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8AA_1287E7D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3"/>
  </p:notesMasterIdLst>
  <p:handoutMasterIdLst>
    <p:handoutMasterId r:id="rId54"/>
  </p:handoutMasterIdLst>
  <p:sldIdLst>
    <p:sldId id="284" r:id="rId5"/>
    <p:sldId id="285" r:id="rId6"/>
    <p:sldId id="2218" r:id="rId7"/>
    <p:sldId id="2219" r:id="rId8"/>
    <p:sldId id="306" r:id="rId9"/>
    <p:sldId id="304" r:id="rId10"/>
    <p:sldId id="289" r:id="rId11"/>
    <p:sldId id="291" r:id="rId12"/>
    <p:sldId id="293" r:id="rId13"/>
    <p:sldId id="2266" r:id="rId14"/>
    <p:sldId id="2217" r:id="rId15"/>
    <p:sldId id="2220" r:id="rId16"/>
    <p:sldId id="2221" r:id="rId17"/>
    <p:sldId id="2222" r:id="rId18"/>
    <p:sldId id="2223" r:id="rId19"/>
    <p:sldId id="2226" r:id="rId20"/>
    <p:sldId id="2224" r:id="rId21"/>
    <p:sldId id="2225" r:id="rId22"/>
    <p:sldId id="2267" r:id="rId23"/>
    <p:sldId id="2272" r:id="rId24"/>
    <p:sldId id="2273" r:id="rId25"/>
    <p:sldId id="2291" r:id="rId26"/>
    <p:sldId id="2274" r:id="rId27"/>
    <p:sldId id="2268" r:id="rId28"/>
    <p:sldId id="2276" r:id="rId29"/>
    <p:sldId id="2275" r:id="rId30"/>
    <p:sldId id="2292" r:id="rId31"/>
    <p:sldId id="2293" r:id="rId32"/>
    <p:sldId id="2269" r:id="rId33"/>
    <p:sldId id="2277" r:id="rId34"/>
    <p:sldId id="2279" r:id="rId35"/>
    <p:sldId id="2280" r:id="rId36"/>
    <p:sldId id="2294" r:id="rId37"/>
    <p:sldId id="2295" r:id="rId38"/>
    <p:sldId id="2278" r:id="rId39"/>
    <p:sldId id="2296" r:id="rId40"/>
    <p:sldId id="2270" r:id="rId41"/>
    <p:sldId id="2281" r:id="rId42"/>
    <p:sldId id="2282" r:id="rId43"/>
    <p:sldId id="2271" r:id="rId44"/>
    <p:sldId id="2283" r:id="rId45"/>
    <p:sldId id="2285" r:id="rId46"/>
    <p:sldId id="2286" r:id="rId47"/>
    <p:sldId id="2287" r:id="rId48"/>
    <p:sldId id="2288" r:id="rId49"/>
    <p:sldId id="2289" r:id="rId50"/>
    <p:sldId id="2290" r:id="rId51"/>
    <p:sldId id="2264" r:id="rId52"/>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23F226A-1D17-4020-9CDE-28C8FBAE145B}">
          <p14:sldIdLst>
            <p14:sldId id="284"/>
            <p14:sldId id="285"/>
            <p14:sldId id="2218"/>
            <p14:sldId id="2219"/>
            <p14:sldId id="306"/>
            <p14:sldId id="304"/>
            <p14:sldId id="289"/>
            <p14:sldId id="291"/>
            <p14:sldId id="293"/>
            <p14:sldId id="2266"/>
            <p14:sldId id="2217"/>
            <p14:sldId id="2220"/>
            <p14:sldId id="2221"/>
            <p14:sldId id="2222"/>
            <p14:sldId id="2223"/>
            <p14:sldId id="2226"/>
            <p14:sldId id="2224"/>
            <p14:sldId id="2225"/>
            <p14:sldId id="2267"/>
            <p14:sldId id="2272"/>
            <p14:sldId id="2273"/>
            <p14:sldId id="2291"/>
            <p14:sldId id="2274"/>
            <p14:sldId id="2268"/>
            <p14:sldId id="2276"/>
            <p14:sldId id="2275"/>
            <p14:sldId id="2292"/>
            <p14:sldId id="2293"/>
            <p14:sldId id="2269"/>
            <p14:sldId id="2277"/>
            <p14:sldId id="2279"/>
            <p14:sldId id="2280"/>
            <p14:sldId id="2294"/>
            <p14:sldId id="2295"/>
            <p14:sldId id="2278"/>
            <p14:sldId id="2296"/>
            <p14:sldId id="2270"/>
            <p14:sldId id="2281"/>
            <p14:sldId id="2282"/>
            <p14:sldId id="2271"/>
            <p14:sldId id="2283"/>
            <p14:sldId id="2285"/>
            <p14:sldId id="2286"/>
            <p14:sldId id="2287"/>
            <p14:sldId id="2288"/>
            <p14:sldId id="2289"/>
            <p14:sldId id="2290"/>
            <p14:sldId id="2264"/>
          </p14:sldIdLst>
        </p14:section>
      </p14:sectionLst>
    </p:ex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5F904A-CBA8-2F44-92C8-8F386E1D4D46}" name="Réne Brünn" initials="RB" userId="S::bruenn@mebedogmbh.onmicrosoft.com::32a5800d-6e40-4fdd-97ff-ee0fbea06e78" providerId="AD"/>
  <p188:author id="{8C415459-AF38-C19E-CCD9-6126C567F9E5}" name="David Meidinger" initials="DM" userId="bd0cd7bc76476e6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F5B5E-4E7A-486F-B8C1-30E9FCECFED4}" v="11" dt="2024-12-16T10:10:15.733"/>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9"/>
    <p:restoredTop sz="94580"/>
  </p:normalViewPr>
  <p:slideViewPr>
    <p:cSldViewPr snapToGrid="0">
      <p:cViewPr varScale="1">
        <p:scale>
          <a:sx n="136" d="100"/>
          <a:sy n="136" d="100"/>
        </p:scale>
        <p:origin x="1288" y="208"/>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eidinger" userId="bd0cd7bc76476e65" providerId="LiveId" clId="{16FF5B5E-4E7A-486F-B8C1-30E9FCECFED4}"/>
    <pc:docChg chg="undo custSel addSld modSld sldOrd addSection delSection modSection">
      <pc:chgData name="David Meidinger" userId="bd0cd7bc76476e65" providerId="LiveId" clId="{16FF5B5E-4E7A-486F-B8C1-30E9FCECFED4}" dt="2024-12-16T10:13:48.001" v="717" actId="170"/>
      <pc:docMkLst>
        <pc:docMk/>
      </pc:docMkLst>
      <pc:sldChg chg="modSp mod">
        <pc:chgData name="David Meidinger" userId="bd0cd7bc76476e65" providerId="LiveId" clId="{16FF5B5E-4E7A-486F-B8C1-30E9FCECFED4}" dt="2024-12-10T19:40:11.330" v="101" actId="20577"/>
        <pc:sldMkLst>
          <pc:docMk/>
          <pc:sldMk cId="31956183" sldId="285"/>
        </pc:sldMkLst>
        <pc:spChg chg="mod">
          <ac:chgData name="David Meidinger" userId="bd0cd7bc76476e65" providerId="LiveId" clId="{16FF5B5E-4E7A-486F-B8C1-30E9FCECFED4}" dt="2024-12-10T19:40:11.330" v="101" actId="20577"/>
          <ac:spMkLst>
            <pc:docMk/>
            <pc:sldMk cId="31956183" sldId="285"/>
            <ac:spMk id="2" creationId="{B20F0CDB-0C6B-2164-514B-D1BD51BE7E3F}"/>
          </ac:spMkLst>
        </pc:spChg>
      </pc:sldChg>
      <pc:sldChg chg="modSp mod">
        <pc:chgData name="David Meidinger" userId="bd0cd7bc76476e65" providerId="LiveId" clId="{16FF5B5E-4E7A-486F-B8C1-30E9FCECFED4}" dt="2024-12-10T19:33:29.049" v="4" actId="27636"/>
        <pc:sldMkLst>
          <pc:docMk/>
          <pc:sldMk cId="310896592" sldId="2218"/>
        </pc:sldMkLst>
        <pc:spChg chg="mod">
          <ac:chgData name="David Meidinger" userId="bd0cd7bc76476e65" providerId="LiveId" clId="{16FF5B5E-4E7A-486F-B8C1-30E9FCECFED4}" dt="2024-12-10T19:33:29.049" v="4" actId="27636"/>
          <ac:spMkLst>
            <pc:docMk/>
            <pc:sldMk cId="310896592" sldId="2218"/>
            <ac:spMk id="2" creationId="{8BEA2B03-2CC5-D938-CCC3-C0E6653CAE08}"/>
          </ac:spMkLst>
        </pc:spChg>
      </pc:sldChg>
      <pc:sldChg chg="modSp mod">
        <pc:chgData name="David Meidinger" userId="bd0cd7bc76476e65" providerId="LiveId" clId="{16FF5B5E-4E7A-486F-B8C1-30E9FCECFED4}" dt="2024-12-16T09:27:40.748" v="153" actId="20577"/>
        <pc:sldMkLst>
          <pc:docMk/>
          <pc:sldMk cId="381117390" sldId="2273"/>
        </pc:sldMkLst>
        <pc:spChg chg="mod">
          <ac:chgData name="David Meidinger" userId="bd0cd7bc76476e65" providerId="LiveId" clId="{16FF5B5E-4E7A-486F-B8C1-30E9FCECFED4}" dt="2024-12-16T09:27:40.748" v="153" actId="20577"/>
          <ac:spMkLst>
            <pc:docMk/>
            <pc:sldMk cId="381117390" sldId="2273"/>
            <ac:spMk id="2" creationId="{CFA744A5-2338-555A-99DE-A50A3BC4137E}"/>
          </ac:spMkLst>
        </pc:spChg>
      </pc:sldChg>
      <pc:sldChg chg="modSp mod ord">
        <pc:chgData name="David Meidinger" userId="bd0cd7bc76476e65" providerId="LiveId" clId="{16FF5B5E-4E7A-486F-B8C1-30E9FCECFED4}" dt="2024-12-16T09:39:27.109" v="328" actId="6549"/>
        <pc:sldMkLst>
          <pc:docMk/>
          <pc:sldMk cId="194624511" sldId="2274"/>
        </pc:sldMkLst>
        <pc:spChg chg="mod">
          <ac:chgData name="David Meidinger" userId="bd0cd7bc76476e65" providerId="LiveId" clId="{16FF5B5E-4E7A-486F-B8C1-30E9FCECFED4}" dt="2024-12-16T09:28:18.132" v="225" actId="20577"/>
          <ac:spMkLst>
            <pc:docMk/>
            <pc:sldMk cId="194624511" sldId="2274"/>
            <ac:spMk id="2" creationId="{CECB3DD6-6DD4-4472-E66B-D1926FBCF0C0}"/>
          </ac:spMkLst>
        </pc:spChg>
        <pc:spChg chg="mod">
          <ac:chgData name="David Meidinger" userId="bd0cd7bc76476e65" providerId="LiveId" clId="{16FF5B5E-4E7A-486F-B8C1-30E9FCECFED4}" dt="2024-12-16T09:39:27.109" v="328" actId="6549"/>
          <ac:spMkLst>
            <pc:docMk/>
            <pc:sldMk cId="194624511" sldId="2274"/>
            <ac:spMk id="4" creationId="{67A454DB-172A-6D1B-2647-98784222BBCA}"/>
          </ac:spMkLst>
        </pc:spChg>
      </pc:sldChg>
      <pc:sldChg chg="modSp mod">
        <pc:chgData name="David Meidinger" userId="bd0cd7bc76476e65" providerId="LiveId" clId="{16FF5B5E-4E7A-486F-B8C1-30E9FCECFED4}" dt="2024-12-16T09:41:48.148" v="351" actId="20577"/>
        <pc:sldMkLst>
          <pc:docMk/>
          <pc:sldMk cId="4227060603" sldId="2275"/>
        </pc:sldMkLst>
        <pc:spChg chg="mod">
          <ac:chgData name="David Meidinger" userId="bd0cd7bc76476e65" providerId="LiveId" clId="{16FF5B5E-4E7A-486F-B8C1-30E9FCECFED4}" dt="2024-12-16T09:41:48.148" v="351" actId="20577"/>
          <ac:spMkLst>
            <pc:docMk/>
            <pc:sldMk cId="4227060603" sldId="2275"/>
            <ac:spMk id="2" creationId="{2F9FBF9D-B6BC-4756-4AED-D26FD413E547}"/>
          </ac:spMkLst>
        </pc:spChg>
      </pc:sldChg>
      <pc:sldChg chg="addSp delSp modSp mod modClrScheme chgLayout">
        <pc:chgData name="David Meidinger" userId="bd0cd7bc76476e65" providerId="LiveId" clId="{16FF5B5E-4E7A-486F-B8C1-30E9FCECFED4}" dt="2024-12-16T10:07:52.020" v="591" actId="6549"/>
        <pc:sldMkLst>
          <pc:docMk/>
          <pc:sldMk cId="1510464821" sldId="2278"/>
        </pc:sldMkLst>
        <pc:spChg chg="mod ord">
          <ac:chgData name="David Meidinger" userId="bd0cd7bc76476e65" providerId="LiveId" clId="{16FF5B5E-4E7A-486F-B8C1-30E9FCECFED4}" dt="2024-12-16T10:00:44.645" v="467" actId="700"/>
          <ac:spMkLst>
            <pc:docMk/>
            <pc:sldMk cId="1510464821" sldId="2278"/>
            <ac:spMk id="2" creationId="{FA7020CB-09A6-645E-A690-63BD8C1BF98D}"/>
          </ac:spMkLst>
        </pc:spChg>
        <pc:spChg chg="mod ord">
          <ac:chgData name="David Meidinger" userId="bd0cd7bc76476e65" providerId="LiveId" clId="{16FF5B5E-4E7A-486F-B8C1-30E9FCECFED4}" dt="2024-12-16T10:00:44.645" v="467" actId="700"/>
          <ac:spMkLst>
            <pc:docMk/>
            <pc:sldMk cId="1510464821" sldId="2278"/>
            <ac:spMk id="3" creationId="{F3582ECB-2B49-0CF6-52EE-05D1E3909836}"/>
          </ac:spMkLst>
        </pc:spChg>
        <pc:spChg chg="del">
          <ac:chgData name="David Meidinger" userId="bd0cd7bc76476e65" providerId="LiveId" clId="{16FF5B5E-4E7A-486F-B8C1-30E9FCECFED4}" dt="2024-12-16T09:59:20.613" v="453" actId="931"/>
          <ac:spMkLst>
            <pc:docMk/>
            <pc:sldMk cId="1510464821" sldId="2278"/>
            <ac:spMk id="4" creationId="{97D6ACB3-C0D3-97EC-AB15-065C5F70DE50}"/>
          </ac:spMkLst>
        </pc:spChg>
        <pc:spChg chg="add mod">
          <ac:chgData name="David Meidinger" userId="bd0cd7bc76476e65" providerId="LiveId" clId="{16FF5B5E-4E7A-486F-B8C1-30E9FCECFED4}" dt="2024-12-16T10:01:07.401" v="475" actId="1076"/>
          <ac:spMkLst>
            <pc:docMk/>
            <pc:sldMk cId="1510464821" sldId="2278"/>
            <ac:spMk id="7" creationId="{3E17845D-BBC4-AF22-E3F2-4EDD4AD5F7DA}"/>
          </ac:spMkLst>
        </pc:spChg>
        <pc:spChg chg="add del mod ord">
          <ac:chgData name="David Meidinger" userId="bd0cd7bc76476e65" providerId="LiveId" clId="{16FF5B5E-4E7A-486F-B8C1-30E9FCECFED4}" dt="2024-12-16T10:00:52.530" v="469" actId="931"/>
          <ac:spMkLst>
            <pc:docMk/>
            <pc:sldMk cId="1510464821" sldId="2278"/>
            <ac:spMk id="8" creationId="{F27191EB-99A6-9161-40D3-1EEFB722B9C5}"/>
          </ac:spMkLst>
        </pc:spChg>
        <pc:spChg chg="add mod">
          <ac:chgData name="David Meidinger" userId="bd0cd7bc76476e65" providerId="LiveId" clId="{16FF5B5E-4E7A-486F-B8C1-30E9FCECFED4}" dt="2024-12-16T10:07:52.020" v="591" actId="6549"/>
          <ac:spMkLst>
            <pc:docMk/>
            <pc:sldMk cId="1510464821" sldId="2278"/>
            <ac:spMk id="10" creationId="{E430F526-AEBF-13E2-076B-CE30E14B308C}"/>
          </ac:spMkLst>
        </pc:spChg>
        <pc:picChg chg="add del mod ord">
          <ac:chgData name="David Meidinger" userId="bd0cd7bc76476e65" providerId="LiveId" clId="{16FF5B5E-4E7A-486F-B8C1-30E9FCECFED4}" dt="2024-12-16T10:00:46.699" v="468" actId="21"/>
          <ac:picMkLst>
            <pc:docMk/>
            <pc:sldMk cId="1510464821" sldId="2278"/>
            <ac:picMk id="6" creationId="{DA7158CD-700B-3AB0-895B-5F7523FFC231}"/>
          </ac:picMkLst>
        </pc:picChg>
        <pc:picChg chg="add mod">
          <ac:chgData name="David Meidinger" userId="bd0cd7bc76476e65" providerId="LiveId" clId="{16FF5B5E-4E7A-486F-B8C1-30E9FCECFED4}" dt="2024-12-16T10:01:02.144" v="474" actId="1076"/>
          <ac:picMkLst>
            <pc:docMk/>
            <pc:sldMk cId="1510464821" sldId="2278"/>
            <ac:picMk id="12" creationId="{7293FD8C-1EC2-01AD-B2C9-133BF5B67120}"/>
          </ac:picMkLst>
        </pc:picChg>
      </pc:sldChg>
      <pc:sldChg chg="modSp mod">
        <pc:chgData name="David Meidinger" userId="bd0cd7bc76476e65" providerId="LiveId" clId="{16FF5B5E-4E7A-486F-B8C1-30E9FCECFED4}" dt="2024-12-16T09:44:50.299" v="357" actId="27636"/>
        <pc:sldMkLst>
          <pc:docMk/>
          <pc:sldMk cId="1359574931" sldId="2289"/>
        </pc:sldMkLst>
        <pc:spChg chg="mod">
          <ac:chgData name="David Meidinger" userId="bd0cd7bc76476e65" providerId="LiveId" clId="{16FF5B5E-4E7A-486F-B8C1-30E9FCECFED4}" dt="2024-12-16T09:44:50.299" v="357" actId="27636"/>
          <ac:spMkLst>
            <pc:docMk/>
            <pc:sldMk cId="1359574931" sldId="2289"/>
            <ac:spMk id="3" creationId="{3E61B5E8-3FA8-488F-7597-12645AEBDC89}"/>
          </ac:spMkLst>
        </pc:spChg>
      </pc:sldChg>
      <pc:sldChg chg="modSp add mod">
        <pc:chgData name="David Meidinger" userId="bd0cd7bc76476e65" providerId="LiveId" clId="{16FF5B5E-4E7A-486F-B8C1-30E9FCECFED4}" dt="2024-12-16T09:37:43.247" v="298" actId="20577"/>
        <pc:sldMkLst>
          <pc:docMk/>
          <pc:sldMk cId="1776592334" sldId="2291"/>
        </pc:sldMkLst>
        <pc:spChg chg="mod">
          <ac:chgData name="David Meidinger" userId="bd0cd7bc76476e65" providerId="LiveId" clId="{16FF5B5E-4E7A-486F-B8C1-30E9FCECFED4}" dt="2024-12-16T09:37:43.247" v="298" actId="20577"/>
          <ac:spMkLst>
            <pc:docMk/>
            <pc:sldMk cId="1776592334" sldId="2291"/>
            <ac:spMk id="4" creationId="{18BB0142-F2E2-E98B-478B-EE0606999E2C}"/>
          </ac:spMkLst>
        </pc:spChg>
      </pc:sldChg>
      <pc:sldChg chg="addSp delSp modSp new mod modClrScheme chgLayout">
        <pc:chgData name="David Meidinger" userId="bd0cd7bc76476e65" providerId="LiveId" clId="{16FF5B5E-4E7A-486F-B8C1-30E9FCECFED4}" dt="2024-12-16T09:48:30.789" v="399" actId="20577"/>
        <pc:sldMkLst>
          <pc:docMk/>
          <pc:sldMk cId="722277164" sldId="2292"/>
        </pc:sldMkLst>
        <pc:spChg chg="mod ord">
          <ac:chgData name="David Meidinger" userId="bd0cd7bc76476e65" providerId="LiveId" clId="{16FF5B5E-4E7A-486F-B8C1-30E9FCECFED4}" dt="2024-12-16T09:45:34.617" v="361" actId="700"/>
          <ac:spMkLst>
            <pc:docMk/>
            <pc:sldMk cId="722277164" sldId="2292"/>
            <ac:spMk id="2" creationId="{C736BACB-C65B-969B-94A7-3921791A5E2D}"/>
          </ac:spMkLst>
        </pc:spChg>
        <pc:spChg chg="mod ord">
          <ac:chgData name="David Meidinger" userId="bd0cd7bc76476e65" providerId="LiveId" clId="{16FF5B5E-4E7A-486F-B8C1-30E9FCECFED4}" dt="2024-12-16T09:45:34.617" v="361" actId="700"/>
          <ac:spMkLst>
            <pc:docMk/>
            <pc:sldMk cId="722277164" sldId="2292"/>
            <ac:spMk id="3" creationId="{D7AAE93C-DFC0-85E8-D17E-63A6B28EF540}"/>
          </ac:spMkLst>
        </pc:spChg>
        <pc:spChg chg="del">
          <ac:chgData name="David Meidinger" userId="bd0cd7bc76476e65" providerId="LiveId" clId="{16FF5B5E-4E7A-486F-B8C1-30E9FCECFED4}" dt="2024-12-16T09:44:50.007" v="355" actId="931"/>
          <ac:spMkLst>
            <pc:docMk/>
            <pc:sldMk cId="722277164" sldId="2292"/>
            <ac:spMk id="4" creationId="{AEE72A87-5F15-CC06-D2D2-0B48E122C785}"/>
          </ac:spMkLst>
        </pc:spChg>
        <pc:spChg chg="add mod">
          <ac:chgData name="David Meidinger" userId="bd0cd7bc76476e65" providerId="LiveId" clId="{16FF5B5E-4E7A-486F-B8C1-30E9FCECFED4}" dt="2024-12-16T09:46:06.411" v="368" actId="1076"/>
          <ac:spMkLst>
            <pc:docMk/>
            <pc:sldMk cId="722277164" sldId="2292"/>
            <ac:spMk id="7" creationId="{07330C27-E347-821F-C8C7-5925636F16A6}"/>
          </ac:spMkLst>
        </pc:spChg>
        <pc:spChg chg="add del mod ord">
          <ac:chgData name="David Meidinger" userId="bd0cd7bc76476e65" providerId="LiveId" clId="{16FF5B5E-4E7A-486F-B8C1-30E9FCECFED4}" dt="2024-12-16T09:45:41.191" v="363" actId="931"/>
          <ac:spMkLst>
            <pc:docMk/>
            <pc:sldMk cId="722277164" sldId="2292"/>
            <ac:spMk id="8" creationId="{77297A25-C67A-61B9-007B-67578699920B}"/>
          </ac:spMkLst>
        </pc:spChg>
        <pc:spChg chg="add mod">
          <ac:chgData name="David Meidinger" userId="bd0cd7bc76476e65" providerId="LiveId" clId="{16FF5B5E-4E7A-486F-B8C1-30E9FCECFED4}" dt="2024-12-16T09:48:30.789" v="399" actId="20577"/>
          <ac:spMkLst>
            <pc:docMk/>
            <pc:sldMk cId="722277164" sldId="2292"/>
            <ac:spMk id="10" creationId="{254B1DEF-F884-CF04-7F45-84B26C429615}"/>
          </ac:spMkLst>
        </pc:spChg>
        <pc:picChg chg="add del mod ord">
          <ac:chgData name="David Meidinger" userId="bd0cd7bc76476e65" providerId="LiveId" clId="{16FF5B5E-4E7A-486F-B8C1-30E9FCECFED4}" dt="2024-12-16T09:45:37.392" v="362" actId="21"/>
          <ac:picMkLst>
            <pc:docMk/>
            <pc:sldMk cId="722277164" sldId="2292"/>
            <ac:picMk id="6" creationId="{E36A4F02-CBB2-E87F-A162-08367B6C85C5}"/>
          </ac:picMkLst>
        </pc:picChg>
        <pc:picChg chg="add mod">
          <ac:chgData name="David Meidinger" userId="bd0cd7bc76476e65" providerId="LiveId" clId="{16FF5B5E-4E7A-486F-B8C1-30E9FCECFED4}" dt="2024-12-16T09:46:00.658" v="367" actId="14100"/>
          <ac:picMkLst>
            <pc:docMk/>
            <pc:sldMk cId="722277164" sldId="2292"/>
            <ac:picMk id="12" creationId="{4FC3716F-FD8E-E594-FFDC-AAD9C307B7E4}"/>
          </ac:picMkLst>
        </pc:picChg>
      </pc:sldChg>
      <pc:sldChg chg="addSp delSp modSp new mod modClrScheme chgLayout">
        <pc:chgData name="David Meidinger" userId="bd0cd7bc76476e65" providerId="LiveId" clId="{16FF5B5E-4E7A-486F-B8C1-30E9FCECFED4}" dt="2024-12-16T09:55:58.245" v="452" actId="1076"/>
        <pc:sldMkLst>
          <pc:docMk/>
          <pc:sldMk cId="3604092776" sldId="2293"/>
        </pc:sldMkLst>
        <pc:spChg chg="mod ord">
          <ac:chgData name="David Meidinger" userId="bd0cd7bc76476e65" providerId="LiveId" clId="{16FF5B5E-4E7A-486F-B8C1-30E9FCECFED4}" dt="2024-12-16T09:51:09.117" v="408" actId="700"/>
          <ac:spMkLst>
            <pc:docMk/>
            <pc:sldMk cId="3604092776" sldId="2293"/>
            <ac:spMk id="2" creationId="{3AA1F3E1-30D7-B8A0-5CCB-F1358E206772}"/>
          </ac:spMkLst>
        </pc:spChg>
        <pc:spChg chg="del mod ord">
          <ac:chgData name="David Meidinger" userId="bd0cd7bc76476e65" providerId="LiveId" clId="{16FF5B5E-4E7A-486F-B8C1-30E9FCECFED4}" dt="2024-12-16T09:50:08.246" v="401" actId="700"/>
          <ac:spMkLst>
            <pc:docMk/>
            <pc:sldMk cId="3604092776" sldId="2293"/>
            <ac:spMk id="3" creationId="{DEA48E7F-1767-A03A-2B0E-02674338B74A}"/>
          </ac:spMkLst>
        </pc:spChg>
        <pc:spChg chg="del">
          <ac:chgData name="David Meidinger" userId="bd0cd7bc76476e65" providerId="LiveId" clId="{16FF5B5E-4E7A-486F-B8C1-30E9FCECFED4}" dt="2024-12-16T09:50:08.246" v="401" actId="700"/>
          <ac:spMkLst>
            <pc:docMk/>
            <pc:sldMk cId="3604092776" sldId="2293"/>
            <ac:spMk id="4" creationId="{6E86BC95-A56F-0DF9-270A-912723E1B550}"/>
          </ac:spMkLst>
        </pc:spChg>
        <pc:spChg chg="del mod ord">
          <ac:chgData name="David Meidinger" userId="bd0cd7bc76476e65" providerId="LiveId" clId="{16FF5B5E-4E7A-486F-B8C1-30E9FCECFED4}" dt="2024-12-16T09:50:08.246" v="401" actId="700"/>
          <ac:spMkLst>
            <pc:docMk/>
            <pc:sldMk cId="3604092776" sldId="2293"/>
            <ac:spMk id="5" creationId="{4B0DE73F-855E-999B-3B69-6AA6E44F29A5}"/>
          </ac:spMkLst>
        </pc:spChg>
        <pc:spChg chg="add mod ord">
          <ac:chgData name="David Meidinger" userId="bd0cd7bc76476e65" providerId="LiveId" clId="{16FF5B5E-4E7A-486F-B8C1-30E9FCECFED4}" dt="2024-12-16T09:51:09.117" v="408" actId="700"/>
          <ac:spMkLst>
            <pc:docMk/>
            <pc:sldMk cId="3604092776" sldId="2293"/>
            <ac:spMk id="6" creationId="{0B419856-D688-5D00-BAF1-0A1104720E00}"/>
          </ac:spMkLst>
        </pc:spChg>
        <pc:spChg chg="add del mod ord">
          <ac:chgData name="David Meidinger" userId="bd0cd7bc76476e65" providerId="LiveId" clId="{16FF5B5E-4E7A-486F-B8C1-30E9FCECFED4}" dt="2024-12-16T09:50:58.631" v="404" actId="931"/>
          <ac:spMkLst>
            <pc:docMk/>
            <pc:sldMk cId="3604092776" sldId="2293"/>
            <ac:spMk id="7" creationId="{C4E71289-391A-102F-CA5D-3F477520B418}"/>
          </ac:spMkLst>
        </pc:spChg>
        <pc:spChg chg="add del mod ord">
          <ac:chgData name="David Meidinger" userId="bd0cd7bc76476e65" providerId="LiveId" clId="{16FF5B5E-4E7A-486F-B8C1-30E9FCECFED4}" dt="2024-12-16T09:51:14.071" v="410" actId="931"/>
          <ac:spMkLst>
            <pc:docMk/>
            <pc:sldMk cId="3604092776" sldId="2293"/>
            <ac:spMk id="10" creationId="{C6F686F2-2577-C627-8E51-A7EE9145C30C}"/>
          </ac:spMkLst>
        </pc:spChg>
        <pc:spChg chg="add mod">
          <ac:chgData name="David Meidinger" userId="bd0cd7bc76476e65" providerId="LiveId" clId="{16FF5B5E-4E7A-486F-B8C1-30E9FCECFED4}" dt="2024-12-16T09:52:17.974" v="420" actId="20577"/>
          <ac:spMkLst>
            <pc:docMk/>
            <pc:sldMk cId="3604092776" sldId="2293"/>
            <ac:spMk id="12" creationId="{C651CCD1-B6A5-8B4D-E9DC-D7768282016E}"/>
          </ac:spMkLst>
        </pc:spChg>
        <pc:spChg chg="add mod">
          <ac:chgData name="David Meidinger" userId="bd0cd7bc76476e65" providerId="LiveId" clId="{16FF5B5E-4E7A-486F-B8C1-30E9FCECFED4}" dt="2024-12-16T09:51:27.561" v="415"/>
          <ac:spMkLst>
            <pc:docMk/>
            <pc:sldMk cId="3604092776" sldId="2293"/>
            <ac:spMk id="15" creationId="{0D68706D-5AC7-6A2B-81D3-EE51254A62C5}"/>
          </ac:spMkLst>
        </pc:spChg>
        <pc:picChg chg="add del mod ord">
          <ac:chgData name="David Meidinger" userId="bd0cd7bc76476e65" providerId="LiveId" clId="{16FF5B5E-4E7A-486F-B8C1-30E9FCECFED4}" dt="2024-12-16T09:51:10.991" v="409" actId="21"/>
          <ac:picMkLst>
            <pc:docMk/>
            <pc:sldMk cId="3604092776" sldId="2293"/>
            <ac:picMk id="9" creationId="{58A6A68D-B999-AC53-B6DC-F52FD2477D18}"/>
          </ac:picMkLst>
        </pc:picChg>
        <pc:picChg chg="add mod modCrop">
          <ac:chgData name="David Meidinger" userId="bd0cd7bc76476e65" providerId="LiveId" clId="{16FF5B5E-4E7A-486F-B8C1-30E9FCECFED4}" dt="2024-12-16T09:55:58.245" v="452" actId="1076"/>
          <ac:picMkLst>
            <pc:docMk/>
            <pc:sldMk cId="3604092776" sldId="2293"/>
            <ac:picMk id="14" creationId="{722C6E78-4086-2A89-F189-CB6E4E96A3F5}"/>
          </ac:picMkLst>
        </pc:picChg>
        <pc:picChg chg="add mod modCrop">
          <ac:chgData name="David Meidinger" userId="bd0cd7bc76476e65" providerId="LiveId" clId="{16FF5B5E-4E7A-486F-B8C1-30E9FCECFED4}" dt="2024-12-16T09:54:09.541" v="435" actId="732"/>
          <ac:picMkLst>
            <pc:docMk/>
            <pc:sldMk cId="3604092776" sldId="2293"/>
            <ac:picMk id="16" creationId="{3CF0965C-687A-008C-E88E-4F2E9EF247DE}"/>
          </ac:picMkLst>
        </pc:picChg>
        <pc:cxnChg chg="add del mod">
          <ac:chgData name="David Meidinger" userId="bd0cd7bc76476e65" providerId="LiveId" clId="{16FF5B5E-4E7A-486F-B8C1-30E9FCECFED4}" dt="2024-12-16T09:53:56.679" v="433" actId="478"/>
          <ac:cxnSpMkLst>
            <pc:docMk/>
            <pc:sldMk cId="3604092776" sldId="2293"/>
            <ac:cxnSpMk id="18" creationId="{DE3A297C-57CD-ED3F-E2E0-F96A823B9369}"/>
          </ac:cxnSpMkLst>
        </pc:cxnChg>
        <pc:cxnChg chg="add mod">
          <ac:chgData name="David Meidinger" userId="bd0cd7bc76476e65" providerId="LiveId" clId="{16FF5B5E-4E7A-486F-B8C1-30E9FCECFED4}" dt="2024-12-16T09:55:52.091" v="451" actId="14100"/>
          <ac:cxnSpMkLst>
            <pc:docMk/>
            <pc:sldMk cId="3604092776" sldId="2293"/>
            <ac:cxnSpMk id="21" creationId="{00D5F7BA-238F-A6E6-C09C-92F723DCBA19}"/>
          </ac:cxnSpMkLst>
        </pc:cxnChg>
      </pc:sldChg>
      <pc:sldChg chg="addSp delSp modSp add mod ord modClrScheme chgLayout">
        <pc:chgData name="David Meidinger" userId="bd0cd7bc76476e65" providerId="LiveId" clId="{16FF5B5E-4E7A-486F-B8C1-30E9FCECFED4}" dt="2024-12-16T10:04:42.477" v="556" actId="20577"/>
        <pc:sldMkLst>
          <pc:docMk/>
          <pc:sldMk cId="1158132404" sldId="2294"/>
        </pc:sldMkLst>
        <pc:spChg chg="mod ord">
          <ac:chgData name="David Meidinger" userId="bd0cd7bc76476e65" providerId="LiveId" clId="{16FF5B5E-4E7A-486F-B8C1-30E9FCECFED4}" dt="2024-12-16T10:03:26.736" v="521" actId="700"/>
          <ac:spMkLst>
            <pc:docMk/>
            <pc:sldMk cId="1158132404" sldId="2294"/>
            <ac:spMk id="2" creationId="{0F8DE31A-BAD7-442C-41D6-58943C1B8BC0}"/>
          </ac:spMkLst>
        </pc:spChg>
        <pc:spChg chg="mod ord">
          <ac:chgData name="David Meidinger" userId="bd0cd7bc76476e65" providerId="LiveId" clId="{16FF5B5E-4E7A-486F-B8C1-30E9FCECFED4}" dt="2024-12-16T10:03:26.736" v="521" actId="700"/>
          <ac:spMkLst>
            <pc:docMk/>
            <pc:sldMk cId="1158132404" sldId="2294"/>
            <ac:spMk id="3" creationId="{64120FE6-A460-6135-8047-C96FC6D0CDA0}"/>
          </ac:spMkLst>
        </pc:spChg>
        <pc:spChg chg="add del mod">
          <ac:chgData name="David Meidinger" userId="bd0cd7bc76476e65" providerId="LiveId" clId="{16FF5B5E-4E7A-486F-B8C1-30E9FCECFED4}" dt="2024-12-16T10:03:26.736" v="521" actId="700"/>
          <ac:spMkLst>
            <pc:docMk/>
            <pc:sldMk cId="1158132404" sldId="2294"/>
            <ac:spMk id="5" creationId="{31F87935-00E2-72AC-6962-5FC8B78FCB3D}"/>
          </ac:spMkLst>
        </pc:spChg>
        <pc:spChg chg="del">
          <ac:chgData name="David Meidinger" userId="bd0cd7bc76476e65" providerId="LiveId" clId="{16FF5B5E-4E7A-486F-B8C1-30E9FCECFED4}" dt="2024-12-16T10:03:28.569" v="522" actId="478"/>
          <ac:spMkLst>
            <pc:docMk/>
            <pc:sldMk cId="1158132404" sldId="2294"/>
            <ac:spMk id="7" creationId="{A3089315-AC40-64A1-2DE0-6FDF59F8FE30}"/>
          </ac:spMkLst>
        </pc:spChg>
        <pc:spChg chg="mod ord">
          <ac:chgData name="David Meidinger" userId="bd0cd7bc76476e65" providerId="LiveId" clId="{16FF5B5E-4E7A-486F-B8C1-30E9FCECFED4}" dt="2024-12-16T10:04:42.477" v="556" actId="20577"/>
          <ac:spMkLst>
            <pc:docMk/>
            <pc:sldMk cId="1158132404" sldId="2294"/>
            <ac:spMk id="10" creationId="{0A13170F-3417-5F7A-B05F-F26D0A891B69}"/>
          </ac:spMkLst>
        </pc:spChg>
        <pc:picChg chg="del">
          <ac:chgData name="David Meidinger" userId="bd0cd7bc76476e65" providerId="LiveId" clId="{16FF5B5E-4E7A-486F-B8C1-30E9FCECFED4}" dt="2024-12-16T10:03:16.707" v="520" actId="478"/>
          <ac:picMkLst>
            <pc:docMk/>
            <pc:sldMk cId="1158132404" sldId="2294"/>
            <ac:picMk id="12" creationId="{DFF2DF6F-8B1F-FA7F-2F63-371163798B24}"/>
          </ac:picMkLst>
        </pc:picChg>
      </pc:sldChg>
      <pc:sldChg chg="modSp new mod">
        <pc:chgData name="David Meidinger" userId="bd0cd7bc76476e65" providerId="LiveId" clId="{16FF5B5E-4E7A-486F-B8C1-30E9FCECFED4}" dt="2024-12-16T10:10:15.896" v="610" actId="27636"/>
        <pc:sldMkLst>
          <pc:docMk/>
          <pc:sldMk cId="294362096" sldId="2295"/>
        </pc:sldMkLst>
        <pc:spChg chg="mod">
          <ac:chgData name="David Meidinger" userId="bd0cd7bc76476e65" providerId="LiveId" clId="{16FF5B5E-4E7A-486F-B8C1-30E9FCECFED4}" dt="2024-12-16T10:05:54.295" v="577" actId="20577"/>
          <ac:spMkLst>
            <pc:docMk/>
            <pc:sldMk cId="294362096" sldId="2295"/>
            <ac:spMk id="2" creationId="{8D06D37F-72B9-7F0D-B802-37993FF1E69D}"/>
          </ac:spMkLst>
        </pc:spChg>
        <pc:spChg chg="mod">
          <ac:chgData name="David Meidinger" userId="bd0cd7bc76476e65" providerId="LiveId" clId="{16FF5B5E-4E7A-486F-B8C1-30E9FCECFED4}" dt="2024-12-16T10:10:15.896" v="610" actId="27636"/>
          <ac:spMkLst>
            <pc:docMk/>
            <pc:sldMk cId="294362096" sldId="2295"/>
            <ac:spMk id="3" creationId="{92514FC0-DA2C-E4CF-B6D1-F96CEDD42382}"/>
          </ac:spMkLst>
        </pc:spChg>
        <pc:spChg chg="mod">
          <ac:chgData name="David Meidinger" userId="bd0cd7bc76476e65" providerId="LiveId" clId="{16FF5B5E-4E7A-486F-B8C1-30E9FCECFED4}" dt="2024-12-16T10:06:17.912" v="587" actId="20577"/>
          <ac:spMkLst>
            <pc:docMk/>
            <pc:sldMk cId="294362096" sldId="2295"/>
            <ac:spMk id="4" creationId="{3A49ABAA-DF8C-FEA7-45A4-3EE660978F80}"/>
          </ac:spMkLst>
        </pc:spChg>
      </pc:sldChg>
      <pc:sldChg chg="addSp delSp modSp add mod">
        <pc:chgData name="David Meidinger" userId="bd0cd7bc76476e65" providerId="LiveId" clId="{16FF5B5E-4E7A-486F-B8C1-30E9FCECFED4}" dt="2024-12-16T10:13:48.001" v="717" actId="170"/>
        <pc:sldMkLst>
          <pc:docMk/>
          <pc:sldMk cId="2948308185" sldId="2296"/>
        </pc:sldMkLst>
        <pc:spChg chg="mod">
          <ac:chgData name="David Meidinger" userId="bd0cd7bc76476e65" providerId="LiveId" clId="{16FF5B5E-4E7A-486F-B8C1-30E9FCECFED4}" dt="2024-12-16T10:09:29.086" v="607" actId="20577"/>
          <ac:spMkLst>
            <pc:docMk/>
            <pc:sldMk cId="2948308185" sldId="2296"/>
            <ac:spMk id="2" creationId="{03E72D15-4C9C-0B1E-590C-7E370EC587B6}"/>
          </ac:spMkLst>
        </pc:spChg>
        <pc:spChg chg="add del mod">
          <ac:chgData name="David Meidinger" userId="bd0cd7bc76476e65" providerId="LiveId" clId="{16FF5B5E-4E7A-486F-B8C1-30E9FCECFED4}" dt="2024-12-16T10:10:15.730" v="609" actId="931"/>
          <ac:spMkLst>
            <pc:docMk/>
            <pc:sldMk cId="2948308185" sldId="2296"/>
            <ac:spMk id="5" creationId="{0D978F1D-8925-70D7-7E5B-6590EEB56E1D}"/>
          </ac:spMkLst>
        </pc:spChg>
        <pc:spChg chg="mod ord">
          <ac:chgData name="David Meidinger" userId="bd0cd7bc76476e65" providerId="LiveId" clId="{16FF5B5E-4E7A-486F-B8C1-30E9FCECFED4}" dt="2024-12-16T10:13:48.001" v="717" actId="170"/>
          <ac:spMkLst>
            <pc:docMk/>
            <pc:sldMk cId="2948308185" sldId="2296"/>
            <ac:spMk id="10" creationId="{237E4F38-B80C-152F-170D-2A98E61CEAAC}"/>
          </ac:spMkLst>
        </pc:spChg>
        <pc:picChg chg="add mod">
          <ac:chgData name="David Meidinger" userId="bd0cd7bc76476e65" providerId="LiveId" clId="{16FF5B5E-4E7A-486F-B8C1-30E9FCECFED4}" dt="2024-12-16T10:13:21.012" v="716" actId="14100"/>
          <ac:picMkLst>
            <pc:docMk/>
            <pc:sldMk cId="2948308185" sldId="2296"/>
            <ac:picMk id="8" creationId="{7F7A19F4-5B2E-06DA-4638-2CBF726B634D}"/>
          </ac:picMkLst>
        </pc:picChg>
        <pc:picChg chg="del">
          <ac:chgData name="David Meidinger" userId="bd0cd7bc76476e65" providerId="LiveId" clId="{16FF5B5E-4E7A-486F-B8C1-30E9FCECFED4}" dt="2024-12-16T10:10:11.567" v="608" actId="478"/>
          <ac:picMkLst>
            <pc:docMk/>
            <pc:sldMk cId="2948308185" sldId="2296"/>
            <ac:picMk id="12" creationId="{A9EFACC9-0C02-1E30-76A9-EFD17FE94C60}"/>
          </ac:picMkLst>
        </pc:picChg>
      </pc:sldChg>
    </pc:docChg>
  </pc:docChgLst>
  <pc:docChgLst>
    <pc:chgData name="Matthias Pollinger" userId="bb6e001a-9d8c-432e-a1de-0d4ffeb55717" providerId="ADAL" clId="{5E4739E4-27DA-4995-890F-009DEB7724F1}"/>
    <pc:docChg chg="custSel addSld delSld modSld">
      <pc:chgData name="Matthias Pollinger" userId="bb6e001a-9d8c-432e-a1de-0d4ffeb55717" providerId="ADAL" clId="{5E4739E4-27DA-4995-890F-009DEB7724F1}" dt="2020-10-14T10:17:40.322" v="14" actId="47"/>
      <pc:docMkLst>
        <pc:docMk/>
      </pc:docMkLst>
      <pc:sldChg chg="add del">
        <pc:chgData name="Matthias Pollinger" userId="bb6e001a-9d8c-432e-a1de-0d4ffeb55717" providerId="ADAL" clId="{5E4739E4-27DA-4995-890F-009DEB7724F1}" dt="2020-10-14T10:17:40.322" v="14" actId="47"/>
        <pc:sldMkLst>
          <pc:docMk/>
          <pc:sldMk cId="1051198717" sldId="259"/>
        </pc:sldMkLst>
      </pc:sldChg>
      <pc:sldChg chg="modSp add del mod">
        <pc:chgData name="Matthias Pollinger" userId="bb6e001a-9d8c-432e-a1de-0d4ffeb55717" providerId="ADAL" clId="{5E4739E4-27DA-4995-890F-009DEB7724F1}" dt="2020-10-14T10:17:40.322" v="14" actId="47"/>
        <pc:sldMkLst>
          <pc:docMk/>
          <pc:sldMk cId="1962338403" sldId="261"/>
        </pc:sldMkLst>
        <pc:spChg chg="mod">
          <ac:chgData name="Matthias Pollinger" userId="bb6e001a-9d8c-432e-a1de-0d4ffeb55717" providerId="ADAL" clId="{5E4739E4-27DA-4995-890F-009DEB7724F1}" dt="2020-10-14T07:56:21.215" v="10" actId="27636"/>
          <ac:spMkLst>
            <pc:docMk/>
            <pc:sldMk cId="1962338403" sldId="261"/>
            <ac:spMk id="3" creationId="{A8B8C5D3-050E-4534-832C-4D9AE743D568}"/>
          </ac:spMkLst>
        </pc:spChg>
      </pc:sldChg>
      <pc:sldChg chg="add del">
        <pc:chgData name="Matthias Pollinger" userId="bb6e001a-9d8c-432e-a1de-0d4ffeb55717" providerId="ADAL" clId="{5E4739E4-27DA-4995-890F-009DEB7724F1}" dt="2020-10-14T10:17:40.322" v="14" actId="47"/>
        <pc:sldMkLst>
          <pc:docMk/>
          <pc:sldMk cId="3648463000" sldId="262"/>
        </pc:sldMkLst>
      </pc:sldChg>
      <pc:sldChg chg="add del">
        <pc:chgData name="Matthias Pollinger" userId="bb6e001a-9d8c-432e-a1de-0d4ffeb55717" providerId="ADAL" clId="{5E4739E4-27DA-4995-890F-009DEB7724F1}" dt="2020-10-14T10:17:40.322" v="14" actId="47"/>
        <pc:sldMkLst>
          <pc:docMk/>
          <pc:sldMk cId="1328331721" sldId="264"/>
        </pc:sldMkLst>
      </pc:sldChg>
      <pc:sldChg chg="add del">
        <pc:chgData name="Matthias Pollinger" userId="bb6e001a-9d8c-432e-a1de-0d4ffeb55717" providerId="ADAL" clId="{5E4739E4-27DA-4995-890F-009DEB7724F1}" dt="2020-10-14T10:17:40.322" v="14" actId="47"/>
        <pc:sldMkLst>
          <pc:docMk/>
          <pc:sldMk cId="2331627449" sldId="265"/>
        </pc:sldMkLst>
      </pc:sldChg>
      <pc:sldChg chg="add del">
        <pc:chgData name="Matthias Pollinger" userId="bb6e001a-9d8c-432e-a1de-0d4ffeb55717" providerId="ADAL" clId="{5E4739E4-27DA-4995-890F-009DEB7724F1}" dt="2020-10-14T10:17:40.322" v="14" actId="47"/>
        <pc:sldMkLst>
          <pc:docMk/>
          <pc:sldMk cId="2615001526" sldId="266"/>
        </pc:sldMkLst>
      </pc:sldChg>
      <pc:sldChg chg="add del">
        <pc:chgData name="Matthias Pollinger" userId="bb6e001a-9d8c-432e-a1de-0d4ffeb55717" providerId="ADAL" clId="{5E4739E4-27DA-4995-890F-009DEB7724F1}" dt="2020-10-14T10:17:40.322" v="14" actId="47"/>
        <pc:sldMkLst>
          <pc:docMk/>
          <pc:sldMk cId="1079735502" sldId="267"/>
        </pc:sldMkLst>
      </pc:sldChg>
      <pc:sldChg chg="add del">
        <pc:chgData name="Matthias Pollinger" userId="bb6e001a-9d8c-432e-a1de-0d4ffeb55717" providerId="ADAL" clId="{5E4739E4-27DA-4995-890F-009DEB7724F1}" dt="2020-10-14T10:17:40.322" v="14" actId="47"/>
        <pc:sldMkLst>
          <pc:docMk/>
          <pc:sldMk cId="2013461928" sldId="268"/>
        </pc:sldMkLst>
      </pc:sldChg>
      <pc:sldChg chg="add del">
        <pc:chgData name="Matthias Pollinger" userId="bb6e001a-9d8c-432e-a1de-0d4ffeb55717" providerId="ADAL" clId="{5E4739E4-27DA-4995-890F-009DEB7724F1}" dt="2020-10-14T10:17:40.322" v="14" actId="47"/>
        <pc:sldMkLst>
          <pc:docMk/>
          <pc:sldMk cId="2532599403" sldId="269"/>
        </pc:sldMkLst>
      </pc:sldChg>
      <pc:sldChg chg="add del">
        <pc:chgData name="Matthias Pollinger" userId="bb6e001a-9d8c-432e-a1de-0d4ffeb55717" providerId="ADAL" clId="{5E4739E4-27DA-4995-890F-009DEB7724F1}" dt="2020-10-14T10:17:40.322" v="14" actId="47"/>
        <pc:sldMkLst>
          <pc:docMk/>
          <pc:sldMk cId="299208834" sldId="270"/>
        </pc:sldMkLst>
      </pc:sldChg>
      <pc:sldChg chg="add del">
        <pc:chgData name="Matthias Pollinger" userId="bb6e001a-9d8c-432e-a1de-0d4ffeb55717" providerId="ADAL" clId="{5E4739E4-27DA-4995-890F-009DEB7724F1}" dt="2020-10-14T10:17:40.322" v="14" actId="47"/>
        <pc:sldMkLst>
          <pc:docMk/>
          <pc:sldMk cId="4245042035" sldId="271"/>
        </pc:sldMkLst>
      </pc:sldChg>
      <pc:sldChg chg="add del">
        <pc:chgData name="Matthias Pollinger" userId="bb6e001a-9d8c-432e-a1de-0d4ffeb55717" providerId="ADAL" clId="{5E4739E4-27DA-4995-890F-009DEB7724F1}" dt="2020-10-14T10:17:40.322" v="14" actId="47"/>
        <pc:sldMkLst>
          <pc:docMk/>
          <pc:sldMk cId="2428291839" sldId="272"/>
        </pc:sldMkLst>
      </pc:sldChg>
      <pc:sldChg chg="add del">
        <pc:chgData name="Matthias Pollinger" userId="bb6e001a-9d8c-432e-a1de-0d4ffeb55717" providerId="ADAL" clId="{5E4739E4-27DA-4995-890F-009DEB7724F1}" dt="2020-10-14T10:17:40.322" v="14" actId="47"/>
        <pc:sldMkLst>
          <pc:docMk/>
          <pc:sldMk cId="2185469677" sldId="273"/>
        </pc:sldMkLst>
      </pc:sldChg>
      <pc:sldChg chg="modSp add del mod">
        <pc:chgData name="Matthias Pollinger" userId="bb6e001a-9d8c-432e-a1de-0d4ffeb55717" providerId="ADAL" clId="{5E4739E4-27DA-4995-890F-009DEB7724F1}" dt="2020-10-14T10:17:40.322" v="14" actId="47"/>
        <pc:sldMkLst>
          <pc:docMk/>
          <pc:sldMk cId="3818990152" sldId="274"/>
        </pc:sldMkLst>
        <pc:spChg chg="mod">
          <ac:chgData name="Matthias Pollinger" userId="bb6e001a-9d8c-432e-a1de-0d4ffeb55717" providerId="ADAL" clId="{5E4739E4-27DA-4995-890F-009DEB7724F1}" dt="2020-10-14T07:56:21.270" v="11" actId="27636"/>
          <ac:spMkLst>
            <pc:docMk/>
            <pc:sldMk cId="3818990152" sldId="274"/>
            <ac:spMk id="3" creationId="{C0692565-0B65-4A47-BB44-6D715279501C}"/>
          </ac:spMkLst>
        </pc:spChg>
      </pc:sldChg>
      <pc:sldChg chg="add del">
        <pc:chgData name="Matthias Pollinger" userId="bb6e001a-9d8c-432e-a1de-0d4ffeb55717" providerId="ADAL" clId="{5E4739E4-27DA-4995-890F-009DEB7724F1}" dt="2020-10-14T10:17:40.322" v="14" actId="47"/>
        <pc:sldMkLst>
          <pc:docMk/>
          <pc:sldMk cId="3986277249" sldId="275"/>
        </pc:sldMkLst>
      </pc:sldChg>
      <pc:sldChg chg="add del">
        <pc:chgData name="Matthias Pollinger" userId="bb6e001a-9d8c-432e-a1de-0d4ffeb55717" providerId="ADAL" clId="{5E4739E4-27DA-4995-890F-009DEB7724F1}" dt="2020-10-14T10:17:40.322" v="14" actId="47"/>
        <pc:sldMkLst>
          <pc:docMk/>
          <pc:sldMk cId="2444867983" sldId="276"/>
        </pc:sldMkLst>
      </pc:sldChg>
      <pc:sldChg chg="add del">
        <pc:chgData name="Matthias Pollinger" userId="bb6e001a-9d8c-432e-a1de-0d4ffeb55717" providerId="ADAL" clId="{5E4739E4-27DA-4995-890F-009DEB7724F1}" dt="2020-10-14T10:17:40.322" v="14" actId="47"/>
        <pc:sldMkLst>
          <pc:docMk/>
          <pc:sldMk cId="4062374344" sldId="277"/>
        </pc:sldMkLst>
      </pc:sldChg>
      <pc:sldChg chg="add del">
        <pc:chgData name="Matthias Pollinger" userId="bb6e001a-9d8c-432e-a1de-0d4ffeb55717" providerId="ADAL" clId="{5E4739E4-27DA-4995-890F-009DEB7724F1}" dt="2020-10-14T10:17:40.322" v="14" actId="47"/>
        <pc:sldMkLst>
          <pc:docMk/>
          <pc:sldMk cId="2474226654" sldId="278"/>
        </pc:sldMkLst>
      </pc:sldChg>
      <pc:sldChg chg="add del">
        <pc:chgData name="Matthias Pollinger" userId="bb6e001a-9d8c-432e-a1de-0d4ffeb55717" providerId="ADAL" clId="{5E4739E4-27DA-4995-890F-009DEB7724F1}" dt="2020-10-14T10:17:40.322" v="14" actId="47"/>
        <pc:sldMkLst>
          <pc:docMk/>
          <pc:sldMk cId="1570518387" sldId="279"/>
        </pc:sldMkLst>
      </pc:sldChg>
      <pc:sldChg chg="add del">
        <pc:chgData name="Matthias Pollinger" userId="bb6e001a-9d8c-432e-a1de-0d4ffeb55717" providerId="ADAL" clId="{5E4739E4-27DA-4995-890F-009DEB7724F1}" dt="2020-10-14T10:17:40.322" v="14" actId="47"/>
        <pc:sldMkLst>
          <pc:docMk/>
          <pc:sldMk cId="1994669856" sldId="280"/>
        </pc:sldMkLst>
      </pc:sldChg>
      <pc:sldChg chg="add del">
        <pc:chgData name="Matthias Pollinger" userId="bb6e001a-9d8c-432e-a1de-0d4ffeb55717" providerId="ADAL" clId="{5E4739E4-27DA-4995-890F-009DEB7724F1}" dt="2020-10-14T10:17:40.322" v="14" actId="47"/>
        <pc:sldMkLst>
          <pc:docMk/>
          <pc:sldMk cId="1646388925" sldId="287"/>
        </pc:sldMkLst>
      </pc:sldChg>
      <pc:sldChg chg="add del">
        <pc:chgData name="Matthias Pollinger" userId="bb6e001a-9d8c-432e-a1de-0d4ffeb55717" providerId="ADAL" clId="{5E4739E4-27DA-4995-890F-009DEB7724F1}" dt="2020-10-14T10:17:40.322" v="14" actId="47"/>
        <pc:sldMkLst>
          <pc:docMk/>
          <pc:sldMk cId="1603330462" sldId="288"/>
        </pc:sldMkLst>
      </pc:sldChg>
      <pc:sldChg chg="add del">
        <pc:chgData name="Matthias Pollinger" userId="bb6e001a-9d8c-432e-a1de-0d4ffeb55717" providerId="ADAL" clId="{5E4739E4-27DA-4995-890F-009DEB7724F1}" dt="2020-10-14T10:17:40.322" v="14" actId="47"/>
        <pc:sldMkLst>
          <pc:docMk/>
          <pc:sldMk cId="4015565786" sldId="289"/>
        </pc:sldMkLst>
      </pc:sldChg>
      <pc:sldChg chg="add del">
        <pc:chgData name="Matthias Pollinger" userId="bb6e001a-9d8c-432e-a1de-0d4ffeb55717" providerId="ADAL" clId="{5E4739E4-27DA-4995-890F-009DEB7724F1}" dt="2020-10-14T10:17:40.322" v="14" actId="47"/>
        <pc:sldMkLst>
          <pc:docMk/>
          <pc:sldMk cId="1776057571" sldId="290"/>
        </pc:sldMkLst>
      </pc:sldChg>
      <pc:sldChg chg="add del">
        <pc:chgData name="Matthias Pollinger" userId="bb6e001a-9d8c-432e-a1de-0d4ffeb55717" providerId="ADAL" clId="{5E4739E4-27DA-4995-890F-009DEB7724F1}" dt="2020-10-14T10:17:40.322" v="14" actId="47"/>
        <pc:sldMkLst>
          <pc:docMk/>
          <pc:sldMk cId="3954019582" sldId="291"/>
        </pc:sldMkLst>
      </pc:sldChg>
      <pc:sldChg chg="add del">
        <pc:chgData name="Matthias Pollinger" userId="bb6e001a-9d8c-432e-a1de-0d4ffeb55717" providerId="ADAL" clId="{5E4739E4-27DA-4995-890F-009DEB7724F1}" dt="2020-10-14T10:17:40.322" v="14" actId="47"/>
        <pc:sldMkLst>
          <pc:docMk/>
          <pc:sldMk cId="2995558473" sldId="292"/>
        </pc:sldMkLst>
      </pc:sldChg>
      <pc:sldChg chg="add del">
        <pc:chgData name="Matthias Pollinger" userId="bb6e001a-9d8c-432e-a1de-0d4ffeb55717" providerId="ADAL" clId="{5E4739E4-27DA-4995-890F-009DEB7724F1}" dt="2020-10-14T10:17:40.322" v="14" actId="47"/>
        <pc:sldMkLst>
          <pc:docMk/>
          <pc:sldMk cId="4142388384" sldId="294"/>
        </pc:sldMkLst>
      </pc:sldChg>
      <pc:sldChg chg="add del">
        <pc:chgData name="Matthias Pollinger" userId="bb6e001a-9d8c-432e-a1de-0d4ffeb55717" providerId="ADAL" clId="{5E4739E4-27DA-4995-890F-009DEB7724F1}" dt="2020-10-14T10:17:40.322" v="14" actId="47"/>
        <pc:sldMkLst>
          <pc:docMk/>
          <pc:sldMk cId="607342376" sldId="295"/>
        </pc:sldMkLst>
      </pc:sldChg>
      <pc:sldChg chg="add del">
        <pc:chgData name="Matthias Pollinger" userId="bb6e001a-9d8c-432e-a1de-0d4ffeb55717" providerId="ADAL" clId="{5E4739E4-27DA-4995-890F-009DEB7724F1}" dt="2020-10-14T10:17:40.322" v="14" actId="47"/>
        <pc:sldMkLst>
          <pc:docMk/>
          <pc:sldMk cId="4240771524" sldId="322"/>
        </pc:sldMkLst>
      </pc:sldChg>
      <pc:sldChg chg="modSp mod">
        <pc:chgData name="Matthias Pollinger" userId="bb6e001a-9d8c-432e-a1de-0d4ffeb55717" providerId="ADAL" clId="{5E4739E4-27DA-4995-890F-009DEB7724F1}" dt="2020-10-14T07:54:58.107" v="8" actId="20577"/>
        <pc:sldMkLst>
          <pc:docMk/>
          <pc:sldMk cId="704159972" sldId="328"/>
        </pc:sldMkLst>
        <pc:spChg chg="mod">
          <ac:chgData name="Matthias Pollinger" userId="bb6e001a-9d8c-432e-a1de-0d4ffeb55717" providerId="ADAL" clId="{5E4739E4-27DA-4995-890F-009DEB7724F1}" dt="2020-10-14T07:54:26.907" v="0"/>
          <ac:spMkLst>
            <pc:docMk/>
            <pc:sldMk cId="704159972" sldId="328"/>
            <ac:spMk id="7" creationId="{00000000-0000-0000-0000-000000000000}"/>
          </ac:spMkLst>
        </pc:spChg>
        <pc:spChg chg="mod">
          <ac:chgData name="Matthias Pollinger" userId="bb6e001a-9d8c-432e-a1de-0d4ffeb55717" providerId="ADAL" clId="{5E4739E4-27DA-4995-890F-009DEB7724F1}" dt="2020-10-14T07:54:58.107" v="8" actId="20577"/>
          <ac:spMkLst>
            <pc:docMk/>
            <pc:sldMk cId="704159972" sldId="328"/>
            <ac:spMk id="9" creationId="{162DC94C-9AFD-47A2-B82E-4078AA867EDE}"/>
          </ac:spMkLst>
        </pc:spChg>
      </pc:sldChg>
      <pc:sldChg chg="add del">
        <pc:chgData name="Matthias Pollinger" userId="bb6e001a-9d8c-432e-a1de-0d4ffeb55717" providerId="ADAL" clId="{5E4739E4-27DA-4995-890F-009DEB7724F1}" dt="2020-10-14T10:17:40.322" v="14" actId="47"/>
        <pc:sldMkLst>
          <pc:docMk/>
          <pc:sldMk cId="3365146072" sldId="544"/>
        </pc:sldMkLst>
      </pc:sldChg>
      <pc:sldChg chg="add del">
        <pc:chgData name="Matthias Pollinger" userId="bb6e001a-9d8c-432e-a1de-0d4ffeb55717" providerId="ADAL" clId="{5E4739E4-27DA-4995-890F-009DEB7724F1}" dt="2020-10-14T10:17:40.322" v="14" actId="47"/>
        <pc:sldMkLst>
          <pc:docMk/>
          <pc:sldMk cId="1873431074" sldId="545"/>
        </pc:sldMkLst>
      </pc:sldChg>
      <pc:sldChg chg="add del">
        <pc:chgData name="Matthias Pollinger" userId="bb6e001a-9d8c-432e-a1de-0d4ffeb55717" providerId="ADAL" clId="{5E4739E4-27DA-4995-890F-009DEB7724F1}" dt="2020-10-14T10:17:40.322" v="14" actId="47"/>
        <pc:sldMkLst>
          <pc:docMk/>
          <pc:sldMk cId="2657971938" sldId="546"/>
        </pc:sldMkLst>
      </pc:sldChg>
      <pc:sldChg chg="add del">
        <pc:chgData name="Matthias Pollinger" userId="bb6e001a-9d8c-432e-a1de-0d4ffeb55717" providerId="ADAL" clId="{5E4739E4-27DA-4995-890F-009DEB7724F1}" dt="2020-10-14T10:17:40.322" v="14" actId="47"/>
        <pc:sldMkLst>
          <pc:docMk/>
          <pc:sldMk cId="2127595039" sldId="547"/>
        </pc:sldMkLst>
      </pc:sldChg>
      <pc:sldChg chg="add del">
        <pc:chgData name="Matthias Pollinger" userId="bb6e001a-9d8c-432e-a1de-0d4ffeb55717" providerId="ADAL" clId="{5E4739E4-27DA-4995-890F-009DEB7724F1}" dt="2020-10-14T10:17:40.322" v="14" actId="47"/>
        <pc:sldMkLst>
          <pc:docMk/>
          <pc:sldMk cId="95764228" sldId="548"/>
        </pc:sldMkLst>
      </pc:sldChg>
      <pc:sldChg chg="modSp add del mod">
        <pc:chgData name="Matthias Pollinger" userId="bb6e001a-9d8c-432e-a1de-0d4ffeb55717" providerId="ADAL" clId="{5E4739E4-27DA-4995-890F-009DEB7724F1}" dt="2020-10-14T10:17:40.322" v="14" actId="47"/>
        <pc:sldMkLst>
          <pc:docMk/>
          <pc:sldMk cId="3783528968" sldId="557"/>
        </pc:sldMkLst>
        <pc:spChg chg="mod">
          <ac:chgData name="Matthias Pollinger" userId="bb6e001a-9d8c-432e-a1de-0d4ffeb55717" providerId="ADAL" clId="{5E4739E4-27DA-4995-890F-009DEB7724F1}" dt="2020-10-14T07:56:21.315" v="13" actId="27636"/>
          <ac:spMkLst>
            <pc:docMk/>
            <pc:sldMk cId="3783528968" sldId="557"/>
            <ac:spMk id="2" creationId="{10394158-F99C-2845-B074-C689B4452482}"/>
          </ac:spMkLst>
        </pc:spChg>
      </pc:sldChg>
      <pc:sldChg chg="add del">
        <pc:chgData name="Matthias Pollinger" userId="bb6e001a-9d8c-432e-a1de-0d4ffeb55717" providerId="ADAL" clId="{5E4739E4-27DA-4995-890F-009DEB7724F1}" dt="2020-10-14T10:17:40.322" v="14" actId="47"/>
        <pc:sldMkLst>
          <pc:docMk/>
          <pc:sldMk cId="2296220814" sldId="561"/>
        </pc:sldMkLst>
      </pc:sldChg>
      <pc:sldChg chg="add del">
        <pc:chgData name="Matthias Pollinger" userId="bb6e001a-9d8c-432e-a1de-0d4ffeb55717" providerId="ADAL" clId="{5E4739E4-27DA-4995-890F-009DEB7724F1}" dt="2020-10-14T10:17:40.322" v="14" actId="47"/>
        <pc:sldMkLst>
          <pc:docMk/>
          <pc:sldMk cId="3509942093" sldId="591"/>
        </pc:sldMkLst>
      </pc:sldChg>
      <pc:sldChg chg="add del">
        <pc:chgData name="Matthias Pollinger" userId="bb6e001a-9d8c-432e-a1de-0d4ffeb55717" providerId="ADAL" clId="{5E4739E4-27DA-4995-890F-009DEB7724F1}" dt="2020-10-14T10:17:40.322" v="14" actId="47"/>
        <pc:sldMkLst>
          <pc:docMk/>
          <pc:sldMk cId="443453104" sldId="592"/>
        </pc:sldMkLst>
      </pc:sldChg>
      <pc:sldChg chg="add del">
        <pc:chgData name="Matthias Pollinger" userId="bb6e001a-9d8c-432e-a1de-0d4ffeb55717" providerId="ADAL" clId="{5E4739E4-27DA-4995-890F-009DEB7724F1}" dt="2020-10-14T10:17:40.322" v="14" actId="47"/>
        <pc:sldMkLst>
          <pc:docMk/>
          <pc:sldMk cId="1923934063" sldId="2144"/>
        </pc:sldMkLst>
      </pc:sldChg>
      <pc:sldChg chg="modSp add del mod">
        <pc:chgData name="Matthias Pollinger" userId="bb6e001a-9d8c-432e-a1de-0d4ffeb55717" providerId="ADAL" clId="{5E4739E4-27DA-4995-890F-009DEB7724F1}" dt="2020-10-14T10:17:40.322" v="14" actId="47"/>
        <pc:sldMkLst>
          <pc:docMk/>
          <pc:sldMk cId="3142070933" sldId="2174"/>
        </pc:sldMkLst>
        <pc:spChg chg="mod">
          <ac:chgData name="Matthias Pollinger" userId="bb6e001a-9d8c-432e-a1de-0d4ffeb55717" providerId="ADAL" clId="{5E4739E4-27DA-4995-890F-009DEB7724F1}" dt="2020-10-14T07:56:21.294" v="12" actId="27636"/>
          <ac:spMkLst>
            <pc:docMk/>
            <pc:sldMk cId="3142070933" sldId="2174"/>
            <ac:spMk id="2" creationId="{CD6F7E63-5AD8-0444-94D1-0431116F739A}"/>
          </ac:spMkLst>
        </pc:spChg>
      </pc:sldChg>
      <pc:sldChg chg="add del">
        <pc:chgData name="Matthias Pollinger" userId="bb6e001a-9d8c-432e-a1de-0d4ffeb55717" providerId="ADAL" clId="{5E4739E4-27DA-4995-890F-009DEB7724F1}" dt="2020-10-14T10:17:40.322" v="14" actId="47"/>
        <pc:sldMkLst>
          <pc:docMk/>
          <pc:sldMk cId="601862799" sldId="2175"/>
        </pc:sldMkLst>
      </pc:sldChg>
      <pc:sldChg chg="add del">
        <pc:chgData name="Matthias Pollinger" userId="bb6e001a-9d8c-432e-a1de-0d4ffeb55717" providerId="ADAL" clId="{5E4739E4-27DA-4995-890F-009DEB7724F1}" dt="2020-10-14T10:17:40.322" v="14" actId="47"/>
        <pc:sldMkLst>
          <pc:docMk/>
          <pc:sldMk cId="4287807608" sldId="2176"/>
        </pc:sldMkLst>
      </pc:sldChg>
      <pc:sldChg chg="add del">
        <pc:chgData name="Matthias Pollinger" userId="bb6e001a-9d8c-432e-a1de-0d4ffeb55717" providerId="ADAL" clId="{5E4739E4-27DA-4995-890F-009DEB7724F1}" dt="2020-10-14T10:17:40.322" v="14" actId="47"/>
        <pc:sldMkLst>
          <pc:docMk/>
          <pc:sldMk cId="1975911846" sldId="2177"/>
        </pc:sldMkLst>
      </pc:sldChg>
      <pc:sldChg chg="add del">
        <pc:chgData name="Matthias Pollinger" userId="bb6e001a-9d8c-432e-a1de-0d4ffeb55717" providerId="ADAL" clId="{5E4739E4-27DA-4995-890F-009DEB7724F1}" dt="2020-10-14T10:17:40.322" v="14" actId="47"/>
        <pc:sldMkLst>
          <pc:docMk/>
          <pc:sldMk cId="2404657552" sldId="2184"/>
        </pc:sldMkLst>
      </pc:sldChg>
      <pc:sldChg chg="add del">
        <pc:chgData name="Matthias Pollinger" userId="bb6e001a-9d8c-432e-a1de-0d4ffeb55717" providerId="ADAL" clId="{5E4739E4-27DA-4995-890F-009DEB7724F1}" dt="2020-10-14T10:17:40.322" v="14" actId="47"/>
        <pc:sldMkLst>
          <pc:docMk/>
          <pc:sldMk cId="1849202235" sldId="2185"/>
        </pc:sldMkLst>
      </pc:sldChg>
      <pc:sldChg chg="add del">
        <pc:chgData name="Matthias Pollinger" userId="bb6e001a-9d8c-432e-a1de-0d4ffeb55717" providerId="ADAL" clId="{5E4739E4-27DA-4995-890F-009DEB7724F1}" dt="2020-10-14T10:17:40.322" v="14" actId="47"/>
        <pc:sldMkLst>
          <pc:docMk/>
          <pc:sldMk cId="2515484618" sldId="2187"/>
        </pc:sldMkLst>
      </pc:sldChg>
      <pc:sldChg chg="add del">
        <pc:chgData name="Matthias Pollinger" userId="bb6e001a-9d8c-432e-a1de-0d4ffeb55717" providerId="ADAL" clId="{5E4739E4-27DA-4995-890F-009DEB7724F1}" dt="2020-10-14T10:17:40.322" v="14" actId="47"/>
        <pc:sldMkLst>
          <pc:docMk/>
          <pc:sldMk cId="4107157519" sldId="2188"/>
        </pc:sldMkLst>
      </pc:sldChg>
      <pc:sldChg chg="add del">
        <pc:chgData name="Matthias Pollinger" userId="bb6e001a-9d8c-432e-a1de-0d4ffeb55717" providerId="ADAL" clId="{5E4739E4-27DA-4995-890F-009DEB7724F1}" dt="2020-10-14T10:17:40.322" v="14" actId="47"/>
        <pc:sldMkLst>
          <pc:docMk/>
          <pc:sldMk cId="630063324" sldId="2189"/>
        </pc:sldMkLst>
      </pc:sldChg>
      <pc:sldChg chg="add del">
        <pc:chgData name="Matthias Pollinger" userId="bb6e001a-9d8c-432e-a1de-0d4ffeb55717" providerId="ADAL" clId="{5E4739E4-27DA-4995-890F-009DEB7724F1}" dt="2020-10-14T10:17:40.322" v="14" actId="47"/>
        <pc:sldMkLst>
          <pc:docMk/>
          <pc:sldMk cId="137856764" sldId="2190"/>
        </pc:sldMkLst>
      </pc:sldChg>
      <pc:sldChg chg="add del">
        <pc:chgData name="Matthias Pollinger" userId="bb6e001a-9d8c-432e-a1de-0d4ffeb55717" providerId="ADAL" clId="{5E4739E4-27DA-4995-890F-009DEB7724F1}" dt="2020-10-14T10:17:40.322" v="14" actId="47"/>
        <pc:sldMkLst>
          <pc:docMk/>
          <pc:sldMk cId="1328733470" sldId="2191"/>
        </pc:sldMkLst>
      </pc:sldChg>
      <pc:sldMasterChg chg="delSldLayout">
        <pc:chgData name="Matthias Pollinger" userId="bb6e001a-9d8c-432e-a1de-0d4ffeb55717" providerId="ADAL" clId="{5E4739E4-27DA-4995-890F-009DEB7724F1}" dt="2020-10-14T10:17:40.322" v="14" actId="47"/>
        <pc:sldMasterMkLst>
          <pc:docMk/>
          <pc:sldMasterMk cId="0" sldId="2147483660"/>
        </pc:sldMasterMkLst>
        <pc:sldLayoutChg chg="del">
          <pc:chgData name="Matthias Pollinger" userId="bb6e001a-9d8c-432e-a1de-0d4ffeb55717" providerId="ADAL" clId="{5E4739E4-27DA-4995-890F-009DEB7724F1}" dt="2020-10-14T10:17:40.322" v="14" actId="47"/>
          <pc:sldLayoutMkLst>
            <pc:docMk/>
            <pc:sldMasterMk cId="0" sldId="2147483660"/>
            <pc:sldLayoutMk cId="3767351866" sldId="2147483676"/>
          </pc:sldLayoutMkLst>
        </pc:sldLayoutChg>
        <pc:sldLayoutChg chg="del">
          <pc:chgData name="Matthias Pollinger" userId="bb6e001a-9d8c-432e-a1de-0d4ffeb55717" providerId="ADAL" clId="{5E4739E4-27DA-4995-890F-009DEB7724F1}" dt="2020-10-14T10:17:40.322" v="14" actId="47"/>
          <pc:sldLayoutMkLst>
            <pc:docMk/>
            <pc:sldMasterMk cId="0" sldId="2147483660"/>
            <pc:sldLayoutMk cId="4162889415" sldId="2147483677"/>
          </pc:sldLayoutMkLst>
        </pc:sldLayoutChg>
      </pc:sldMasterChg>
    </pc:docChg>
  </pc:docChgLst>
  <pc:docChgLst>
    <pc:chgData name="René Brünn" userId="3b901e74-047b-42f4-bbc9-b2c074e71b6c" providerId="ADAL" clId="{969351EE-9F4C-A948-9979-A35A4DB178F6}"/>
    <pc:docChg chg="undo custSel addSld delSld modSld modMainMaster">
      <pc:chgData name="René Brünn" userId="3b901e74-047b-42f4-bbc9-b2c074e71b6c" providerId="ADAL" clId="{969351EE-9F4C-A948-9979-A35A4DB178F6}" dt="2023-10-20T15:35:49.340" v="238" actId="27636"/>
      <pc:docMkLst>
        <pc:docMk/>
      </pc:docMkLst>
      <pc:sldChg chg="new">
        <pc:chgData name="René Brünn" userId="3b901e74-047b-42f4-bbc9-b2c074e71b6c" providerId="ADAL" clId="{969351EE-9F4C-A948-9979-A35A4DB178F6}" dt="2023-10-20T15:35:28.436" v="232" actId="680"/>
        <pc:sldMkLst>
          <pc:docMk/>
          <pc:sldMk cId="2466781905" sldId="256"/>
        </pc:sldMkLst>
      </pc:sldChg>
      <pc:sldChg chg="new">
        <pc:chgData name="René Brünn" userId="3b901e74-047b-42f4-bbc9-b2c074e71b6c" providerId="ADAL" clId="{969351EE-9F4C-A948-9979-A35A4DB178F6}" dt="2023-10-20T15:35:31.537" v="233" actId="680"/>
        <pc:sldMkLst>
          <pc:docMk/>
          <pc:sldMk cId="3688576746" sldId="257"/>
        </pc:sldMkLst>
      </pc:sldChg>
      <pc:sldChg chg="new">
        <pc:chgData name="René Brünn" userId="3b901e74-047b-42f4-bbc9-b2c074e71b6c" providerId="ADAL" clId="{969351EE-9F4C-A948-9979-A35A4DB178F6}" dt="2023-10-20T15:35:33.655" v="234" actId="680"/>
        <pc:sldMkLst>
          <pc:docMk/>
          <pc:sldMk cId="3168677408" sldId="258"/>
        </pc:sldMkLst>
      </pc:sldChg>
      <pc:sldChg chg="new">
        <pc:chgData name="René Brünn" userId="3b901e74-047b-42f4-bbc9-b2c074e71b6c" providerId="ADAL" clId="{969351EE-9F4C-A948-9979-A35A4DB178F6}" dt="2023-10-20T15:35:36.565" v="235" actId="680"/>
        <pc:sldMkLst>
          <pc:docMk/>
          <pc:sldMk cId="4078306694" sldId="259"/>
        </pc:sldMkLst>
      </pc:sldChg>
      <pc:sldChg chg="addSp delSp modSp new mod modClrScheme chgLayout">
        <pc:chgData name="René Brünn" userId="3b901e74-047b-42f4-bbc9-b2c074e71b6c" providerId="ADAL" clId="{969351EE-9F4C-A948-9979-A35A4DB178F6}" dt="2023-10-20T15:35:49.340" v="238" actId="27636"/>
        <pc:sldMkLst>
          <pc:docMk/>
          <pc:sldMk cId="4033613342" sldId="260"/>
        </pc:sldMkLst>
        <pc:spChg chg="del mod ord">
          <ac:chgData name="René Brünn" userId="3b901e74-047b-42f4-bbc9-b2c074e71b6c" providerId="ADAL" clId="{969351EE-9F4C-A948-9979-A35A4DB178F6}" dt="2023-10-20T15:35:49.315" v="237" actId="700"/>
          <ac:spMkLst>
            <pc:docMk/>
            <pc:sldMk cId="4033613342" sldId="260"/>
            <ac:spMk id="2" creationId="{6E00D2C2-6744-5A65-CAC0-9B80476CDCC7}"/>
          </ac:spMkLst>
        </pc:spChg>
        <pc:spChg chg="mod ord">
          <ac:chgData name="René Brünn" userId="3b901e74-047b-42f4-bbc9-b2c074e71b6c" providerId="ADAL" clId="{969351EE-9F4C-A948-9979-A35A4DB178F6}" dt="2023-10-20T15:35:49.340" v="238" actId="27636"/>
          <ac:spMkLst>
            <pc:docMk/>
            <pc:sldMk cId="4033613342" sldId="260"/>
            <ac:spMk id="3" creationId="{E7212DD7-34D3-F7C9-A773-6CE3656630EA}"/>
          </ac:spMkLst>
        </pc:spChg>
        <pc:spChg chg="del mod ord">
          <ac:chgData name="René Brünn" userId="3b901e74-047b-42f4-bbc9-b2c074e71b6c" providerId="ADAL" clId="{969351EE-9F4C-A948-9979-A35A4DB178F6}" dt="2023-10-20T15:35:49.315" v="237" actId="700"/>
          <ac:spMkLst>
            <pc:docMk/>
            <pc:sldMk cId="4033613342" sldId="260"/>
            <ac:spMk id="4" creationId="{1483B7B7-4B7C-A7FA-914C-07614C778417}"/>
          </ac:spMkLst>
        </pc:spChg>
        <pc:spChg chg="del mod ord">
          <ac:chgData name="René Brünn" userId="3b901e74-047b-42f4-bbc9-b2c074e71b6c" providerId="ADAL" clId="{969351EE-9F4C-A948-9979-A35A4DB178F6}" dt="2023-10-20T15:35:49.315" v="237" actId="700"/>
          <ac:spMkLst>
            <pc:docMk/>
            <pc:sldMk cId="4033613342" sldId="260"/>
            <ac:spMk id="5" creationId="{AADC10F3-5265-004D-2784-AF3715A2DC95}"/>
          </ac:spMkLst>
        </pc:spChg>
        <pc:spChg chg="add mod ord">
          <ac:chgData name="René Brünn" userId="3b901e74-047b-42f4-bbc9-b2c074e71b6c" providerId="ADAL" clId="{969351EE-9F4C-A948-9979-A35A4DB178F6}" dt="2023-10-20T15:35:49.315" v="237" actId="700"/>
          <ac:spMkLst>
            <pc:docMk/>
            <pc:sldMk cId="4033613342" sldId="260"/>
            <ac:spMk id="6" creationId="{50D93AEF-9201-0513-4D02-647D54787FFA}"/>
          </ac:spMkLst>
        </pc:spChg>
        <pc:spChg chg="add mod ord">
          <ac:chgData name="René Brünn" userId="3b901e74-047b-42f4-bbc9-b2c074e71b6c" providerId="ADAL" clId="{969351EE-9F4C-A948-9979-A35A4DB178F6}" dt="2023-10-20T15:35:49.315" v="237" actId="700"/>
          <ac:spMkLst>
            <pc:docMk/>
            <pc:sldMk cId="4033613342" sldId="260"/>
            <ac:spMk id="7" creationId="{2D390F58-1E50-EC97-618F-7C56CAF7CA01}"/>
          </ac:spMkLst>
        </pc:spChg>
        <pc:spChg chg="add mod ord">
          <ac:chgData name="René Brünn" userId="3b901e74-047b-42f4-bbc9-b2c074e71b6c" providerId="ADAL" clId="{969351EE-9F4C-A948-9979-A35A4DB178F6}" dt="2023-10-20T15:35:49.315" v="237" actId="700"/>
          <ac:spMkLst>
            <pc:docMk/>
            <pc:sldMk cId="4033613342" sldId="260"/>
            <ac:spMk id="8" creationId="{0EBB6EA7-CD2A-6FE2-F367-33E7DC8B4321}"/>
          </ac:spMkLst>
        </pc:spChg>
        <pc:spChg chg="add mod ord">
          <ac:chgData name="René Brünn" userId="3b901e74-047b-42f4-bbc9-b2c074e71b6c" providerId="ADAL" clId="{969351EE-9F4C-A948-9979-A35A4DB178F6}" dt="2023-10-20T15:35:49.315" v="237" actId="700"/>
          <ac:spMkLst>
            <pc:docMk/>
            <pc:sldMk cId="4033613342" sldId="260"/>
            <ac:spMk id="9" creationId="{6827A339-9174-3C26-A32A-4EEECF189C2F}"/>
          </ac:spMkLst>
        </pc:spChg>
        <pc:spChg chg="add mod ord">
          <ac:chgData name="René Brünn" userId="3b901e74-047b-42f4-bbc9-b2c074e71b6c" providerId="ADAL" clId="{969351EE-9F4C-A948-9979-A35A4DB178F6}" dt="2023-10-20T15:35:49.315" v="237" actId="700"/>
          <ac:spMkLst>
            <pc:docMk/>
            <pc:sldMk cId="4033613342" sldId="260"/>
            <ac:spMk id="10" creationId="{BD2D76FD-292D-1DD8-A04D-348134C8C1BD}"/>
          </ac:spMkLst>
        </pc:spChg>
      </pc:sldChg>
      <pc:sldChg chg="del">
        <pc:chgData name="René Brünn" userId="3b901e74-047b-42f4-bbc9-b2c074e71b6c" providerId="ADAL" clId="{969351EE-9F4C-A948-9979-A35A4DB178F6}" dt="2023-10-20T15:35:24.265" v="227" actId="2696"/>
        <pc:sldMkLst>
          <pc:docMk/>
          <pc:sldMk cId="320946280" sldId="327"/>
        </pc:sldMkLst>
      </pc:sldChg>
      <pc:sldChg chg="del">
        <pc:chgData name="René Brünn" userId="3b901e74-047b-42f4-bbc9-b2c074e71b6c" providerId="ADAL" clId="{969351EE-9F4C-A948-9979-A35A4DB178F6}" dt="2023-10-20T15:35:25.413" v="228" actId="2696"/>
        <pc:sldMkLst>
          <pc:docMk/>
          <pc:sldMk cId="704159972" sldId="328"/>
        </pc:sldMkLst>
      </pc:sldChg>
      <pc:sldChg chg="del">
        <pc:chgData name="René Brünn" userId="3b901e74-047b-42f4-bbc9-b2c074e71b6c" providerId="ADAL" clId="{969351EE-9F4C-A948-9979-A35A4DB178F6}" dt="2023-10-20T15:35:23.179" v="226" actId="2696"/>
        <pc:sldMkLst>
          <pc:docMk/>
          <pc:sldMk cId="4282831273" sldId="331"/>
        </pc:sldMkLst>
      </pc:sldChg>
      <pc:sldChg chg="addSp modSp new del mod">
        <pc:chgData name="René Brünn" userId="3b901e74-047b-42f4-bbc9-b2c074e71b6c" providerId="ADAL" clId="{969351EE-9F4C-A948-9979-A35A4DB178F6}" dt="2023-10-20T15:33:26.435" v="217" actId="2696"/>
        <pc:sldMkLst>
          <pc:docMk/>
          <pc:sldMk cId="672931926" sldId="332"/>
        </pc:sldMkLst>
        <pc:spChg chg="mod">
          <ac:chgData name="René Brünn" userId="3b901e74-047b-42f4-bbc9-b2c074e71b6c" providerId="ADAL" clId="{969351EE-9F4C-A948-9979-A35A4DB178F6}" dt="2023-10-20T15:27:54.028" v="186" actId="20577"/>
          <ac:spMkLst>
            <pc:docMk/>
            <pc:sldMk cId="672931926" sldId="332"/>
            <ac:spMk id="2" creationId="{1942A2E9-CCE0-880F-3819-E663411B311B}"/>
          </ac:spMkLst>
        </pc:spChg>
        <pc:spChg chg="mod">
          <ac:chgData name="René Brünn" userId="3b901e74-047b-42f4-bbc9-b2c074e71b6c" providerId="ADAL" clId="{969351EE-9F4C-A948-9979-A35A4DB178F6}" dt="2023-10-20T15:27:08.934" v="180" actId="20577"/>
          <ac:spMkLst>
            <pc:docMk/>
            <pc:sldMk cId="672931926" sldId="332"/>
            <ac:spMk id="3" creationId="{AFD37AE1-460D-1D32-F0CE-AEA0ED726380}"/>
          </ac:spMkLst>
        </pc:spChg>
        <pc:spChg chg="add mod">
          <ac:chgData name="René Brünn" userId="3b901e74-047b-42f4-bbc9-b2c074e71b6c" providerId="ADAL" clId="{969351EE-9F4C-A948-9979-A35A4DB178F6}" dt="2023-10-20T15:33:13.778" v="216" actId="27636"/>
          <ac:spMkLst>
            <pc:docMk/>
            <pc:sldMk cId="672931926" sldId="332"/>
            <ac:spMk id="4" creationId="{3C8120DB-DBDF-4D7B-A14A-D37EEE471BE8}"/>
          </ac:spMkLst>
        </pc:spChg>
      </pc:sldChg>
      <pc:sldChg chg="modSp new del mod">
        <pc:chgData name="René Brünn" userId="3b901e74-047b-42f4-bbc9-b2c074e71b6c" providerId="ADAL" clId="{969351EE-9F4C-A948-9979-A35A4DB178F6}" dt="2023-10-20T15:26:32.664" v="123" actId="2696"/>
        <pc:sldMkLst>
          <pc:docMk/>
          <pc:sldMk cId="942012486" sldId="332"/>
        </pc:sldMkLst>
        <pc:spChg chg="mod">
          <ac:chgData name="René Brünn" userId="3b901e74-047b-42f4-bbc9-b2c074e71b6c" providerId="ADAL" clId="{969351EE-9F4C-A948-9979-A35A4DB178F6}" dt="2023-10-20T15:25:11.493" v="101" actId="20577"/>
          <ac:spMkLst>
            <pc:docMk/>
            <pc:sldMk cId="942012486" sldId="332"/>
            <ac:spMk id="3" creationId="{856964ED-EB41-457F-FC8D-B10BCCA527E5}"/>
          </ac:spMkLst>
        </pc:spChg>
      </pc:sldChg>
      <pc:sldChg chg="modSp new del mod">
        <pc:chgData name="René Brünn" userId="3b901e74-047b-42f4-bbc9-b2c074e71b6c" providerId="ADAL" clId="{969351EE-9F4C-A948-9979-A35A4DB178F6}" dt="2023-10-20T15:34:20.391" v="222" actId="2696"/>
        <pc:sldMkLst>
          <pc:docMk/>
          <pc:sldMk cId="2366268560" sldId="332"/>
        </pc:sldMkLst>
        <pc:spChg chg="mod">
          <ac:chgData name="René Brünn" userId="3b901e74-047b-42f4-bbc9-b2c074e71b6c" providerId="ADAL" clId="{969351EE-9F4C-A948-9979-A35A4DB178F6}" dt="2023-10-20T15:34:04.719" v="220" actId="27636"/>
          <ac:spMkLst>
            <pc:docMk/>
            <pc:sldMk cId="2366268560" sldId="332"/>
            <ac:spMk id="3" creationId="{7BBBD22F-BA37-A6CE-8DAD-33220AE4BC4B}"/>
          </ac:spMkLst>
        </pc:spChg>
      </pc:sldChg>
      <pc:sldChg chg="new del">
        <pc:chgData name="René Brünn" userId="3b901e74-047b-42f4-bbc9-b2c074e71b6c" providerId="ADAL" clId="{969351EE-9F4C-A948-9979-A35A4DB178F6}" dt="2023-10-20T15:35:25.825" v="229" actId="2696"/>
        <pc:sldMkLst>
          <pc:docMk/>
          <pc:sldMk cId="2859048959" sldId="332"/>
        </pc:sldMkLst>
      </pc:sldChg>
      <pc:sldChg chg="new del">
        <pc:chgData name="René Brünn" userId="3b901e74-047b-42f4-bbc9-b2c074e71b6c" providerId="ADAL" clId="{969351EE-9F4C-A948-9979-A35A4DB178F6}" dt="2023-10-20T15:13:59.025" v="1" actId="2696"/>
        <pc:sldMkLst>
          <pc:docMk/>
          <pc:sldMk cId="3431114929" sldId="332"/>
        </pc:sldMkLst>
      </pc:sldChg>
      <pc:sldChg chg="new del">
        <pc:chgData name="René Brünn" userId="3b901e74-047b-42f4-bbc9-b2c074e71b6c" providerId="ADAL" clId="{969351EE-9F4C-A948-9979-A35A4DB178F6}" dt="2023-10-20T15:35:26.172" v="230" actId="2696"/>
        <pc:sldMkLst>
          <pc:docMk/>
          <pc:sldMk cId="1458577915" sldId="333"/>
        </pc:sldMkLst>
      </pc:sldChg>
      <pc:sldChg chg="addSp delSp modSp new del mod modClrScheme chgLayout">
        <pc:chgData name="René Brünn" userId="3b901e74-047b-42f4-bbc9-b2c074e71b6c" providerId="ADAL" clId="{969351EE-9F4C-A948-9979-A35A4DB178F6}" dt="2023-10-20T15:26:33.210" v="124" actId="2696"/>
        <pc:sldMkLst>
          <pc:docMk/>
          <pc:sldMk cId="1503769167" sldId="333"/>
        </pc:sldMkLst>
        <pc:spChg chg="del mod ord">
          <ac:chgData name="René Brünn" userId="3b901e74-047b-42f4-bbc9-b2c074e71b6c" providerId="ADAL" clId="{969351EE-9F4C-A948-9979-A35A4DB178F6}" dt="2023-10-20T15:25:29.972" v="103" actId="700"/>
          <ac:spMkLst>
            <pc:docMk/>
            <pc:sldMk cId="1503769167" sldId="333"/>
            <ac:spMk id="2" creationId="{0D0C3C4C-482D-1F9C-CD95-C3F8AD4D1DDA}"/>
          </ac:spMkLst>
        </pc:spChg>
        <pc:spChg chg="add mod ord">
          <ac:chgData name="René Brünn" userId="3b901e74-047b-42f4-bbc9-b2c074e71b6c" providerId="ADAL" clId="{969351EE-9F4C-A948-9979-A35A4DB178F6}" dt="2023-10-20T15:25:29.972" v="103" actId="700"/>
          <ac:spMkLst>
            <pc:docMk/>
            <pc:sldMk cId="1503769167" sldId="333"/>
            <ac:spMk id="3" creationId="{7061C0FF-EA53-7DB1-1B30-97D06168D84F}"/>
          </ac:spMkLst>
        </pc:spChg>
        <pc:spChg chg="add mod ord">
          <ac:chgData name="René Brünn" userId="3b901e74-047b-42f4-bbc9-b2c074e71b6c" providerId="ADAL" clId="{969351EE-9F4C-A948-9979-A35A4DB178F6}" dt="2023-10-20T15:25:29.972" v="103" actId="700"/>
          <ac:spMkLst>
            <pc:docMk/>
            <pc:sldMk cId="1503769167" sldId="333"/>
            <ac:spMk id="4" creationId="{DD4DF4F4-679F-CBF5-55D5-55E69BFF8B15}"/>
          </ac:spMkLst>
        </pc:spChg>
        <pc:spChg chg="add mod ord">
          <ac:chgData name="René Brünn" userId="3b901e74-047b-42f4-bbc9-b2c074e71b6c" providerId="ADAL" clId="{969351EE-9F4C-A948-9979-A35A4DB178F6}" dt="2023-10-20T15:25:29.972" v="103" actId="700"/>
          <ac:spMkLst>
            <pc:docMk/>
            <pc:sldMk cId="1503769167" sldId="333"/>
            <ac:spMk id="5" creationId="{BB5D18DF-634A-DB36-3737-C72DE3A58ECB}"/>
          </ac:spMkLst>
        </pc:spChg>
        <pc:spChg chg="add mod ord">
          <ac:chgData name="René Brünn" userId="3b901e74-047b-42f4-bbc9-b2c074e71b6c" providerId="ADAL" clId="{969351EE-9F4C-A948-9979-A35A4DB178F6}" dt="2023-10-20T15:25:39.202" v="120" actId="12"/>
          <ac:spMkLst>
            <pc:docMk/>
            <pc:sldMk cId="1503769167" sldId="333"/>
            <ac:spMk id="6" creationId="{9572BED5-74BE-AA94-D7CD-FEF40DAA8D47}"/>
          </ac:spMkLst>
        </pc:spChg>
        <pc:spChg chg="add mod ord">
          <ac:chgData name="René Brünn" userId="3b901e74-047b-42f4-bbc9-b2c074e71b6c" providerId="ADAL" clId="{969351EE-9F4C-A948-9979-A35A4DB178F6}" dt="2023-10-20T15:25:29.972" v="103" actId="700"/>
          <ac:spMkLst>
            <pc:docMk/>
            <pc:sldMk cId="1503769167" sldId="333"/>
            <ac:spMk id="7" creationId="{2F6237EF-FA24-1244-4D1A-56D64919F423}"/>
          </ac:spMkLst>
        </pc:spChg>
      </pc:sldChg>
      <pc:sldChg chg="modSp new del mod">
        <pc:chgData name="René Brünn" userId="3b901e74-047b-42f4-bbc9-b2c074e71b6c" providerId="ADAL" clId="{969351EE-9F4C-A948-9979-A35A4DB178F6}" dt="2023-10-20T15:29:44.449" v="211" actId="2696"/>
        <pc:sldMkLst>
          <pc:docMk/>
          <pc:sldMk cId="3182466094" sldId="333"/>
        </pc:sldMkLst>
        <pc:spChg chg="mod">
          <ac:chgData name="René Brünn" userId="3b901e74-047b-42f4-bbc9-b2c074e71b6c" providerId="ADAL" clId="{969351EE-9F4C-A948-9979-A35A4DB178F6}" dt="2023-10-20T15:29:27.314" v="196" actId="20577"/>
          <ac:spMkLst>
            <pc:docMk/>
            <pc:sldMk cId="3182466094" sldId="333"/>
            <ac:spMk id="2" creationId="{2BA3895A-8FB7-758A-9771-91125E10A0D3}"/>
          </ac:spMkLst>
        </pc:spChg>
        <pc:spChg chg="mod">
          <ac:chgData name="René Brünn" userId="3b901e74-047b-42f4-bbc9-b2c074e71b6c" providerId="ADAL" clId="{969351EE-9F4C-A948-9979-A35A4DB178F6}" dt="2023-10-20T15:29:37.216" v="210" actId="15"/>
          <ac:spMkLst>
            <pc:docMk/>
            <pc:sldMk cId="3182466094" sldId="333"/>
            <ac:spMk id="3" creationId="{635ADE51-8C13-A710-CEF6-D5073F02A3DA}"/>
          </ac:spMkLst>
        </pc:spChg>
      </pc:sldChg>
      <pc:sldChg chg="new del">
        <pc:chgData name="René Brünn" userId="3b901e74-047b-42f4-bbc9-b2c074e71b6c" providerId="ADAL" clId="{969351EE-9F4C-A948-9979-A35A4DB178F6}" dt="2023-10-20T15:35:26.575" v="231" actId="2696"/>
        <pc:sldMkLst>
          <pc:docMk/>
          <pc:sldMk cId="4136897518" sldId="334"/>
        </pc:sldMkLst>
      </pc:sldChg>
      <pc:sldMasterChg chg="modSp mod modSldLayout sldLayoutOrd">
        <pc:chgData name="René Brünn" userId="3b901e74-047b-42f4-bbc9-b2c074e71b6c" providerId="ADAL" clId="{969351EE-9F4C-A948-9979-A35A4DB178F6}" dt="2023-10-20T15:34:07.125" v="221" actId="255"/>
        <pc:sldMasterMkLst>
          <pc:docMk/>
          <pc:sldMasterMk cId="0" sldId="2147483660"/>
        </pc:sldMasterMkLst>
        <pc:spChg chg="mod">
          <ac:chgData name="René Brünn" userId="3b901e74-047b-42f4-bbc9-b2c074e71b6c" providerId="ADAL" clId="{969351EE-9F4C-A948-9979-A35A4DB178F6}" dt="2023-10-20T15:18:01.241" v="33" actId="15"/>
          <ac:spMkLst>
            <pc:docMk/>
            <pc:sldMasterMk cId="0" sldId="2147483660"/>
            <ac:spMk id="13" creationId="{00000000-0000-0000-0000-000000000000}"/>
          </ac:spMkLst>
        </pc:spChg>
        <pc:spChg chg="mod">
          <ac:chgData name="René Brünn" userId="3b901e74-047b-42f4-bbc9-b2c074e71b6c" providerId="ADAL" clId="{969351EE-9F4C-A948-9979-A35A4DB178F6}" dt="2023-10-20T15:34:07.125" v="221" actId="255"/>
          <ac:spMkLst>
            <pc:docMk/>
            <pc:sldMasterMk cId="0" sldId="2147483660"/>
            <ac:spMk id="23" creationId="{00000000-0000-0000-0000-000000000000}"/>
          </ac:spMkLst>
        </pc:spChg>
        <pc:sldLayoutChg chg="delSp modSp mod">
          <pc:chgData name="René Brünn" userId="3b901e74-047b-42f4-bbc9-b2c074e71b6c" providerId="ADAL" clId="{969351EE-9F4C-A948-9979-A35A4DB178F6}" dt="2023-10-20T15:19:16.703" v="47" actId="255"/>
          <pc:sldLayoutMkLst>
            <pc:docMk/>
            <pc:sldMasterMk cId="167460319" sldId="2147483676"/>
            <pc:sldLayoutMk cId="0" sldId="2147483662"/>
          </pc:sldLayoutMkLst>
          <pc:spChg chg="mod">
            <ac:chgData name="René Brünn" userId="3b901e74-047b-42f4-bbc9-b2c074e71b6c" providerId="ADAL" clId="{969351EE-9F4C-A948-9979-A35A4DB178F6}" dt="2023-10-20T15:19:16.703" v="47" actId="255"/>
            <ac:spMkLst>
              <pc:docMk/>
              <pc:sldMasterMk cId="167460319" sldId="2147483676"/>
              <pc:sldLayoutMk cId="0" sldId="2147483662"/>
              <ac:spMk id="6" creationId="{00000000-0000-0000-0000-000000000000}"/>
            </ac:spMkLst>
          </pc:spChg>
          <pc:spChg chg="mod">
            <ac:chgData name="René Brünn" userId="3b901e74-047b-42f4-bbc9-b2c074e71b6c" providerId="ADAL" clId="{969351EE-9F4C-A948-9979-A35A4DB178F6}" dt="2023-10-20T15:19:00.804" v="45" actId="14100"/>
            <ac:spMkLst>
              <pc:docMk/>
              <pc:sldMasterMk cId="167460319" sldId="2147483676"/>
              <pc:sldLayoutMk cId="0" sldId="2147483662"/>
              <ac:spMk id="7" creationId="{92E23FC0-EFBC-436A-A0C7-4941D9634C5D}"/>
            </ac:spMkLst>
          </pc:spChg>
          <pc:spChg chg="mod">
            <ac:chgData name="René Brünn" userId="3b901e74-047b-42f4-bbc9-b2c074e71b6c" providerId="ADAL" clId="{969351EE-9F4C-A948-9979-A35A4DB178F6}" dt="2023-10-20T15:18:46.903" v="42" actId="20577"/>
            <ac:spMkLst>
              <pc:docMk/>
              <pc:sldMasterMk cId="167460319" sldId="2147483676"/>
              <pc:sldLayoutMk cId="0" sldId="2147483662"/>
              <ac:spMk id="8" creationId="{00000000-0000-0000-0000-000000000000}"/>
            </ac:spMkLst>
          </pc:spChg>
          <pc:spChg chg="del">
            <ac:chgData name="René Brünn" userId="3b901e74-047b-42f4-bbc9-b2c074e71b6c" providerId="ADAL" clId="{969351EE-9F4C-A948-9979-A35A4DB178F6}" dt="2023-10-20T15:18:57.772" v="44" actId="478"/>
            <ac:spMkLst>
              <pc:docMk/>
              <pc:sldMasterMk cId="167460319" sldId="2147483676"/>
              <pc:sldLayoutMk cId="0" sldId="2147483662"/>
              <ac:spMk id="9" creationId="{A88330FD-CC9F-41EA-BF44-7C131A685DEA}"/>
            </ac:spMkLst>
          </pc:spChg>
        </pc:sldLayoutChg>
        <pc:sldLayoutChg chg="addSp delSp modSp mod ord">
          <pc:chgData name="René Brünn" userId="3b901e74-047b-42f4-bbc9-b2c074e71b6c" providerId="ADAL" clId="{969351EE-9F4C-A948-9979-A35A4DB178F6}" dt="2023-10-20T15:30:12.296" v="212" actId="20578"/>
          <pc:sldLayoutMkLst>
            <pc:docMk/>
            <pc:sldMasterMk cId="167460319" sldId="2147483676"/>
            <pc:sldLayoutMk cId="0" sldId="2147483663"/>
          </pc:sldLayoutMkLst>
          <pc:spChg chg="add del mod">
            <ac:chgData name="René Brünn" userId="3b901e74-047b-42f4-bbc9-b2c074e71b6c" providerId="ADAL" clId="{969351EE-9F4C-A948-9979-A35A4DB178F6}" dt="2023-10-20T15:20:28.551" v="54"/>
            <ac:spMkLst>
              <pc:docMk/>
              <pc:sldMasterMk cId="167460319" sldId="2147483676"/>
              <pc:sldLayoutMk cId="0" sldId="2147483663"/>
              <ac:spMk id="4" creationId="{4144DBB6-1CF3-E9B2-3185-7DE8CC4ED288}"/>
            </ac:spMkLst>
          </pc:spChg>
          <pc:spChg chg="add mod">
            <ac:chgData name="René Brünn" userId="3b901e74-047b-42f4-bbc9-b2c074e71b6c" providerId="ADAL" clId="{969351EE-9F4C-A948-9979-A35A4DB178F6}" dt="2023-10-20T15:20:47.038" v="56"/>
            <ac:spMkLst>
              <pc:docMk/>
              <pc:sldMasterMk cId="167460319" sldId="2147483676"/>
              <pc:sldLayoutMk cId="0" sldId="2147483663"/>
              <ac:spMk id="5" creationId="{D7C3DB05-622B-8AC9-EE12-B43A916531B9}"/>
            </ac:spMkLst>
          </pc:spChg>
          <pc:spChg chg="mod">
            <ac:chgData name="René Brünn" userId="3b901e74-047b-42f4-bbc9-b2c074e71b6c" providerId="ADAL" clId="{969351EE-9F4C-A948-9979-A35A4DB178F6}" dt="2023-10-20T15:20:20.760" v="51" actId="255"/>
            <ac:spMkLst>
              <pc:docMk/>
              <pc:sldMasterMk cId="167460319" sldId="2147483676"/>
              <pc:sldLayoutMk cId="0" sldId="2147483663"/>
              <ac:spMk id="12" creationId="{00000000-0000-0000-0000-000000000000}"/>
            </ac:spMkLst>
          </pc:spChg>
          <pc:spChg chg="del">
            <ac:chgData name="René Brünn" userId="3b901e74-047b-42f4-bbc9-b2c074e71b6c" providerId="ADAL" clId="{969351EE-9F4C-A948-9979-A35A4DB178F6}" dt="2023-10-20T15:20:45.313" v="55" actId="478"/>
            <ac:spMkLst>
              <pc:docMk/>
              <pc:sldMasterMk cId="167460319" sldId="2147483676"/>
              <pc:sldLayoutMk cId="0" sldId="2147483663"/>
              <ac:spMk id="13" creationId="{00000000-0000-0000-0000-000000000000}"/>
            </ac:spMkLst>
          </pc:spChg>
          <pc:spChg chg="mod">
            <ac:chgData name="René Brünn" userId="3b901e74-047b-42f4-bbc9-b2c074e71b6c" providerId="ADAL" clId="{969351EE-9F4C-A948-9979-A35A4DB178F6}" dt="2023-10-20T15:20:16.017" v="50" actId="255"/>
            <ac:spMkLst>
              <pc:docMk/>
              <pc:sldMasterMk cId="167460319" sldId="2147483676"/>
              <pc:sldLayoutMk cId="0" sldId="2147483663"/>
              <ac:spMk id="14" creationId="{00000000-0000-0000-0000-000000000000}"/>
            </ac:spMkLst>
          </pc:spChg>
        </pc:sldLayoutChg>
        <pc:sldLayoutChg chg="addSp delSp modSp mod">
          <pc:chgData name="René Brünn" userId="3b901e74-047b-42f4-bbc9-b2c074e71b6c" providerId="ADAL" clId="{969351EE-9F4C-A948-9979-A35A4DB178F6}" dt="2023-10-20T15:28:25.030" v="189"/>
          <pc:sldLayoutMkLst>
            <pc:docMk/>
            <pc:sldMasterMk cId="167460319" sldId="2147483676"/>
            <pc:sldLayoutMk cId="0" sldId="2147483664"/>
          </pc:sldLayoutMkLst>
          <pc:spChg chg="del">
            <ac:chgData name="René Brünn" userId="3b901e74-047b-42f4-bbc9-b2c074e71b6c" providerId="ADAL" clId="{969351EE-9F4C-A948-9979-A35A4DB178F6}" dt="2023-10-20T15:28:24.535" v="188" actId="478"/>
            <ac:spMkLst>
              <pc:docMk/>
              <pc:sldMasterMk cId="167460319" sldId="2147483676"/>
              <pc:sldLayoutMk cId="0" sldId="2147483664"/>
              <ac:spMk id="2" creationId="{00000000-0000-0000-0000-000000000000}"/>
            </ac:spMkLst>
          </pc:spChg>
          <pc:spChg chg="add mod">
            <ac:chgData name="René Brünn" userId="3b901e74-047b-42f4-bbc9-b2c074e71b6c" providerId="ADAL" clId="{969351EE-9F4C-A948-9979-A35A4DB178F6}" dt="2023-10-20T15:20:54.985" v="58"/>
            <ac:spMkLst>
              <pc:docMk/>
              <pc:sldMasterMk cId="167460319" sldId="2147483676"/>
              <pc:sldLayoutMk cId="0" sldId="2147483664"/>
              <ac:spMk id="3" creationId="{66A9E08B-11A4-454A-F536-42A3A0AACF54}"/>
            </ac:spMkLst>
          </pc:spChg>
          <pc:spChg chg="add mod">
            <ac:chgData name="René Brünn" userId="3b901e74-047b-42f4-bbc9-b2c074e71b6c" providerId="ADAL" clId="{969351EE-9F4C-A948-9979-A35A4DB178F6}" dt="2023-10-20T15:28:25.030" v="189"/>
            <ac:spMkLst>
              <pc:docMk/>
              <pc:sldMasterMk cId="167460319" sldId="2147483676"/>
              <pc:sldLayoutMk cId="0" sldId="2147483664"/>
              <ac:spMk id="4" creationId="{CA1DB3EC-A8E7-08FD-F9D7-A04ADEC92A4C}"/>
            </ac:spMkLst>
          </pc:spChg>
          <pc:spChg chg="del">
            <ac:chgData name="René Brünn" userId="3b901e74-047b-42f4-bbc9-b2c074e71b6c" providerId="ADAL" clId="{969351EE-9F4C-A948-9979-A35A4DB178F6}" dt="2023-10-20T15:20:54.507" v="57" actId="478"/>
            <ac:spMkLst>
              <pc:docMk/>
              <pc:sldMasterMk cId="167460319" sldId="2147483676"/>
              <pc:sldLayoutMk cId="0" sldId="2147483664"/>
              <ac:spMk id="10" creationId="{00000000-0000-0000-0000-000000000000}"/>
            </ac:spMkLst>
          </pc:spChg>
        </pc:sldLayoutChg>
        <pc:sldLayoutChg chg="addSp delSp modSp mod ord">
          <pc:chgData name="René Brünn" userId="3b901e74-047b-42f4-bbc9-b2c074e71b6c" providerId="ADAL" clId="{969351EE-9F4C-A948-9979-A35A4DB178F6}" dt="2023-10-20T15:30:20.984" v="213" actId="20578"/>
          <pc:sldLayoutMkLst>
            <pc:docMk/>
            <pc:sldMasterMk cId="167460319" sldId="2147483676"/>
            <pc:sldLayoutMk cId="0" sldId="2147483665"/>
          </pc:sldLayoutMkLst>
          <pc:spChg chg="del">
            <ac:chgData name="René Brünn" userId="3b901e74-047b-42f4-bbc9-b2c074e71b6c" providerId="ADAL" clId="{969351EE-9F4C-A948-9979-A35A4DB178F6}" dt="2023-10-20T15:28:28.881" v="190" actId="478"/>
            <ac:spMkLst>
              <pc:docMk/>
              <pc:sldMasterMk cId="167460319" sldId="2147483676"/>
              <pc:sldLayoutMk cId="0" sldId="2147483665"/>
              <ac:spMk id="2" creationId="{00000000-0000-0000-0000-000000000000}"/>
            </ac:spMkLst>
          </pc:spChg>
          <pc:spChg chg="add mod">
            <ac:chgData name="René Brünn" userId="3b901e74-047b-42f4-bbc9-b2c074e71b6c" providerId="ADAL" clId="{969351EE-9F4C-A948-9979-A35A4DB178F6}" dt="2023-10-20T15:21:39.135" v="68" actId="14100"/>
            <ac:spMkLst>
              <pc:docMk/>
              <pc:sldMasterMk cId="167460319" sldId="2147483676"/>
              <pc:sldLayoutMk cId="0" sldId="2147483665"/>
              <ac:spMk id="3" creationId="{BF095DAB-AB23-2586-52F8-14F373E7DD2C}"/>
            </ac:spMkLst>
          </pc:spChg>
          <pc:spChg chg="add mod">
            <ac:chgData name="René Brünn" userId="3b901e74-047b-42f4-bbc9-b2c074e71b6c" providerId="ADAL" clId="{969351EE-9F4C-A948-9979-A35A4DB178F6}" dt="2023-10-20T15:21:48.443" v="71" actId="1076"/>
            <ac:spMkLst>
              <pc:docMk/>
              <pc:sldMasterMk cId="167460319" sldId="2147483676"/>
              <pc:sldLayoutMk cId="0" sldId="2147483665"/>
              <ac:spMk id="4" creationId="{5C6CDC5A-7C00-BEA3-A5C6-FF2AB57611FE}"/>
            </ac:spMkLst>
          </pc:spChg>
          <pc:spChg chg="add mod">
            <ac:chgData name="René Brünn" userId="3b901e74-047b-42f4-bbc9-b2c074e71b6c" providerId="ADAL" clId="{969351EE-9F4C-A948-9979-A35A4DB178F6}" dt="2023-10-20T15:22:03.908" v="73"/>
            <ac:spMkLst>
              <pc:docMk/>
              <pc:sldMasterMk cId="167460319" sldId="2147483676"/>
              <pc:sldLayoutMk cId="0" sldId="2147483665"/>
              <ac:spMk id="5" creationId="{44A6DE3C-F32D-F5FB-E538-EDED9F8DC0D9}"/>
            </ac:spMkLst>
          </pc:spChg>
          <pc:spChg chg="add mod">
            <ac:chgData name="René Brünn" userId="3b901e74-047b-42f4-bbc9-b2c074e71b6c" providerId="ADAL" clId="{969351EE-9F4C-A948-9979-A35A4DB178F6}" dt="2023-10-20T15:28:29.300" v="191"/>
            <ac:spMkLst>
              <pc:docMk/>
              <pc:sldMasterMk cId="167460319" sldId="2147483676"/>
              <pc:sldLayoutMk cId="0" sldId="2147483665"/>
              <ac:spMk id="6" creationId="{C08E334A-3150-2FA4-1427-155F1CA706C2}"/>
            </ac:spMkLst>
          </pc:spChg>
          <pc:spChg chg="del mod">
            <ac:chgData name="René Brünn" userId="3b901e74-047b-42f4-bbc9-b2c074e71b6c" providerId="ADAL" clId="{969351EE-9F4C-A948-9979-A35A4DB178F6}" dt="2023-10-20T15:21:31.284" v="65" actId="478"/>
            <ac:spMkLst>
              <pc:docMk/>
              <pc:sldMasterMk cId="167460319" sldId="2147483676"/>
              <pc:sldLayoutMk cId="0" sldId="2147483665"/>
              <ac:spMk id="11" creationId="{00000000-0000-0000-0000-000000000000}"/>
            </ac:spMkLst>
          </pc:spChg>
          <pc:spChg chg="del">
            <ac:chgData name="René Brünn" userId="3b901e74-047b-42f4-bbc9-b2c074e71b6c" providerId="ADAL" clId="{969351EE-9F4C-A948-9979-A35A4DB178F6}" dt="2023-10-20T15:22:03.354" v="72" actId="478"/>
            <ac:spMkLst>
              <pc:docMk/>
              <pc:sldMasterMk cId="167460319" sldId="2147483676"/>
              <pc:sldLayoutMk cId="0" sldId="2147483665"/>
              <ac:spMk id="12" creationId="{00000000-0000-0000-0000-000000000000}"/>
            </ac:spMkLst>
          </pc:spChg>
          <pc:spChg chg="del mod">
            <ac:chgData name="René Brünn" userId="3b901e74-047b-42f4-bbc9-b2c074e71b6c" providerId="ADAL" clId="{969351EE-9F4C-A948-9979-A35A4DB178F6}" dt="2023-10-20T15:21:40.978" v="69" actId="478"/>
            <ac:spMkLst>
              <pc:docMk/>
              <pc:sldMasterMk cId="167460319" sldId="2147483676"/>
              <pc:sldLayoutMk cId="0" sldId="2147483665"/>
              <ac:spMk id="13" creationId="{00000000-0000-0000-0000-000000000000}"/>
            </ac:spMkLst>
          </pc:spChg>
          <pc:spChg chg="mod">
            <ac:chgData name="René Brünn" userId="3b901e74-047b-42f4-bbc9-b2c074e71b6c" providerId="ADAL" clId="{969351EE-9F4C-A948-9979-A35A4DB178F6}" dt="2023-10-20T15:21:14.036" v="60" actId="14100"/>
            <ac:spMkLst>
              <pc:docMk/>
              <pc:sldMasterMk cId="167460319" sldId="2147483676"/>
              <pc:sldLayoutMk cId="0" sldId="2147483665"/>
              <ac:spMk id="15" creationId="{00000000-0000-0000-0000-000000000000}"/>
            </ac:spMkLst>
          </pc:spChg>
          <pc:spChg chg="mod">
            <ac:chgData name="René Brünn" userId="3b901e74-047b-42f4-bbc9-b2c074e71b6c" providerId="ADAL" clId="{969351EE-9F4C-A948-9979-A35A4DB178F6}" dt="2023-10-20T15:21:10.969" v="59" actId="14100"/>
            <ac:spMkLst>
              <pc:docMk/>
              <pc:sldMasterMk cId="167460319" sldId="2147483676"/>
              <pc:sldLayoutMk cId="0" sldId="2147483665"/>
              <ac:spMk id="16" creationId="{00000000-0000-0000-0000-000000000000}"/>
            </ac:spMkLst>
          </pc:spChg>
        </pc:sldLayoutChg>
        <pc:sldLayoutChg chg="addSp delSp modSp mod ord">
          <pc:chgData name="René Brünn" userId="3b901e74-047b-42f4-bbc9-b2c074e71b6c" providerId="ADAL" clId="{969351EE-9F4C-A948-9979-A35A4DB178F6}" dt="2023-10-20T15:30:23.179" v="214" actId="20578"/>
          <pc:sldLayoutMkLst>
            <pc:docMk/>
            <pc:sldMasterMk cId="167460319" sldId="2147483676"/>
            <pc:sldLayoutMk cId="0" sldId="2147483666"/>
          </pc:sldLayoutMkLst>
          <pc:spChg chg="mod">
            <ac:chgData name="René Brünn" userId="3b901e74-047b-42f4-bbc9-b2c074e71b6c" providerId="ADAL" clId="{969351EE-9F4C-A948-9979-A35A4DB178F6}" dt="2023-10-20T15:28:07.771" v="187" actId="207"/>
            <ac:spMkLst>
              <pc:docMk/>
              <pc:sldMasterMk cId="167460319" sldId="2147483676"/>
              <pc:sldLayoutMk cId="0" sldId="2147483666"/>
              <ac:spMk id="2" creationId="{00000000-0000-0000-0000-000000000000}"/>
            </ac:spMkLst>
          </pc:spChg>
          <pc:spChg chg="add mod">
            <ac:chgData name="René Brünn" userId="3b901e74-047b-42f4-bbc9-b2c074e71b6c" providerId="ADAL" clId="{969351EE-9F4C-A948-9979-A35A4DB178F6}" dt="2023-10-20T15:22:10.251" v="76"/>
            <ac:spMkLst>
              <pc:docMk/>
              <pc:sldMasterMk cId="167460319" sldId="2147483676"/>
              <pc:sldLayoutMk cId="0" sldId="2147483666"/>
              <ac:spMk id="3" creationId="{50B2026F-96C6-6A15-B7DC-C323760A372C}"/>
            </ac:spMkLst>
          </pc:spChg>
          <pc:spChg chg="add mod">
            <ac:chgData name="René Brünn" userId="3b901e74-047b-42f4-bbc9-b2c074e71b6c" providerId="ADAL" clId="{969351EE-9F4C-A948-9979-A35A4DB178F6}" dt="2023-10-20T15:26:23.775" v="122" actId="14100"/>
            <ac:spMkLst>
              <pc:docMk/>
              <pc:sldMasterMk cId="167460319" sldId="2147483676"/>
              <pc:sldLayoutMk cId="0" sldId="2147483666"/>
              <ac:spMk id="4" creationId="{F1B048A3-5A68-F0F3-779A-E301F1569AE9}"/>
            </ac:spMkLst>
          </pc:spChg>
          <pc:spChg chg="del mod">
            <ac:chgData name="René Brünn" userId="3b901e74-047b-42f4-bbc9-b2c074e71b6c" providerId="ADAL" clId="{969351EE-9F4C-A948-9979-A35A4DB178F6}" dt="2023-10-20T15:22:09.401" v="75" actId="478"/>
            <ac:spMkLst>
              <pc:docMk/>
              <pc:sldMasterMk cId="167460319" sldId="2147483676"/>
              <pc:sldLayoutMk cId="0" sldId="2147483666"/>
              <ac:spMk id="5" creationId="{00000000-0000-0000-0000-000000000000}"/>
            </ac:spMkLst>
          </pc:spChg>
        </pc:sldLayoutChg>
        <pc:sldLayoutChg chg="delSp modSp mod">
          <pc:chgData name="René Brünn" userId="3b901e74-047b-42f4-bbc9-b2c074e71b6c" providerId="ADAL" clId="{969351EE-9F4C-A948-9979-A35A4DB178F6}" dt="2023-10-20T15:22:31.967" v="80" actId="478"/>
          <pc:sldLayoutMkLst>
            <pc:docMk/>
            <pc:sldMasterMk cId="0" sldId="2147483660"/>
            <pc:sldLayoutMk cId="0" sldId="2147483667"/>
          </pc:sldLayoutMkLst>
          <pc:spChg chg="mod">
            <ac:chgData name="René Brünn" userId="3b901e74-047b-42f4-bbc9-b2c074e71b6c" providerId="ADAL" clId="{969351EE-9F4C-A948-9979-A35A4DB178F6}" dt="2023-10-20T15:22:29.140" v="79" actId="255"/>
            <ac:spMkLst>
              <pc:docMk/>
              <pc:sldMasterMk cId="0" sldId="2147483660"/>
              <pc:sldLayoutMk cId="0" sldId="2147483667"/>
              <ac:spMk id="2" creationId="{00000000-0000-0000-0000-000000000000}"/>
            </ac:spMkLst>
          </pc:spChg>
          <pc:spChg chg="mod">
            <ac:chgData name="René Brünn" userId="3b901e74-047b-42f4-bbc9-b2c074e71b6c" providerId="ADAL" clId="{969351EE-9F4C-A948-9979-A35A4DB178F6}" dt="2023-10-20T15:22:25.099" v="78" actId="255"/>
            <ac:spMkLst>
              <pc:docMk/>
              <pc:sldMasterMk cId="0" sldId="2147483660"/>
              <pc:sldLayoutMk cId="0" sldId="2147483667"/>
              <ac:spMk id="3" creationId="{00000000-0000-0000-0000-000000000000}"/>
            </ac:spMkLst>
          </pc:spChg>
          <pc:spChg chg="del">
            <ac:chgData name="René Brünn" userId="3b901e74-047b-42f4-bbc9-b2c074e71b6c" providerId="ADAL" clId="{969351EE-9F4C-A948-9979-A35A4DB178F6}" dt="2023-10-20T15:22:31.967" v="80" actId="478"/>
            <ac:spMkLst>
              <pc:docMk/>
              <pc:sldMasterMk cId="0" sldId="2147483660"/>
              <pc:sldLayoutMk cId="0" sldId="2147483667"/>
              <ac:spMk id="4" creationId="{00000000-0000-0000-0000-000000000000}"/>
            </ac:spMkLst>
          </pc:spChg>
        </pc:sldLayoutChg>
      </pc:sldMasterChg>
    </pc:docChg>
  </pc:docChgLst>
  <pc:docChgLst>
    <pc:chgData name="Mattia Domenici" userId="S::domenici@roe-gmbh.de::3ae62757-4cad-4531-afdb-e6db35bdf8f8" providerId="AD" clId="Web-{24C7A4E8-228E-46E1-9603-3B1C5EF6B580}"/>
    <pc:docChg chg="addSld delSld sldOrd">
      <pc:chgData name="Mattia Domenici" userId="S::domenici@roe-gmbh.de::3ae62757-4cad-4531-afdb-e6db35bdf8f8" providerId="AD" clId="Web-{24C7A4E8-228E-46E1-9603-3B1C5EF6B580}" dt="2023-08-17T08:23:16.626" v="2"/>
      <pc:docMkLst>
        <pc:docMk/>
      </pc:docMkLst>
      <pc:sldChg chg="new del ord">
        <pc:chgData name="Mattia Domenici" userId="S::domenici@roe-gmbh.de::3ae62757-4cad-4531-afdb-e6db35bdf8f8" providerId="AD" clId="Web-{24C7A4E8-228E-46E1-9603-3B1C5EF6B580}" dt="2023-08-17T08:23:16.626" v="2"/>
        <pc:sldMkLst>
          <pc:docMk/>
          <pc:sldMk cId="1799650945" sldId="332"/>
        </pc:sldMkLst>
      </pc:sldChg>
    </pc:docChg>
  </pc:docChgLst>
  <pc:docChgLst>
    <pc:chgData name="André Fischer" userId="9fc4f5de-eaf3-4d55-a963-50abf04d0fac" providerId="ADAL" clId="{11C471B0-AD1D-9845-A662-85EB1F9CAF2F}"/>
    <pc:docChg chg="modSld modMainMaster modNotesMaster">
      <pc:chgData name="André Fischer" userId="9fc4f5de-eaf3-4d55-a963-50abf04d0fac" providerId="ADAL" clId="{11C471B0-AD1D-9845-A662-85EB1F9CAF2F}" dt="2023-12-13T07:36:49.599" v="28" actId="2696"/>
      <pc:docMkLst>
        <pc:docMk/>
      </pc:docMkLst>
      <pc:sldChg chg="modSp">
        <pc:chgData name="André Fischer" userId="9fc4f5de-eaf3-4d55-a963-50abf04d0fac" providerId="ADAL" clId="{11C471B0-AD1D-9845-A662-85EB1F9CAF2F}" dt="2023-12-13T07:19:48.298" v="1"/>
        <pc:sldMkLst>
          <pc:docMk/>
          <pc:sldMk cId="369081960" sldId="256"/>
        </pc:sldMkLst>
        <pc:spChg chg="mod">
          <ac:chgData name="André Fischer" userId="9fc4f5de-eaf3-4d55-a963-50abf04d0fac" providerId="ADAL" clId="{11C471B0-AD1D-9845-A662-85EB1F9CAF2F}" dt="2023-12-13T07:19:48.298" v="1"/>
          <ac:spMkLst>
            <pc:docMk/>
            <pc:sldMk cId="369081960" sldId="256"/>
            <ac:spMk id="2" creationId="{74A7B76B-C8AD-8E81-0F57-3622DFFA2FC5}"/>
          </ac:spMkLst>
        </pc:spChg>
        <pc:spChg chg="mod">
          <ac:chgData name="André Fischer" userId="9fc4f5de-eaf3-4d55-a963-50abf04d0fac" providerId="ADAL" clId="{11C471B0-AD1D-9845-A662-85EB1F9CAF2F}" dt="2023-12-13T07:19:48.298" v="1"/>
          <ac:spMkLst>
            <pc:docMk/>
            <pc:sldMk cId="369081960" sldId="256"/>
            <ac:spMk id="3" creationId="{7949A9DF-FD5F-E3AE-92A9-C47B67FC93D6}"/>
          </ac:spMkLst>
        </pc:spChg>
        <pc:spChg chg="mod">
          <ac:chgData name="André Fischer" userId="9fc4f5de-eaf3-4d55-a963-50abf04d0fac" providerId="ADAL" clId="{11C471B0-AD1D-9845-A662-85EB1F9CAF2F}" dt="2023-12-13T07:19:48.298" v="1"/>
          <ac:spMkLst>
            <pc:docMk/>
            <pc:sldMk cId="369081960" sldId="256"/>
            <ac:spMk id="4" creationId="{491AA13B-43AF-B53B-9E0A-45CBB5B7D097}"/>
          </ac:spMkLst>
        </pc:spChg>
        <pc:spChg chg="mod">
          <ac:chgData name="André Fischer" userId="9fc4f5de-eaf3-4d55-a963-50abf04d0fac" providerId="ADAL" clId="{11C471B0-AD1D-9845-A662-85EB1F9CAF2F}" dt="2023-12-13T07:19:48.298" v="1"/>
          <ac:spMkLst>
            <pc:docMk/>
            <pc:sldMk cId="369081960" sldId="256"/>
            <ac:spMk id="5" creationId="{ED0464A5-2328-74A3-B1AC-91FA8F241859}"/>
          </ac:spMkLst>
        </pc:spChg>
      </pc:sldChg>
      <pc:sldChg chg="modSp">
        <pc:chgData name="André Fischer" userId="9fc4f5de-eaf3-4d55-a963-50abf04d0fac" providerId="ADAL" clId="{11C471B0-AD1D-9845-A662-85EB1F9CAF2F}" dt="2023-12-13T07:19:48.298" v="1"/>
        <pc:sldMkLst>
          <pc:docMk/>
          <pc:sldMk cId="2506064846" sldId="257"/>
        </pc:sldMkLst>
        <pc:spChg chg="mod">
          <ac:chgData name="André Fischer" userId="9fc4f5de-eaf3-4d55-a963-50abf04d0fac" providerId="ADAL" clId="{11C471B0-AD1D-9845-A662-85EB1F9CAF2F}" dt="2023-12-13T07:19:48.298" v="1"/>
          <ac:spMkLst>
            <pc:docMk/>
            <pc:sldMk cId="2506064846" sldId="257"/>
            <ac:spMk id="2" creationId="{84233DE1-99E2-1739-20A2-5F82795F1407}"/>
          </ac:spMkLst>
        </pc:spChg>
        <pc:spChg chg="mod">
          <ac:chgData name="André Fischer" userId="9fc4f5de-eaf3-4d55-a963-50abf04d0fac" providerId="ADAL" clId="{11C471B0-AD1D-9845-A662-85EB1F9CAF2F}" dt="2023-12-13T07:19:48.298" v="1"/>
          <ac:spMkLst>
            <pc:docMk/>
            <pc:sldMk cId="2506064846" sldId="257"/>
            <ac:spMk id="3" creationId="{5F0296D6-CFEA-D92F-1CC0-AEA6BB213DA8}"/>
          </ac:spMkLst>
        </pc:spChg>
        <pc:spChg chg="mod">
          <ac:chgData name="André Fischer" userId="9fc4f5de-eaf3-4d55-a963-50abf04d0fac" providerId="ADAL" clId="{11C471B0-AD1D-9845-A662-85EB1F9CAF2F}" dt="2023-12-13T07:19:48.298" v="1"/>
          <ac:spMkLst>
            <pc:docMk/>
            <pc:sldMk cId="2506064846" sldId="257"/>
            <ac:spMk id="4" creationId="{3336D6F6-8D96-878E-3E32-7BCF1B3336A6}"/>
          </ac:spMkLst>
        </pc:spChg>
      </pc:sldChg>
      <pc:sldChg chg="modSp">
        <pc:chgData name="André Fischer" userId="9fc4f5de-eaf3-4d55-a963-50abf04d0fac" providerId="ADAL" clId="{11C471B0-AD1D-9845-A662-85EB1F9CAF2F}" dt="2023-12-13T07:19:48.298" v="1"/>
        <pc:sldMkLst>
          <pc:docMk/>
          <pc:sldMk cId="1534002428" sldId="258"/>
        </pc:sldMkLst>
        <pc:spChg chg="mod">
          <ac:chgData name="André Fischer" userId="9fc4f5de-eaf3-4d55-a963-50abf04d0fac" providerId="ADAL" clId="{11C471B0-AD1D-9845-A662-85EB1F9CAF2F}" dt="2023-12-13T07:19:48.298" v="1"/>
          <ac:spMkLst>
            <pc:docMk/>
            <pc:sldMk cId="1534002428" sldId="258"/>
            <ac:spMk id="2" creationId="{31BE9DC2-0490-E0C3-CC96-59F675B8EAD6}"/>
          </ac:spMkLst>
        </pc:spChg>
        <pc:spChg chg="mod">
          <ac:chgData name="André Fischer" userId="9fc4f5de-eaf3-4d55-a963-50abf04d0fac" providerId="ADAL" clId="{11C471B0-AD1D-9845-A662-85EB1F9CAF2F}" dt="2023-12-13T07:18:13.469" v="0"/>
          <ac:spMkLst>
            <pc:docMk/>
            <pc:sldMk cId="1534002428" sldId="258"/>
            <ac:spMk id="3" creationId="{09E43673-D8B8-3EA2-E0A8-548CBEB88F95}"/>
          </ac:spMkLst>
        </pc:spChg>
        <pc:spChg chg="mod">
          <ac:chgData name="André Fischer" userId="9fc4f5de-eaf3-4d55-a963-50abf04d0fac" providerId="ADAL" clId="{11C471B0-AD1D-9845-A662-85EB1F9CAF2F}" dt="2023-12-13T07:19:48.298" v="1"/>
          <ac:spMkLst>
            <pc:docMk/>
            <pc:sldMk cId="1534002428" sldId="258"/>
            <ac:spMk id="4" creationId="{1F660530-8BD3-76F8-EFFC-F9DE8EF1B50B}"/>
          </ac:spMkLst>
        </pc:spChg>
      </pc:sldChg>
      <pc:sldChg chg="modSp">
        <pc:chgData name="André Fischer" userId="9fc4f5de-eaf3-4d55-a963-50abf04d0fac" providerId="ADAL" clId="{11C471B0-AD1D-9845-A662-85EB1F9CAF2F}" dt="2023-12-13T07:19:48.298" v="1"/>
        <pc:sldMkLst>
          <pc:docMk/>
          <pc:sldMk cId="819250942" sldId="259"/>
        </pc:sldMkLst>
        <pc:spChg chg="mod">
          <ac:chgData name="André Fischer" userId="9fc4f5de-eaf3-4d55-a963-50abf04d0fac" providerId="ADAL" clId="{11C471B0-AD1D-9845-A662-85EB1F9CAF2F}" dt="2023-12-13T07:18:13.469" v="0"/>
          <ac:spMkLst>
            <pc:docMk/>
            <pc:sldMk cId="819250942" sldId="259"/>
            <ac:spMk id="2" creationId="{846B2097-872A-C05D-1142-CE9007C2775B}"/>
          </ac:spMkLst>
        </pc:spChg>
        <pc:spChg chg="mod">
          <ac:chgData name="André Fischer" userId="9fc4f5de-eaf3-4d55-a963-50abf04d0fac" providerId="ADAL" clId="{11C471B0-AD1D-9845-A662-85EB1F9CAF2F}" dt="2023-12-13T07:19:48.298" v="1"/>
          <ac:spMkLst>
            <pc:docMk/>
            <pc:sldMk cId="819250942" sldId="259"/>
            <ac:spMk id="3" creationId="{B04B390E-D561-9D30-2BBF-F7EC2574D369}"/>
          </ac:spMkLst>
        </pc:spChg>
        <pc:spChg chg="mod">
          <ac:chgData name="André Fischer" userId="9fc4f5de-eaf3-4d55-a963-50abf04d0fac" providerId="ADAL" clId="{11C471B0-AD1D-9845-A662-85EB1F9CAF2F}" dt="2023-12-13T07:19:48.298" v="1"/>
          <ac:spMkLst>
            <pc:docMk/>
            <pc:sldMk cId="819250942" sldId="259"/>
            <ac:spMk id="4" creationId="{83798837-7B1F-E821-695C-30B662BE51C5}"/>
          </ac:spMkLst>
        </pc:spChg>
        <pc:spChg chg="mod">
          <ac:chgData name="André Fischer" userId="9fc4f5de-eaf3-4d55-a963-50abf04d0fac" providerId="ADAL" clId="{11C471B0-AD1D-9845-A662-85EB1F9CAF2F}" dt="2023-12-13T07:19:48.298" v="1"/>
          <ac:spMkLst>
            <pc:docMk/>
            <pc:sldMk cId="819250942" sldId="259"/>
            <ac:spMk id="5" creationId="{1D3C8314-3924-9B28-D19E-483EC3C5C565}"/>
          </ac:spMkLst>
        </pc:spChg>
      </pc:sldChg>
      <pc:sldChg chg="modSp">
        <pc:chgData name="André Fischer" userId="9fc4f5de-eaf3-4d55-a963-50abf04d0fac" providerId="ADAL" clId="{11C471B0-AD1D-9845-A662-85EB1F9CAF2F}" dt="2023-12-13T07:19:48.298" v="1"/>
        <pc:sldMkLst>
          <pc:docMk/>
          <pc:sldMk cId="2954482684" sldId="260"/>
        </pc:sldMkLst>
        <pc:spChg chg="mod">
          <ac:chgData name="André Fischer" userId="9fc4f5de-eaf3-4d55-a963-50abf04d0fac" providerId="ADAL" clId="{11C471B0-AD1D-9845-A662-85EB1F9CAF2F}" dt="2023-12-13T07:19:48.298" v="1"/>
          <ac:spMkLst>
            <pc:docMk/>
            <pc:sldMk cId="2954482684" sldId="260"/>
            <ac:spMk id="2" creationId="{7220A4A5-A5BF-4899-6A6E-EA8E9087A4D2}"/>
          </ac:spMkLst>
        </pc:spChg>
        <pc:spChg chg="mod">
          <ac:chgData name="André Fischer" userId="9fc4f5de-eaf3-4d55-a963-50abf04d0fac" providerId="ADAL" clId="{11C471B0-AD1D-9845-A662-85EB1F9CAF2F}" dt="2023-12-13T07:19:48.298" v="1"/>
          <ac:spMkLst>
            <pc:docMk/>
            <pc:sldMk cId="2954482684" sldId="260"/>
            <ac:spMk id="3" creationId="{B93671FB-1587-560D-6D49-5CA8EDC3D85B}"/>
          </ac:spMkLst>
        </pc:spChg>
        <pc:spChg chg="mod">
          <ac:chgData name="André Fischer" userId="9fc4f5de-eaf3-4d55-a963-50abf04d0fac" providerId="ADAL" clId="{11C471B0-AD1D-9845-A662-85EB1F9CAF2F}" dt="2023-12-13T07:19:48.298" v="1"/>
          <ac:spMkLst>
            <pc:docMk/>
            <pc:sldMk cId="2954482684" sldId="260"/>
            <ac:spMk id="4" creationId="{3E196678-310D-045D-5EE9-6A5A1BDD0307}"/>
          </ac:spMkLst>
        </pc:spChg>
        <pc:spChg chg="mod">
          <ac:chgData name="André Fischer" userId="9fc4f5de-eaf3-4d55-a963-50abf04d0fac" providerId="ADAL" clId="{11C471B0-AD1D-9845-A662-85EB1F9CAF2F}" dt="2023-12-13T07:19:48.298" v="1"/>
          <ac:spMkLst>
            <pc:docMk/>
            <pc:sldMk cId="2954482684" sldId="260"/>
            <ac:spMk id="5" creationId="{6FA1BE0B-B60A-377B-F355-CC5DA3E05577}"/>
          </ac:spMkLst>
        </pc:spChg>
        <pc:spChg chg="mod">
          <ac:chgData name="André Fischer" userId="9fc4f5de-eaf3-4d55-a963-50abf04d0fac" providerId="ADAL" clId="{11C471B0-AD1D-9845-A662-85EB1F9CAF2F}" dt="2023-12-13T07:19:48.298" v="1"/>
          <ac:spMkLst>
            <pc:docMk/>
            <pc:sldMk cId="2954482684" sldId="260"/>
            <ac:spMk id="6" creationId="{021778C7-A885-926F-78E6-48F2B21CC3E3}"/>
          </ac:spMkLst>
        </pc:spChg>
        <pc:spChg chg="mod">
          <ac:chgData name="André Fischer" userId="9fc4f5de-eaf3-4d55-a963-50abf04d0fac" providerId="ADAL" clId="{11C471B0-AD1D-9845-A662-85EB1F9CAF2F}" dt="2023-12-13T07:18:13.469" v="0"/>
          <ac:spMkLst>
            <pc:docMk/>
            <pc:sldMk cId="2954482684" sldId="260"/>
            <ac:spMk id="7" creationId="{EE5A407D-5F8B-7A9C-BEF4-4844D4B95B25}"/>
          </ac:spMkLst>
        </pc:spChg>
      </pc:sldChg>
      <pc:sldChg chg="modSp">
        <pc:chgData name="André Fischer" userId="9fc4f5de-eaf3-4d55-a963-50abf04d0fac" providerId="ADAL" clId="{11C471B0-AD1D-9845-A662-85EB1F9CAF2F}" dt="2023-12-13T07:19:48.298" v="1"/>
        <pc:sldMkLst>
          <pc:docMk/>
          <pc:sldMk cId="198938118" sldId="261"/>
        </pc:sldMkLst>
        <pc:spChg chg="mod">
          <ac:chgData name="André Fischer" userId="9fc4f5de-eaf3-4d55-a963-50abf04d0fac" providerId="ADAL" clId="{11C471B0-AD1D-9845-A662-85EB1F9CAF2F}" dt="2023-12-13T07:19:48.298" v="1"/>
          <ac:spMkLst>
            <pc:docMk/>
            <pc:sldMk cId="198938118" sldId="261"/>
            <ac:spMk id="2" creationId="{90EF8035-D4EB-78D3-BD1A-4DD49F9A3FF9}"/>
          </ac:spMkLst>
        </pc:spChg>
        <pc:spChg chg="mod">
          <ac:chgData name="André Fischer" userId="9fc4f5de-eaf3-4d55-a963-50abf04d0fac" providerId="ADAL" clId="{11C471B0-AD1D-9845-A662-85EB1F9CAF2F}" dt="2023-12-13T07:19:48.298" v="1"/>
          <ac:spMkLst>
            <pc:docMk/>
            <pc:sldMk cId="198938118" sldId="261"/>
            <ac:spMk id="3" creationId="{B4EF6FDC-02B1-C93E-C426-2C808A38DF24}"/>
          </ac:spMkLst>
        </pc:spChg>
        <pc:spChg chg="mod">
          <ac:chgData name="André Fischer" userId="9fc4f5de-eaf3-4d55-a963-50abf04d0fac" providerId="ADAL" clId="{11C471B0-AD1D-9845-A662-85EB1F9CAF2F}" dt="2023-12-13T07:19:48.298" v="1"/>
          <ac:spMkLst>
            <pc:docMk/>
            <pc:sldMk cId="198938118" sldId="261"/>
            <ac:spMk id="4" creationId="{50B028E8-D94F-1236-E8B4-DDA728C66309}"/>
          </ac:spMkLst>
        </pc:spChg>
        <pc:spChg chg="mod">
          <ac:chgData name="André Fischer" userId="9fc4f5de-eaf3-4d55-a963-50abf04d0fac" providerId="ADAL" clId="{11C471B0-AD1D-9845-A662-85EB1F9CAF2F}" dt="2023-12-13T07:19:48.298" v="1"/>
          <ac:spMkLst>
            <pc:docMk/>
            <pc:sldMk cId="198938118" sldId="261"/>
            <ac:spMk id="5" creationId="{DB1B7BF8-F826-6365-C70D-A44EEC422BB3}"/>
          </ac:spMkLst>
        </pc:spChg>
        <pc:spChg chg="mod">
          <ac:chgData name="André Fischer" userId="9fc4f5de-eaf3-4d55-a963-50abf04d0fac" providerId="ADAL" clId="{11C471B0-AD1D-9845-A662-85EB1F9CAF2F}" dt="2023-12-13T07:18:13.469" v="0"/>
          <ac:spMkLst>
            <pc:docMk/>
            <pc:sldMk cId="198938118" sldId="261"/>
            <ac:spMk id="6" creationId="{CFE1FAFE-5F75-90EB-BB20-8BC2448FBC53}"/>
          </ac:spMkLst>
        </pc:spChg>
      </pc:sldChg>
      <pc:sldChg chg="modSp">
        <pc:chgData name="André Fischer" userId="9fc4f5de-eaf3-4d55-a963-50abf04d0fac" providerId="ADAL" clId="{11C471B0-AD1D-9845-A662-85EB1F9CAF2F}" dt="2023-12-13T07:19:48.298" v="1"/>
        <pc:sldMkLst>
          <pc:docMk/>
          <pc:sldMk cId="90927544" sldId="262"/>
        </pc:sldMkLst>
        <pc:spChg chg="mod">
          <ac:chgData name="André Fischer" userId="9fc4f5de-eaf3-4d55-a963-50abf04d0fac" providerId="ADAL" clId="{11C471B0-AD1D-9845-A662-85EB1F9CAF2F}" dt="2023-12-13T07:19:48.298" v="1"/>
          <ac:spMkLst>
            <pc:docMk/>
            <pc:sldMk cId="90927544" sldId="262"/>
            <ac:spMk id="2" creationId="{B20F0CDB-0C6B-2164-514B-D1BD51BE7E3F}"/>
          </ac:spMkLst>
        </pc:spChg>
        <pc:spChg chg="mod">
          <ac:chgData name="André Fischer" userId="9fc4f5de-eaf3-4d55-a963-50abf04d0fac" providerId="ADAL" clId="{11C471B0-AD1D-9845-A662-85EB1F9CAF2F}" dt="2023-12-13T07:19:48.298" v="1"/>
          <ac:spMkLst>
            <pc:docMk/>
            <pc:sldMk cId="90927544" sldId="262"/>
            <ac:spMk id="3" creationId="{CFA57E67-3350-3939-DBC9-536AAAC16C7D}"/>
          </ac:spMkLst>
        </pc:spChg>
        <pc:spChg chg="mod">
          <ac:chgData name="André Fischer" userId="9fc4f5de-eaf3-4d55-a963-50abf04d0fac" providerId="ADAL" clId="{11C471B0-AD1D-9845-A662-85EB1F9CAF2F}" dt="2023-12-13T07:19:48.298" v="1"/>
          <ac:spMkLst>
            <pc:docMk/>
            <pc:sldMk cId="90927544" sldId="262"/>
            <ac:spMk id="4" creationId="{514DD5D3-02F7-E982-75C4-FF8A459A08B7}"/>
          </ac:spMkLst>
        </pc:spChg>
      </pc:sldChg>
      <pc:sldChg chg="modSp">
        <pc:chgData name="André Fischer" userId="9fc4f5de-eaf3-4d55-a963-50abf04d0fac" providerId="ADAL" clId="{11C471B0-AD1D-9845-A662-85EB1F9CAF2F}" dt="2023-12-13T07:19:48.298" v="1"/>
        <pc:sldMkLst>
          <pc:docMk/>
          <pc:sldMk cId="575659438" sldId="283"/>
        </pc:sldMkLst>
        <pc:spChg chg="mod">
          <ac:chgData name="André Fischer" userId="9fc4f5de-eaf3-4d55-a963-50abf04d0fac" providerId="ADAL" clId="{11C471B0-AD1D-9845-A662-85EB1F9CAF2F}" dt="2023-12-13T07:19:48.298" v="1"/>
          <ac:spMkLst>
            <pc:docMk/>
            <pc:sldMk cId="575659438" sldId="283"/>
            <ac:spMk id="2" creationId="{D3710C2D-62DA-8E44-C846-BC4C03B9947D}"/>
          </ac:spMkLst>
        </pc:spChg>
        <pc:spChg chg="mod">
          <ac:chgData name="André Fischer" userId="9fc4f5de-eaf3-4d55-a963-50abf04d0fac" providerId="ADAL" clId="{11C471B0-AD1D-9845-A662-85EB1F9CAF2F}" dt="2023-12-13T07:19:48.298" v="1"/>
          <ac:spMkLst>
            <pc:docMk/>
            <pc:sldMk cId="575659438" sldId="283"/>
            <ac:spMk id="3" creationId="{C65E0D43-1B9D-DB77-24A7-670FEE967180}"/>
          </ac:spMkLst>
        </pc:spChg>
        <pc:spChg chg="mod">
          <ac:chgData name="André Fischer" userId="9fc4f5de-eaf3-4d55-a963-50abf04d0fac" providerId="ADAL" clId="{11C471B0-AD1D-9845-A662-85EB1F9CAF2F}" dt="2023-12-13T07:19:48.298" v="1"/>
          <ac:spMkLst>
            <pc:docMk/>
            <pc:sldMk cId="575659438" sldId="283"/>
            <ac:spMk id="4" creationId="{FA78DC41-2B48-793E-530E-7431D3EEC75F}"/>
          </ac:spMkLst>
        </pc:spChg>
      </pc:sldChg>
      <pc:sldMasterChg chg="modSp modSldLayout">
        <pc:chgData name="André Fischer" userId="9fc4f5de-eaf3-4d55-a963-50abf04d0fac" providerId="ADAL" clId="{11C471B0-AD1D-9845-A662-85EB1F9CAF2F}" dt="2023-12-13T07:18:13.469" v="0"/>
        <pc:sldMasterMkLst>
          <pc:docMk/>
          <pc:sldMasterMk cId="0" sldId="2147483660"/>
        </pc:sldMasterMkLst>
        <pc:spChg chg="mod">
          <ac:chgData name="André Fischer" userId="9fc4f5de-eaf3-4d55-a963-50abf04d0fac" providerId="ADAL" clId="{11C471B0-AD1D-9845-A662-85EB1F9CAF2F}" dt="2023-12-13T07:18:13.469" v="0"/>
          <ac:spMkLst>
            <pc:docMk/>
            <pc:sldMasterMk cId="0" sldId="2147483660"/>
            <ac:spMk id="6" creationId="{C46BD69A-531B-8440-9045-6D3BD9E88E1F}"/>
          </ac:spMkLst>
        </pc:spChg>
        <pc:spChg chg="mod">
          <ac:chgData name="André Fischer" userId="9fc4f5de-eaf3-4d55-a963-50abf04d0fac" providerId="ADAL" clId="{11C471B0-AD1D-9845-A662-85EB1F9CAF2F}" dt="2023-12-13T07:18:13.469" v="0"/>
          <ac:spMkLst>
            <pc:docMk/>
            <pc:sldMasterMk cId="0" sldId="2147483660"/>
            <ac:spMk id="7" creationId="{00000000-0000-0000-0000-000000000000}"/>
          </ac:spMkLst>
        </pc:spChg>
        <pc:spChg chg="mod">
          <ac:chgData name="André Fischer" userId="9fc4f5de-eaf3-4d55-a963-50abf04d0fac" providerId="ADAL" clId="{11C471B0-AD1D-9845-A662-85EB1F9CAF2F}" dt="2023-12-13T07:18:13.469" v="0"/>
          <ac:spMkLst>
            <pc:docMk/>
            <pc:sldMasterMk cId="0" sldId="2147483660"/>
            <ac:spMk id="8" creationId="{00000000-0000-0000-0000-000000000000}"/>
          </ac:spMkLst>
        </pc:spChg>
        <pc:spChg chg="mod">
          <ac:chgData name="André Fischer" userId="9fc4f5de-eaf3-4d55-a963-50abf04d0fac" providerId="ADAL" clId="{11C471B0-AD1D-9845-A662-85EB1F9CAF2F}" dt="2023-12-13T07:18:13.469" v="0"/>
          <ac:spMkLst>
            <pc:docMk/>
            <pc:sldMasterMk cId="0" sldId="2147483660"/>
            <ac:spMk id="9" creationId="{00000000-0000-0000-0000-000000000000}"/>
          </ac:spMkLst>
        </pc:spChg>
        <pc:spChg chg="mod">
          <ac:chgData name="André Fischer" userId="9fc4f5de-eaf3-4d55-a963-50abf04d0fac" providerId="ADAL" clId="{11C471B0-AD1D-9845-A662-85EB1F9CAF2F}" dt="2023-12-13T07:18:13.469" v="0"/>
          <ac:spMkLst>
            <pc:docMk/>
            <pc:sldMasterMk cId="0" sldId="2147483660"/>
            <ac:spMk id="13" creationId="{00000000-0000-0000-0000-000000000000}"/>
          </ac:spMkLst>
        </pc:spChg>
        <pc:spChg chg="mod">
          <ac:chgData name="André Fischer" userId="9fc4f5de-eaf3-4d55-a963-50abf04d0fac" providerId="ADAL" clId="{11C471B0-AD1D-9845-A662-85EB1F9CAF2F}" dt="2023-12-13T07:18:13.469" v="0"/>
          <ac:spMkLst>
            <pc:docMk/>
            <pc:sldMasterMk cId="0" sldId="2147483660"/>
            <ac:spMk id="19" creationId="{5E8D123A-4BA5-4942-AB27-B0DA0ED60D78}"/>
          </ac:spMkLst>
        </pc:spChg>
        <pc:spChg chg="mod">
          <ac:chgData name="André Fischer" userId="9fc4f5de-eaf3-4d55-a963-50abf04d0fac" providerId="ADAL" clId="{11C471B0-AD1D-9845-A662-85EB1F9CAF2F}" dt="2023-12-13T07:18:13.469" v="0"/>
          <ac:spMkLst>
            <pc:docMk/>
            <pc:sldMasterMk cId="0" sldId="2147483660"/>
            <ac:spMk id="22" creationId="{00000000-0000-0000-0000-000000000000}"/>
          </ac:spMkLst>
        </pc:spChg>
        <pc:spChg chg="mod">
          <ac:chgData name="André Fischer" userId="9fc4f5de-eaf3-4d55-a963-50abf04d0fac" providerId="ADAL" clId="{11C471B0-AD1D-9845-A662-85EB1F9CAF2F}" dt="2023-12-13T07:18:13.469" v="0"/>
          <ac:spMkLst>
            <pc:docMk/>
            <pc:sldMasterMk cId="0" sldId="2147483660"/>
            <ac:spMk id="23" creationId="{00000000-0000-0000-0000-000000000000}"/>
          </ac:spMkLst>
        </pc:spChg>
        <pc:picChg chg="mod">
          <ac:chgData name="André Fischer" userId="9fc4f5de-eaf3-4d55-a963-50abf04d0fac" providerId="ADAL" clId="{11C471B0-AD1D-9845-A662-85EB1F9CAF2F}" dt="2023-12-13T07:18:13.469" v="0"/>
          <ac:picMkLst>
            <pc:docMk/>
            <pc:sldMasterMk cId="0" sldId="2147483660"/>
            <ac:picMk id="11" creationId="{786DEC53-553A-9744-BE52-21AEC5533B55}"/>
          </ac:picMkLst>
        </pc:picChg>
        <pc:sldLayoutChg chg="modSp">
          <pc:chgData name="André Fischer" userId="9fc4f5de-eaf3-4d55-a963-50abf04d0fac" providerId="ADAL" clId="{11C471B0-AD1D-9845-A662-85EB1F9CAF2F}" dt="2023-12-13T07:18:13.469" v="0"/>
          <pc:sldLayoutMkLst>
            <pc:docMk/>
            <pc:sldMasterMk cId="167460319" sldId="2147483676"/>
            <pc:sldLayoutMk cId="0" sldId="2147483661"/>
          </pc:sldLayoutMkLst>
          <pc:spChg chg="mod">
            <ac:chgData name="André Fischer" userId="9fc4f5de-eaf3-4d55-a963-50abf04d0fac" providerId="ADAL" clId="{11C471B0-AD1D-9845-A662-85EB1F9CAF2F}" dt="2023-12-13T07:18:13.469" v="0"/>
            <ac:spMkLst>
              <pc:docMk/>
              <pc:sldMasterMk cId="167460319" sldId="2147483676"/>
              <pc:sldLayoutMk cId="0" sldId="2147483661"/>
              <ac:spMk id="3" creationId="{09BC36CE-F918-1380-E4A6-E880ECB773C6}"/>
            </ac:spMkLst>
          </pc:spChg>
          <pc:spChg chg="mod">
            <ac:chgData name="André Fischer" userId="9fc4f5de-eaf3-4d55-a963-50abf04d0fac" providerId="ADAL" clId="{11C471B0-AD1D-9845-A662-85EB1F9CAF2F}" dt="2023-12-13T07:18:13.469" v="0"/>
            <ac:spMkLst>
              <pc:docMk/>
              <pc:sldMasterMk cId="167460319" sldId="2147483676"/>
              <pc:sldLayoutMk cId="0" sldId="2147483661"/>
              <ac:spMk id="4" creationId="{D179767D-E865-61BB-8A6E-830DE3F0BF68}"/>
            </ac:spMkLst>
          </pc:spChg>
          <pc:spChg chg="mod">
            <ac:chgData name="André Fischer" userId="9fc4f5de-eaf3-4d55-a963-50abf04d0fac" providerId="ADAL" clId="{11C471B0-AD1D-9845-A662-85EB1F9CAF2F}" dt="2023-12-13T07:18:13.469" v="0"/>
            <ac:spMkLst>
              <pc:docMk/>
              <pc:sldMasterMk cId="167460319" sldId="2147483676"/>
              <pc:sldLayoutMk cId="0" sldId="2147483661"/>
              <ac:spMk id="5" creationId="{8864C0D9-C63C-C106-C1E3-AB11552CA16F}"/>
            </ac:spMkLst>
          </pc:spChg>
          <pc:spChg chg="mod">
            <ac:chgData name="André Fischer" userId="9fc4f5de-eaf3-4d55-a963-50abf04d0fac" providerId="ADAL" clId="{11C471B0-AD1D-9845-A662-85EB1F9CAF2F}" dt="2023-12-13T07:18:13.469" v="0"/>
            <ac:spMkLst>
              <pc:docMk/>
              <pc:sldMasterMk cId="167460319" sldId="2147483676"/>
              <pc:sldLayoutMk cId="0" sldId="2147483661"/>
              <ac:spMk id="6" creationId="{E8D69CF1-475D-E1D0-0B8B-76D4BE038F88}"/>
            </ac:spMkLst>
          </pc:spChg>
          <pc:picChg chg="mod">
            <ac:chgData name="André Fischer" userId="9fc4f5de-eaf3-4d55-a963-50abf04d0fac" providerId="ADAL" clId="{11C471B0-AD1D-9845-A662-85EB1F9CAF2F}" dt="2023-12-13T07:18:13.469" v="0"/>
            <ac:picMkLst>
              <pc:docMk/>
              <pc:sldMasterMk cId="167460319" sldId="2147483676"/>
              <pc:sldLayoutMk cId="0" sldId="2147483661"/>
              <ac:picMk id="2" creationId="{230383D4-9E6E-F742-87EC-3CF28B4362C9}"/>
            </ac:picMkLst>
          </pc:picChg>
        </pc:sldLayoutChg>
        <pc:sldLayoutChg chg="modSp">
          <pc:chgData name="André Fischer" userId="9fc4f5de-eaf3-4d55-a963-50abf04d0fac" providerId="ADAL" clId="{11C471B0-AD1D-9845-A662-85EB1F9CAF2F}" dt="2023-12-13T07:18:13.469" v="0"/>
          <pc:sldLayoutMkLst>
            <pc:docMk/>
            <pc:sldMasterMk cId="167460319" sldId="2147483676"/>
            <pc:sldLayoutMk cId="0" sldId="2147483662"/>
          </pc:sldLayoutMkLst>
          <pc:spChg chg="mod">
            <ac:chgData name="André Fischer" userId="9fc4f5de-eaf3-4d55-a963-50abf04d0fac" providerId="ADAL" clId="{11C471B0-AD1D-9845-A662-85EB1F9CAF2F}" dt="2023-12-13T07:18:13.469" v="0"/>
            <ac:spMkLst>
              <pc:docMk/>
              <pc:sldMasterMk cId="167460319" sldId="2147483676"/>
              <pc:sldLayoutMk cId="0" sldId="2147483662"/>
              <ac:spMk id="4" creationId="{813C016D-5A6D-7012-61EF-62D4A906B295}"/>
            </ac:spMkLst>
          </pc:spChg>
          <pc:spChg chg="mod">
            <ac:chgData name="André Fischer" userId="9fc4f5de-eaf3-4d55-a963-50abf04d0fac" providerId="ADAL" clId="{11C471B0-AD1D-9845-A662-85EB1F9CAF2F}" dt="2023-12-13T07:18:13.469" v="0"/>
            <ac:spMkLst>
              <pc:docMk/>
              <pc:sldMasterMk cId="167460319" sldId="2147483676"/>
              <pc:sldLayoutMk cId="0" sldId="2147483662"/>
              <ac:spMk id="7" creationId="{92E23FC0-EFBC-436A-A0C7-4941D9634C5D}"/>
            </ac:spMkLst>
          </pc:spChg>
          <pc:spChg chg="mod">
            <ac:chgData name="André Fischer" userId="9fc4f5de-eaf3-4d55-a963-50abf04d0fac" providerId="ADAL" clId="{11C471B0-AD1D-9845-A662-85EB1F9CAF2F}" dt="2023-12-13T07:18:13.469" v="0"/>
            <ac:spMkLst>
              <pc:docMk/>
              <pc:sldMasterMk cId="167460319" sldId="2147483676"/>
              <pc:sldLayoutMk cId="0" sldId="2147483662"/>
              <ac:spMk id="8" creationId="{00000000-0000-0000-0000-000000000000}"/>
            </ac:spMkLst>
          </pc:spChg>
        </pc:sldLayoutChg>
        <pc:sldLayoutChg chg="modSp">
          <pc:chgData name="André Fischer" userId="9fc4f5de-eaf3-4d55-a963-50abf04d0fac" providerId="ADAL" clId="{11C471B0-AD1D-9845-A662-85EB1F9CAF2F}" dt="2023-12-13T07:18:13.469" v="0"/>
          <pc:sldLayoutMkLst>
            <pc:docMk/>
            <pc:sldMasterMk cId="167460319" sldId="2147483676"/>
            <pc:sldLayoutMk cId="0" sldId="2147483663"/>
          </pc:sldLayoutMkLst>
          <pc:spChg chg="mod">
            <ac:chgData name="André Fischer" userId="9fc4f5de-eaf3-4d55-a963-50abf04d0fac" providerId="ADAL" clId="{11C471B0-AD1D-9845-A662-85EB1F9CAF2F}" dt="2023-12-13T07:18:13.469" v="0"/>
            <ac:spMkLst>
              <pc:docMk/>
              <pc:sldMasterMk cId="167460319" sldId="2147483676"/>
              <pc:sldLayoutMk cId="0" sldId="2147483663"/>
              <ac:spMk id="2"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3"/>
              <ac:spMk id="3"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3"/>
              <ac:spMk id="5" creationId="{D7C3DB05-622B-8AC9-EE12-B43A916531B9}"/>
            </ac:spMkLst>
          </pc:spChg>
          <pc:spChg chg="mod">
            <ac:chgData name="André Fischer" userId="9fc4f5de-eaf3-4d55-a963-50abf04d0fac" providerId="ADAL" clId="{11C471B0-AD1D-9845-A662-85EB1F9CAF2F}" dt="2023-12-13T07:18:13.469" v="0"/>
            <ac:spMkLst>
              <pc:docMk/>
              <pc:sldMasterMk cId="167460319" sldId="2147483676"/>
              <pc:sldLayoutMk cId="0" sldId="2147483663"/>
              <ac:spMk id="7"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3"/>
              <ac:spMk id="8"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3"/>
              <ac:spMk id="9" creationId="{00000000-0000-0000-0000-000000000000}"/>
            </ac:spMkLst>
          </pc:spChg>
        </pc:sldLayoutChg>
        <pc:sldLayoutChg chg="modSp">
          <pc:chgData name="André Fischer" userId="9fc4f5de-eaf3-4d55-a963-50abf04d0fac" providerId="ADAL" clId="{11C471B0-AD1D-9845-A662-85EB1F9CAF2F}" dt="2023-12-13T07:18:13.469" v="0"/>
          <pc:sldLayoutMkLst>
            <pc:docMk/>
            <pc:sldMasterMk cId="167460319" sldId="2147483676"/>
            <pc:sldLayoutMk cId="0" sldId="2147483664"/>
          </pc:sldLayoutMkLst>
          <pc:spChg chg="mod">
            <ac:chgData name="André Fischer" userId="9fc4f5de-eaf3-4d55-a963-50abf04d0fac" providerId="ADAL" clId="{11C471B0-AD1D-9845-A662-85EB1F9CAF2F}" dt="2023-12-13T07:18:13.469" v="0"/>
            <ac:spMkLst>
              <pc:docMk/>
              <pc:sldMasterMk cId="167460319" sldId="2147483676"/>
              <pc:sldLayoutMk cId="0" sldId="2147483664"/>
              <ac:spMk id="2" creationId="{10DB62C4-3A2C-3D53-0E67-1106FDC22B50}"/>
            </ac:spMkLst>
          </pc:spChg>
          <pc:spChg chg="mod">
            <ac:chgData name="André Fischer" userId="9fc4f5de-eaf3-4d55-a963-50abf04d0fac" providerId="ADAL" clId="{11C471B0-AD1D-9845-A662-85EB1F9CAF2F}" dt="2023-12-13T07:18:13.469" v="0"/>
            <ac:spMkLst>
              <pc:docMk/>
              <pc:sldMasterMk cId="167460319" sldId="2147483676"/>
              <pc:sldLayoutMk cId="0" sldId="2147483664"/>
              <ac:spMk id="3" creationId="{66A9E08B-11A4-454A-F536-42A3A0AACF54}"/>
            </ac:spMkLst>
          </pc:spChg>
          <pc:spChg chg="mod">
            <ac:chgData name="André Fischer" userId="9fc4f5de-eaf3-4d55-a963-50abf04d0fac" providerId="ADAL" clId="{11C471B0-AD1D-9845-A662-85EB1F9CAF2F}" dt="2023-12-13T07:18:13.469" v="0"/>
            <ac:spMkLst>
              <pc:docMk/>
              <pc:sldMasterMk cId="167460319" sldId="2147483676"/>
              <pc:sldLayoutMk cId="0" sldId="2147483664"/>
              <ac:spMk id="6" creationId="{B3E7C991-BDFC-46E7-8849-BB9032F9F7C7}"/>
            </ac:spMkLst>
          </pc:spChg>
          <pc:spChg chg="mod">
            <ac:chgData name="André Fischer" userId="9fc4f5de-eaf3-4d55-a963-50abf04d0fac" providerId="ADAL" clId="{11C471B0-AD1D-9845-A662-85EB1F9CAF2F}" dt="2023-12-13T07:18:13.469" v="0"/>
            <ac:spMkLst>
              <pc:docMk/>
              <pc:sldMasterMk cId="167460319" sldId="2147483676"/>
              <pc:sldLayoutMk cId="0" sldId="2147483664"/>
              <ac:spMk id="9"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4"/>
              <ac:spMk id="11" creationId="{00000000-0000-0000-0000-000000000000}"/>
            </ac:spMkLst>
          </pc:spChg>
        </pc:sldLayoutChg>
        <pc:sldLayoutChg chg="modSp">
          <pc:chgData name="André Fischer" userId="9fc4f5de-eaf3-4d55-a963-50abf04d0fac" providerId="ADAL" clId="{11C471B0-AD1D-9845-A662-85EB1F9CAF2F}" dt="2023-12-13T07:18:13.469" v="0"/>
          <pc:sldLayoutMkLst>
            <pc:docMk/>
            <pc:sldMasterMk cId="167460319" sldId="2147483676"/>
            <pc:sldLayoutMk cId="0" sldId="2147483665"/>
          </pc:sldLayoutMkLst>
          <pc:spChg chg="mod">
            <ac:chgData name="André Fischer" userId="9fc4f5de-eaf3-4d55-a963-50abf04d0fac" providerId="ADAL" clId="{11C471B0-AD1D-9845-A662-85EB1F9CAF2F}" dt="2023-12-13T07:18:13.469" v="0"/>
            <ac:spMkLst>
              <pc:docMk/>
              <pc:sldMasterMk cId="167460319" sldId="2147483676"/>
              <pc:sldLayoutMk cId="0" sldId="2147483665"/>
              <ac:spMk id="3" creationId="{BF095DAB-AB23-2586-52F8-14F373E7DD2C}"/>
            </ac:spMkLst>
          </pc:spChg>
          <pc:spChg chg="mod">
            <ac:chgData name="André Fischer" userId="9fc4f5de-eaf3-4d55-a963-50abf04d0fac" providerId="ADAL" clId="{11C471B0-AD1D-9845-A662-85EB1F9CAF2F}" dt="2023-12-13T07:18:13.469" v="0"/>
            <ac:spMkLst>
              <pc:docMk/>
              <pc:sldMasterMk cId="167460319" sldId="2147483676"/>
              <pc:sldLayoutMk cId="0" sldId="2147483665"/>
              <ac:spMk id="4" creationId="{5C6CDC5A-7C00-BEA3-A5C6-FF2AB57611FE}"/>
            </ac:spMkLst>
          </pc:spChg>
          <pc:spChg chg="mod">
            <ac:chgData name="André Fischer" userId="9fc4f5de-eaf3-4d55-a963-50abf04d0fac" providerId="ADAL" clId="{11C471B0-AD1D-9845-A662-85EB1F9CAF2F}" dt="2023-12-13T07:18:13.469" v="0"/>
            <ac:spMkLst>
              <pc:docMk/>
              <pc:sldMasterMk cId="167460319" sldId="2147483676"/>
              <pc:sldLayoutMk cId="0" sldId="2147483665"/>
              <ac:spMk id="5" creationId="{44A6DE3C-F32D-F5FB-E538-EDED9F8DC0D9}"/>
            </ac:spMkLst>
          </pc:spChg>
          <pc:spChg chg="mod">
            <ac:chgData name="André Fischer" userId="9fc4f5de-eaf3-4d55-a963-50abf04d0fac" providerId="ADAL" clId="{11C471B0-AD1D-9845-A662-85EB1F9CAF2F}" dt="2023-12-13T07:18:13.469" v="0"/>
            <ac:spMkLst>
              <pc:docMk/>
              <pc:sldMasterMk cId="167460319" sldId="2147483676"/>
              <pc:sldLayoutMk cId="0" sldId="2147483665"/>
              <ac:spMk id="7" creationId="{7BC305BE-56B3-5268-EE7D-C8771AF3B6F0}"/>
            </ac:spMkLst>
          </pc:spChg>
          <pc:spChg chg="mod">
            <ac:chgData name="André Fischer" userId="9fc4f5de-eaf3-4d55-a963-50abf04d0fac" providerId="ADAL" clId="{11C471B0-AD1D-9845-A662-85EB1F9CAF2F}" dt="2023-12-13T07:18:13.469" v="0"/>
            <ac:spMkLst>
              <pc:docMk/>
              <pc:sldMasterMk cId="167460319" sldId="2147483676"/>
              <pc:sldLayoutMk cId="0" sldId="2147483665"/>
              <ac:spMk id="15"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5"/>
              <ac:spMk id="16" creationId="{00000000-0000-0000-0000-000000000000}"/>
            </ac:spMkLst>
          </pc:spChg>
        </pc:sldLayoutChg>
        <pc:sldLayoutChg chg="modSp">
          <pc:chgData name="André Fischer" userId="9fc4f5de-eaf3-4d55-a963-50abf04d0fac" providerId="ADAL" clId="{11C471B0-AD1D-9845-A662-85EB1F9CAF2F}" dt="2023-12-13T07:18:13.469" v="0"/>
          <pc:sldLayoutMkLst>
            <pc:docMk/>
            <pc:sldMasterMk cId="167460319" sldId="2147483676"/>
            <pc:sldLayoutMk cId="0" sldId="2147483666"/>
          </pc:sldLayoutMkLst>
          <pc:spChg chg="mod">
            <ac:chgData name="André Fischer" userId="9fc4f5de-eaf3-4d55-a963-50abf04d0fac" providerId="ADAL" clId="{11C471B0-AD1D-9845-A662-85EB1F9CAF2F}" dt="2023-12-13T07:18:13.469" v="0"/>
            <ac:spMkLst>
              <pc:docMk/>
              <pc:sldMasterMk cId="167460319" sldId="2147483676"/>
              <pc:sldLayoutMk cId="0" sldId="2147483666"/>
              <ac:spMk id="2"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6"/>
              <ac:spMk id="3" creationId="{50B2026F-96C6-6A15-B7DC-C323760A372C}"/>
            </ac:spMkLst>
          </pc:spChg>
          <pc:spChg chg="mod">
            <ac:chgData name="André Fischer" userId="9fc4f5de-eaf3-4d55-a963-50abf04d0fac" providerId="ADAL" clId="{11C471B0-AD1D-9845-A662-85EB1F9CAF2F}" dt="2023-12-13T07:18:13.469" v="0"/>
            <ac:spMkLst>
              <pc:docMk/>
              <pc:sldMasterMk cId="167460319" sldId="2147483676"/>
              <pc:sldLayoutMk cId="0" sldId="2147483666"/>
              <ac:spMk id="5" creationId="{CDEFD8FE-E9D0-A71D-82A1-F43A44F42BAF}"/>
            </ac:spMkLst>
          </pc:spChg>
        </pc:sldLayoutChg>
        <pc:sldLayoutChg chg="modSp">
          <pc:chgData name="André Fischer" userId="9fc4f5de-eaf3-4d55-a963-50abf04d0fac" providerId="ADAL" clId="{11C471B0-AD1D-9845-A662-85EB1F9CAF2F}" dt="2023-12-13T07:18:13.469" v="0"/>
          <pc:sldLayoutMkLst>
            <pc:docMk/>
            <pc:sldMasterMk cId="167460319" sldId="2147483676"/>
            <pc:sldLayoutMk cId="0" sldId="2147483668"/>
          </pc:sldLayoutMkLst>
          <pc:spChg chg="mod">
            <ac:chgData name="André Fischer" userId="9fc4f5de-eaf3-4d55-a963-50abf04d0fac" providerId="ADAL" clId="{11C471B0-AD1D-9845-A662-85EB1F9CAF2F}" dt="2023-12-13T07:18:13.469" v="0"/>
            <ac:spMkLst>
              <pc:docMk/>
              <pc:sldMasterMk cId="167460319" sldId="2147483676"/>
              <pc:sldLayoutMk cId="0" sldId="2147483668"/>
              <ac:spMk id="3"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0" sldId="2147483668"/>
              <ac:spMk id="4" creationId="{21971FB3-7F3F-7E31-35E1-5B4B03C98FEF}"/>
            </ac:spMkLst>
          </pc:spChg>
          <pc:spChg chg="mod">
            <ac:chgData name="André Fischer" userId="9fc4f5de-eaf3-4d55-a963-50abf04d0fac" providerId="ADAL" clId="{11C471B0-AD1D-9845-A662-85EB1F9CAF2F}" dt="2023-12-13T07:18:13.469" v="0"/>
            <ac:spMkLst>
              <pc:docMk/>
              <pc:sldMasterMk cId="167460319" sldId="2147483676"/>
              <pc:sldLayoutMk cId="0" sldId="2147483668"/>
              <ac:spMk id="8" creationId="{665449DE-67B4-4224-9941-3FD13908625A}"/>
            </ac:spMkLst>
          </pc:spChg>
          <pc:spChg chg="mod">
            <ac:chgData name="André Fischer" userId="9fc4f5de-eaf3-4d55-a963-50abf04d0fac" providerId="ADAL" clId="{11C471B0-AD1D-9845-A662-85EB1F9CAF2F}" dt="2023-12-13T07:18:13.469" v="0"/>
            <ac:spMkLst>
              <pc:docMk/>
              <pc:sldMasterMk cId="167460319" sldId="2147483676"/>
              <pc:sldLayoutMk cId="0" sldId="2147483668"/>
              <ac:spMk id="9" creationId="{00000000-0000-0000-0000-000000000000}"/>
            </ac:spMkLst>
          </pc:spChg>
        </pc:sldLayoutChg>
        <pc:sldLayoutChg chg="modSp">
          <pc:chgData name="André Fischer" userId="9fc4f5de-eaf3-4d55-a963-50abf04d0fac" providerId="ADAL" clId="{11C471B0-AD1D-9845-A662-85EB1F9CAF2F}" dt="2023-12-13T07:18:13.469" v="0"/>
          <pc:sldLayoutMkLst>
            <pc:docMk/>
            <pc:sldMasterMk cId="167460319" sldId="2147483676"/>
            <pc:sldLayoutMk cId="2817401987" sldId="2147483672"/>
          </pc:sldLayoutMkLst>
          <pc:picChg chg="mod">
            <ac:chgData name="André Fischer" userId="9fc4f5de-eaf3-4d55-a963-50abf04d0fac" providerId="ADAL" clId="{11C471B0-AD1D-9845-A662-85EB1F9CAF2F}" dt="2023-12-13T07:18:13.469" v="0"/>
            <ac:picMkLst>
              <pc:docMk/>
              <pc:sldMasterMk cId="167460319" sldId="2147483676"/>
              <pc:sldLayoutMk cId="2817401987" sldId="2147483672"/>
              <ac:picMk id="9" creationId="{EEF55E49-4A8A-4CBC-B874-56913EEE663B}"/>
            </ac:picMkLst>
          </pc:picChg>
        </pc:sldLayoutChg>
        <pc:sldLayoutChg chg="modSp">
          <pc:chgData name="André Fischer" userId="9fc4f5de-eaf3-4d55-a963-50abf04d0fac" providerId="ADAL" clId="{11C471B0-AD1D-9845-A662-85EB1F9CAF2F}" dt="2023-12-13T07:18:13.469" v="0"/>
          <pc:sldLayoutMkLst>
            <pc:docMk/>
            <pc:sldMasterMk cId="167460319" sldId="2147483676"/>
            <pc:sldLayoutMk cId="1610979016" sldId="2147483675"/>
          </pc:sldLayoutMkLst>
          <pc:spChg chg="mod">
            <ac:chgData name="André Fischer" userId="9fc4f5de-eaf3-4d55-a963-50abf04d0fac" providerId="ADAL" clId="{11C471B0-AD1D-9845-A662-85EB1F9CAF2F}" dt="2023-12-13T07:18:13.469" v="0"/>
            <ac:spMkLst>
              <pc:docMk/>
              <pc:sldMasterMk cId="167460319" sldId="2147483676"/>
              <pc:sldLayoutMk cId="1610979016" sldId="2147483675"/>
              <ac:spMk id="3" creationId="{00000000-0000-0000-0000-000000000000}"/>
            </ac:spMkLst>
          </pc:spChg>
          <pc:spChg chg="mod">
            <ac:chgData name="André Fischer" userId="9fc4f5de-eaf3-4d55-a963-50abf04d0fac" providerId="ADAL" clId="{11C471B0-AD1D-9845-A662-85EB1F9CAF2F}" dt="2023-12-13T07:18:13.469" v="0"/>
            <ac:spMkLst>
              <pc:docMk/>
              <pc:sldMasterMk cId="167460319" sldId="2147483676"/>
              <pc:sldLayoutMk cId="1610979016" sldId="2147483675"/>
              <ac:spMk id="4" creationId="{91D18415-1634-9C25-BB7A-D34044ED3961}"/>
            </ac:spMkLst>
          </pc:spChg>
          <pc:spChg chg="mod">
            <ac:chgData name="André Fischer" userId="9fc4f5de-eaf3-4d55-a963-50abf04d0fac" providerId="ADAL" clId="{11C471B0-AD1D-9845-A662-85EB1F9CAF2F}" dt="2023-12-13T07:18:13.469" v="0"/>
            <ac:spMkLst>
              <pc:docMk/>
              <pc:sldMasterMk cId="167460319" sldId="2147483676"/>
              <pc:sldLayoutMk cId="1610979016" sldId="2147483675"/>
              <ac:spMk id="9" creationId="{00000000-0000-0000-0000-000000000000}"/>
            </ac:spMkLst>
          </pc:spChg>
        </pc:sldLayoutChg>
      </pc:sldMasterChg>
      <pc:sldMasterChg chg="delSldLayout">
        <pc:chgData name="André Fischer" userId="9fc4f5de-eaf3-4d55-a963-50abf04d0fac" providerId="ADAL" clId="{11C471B0-AD1D-9845-A662-85EB1F9CAF2F}" dt="2023-12-13T07:36:49.599" v="28" actId="2696"/>
        <pc:sldMasterMkLst>
          <pc:docMk/>
          <pc:sldMasterMk cId="167460319" sldId="2147483676"/>
        </pc:sldMasterMkLst>
        <pc:sldLayoutChg chg="del">
          <pc:chgData name="André Fischer" userId="9fc4f5de-eaf3-4d55-a963-50abf04d0fac" providerId="ADAL" clId="{11C471B0-AD1D-9845-A662-85EB1F9CAF2F}" dt="2023-12-13T07:36:35.887" v="2" actId="2696"/>
          <pc:sldLayoutMkLst>
            <pc:docMk/>
            <pc:sldMasterMk cId="167460319" sldId="2147483676"/>
            <pc:sldLayoutMk cId="0" sldId="2147483661"/>
          </pc:sldLayoutMkLst>
        </pc:sldLayoutChg>
        <pc:sldLayoutChg chg="del">
          <pc:chgData name="André Fischer" userId="9fc4f5de-eaf3-4d55-a963-50abf04d0fac" providerId="ADAL" clId="{11C471B0-AD1D-9845-A662-85EB1F9CAF2F}" dt="2023-12-13T07:36:35.900" v="4" actId="2696"/>
          <pc:sldLayoutMkLst>
            <pc:docMk/>
            <pc:sldMasterMk cId="167460319" sldId="2147483676"/>
            <pc:sldLayoutMk cId="0" sldId="2147483662"/>
          </pc:sldLayoutMkLst>
        </pc:sldLayoutChg>
        <pc:sldLayoutChg chg="del">
          <pc:chgData name="André Fischer" userId="9fc4f5de-eaf3-4d55-a963-50abf04d0fac" providerId="ADAL" clId="{11C471B0-AD1D-9845-A662-85EB1F9CAF2F}" dt="2023-12-13T07:36:35.908" v="10" actId="2696"/>
          <pc:sldLayoutMkLst>
            <pc:docMk/>
            <pc:sldMasterMk cId="167460319" sldId="2147483676"/>
            <pc:sldLayoutMk cId="0" sldId="2147483663"/>
          </pc:sldLayoutMkLst>
        </pc:sldLayoutChg>
        <pc:sldLayoutChg chg="del">
          <pc:chgData name="André Fischer" userId="9fc4f5de-eaf3-4d55-a963-50abf04d0fac" providerId="ADAL" clId="{11C471B0-AD1D-9845-A662-85EB1F9CAF2F}" dt="2023-12-13T07:36:35.902" v="5" actId="2696"/>
          <pc:sldLayoutMkLst>
            <pc:docMk/>
            <pc:sldMasterMk cId="167460319" sldId="2147483676"/>
            <pc:sldLayoutMk cId="0" sldId="2147483664"/>
          </pc:sldLayoutMkLst>
        </pc:sldLayoutChg>
        <pc:sldLayoutChg chg="del">
          <pc:chgData name="André Fischer" userId="9fc4f5de-eaf3-4d55-a963-50abf04d0fac" providerId="ADAL" clId="{11C471B0-AD1D-9845-A662-85EB1F9CAF2F}" dt="2023-12-13T07:36:35.906" v="8" actId="2696"/>
          <pc:sldLayoutMkLst>
            <pc:docMk/>
            <pc:sldMasterMk cId="167460319" sldId="2147483676"/>
            <pc:sldLayoutMk cId="0" sldId="2147483665"/>
          </pc:sldLayoutMkLst>
        </pc:sldLayoutChg>
        <pc:sldLayoutChg chg="del">
          <pc:chgData name="André Fischer" userId="9fc4f5de-eaf3-4d55-a963-50abf04d0fac" providerId="ADAL" clId="{11C471B0-AD1D-9845-A662-85EB1F9CAF2F}" dt="2023-12-13T07:36:35.907" v="9" actId="2696"/>
          <pc:sldLayoutMkLst>
            <pc:docMk/>
            <pc:sldMasterMk cId="167460319" sldId="2147483676"/>
            <pc:sldLayoutMk cId="0" sldId="2147483666"/>
          </pc:sldLayoutMkLst>
        </pc:sldLayoutChg>
        <pc:sldLayoutChg chg="del">
          <pc:chgData name="André Fischer" userId="9fc4f5de-eaf3-4d55-a963-50abf04d0fac" providerId="ADAL" clId="{11C471B0-AD1D-9845-A662-85EB1F9CAF2F}" dt="2023-12-13T07:36:35.903" v="6" actId="2696"/>
          <pc:sldLayoutMkLst>
            <pc:docMk/>
            <pc:sldMasterMk cId="167460319" sldId="2147483676"/>
            <pc:sldLayoutMk cId="0" sldId="2147483668"/>
          </pc:sldLayoutMkLst>
        </pc:sldLayoutChg>
        <pc:sldLayoutChg chg="del">
          <pc:chgData name="André Fischer" userId="9fc4f5de-eaf3-4d55-a963-50abf04d0fac" providerId="ADAL" clId="{11C471B0-AD1D-9845-A662-85EB1F9CAF2F}" dt="2023-12-13T07:36:35.893" v="3" actId="2696"/>
          <pc:sldLayoutMkLst>
            <pc:docMk/>
            <pc:sldMasterMk cId="167460319" sldId="2147483676"/>
            <pc:sldLayoutMk cId="2817401987" sldId="2147483672"/>
          </pc:sldLayoutMkLst>
        </pc:sldLayoutChg>
        <pc:sldLayoutChg chg="del">
          <pc:chgData name="André Fischer" userId="9fc4f5de-eaf3-4d55-a963-50abf04d0fac" providerId="ADAL" clId="{11C471B0-AD1D-9845-A662-85EB1F9CAF2F}" dt="2023-12-13T07:36:35.904" v="7" actId="2696"/>
          <pc:sldLayoutMkLst>
            <pc:docMk/>
            <pc:sldMasterMk cId="167460319" sldId="2147483676"/>
            <pc:sldLayoutMk cId="1610979016" sldId="2147483675"/>
          </pc:sldLayoutMkLst>
        </pc:sldLayoutChg>
        <pc:sldLayoutChg chg="del">
          <pc:chgData name="André Fischer" userId="9fc4f5de-eaf3-4d55-a963-50abf04d0fac" providerId="ADAL" clId="{11C471B0-AD1D-9845-A662-85EB1F9CAF2F}" dt="2023-12-13T07:36:49.572" v="20" actId="2696"/>
          <pc:sldLayoutMkLst>
            <pc:docMk/>
            <pc:sldMasterMk cId="167460319" sldId="2147483676"/>
            <pc:sldLayoutMk cId="1289345907" sldId="2147483686"/>
          </pc:sldLayoutMkLst>
        </pc:sldLayoutChg>
        <pc:sldLayoutChg chg="del">
          <pc:chgData name="André Fischer" userId="9fc4f5de-eaf3-4d55-a963-50abf04d0fac" providerId="ADAL" clId="{11C471B0-AD1D-9845-A662-85EB1F9CAF2F}" dt="2023-12-13T07:36:49.579" v="22" actId="2696"/>
          <pc:sldLayoutMkLst>
            <pc:docMk/>
            <pc:sldMasterMk cId="167460319" sldId="2147483676"/>
            <pc:sldLayoutMk cId="709545459" sldId="2147483687"/>
          </pc:sldLayoutMkLst>
        </pc:sldLayoutChg>
        <pc:sldLayoutChg chg="del">
          <pc:chgData name="André Fischer" userId="9fc4f5de-eaf3-4d55-a963-50abf04d0fac" providerId="ADAL" clId="{11C471B0-AD1D-9845-A662-85EB1F9CAF2F}" dt="2023-12-13T07:36:49.590" v="27" actId="2696"/>
          <pc:sldLayoutMkLst>
            <pc:docMk/>
            <pc:sldMasterMk cId="167460319" sldId="2147483676"/>
            <pc:sldLayoutMk cId="2094807690" sldId="2147483688"/>
          </pc:sldLayoutMkLst>
        </pc:sldLayoutChg>
        <pc:sldLayoutChg chg="del">
          <pc:chgData name="André Fischer" userId="9fc4f5de-eaf3-4d55-a963-50abf04d0fac" providerId="ADAL" clId="{11C471B0-AD1D-9845-A662-85EB1F9CAF2F}" dt="2023-12-13T07:36:49.578" v="21" actId="2696"/>
          <pc:sldLayoutMkLst>
            <pc:docMk/>
            <pc:sldMasterMk cId="167460319" sldId="2147483676"/>
            <pc:sldLayoutMk cId="23066013" sldId="2147483689"/>
          </pc:sldLayoutMkLst>
        </pc:sldLayoutChg>
        <pc:sldLayoutChg chg="del">
          <pc:chgData name="André Fischer" userId="9fc4f5de-eaf3-4d55-a963-50abf04d0fac" providerId="ADAL" clId="{11C471B0-AD1D-9845-A662-85EB1F9CAF2F}" dt="2023-12-13T07:36:49.585" v="23" actId="2696"/>
          <pc:sldLayoutMkLst>
            <pc:docMk/>
            <pc:sldMasterMk cId="167460319" sldId="2147483676"/>
            <pc:sldLayoutMk cId="1389903498" sldId="2147483690"/>
          </pc:sldLayoutMkLst>
        </pc:sldLayoutChg>
        <pc:sldLayoutChg chg="del">
          <pc:chgData name="André Fischer" userId="9fc4f5de-eaf3-4d55-a963-50abf04d0fac" providerId="ADAL" clId="{11C471B0-AD1D-9845-A662-85EB1F9CAF2F}" dt="2023-12-13T07:36:49.587" v="24" actId="2696"/>
          <pc:sldLayoutMkLst>
            <pc:docMk/>
            <pc:sldMasterMk cId="167460319" sldId="2147483676"/>
            <pc:sldLayoutMk cId="1489617881" sldId="2147483691"/>
          </pc:sldLayoutMkLst>
        </pc:sldLayoutChg>
        <pc:sldLayoutChg chg="del">
          <pc:chgData name="André Fischer" userId="9fc4f5de-eaf3-4d55-a963-50abf04d0fac" providerId="ADAL" clId="{11C471B0-AD1D-9845-A662-85EB1F9CAF2F}" dt="2023-12-13T07:36:49.588" v="25" actId="2696"/>
          <pc:sldLayoutMkLst>
            <pc:docMk/>
            <pc:sldMasterMk cId="167460319" sldId="2147483676"/>
            <pc:sldLayoutMk cId="1658212302" sldId="2147483692"/>
          </pc:sldLayoutMkLst>
        </pc:sldLayoutChg>
        <pc:sldLayoutChg chg="del">
          <pc:chgData name="André Fischer" userId="9fc4f5de-eaf3-4d55-a963-50abf04d0fac" providerId="ADAL" clId="{11C471B0-AD1D-9845-A662-85EB1F9CAF2F}" dt="2023-12-13T07:36:49.599" v="28" actId="2696"/>
          <pc:sldLayoutMkLst>
            <pc:docMk/>
            <pc:sldMasterMk cId="167460319" sldId="2147483676"/>
            <pc:sldLayoutMk cId="4216953240" sldId="2147483693"/>
          </pc:sldLayoutMkLst>
        </pc:sldLayoutChg>
        <pc:sldLayoutChg chg="del">
          <pc:chgData name="André Fischer" userId="9fc4f5de-eaf3-4d55-a963-50abf04d0fac" providerId="ADAL" clId="{11C471B0-AD1D-9845-A662-85EB1F9CAF2F}" dt="2023-12-13T07:36:49.589" v="26" actId="2696"/>
          <pc:sldLayoutMkLst>
            <pc:docMk/>
            <pc:sldMasterMk cId="167460319" sldId="2147483676"/>
            <pc:sldLayoutMk cId="4069380252" sldId="2147483694"/>
          </pc:sldLayoutMkLst>
        </pc:sldLayoutChg>
        <pc:sldLayoutChg chg="del">
          <pc:chgData name="André Fischer" userId="9fc4f5de-eaf3-4d55-a963-50abf04d0fac" providerId="ADAL" clId="{11C471B0-AD1D-9845-A662-85EB1F9CAF2F}" dt="2023-12-13T07:36:43.356" v="11" actId="2696"/>
          <pc:sldLayoutMkLst>
            <pc:docMk/>
            <pc:sldMasterMk cId="167460319" sldId="2147483676"/>
            <pc:sldLayoutMk cId="4109195186" sldId="2147483695"/>
          </pc:sldLayoutMkLst>
        </pc:sldLayoutChg>
        <pc:sldLayoutChg chg="del">
          <pc:chgData name="André Fischer" userId="9fc4f5de-eaf3-4d55-a963-50abf04d0fac" providerId="ADAL" clId="{11C471B0-AD1D-9845-A662-85EB1F9CAF2F}" dt="2023-12-13T07:36:43.370" v="18" actId="2696"/>
          <pc:sldLayoutMkLst>
            <pc:docMk/>
            <pc:sldMasterMk cId="167460319" sldId="2147483676"/>
            <pc:sldLayoutMk cId="615434364" sldId="2147483696"/>
          </pc:sldLayoutMkLst>
        </pc:sldLayoutChg>
        <pc:sldLayoutChg chg="del">
          <pc:chgData name="André Fischer" userId="9fc4f5de-eaf3-4d55-a963-50abf04d0fac" providerId="ADAL" clId="{11C471B0-AD1D-9845-A662-85EB1F9CAF2F}" dt="2023-12-13T07:36:43.363" v="13" actId="2696"/>
          <pc:sldLayoutMkLst>
            <pc:docMk/>
            <pc:sldMasterMk cId="167460319" sldId="2147483676"/>
            <pc:sldLayoutMk cId="871597122" sldId="2147483697"/>
          </pc:sldLayoutMkLst>
        </pc:sldLayoutChg>
        <pc:sldLayoutChg chg="del">
          <pc:chgData name="André Fischer" userId="9fc4f5de-eaf3-4d55-a963-50abf04d0fac" providerId="ADAL" clId="{11C471B0-AD1D-9845-A662-85EB1F9CAF2F}" dt="2023-12-13T07:36:43.367" v="16" actId="2696"/>
          <pc:sldLayoutMkLst>
            <pc:docMk/>
            <pc:sldMasterMk cId="167460319" sldId="2147483676"/>
            <pc:sldLayoutMk cId="2805130059" sldId="2147483698"/>
          </pc:sldLayoutMkLst>
        </pc:sldLayoutChg>
        <pc:sldLayoutChg chg="del">
          <pc:chgData name="André Fischer" userId="9fc4f5de-eaf3-4d55-a963-50abf04d0fac" providerId="ADAL" clId="{11C471B0-AD1D-9845-A662-85EB1F9CAF2F}" dt="2023-12-13T07:36:43.366" v="15" actId="2696"/>
          <pc:sldLayoutMkLst>
            <pc:docMk/>
            <pc:sldMasterMk cId="167460319" sldId="2147483676"/>
            <pc:sldLayoutMk cId="709861175" sldId="2147483699"/>
          </pc:sldLayoutMkLst>
        </pc:sldLayoutChg>
        <pc:sldLayoutChg chg="del">
          <pc:chgData name="André Fischer" userId="9fc4f5de-eaf3-4d55-a963-50abf04d0fac" providerId="ADAL" clId="{11C471B0-AD1D-9845-A662-85EB1F9CAF2F}" dt="2023-12-13T07:36:43.365" v="14" actId="2696"/>
          <pc:sldLayoutMkLst>
            <pc:docMk/>
            <pc:sldMasterMk cId="167460319" sldId="2147483676"/>
            <pc:sldLayoutMk cId="1354879480" sldId="2147483700"/>
          </pc:sldLayoutMkLst>
        </pc:sldLayoutChg>
        <pc:sldLayoutChg chg="del">
          <pc:chgData name="André Fischer" userId="9fc4f5de-eaf3-4d55-a963-50abf04d0fac" providerId="ADAL" clId="{11C471B0-AD1D-9845-A662-85EB1F9CAF2F}" dt="2023-12-13T07:36:43.369" v="17" actId="2696"/>
          <pc:sldLayoutMkLst>
            <pc:docMk/>
            <pc:sldMasterMk cId="167460319" sldId="2147483676"/>
            <pc:sldLayoutMk cId="628847296" sldId="2147483701"/>
          </pc:sldLayoutMkLst>
        </pc:sldLayoutChg>
        <pc:sldLayoutChg chg="del">
          <pc:chgData name="André Fischer" userId="9fc4f5de-eaf3-4d55-a963-50abf04d0fac" providerId="ADAL" clId="{11C471B0-AD1D-9845-A662-85EB1F9CAF2F}" dt="2023-12-13T07:36:43.380" v="19" actId="2696"/>
          <pc:sldLayoutMkLst>
            <pc:docMk/>
            <pc:sldMasterMk cId="167460319" sldId="2147483676"/>
            <pc:sldLayoutMk cId="3122837411" sldId="2147483702"/>
          </pc:sldLayoutMkLst>
        </pc:sldLayoutChg>
        <pc:sldLayoutChg chg="del">
          <pc:chgData name="André Fischer" userId="9fc4f5de-eaf3-4d55-a963-50abf04d0fac" providerId="ADAL" clId="{11C471B0-AD1D-9845-A662-85EB1F9CAF2F}" dt="2023-12-13T07:36:43.362" v="12" actId="2696"/>
          <pc:sldLayoutMkLst>
            <pc:docMk/>
            <pc:sldMasterMk cId="167460319" sldId="2147483676"/>
            <pc:sldLayoutMk cId="930939974" sldId="2147483703"/>
          </pc:sldLayoutMkLst>
        </pc:sldLayoutChg>
      </pc:sldMasterChg>
    </pc:docChg>
  </pc:docChgLst>
</pc:chgInfo>
</file>

<file path=ppt/comments/modernComment_8AA_1287E7D0.xml><?xml version="1.0" encoding="utf-8"?>
<p188:cmLst xmlns:a="http://schemas.openxmlformats.org/drawingml/2006/main" xmlns:r="http://schemas.openxmlformats.org/officeDocument/2006/relationships" xmlns:p188="http://schemas.microsoft.com/office/powerpoint/2018/8/main">
  <p188:cm id="{DDDF8C09-4995-1949-A423-71E7CAFC67A2}" authorId="{E55F904A-CBA8-2F44-92C8-8F386E1D4D46}" status="resolved" created="2024-11-25T07:45:21.021" complete="100000">
    <ac:deMkLst xmlns:ac="http://schemas.microsoft.com/office/drawing/2013/main/command">
      <pc:docMk xmlns:pc="http://schemas.microsoft.com/office/powerpoint/2013/main/command"/>
      <pc:sldMk xmlns:pc="http://schemas.microsoft.com/office/powerpoint/2013/main/command" cId="310896592" sldId="2218"/>
      <ac:spMk id="2" creationId="{8BEA2B03-2CC5-D938-CCC3-C0E6653CAE08}"/>
    </ac:deMkLst>
    <p188:txBody>
      <a:bodyPr/>
      <a:lstStyle/>
      <a:p>
        <a:r>
          <a:rPr lang="de-DE"/>
          <a:t>Das war 2023 der Entwurf, hier müssten die Abkürzungen getauscht werden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19.12.24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19.12.24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19.12.24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extLst>
      <p:ext uri="{BB962C8B-B14F-4D97-AF65-F5344CB8AC3E}">
        <p14:creationId xmlns:p14="http://schemas.microsoft.com/office/powerpoint/2010/main" val="139116294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32804257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823811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17691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77460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17156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8275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3550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872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16746031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8AA_1287E7D0.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7B76B-C8AD-8E81-0F57-3622DFFA2FC5}"/>
              </a:ext>
            </a:extLst>
          </p:cNvPr>
          <p:cNvSpPr>
            <a:spLocks noGrp="1"/>
          </p:cNvSpPr>
          <p:nvPr>
            <p:ph type="title"/>
          </p:nvPr>
        </p:nvSpPr>
        <p:spPr/>
        <p:txBody>
          <a:bodyPr/>
          <a:lstStyle/>
          <a:p>
            <a:r>
              <a:rPr lang="de-DE" dirty="0"/>
              <a:t>Unterweisungsmodul</a:t>
            </a:r>
          </a:p>
        </p:txBody>
      </p:sp>
      <p:sp>
        <p:nvSpPr>
          <p:cNvPr id="3" name="Textplatzhalter 2">
            <a:extLst>
              <a:ext uri="{FF2B5EF4-FFF2-40B4-BE49-F238E27FC236}">
                <a16:creationId xmlns:a16="http://schemas.microsoft.com/office/drawing/2014/main" id="{7949A9DF-FD5F-E3AE-92A9-C47B67FC93D6}"/>
              </a:ext>
            </a:extLst>
          </p:cNvPr>
          <p:cNvSpPr>
            <a:spLocks noGrp="1"/>
          </p:cNvSpPr>
          <p:nvPr>
            <p:ph type="body" idx="1"/>
          </p:nvPr>
        </p:nvSpPr>
        <p:spPr/>
        <p:txBody>
          <a:bodyPr/>
          <a:lstStyle/>
          <a:p>
            <a:r>
              <a:rPr lang="de-DE" dirty="0"/>
              <a:t>Aktuelle Normenänderungen</a:t>
            </a:r>
          </a:p>
          <a:p>
            <a:endParaRPr lang="de-DE" dirty="0"/>
          </a:p>
        </p:txBody>
      </p:sp>
      <p:sp>
        <p:nvSpPr>
          <p:cNvPr id="4" name="Datumsplatzhalter 3">
            <a:extLst>
              <a:ext uri="{FF2B5EF4-FFF2-40B4-BE49-F238E27FC236}">
                <a16:creationId xmlns:a16="http://schemas.microsoft.com/office/drawing/2014/main" id="{491AA13B-43AF-B53B-9E0A-45CBB5B7D097}"/>
              </a:ext>
            </a:extLst>
          </p:cNvPr>
          <p:cNvSpPr>
            <a:spLocks noGrp="1"/>
          </p:cNvSpPr>
          <p:nvPr>
            <p:ph type="dt" sz="half" idx="10"/>
          </p:nvPr>
        </p:nvSpPr>
        <p:spPr/>
        <p:txBody>
          <a:bodyPr/>
          <a:lstStyle/>
          <a:p>
            <a:fld id="{71C0D098-B4D5-1D4D-AB7B-767DD957BAE1}" type="datetime1">
              <a:rPr lang="de-DE" smtClean="0"/>
              <a:t>19.12.24</a:t>
            </a:fld>
            <a:endParaRPr lang="en-US" dirty="0"/>
          </a:p>
        </p:txBody>
      </p:sp>
      <p:sp>
        <p:nvSpPr>
          <p:cNvPr id="5" name="Fußzeilenplatzhalter 4">
            <a:extLst>
              <a:ext uri="{FF2B5EF4-FFF2-40B4-BE49-F238E27FC236}">
                <a16:creationId xmlns:a16="http://schemas.microsoft.com/office/drawing/2014/main" id="{ED0464A5-2328-74A3-B1AC-91FA8F241859}"/>
              </a:ext>
            </a:extLst>
          </p:cNvPr>
          <p:cNvSpPr>
            <a:spLocks noGrp="1"/>
          </p:cNvSpPr>
          <p:nvPr>
            <p:ph type="ftr" sz="quarter" idx="12"/>
          </p:nvPr>
        </p:nvSpPr>
        <p:spPr/>
        <p:txBody>
          <a:bodyPr/>
          <a:lstStyle/>
          <a:p>
            <a:r>
              <a:rPr lang="en-US" dirty="0"/>
              <a:t>Revision: 0</a:t>
            </a:r>
          </a:p>
        </p:txBody>
      </p:sp>
    </p:spTree>
    <p:extLst>
      <p:ext uri="{BB962C8B-B14F-4D97-AF65-F5344CB8AC3E}">
        <p14:creationId xmlns:p14="http://schemas.microsoft.com/office/powerpoint/2010/main" val="218456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E1835-11C7-0EB0-CC7B-E85ECEDB6E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A439CC-0893-09A8-DFFF-689CFE2545B1}"/>
              </a:ext>
            </a:extLst>
          </p:cNvPr>
          <p:cNvSpPr>
            <a:spLocks noGrp="1"/>
          </p:cNvSpPr>
          <p:nvPr>
            <p:ph type="title"/>
          </p:nvPr>
        </p:nvSpPr>
        <p:spPr/>
        <p:txBody>
          <a:bodyPr/>
          <a:lstStyle/>
          <a:p>
            <a:r>
              <a:rPr lang="de-DE" dirty="0"/>
              <a:t>DIN EN 50110-1 (VDE 0105-1)</a:t>
            </a:r>
            <a:br>
              <a:rPr lang="de-DE" dirty="0"/>
            </a:br>
            <a:r>
              <a:rPr lang="de-DE" dirty="0"/>
              <a:t>Rollen in der Wahrnehmung der Verantwortung</a:t>
            </a:r>
          </a:p>
        </p:txBody>
      </p:sp>
      <p:sp>
        <p:nvSpPr>
          <p:cNvPr id="3" name="Foliennummernplatzhalter 2">
            <a:extLst>
              <a:ext uri="{FF2B5EF4-FFF2-40B4-BE49-F238E27FC236}">
                <a16:creationId xmlns:a16="http://schemas.microsoft.com/office/drawing/2014/main" id="{AD17AFB0-07A0-1E16-7230-D65598C6BDF6}"/>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4" name="Inhaltsplatzhalter 3">
            <a:extLst>
              <a:ext uri="{FF2B5EF4-FFF2-40B4-BE49-F238E27FC236}">
                <a16:creationId xmlns:a16="http://schemas.microsoft.com/office/drawing/2014/main" id="{2A7FD2F1-67FF-E1EF-E296-FC812E9E84FC}"/>
              </a:ext>
            </a:extLst>
          </p:cNvPr>
          <p:cNvSpPr>
            <a:spLocks noGrp="1"/>
          </p:cNvSpPr>
          <p:nvPr>
            <p:ph sz="quarter" idx="14"/>
          </p:nvPr>
        </p:nvSpPr>
        <p:spPr/>
        <p:txBody>
          <a:bodyPr>
            <a:normAutofit lnSpcReduction="10000"/>
          </a:bodyPr>
          <a:lstStyle/>
          <a:p>
            <a:r>
              <a:rPr lang="de-DE" dirty="0"/>
              <a:t>Anwendungsbeispiel für Rollen in der Wahrnehmung der Verantwortung</a:t>
            </a:r>
          </a:p>
          <a:p>
            <a:pPr lvl="1"/>
            <a:r>
              <a:rPr lang="de-DE" dirty="0"/>
              <a:t>B.1.2 Privathaushalt</a:t>
            </a:r>
          </a:p>
          <a:p>
            <a:pPr lvl="2"/>
            <a:r>
              <a:rPr lang="de-DE" dirty="0"/>
              <a:t>Rolle a): Eigentümer</a:t>
            </a:r>
          </a:p>
          <a:p>
            <a:pPr lvl="2"/>
            <a:r>
              <a:rPr lang="de-DE" dirty="0"/>
              <a:t>Rolle b), c) und d): Elektriker (Elektrofachkraft)</a:t>
            </a:r>
          </a:p>
          <a:p>
            <a:pPr lvl="1"/>
            <a:r>
              <a:rPr lang="de-DE" dirty="0"/>
              <a:t>B.1.3 Mittelständisches Unternehmen oder Handwerksbetrieb</a:t>
            </a:r>
          </a:p>
          <a:p>
            <a:pPr lvl="2"/>
            <a:r>
              <a:rPr lang="de-DE" dirty="0"/>
              <a:t>Rolle a): Eigentümer (z. B. Bäcker als Betreiber der Bäckerei)</a:t>
            </a:r>
          </a:p>
          <a:p>
            <a:pPr lvl="2"/>
            <a:r>
              <a:rPr lang="de-DE" dirty="0"/>
              <a:t>Rolle b), c) und d): Elektriker (Elektrofachkraft)</a:t>
            </a:r>
          </a:p>
          <a:p>
            <a:pPr lvl="1"/>
            <a:r>
              <a:rPr lang="de-DE" dirty="0"/>
              <a:t>B.1.4 Großindustrie oder Konzern</a:t>
            </a:r>
          </a:p>
          <a:p>
            <a:pPr lvl="2"/>
            <a:r>
              <a:rPr lang="de-DE" dirty="0"/>
              <a:t>Rolle a): Unternehmer oder Vorstand eines Unternehmens oder festgelegte Person, die beauftragt ist, die Rolle als Anlagenbetreiber (IM) wahrzunehmen</a:t>
            </a:r>
          </a:p>
          <a:p>
            <a:pPr lvl="2"/>
            <a:r>
              <a:rPr lang="de-DE" dirty="0"/>
              <a:t>Rolle b): Benannter Mitarbeiter, der beauftragt ist, die Rolle als Anlagenverantwortlicher (OC) wahrzunehmen</a:t>
            </a:r>
          </a:p>
          <a:p>
            <a:pPr lvl="2"/>
            <a:r>
              <a:rPr lang="de-DE" dirty="0"/>
              <a:t>Rolle c): Kolonnenführer oder Teamleiter, der beauftragt ist, die Rolle als Arbeitsverantwortlicher (WC) wahrzunehmen</a:t>
            </a:r>
          </a:p>
          <a:p>
            <a:pPr lvl="2"/>
            <a:r>
              <a:rPr lang="de-DE" dirty="0"/>
              <a:t>Rolle d): Arbeitende Person (W) (Mitarbeiter im Arbeitsteam)</a:t>
            </a:r>
          </a:p>
          <a:p>
            <a:endParaRPr lang="de-DE" dirty="0"/>
          </a:p>
        </p:txBody>
      </p:sp>
    </p:spTree>
    <p:extLst>
      <p:ext uri="{BB962C8B-B14F-4D97-AF65-F5344CB8AC3E}">
        <p14:creationId xmlns:p14="http://schemas.microsoft.com/office/powerpoint/2010/main" val="417070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2A96945-84BC-841C-2FF9-C7DA4CAF4DBA}"/>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3" name="Inhaltsplatzhalter 2">
            <a:extLst>
              <a:ext uri="{FF2B5EF4-FFF2-40B4-BE49-F238E27FC236}">
                <a16:creationId xmlns:a16="http://schemas.microsoft.com/office/drawing/2014/main" id="{F9F8DB18-E060-75B2-D3B7-1004B0C1F392}"/>
              </a:ext>
            </a:extLst>
          </p:cNvPr>
          <p:cNvSpPr>
            <a:spLocks noGrp="1"/>
          </p:cNvSpPr>
          <p:nvPr>
            <p:ph sz="quarter" idx="1"/>
          </p:nvPr>
        </p:nvSpPr>
        <p:spPr/>
        <p:txBody>
          <a:bodyPr>
            <a:normAutofit/>
          </a:bodyPr>
          <a:lstStyle/>
          <a:p>
            <a:r>
              <a:rPr lang="de-DE" dirty="0"/>
              <a:t>Abs. 6.1.1 Allgemeine Anforderungen</a:t>
            </a:r>
          </a:p>
          <a:p>
            <a:pPr lvl="1"/>
            <a:r>
              <a:rPr lang="de-DE" dirty="0"/>
              <a:t>Es wird zwischen vier Arbeitsmethoden unterschieden: </a:t>
            </a:r>
          </a:p>
          <a:p>
            <a:pPr lvl="2"/>
            <a:r>
              <a:rPr lang="de-DE" dirty="0"/>
              <a:t>Arbeiten im spannungsfreien Zustand</a:t>
            </a:r>
          </a:p>
          <a:p>
            <a:pPr lvl="2"/>
            <a:r>
              <a:rPr lang="de-DE" dirty="0"/>
              <a:t>Arbeiten unter Spannung</a:t>
            </a:r>
          </a:p>
          <a:p>
            <a:pPr lvl="2"/>
            <a:r>
              <a:rPr lang="de-DE" dirty="0"/>
              <a:t>Arbeiten innerhalb der Annäherungszone</a:t>
            </a:r>
          </a:p>
          <a:p>
            <a:pPr lvl="2"/>
            <a:r>
              <a:rPr lang="de-DE" dirty="0"/>
              <a:t>Arbeiten außerhalb der Annäherungszone </a:t>
            </a:r>
          </a:p>
          <a:p>
            <a:endParaRPr lang="de-DE" dirty="0"/>
          </a:p>
        </p:txBody>
      </p:sp>
      <p:pic>
        <p:nvPicPr>
          <p:cNvPr id="8" name="Inhaltsplatzhalter 7" descr="Ein Bild, das Text, Diagramm, Reihe, Plan enthält.&#10;&#10;Automatisch generierte Beschreibung">
            <a:extLst>
              <a:ext uri="{FF2B5EF4-FFF2-40B4-BE49-F238E27FC236}">
                <a16:creationId xmlns:a16="http://schemas.microsoft.com/office/drawing/2014/main" id="{D965D7BE-CF14-3AC2-C5B8-5BE5FFDA7C96}"/>
              </a:ext>
            </a:extLst>
          </p:cNvPr>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7194176" y="1744529"/>
            <a:ext cx="3728859" cy="5470089"/>
          </a:xfrm>
        </p:spPr>
      </p:pic>
      <p:sp>
        <p:nvSpPr>
          <p:cNvPr id="5" name="Titel 4">
            <a:extLst>
              <a:ext uri="{FF2B5EF4-FFF2-40B4-BE49-F238E27FC236}">
                <a16:creationId xmlns:a16="http://schemas.microsoft.com/office/drawing/2014/main" id="{5122202F-EBC1-26C1-2D93-B822F19759B6}"/>
              </a:ext>
            </a:extLst>
          </p:cNvPr>
          <p:cNvSpPr>
            <a:spLocks noGrp="1"/>
          </p:cNvSpPr>
          <p:nvPr>
            <p:ph type="title"/>
          </p:nvPr>
        </p:nvSpPr>
        <p:spPr/>
        <p:txBody>
          <a:bodyPr/>
          <a:lstStyle/>
          <a:p>
            <a:r>
              <a:rPr lang="de-DE" dirty="0"/>
              <a:t>DIN EN 50110-1 (VDE 0105-1)</a:t>
            </a:r>
            <a:br>
              <a:rPr lang="de-DE" dirty="0"/>
            </a:br>
            <a:r>
              <a:rPr lang="de-DE" dirty="0"/>
              <a:t>Arbeitsverfahren</a:t>
            </a:r>
          </a:p>
        </p:txBody>
      </p:sp>
      <p:sp>
        <p:nvSpPr>
          <p:cNvPr id="9" name="Textfeld 8">
            <a:extLst>
              <a:ext uri="{FF2B5EF4-FFF2-40B4-BE49-F238E27FC236}">
                <a16:creationId xmlns:a16="http://schemas.microsoft.com/office/drawing/2014/main" id="{9BA4456D-102E-3D17-94E8-CB44922C3CFA}"/>
              </a:ext>
            </a:extLst>
          </p:cNvPr>
          <p:cNvSpPr txBox="1"/>
          <p:nvPr/>
        </p:nvSpPr>
        <p:spPr>
          <a:xfrm>
            <a:off x="9189684" y="6758887"/>
            <a:ext cx="2420471"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DIN EN 50110-1:2024-11</a:t>
            </a:r>
          </a:p>
        </p:txBody>
      </p:sp>
    </p:spTree>
    <p:extLst>
      <p:ext uri="{BB962C8B-B14F-4D97-AF65-F5344CB8AC3E}">
        <p14:creationId xmlns:p14="http://schemas.microsoft.com/office/powerpoint/2010/main" val="332752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461B2-A68F-C3D7-7563-97538669029B}"/>
              </a:ext>
            </a:extLst>
          </p:cNvPr>
          <p:cNvSpPr>
            <a:spLocks noGrp="1"/>
          </p:cNvSpPr>
          <p:nvPr>
            <p:ph type="title"/>
          </p:nvPr>
        </p:nvSpPr>
        <p:spPr/>
        <p:txBody>
          <a:bodyPr/>
          <a:lstStyle/>
          <a:p>
            <a:r>
              <a:rPr lang="de-DE" dirty="0"/>
              <a:t>DIN EN 50110-1 (VDE 0105-1)</a:t>
            </a:r>
            <a:br>
              <a:rPr lang="de-DE" dirty="0"/>
            </a:br>
            <a:r>
              <a:rPr lang="de-DE" dirty="0"/>
              <a:t>Arbeiten außerhalb der Annäherungszone </a:t>
            </a:r>
          </a:p>
        </p:txBody>
      </p:sp>
      <p:sp>
        <p:nvSpPr>
          <p:cNvPr id="3" name="Foliennummernplatzhalter 2">
            <a:extLst>
              <a:ext uri="{FF2B5EF4-FFF2-40B4-BE49-F238E27FC236}">
                <a16:creationId xmlns:a16="http://schemas.microsoft.com/office/drawing/2014/main" id="{5A72472E-B959-9A52-C8E0-3361E60E9554}"/>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5BD8C308-7CE5-E0EF-2F53-DEF1B72D74C5}"/>
              </a:ext>
            </a:extLst>
          </p:cNvPr>
          <p:cNvSpPr>
            <a:spLocks noGrp="1"/>
          </p:cNvSpPr>
          <p:nvPr>
            <p:ph sz="quarter" idx="14"/>
          </p:nvPr>
        </p:nvSpPr>
        <p:spPr/>
        <p:txBody>
          <a:bodyPr>
            <a:normAutofit lnSpcReduction="10000"/>
          </a:bodyPr>
          <a:lstStyle/>
          <a:p>
            <a:r>
              <a:rPr lang="de-DE" kern="0" dirty="0">
                <a:solidFill>
                  <a:srgbClr val="27292E"/>
                </a:solidFill>
                <a:ea typeface="Calibri" panose="020F0502020204030204" pitchFamily="34" charset="0"/>
                <a:cs typeface="Times New Roman" panose="02020603050405020304" pitchFamily="18" charset="0"/>
              </a:rPr>
              <a:t>Abs. 6.5.1 Allgemeines</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kern="0" dirty="0">
                <a:solidFill>
                  <a:srgbClr val="27292E"/>
                </a:solidFill>
                <a:ea typeface="Calibri" panose="020F0502020204030204" pitchFamily="34" charset="0"/>
                <a:cs typeface="Times New Roman" panose="02020603050405020304" pitchFamily="18" charset="0"/>
              </a:rPr>
              <a:t>Sobald die Arbeiten mit einem Abstand größer </a:t>
            </a:r>
            <a:r>
              <a:rPr lang="de-DE" i="1" kern="0" dirty="0">
                <a:solidFill>
                  <a:srgbClr val="27292E"/>
                </a:solidFill>
                <a:ea typeface="Calibri" panose="020F0502020204030204" pitchFamily="34" charset="0"/>
                <a:cs typeface="Times New Roman" panose="02020603050405020304" pitchFamily="18" charset="0"/>
              </a:rPr>
              <a:t>D</a:t>
            </a:r>
            <a:r>
              <a:rPr lang="de-DE" kern="0" baseline="-25000" dirty="0">
                <a:solidFill>
                  <a:srgbClr val="27292E"/>
                </a:solidFill>
                <a:ea typeface="Calibri" panose="020F0502020204030204" pitchFamily="34" charset="0"/>
                <a:cs typeface="Times New Roman" panose="02020603050405020304" pitchFamily="18" charset="0"/>
              </a:rPr>
              <a:t>V</a:t>
            </a:r>
            <a:r>
              <a:rPr lang="de-DE" kern="0" dirty="0">
                <a:solidFill>
                  <a:srgbClr val="27292E"/>
                </a:solidFill>
                <a:ea typeface="Calibri" panose="020F0502020204030204" pitchFamily="34" charset="0"/>
                <a:cs typeface="Times New Roman" panose="02020603050405020304" pitchFamily="18" charset="0"/>
              </a:rPr>
              <a:t> durchgeführt werden, sind als Mindestvoraussetzung die Vorsichtsmaßnahmen hinsichtlich elektrischer Gefährdungen zu beachten, die allgemein für Bereiche mit freiem öffentlichen Zugang gelten. </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kern="0" dirty="0">
                <a:solidFill>
                  <a:srgbClr val="27292E"/>
                </a:solidFill>
                <a:ea typeface="Calibri" panose="020F0502020204030204" pitchFamily="34" charset="0"/>
                <a:cs typeface="Times New Roman" panose="02020603050405020304" pitchFamily="18" charset="0"/>
              </a:rPr>
              <a:t>Schutz vor elektrischen Gefährdungen, die mit dem Eindringen in die Annäherungszone verbunden sind, kann durch geeignete Maßnahmen entsprechend den in 6.4.2 gegebenen Beispielen sichergestellt werden.</a:t>
            </a:r>
          </a:p>
          <a:p>
            <a:pPr lvl="1"/>
            <a:endParaRPr lang="de-DE" kern="0" dirty="0">
              <a:solidFill>
                <a:srgbClr val="27292E"/>
              </a:solidFill>
              <a:ea typeface="Calibri" panose="020F0502020204030204" pitchFamily="34" charset="0"/>
              <a:cs typeface="Times New Roman" panose="02020603050405020304" pitchFamily="18" charset="0"/>
            </a:endParaRPr>
          </a:p>
          <a:p>
            <a:pPr marL="0" lvl="1" indent="0">
              <a:spcBef>
                <a:spcPts val="798"/>
              </a:spcBef>
              <a:buClr>
                <a:schemeClr val="accent2"/>
              </a:buClr>
              <a:buSzPct val="60000"/>
              <a:buNone/>
            </a:pPr>
            <a:r>
              <a:rPr lang="de-DE" b="1" kern="0" dirty="0">
                <a:solidFill>
                  <a:srgbClr val="27292E"/>
                </a:solidFill>
                <a:ea typeface="Calibri" panose="020F0502020204030204" pitchFamily="34" charset="0"/>
                <a:cs typeface="Times New Roman" panose="02020603050405020304" pitchFamily="18" charset="0"/>
              </a:rPr>
              <a:t>6.5.2 Besondere Anforderungen für nichtelektrotechnische Arbeiten (z. B. Bauarbeiten) und elektrotechnische Arbeiten</a:t>
            </a:r>
          </a:p>
          <a:p>
            <a:pPr lvl="1"/>
            <a:r>
              <a:rPr lang="de-DE" kern="0" dirty="0">
                <a:solidFill>
                  <a:srgbClr val="27292E"/>
                </a:solidFill>
                <a:ea typeface="Calibri" panose="020F0502020204030204" pitchFamily="34" charset="0"/>
                <a:cs typeface="Times New Roman" panose="02020603050405020304" pitchFamily="18" charset="0"/>
              </a:rPr>
              <a:t>Wurde die Gefahr des Eindringens in die Annäherungszone festgestellt, so ist ein Mindestarbeitsabstand </a:t>
            </a:r>
            <a:r>
              <a:rPr lang="de-DE" i="1" kern="0" dirty="0">
                <a:solidFill>
                  <a:srgbClr val="27292E"/>
                </a:solidFill>
                <a:ea typeface="Calibri" panose="020F0502020204030204" pitchFamily="34" charset="0"/>
                <a:cs typeface="Times New Roman" panose="02020603050405020304" pitchFamily="18" charset="0"/>
              </a:rPr>
              <a:t>D</a:t>
            </a:r>
            <a:r>
              <a:rPr lang="de-DE" i="1" kern="0" baseline="-25000" dirty="0">
                <a:solidFill>
                  <a:srgbClr val="27292E"/>
                </a:solidFill>
                <a:ea typeface="Calibri" panose="020F0502020204030204" pitchFamily="34" charset="0"/>
                <a:cs typeface="Times New Roman" panose="02020603050405020304" pitchFamily="18" charset="0"/>
              </a:rPr>
              <a:t>WV</a:t>
            </a:r>
            <a:r>
              <a:rPr lang="de-DE" kern="0" dirty="0">
                <a:solidFill>
                  <a:srgbClr val="27292E"/>
                </a:solidFill>
                <a:ea typeface="Calibri" panose="020F0502020204030204" pitchFamily="34" charset="0"/>
                <a:cs typeface="Times New Roman" panose="02020603050405020304" pitchFamily="18" charset="0"/>
              </a:rPr>
              <a:t> festzulegen und jederzeit und in jeder Situation einzuhalten </a:t>
            </a:r>
          </a:p>
          <a:p>
            <a:pPr lvl="1"/>
            <a:r>
              <a:rPr lang="de-DE" kern="0" dirty="0">
                <a:solidFill>
                  <a:srgbClr val="27292E"/>
                </a:solidFill>
                <a:ea typeface="Calibri" panose="020F0502020204030204" pitchFamily="34" charset="0"/>
                <a:cs typeface="Times New Roman" panose="02020603050405020304" pitchFamily="18" charset="0"/>
              </a:rPr>
              <a:t>Es wird dringend empfohlen, dass dieser definierte Abstand </a:t>
            </a:r>
            <a:r>
              <a:rPr lang="de-DE" i="1" kern="0" dirty="0">
                <a:solidFill>
                  <a:srgbClr val="27292E"/>
                </a:solidFill>
                <a:ea typeface="Calibri" panose="020F0502020204030204" pitchFamily="34" charset="0"/>
                <a:cs typeface="Times New Roman" panose="02020603050405020304" pitchFamily="18" charset="0"/>
              </a:rPr>
              <a:t> D</a:t>
            </a:r>
            <a:r>
              <a:rPr lang="de-DE" i="1" kern="0" baseline="-25000" dirty="0">
                <a:solidFill>
                  <a:srgbClr val="27292E"/>
                </a:solidFill>
                <a:ea typeface="Calibri" panose="020F0502020204030204" pitchFamily="34" charset="0"/>
                <a:cs typeface="Times New Roman" panose="02020603050405020304" pitchFamily="18" charset="0"/>
              </a:rPr>
              <a:t>WV </a:t>
            </a:r>
            <a:r>
              <a:rPr lang="de-DE" kern="0" dirty="0">
                <a:solidFill>
                  <a:srgbClr val="27292E"/>
                </a:solidFill>
                <a:ea typeface="Calibri" panose="020F0502020204030204" pitchFamily="34" charset="0"/>
                <a:cs typeface="Times New Roman" panose="02020603050405020304" pitchFamily="18" charset="0"/>
              </a:rPr>
              <a:t> größer ist als </a:t>
            </a:r>
            <a:r>
              <a:rPr lang="de-DE" i="1" kern="0" dirty="0">
                <a:solidFill>
                  <a:srgbClr val="27292E"/>
                </a:solidFill>
                <a:ea typeface="Calibri" panose="020F0502020204030204" pitchFamily="34" charset="0"/>
                <a:cs typeface="Times New Roman" panose="02020603050405020304" pitchFamily="18" charset="0"/>
              </a:rPr>
              <a:t> D</a:t>
            </a:r>
            <a:r>
              <a:rPr lang="de-DE" kern="0" baseline="-25000" dirty="0">
                <a:solidFill>
                  <a:srgbClr val="27292E"/>
                </a:solidFill>
                <a:ea typeface="Calibri" panose="020F0502020204030204" pitchFamily="34" charset="0"/>
                <a:cs typeface="Times New Roman" panose="02020603050405020304" pitchFamily="18" charset="0"/>
              </a:rPr>
              <a:t>V</a:t>
            </a:r>
            <a:r>
              <a:rPr lang="de-DE" kern="0" dirty="0">
                <a:solidFill>
                  <a:srgbClr val="27292E"/>
                </a:solidFill>
                <a:ea typeface="Calibri" panose="020F0502020204030204" pitchFamily="34" charset="0"/>
                <a:cs typeface="Times New Roman" panose="02020603050405020304" pitchFamily="18" charset="0"/>
              </a:rPr>
              <a:t>.</a:t>
            </a:r>
          </a:p>
          <a:p>
            <a:pPr lvl="1"/>
            <a:r>
              <a:rPr lang="de-DE" kern="0" dirty="0">
                <a:solidFill>
                  <a:srgbClr val="27292E"/>
                </a:solidFill>
                <a:ea typeface="Calibri" panose="020F0502020204030204" pitchFamily="34" charset="0"/>
                <a:cs typeface="Times New Roman" panose="02020603050405020304" pitchFamily="18" charset="0"/>
              </a:rPr>
              <a:t>Erforderlichenfalls – z. B. aufgrund einer veränderten Situation – ist dieser Abstand </a:t>
            </a:r>
            <a:r>
              <a:rPr lang="de-DE" i="1" kern="0" dirty="0">
                <a:solidFill>
                  <a:srgbClr val="27292E"/>
                </a:solidFill>
                <a:ea typeface="Calibri" panose="020F0502020204030204" pitchFamily="34" charset="0"/>
                <a:cs typeface="Times New Roman" panose="02020603050405020304" pitchFamily="18" charset="0"/>
              </a:rPr>
              <a:t>D</a:t>
            </a:r>
            <a:r>
              <a:rPr lang="de-DE" i="1" kern="0" baseline="-25000" dirty="0">
                <a:solidFill>
                  <a:srgbClr val="27292E"/>
                </a:solidFill>
                <a:ea typeface="Calibri" panose="020F0502020204030204" pitchFamily="34" charset="0"/>
                <a:cs typeface="Times New Roman" panose="02020603050405020304" pitchFamily="18" charset="0"/>
              </a:rPr>
              <a:t>WV  </a:t>
            </a:r>
            <a:r>
              <a:rPr lang="de-DE" kern="0" dirty="0">
                <a:solidFill>
                  <a:srgbClr val="27292E"/>
                </a:solidFill>
                <a:ea typeface="Calibri" panose="020F0502020204030204" pitchFamily="34" charset="0"/>
                <a:cs typeface="Times New Roman" panose="02020603050405020304" pitchFamily="18" charset="0"/>
              </a:rPr>
              <a:t>während der Arbeit erneut festzulegen.</a:t>
            </a:r>
            <a:endParaRPr lang="de-DE"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461B2-A68F-C3D7-7563-97538669029B}"/>
              </a:ext>
            </a:extLst>
          </p:cNvPr>
          <p:cNvSpPr>
            <a:spLocks noGrp="1"/>
          </p:cNvSpPr>
          <p:nvPr>
            <p:ph type="title"/>
          </p:nvPr>
        </p:nvSpPr>
        <p:spPr/>
        <p:txBody>
          <a:bodyPr/>
          <a:lstStyle/>
          <a:p>
            <a:r>
              <a:rPr lang="de-DE" dirty="0"/>
              <a:t>DIN EN 50110-1 (VDE 0105-1)</a:t>
            </a:r>
            <a:br>
              <a:rPr lang="de-DE" dirty="0"/>
            </a:br>
            <a:r>
              <a:rPr lang="de-DE" dirty="0"/>
              <a:t>Arbeiten außerhalb der Annäherungszone </a:t>
            </a:r>
          </a:p>
        </p:txBody>
      </p:sp>
      <p:sp>
        <p:nvSpPr>
          <p:cNvPr id="3" name="Foliennummernplatzhalter 2">
            <a:extLst>
              <a:ext uri="{FF2B5EF4-FFF2-40B4-BE49-F238E27FC236}">
                <a16:creationId xmlns:a16="http://schemas.microsoft.com/office/drawing/2014/main" id="{5A72472E-B959-9A52-C8E0-3361E60E9554}"/>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5BD8C308-7CE5-E0EF-2F53-DEF1B72D74C5}"/>
              </a:ext>
            </a:extLst>
          </p:cNvPr>
          <p:cNvSpPr>
            <a:spLocks noGrp="1"/>
          </p:cNvSpPr>
          <p:nvPr>
            <p:ph sz="quarter" idx="14"/>
          </p:nvPr>
        </p:nvSpPr>
        <p:spPr/>
        <p:txBody>
          <a:bodyPr>
            <a:normAutofit lnSpcReduction="10000"/>
          </a:bodyPr>
          <a:lstStyle/>
          <a:p>
            <a:pPr marL="0" lvl="1" indent="0">
              <a:spcBef>
                <a:spcPts val="798"/>
              </a:spcBef>
              <a:buClr>
                <a:schemeClr val="accent2"/>
              </a:buClr>
              <a:buSzPct val="60000"/>
              <a:buNone/>
            </a:pPr>
            <a:r>
              <a:rPr lang="de-DE" b="1" kern="0" dirty="0">
                <a:solidFill>
                  <a:srgbClr val="27292E"/>
                </a:solidFill>
                <a:ea typeface="Calibri" panose="020F0502020204030204" pitchFamily="34" charset="0"/>
                <a:cs typeface="Times New Roman" panose="02020603050405020304" pitchFamily="18" charset="0"/>
              </a:rPr>
              <a:t>6.5.2 Besondere Anforderungen für nichtelektrotechnische Arbeiten (z. B. Bauarbeiten) und elektrotechnische Arbeiten</a:t>
            </a:r>
          </a:p>
          <a:p>
            <a:pPr lvl="1"/>
            <a:r>
              <a:rPr lang="de-DE" kern="0" dirty="0">
                <a:solidFill>
                  <a:srgbClr val="27292E"/>
                </a:solidFill>
                <a:ea typeface="Calibri" panose="020F0502020204030204" pitchFamily="34" charset="0"/>
                <a:cs typeface="Times New Roman" panose="02020603050405020304" pitchFamily="18" charset="0"/>
              </a:rPr>
              <a:t>Anwendungsbeispiele ergänzend zu elektrotechnischen Arbeiten, wie z. B.</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lvl="2"/>
            <a:r>
              <a:rPr lang="de-DE" kern="0" dirty="0">
                <a:solidFill>
                  <a:srgbClr val="27292E"/>
                </a:solidFill>
                <a:ea typeface="Calibri" panose="020F0502020204030204" pitchFamily="34" charset="0"/>
                <a:cs typeface="Helvetica Neue" panose="02000503000000020004" pitchFamily="2" charset="0"/>
              </a:rPr>
              <a:t>Gerüstbau;</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kern="0" dirty="0">
                <a:solidFill>
                  <a:srgbClr val="27292E"/>
                </a:solidFill>
                <a:ea typeface="Calibri" panose="020F0502020204030204" pitchFamily="34" charset="0"/>
                <a:cs typeface="Helvetica Neue" panose="02000503000000020004" pitchFamily="2" charset="0"/>
              </a:rPr>
              <a:t>Arbeiten mit Hebezeugen, Baumaschinen und Fördermitteln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kern="0" dirty="0">
                <a:solidFill>
                  <a:srgbClr val="27292E"/>
                </a:solidFill>
                <a:ea typeface="Calibri" panose="020F0502020204030204" pitchFamily="34" charset="0"/>
                <a:cs typeface="Helvetica Neue" panose="02000503000000020004" pitchFamily="2" charset="0"/>
              </a:rPr>
              <a:t>Montagearbeiten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kern="0" dirty="0">
                <a:solidFill>
                  <a:srgbClr val="27292E"/>
                </a:solidFill>
                <a:ea typeface="Calibri" panose="020F0502020204030204" pitchFamily="34" charset="0"/>
                <a:cs typeface="Helvetica Neue" panose="02000503000000020004" pitchFamily="2" charset="0"/>
              </a:rPr>
              <a:t>Transportarbeiten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kern="0" dirty="0">
                <a:solidFill>
                  <a:srgbClr val="27292E"/>
                </a:solidFill>
                <a:ea typeface="Calibri" panose="020F0502020204030204" pitchFamily="34" charset="0"/>
                <a:cs typeface="Helvetica Neue" panose="02000503000000020004" pitchFamily="2" charset="0"/>
              </a:rPr>
              <a:t>Anstrich- und Ausbesserungsarbeiten</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kern="0" dirty="0">
                <a:solidFill>
                  <a:srgbClr val="27292E"/>
                </a:solidFill>
                <a:ea typeface="Calibri" panose="020F0502020204030204" pitchFamily="34" charset="0"/>
              </a:rPr>
              <a:t>Bewegen von sonstigen Geräten und Bauhilfsmitteln</a:t>
            </a:r>
          </a:p>
          <a:p>
            <a:pPr lvl="2"/>
            <a:r>
              <a:rPr lang="de-DE" kern="0" dirty="0">
                <a:solidFill>
                  <a:srgbClr val="27292E"/>
                </a:solidFill>
                <a:ea typeface="Calibri" panose="020F0502020204030204" pitchFamily="34" charset="0"/>
              </a:rPr>
              <a:t>Landwirtschaftliche Bewässerung</a:t>
            </a:r>
          </a:p>
          <a:p>
            <a:pPr lvl="2"/>
            <a:r>
              <a:rPr lang="de-DE" kern="0" dirty="0" err="1">
                <a:solidFill>
                  <a:srgbClr val="27292E"/>
                </a:solidFill>
                <a:ea typeface="Calibri" panose="020F0502020204030204" pitchFamily="34" charset="0"/>
              </a:rPr>
              <a:t>Ausästarbeiten</a:t>
            </a:r>
            <a:endParaRPr lang="de-DE" kern="100" dirty="0">
              <a:latin typeface="Calibri" panose="020F0502020204030204" pitchFamily="34" charset="0"/>
              <a:ea typeface="Calibri" panose="020F0502020204030204" pitchFamily="34" charset="0"/>
              <a:cs typeface="Calibri" panose="020F0502020204030204" pitchFamily="34" charset="0"/>
            </a:endParaRPr>
          </a:p>
          <a:p>
            <a:pPr lvl="1"/>
            <a:r>
              <a:rPr lang="de-DE" kern="0" dirty="0">
                <a:solidFill>
                  <a:srgbClr val="27292E"/>
                </a:solidFill>
                <a:cs typeface="Times New Roman" panose="02020603050405020304" pitchFamily="18" charset="0"/>
              </a:rPr>
              <a:t>Bei Anwendung des Schutzes durch Abstand müssen beim Mindestarbeitsabstand </a:t>
            </a:r>
            <a:r>
              <a:rPr lang="de-DE" i="1" kern="0" dirty="0">
                <a:solidFill>
                  <a:srgbClr val="27292E"/>
                </a:solidFill>
                <a:cs typeface="Times New Roman" panose="02020603050405020304" pitchFamily="18" charset="0"/>
              </a:rPr>
              <a:t>D</a:t>
            </a:r>
            <a:r>
              <a:rPr lang="de-DE" i="1" kern="0" baseline="-25000" dirty="0">
                <a:solidFill>
                  <a:srgbClr val="27292E"/>
                </a:solidFill>
                <a:cs typeface="Times New Roman" panose="02020603050405020304" pitchFamily="18" charset="0"/>
              </a:rPr>
              <a:t>WV</a:t>
            </a:r>
            <a:r>
              <a:rPr lang="de-DE" kern="0" dirty="0">
                <a:solidFill>
                  <a:srgbClr val="27292E"/>
                </a:solidFill>
                <a:cs typeface="Times New Roman" panose="02020603050405020304" pitchFamily="18" charset="0"/>
              </a:rPr>
              <a:t> Bewegungen von Leitern und/oder Geräten, wie z. B. ausschwingende Lasten, Trag- und Hebegeräten berücksichtigt werden und dieser ist vom nächstgelegenen Leiter oder blanken, unter Spannung stehenden Teil zu messen.</a:t>
            </a:r>
          </a:p>
          <a:p>
            <a:endParaRPr lang="de-DE" dirty="0"/>
          </a:p>
        </p:txBody>
      </p:sp>
    </p:spTree>
    <p:extLst>
      <p:ext uri="{BB962C8B-B14F-4D97-AF65-F5344CB8AC3E}">
        <p14:creationId xmlns:p14="http://schemas.microsoft.com/office/powerpoint/2010/main" val="157000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461B2-A68F-C3D7-7563-97538669029B}"/>
              </a:ext>
            </a:extLst>
          </p:cNvPr>
          <p:cNvSpPr>
            <a:spLocks noGrp="1"/>
          </p:cNvSpPr>
          <p:nvPr>
            <p:ph type="title"/>
          </p:nvPr>
        </p:nvSpPr>
        <p:spPr/>
        <p:txBody>
          <a:bodyPr/>
          <a:lstStyle/>
          <a:p>
            <a:r>
              <a:rPr lang="de-DE" dirty="0"/>
              <a:t>DIN EN 50110-1 (VDE 0105-1)</a:t>
            </a:r>
            <a:br>
              <a:rPr lang="de-DE" dirty="0"/>
            </a:br>
            <a:r>
              <a:rPr lang="de-DE" dirty="0"/>
              <a:t>Arbeiten außerhalb der Annäherungszone </a:t>
            </a:r>
          </a:p>
        </p:txBody>
      </p:sp>
      <p:sp>
        <p:nvSpPr>
          <p:cNvPr id="3" name="Foliennummernplatzhalter 2">
            <a:extLst>
              <a:ext uri="{FF2B5EF4-FFF2-40B4-BE49-F238E27FC236}">
                <a16:creationId xmlns:a16="http://schemas.microsoft.com/office/drawing/2014/main" id="{5A72472E-B959-9A52-C8E0-3361E60E9554}"/>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4" name="Inhaltsplatzhalter 3">
            <a:extLst>
              <a:ext uri="{FF2B5EF4-FFF2-40B4-BE49-F238E27FC236}">
                <a16:creationId xmlns:a16="http://schemas.microsoft.com/office/drawing/2014/main" id="{5BD8C308-7CE5-E0EF-2F53-DEF1B72D74C5}"/>
              </a:ext>
            </a:extLst>
          </p:cNvPr>
          <p:cNvSpPr>
            <a:spLocks noGrp="1"/>
          </p:cNvSpPr>
          <p:nvPr>
            <p:ph sz="quarter" idx="14"/>
          </p:nvPr>
        </p:nvSpPr>
        <p:spPr/>
        <p:txBody>
          <a:bodyPr>
            <a:normAutofit/>
          </a:bodyPr>
          <a:lstStyle/>
          <a:p>
            <a:pPr marL="0" lvl="1" indent="0">
              <a:spcBef>
                <a:spcPts val="798"/>
              </a:spcBef>
              <a:buClr>
                <a:schemeClr val="accent2"/>
              </a:buClr>
              <a:buSzPct val="60000"/>
              <a:buNone/>
            </a:pPr>
            <a:r>
              <a:rPr lang="de-DE" b="1" kern="0" dirty="0">
                <a:solidFill>
                  <a:srgbClr val="27292E"/>
                </a:solidFill>
                <a:ea typeface="Calibri" panose="020F0502020204030204" pitchFamily="34" charset="0"/>
                <a:cs typeface="Times New Roman" panose="02020603050405020304" pitchFamily="18" charset="0"/>
              </a:rPr>
              <a:t>6.5.2 Besondere Anforderungen für nichtelektrotechnische Arbeiten (z. B. Bauarbeiten) und elektrotechnische Arbeiten</a:t>
            </a:r>
          </a:p>
          <a:p>
            <a:pPr lvl="1"/>
            <a:r>
              <a:rPr lang="de-DE" kern="0" dirty="0">
                <a:solidFill>
                  <a:srgbClr val="27292E"/>
                </a:solidFill>
                <a:ea typeface="Calibri" panose="020F0502020204030204" pitchFamily="34" charset="0"/>
                <a:cs typeface="Times New Roman" panose="02020603050405020304" pitchFamily="18" charset="0"/>
              </a:rPr>
              <a:t>Der Mindestarbeitsabstand </a:t>
            </a:r>
            <a:r>
              <a:rPr lang="de-DE" i="1" kern="0" dirty="0">
                <a:solidFill>
                  <a:srgbClr val="27292E"/>
                </a:solidFill>
                <a:ea typeface="Calibri" panose="020F0502020204030204" pitchFamily="34" charset="0"/>
                <a:cs typeface="Times New Roman" panose="02020603050405020304" pitchFamily="18" charset="0"/>
              </a:rPr>
              <a:t>D</a:t>
            </a:r>
            <a:r>
              <a:rPr lang="de-DE" kern="0" baseline="-25000" dirty="0">
                <a:solidFill>
                  <a:srgbClr val="27292E"/>
                </a:solidFill>
                <a:ea typeface="Calibri" panose="020F0502020204030204" pitchFamily="34" charset="0"/>
                <a:cs typeface="Times New Roman" panose="02020603050405020304" pitchFamily="18" charset="0"/>
              </a:rPr>
              <a:t>WV</a:t>
            </a:r>
            <a:r>
              <a:rPr lang="de-DE" kern="0" dirty="0">
                <a:solidFill>
                  <a:srgbClr val="27292E"/>
                </a:solidFill>
                <a:ea typeface="Calibri" panose="020F0502020204030204" pitchFamily="34" charset="0"/>
                <a:cs typeface="Times New Roman" panose="02020603050405020304" pitchFamily="18" charset="0"/>
              </a:rPr>
              <a:t> muss zusätzlich berücksichtigen:</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pPr lvl="2"/>
            <a:r>
              <a:rPr lang="de-DE" kern="0" dirty="0">
                <a:solidFill>
                  <a:srgbClr val="27292E"/>
                </a:solidFill>
                <a:ea typeface="Calibri" panose="020F0502020204030204" pitchFamily="34" charset="0"/>
                <a:cs typeface="Helvetica Neue" panose="02000503000000020004" pitchFamily="2" charset="0"/>
              </a:rPr>
              <a:t>die Netz-Nennspannung;</a:t>
            </a:r>
            <a:endParaRPr lang="de-DE" kern="100" dirty="0">
              <a:latin typeface="Calibri" panose="020F0502020204030204" pitchFamily="34" charset="0"/>
              <a:ea typeface="Calibri" panose="020F0502020204030204" pitchFamily="34" charset="0"/>
              <a:cs typeface="Helvetica Neue" panose="02000503000000020004" pitchFamily="2" charset="0"/>
            </a:endParaRPr>
          </a:p>
          <a:p>
            <a:pPr lvl="2"/>
            <a:r>
              <a:rPr lang="de-DE" kern="0" dirty="0">
                <a:solidFill>
                  <a:srgbClr val="27292E"/>
                </a:solidFill>
                <a:ea typeface="Calibri" panose="020F0502020204030204" pitchFamily="34" charset="0"/>
              </a:rPr>
              <a:t>die Art der Arbeit;</a:t>
            </a:r>
          </a:p>
          <a:p>
            <a:pPr lvl="2"/>
            <a:r>
              <a:rPr lang="de-DE" kern="0" dirty="0">
                <a:solidFill>
                  <a:srgbClr val="27292E"/>
                </a:solidFill>
                <a:ea typeface="Calibri" panose="020F0502020204030204" pitchFamily="34" charset="0"/>
              </a:rPr>
              <a:t>die verwendeten Werkzeuge oder Ausrüstungen;</a:t>
            </a:r>
          </a:p>
          <a:p>
            <a:pPr lvl="2"/>
            <a:r>
              <a:rPr lang="de-DE" kern="0" dirty="0">
                <a:solidFill>
                  <a:srgbClr val="27292E"/>
                </a:solidFill>
                <a:ea typeface="Calibri" panose="020F0502020204030204" pitchFamily="34" charset="0"/>
              </a:rPr>
              <a:t>dass beteiligte Personen über keine elektrotechnischen Kenntnisse verfügen.</a:t>
            </a:r>
          </a:p>
          <a:p>
            <a:pPr lvl="1"/>
            <a:r>
              <a:rPr lang="de-DE" kern="0" dirty="0">
                <a:solidFill>
                  <a:srgbClr val="27292E"/>
                </a:solidFill>
                <a:ea typeface="Calibri" panose="020F0502020204030204" pitchFamily="34" charset="0"/>
                <a:cs typeface="Times New Roman" panose="02020603050405020304" pitchFamily="18" charset="0"/>
              </a:rPr>
              <a:t>Bei Freileitungen sind alle möglichen Bewegungen der Leiterseile in Betracht zu ziehen sowie jede Bewegung oder Verlagerung, jedes Ausschwingen, Wegschnellen oder Herunterfallen von Gegenständen, die bei der Arbeit benutzt werden.</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25080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7AD4994-1F1E-415F-ADD0-9790802C1D2E}"/>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5" name="Titel 4">
            <a:extLst>
              <a:ext uri="{FF2B5EF4-FFF2-40B4-BE49-F238E27FC236}">
                <a16:creationId xmlns:a16="http://schemas.microsoft.com/office/drawing/2014/main" id="{1371299A-B753-2A51-354D-9E3D7B358BD7}"/>
              </a:ext>
            </a:extLst>
          </p:cNvPr>
          <p:cNvSpPr>
            <a:spLocks noGrp="1"/>
          </p:cNvSpPr>
          <p:nvPr>
            <p:ph type="title"/>
          </p:nvPr>
        </p:nvSpPr>
        <p:spPr/>
        <p:txBody>
          <a:bodyPr/>
          <a:lstStyle/>
          <a:p>
            <a:r>
              <a:rPr lang="de-DE" dirty="0"/>
              <a:t>DIN EN 50110-1 (VDE 0105-1)</a:t>
            </a:r>
            <a:br>
              <a:rPr lang="de-DE" dirty="0"/>
            </a:br>
            <a:r>
              <a:rPr lang="de-DE" dirty="0"/>
              <a:t>Arbeiten außerhalb der Annäherungszone </a:t>
            </a:r>
          </a:p>
        </p:txBody>
      </p:sp>
      <p:pic>
        <p:nvPicPr>
          <p:cNvPr id="6" name="Inhaltsplatzhalter 5" descr="Ein Bild, das Text, Screenshot, Schrift, parallel enthält.&#10;&#10;Automatisch generierte Beschreibung">
            <a:extLst>
              <a:ext uri="{FF2B5EF4-FFF2-40B4-BE49-F238E27FC236}">
                <a16:creationId xmlns:a16="http://schemas.microsoft.com/office/drawing/2014/main" id="{16F775EA-AA82-2CF9-2CC3-9A89D751317D}"/>
              </a:ext>
            </a:extLst>
          </p:cNvPr>
          <p:cNvPicPr>
            <a:picLocks noGrp="1" noChangeAspect="1"/>
          </p:cNvPicPr>
          <p:nvPr>
            <p:ph sz="quarter" idx="1"/>
          </p:nvPr>
        </p:nvPicPr>
        <p:blipFill>
          <a:blip r:embed="rId2"/>
          <a:stretch>
            <a:fillRect/>
          </a:stretch>
        </p:blipFill>
        <p:spPr>
          <a:xfrm>
            <a:off x="2706053" y="1763713"/>
            <a:ext cx="3400106" cy="4957762"/>
          </a:xfrm>
          <a:prstGeom prst="rect">
            <a:avLst/>
          </a:prstGeom>
        </p:spPr>
      </p:pic>
      <p:pic>
        <p:nvPicPr>
          <p:cNvPr id="7" name="Inhaltsplatzhalter 6" descr="Ein Bild, das Text, Elektronik, Screenshot, Diagramm enthält.&#10;&#10;Automatisch generierte Beschreibung">
            <a:extLst>
              <a:ext uri="{FF2B5EF4-FFF2-40B4-BE49-F238E27FC236}">
                <a16:creationId xmlns:a16="http://schemas.microsoft.com/office/drawing/2014/main" id="{13F1EE22-B1FA-6738-1734-3E97D9FFCB05}"/>
              </a:ext>
            </a:extLst>
          </p:cNvPr>
          <p:cNvPicPr>
            <a:picLocks noGrp="1" noChangeAspect="1"/>
          </p:cNvPicPr>
          <p:nvPr>
            <p:ph sz="quarter" idx="13"/>
          </p:nvPr>
        </p:nvPicPr>
        <p:blipFill>
          <a:blip r:embed="rId3"/>
          <a:stretch>
            <a:fillRect/>
          </a:stretch>
        </p:blipFill>
        <p:spPr>
          <a:xfrm>
            <a:off x="7508098" y="1763713"/>
            <a:ext cx="3409916" cy="4957762"/>
          </a:xfrm>
          <a:prstGeom prst="rect">
            <a:avLst/>
          </a:prstGeom>
        </p:spPr>
      </p:pic>
      <p:sp>
        <p:nvSpPr>
          <p:cNvPr id="8" name="Textfeld 7">
            <a:extLst>
              <a:ext uri="{FF2B5EF4-FFF2-40B4-BE49-F238E27FC236}">
                <a16:creationId xmlns:a16="http://schemas.microsoft.com/office/drawing/2014/main" id="{A4C935E3-8189-BC90-E1CC-0E59C5EF3A81}"/>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94173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4E47-479D-A29F-8653-77AACC55B8E4}"/>
              </a:ext>
            </a:extLst>
          </p:cNvPr>
          <p:cNvSpPr>
            <a:spLocks noGrp="1"/>
          </p:cNvSpPr>
          <p:nvPr>
            <p:ph type="title"/>
          </p:nvPr>
        </p:nvSpPr>
        <p:spPr/>
        <p:txBody>
          <a:bodyPr/>
          <a:lstStyle/>
          <a:p>
            <a:r>
              <a:rPr lang="de-DE" dirty="0"/>
              <a:t>DIN EN 50110-1 (VDE 0105-1)</a:t>
            </a:r>
            <a:br>
              <a:rPr lang="de-DE" dirty="0"/>
            </a:br>
            <a:r>
              <a:rPr lang="de-DE" dirty="0"/>
              <a:t>Ermittlung der Schutzabstände</a:t>
            </a:r>
          </a:p>
        </p:txBody>
      </p:sp>
      <p:sp>
        <p:nvSpPr>
          <p:cNvPr id="3" name="Foliennummernplatzhalter 2">
            <a:extLst>
              <a:ext uri="{FF2B5EF4-FFF2-40B4-BE49-F238E27FC236}">
                <a16:creationId xmlns:a16="http://schemas.microsoft.com/office/drawing/2014/main" id="{30B5F037-E9F0-5A38-E3FB-DDB6807475C7}"/>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4" name="Inhaltsplatzhalter 3">
            <a:extLst>
              <a:ext uri="{FF2B5EF4-FFF2-40B4-BE49-F238E27FC236}">
                <a16:creationId xmlns:a16="http://schemas.microsoft.com/office/drawing/2014/main" id="{051847D1-F528-E3FA-7656-83D67180FF86}"/>
              </a:ext>
            </a:extLst>
          </p:cNvPr>
          <p:cNvSpPr>
            <a:spLocks noGrp="1"/>
          </p:cNvSpPr>
          <p:nvPr>
            <p:ph sz="quarter" idx="14"/>
          </p:nvPr>
        </p:nvSpPr>
        <p:spPr/>
        <p:txBody>
          <a:bodyPr>
            <a:normAutofit/>
          </a:bodyPr>
          <a:lstStyle/>
          <a:p>
            <a:r>
              <a:rPr lang="de-DE" sz="1800" kern="0" dirty="0">
                <a:solidFill>
                  <a:srgbClr val="27292E"/>
                </a:solidFill>
                <a:ea typeface="Calibri" panose="020F0502020204030204" pitchFamily="34" charset="0"/>
                <a:cs typeface="Times New Roman" panose="02020603050405020304" pitchFamily="18" charset="0"/>
              </a:rPr>
              <a:t>A.2.5 Arbeitsabstand bei Arbeiten unter Spannung</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a typeface="Calibri" panose="020F0502020204030204" pitchFamily="34" charset="0"/>
                <a:cs typeface="Times New Roman" panose="02020603050405020304" pitchFamily="18" charset="0"/>
              </a:rPr>
              <a:t>Bei Arbeiten unter Spannung sollte der Arbeitsabstand dem der Normen EN IEC 61472-2 oder EN 61472 entsprechen und zu jeder Zeit und in allen Situationen nicht unterschritten werden.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a typeface="Calibri" panose="020F0502020204030204" pitchFamily="34" charset="0"/>
                <a:cs typeface="Times New Roman" panose="02020603050405020304" pitchFamily="18" charset="0"/>
              </a:rPr>
              <a:t>Für Spannungen bis 72,5 kV wird ein Leitfähigkeitszuschlag </a:t>
            </a:r>
            <a:r>
              <a:rPr lang="de-DE" sz="1800" i="1" kern="0" dirty="0">
                <a:solidFill>
                  <a:srgbClr val="27292E"/>
                </a:solidFill>
                <a:ea typeface="Calibri" panose="020F0502020204030204" pitchFamily="34" charset="0"/>
                <a:cs typeface="Times New Roman" panose="02020603050405020304" pitchFamily="18" charset="0"/>
              </a:rPr>
              <a:t>F</a:t>
            </a:r>
            <a:r>
              <a:rPr lang="de-DE" sz="1800" kern="0" dirty="0">
                <a:solidFill>
                  <a:srgbClr val="27292E"/>
                </a:solidFill>
                <a:ea typeface="Calibri" panose="020F0502020204030204" pitchFamily="34" charset="0"/>
                <a:cs typeface="Times New Roman" panose="02020603050405020304" pitchFamily="18" charset="0"/>
              </a:rPr>
              <a:t> falls zutreffend hinzugefügt und die Gleichung lautet:</a:t>
            </a:r>
            <a:br>
              <a:rPr lang="de-DE" sz="1800" kern="0" dirty="0">
                <a:solidFill>
                  <a:srgbClr val="27292E"/>
                </a:solidFill>
                <a:ea typeface="Calibri" panose="020F0502020204030204" pitchFamily="34" charset="0"/>
                <a:cs typeface="Times New Roman" panose="02020603050405020304" pitchFamily="18" charset="0"/>
              </a:rPr>
            </a:br>
            <a:r>
              <a:rPr lang="de-DE" sz="1800" b="1" i="1" kern="0" dirty="0">
                <a:solidFill>
                  <a:srgbClr val="27292E"/>
                </a:solidFill>
                <a:ea typeface="Calibri" panose="020F0502020204030204" pitchFamily="34" charset="0"/>
                <a:cs typeface="Times New Roman" panose="02020603050405020304" pitchFamily="18" charset="0"/>
              </a:rPr>
              <a:t>D</a:t>
            </a:r>
            <a:r>
              <a:rPr lang="de-DE" sz="1800" b="1" kern="0" baseline="-25000" dirty="0">
                <a:solidFill>
                  <a:srgbClr val="27292E"/>
                </a:solidFill>
                <a:ea typeface="Calibri" panose="020F0502020204030204" pitchFamily="34" charset="0"/>
                <a:cs typeface="Times New Roman" panose="02020603050405020304" pitchFamily="18" charset="0"/>
              </a:rPr>
              <a:t>A</a:t>
            </a:r>
            <a:r>
              <a:rPr lang="de-DE" sz="1800" b="1" i="1" kern="0" dirty="0">
                <a:solidFill>
                  <a:srgbClr val="27292E"/>
                </a:solidFill>
                <a:ea typeface="Calibri" panose="020F0502020204030204" pitchFamily="34" charset="0"/>
                <a:cs typeface="Times New Roman" panose="02020603050405020304" pitchFamily="18" charset="0"/>
              </a:rPr>
              <a:t> = D</a:t>
            </a:r>
            <a:r>
              <a:rPr lang="de-DE" sz="1800" b="1" kern="0" baseline="-25000" dirty="0">
                <a:solidFill>
                  <a:srgbClr val="27292E"/>
                </a:solidFill>
                <a:ea typeface="Calibri" panose="020F0502020204030204" pitchFamily="34" charset="0"/>
                <a:cs typeface="Times New Roman" panose="02020603050405020304" pitchFamily="18" charset="0"/>
              </a:rPr>
              <a:t>U</a:t>
            </a:r>
            <a:r>
              <a:rPr lang="de-DE" sz="1800" b="1" i="1" kern="0" dirty="0">
                <a:solidFill>
                  <a:srgbClr val="27292E"/>
                </a:solidFill>
                <a:ea typeface="Calibri" panose="020F0502020204030204" pitchFamily="34" charset="0"/>
                <a:cs typeface="Times New Roman" panose="02020603050405020304" pitchFamily="18" charset="0"/>
              </a:rPr>
              <a:t> + D</a:t>
            </a:r>
            <a:r>
              <a:rPr lang="de-DE" sz="1800" b="1" kern="0" baseline="-25000" dirty="0">
                <a:solidFill>
                  <a:srgbClr val="27292E"/>
                </a:solidFill>
                <a:ea typeface="Calibri" panose="020F0502020204030204" pitchFamily="34" charset="0"/>
                <a:cs typeface="Times New Roman" panose="02020603050405020304" pitchFamily="18" charset="0"/>
              </a:rPr>
              <a:t>E</a:t>
            </a:r>
            <a:r>
              <a:rPr lang="de-DE" sz="1800" b="1" i="1" kern="0" dirty="0">
                <a:solidFill>
                  <a:srgbClr val="27292E"/>
                </a:solidFill>
                <a:ea typeface="Calibri" panose="020F0502020204030204" pitchFamily="34" charset="0"/>
                <a:cs typeface="Times New Roman" panose="02020603050405020304" pitchFamily="18" charset="0"/>
              </a:rPr>
              <a:t> + F</a:t>
            </a:r>
            <a:r>
              <a:rPr lang="de-DE" sz="1800" b="1" kern="0" dirty="0">
                <a:solidFill>
                  <a:srgbClr val="27292E"/>
                </a:solidFill>
                <a:ea typeface="Calibri" panose="020F0502020204030204" pitchFamily="34" charset="0"/>
                <a:cs typeface="Times New Roman" panose="02020603050405020304" pitchFamily="18" charset="0"/>
              </a:rPr>
              <a:t>  </a:t>
            </a:r>
            <a:endParaRPr lang="de-DE" sz="1800" b="1"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 </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Dabei gilt:</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U</a:t>
            </a:r>
            <a:r>
              <a:rPr lang="de-DE" sz="1800" kern="0" dirty="0">
                <a:solidFill>
                  <a:srgbClr val="27292E"/>
                </a:solidFill>
                <a:ea typeface="Calibri" panose="020F0502020204030204" pitchFamily="34" charset="0"/>
                <a:cs typeface="Times New Roman" panose="02020603050405020304" pitchFamily="18" charset="0"/>
              </a:rPr>
              <a:t> elektrischer Abstand</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E</a:t>
            </a:r>
            <a:r>
              <a:rPr lang="de-DE" sz="1800" kern="0" dirty="0">
                <a:solidFill>
                  <a:srgbClr val="27292E"/>
                </a:solidFill>
                <a:ea typeface="Calibri" panose="020F0502020204030204" pitchFamily="34" charset="0"/>
                <a:cs typeface="Times New Roman" panose="02020603050405020304" pitchFamily="18" charset="0"/>
              </a:rPr>
              <a:t> ergonomische Abstandsparameter beim Arbeiten unter Spannung</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F</a:t>
            </a:r>
            <a:r>
              <a:rPr lang="de-DE" sz="1800" kern="0" dirty="0">
                <a:solidFill>
                  <a:srgbClr val="27292E"/>
                </a:solidFill>
                <a:ea typeface="Calibri" panose="020F0502020204030204" pitchFamily="34" charset="0"/>
                <a:cs typeface="Times New Roman" panose="02020603050405020304" pitchFamily="18" charset="0"/>
              </a:rPr>
              <a:t> Leitfähigkeitszuschlag aufgrund der Dimensionen von leitfähigen Teilen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64626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4E47-479D-A29F-8653-77AACC55B8E4}"/>
              </a:ext>
            </a:extLst>
          </p:cNvPr>
          <p:cNvSpPr>
            <a:spLocks noGrp="1"/>
          </p:cNvSpPr>
          <p:nvPr>
            <p:ph type="title"/>
          </p:nvPr>
        </p:nvSpPr>
        <p:spPr/>
        <p:txBody>
          <a:bodyPr/>
          <a:lstStyle/>
          <a:p>
            <a:r>
              <a:rPr lang="de-DE" dirty="0"/>
              <a:t>DIN EN 50110-1 (VDE 0105-1)</a:t>
            </a:r>
            <a:br>
              <a:rPr lang="de-DE" dirty="0"/>
            </a:br>
            <a:r>
              <a:rPr lang="de-DE" dirty="0"/>
              <a:t>Ermittlung der Schutzabstände</a:t>
            </a:r>
          </a:p>
        </p:txBody>
      </p:sp>
      <p:sp>
        <p:nvSpPr>
          <p:cNvPr id="3" name="Foliennummernplatzhalter 2">
            <a:extLst>
              <a:ext uri="{FF2B5EF4-FFF2-40B4-BE49-F238E27FC236}">
                <a16:creationId xmlns:a16="http://schemas.microsoft.com/office/drawing/2014/main" id="{30B5F037-E9F0-5A38-E3FB-DDB6807475C7}"/>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4" name="Inhaltsplatzhalter 3">
            <a:extLst>
              <a:ext uri="{FF2B5EF4-FFF2-40B4-BE49-F238E27FC236}">
                <a16:creationId xmlns:a16="http://schemas.microsoft.com/office/drawing/2014/main" id="{051847D1-F528-E3FA-7656-83D67180FF86}"/>
              </a:ext>
            </a:extLst>
          </p:cNvPr>
          <p:cNvSpPr>
            <a:spLocks noGrp="1"/>
          </p:cNvSpPr>
          <p:nvPr>
            <p:ph sz="quarter" idx="14"/>
          </p:nvPr>
        </p:nvSpPr>
        <p:spPr/>
        <p:txBody>
          <a:bodyPr/>
          <a:lstStyle/>
          <a:p>
            <a:r>
              <a:rPr lang="de-DE" sz="1800" kern="0" dirty="0">
                <a:solidFill>
                  <a:srgbClr val="27292E"/>
                </a:solidFill>
                <a:ea typeface="Calibri" panose="020F0502020204030204" pitchFamily="34" charset="0"/>
                <a:cs typeface="Times New Roman" panose="02020603050405020304" pitchFamily="18" charset="0"/>
              </a:rPr>
              <a:t>Abs. A.2.6 Arbeitsabstände für Arbeiten innerhalb der Annäherungszone unter Spannung stehender Teile </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a typeface="Calibri" panose="020F0502020204030204" pitchFamily="34" charset="0"/>
                <a:cs typeface="Times New Roman" panose="02020603050405020304" pitchFamily="18" charset="0"/>
              </a:rPr>
              <a:t>Für den Mindestarbeitsabstand in der Nähe unter Spannung stehender Teile </a:t>
            </a: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WL</a:t>
            </a:r>
            <a:r>
              <a:rPr lang="de-DE" sz="1800" kern="0" dirty="0">
                <a:solidFill>
                  <a:srgbClr val="27292E"/>
                </a:solidFill>
                <a:ea typeface="Calibri" panose="020F0502020204030204" pitchFamily="34" charset="0"/>
                <a:cs typeface="Times New Roman" panose="02020603050405020304" pitchFamily="18" charset="0"/>
              </a:rPr>
              <a:t> gilt folgende Gleichung:</a:t>
            </a:r>
            <a:br>
              <a:rPr lang="de-DE" sz="1800" kern="100" dirty="0">
                <a:latin typeface="Calibri" panose="020F0502020204030204" pitchFamily="34" charset="0"/>
                <a:ea typeface="Calibri" panose="020F0502020204030204" pitchFamily="34" charset="0"/>
                <a:cs typeface="Times New Roman" panose="02020603050405020304" pitchFamily="18" charset="0"/>
              </a:rPr>
            </a:br>
            <a:r>
              <a:rPr lang="de-DE" sz="1800" b="1" i="1" kern="0" dirty="0">
                <a:solidFill>
                  <a:srgbClr val="27292E"/>
                </a:solidFill>
                <a:ea typeface="Calibri" panose="020F0502020204030204" pitchFamily="34" charset="0"/>
                <a:cs typeface="Times New Roman" panose="02020603050405020304" pitchFamily="18" charset="0"/>
              </a:rPr>
              <a:t>D</a:t>
            </a:r>
            <a:r>
              <a:rPr lang="de-DE" sz="1800" b="1" kern="0" baseline="-25000" dirty="0">
                <a:solidFill>
                  <a:srgbClr val="27292E"/>
                </a:solidFill>
                <a:ea typeface="Calibri" panose="020F0502020204030204" pitchFamily="34" charset="0"/>
                <a:cs typeface="Times New Roman" panose="02020603050405020304" pitchFamily="18" charset="0"/>
              </a:rPr>
              <a:t>WL</a:t>
            </a:r>
            <a:r>
              <a:rPr lang="de-DE" sz="1800" b="1" kern="0" dirty="0">
                <a:solidFill>
                  <a:srgbClr val="27292E"/>
                </a:solidFill>
                <a:ea typeface="Calibri" panose="020F0502020204030204" pitchFamily="34" charset="0"/>
                <a:cs typeface="Times New Roman" panose="02020603050405020304" pitchFamily="18" charset="0"/>
              </a:rPr>
              <a:t> =</a:t>
            </a:r>
            <a:r>
              <a:rPr lang="de-DE" sz="1800" b="1" i="1" kern="0" dirty="0">
                <a:solidFill>
                  <a:srgbClr val="27292E"/>
                </a:solidFill>
                <a:ea typeface="Calibri" panose="020F0502020204030204" pitchFamily="34" charset="0"/>
                <a:cs typeface="Times New Roman" panose="02020603050405020304" pitchFamily="18" charset="0"/>
              </a:rPr>
              <a:t> D</a:t>
            </a:r>
            <a:r>
              <a:rPr lang="de-DE" sz="1800" b="1" kern="0" baseline="-25000" dirty="0">
                <a:solidFill>
                  <a:srgbClr val="27292E"/>
                </a:solidFill>
                <a:ea typeface="Calibri" panose="020F0502020204030204" pitchFamily="34" charset="0"/>
                <a:cs typeface="Times New Roman" panose="02020603050405020304" pitchFamily="18" charset="0"/>
              </a:rPr>
              <a:t>L</a:t>
            </a:r>
            <a:r>
              <a:rPr lang="de-DE" sz="1800" b="1" kern="0" dirty="0">
                <a:solidFill>
                  <a:srgbClr val="27292E"/>
                </a:solidFill>
                <a:ea typeface="Calibri" panose="020F0502020204030204" pitchFamily="34" charset="0"/>
                <a:cs typeface="Times New Roman" panose="02020603050405020304" pitchFamily="18" charset="0"/>
              </a:rPr>
              <a:t> + E + </a:t>
            </a:r>
            <a:r>
              <a:rPr lang="de-DE" sz="1800" b="1" i="1" kern="0" dirty="0">
                <a:solidFill>
                  <a:srgbClr val="27292E"/>
                </a:solidFill>
                <a:ea typeface="Calibri" panose="020F0502020204030204" pitchFamily="34" charset="0"/>
                <a:cs typeface="Times New Roman" panose="02020603050405020304" pitchFamily="18" charset="0"/>
              </a:rPr>
              <a:t>L</a:t>
            </a:r>
            <a:r>
              <a:rPr lang="de-DE" sz="1800" b="1" kern="0" dirty="0">
                <a:solidFill>
                  <a:srgbClr val="27292E"/>
                </a:solidFill>
                <a:ea typeface="Calibri" panose="020F0502020204030204" pitchFamily="34" charset="0"/>
                <a:cs typeface="Times New Roman" panose="02020603050405020304" pitchFamily="18" charset="0"/>
              </a:rPr>
              <a:t>   </a:t>
            </a:r>
            <a:endParaRPr lang="de-DE" sz="1800" b="1"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 </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Dabei gilt:</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L</a:t>
            </a:r>
            <a:r>
              <a:rPr lang="de-DE" sz="1800" kern="0" dirty="0">
                <a:solidFill>
                  <a:srgbClr val="27292E"/>
                </a:solidFill>
                <a:ea typeface="Calibri" panose="020F0502020204030204" pitchFamily="34" charset="0"/>
                <a:cs typeface="Times New Roman" panose="02020603050405020304" pitchFamily="18" charset="0"/>
              </a:rPr>
              <a:t> die äußere Grenze der Gefahrenzone</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E</a:t>
            </a:r>
            <a:r>
              <a:rPr lang="de-DE" sz="1800" kern="0" dirty="0">
                <a:solidFill>
                  <a:srgbClr val="27292E"/>
                </a:solidFill>
                <a:ea typeface="Calibri" panose="020F0502020204030204" pitchFamily="34" charset="0"/>
                <a:cs typeface="Times New Roman" panose="02020603050405020304" pitchFamily="18" charset="0"/>
              </a:rPr>
              <a:t> ergonomischer Abstand</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L</a:t>
            </a:r>
            <a:r>
              <a:rPr lang="de-DE" sz="1800" kern="0" dirty="0">
                <a:solidFill>
                  <a:srgbClr val="27292E"/>
                </a:solidFill>
                <a:ea typeface="Calibri" panose="020F0502020204030204" pitchFamily="34" charset="0"/>
                <a:cs typeface="Times New Roman" panose="02020603050405020304" pitchFamily="18" charset="0"/>
              </a:rPr>
              <a:t> Gesamtabmessung der zu verwendenden Ausrüstung</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74948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4E47-479D-A29F-8653-77AACC55B8E4}"/>
              </a:ext>
            </a:extLst>
          </p:cNvPr>
          <p:cNvSpPr>
            <a:spLocks noGrp="1"/>
          </p:cNvSpPr>
          <p:nvPr>
            <p:ph type="title"/>
          </p:nvPr>
        </p:nvSpPr>
        <p:spPr/>
        <p:txBody>
          <a:bodyPr/>
          <a:lstStyle/>
          <a:p>
            <a:r>
              <a:rPr lang="de-DE" dirty="0"/>
              <a:t>DIN EN 50110-1 (VDE 0105-1)</a:t>
            </a:r>
            <a:br>
              <a:rPr lang="de-DE" dirty="0"/>
            </a:br>
            <a:r>
              <a:rPr lang="de-DE" dirty="0"/>
              <a:t>Ermittlung der Schutzabstände</a:t>
            </a:r>
          </a:p>
        </p:txBody>
      </p:sp>
      <p:sp>
        <p:nvSpPr>
          <p:cNvPr id="3" name="Foliennummernplatzhalter 2">
            <a:extLst>
              <a:ext uri="{FF2B5EF4-FFF2-40B4-BE49-F238E27FC236}">
                <a16:creationId xmlns:a16="http://schemas.microsoft.com/office/drawing/2014/main" id="{30B5F037-E9F0-5A38-E3FB-DDB6807475C7}"/>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4" name="Inhaltsplatzhalter 3">
            <a:extLst>
              <a:ext uri="{FF2B5EF4-FFF2-40B4-BE49-F238E27FC236}">
                <a16:creationId xmlns:a16="http://schemas.microsoft.com/office/drawing/2014/main" id="{051847D1-F528-E3FA-7656-83D67180FF86}"/>
              </a:ext>
            </a:extLst>
          </p:cNvPr>
          <p:cNvSpPr>
            <a:spLocks noGrp="1"/>
          </p:cNvSpPr>
          <p:nvPr>
            <p:ph sz="quarter" idx="14"/>
          </p:nvPr>
        </p:nvSpPr>
        <p:spPr/>
        <p:txBody>
          <a:bodyPr>
            <a:normAutofit/>
          </a:bodyPr>
          <a:lstStyle/>
          <a:p>
            <a:r>
              <a:rPr lang="de-DE" sz="1800" kern="0" dirty="0">
                <a:solidFill>
                  <a:srgbClr val="27292E"/>
                </a:solidFill>
                <a:ea typeface="Calibri" panose="020F0502020204030204" pitchFamily="34" charset="0"/>
                <a:cs typeface="Times New Roman" panose="02020603050405020304" pitchFamily="18" charset="0"/>
              </a:rPr>
              <a:t>Abs. A.2.7 Arbeitsabstände für Arbeiten außerhalb der Annäherungszone</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a typeface="Calibri" panose="020F0502020204030204" pitchFamily="34" charset="0"/>
                <a:cs typeface="Times New Roman" panose="02020603050405020304" pitchFamily="18" charset="0"/>
              </a:rPr>
              <a:t>Der Mindestarbeitsabstand </a:t>
            </a: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WV</a:t>
            </a:r>
            <a:r>
              <a:rPr lang="de-DE" sz="1800" kern="0" dirty="0">
                <a:solidFill>
                  <a:srgbClr val="27292E"/>
                </a:solidFill>
                <a:ea typeface="Calibri" panose="020F0502020204030204" pitchFamily="34" charset="0"/>
                <a:cs typeface="Times New Roman" panose="02020603050405020304" pitchFamily="18" charset="0"/>
              </a:rPr>
              <a:t> sollte auf der Grundlage der minimalen zulässigen Abstände in der Luft festgelegt werden und ist von </a:t>
            </a: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V</a:t>
            </a:r>
            <a:r>
              <a:rPr lang="de-DE" sz="1800" kern="0" dirty="0">
                <a:solidFill>
                  <a:srgbClr val="27292E"/>
                </a:solidFill>
                <a:ea typeface="Calibri" panose="020F0502020204030204" pitchFamily="34" charset="0"/>
                <a:cs typeface="Times New Roman" panose="02020603050405020304" pitchFamily="18" charset="0"/>
              </a:rPr>
              <a:t> abzuleiten.</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a typeface="Calibri" panose="020F0502020204030204" pitchFamily="34" charset="0"/>
                <a:cs typeface="Times New Roman" panose="02020603050405020304" pitchFamily="18" charset="0"/>
              </a:rPr>
              <a:t>Für diesen Abstand kann die folgende Gleichung verwendet werden:</a:t>
            </a:r>
            <a:br>
              <a:rPr lang="de-DE" sz="1800" kern="0" dirty="0">
                <a:solidFill>
                  <a:srgbClr val="27292E"/>
                </a:solidFill>
                <a:ea typeface="Calibri" panose="020F0502020204030204" pitchFamily="34" charset="0"/>
                <a:cs typeface="Times New Roman" panose="02020603050405020304" pitchFamily="18" charset="0"/>
              </a:rPr>
            </a:br>
            <a:r>
              <a:rPr lang="de-DE" sz="1800" b="1" i="1" kern="0" dirty="0">
                <a:solidFill>
                  <a:srgbClr val="27292E"/>
                </a:solidFill>
                <a:ea typeface="Calibri" panose="020F0502020204030204" pitchFamily="34" charset="0"/>
                <a:cs typeface="Times New Roman" panose="02020603050405020304" pitchFamily="18" charset="0"/>
              </a:rPr>
              <a:t>D</a:t>
            </a:r>
            <a:r>
              <a:rPr lang="de-DE" sz="1800" b="1" kern="0" baseline="-25000" dirty="0">
                <a:solidFill>
                  <a:srgbClr val="27292E"/>
                </a:solidFill>
                <a:ea typeface="Calibri" panose="020F0502020204030204" pitchFamily="34" charset="0"/>
                <a:cs typeface="Times New Roman" panose="02020603050405020304" pitchFamily="18" charset="0"/>
              </a:rPr>
              <a:t>WV</a:t>
            </a:r>
            <a:r>
              <a:rPr lang="de-DE" sz="1800" b="1" kern="0" dirty="0">
                <a:solidFill>
                  <a:srgbClr val="27292E"/>
                </a:solidFill>
                <a:ea typeface="Calibri" panose="020F0502020204030204" pitchFamily="34" charset="0"/>
                <a:cs typeface="Times New Roman" panose="02020603050405020304" pitchFamily="18" charset="0"/>
              </a:rPr>
              <a:t> = </a:t>
            </a:r>
            <a:r>
              <a:rPr lang="de-DE" sz="1800" b="1" i="1" kern="0" dirty="0">
                <a:solidFill>
                  <a:srgbClr val="27292E"/>
                </a:solidFill>
                <a:ea typeface="Calibri" panose="020F0502020204030204" pitchFamily="34" charset="0"/>
                <a:cs typeface="Times New Roman" panose="02020603050405020304" pitchFamily="18" charset="0"/>
              </a:rPr>
              <a:t>D</a:t>
            </a:r>
            <a:r>
              <a:rPr lang="de-DE" sz="1800" b="1" kern="0" baseline="-25000" dirty="0">
                <a:solidFill>
                  <a:srgbClr val="27292E"/>
                </a:solidFill>
                <a:ea typeface="Calibri" panose="020F0502020204030204" pitchFamily="34" charset="0"/>
                <a:cs typeface="Times New Roman" panose="02020603050405020304" pitchFamily="18" charset="0"/>
              </a:rPr>
              <a:t>V</a:t>
            </a:r>
            <a:r>
              <a:rPr lang="de-DE" sz="1800" b="1" kern="0" dirty="0">
                <a:solidFill>
                  <a:srgbClr val="27292E"/>
                </a:solidFill>
                <a:ea typeface="Calibri" panose="020F0502020204030204" pitchFamily="34" charset="0"/>
                <a:cs typeface="Times New Roman" panose="02020603050405020304" pitchFamily="18" charset="0"/>
              </a:rPr>
              <a:t> + </a:t>
            </a:r>
            <a:r>
              <a:rPr lang="de-DE" sz="1800" b="1" i="1" kern="0" dirty="0">
                <a:solidFill>
                  <a:srgbClr val="27292E"/>
                </a:solidFill>
                <a:ea typeface="Calibri" panose="020F0502020204030204" pitchFamily="34" charset="0"/>
                <a:cs typeface="Times New Roman" panose="02020603050405020304" pitchFamily="18" charset="0"/>
              </a:rPr>
              <a:t>E</a:t>
            </a:r>
            <a:r>
              <a:rPr lang="de-DE" sz="1800" b="1" kern="0" dirty="0">
                <a:solidFill>
                  <a:srgbClr val="27292E"/>
                </a:solidFill>
                <a:ea typeface="Calibri" panose="020F0502020204030204" pitchFamily="34" charset="0"/>
                <a:cs typeface="Times New Roman" panose="02020603050405020304" pitchFamily="18" charset="0"/>
              </a:rPr>
              <a:t> + </a:t>
            </a:r>
            <a:r>
              <a:rPr lang="de-DE" sz="1800" b="1" i="1" kern="0" dirty="0">
                <a:solidFill>
                  <a:srgbClr val="27292E"/>
                </a:solidFill>
                <a:ea typeface="Calibri" panose="020F0502020204030204" pitchFamily="34" charset="0"/>
                <a:cs typeface="Times New Roman" panose="02020603050405020304" pitchFamily="18" charset="0"/>
              </a:rPr>
              <a:t>L</a:t>
            </a:r>
            <a:r>
              <a:rPr lang="de-DE" sz="1800" b="1" kern="0" dirty="0">
                <a:solidFill>
                  <a:srgbClr val="27292E"/>
                </a:solidFill>
                <a:ea typeface="Calibri" panose="020F0502020204030204" pitchFamily="34" charset="0"/>
                <a:cs typeface="Times New Roman" panose="02020603050405020304" pitchFamily="18" charset="0"/>
              </a:rPr>
              <a:t>   </a:t>
            </a:r>
            <a:endParaRPr lang="de-DE" sz="1800" b="1"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 </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Dabei gilt:</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V</a:t>
            </a:r>
            <a:r>
              <a:rPr lang="de-DE" sz="1800" kern="0" dirty="0">
                <a:solidFill>
                  <a:srgbClr val="27292E"/>
                </a:solidFill>
                <a:ea typeface="Calibri" panose="020F0502020204030204" pitchFamily="34" charset="0"/>
                <a:cs typeface="Times New Roman" panose="02020603050405020304" pitchFamily="18" charset="0"/>
              </a:rPr>
              <a:t> die äußere Grenze der Annäherungszone</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E</a:t>
            </a:r>
            <a:r>
              <a:rPr lang="de-DE" sz="1800" kern="0" dirty="0">
                <a:solidFill>
                  <a:srgbClr val="27292E"/>
                </a:solidFill>
                <a:ea typeface="Calibri" panose="020F0502020204030204" pitchFamily="34" charset="0"/>
                <a:cs typeface="Times New Roman" panose="02020603050405020304" pitchFamily="18" charset="0"/>
              </a:rPr>
              <a:t> ergonomischer Abstand</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417222" lvl="1" indent="0">
              <a:buNone/>
            </a:pPr>
            <a:r>
              <a:rPr lang="de-DE" sz="1800" i="1" kern="0" dirty="0">
                <a:solidFill>
                  <a:srgbClr val="27292E"/>
                </a:solidFill>
                <a:ea typeface="Calibri" panose="020F0502020204030204" pitchFamily="34" charset="0"/>
                <a:cs typeface="Times New Roman" panose="02020603050405020304" pitchFamily="18" charset="0"/>
              </a:rPr>
              <a:t>L</a:t>
            </a:r>
            <a:r>
              <a:rPr lang="de-DE" sz="1800" kern="0" dirty="0">
                <a:solidFill>
                  <a:srgbClr val="27292E"/>
                </a:solidFill>
                <a:ea typeface="Calibri" panose="020F0502020204030204" pitchFamily="34" charset="0"/>
                <a:cs typeface="Times New Roman" panose="02020603050405020304" pitchFamily="18" charset="0"/>
              </a:rPr>
              <a:t> Gesamtabmessung der zu verwendenden Ausrüstung</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r>
              <a:rPr lang="de-DE" sz="1800" kern="0" dirty="0">
                <a:solidFill>
                  <a:srgbClr val="27292E"/>
                </a:solidFill>
                <a:ea typeface="Calibri" panose="020F0502020204030204" pitchFamily="34" charset="0"/>
                <a:cs typeface="Times New Roman" panose="02020603050405020304" pitchFamily="18" charset="0"/>
              </a:rPr>
              <a:t> </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lvl="1"/>
            <a:r>
              <a:rPr lang="de-DE" sz="1800" kern="0" dirty="0">
                <a:solidFill>
                  <a:srgbClr val="27292E"/>
                </a:solidFill>
                <a:ea typeface="Calibri" panose="020F0502020204030204" pitchFamily="34" charset="0"/>
                <a:cs typeface="Times New Roman" panose="02020603050405020304" pitchFamily="18" charset="0"/>
              </a:rPr>
              <a:t>Wenn die Arbeit mit einem größeren Abstand als </a:t>
            </a:r>
            <a:r>
              <a:rPr lang="de-DE" sz="1800" i="1" kern="0" dirty="0">
                <a:solidFill>
                  <a:srgbClr val="27292E"/>
                </a:solidFill>
                <a:ea typeface="Calibri" panose="020F0502020204030204" pitchFamily="34" charset="0"/>
                <a:cs typeface="Times New Roman" panose="02020603050405020304" pitchFamily="18" charset="0"/>
              </a:rPr>
              <a:t>D</a:t>
            </a:r>
            <a:r>
              <a:rPr lang="de-DE" sz="1800" kern="0" baseline="-25000" dirty="0">
                <a:solidFill>
                  <a:srgbClr val="27292E"/>
                </a:solidFill>
                <a:ea typeface="Calibri" panose="020F0502020204030204" pitchFamily="34" charset="0"/>
                <a:cs typeface="Times New Roman" panose="02020603050405020304" pitchFamily="18" charset="0"/>
              </a:rPr>
              <a:t>V</a:t>
            </a:r>
            <a:r>
              <a:rPr lang="de-DE" sz="1800" kern="0" dirty="0">
                <a:solidFill>
                  <a:srgbClr val="27292E"/>
                </a:solidFill>
                <a:ea typeface="Calibri" panose="020F0502020204030204" pitchFamily="34" charset="0"/>
                <a:cs typeface="Times New Roman" panose="02020603050405020304" pitchFamily="18" charset="0"/>
              </a:rPr>
              <a:t> ausgeführt wird, kann der ergonomische Abstand in den meisten Fällen vernachlässigt werden, wenn der Abstand zum unter Spannung stehenden blanken Teil groß ist.</a:t>
            </a: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87578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25F10-5F90-88AB-44E6-851844EC27C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F8601A1-B693-754C-CEE4-D9CCC2FB7E43}"/>
              </a:ext>
            </a:extLst>
          </p:cNvPr>
          <p:cNvSpPr>
            <a:spLocks noGrp="1"/>
          </p:cNvSpPr>
          <p:nvPr>
            <p:ph type="body" idx="1"/>
          </p:nvPr>
        </p:nvSpPr>
        <p:spPr/>
        <p:txBody>
          <a:bodyPr>
            <a:normAutofit fontScale="92500" lnSpcReduction="20000"/>
          </a:bodyPr>
          <a:lstStyle/>
          <a:p>
            <a:r>
              <a:rPr lang="de-DE" dirty="0"/>
              <a:t>Errichten von Niederspannungsanlagen –</a:t>
            </a:r>
          </a:p>
          <a:p>
            <a:r>
              <a:rPr lang="de-DE" dirty="0"/>
              <a:t>Teil 5-54: Auswahl und Errichtung elektrischer Betriebsmittel – </a:t>
            </a:r>
          </a:p>
          <a:p>
            <a:r>
              <a:rPr lang="de-DE" dirty="0"/>
              <a:t>Erdungsanlagen und Schutzleiter</a:t>
            </a:r>
          </a:p>
        </p:txBody>
      </p:sp>
      <p:sp>
        <p:nvSpPr>
          <p:cNvPr id="3" name="Titel 2">
            <a:extLst>
              <a:ext uri="{FF2B5EF4-FFF2-40B4-BE49-F238E27FC236}">
                <a16:creationId xmlns:a16="http://schemas.microsoft.com/office/drawing/2014/main" id="{73963FEF-2CD2-334B-9045-908C3E5D034A}"/>
              </a:ext>
            </a:extLst>
          </p:cNvPr>
          <p:cNvSpPr>
            <a:spLocks noGrp="1"/>
          </p:cNvSpPr>
          <p:nvPr>
            <p:ph type="title"/>
          </p:nvPr>
        </p:nvSpPr>
        <p:spPr/>
        <p:txBody>
          <a:bodyPr>
            <a:normAutofit/>
          </a:bodyPr>
          <a:lstStyle/>
          <a:p>
            <a:r>
              <a:rPr lang="de-DE" dirty="0"/>
              <a:t>VDE 0100-540: 2024-06</a:t>
            </a:r>
          </a:p>
        </p:txBody>
      </p:sp>
      <p:sp>
        <p:nvSpPr>
          <p:cNvPr id="4" name="Foliennummernplatzhalter 3">
            <a:extLst>
              <a:ext uri="{FF2B5EF4-FFF2-40B4-BE49-F238E27FC236}">
                <a16:creationId xmlns:a16="http://schemas.microsoft.com/office/drawing/2014/main" id="{C5ABB438-B323-C2D0-CAAF-C42013174E31}"/>
              </a:ext>
            </a:extLst>
          </p:cNvPr>
          <p:cNvSpPr>
            <a:spLocks noGrp="1"/>
          </p:cNvSpPr>
          <p:nvPr>
            <p:ph type="sldNum" sz="quarter" idx="13"/>
          </p:nvPr>
        </p:nvSpPr>
        <p:spPr/>
        <p:txBody>
          <a:bodyPr>
            <a:normAutofit lnSpcReduction="10000"/>
          </a:bodyPr>
          <a:lstStyle/>
          <a:p>
            <a:fld id="{F0C94032-CD4C-4C25-B0C2-CEC720522D92}" type="slidenum">
              <a:rPr lang="en-US" smtClean="0"/>
              <a:pPr/>
              <a:t>19</a:t>
            </a:fld>
            <a:endParaRPr lang="en-US" dirty="0"/>
          </a:p>
        </p:txBody>
      </p:sp>
    </p:spTree>
    <p:extLst>
      <p:ext uri="{BB962C8B-B14F-4D97-AF65-F5344CB8AC3E}">
        <p14:creationId xmlns:p14="http://schemas.microsoft.com/office/powerpoint/2010/main" val="241784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a:xfrm>
            <a:off x="2978787" y="3024506"/>
            <a:ext cx="8643831" cy="3321210"/>
          </a:xfrm>
        </p:spPr>
        <p:txBody>
          <a:bodyPr>
            <a:normAutofit/>
          </a:bodyPr>
          <a:lstStyle/>
          <a:p>
            <a:r>
              <a:rPr lang="de-DE" dirty="0"/>
              <a:t>Wesentliche Regelwerksänderungen der:</a:t>
            </a:r>
          </a:p>
          <a:p>
            <a:pPr lvl="1"/>
            <a:r>
              <a:rPr lang="de-DE" dirty="0"/>
              <a:t>DIN EN 50110-1 (VDE 0105-1): 2024-11</a:t>
            </a:r>
          </a:p>
          <a:p>
            <a:pPr lvl="1"/>
            <a:r>
              <a:rPr lang="de-DE" dirty="0"/>
              <a:t>VDE 0100-540: 2024-06</a:t>
            </a:r>
          </a:p>
          <a:p>
            <a:pPr lvl="1"/>
            <a:r>
              <a:rPr lang="de-DE" dirty="0"/>
              <a:t>VDE-AR-N 4100A1: 2024-07</a:t>
            </a:r>
          </a:p>
          <a:p>
            <a:pPr lvl="1"/>
            <a:r>
              <a:rPr lang="de-DE" dirty="0"/>
              <a:t>VDE 0411-031: 2024-05</a:t>
            </a:r>
          </a:p>
          <a:p>
            <a:pPr lvl="1"/>
            <a:r>
              <a:rPr lang="de-DE" dirty="0" err="1"/>
              <a:t>EmpfBS</a:t>
            </a:r>
            <a:r>
              <a:rPr lang="de-DE" dirty="0"/>
              <a:t> 1201: 2023-08</a:t>
            </a:r>
          </a:p>
          <a:p>
            <a:pPr lvl="1"/>
            <a:r>
              <a:rPr lang="de-DE" dirty="0"/>
              <a:t>DGUV-Information 205-041: 2024-02</a:t>
            </a:r>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3195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A32A4-F538-1E0D-F3C4-4782D16EB9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854B0B-C2D0-72DA-D962-E1336995B632}"/>
              </a:ext>
            </a:extLst>
          </p:cNvPr>
          <p:cNvSpPr>
            <a:spLocks noGrp="1"/>
          </p:cNvSpPr>
          <p:nvPr>
            <p:ph type="title"/>
          </p:nvPr>
        </p:nvSpPr>
        <p:spPr/>
        <p:txBody>
          <a:bodyPr>
            <a:normAutofit/>
          </a:bodyPr>
          <a:lstStyle/>
          <a:p>
            <a:r>
              <a:rPr lang="da-DK" dirty="0"/>
              <a:t>VDE 0100-540: 2024-06</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6B0CB643-86F1-2B2A-6913-26C2090F0E71}"/>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4" name="Inhaltsplatzhalter 3">
            <a:extLst>
              <a:ext uri="{FF2B5EF4-FFF2-40B4-BE49-F238E27FC236}">
                <a16:creationId xmlns:a16="http://schemas.microsoft.com/office/drawing/2014/main" id="{5326D24A-7ADE-C198-617F-A5594213D0B9}"/>
              </a:ext>
            </a:extLst>
          </p:cNvPr>
          <p:cNvSpPr>
            <a:spLocks noGrp="1"/>
          </p:cNvSpPr>
          <p:nvPr>
            <p:ph sz="quarter" idx="14"/>
          </p:nvPr>
        </p:nvSpPr>
        <p:spPr/>
        <p:txBody>
          <a:bodyPr>
            <a:normAutofit/>
          </a:bodyPr>
          <a:lstStyle/>
          <a:p>
            <a:r>
              <a:rPr lang="de-DE" dirty="0"/>
              <a:t>Anwendungsbeginn ist der 01.06.2024. </a:t>
            </a:r>
          </a:p>
          <a:p>
            <a:r>
              <a:rPr lang="de-DE" dirty="0"/>
              <a:t>Für DIN VDE 0100-540 (VDE 0100-540):2012-06 besteht eine Übergangsfrist bis 25.11.2025.</a:t>
            </a:r>
          </a:p>
          <a:p>
            <a:endParaRPr lang="de-DE" dirty="0"/>
          </a:p>
          <a:p>
            <a:r>
              <a:rPr lang="de-DE" dirty="0"/>
              <a:t>Gegenüber DIN VDE 0100-540 (VDE 0100-540):2012-06 wurden folgende wesentliche Änderungen vorgenommen:</a:t>
            </a:r>
          </a:p>
          <a:p>
            <a:pPr marL="457200" indent="-457200">
              <a:buSzPct val="100000"/>
              <a:buFont typeface="+mj-lt"/>
              <a:buAutoNum type="alphaLcPeriod"/>
            </a:pPr>
            <a:r>
              <a:rPr lang="de-DE" dirty="0"/>
              <a:t>Festlegung einer eindeutigen Abgrenzung zwischen Funktionserdung und Schutzerdung;</a:t>
            </a:r>
          </a:p>
          <a:p>
            <a:pPr marL="457200" indent="-457200">
              <a:buSzPct val="100000"/>
              <a:buFont typeface="+mj-lt"/>
              <a:buAutoNum type="alphaLcPeriod"/>
            </a:pPr>
            <a:r>
              <a:rPr lang="de-DE" dirty="0"/>
              <a:t>Aufnahme zusätzlicher Anforderungen an Funktionserdung und Funktionspotentialausgleich für Anlagen der Informationstechnik und Kommunikationseinrichtungen (</a:t>
            </a:r>
            <a:r>
              <a:rPr lang="de-DE" dirty="0" err="1"/>
              <a:t>IuK</a:t>
            </a:r>
            <a:r>
              <a:rPr lang="de-DE" dirty="0"/>
              <a:t>).</a:t>
            </a:r>
          </a:p>
        </p:txBody>
      </p:sp>
    </p:spTree>
    <p:extLst>
      <p:ext uri="{BB962C8B-B14F-4D97-AF65-F5344CB8AC3E}">
        <p14:creationId xmlns:p14="http://schemas.microsoft.com/office/powerpoint/2010/main" val="177166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744A5-2338-555A-99DE-A50A3BC4137E}"/>
              </a:ext>
            </a:extLst>
          </p:cNvPr>
          <p:cNvSpPr>
            <a:spLocks noGrp="1"/>
          </p:cNvSpPr>
          <p:nvPr>
            <p:ph type="title"/>
          </p:nvPr>
        </p:nvSpPr>
        <p:spPr/>
        <p:txBody>
          <a:bodyPr/>
          <a:lstStyle/>
          <a:p>
            <a:r>
              <a:rPr lang="da-DK" dirty="0"/>
              <a:t>VDE 0100-540: 2024-06</a:t>
            </a:r>
            <a:br>
              <a:rPr lang="da-DK" dirty="0"/>
            </a:br>
            <a:r>
              <a:rPr lang="da-DK" dirty="0"/>
              <a:t>Abgrenzung zwischen Funktionserdung und Schutzerdung</a:t>
            </a:r>
            <a:endParaRPr lang="de-DE" dirty="0"/>
          </a:p>
        </p:txBody>
      </p:sp>
      <p:sp>
        <p:nvSpPr>
          <p:cNvPr id="3" name="Foliennummernplatzhalter 2">
            <a:extLst>
              <a:ext uri="{FF2B5EF4-FFF2-40B4-BE49-F238E27FC236}">
                <a16:creationId xmlns:a16="http://schemas.microsoft.com/office/drawing/2014/main" id="{5EE80066-28A4-F016-F171-4BF9D654CD03}"/>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sp>
        <p:nvSpPr>
          <p:cNvPr id="4" name="Inhaltsplatzhalter 3">
            <a:extLst>
              <a:ext uri="{FF2B5EF4-FFF2-40B4-BE49-F238E27FC236}">
                <a16:creationId xmlns:a16="http://schemas.microsoft.com/office/drawing/2014/main" id="{805A8952-0E1E-3059-143B-C493824F07FD}"/>
              </a:ext>
            </a:extLst>
          </p:cNvPr>
          <p:cNvSpPr>
            <a:spLocks noGrp="1"/>
          </p:cNvSpPr>
          <p:nvPr>
            <p:ph sz="quarter" idx="14"/>
          </p:nvPr>
        </p:nvSpPr>
        <p:spPr/>
        <p:txBody>
          <a:bodyPr/>
          <a:lstStyle/>
          <a:p>
            <a:r>
              <a:rPr lang="de-DE" dirty="0"/>
              <a:t>Funktionserdung</a:t>
            </a:r>
          </a:p>
          <a:p>
            <a:pPr lvl="1"/>
            <a:r>
              <a:rPr lang="de-DE" dirty="0"/>
              <a:t>Wird eine Verbindung der Funktionserdung unterbrochen, so beeinträchtigt dies weder den Schutz noch die für die elektrische Sicherheit vorgesehene Schutzmaßnahme oder Schutzvorkehrung. Deshalb bezieht sich seine Anwendung hauptsächlich auf:</a:t>
            </a:r>
          </a:p>
          <a:p>
            <a:pPr lvl="2"/>
            <a:r>
              <a:rPr lang="de-DE" dirty="0"/>
              <a:t>Kommunikation;</a:t>
            </a:r>
          </a:p>
          <a:p>
            <a:pPr lvl="2"/>
            <a:r>
              <a:rPr lang="de-DE" dirty="0"/>
              <a:t>Messung und</a:t>
            </a:r>
          </a:p>
          <a:p>
            <a:pPr lvl="2"/>
            <a:r>
              <a:rPr lang="de-DE" dirty="0"/>
              <a:t>EMV hinsichtlich abgestrahlter Störungen und leitungsgebundener hochfrequenter Störungen.</a:t>
            </a:r>
          </a:p>
          <a:p>
            <a:pPr lvl="2"/>
            <a:endParaRPr lang="de-DE" dirty="0"/>
          </a:p>
          <a:p>
            <a:r>
              <a:rPr lang="de-DE" dirty="0"/>
              <a:t>Schutzerdung</a:t>
            </a:r>
          </a:p>
          <a:p>
            <a:pPr lvl="1"/>
            <a:r>
              <a:rPr lang="de-DE" dirty="0"/>
              <a:t>Wird eine Verbindung der Schutzerdung unterbrochen, so beeinträchtigt dies den Schutz oder die für die elektrische Sicherheit vorgesehene Schutzmaßnahme oder Schutzvorkehrung.</a:t>
            </a:r>
          </a:p>
        </p:txBody>
      </p:sp>
    </p:spTree>
    <p:extLst>
      <p:ext uri="{BB962C8B-B14F-4D97-AF65-F5344CB8AC3E}">
        <p14:creationId xmlns:p14="http://schemas.microsoft.com/office/powerpoint/2010/main" val="381117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76C1A-2402-0707-8B36-12A1442B53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C3CEA0-3C64-9D80-AA68-83F229D2F5CF}"/>
              </a:ext>
            </a:extLst>
          </p:cNvPr>
          <p:cNvSpPr>
            <a:spLocks noGrp="1"/>
          </p:cNvSpPr>
          <p:nvPr>
            <p:ph type="title"/>
          </p:nvPr>
        </p:nvSpPr>
        <p:spPr/>
        <p:txBody>
          <a:bodyPr/>
          <a:lstStyle/>
          <a:p>
            <a:r>
              <a:rPr lang="da-DK" dirty="0"/>
              <a:t>VDE 0100-540: 2024-06</a:t>
            </a:r>
            <a:br>
              <a:rPr lang="da-DK" dirty="0"/>
            </a:br>
            <a:r>
              <a:rPr lang="da-DK" dirty="0"/>
              <a:t>Anforderungen an Funktionserdung und Funktionspotentialausgleich</a:t>
            </a:r>
            <a:endParaRPr lang="de-DE" dirty="0"/>
          </a:p>
        </p:txBody>
      </p:sp>
      <p:sp>
        <p:nvSpPr>
          <p:cNvPr id="3" name="Foliennummernplatzhalter 2">
            <a:extLst>
              <a:ext uri="{FF2B5EF4-FFF2-40B4-BE49-F238E27FC236}">
                <a16:creationId xmlns:a16="http://schemas.microsoft.com/office/drawing/2014/main" id="{27573C7C-CFF8-EFB7-5879-DD4B88B64607}"/>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sp>
        <p:nvSpPr>
          <p:cNvPr id="4" name="Inhaltsplatzhalter 3">
            <a:extLst>
              <a:ext uri="{FF2B5EF4-FFF2-40B4-BE49-F238E27FC236}">
                <a16:creationId xmlns:a16="http://schemas.microsoft.com/office/drawing/2014/main" id="{18BB0142-F2E2-E98B-478B-EE0606999E2C}"/>
              </a:ext>
            </a:extLst>
          </p:cNvPr>
          <p:cNvSpPr>
            <a:spLocks noGrp="1"/>
          </p:cNvSpPr>
          <p:nvPr>
            <p:ph sz="quarter" idx="14"/>
          </p:nvPr>
        </p:nvSpPr>
        <p:spPr/>
        <p:txBody>
          <a:bodyPr>
            <a:normAutofit lnSpcReduction="10000"/>
          </a:bodyPr>
          <a:lstStyle/>
          <a:p>
            <a:r>
              <a:rPr lang="de-DE" dirty="0"/>
              <a:t>545.1.1 Allgemeines</a:t>
            </a:r>
          </a:p>
          <a:p>
            <a:pPr lvl="1"/>
            <a:r>
              <a:rPr lang="de-DE" dirty="0"/>
              <a:t>Der Funktionspotentialausgleich kann bestehen aus</a:t>
            </a:r>
          </a:p>
          <a:p>
            <a:pPr lvl="2"/>
            <a:r>
              <a:rPr lang="de-DE" dirty="0"/>
              <a:t>Funktionserdungsleiter(n),</a:t>
            </a:r>
          </a:p>
          <a:p>
            <a:pPr lvl="2"/>
            <a:r>
              <a:rPr lang="de-DE" dirty="0"/>
              <a:t>Funktionspotentialausgleichsleiter(n),</a:t>
            </a:r>
          </a:p>
          <a:p>
            <a:pPr lvl="2"/>
            <a:r>
              <a:rPr lang="de-DE" dirty="0"/>
              <a:t>einer Hauptfunktionserdungsklemme/Hauptfunktionserdungsschiene.</a:t>
            </a:r>
          </a:p>
          <a:p>
            <a:pPr lvl="1"/>
            <a:r>
              <a:rPr lang="de-DE" dirty="0"/>
              <a:t>Ist die Funktionspotentialausgleichsanlage nicht örtlich mit dem Schutzpotentialausgleich verbunden, müssen die Funktionspotentialausgleichsleiter</a:t>
            </a:r>
          </a:p>
          <a:p>
            <a:pPr lvl="2"/>
            <a:r>
              <a:rPr lang="de-DE" dirty="0"/>
              <a:t>isoliert und</a:t>
            </a:r>
          </a:p>
          <a:p>
            <a:pPr lvl="2"/>
            <a:r>
              <a:rPr lang="de-DE" dirty="0"/>
              <a:t>getrennt zum Schutzleiter verlegt werden, und</a:t>
            </a:r>
          </a:p>
          <a:p>
            <a:pPr lvl="2"/>
            <a:r>
              <a:rPr lang="de-DE" dirty="0"/>
              <a:t>dürfen nur einmal mit der Haupterdungsklemme/Haupterdungsschiene verbunden werden.</a:t>
            </a:r>
          </a:p>
          <a:p>
            <a:pPr lvl="1"/>
            <a:r>
              <a:rPr lang="de-DE" dirty="0"/>
              <a:t>Der Querschnitt jedes Funktionspotentialausgleichsleiters bzw. Funktionserdungsleiters muss allen mechanischen und thermischen Beanspruchungen, die durch die zu erwarteten betriebsbedingten Ströme verursacht werden, standhalten. Diese Ströme müssen für jede Anlage der Informationstechnik und Kommunikationseinrichtungen (ICT)N12 nach Herstellerangaben oder gegebenenfalls messtechnisch ermittelt werden.</a:t>
            </a:r>
          </a:p>
        </p:txBody>
      </p:sp>
    </p:spTree>
    <p:extLst>
      <p:ext uri="{BB962C8B-B14F-4D97-AF65-F5344CB8AC3E}">
        <p14:creationId xmlns:p14="http://schemas.microsoft.com/office/powerpoint/2010/main" val="1776592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CE6C-5618-B8C2-B48E-9F2B87BBAB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CB3DD6-6DD4-4472-E66B-D1926FBCF0C0}"/>
              </a:ext>
            </a:extLst>
          </p:cNvPr>
          <p:cNvSpPr>
            <a:spLocks noGrp="1"/>
          </p:cNvSpPr>
          <p:nvPr>
            <p:ph type="title"/>
          </p:nvPr>
        </p:nvSpPr>
        <p:spPr/>
        <p:txBody>
          <a:bodyPr/>
          <a:lstStyle/>
          <a:p>
            <a:r>
              <a:rPr lang="da-DK" dirty="0"/>
              <a:t>VDE 0100-540: 2024-06</a:t>
            </a:r>
            <a:br>
              <a:rPr lang="da-DK" dirty="0"/>
            </a:br>
            <a:r>
              <a:rPr lang="da-DK" dirty="0"/>
              <a:t>Anforderungen an Funktionserdung und Funktionspotentialausgleich</a:t>
            </a:r>
            <a:endParaRPr lang="de-DE" dirty="0"/>
          </a:p>
        </p:txBody>
      </p:sp>
      <p:sp>
        <p:nvSpPr>
          <p:cNvPr id="3" name="Foliennummernplatzhalter 2">
            <a:extLst>
              <a:ext uri="{FF2B5EF4-FFF2-40B4-BE49-F238E27FC236}">
                <a16:creationId xmlns:a16="http://schemas.microsoft.com/office/drawing/2014/main" id="{82799006-95A7-7B80-F338-839A9237FE2A}"/>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sp>
        <p:nvSpPr>
          <p:cNvPr id="4" name="Inhaltsplatzhalter 3">
            <a:extLst>
              <a:ext uri="{FF2B5EF4-FFF2-40B4-BE49-F238E27FC236}">
                <a16:creationId xmlns:a16="http://schemas.microsoft.com/office/drawing/2014/main" id="{67A454DB-172A-6D1B-2647-98784222BBCA}"/>
              </a:ext>
            </a:extLst>
          </p:cNvPr>
          <p:cNvSpPr>
            <a:spLocks noGrp="1"/>
          </p:cNvSpPr>
          <p:nvPr>
            <p:ph sz="quarter" idx="14"/>
          </p:nvPr>
        </p:nvSpPr>
        <p:spPr/>
        <p:txBody>
          <a:bodyPr>
            <a:normAutofit fontScale="92500"/>
          </a:bodyPr>
          <a:lstStyle/>
          <a:p>
            <a:r>
              <a:rPr lang="de-DE" dirty="0"/>
              <a:t>545.1.2 Mindestquerschnitt</a:t>
            </a:r>
          </a:p>
          <a:p>
            <a:pPr lvl="1"/>
            <a:r>
              <a:rPr lang="de-DE" dirty="0"/>
              <a:t>Sofern keine Anforderungen, beispielsweise seitens Betriebsmittelhersteller, vorliegen, gelten für Funktionserdungsleiter und Funktionspotentialausgleichsleiter folgende Mindestquerschnitte:</a:t>
            </a:r>
          </a:p>
          <a:p>
            <a:pPr lvl="2"/>
            <a:r>
              <a:rPr lang="de-DE" dirty="0"/>
              <a:t>2,5 mm</a:t>
            </a:r>
            <a:r>
              <a:rPr lang="de-DE" baseline="30000" dirty="0"/>
              <a:t>2</a:t>
            </a:r>
            <a:r>
              <a:rPr lang="de-DE" dirty="0"/>
              <a:t> </a:t>
            </a:r>
            <a:r>
              <a:rPr lang="de-DE" dirty="0" err="1"/>
              <a:t>Cu</a:t>
            </a:r>
            <a:r>
              <a:rPr lang="de-DE" dirty="0"/>
              <a:t> oder 16 mm</a:t>
            </a:r>
            <a:r>
              <a:rPr lang="de-DE" baseline="30000" dirty="0"/>
              <a:t>2</a:t>
            </a:r>
            <a:r>
              <a:rPr lang="de-DE" dirty="0"/>
              <a:t> Al, wenn Schutz gegen mechanische Beschädigung vorgesehen ist,</a:t>
            </a:r>
          </a:p>
          <a:p>
            <a:pPr lvl="2"/>
            <a:r>
              <a:rPr lang="de-DE" dirty="0"/>
              <a:t>4 mm</a:t>
            </a:r>
            <a:r>
              <a:rPr lang="de-DE" baseline="30000" dirty="0"/>
              <a:t>2</a:t>
            </a:r>
            <a:r>
              <a:rPr lang="de-DE" dirty="0"/>
              <a:t> </a:t>
            </a:r>
            <a:r>
              <a:rPr lang="de-DE" dirty="0" err="1"/>
              <a:t>Cu</a:t>
            </a:r>
            <a:r>
              <a:rPr lang="de-DE" dirty="0"/>
              <a:t> oder 16 mm</a:t>
            </a:r>
            <a:r>
              <a:rPr lang="de-DE" baseline="30000" dirty="0"/>
              <a:t>2</a:t>
            </a:r>
            <a:r>
              <a:rPr lang="de-DE" dirty="0"/>
              <a:t> Al, wenn Schutz gegen mechanische Beschädigung nicht vorgesehen ist.</a:t>
            </a:r>
          </a:p>
          <a:p>
            <a:endParaRPr lang="de-DE" dirty="0"/>
          </a:p>
          <a:p>
            <a:r>
              <a:rPr lang="de-DE" dirty="0"/>
              <a:t>545.1.3 Kennzeichnung</a:t>
            </a:r>
          </a:p>
          <a:p>
            <a:pPr lvl="1"/>
            <a:r>
              <a:rPr lang="de-DE" dirty="0"/>
              <a:t>Ein Funktionserdungsleiter muss nach DIN EN IEC 60445 (VDE 0197) gekennzeichnet sein durch:</a:t>
            </a:r>
          </a:p>
          <a:p>
            <a:pPr lvl="2"/>
            <a:r>
              <a:rPr lang="de-DE" dirty="0"/>
              <a:t>die alphanumerische Benennung FE, oder</a:t>
            </a:r>
          </a:p>
          <a:p>
            <a:pPr lvl="2"/>
            <a:r>
              <a:rPr lang="de-DE" dirty="0"/>
              <a:t>die Farbe Pink zumindest an den Leiterenden und Anschlusspunkten, oder</a:t>
            </a:r>
          </a:p>
          <a:p>
            <a:pPr lvl="2"/>
            <a:r>
              <a:rPr lang="de-DE" dirty="0"/>
              <a:t>das graphisches Symbol nach IEC 60417-5018:2011-07.</a:t>
            </a:r>
          </a:p>
          <a:p>
            <a:pPr lvl="1"/>
            <a:r>
              <a:rPr lang="de-DE" dirty="0"/>
              <a:t>Ein Funktionspotentialausgleichsleiter muss gekennzeichnet sein durch:</a:t>
            </a:r>
          </a:p>
          <a:p>
            <a:pPr lvl="2"/>
            <a:r>
              <a:rPr lang="de-DE" dirty="0"/>
              <a:t>die alphanumerische Benennung FB, oder</a:t>
            </a:r>
          </a:p>
          <a:p>
            <a:pPr lvl="2"/>
            <a:r>
              <a:rPr lang="de-DE" dirty="0"/>
              <a:t>durch das graphisches Symbol nach IEC 60417-5020:2002-10.</a:t>
            </a:r>
          </a:p>
        </p:txBody>
      </p:sp>
    </p:spTree>
    <p:extLst>
      <p:ext uri="{BB962C8B-B14F-4D97-AF65-F5344CB8AC3E}">
        <p14:creationId xmlns:p14="http://schemas.microsoft.com/office/powerpoint/2010/main" val="19462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B22A1-483A-155B-4FF4-ACA90F8C39D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670D78-F643-D983-1A06-900630BEDCFE}"/>
              </a:ext>
            </a:extLst>
          </p:cNvPr>
          <p:cNvSpPr>
            <a:spLocks noGrp="1"/>
          </p:cNvSpPr>
          <p:nvPr>
            <p:ph type="body" idx="1"/>
          </p:nvPr>
        </p:nvSpPr>
        <p:spPr/>
        <p:txBody>
          <a:bodyPr>
            <a:normAutofit/>
          </a:bodyPr>
          <a:lstStyle/>
          <a:p>
            <a:r>
              <a:rPr lang="de-DE" dirty="0"/>
              <a:t>Technische Regeln für den Anschluss von Kundenanlagen an das Niederspannungsnetz und deren Betrieb (TAR Niederspannung); Änderung A1</a:t>
            </a:r>
          </a:p>
        </p:txBody>
      </p:sp>
      <p:sp>
        <p:nvSpPr>
          <p:cNvPr id="3" name="Titel 2">
            <a:extLst>
              <a:ext uri="{FF2B5EF4-FFF2-40B4-BE49-F238E27FC236}">
                <a16:creationId xmlns:a16="http://schemas.microsoft.com/office/drawing/2014/main" id="{F23152A9-48C7-88B1-FC30-ED52E8B9F834}"/>
              </a:ext>
            </a:extLst>
          </p:cNvPr>
          <p:cNvSpPr>
            <a:spLocks noGrp="1"/>
          </p:cNvSpPr>
          <p:nvPr>
            <p:ph type="title"/>
          </p:nvPr>
        </p:nvSpPr>
        <p:spPr/>
        <p:txBody>
          <a:bodyPr>
            <a:normAutofit/>
          </a:bodyPr>
          <a:lstStyle/>
          <a:p>
            <a:r>
              <a:rPr lang="de-DE" dirty="0"/>
              <a:t>VDE-AR-N 4100/A1: 2024-07</a:t>
            </a:r>
          </a:p>
        </p:txBody>
      </p:sp>
      <p:sp>
        <p:nvSpPr>
          <p:cNvPr id="4" name="Foliennummernplatzhalter 3">
            <a:extLst>
              <a:ext uri="{FF2B5EF4-FFF2-40B4-BE49-F238E27FC236}">
                <a16:creationId xmlns:a16="http://schemas.microsoft.com/office/drawing/2014/main" id="{E0BDAEFF-E35C-1CEE-A94C-193C91A32708}"/>
              </a:ext>
            </a:extLst>
          </p:cNvPr>
          <p:cNvSpPr>
            <a:spLocks noGrp="1"/>
          </p:cNvSpPr>
          <p:nvPr>
            <p:ph type="sldNum" sz="quarter" idx="13"/>
          </p:nvPr>
        </p:nvSpPr>
        <p:spPr/>
        <p:txBody>
          <a:bodyPr>
            <a:normAutofit lnSpcReduction="10000"/>
          </a:bodyPr>
          <a:lstStyle/>
          <a:p>
            <a:fld id="{F0C94032-CD4C-4C25-B0C2-CEC720522D92}" type="slidenum">
              <a:rPr lang="en-US" smtClean="0"/>
              <a:pPr/>
              <a:t>24</a:t>
            </a:fld>
            <a:endParaRPr lang="en-US" dirty="0"/>
          </a:p>
        </p:txBody>
      </p:sp>
    </p:spTree>
    <p:extLst>
      <p:ext uri="{BB962C8B-B14F-4D97-AF65-F5344CB8AC3E}">
        <p14:creationId xmlns:p14="http://schemas.microsoft.com/office/powerpoint/2010/main" val="2112027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EE79-F5E6-B9D4-ECDB-C75F87A3E5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EBF185-C969-4FD4-F887-D51B258BEBB8}"/>
              </a:ext>
            </a:extLst>
          </p:cNvPr>
          <p:cNvSpPr>
            <a:spLocks noGrp="1"/>
          </p:cNvSpPr>
          <p:nvPr>
            <p:ph type="title"/>
          </p:nvPr>
        </p:nvSpPr>
        <p:spPr/>
        <p:txBody>
          <a:bodyPr>
            <a:normAutofit/>
          </a:bodyPr>
          <a:lstStyle/>
          <a:p>
            <a:r>
              <a:rPr lang="de-DE" dirty="0"/>
              <a:t>VDE-AR-N 4100/A1</a:t>
            </a:r>
            <a:br>
              <a:rPr lang="de-DE" dirty="0"/>
            </a:br>
            <a:r>
              <a:rPr lang="de-DE" dirty="0">
                <a:solidFill>
                  <a:schemeClr val="tx1"/>
                </a:solidFill>
              </a:rPr>
              <a:t>Anwendungsbeginn und Inhalt</a:t>
            </a:r>
            <a:endParaRPr lang="de-DE" dirty="0"/>
          </a:p>
        </p:txBody>
      </p:sp>
      <p:sp>
        <p:nvSpPr>
          <p:cNvPr id="3" name="Foliennummernplatzhalter 2">
            <a:extLst>
              <a:ext uri="{FF2B5EF4-FFF2-40B4-BE49-F238E27FC236}">
                <a16:creationId xmlns:a16="http://schemas.microsoft.com/office/drawing/2014/main" id="{53214042-4C50-5C10-76B4-313213BB709B}"/>
              </a:ext>
            </a:extLst>
          </p:cNvPr>
          <p:cNvSpPr>
            <a:spLocks noGrp="1"/>
          </p:cNvSpPr>
          <p:nvPr>
            <p:ph type="sldNum" sz="quarter" idx="12"/>
          </p:nvPr>
        </p:nvSpPr>
        <p:spPr/>
        <p:txBody>
          <a:bodyPr>
            <a:normAutofit lnSpcReduction="10000"/>
          </a:bodyPr>
          <a:lstStyle/>
          <a:p>
            <a:fld id="{F0C94032-CD4C-4C25-B0C2-CEC720522D92}" type="slidenum">
              <a:rPr lang="en-US" smtClean="0"/>
              <a:pPr/>
              <a:t>25</a:t>
            </a:fld>
            <a:endParaRPr lang="en-US" dirty="0"/>
          </a:p>
        </p:txBody>
      </p:sp>
      <p:sp>
        <p:nvSpPr>
          <p:cNvPr id="4" name="Inhaltsplatzhalter 3">
            <a:extLst>
              <a:ext uri="{FF2B5EF4-FFF2-40B4-BE49-F238E27FC236}">
                <a16:creationId xmlns:a16="http://schemas.microsoft.com/office/drawing/2014/main" id="{36F1A109-DE55-662B-FE5E-4BC2DB69F1D5}"/>
              </a:ext>
            </a:extLst>
          </p:cNvPr>
          <p:cNvSpPr>
            <a:spLocks noGrp="1"/>
          </p:cNvSpPr>
          <p:nvPr>
            <p:ph sz="quarter" idx="14"/>
          </p:nvPr>
        </p:nvSpPr>
        <p:spPr/>
        <p:txBody>
          <a:bodyPr>
            <a:normAutofit/>
          </a:bodyPr>
          <a:lstStyle/>
          <a:p>
            <a:r>
              <a:rPr lang="de-DE" dirty="0"/>
              <a:t>Anwendungsbeginn ist der 01.07.2024. </a:t>
            </a:r>
          </a:p>
          <a:p>
            <a:r>
              <a:rPr lang="de-DE" dirty="0"/>
              <a:t>Vorausgegangener VDE-Anwendungsregel-Entwurf: E VDE-AR-N 4100/A1:2022-06.</a:t>
            </a:r>
          </a:p>
          <a:p>
            <a:endParaRPr lang="de-DE" dirty="0"/>
          </a:p>
          <a:p>
            <a:r>
              <a:rPr lang="de-DE" dirty="0"/>
              <a:t>Inhalt:</a:t>
            </a:r>
          </a:p>
          <a:p>
            <a:pPr lvl="1"/>
            <a:r>
              <a:rPr lang="de-DE" dirty="0"/>
              <a:t>5.4 Netzrückwirkungen </a:t>
            </a:r>
          </a:p>
          <a:p>
            <a:pPr lvl="2"/>
            <a:r>
              <a:rPr lang="de-DE" dirty="0"/>
              <a:t>5.4.1 Allgemeines </a:t>
            </a:r>
          </a:p>
          <a:p>
            <a:pPr lvl="2"/>
            <a:r>
              <a:rPr lang="de-DE" dirty="0"/>
              <a:t>5.4.2 Bewertung einzelner Geräte </a:t>
            </a:r>
          </a:p>
          <a:p>
            <a:pPr lvl="2"/>
            <a:r>
              <a:rPr lang="de-DE" dirty="0"/>
              <a:t>5.4.3 Bewertung von Kundenanlagen mit Geräten, deren Anschluss an bestimmte Bedingungen geknüpft ist </a:t>
            </a:r>
          </a:p>
          <a:p>
            <a:pPr lvl="2"/>
            <a:r>
              <a:rPr lang="de-DE" dirty="0"/>
              <a:t>5.4.4 Bewertungskriterien und Grenzwerte für Kundenanlagen </a:t>
            </a:r>
          </a:p>
          <a:p>
            <a:pPr lvl="1"/>
            <a:r>
              <a:rPr lang="de-DE" dirty="0"/>
              <a:t>11 Auswahl von Schutzmaßnahmen </a:t>
            </a:r>
          </a:p>
          <a:p>
            <a:pPr lvl="2"/>
            <a:r>
              <a:rPr lang="de-DE" dirty="0"/>
              <a:t>11.1 Allgemeines</a:t>
            </a:r>
          </a:p>
        </p:txBody>
      </p:sp>
    </p:spTree>
    <p:extLst>
      <p:ext uri="{BB962C8B-B14F-4D97-AF65-F5344CB8AC3E}">
        <p14:creationId xmlns:p14="http://schemas.microsoft.com/office/powerpoint/2010/main" val="17391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66857-5B70-C7DA-AB8F-27A374A1CC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9FBF9D-B6BC-4756-4AED-D26FD413E547}"/>
              </a:ext>
            </a:extLst>
          </p:cNvPr>
          <p:cNvSpPr>
            <a:spLocks noGrp="1"/>
          </p:cNvSpPr>
          <p:nvPr>
            <p:ph type="title"/>
          </p:nvPr>
        </p:nvSpPr>
        <p:spPr/>
        <p:txBody>
          <a:bodyPr/>
          <a:lstStyle/>
          <a:p>
            <a:r>
              <a:rPr lang="de-DE" dirty="0"/>
              <a:t>VDE-AR-N 4100/A1</a:t>
            </a:r>
            <a:br>
              <a:rPr lang="da-DK" dirty="0"/>
            </a:br>
            <a:r>
              <a:rPr lang="da-DK" dirty="0"/>
              <a:t>Allgemeines</a:t>
            </a:r>
            <a:endParaRPr lang="de-DE" dirty="0"/>
          </a:p>
        </p:txBody>
      </p:sp>
      <p:sp>
        <p:nvSpPr>
          <p:cNvPr id="3" name="Foliennummernplatzhalter 2">
            <a:extLst>
              <a:ext uri="{FF2B5EF4-FFF2-40B4-BE49-F238E27FC236}">
                <a16:creationId xmlns:a16="http://schemas.microsoft.com/office/drawing/2014/main" id="{2F1424DC-9CF2-2E45-E158-C0347EB754F0}"/>
              </a:ext>
            </a:extLst>
          </p:cNvPr>
          <p:cNvSpPr>
            <a:spLocks noGrp="1"/>
          </p:cNvSpPr>
          <p:nvPr>
            <p:ph type="sldNum" sz="quarter" idx="12"/>
          </p:nvPr>
        </p:nvSpPr>
        <p:spPr/>
        <p:txBody>
          <a:bodyPr>
            <a:normAutofit lnSpcReduction="10000"/>
          </a:bodyPr>
          <a:lstStyle/>
          <a:p>
            <a:fld id="{F0C94032-CD4C-4C25-B0C2-CEC720522D92}" type="slidenum">
              <a:rPr lang="en-US" smtClean="0"/>
              <a:pPr/>
              <a:t>26</a:t>
            </a:fld>
            <a:endParaRPr lang="en-US" dirty="0"/>
          </a:p>
        </p:txBody>
      </p:sp>
      <p:sp>
        <p:nvSpPr>
          <p:cNvPr id="4" name="Inhaltsplatzhalter 3">
            <a:extLst>
              <a:ext uri="{FF2B5EF4-FFF2-40B4-BE49-F238E27FC236}">
                <a16:creationId xmlns:a16="http://schemas.microsoft.com/office/drawing/2014/main" id="{C4247C0A-7F82-3197-13D9-1983588E4924}"/>
              </a:ext>
            </a:extLst>
          </p:cNvPr>
          <p:cNvSpPr>
            <a:spLocks noGrp="1"/>
          </p:cNvSpPr>
          <p:nvPr>
            <p:ph sz="quarter" idx="14"/>
          </p:nvPr>
        </p:nvSpPr>
        <p:spPr/>
        <p:txBody>
          <a:bodyPr/>
          <a:lstStyle/>
          <a:p>
            <a:r>
              <a:rPr lang="de-DE" dirty="0"/>
              <a:t>Abs. 5.4.1 Anmerkungen</a:t>
            </a:r>
          </a:p>
          <a:p>
            <a:pPr lvl="1"/>
            <a:r>
              <a:rPr lang="de-DE" dirty="0"/>
              <a:t>Die elektrischen Betriebsmittel einer Kundenanlage sind so zu planen, zu bauen und zu betreiben, dass Rückwirkungen auf das Niederspannungsnetz des Netzbetreibers oder andere Kundenanlagen bzw. Anschlussnutzeranlagen auf ein zulässiges Maß begrenzt werden. Die Beurteilung von Netzrückwirkungen erfolgt grundsätzlich am Netzverknüpfungspunkt.</a:t>
            </a:r>
          </a:p>
        </p:txBody>
      </p:sp>
    </p:spTree>
    <p:extLst>
      <p:ext uri="{BB962C8B-B14F-4D97-AF65-F5344CB8AC3E}">
        <p14:creationId xmlns:p14="http://schemas.microsoft.com/office/powerpoint/2010/main" val="422706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AAE93C-DFC0-85E8-D17E-63A6B28EF540}"/>
              </a:ext>
            </a:extLst>
          </p:cNvPr>
          <p:cNvSpPr>
            <a:spLocks noGrp="1"/>
          </p:cNvSpPr>
          <p:nvPr>
            <p:ph type="sldNum" sz="quarter" idx="12"/>
          </p:nvPr>
        </p:nvSpPr>
        <p:spPr/>
        <p:txBody>
          <a:bodyPr>
            <a:normAutofit lnSpcReduction="10000"/>
          </a:bodyPr>
          <a:lstStyle/>
          <a:p>
            <a:fld id="{F0C94032-CD4C-4C25-B0C2-CEC720522D92}" type="slidenum">
              <a:rPr lang="en-US" smtClean="0"/>
              <a:pPr/>
              <a:t>27</a:t>
            </a:fld>
            <a:endParaRPr lang="en-US" dirty="0"/>
          </a:p>
        </p:txBody>
      </p:sp>
      <p:pic>
        <p:nvPicPr>
          <p:cNvPr id="12" name="Inhaltsplatzhalter 11" descr="Ein Bild, das Text, Diagramm, parallel, Reihe enthält.&#10;&#10;Automatisch generierte Beschreibung">
            <a:extLst>
              <a:ext uri="{FF2B5EF4-FFF2-40B4-BE49-F238E27FC236}">
                <a16:creationId xmlns:a16="http://schemas.microsoft.com/office/drawing/2014/main" id="{4FC3716F-FD8E-E594-FFDC-AAD9C307B7E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297947" y="1763713"/>
            <a:ext cx="4759909" cy="5354898"/>
          </a:xfrm>
        </p:spPr>
      </p:pic>
      <p:sp>
        <p:nvSpPr>
          <p:cNvPr id="2" name="Titel 1">
            <a:extLst>
              <a:ext uri="{FF2B5EF4-FFF2-40B4-BE49-F238E27FC236}">
                <a16:creationId xmlns:a16="http://schemas.microsoft.com/office/drawing/2014/main" id="{C736BACB-C65B-969B-94A7-3921791A5E2D}"/>
              </a:ext>
            </a:extLst>
          </p:cNvPr>
          <p:cNvSpPr>
            <a:spLocks noGrp="1"/>
          </p:cNvSpPr>
          <p:nvPr>
            <p:ph type="title"/>
          </p:nvPr>
        </p:nvSpPr>
        <p:spPr/>
        <p:txBody>
          <a:bodyPr/>
          <a:lstStyle/>
          <a:p>
            <a:r>
              <a:rPr lang="de-DE" dirty="0"/>
              <a:t>VDE-AR-N 4100/A1 </a:t>
            </a:r>
            <a:br>
              <a:rPr lang="de-DE" dirty="0"/>
            </a:br>
            <a:r>
              <a:rPr lang="de-DE" dirty="0"/>
              <a:t>Flussdiagramm zur Ermittlung des Bewertungsverfahren</a:t>
            </a:r>
          </a:p>
        </p:txBody>
      </p:sp>
      <p:sp>
        <p:nvSpPr>
          <p:cNvPr id="7" name="Textfeld 6">
            <a:extLst>
              <a:ext uri="{FF2B5EF4-FFF2-40B4-BE49-F238E27FC236}">
                <a16:creationId xmlns:a16="http://schemas.microsoft.com/office/drawing/2014/main" id="{07330C27-E347-821F-C8C7-5925636F16A6}"/>
              </a:ext>
            </a:extLst>
          </p:cNvPr>
          <p:cNvSpPr txBox="1"/>
          <p:nvPr/>
        </p:nvSpPr>
        <p:spPr>
          <a:xfrm>
            <a:off x="8557473" y="6937619"/>
            <a:ext cx="267413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VDE-AR-N 4100/A1:2024-07</a:t>
            </a:r>
          </a:p>
        </p:txBody>
      </p:sp>
      <p:sp>
        <p:nvSpPr>
          <p:cNvPr id="10" name="Inhaltsplatzhalter 9">
            <a:extLst>
              <a:ext uri="{FF2B5EF4-FFF2-40B4-BE49-F238E27FC236}">
                <a16:creationId xmlns:a16="http://schemas.microsoft.com/office/drawing/2014/main" id="{254B1DEF-F884-CF04-7F45-84B26C429615}"/>
              </a:ext>
            </a:extLst>
          </p:cNvPr>
          <p:cNvSpPr>
            <a:spLocks noGrp="1"/>
          </p:cNvSpPr>
          <p:nvPr>
            <p:ph sz="quarter" idx="1"/>
          </p:nvPr>
        </p:nvSpPr>
        <p:spPr/>
        <p:txBody>
          <a:bodyPr>
            <a:normAutofit fontScale="85000" lnSpcReduction="10000"/>
          </a:bodyPr>
          <a:lstStyle/>
          <a:p>
            <a:r>
              <a:rPr lang="de-DE" dirty="0"/>
              <a:t>5.4.4.4.2 Vereinfachte Bewertung für Oberschwingungen, Zwischenharmonische und Supraharmonische</a:t>
            </a:r>
          </a:p>
          <a:p>
            <a:pPr lvl="1"/>
            <a:r>
              <a:rPr lang="de-DE" dirty="0"/>
              <a:t>Eine vereinfachte Bewertung für eine Kundenanlage kann bei Einhaltung folgender Bedingungen erfolgen:</a:t>
            </a:r>
          </a:p>
          <a:p>
            <a:pPr lvl="2"/>
            <a:r>
              <a:rPr lang="de-DE" dirty="0"/>
              <a:t>Kurzschlussleistungsverhältnis &gt; 120 und </a:t>
            </a:r>
            <a:r>
              <a:rPr lang="de-DE" dirty="0" err="1"/>
              <a:t>THDi</a:t>
            </a:r>
            <a:r>
              <a:rPr lang="de-DE" dirty="0"/>
              <a:t> </a:t>
            </a:r>
            <a:br>
              <a:rPr lang="de-DE" dirty="0"/>
            </a:br>
            <a:r>
              <a:rPr lang="de-DE" dirty="0"/>
              <a:t>&lt; 15% (Anschluss ohne weitere Bewertung) oder</a:t>
            </a:r>
          </a:p>
          <a:p>
            <a:pPr lvl="2"/>
            <a:r>
              <a:rPr lang="de-DE" dirty="0"/>
              <a:t>alle Geräte haben einen Bemessungsstrom &lt; 75 A, halten die harmonisierten Normen DIN EN IEC 61000-3-2 (VDE 0838-2) bzw. DIN EN 61000-3-12 (VDE 0838-12) ein und die Summenleistung der oberschwingungsemittierenden Geräte ist &lt; 64 kVA (nach 5.4.2.1) oder</a:t>
            </a:r>
          </a:p>
          <a:p>
            <a:pPr lvl="2"/>
            <a:r>
              <a:rPr lang="de-DE" dirty="0"/>
              <a:t>nur ein Gerät &gt; 75 A, in einer Kundenanlage mit einer Summe der Bemessungsströme der oberschwingungsemittierenden Zusatzgeräte von </a:t>
            </a:r>
            <a:br>
              <a:rPr lang="de-DE" dirty="0"/>
            </a:br>
            <a:r>
              <a:rPr lang="de-DE" dirty="0"/>
              <a:t>≤ 16 A nach Tabelle 1 und Gleichung (1) bzw. als dreiphasiges symmetrischen Gerät mit </a:t>
            </a:r>
            <a:r>
              <a:rPr lang="de-DE" dirty="0" err="1"/>
              <a:t>Diodengleichrichter</a:t>
            </a:r>
            <a:r>
              <a:rPr lang="de-DE" dirty="0"/>
              <a:t> nach Tabelle 2 (nach 5.4.2.2)</a:t>
            </a:r>
          </a:p>
        </p:txBody>
      </p:sp>
    </p:spTree>
    <p:extLst>
      <p:ext uri="{BB962C8B-B14F-4D97-AF65-F5344CB8AC3E}">
        <p14:creationId xmlns:p14="http://schemas.microsoft.com/office/powerpoint/2010/main" val="722277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AA1F3E1-30D7-B8A0-5CCB-F1358E206772}"/>
              </a:ext>
            </a:extLst>
          </p:cNvPr>
          <p:cNvSpPr>
            <a:spLocks noGrp="1"/>
          </p:cNvSpPr>
          <p:nvPr>
            <p:ph type="sldNum" sz="quarter" idx="12"/>
          </p:nvPr>
        </p:nvSpPr>
        <p:spPr/>
        <p:txBody>
          <a:bodyPr>
            <a:normAutofit lnSpcReduction="10000"/>
          </a:bodyPr>
          <a:lstStyle/>
          <a:p>
            <a:fld id="{F0C94032-CD4C-4C25-B0C2-CEC720522D92}" type="slidenum">
              <a:rPr lang="en-US" smtClean="0"/>
              <a:pPr/>
              <a:t>28</a:t>
            </a:fld>
            <a:endParaRPr lang="en-US" dirty="0"/>
          </a:p>
        </p:txBody>
      </p:sp>
      <p:pic>
        <p:nvPicPr>
          <p:cNvPr id="14" name="Inhaltsplatzhalter 13" descr="Ein Bild, das Text, Diagramm, Schrift, Screenshot enthält.&#10;&#10;Automatisch generierte Beschreibung">
            <a:extLst>
              <a:ext uri="{FF2B5EF4-FFF2-40B4-BE49-F238E27FC236}">
                <a16:creationId xmlns:a16="http://schemas.microsoft.com/office/drawing/2014/main" id="{722C6E78-4086-2A89-F189-CB6E4E96A3F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l="1172" t="33182" b="-1"/>
          <a:stretch/>
        </p:blipFill>
        <p:spPr>
          <a:xfrm>
            <a:off x="6648942" y="1863306"/>
            <a:ext cx="5587379" cy="5108819"/>
          </a:xfrm>
        </p:spPr>
      </p:pic>
      <p:sp>
        <p:nvSpPr>
          <p:cNvPr id="6" name="Titel 5">
            <a:extLst>
              <a:ext uri="{FF2B5EF4-FFF2-40B4-BE49-F238E27FC236}">
                <a16:creationId xmlns:a16="http://schemas.microsoft.com/office/drawing/2014/main" id="{0B419856-D688-5D00-BAF1-0A1104720E00}"/>
              </a:ext>
            </a:extLst>
          </p:cNvPr>
          <p:cNvSpPr>
            <a:spLocks noGrp="1"/>
          </p:cNvSpPr>
          <p:nvPr>
            <p:ph type="title"/>
          </p:nvPr>
        </p:nvSpPr>
        <p:spPr/>
        <p:txBody>
          <a:bodyPr/>
          <a:lstStyle/>
          <a:p>
            <a:r>
              <a:rPr lang="de-DE" dirty="0"/>
              <a:t>VDE-AR-N 4100/A1 </a:t>
            </a:r>
            <a:br>
              <a:rPr lang="de-DE" dirty="0"/>
            </a:br>
            <a:r>
              <a:rPr lang="de-DE" dirty="0"/>
              <a:t>Flussdiagramm zur Ermittlung des Bewertungsverfahren</a:t>
            </a:r>
          </a:p>
        </p:txBody>
      </p:sp>
      <p:sp>
        <p:nvSpPr>
          <p:cNvPr id="12" name="Inhaltsplatzhalter 11">
            <a:extLst>
              <a:ext uri="{FF2B5EF4-FFF2-40B4-BE49-F238E27FC236}">
                <a16:creationId xmlns:a16="http://schemas.microsoft.com/office/drawing/2014/main" id="{C651CCD1-B6A5-8B4D-E9DC-D7768282016E}"/>
              </a:ext>
            </a:extLst>
          </p:cNvPr>
          <p:cNvSpPr>
            <a:spLocks noGrp="1"/>
          </p:cNvSpPr>
          <p:nvPr>
            <p:ph sz="quarter" idx="1"/>
          </p:nvPr>
        </p:nvSpPr>
        <p:spPr/>
        <p:txBody>
          <a:bodyPr/>
          <a:lstStyle/>
          <a:p>
            <a:r>
              <a:rPr lang="de-DE" dirty="0"/>
              <a:t>5.4.4.4.3 Ausführliche Bewertung für Oberschwingungen, Zwischenharmonische und Supraharmonische</a:t>
            </a:r>
          </a:p>
        </p:txBody>
      </p:sp>
      <p:sp>
        <p:nvSpPr>
          <p:cNvPr id="15" name="Textfeld 14">
            <a:extLst>
              <a:ext uri="{FF2B5EF4-FFF2-40B4-BE49-F238E27FC236}">
                <a16:creationId xmlns:a16="http://schemas.microsoft.com/office/drawing/2014/main" id="{0D68706D-5AC7-6A2B-81D3-EE51254A62C5}"/>
              </a:ext>
            </a:extLst>
          </p:cNvPr>
          <p:cNvSpPr txBox="1"/>
          <p:nvPr/>
        </p:nvSpPr>
        <p:spPr>
          <a:xfrm>
            <a:off x="8557473" y="6937619"/>
            <a:ext cx="267413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VDE-AR-N 4100/A1:2024-07</a:t>
            </a:r>
          </a:p>
        </p:txBody>
      </p:sp>
      <p:pic>
        <p:nvPicPr>
          <p:cNvPr id="16" name="Inhaltsplatzhalter 13" descr="Ein Bild, das Text, Diagramm, Schrift, Screenshot enthält.&#10;&#10;Automatisch generierte Beschreibung">
            <a:extLst>
              <a:ext uri="{FF2B5EF4-FFF2-40B4-BE49-F238E27FC236}">
                <a16:creationId xmlns:a16="http://schemas.microsoft.com/office/drawing/2014/main" id="{3CF0965C-687A-008C-E88E-4F2E9EF247DE}"/>
              </a:ext>
            </a:extLst>
          </p:cNvPr>
          <p:cNvPicPr>
            <a:picLocks noChangeAspect="1"/>
          </p:cNvPicPr>
          <p:nvPr/>
        </p:nvPicPr>
        <p:blipFill>
          <a:blip r:embed="rId2">
            <a:extLst>
              <a:ext uri="{28A0092B-C50C-407E-A947-70E740481C1C}">
                <a14:useLocalDpi xmlns:a14="http://schemas.microsoft.com/office/drawing/2010/main" val="0"/>
              </a:ext>
            </a:extLst>
          </a:blip>
          <a:srcRect r="27018" b="66563"/>
          <a:stretch/>
        </p:blipFill>
        <p:spPr>
          <a:xfrm>
            <a:off x="1313671" y="3261457"/>
            <a:ext cx="4858059" cy="3009947"/>
          </a:xfrm>
          <a:prstGeom prst="rect">
            <a:avLst/>
          </a:prstGeom>
        </p:spPr>
      </p:pic>
      <p:cxnSp>
        <p:nvCxnSpPr>
          <p:cNvPr id="21" name="Verbinder: gewinkelt 20">
            <a:extLst>
              <a:ext uri="{FF2B5EF4-FFF2-40B4-BE49-F238E27FC236}">
                <a16:creationId xmlns:a16="http://schemas.microsoft.com/office/drawing/2014/main" id="{00D5F7BA-238F-A6E6-C09C-92F723DCBA19}"/>
              </a:ext>
            </a:extLst>
          </p:cNvPr>
          <p:cNvCxnSpPr>
            <a:cxnSpLocks/>
          </p:cNvCxnSpPr>
          <p:nvPr/>
        </p:nvCxnSpPr>
        <p:spPr>
          <a:xfrm flipV="1">
            <a:off x="4584573" y="1863306"/>
            <a:ext cx="4792340" cy="4408098"/>
          </a:xfrm>
          <a:prstGeom prst="bentConnector3">
            <a:avLst>
              <a:gd name="adj1" fmla="val 50000"/>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092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671D4-D1A9-2766-C7B8-7FF5B53E862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5E821AA-BC98-5BC9-AEB2-7CE721671F44}"/>
              </a:ext>
            </a:extLst>
          </p:cNvPr>
          <p:cNvSpPr>
            <a:spLocks noGrp="1"/>
          </p:cNvSpPr>
          <p:nvPr>
            <p:ph type="body" idx="1"/>
          </p:nvPr>
        </p:nvSpPr>
        <p:spPr/>
        <p:txBody>
          <a:bodyPr>
            <a:normAutofit fontScale="77500" lnSpcReduction="20000"/>
          </a:bodyPr>
          <a:lstStyle/>
          <a:p>
            <a:r>
              <a:rPr lang="de-DE" dirty="0"/>
              <a:t>Sicherheitsbestimmungen für elektrische Mess-, Steuer-, Regel- und</a:t>
            </a:r>
          </a:p>
          <a:p>
            <a:r>
              <a:rPr lang="de-DE" dirty="0"/>
              <a:t>Laborgeräte – </a:t>
            </a:r>
          </a:p>
          <a:p>
            <a:r>
              <a:rPr lang="de-DE" dirty="0"/>
              <a:t>Teil 031: Sicherheitsbestimmungen für handgehaltenes und handgeführtes Messzubehör zum elektrischen Messen und Prüfen</a:t>
            </a:r>
          </a:p>
        </p:txBody>
      </p:sp>
      <p:sp>
        <p:nvSpPr>
          <p:cNvPr id="3" name="Titel 2">
            <a:extLst>
              <a:ext uri="{FF2B5EF4-FFF2-40B4-BE49-F238E27FC236}">
                <a16:creationId xmlns:a16="http://schemas.microsoft.com/office/drawing/2014/main" id="{11A71B13-05E9-89AF-CEAC-1AF1610EEDB2}"/>
              </a:ext>
            </a:extLst>
          </p:cNvPr>
          <p:cNvSpPr>
            <a:spLocks noGrp="1"/>
          </p:cNvSpPr>
          <p:nvPr>
            <p:ph type="title"/>
          </p:nvPr>
        </p:nvSpPr>
        <p:spPr/>
        <p:txBody>
          <a:bodyPr>
            <a:normAutofit/>
          </a:bodyPr>
          <a:lstStyle/>
          <a:p>
            <a:r>
              <a:rPr lang="de-DE" dirty="0"/>
              <a:t>VDE 0411-031: 2024-05</a:t>
            </a:r>
          </a:p>
        </p:txBody>
      </p:sp>
      <p:sp>
        <p:nvSpPr>
          <p:cNvPr id="4" name="Foliennummernplatzhalter 3">
            <a:extLst>
              <a:ext uri="{FF2B5EF4-FFF2-40B4-BE49-F238E27FC236}">
                <a16:creationId xmlns:a16="http://schemas.microsoft.com/office/drawing/2014/main" id="{80287C8A-3113-F74E-CB6A-9FB664A6B8B0}"/>
              </a:ext>
            </a:extLst>
          </p:cNvPr>
          <p:cNvSpPr>
            <a:spLocks noGrp="1"/>
          </p:cNvSpPr>
          <p:nvPr>
            <p:ph type="sldNum" sz="quarter" idx="13"/>
          </p:nvPr>
        </p:nvSpPr>
        <p:spPr/>
        <p:txBody>
          <a:bodyPr>
            <a:normAutofit lnSpcReduction="10000"/>
          </a:bodyPr>
          <a:lstStyle/>
          <a:p>
            <a:fld id="{F0C94032-CD4C-4C25-B0C2-CEC720522D92}" type="slidenum">
              <a:rPr lang="en-US" smtClean="0"/>
              <a:pPr/>
              <a:t>29</a:t>
            </a:fld>
            <a:endParaRPr lang="en-US" dirty="0"/>
          </a:p>
        </p:txBody>
      </p:sp>
    </p:spTree>
    <p:extLst>
      <p:ext uri="{BB962C8B-B14F-4D97-AF65-F5344CB8AC3E}">
        <p14:creationId xmlns:p14="http://schemas.microsoft.com/office/powerpoint/2010/main" val="323805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EA2B03-2CC5-D938-CCC3-C0E6653CAE08}"/>
              </a:ext>
            </a:extLst>
          </p:cNvPr>
          <p:cNvSpPr>
            <a:spLocks noGrp="1"/>
          </p:cNvSpPr>
          <p:nvPr>
            <p:ph type="body" idx="1"/>
          </p:nvPr>
        </p:nvSpPr>
        <p:spPr/>
        <p:txBody>
          <a:bodyPr>
            <a:normAutofit/>
          </a:bodyPr>
          <a:lstStyle/>
          <a:p>
            <a:r>
              <a:rPr lang="de-DE" dirty="0"/>
              <a:t>Betrieb von elektrischen Anlagen –</a:t>
            </a:r>
          </a:p>
          <a:p>
            <a:r>
              <a:rPr lang="de-DE" dirty="0"/>
              <a:t>Teil 1: Allgemeine Anforderungen</a:t>
            </a:r>
          </a:p>
        </p:txBody>
      </p:sp>
      <p:sp>
        <p:nvSpPr>
          <p:cNvPr id="3" name="Titel 2">
            <a:extLst>
              <a:ext uri="{FF2B5EF4-FFF2-40B4-BE49-F238E27FC236}">
                <a16:creationId xmlns:a16="http://schemas.microsoft.com/office/drawing/2014/main" id="{3FB70911-E932-217E-C59A-9062334C2E98}"/>
              </a:ext>
            </a:extLst>
          </p:cNvPr>
          <p:cNvSpPr>
            <a:spLocks noGrp="1"/>
          </p:cNvSpPr>
          <p:nvPr>
            <p:ph type="title"/>
          </p:nvPr>
        </p:nvSpPr>
        <p:spPr/>
        <p:txBody>
          <a:bodyPr>
            <a:normAutofit/>
          </a:bodyPr>
          <a:lstStyle/>
          <a:p>
            <a:r>
              <a:rPr lang="de-DE" dirty="0"/>
              <a:t>DIN EN 50110-1 (VDE 0105-1): 2024-11</a:t>
            </a:r>
          </a:p>
        </p:txBody>
      </p:sp>
      <p:sp>
        <p:nvSpPr>
          <p:cNvPr id="4" name="Foliennummernplatzhalter 3">
            <a:extLst>
              <a:ext uri="{FF2B5EF4-FFF2-40B4-BE49-F238E27FC236}">
                <a16:creationId xmlns:a16="http://schemas.microsoft.com/office/drawing/2014/main" id="{D4C04E7B-26FE-86D6-24BA-F827786805CD}"/>
              </a:ext>
            </a:extLst>
          </p:cNvPr>
          <p:cNvSpPr>
            <a:spLocks noGrp="1"/>
          </p:cNvSpPr>
          <p:nvPr>
            <p:ph type="sldNum" sz="quarter" idx="13"/>
          </p:nvPr>
        </p:nvSpPr>
        <p:spPr/>
        <p:txBody>
          <a:bodyPr>
            <a:normAutofit lnSpcReduction="10000"/>
          </a:bodyPr>
          <a:lstStyle/>
          <a:p>
            <a:fld id="{F0C94032-CD4C-4C25-B0C2-CEC720522D92}" type="slidenum">
              <a:rPr lang="en-US" smtClean="0"/>
              <a:pPr/>
              <a:t>3</a:t>
            </a:fld>
            <a:endParaRPr lang="en-US" dirty="0"/>
          </a:p>
        </p:txBody>
      </p:sp>
    </p:spTree>
    <p:extLst>
      <p:ext uri="{BB962C8B-B14F-4D97-AF65-F5344CB8AC3E}">
        <p14:creationId xmlns:p14="http://schemas.microsoft.com/office/powerpoint/2010/main" val="31089659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E6AF-4A2E-3A1A-3388-EF65F595C5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4D970D-F3FC-8C52-8D3F-3B182488DB4C}"/>
              </a:ext>
            </a:extLst>
          </p:cNvPr>
          <p:cNvSpPr>
            <a:spLocks noGrp="1"/>
          </p:cNvSpPr>
          <p:nvPr>
            <p:ph type="title"/>
          </p:nvPr>
        </p:nvSpPr>
        <p:spPr/>
        <p:txBody>
          <a:bodyPr>
            <a:normAutofit/>
          </a:bodyPr>
          <a:lstStyle/>
          <a:p>
            <a:r>
              <a:rPr lang="de-DE" dirty="0"/>
              <a:t>VDE 0411-031</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F654F98D-468D-9803-64D4-0C9E4679A677}"/>
              </a:ext>
            </a:extLst>
          </p:cNvPr>
          <p:cNvSpPr>
            <a:spLocks noGrp="1"/>
          </p:cNvSpPr>
          <p:nvPr>
            <p:ph type="sldNum" sz="quarter" idx="12"/>
          </p:nvPr>
        </p:nvSpPr>
        <p:spPr/>
        <p:txBody>
          <a:bodyPr>
            <a:normAutofit lnSpcReduction="10000"/>
          </a:bodyPr>
          <a:lstStyle/>
          <a:p>
            <a:fld id="{F0C94032-CD4C-4C25-B0C2-CEC720522D92}" type="slidenum">
              <a:rPr lang="en-US" smtClean="0"/>
              <a:pPr/>
              <a:t>30</a:t>
            </a:fld>
            <a:endParaRPr lang="en-US" dirty="0"/>
          </a:p>
        </p:txBody>
      </p:sp>
      <p:sp>
        <p:nvSpPr>
          <p:cNvPr id="4" name="Inhaltsplatzhalter 3">
            <a:extLst>
              <a:ext uri="{FF2B5EF4-FFF2-40B4-BE49-F238E27FC236}">
                <a16:creationId xmlns:a16="http://schemas.microsoft.com/office/drawing/2014/main" id="{54F0C582-B16D-A442-A38B-0D6F9A5B1949}"/>
              </a:ext>
            </a:extLst>
          </p:cNvPr>
          <p:cNvSpPr>
            <a:spLocks noGrp="1"/>
          </p:cNvSpPr>
          <p:nvPr>
            <p:ph sz="quarter" idx="14"/>
          </p:nvPr>
        </p:nvSpPr>
        <p:spPr/>
        <p:txBody>
          <a:bodyPr>
            <a:normAutofit fontScale="92500" lnSpcReduction="10000"/>
          </a:bodyPr>
          <a:lstStyle/>
          <a:p>
            <a:r>
              <a:rPr lang="de-DE" dirty="0"/>
              <a:t>Anwendungsbeginn ist der 01..2024. </a:t>
            </a:r>
          </a:p>
          <a:p>
            <a:r>
              <a:rPr lang="de-DE" dirty="0"/>
              <a:t>Für DIN EN 61010-031 (VDE 0411-031):2023-02 besteht eine Übergangsfrist bis 2026-03-06.</a:t>
            </a:r>
          </a:p>
          <a:p>
            <a:endParaRPr lang="de-DE" dirty="0"/>
          </a:p>
          <a:p>
            <a:r>
              <a:rPr lang="de-DE" dirty="0"/>
              <a:t>Gegenüber DIN EN 61010-031 (VDE 0411-031):2023-02 wurden folgende wesentliche Änderungen vorgenommen:</a:t>
            </a:r>
          </a:p>
          <a:p>
            <a:pPr marL="457200" indent="-457200">
              <a:buSzPct val="100000"/>
              <a:buFont typeface="+mj-lt"/>
              <a:buAutoNum type="alphaLcPeriod"/>
            </a:pPr>
            <a:r>
              <a:rPr lang="de-DE" dirty="0"/>
              <a:t>Abschnitt 1 wurde grundlegend überarbeitet, allgemeine Informationen nach Abschnitt 4 verlagert, die nachfolgenden Abschnitte neu nummeriert und der frühere Abschnitt 9 ist entfallen;</a:t>
            </a:r>
          </a:p>
          <a:p>
            <a:pPr marL="457200" indent="-457200">
              <a:buSzPct val="100000"/>
              <a:buFont typeface="+mj-lt"/>
              <a:buAutoNum type="alphaLcPeriod"/>
            </a:pPr>
            <a:r>
              <a:rPr lang="de-DE" dirty="0"/>
              <a:t>die normativen Verweisungen wurden datiert und neue aufgenommen;</a:t>
            </a:r>
          </a:p>
          <a:p>
            <a:pPr marL="457200" indent="-457200">
              <a:buSzPct val="100000"/>
              <a:buFont typeface="+mj-lt"/>
              <a:buAutoNum type="alphaLcPeriod"/>
            </a:pPr>
            <a:r>
              <a:rPr lang="de-DE" dirty="0"/>
              <a:t>Abschnitt 3: Die Quellenangaben von Begriffen wurden aktualisiert, soweit erforderlich;</a:t>
            </a:r>
          </a:p>
          <a:p>
            <a:pPr marL="457200" indent="-457200">
              <a:buSzPct val="100000"/>
              <a:buFont typeface="+mj-lt"/>
              <a:buAutoNum type="alphaLcPeriod"/>
            </a:pPr>
            <a:r>
              <a:rPr lang="de-DE" dirty="0"/>
              <a:t>3.1.4: die Definition der KONTAKTSPITZE wurde geändert;</a:t>
            </a:r>
          </a:p>
          <a:p>
            <a:pPr marL="457200" indent="-457200">
              <a:buSzPct val="100000"/>
              <a:buFont typeface="+mj-lt"/>
              <a:buAutoNum type="alphaLcPeriod"/>
            </a:pPr>
            <a:r>
              <a:rPr lang="de-DE" dirty="0"/>
              <a:t>in 4.1 wird nicht mehr zwischen Hochspannungs- und Niederspannungs-Messzubehör unterschieden, Typ-C-Messzubehör und Typ-B-Messzubehör wurden zusammengefasst;</a:t>
            </a:r>
          </a:p>
          <a:p>
            <a:pPr marL="457200" indent="-457200">
              <a:buSzPct val="100000"/>
              <a:buFont typeface="+mj-lt"/>
              <a:buAutoNum type="alphaLcPeriod"/>
            </a:pPr>
            <a:r>
              <a:rPr lang="de-DE" dirty="0"/>
              <a:t>in 4.1 d) wurden „Kelvin-Sonden“ als neuer Typ E in die Liste des Messzubehörs und ein neues Bild 5 aufgenommen;</a:t>
            </a:r>
          </a:p>
        </p:txBody>
      </p:sp>
    </p:spTree>
    <p:extLst>
      <p:ext uri="{BB962C8B-B14F-4D97-AF65-F5344CB8AC3E}">
        <p14:creationId xmlns:p14="http://schemas.microsoft.com/office/powerpoint/2010/main" val="2067738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C6BB9-55EE-AAC6-6E71-B9ACD81982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436ED5-9843-2A18-6F37-A52558B01830}"/>
              </a:ext>
            </a:extLst>
          </p:cNvPr>
          <p:cNvSpPr>
            <a:spLocks noGrp="1"/>
          </p:cNvSpPr>
          <p:nvPr>
            <p:ph type="title"/>
          </p:nvPr>
        </p:nvSpPr>
        <p:spPr/>
        <p:txBody>
          <a:bodyPr>
            <a:normAutofit/>
          </a:bodyPr>
          <a:lstStyle/>
          <a:p>
            <a:r>
              <a:rPr lang="de-DE" dirty="0"/>
              <a:t>VDE 0411-031</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DEE3B617-3C32-815A-9830-4F0D7D7A141D}"/>
              </a:ext>
            </a:extLst>
          </p:cNvPr>
          <p:cNvSpPr>
            <a:spLocks noGrp="1"/>
          </p:cNvSpPr>
          <p:nvPr>
            <p:ph type="sldNum" sz="quarter" idx="12"/>
          </p:nvPr>
        </p:nvSpPr>
        <p:spPr/>
        <p:txBody>
          <a:bodyPr>
            <a:normAutofit lnSpcReduction="10000"/>
          </a:bodyPr>
          <a:lstStyle/>
          <a:p>
            <a:fld id="{F0C94032-CD4C-4C25-B0C2-CEC720522D92}" type="slidenum">
              <a:rPr lang="en-US" smtClean="0"/>
              <a:pPr/>
              <a:t>31</a:t>
            </a:fld>
            <a:endParaRPr lang="en-US" dirty="0"/>
          </a:p>
        </p:txBody>
      </p:sp>
      <p:sp>
        <p:nvSpPr>
          <p:cNvPr id="4" name="Inhaltsplatzhalter 3">
            <a:extLst>
              <a:ext uri="{FF2B5EF4-FFF2-40B4-BE49-F238E27FC236}">
                <a16:creationId xmlns:a16="http://schemas.microsoft.com/office/drawing/2014/main" id="{BE5895E9-4578-56CF-91A8-1381769E32DF}"/>
              </a:ext>
            </a:extLst>
          </p:cNvPr>
          <p:cNvSpPr>
            <a:spLocks noGrp="1"/>
          </p:cNvSpPr>
          <p:nvPr>
            <p:ph sz="quarter" idx="14"/>
          </p:nvPr>
        </p:nvSpPr>
        <p:spPr/>
        <p:txBody>
          <a:bodyPr>
            <a:normAutofit fontScale="92500" lnSpcReduction="10000"/>
          </a:bodyPr>
          <a:lstStyle/>
          <a:p>
            <a:r>
              <a:rPr lang="de-DE" dirty="0"/>
              <a:t>Gegenüber DIN EN 61010-031 (VDE 0411-031):2023-02 wurden folgende wesentliche Änderungen vorgenommen:</a:t>
            </a:r>
          </a:p>
          <a:p>
            <a:pPr marL="457200" indent="-457200">
              <a:buSzPct val="100000"/>
              <a:buFont typeface="+mj-lt"/>
              <a:buAutoNum type="alphaLcPeriod" startAt="7"/>
            </a:pPr>
            <a:r>
              <a:rPr lang="de-DE" dirty="0"/>
              <a:t>in 4.1 e) wurde Messzubehör für Spannungsmessungen ohne elektrische Verbindungen als neuer Typ F in die Liste des Messzubehörs und ein neues Bild 6 aufgenommen;</a:t>
            </a:r>
          </a:p>
          <a:p>
            <a:pPr marL="457200" indent="-457200">
              <a:buSzPct val="100000"/>
              <a:buFont typeface="+mj-lt"/>
              <a:buAutoNum type="alphaLcPeriod" startAt="7"/>
            </a:pPr>
            <a:r>
              <a:rPr lang="de-DE" dirty="0"/>
              <a:t>in 4.2.1 wird die Ausbreitung von Feuer nicht länger als GEFÄHRDUNG angesehen;</a:t>
            </a:r>
          </a:p>
          <a:p>
            <a:pPr marL="457200" indent="-457200">
              <a:buSzPct val="100000"/>
              <a:buFont typeface="+mj-lt"/>
              <a:buAutoNum type="alphaLcPeriod" startAt="7"/>
            </a:pPr>
            <a:r>
              <a:rPr lang="de-DE" dirty="0"/>
              <a:t>die Unterabschnitte 4.4.2.5 und 4.4.4.3 wurden gestrichen;</a:t>
            </a:r>
          </a:p>
          <a:p>
            <a:pPr marL="457200" indent="-457200">
              <a:buSzPct val="100000"/>
              <a:buFont typeface="+mj-lt"/>
              <a:buAutoNum type="alphaLcPeriod" startAt="7"/>
            </a:pPr>
            <a:r>
              <a:rPr lang="de-DE" dirty="0"/>
              <a:t>in 5.4.4.1 werden ABSTÄNDE und Impedanzen betrachtet;</a:t>
            </a:r>
          </a:p>
          <a:p>
            <a:pPr marL="457200" indent="-457200">
              <a:buSzPct val="100000"/>
              <a:buFont typeface="+mj-lt"/>
              <a:buAutoNum type="alphaLcPeriod" startAt="7"/>
            </a:pPr>
            <a:r>
              <a:rPr lang="de-DE" dirty="0"/>
              <a:t>in 6.1.1 werden abnehmbare KONTAKTSPITZEN, die eine Kennzeichnung aufweisen, erlaubt;</a:t>
            </a:r>
          </a:p>
          <a:p>
            <a:pPr marL="457200" indent="-457200">
              <a:buSzPct val="100000"/>
              <a:buFont typeface="+mj-lt"/>
              <a:buAutoNum type="alphaLcPeriod" startAt="7"/>
            </a:pPr>
            <a:r>
              <a:rPr lang="de-DE" dirty="0"/>
              <a:t>6.1.5: die Spannungskennzeichnung für MESSKATEGORIEN bezieht sich auf Wechselspannung gegen Nullleiter oder Gleichspannung, nicht auf die Spannung gegen Erde;</a:t>
            </a:r>
          </a:p>
          <a:p>
            <a:pPr marL="457200" indent="-457200">
              <a:buSzPct val="100000"/>
              <a:buFont typeface="+mj-lt"/>
              <a:buAutoNum type="alphaLcPeriod" startAt="13"/>
            </a:pPr>
            <a:r>
              <a:rPr lang="de-DE" dirty="0"/>
              <a:t>7.4.2: die Anforderungen für nicht verbundene VERBINDUNGSSTÜCKE wurden geändert:</a:t>
            </a:r>
          </a:p>
          <a:p>
            <a:pPr marL="1187339" lvl="1" indent="-457200">
              <a:buSzPct val="100000"/>
              <a:buFont typeface="+mj-lt"/>
              <a:buAutoNum type="arabicParenR"/>
            </a:pPr>
            <a:r>
              <a:rPr lang="de-DE" dirty="0"/>
              <a:t>Tabelle 2 wurde geändert und ergänzt,</a:t>
            </a:r>
          </a:p>
          <a:p>
            <a:pPr marL="1187339" lvl="1" indent="-457200">
              <a:buSzPct val="100000"/>
              <a:buFont typeface="+mj-lt"/>
              <a:buAutoNum type="arabicParenR"/>
            </a:pPr>
            <a:r>
              <a:rPr lang="de-DE" dirty="0"/>
              <a:t>ein Berechnungsverfahren für die LUFTSTRECKEN von VERBINDERN über 20 kV wurde aufgenommen,</a:t>
            </a:r>
          </a:p>
          <a:p>
            <a:pPr marL="1187339" lvl="1" indent="-457200">
              <a:buSzPct val="100000"/>
              <a:buFont typeface="+mj-lt"/>
              <a:buAutoNum type="arabicParenR"/>
            </a:pPr>
            <a:r>
              <a:rPr lang="de-DE" dirty="0"/>
              <a:t>KRIECHSTRECKEN wurden an LUFTSTRECKEN angeglichen;</a:t>
            </a:r>
          </a:p>
          <a:p>
            <a:pPr marL="457200" indent="-457200">
              <a:buSzPct val="100000"/>
              <a:buFont typeface="+mj-lt"/>
              <a:buAutoNum type="alphaLcPeriod" startAt="7"/>
            </a:pPr>
            <a:endParaRPr lang="de-DE" dirty="0"/>
          </a:p>
        </p:txBody>
      </p:sp>
    </p:spTree>
    <p:extLst>
      <p:ext uri="{BB962C8B-B14F-4D97-AF65-F5344CB8AC3E}">
        <p14:creationId xmlns:p14="http://schemas.microsoft.com/office/powerpoint/2010/main" val="249978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969D-BD9D-D4CD-D025-9DF4C9F3C9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483A7F-F488-C0E7-51AC-CF9C117CA843}"/>
              </a:ext>
            </a:extLst>
          </p:cNvPr>
          <p:cNvSpPr>
            <a:spLocks noGrp="1"/>
          </p:cNvSpPr>
          <p:nvPr>
            <p:ph type="title"/>
          </p:nvPr>
        </p:nvSpPr>
        <p:spPr/>
        <p:txBody>
          <a:bodyPr>
            <a:normAutofit/>
          </a:bodyPr>
          <a:lstStyle/>
          <a:p>
            <a:r>
              <a:rPr lang="de-DE" dirty="0"/>
              <a:t>VDE 0411-031</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1300F709-ED8C-6A60-4F72-8294571D577A}"/>
              </a:ext>
            </a:extLst>
          </p:cNvPr>
          <p:cNvSpPr>
            <a:spLocks noGrp="1"/>
          </p:cNvSpPr>
          <p:nvPr>
            <p:ph type="sldNum" sz="quarter" idx="12"/>
          </p:nvPr>
        </p:nvSpPr>
        <p:spPr/>
        <p:txBody>
          <a:bodyPr>
            <a:normAutofit lnSpcReduction="10000"/>
          </a:bodyPr>
          <a:lstStyle/>
          <a:p>
            <a:fld id="{F0C94032-CD4C-4C25-B0C2-CEC720522D92}" type="slidenum">
              <a:rPr lang="en-US" smtClean="0"/>
              <a:pPr/>
              <a:t>32</a:t>
            </a:fld>
            <a:endParaRPr lang="en-US" dirty="0"/>
          </a:p>
        </p:txBody>
      </p:sp>
      <p:sp>
        <p:nvSpPr>
          <p:cNvPr id="4" name="Inhaltsplatzhalter 3">
            <a:extLst>
              <a:ext uri="{FF2B5EF4-FFF2-40B4-BE49-F238E27FC236}">
                <a16:creationId xmlns:a16="http://schemas.microsoft.com/office/drawing/2014/main" id="{C335D42D-C799-4249-2413-4A1934888D7E}"/>
              </a:ext>
            </a:extLst>
          </p:cNvPr>
          <p:cNvSpPr>
            <a:spLocks noGrp="1"/>
          </p:cNvSpPr>
          <p:nvPr>
            <p:ph sz="quarter" idx="14"/>
          </p:nvPr>
        </p:nvSpPr>
        <p:spPr/>
        <p:txBody>
          <a:bodyPr>
            <a:normAutofit fontScale="85000" lnSpcReduction="20000"/>
          </a:bodyPr>
          <a:lstStyle/>
          <a:p>
            <a:r>
              <a:rPr lang="de-DE" dirty="0"/>
              <a:t>Gegenüber DIN EN 61010-031 (VDE 0411-031):2023-02 wurden folgende wesentliche Änderungen vorgenommen:</a:t>
            </a:r>
          </a:p>
          <a:p>
            <a:pPr marL="457200" indent="-457200">
              <a:buSzPct val="100000"/>
              <a:buFont typeface="+mj-lt"/>
              <a:buAutoNum type="alphaLcPeriod" startAt="14"/>
            </a:pPr>
            <a:r>
              <a:rPr lang="de-DE" dirty="0"/>
              <a:t>7.4.3.1 und 7.4.3.5: Anforderungen für KONTAKTSPITZEN mit Schutzart IP2X und zurückziehbarer Isolierhülse wurden aufgenommen;</a:t>
            </a:r>
          </a:p>
          <a:p>
            <a:pPr marL="457200" indent="-457200">
              <a:buSzPct val="100000"/>
              <a:buFont typeface="+mj-lt"/>
              <a:buAutoNum type="alphaLcPeriod" startAt="14"/>
            </a:pPr>
            <a:r>
              <a:rPr lang="de-DE" dirty="0"/>
              <a:t>7.4.3.2: KONTAKTSPITZEN sind jetzt auch für berührungslose Sonden anwendbar;</a:t>
            </a:r>
          </a:p>
          <a:p>
            <a:pPr marL="457200" indent="-457200">
              <a:buSzPct val="100000"/>
              <a:buFont typeface="+mj-lt"/>
              <a:buAutoNum type="alphaLcPeriod" startAt="14"/>
            </a:pPr>
            <a:r>
              <a:rPr lang="de-DE" dirty="0"/>
              <a:t>7.5 (früher 6.5) wurde neu gegliedert (diverse redaktionelle Änderungen);</a:t>
            </a:r>
          </a:p>
          <a:p>
            <a:pPr marL="457200" indent="-457200">
              <a:buSzPct val="100000"/>
              <a:buFont typeface="+mj-lt"/>
              <a:buAutoNum type="alphaLcPeriod" startAt="14"/>
            </a:pPr>
            <a:r>
              <a:rPr lang="de-DE" dirty="0"/>
              <a:t>7.5.2.3.2: die Werte von Tabelle 5 wurden neu berechnet;</a:t>
            </a:r>
          </a:p>
          <a:p>
            <a:pPr marL="457200" indent="-457200">
              <a:buSzPct val="100000"/>
              <a:buFont typeface="+mj-lt"/>
              <a:buAutoNum type="alphaLcPeriod" startAt="14"/>
            </a:pPr>
            <a:r>
              <a:rPr lang="de-DE" dirty="0"/>
              <a:t>7.6.2: Spannungsprüfungen von LUFTSTRECKEN werden ohne Feuchte-Vorkonditionierung durchgeführt;</a:t>
            </a:r>
          </a:p>
          <a:p>
            <a:pPr marL="457200" indent="-457200">
              <a:buSzPct val="100000"/>
              <a:buFont typeface="+mj-lt"/>
              <a:buAutoNum type="alphaLcPeriod" startAt="14"/>
            </a:pPr>
            <a:r>
              <a:rPr lang="de-DE" dirty="0"/>
              <a:t>die Vorbehandlungen für Beständigkeitsprüfungen wurden aus Abschnitt 10 gestrichen und nach 9.2 verlagert;</a:t>
            </a:r>
          </a:p>
          <a:p>
            <a:pPr marL="457200" indent="-457200">
              <a:buSzPct val="100000"/>
              <a:buFont typeface="+mj-lt"/>
              <a:buAutoNum type="alphaLcPeriod" startAt="14"/>
            </a:pPr>
            <a:r>
              <a:rPr lang="de-DE" dirty="0"/>
              <a:t>11.1 wurde gestrichen;</a:t>
            </a:r>
          </a:p>
          <a:p>
            <a:pPr marL="457200" indent="-457200">
              <a:buSzPct val="100000"/>
              <a:buFont typeface="+mj-lt"/>
              <a:buAutoNum type="alphaLcPeriod" startAt="14"/>
            </a:pPr>
            <a:r>
              <a:rPr lang="de-DE" dirty="0"/>
              <a:t>13.2: es wurde eine Ausnahme für die Montage von Sonden des Typs E hinzugefügt, abnehmbare KONTAKTSPITZEN, die eine Kennzeichnung aufweisen, werden erlaubt;</a:t>
            </a:r>
          </a:p>
          <a:p>
            <a:pPr marL="457200" indent="-457200">
              <a:buSzPct val="100000"/>
              <a:buFont typeface="+mj-lt"/>
              <a:buAutoNum type="alphaLcPeriod" startAt="14"/>
            </a:pPr>
            <a:r>
              <a:rPr lang="de-DE" dirty="0"/>
              <a:t>Anhang F: Bild F.1 wurde überarbeitet;</a:t>
            </a:r>
          </a:p>
          <a:p>
            <a:pPr marL="457200" indent="-457200">
              <a:buSzPct val="100000"/>
              <a:buFont typeface="+mj-lt"/>
              <a:buAutoNum type="alphaLcPeriod" startAt="14"/>
            </a:pPr>
            <a:r>
              <a:rPr lang="de-DE" dirty="0"/>
              <a:t>der neue Anhang G zur Bestimmung der LUFTSTRECKEN für Tabelle 2 wurde hinzugefügt;</a:t>
            </a:r>
          </a:p>
          <a:p>
            <a:pPr marL="457200" indent="-457200">
              <a:buSzPct val="100000"/>
              <a:buFont typeface="+mj-lt"/>
              <a:buAutoNum type="alphaLcPeriod" startAt="14"/>
            </a:pPr>
            <a:r>
              <a:rPr lang="de-DE" dirty="0"/>
              <a:t>der neue Anhang H zur Leiter-Nulleiter-Spannung in üblichen Netzsystemen wurde hinzugefügt;</a:t>
            </a:r>
          </a:p>
          <a:p>
            <a:pPr marL="457200" indent="-457200">
              <a:buSzPct val="100000"/>
              <a:buFont typeface="+mj-lt"/>
              <a:buAutoNum type="alphaLcPeriod" startAt="14"/>
            </a:pPr>
            <a:r>
              <a:rPr lang="de-DE" dirty="0"/>
              <a:t>die Verweisungen wurden aktualisiert.</a:t>
            </a:r>
          </a:p>
        </p:txBody>
      </p:sp>
    </p:spTree>
    <p:extLst>
      <p:ext uri="{BB962C8B-B14F-4D97-AF65-F5344CB8AC3E}">
        <p14:creationId xmlns:p14="http://schemas.microsoft.com/office/powerpoint/2010/main" val="3745903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5A417-964D-F6F0-9397-A25475F7E8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8DE31A-BAD7-442C-41D6-58943C1B8BC0}"/>
              </a:ext>
            </a:extLst>
          </p:cNvPr>
          <p:cNvSpPr>
            <a:spLocks noGrp="1"/>
          </p:cNvSpPr>
          <p:nvPr>
            <p:ph type="title"/>
          </p:nvPr>
        </p:nvSpPr>
        <p:spPr/>
        <p:txBody>
          <a:bodyPr>
            <a:normAutofit/>
          </a:bodyPr>
          <a:lstStyle/>
          <a:p>
            <a:r>
              <a:rPr lang="de-DE" dirty="0"/>
              <a:t>VDE 0411-031</a:t>
            </a:r>
            <a:br>
              <a:rPr lang="de-DE" dirty="0"/>
            </a:br>
            <a:r>
              <a:rPr lang="de-DE" dirty="0"/>
              <a:t>Anwendungsbereich</a:t>
            </a:r>
          </a:p>
        </p:txBody>
      </p:sp>
      <p:sp>
        <p:nvSpPr>
          <p:cNvPr id="3" name="Foliennummernplatzhalter 2">
            <a:extLst>
              <a:ext uri="{FF2B5EF4-FFF2-40B4-BE49-F238E27FC236}">
                <a16:creationId xmlns:a16="http://schemas.microsoft.com/office/drawing/2014/main" id="{64120FE6-A460-6135-8047-C96FC6D0CDA0}"/>
              </a:ext>
            </a:extLst>
          </p:cNvPr>
          <p:cNvSpPr>
            <a:spLocks noGrp="1"/>
          </p:cNvSpPr>
          <p:nvPr>
            <p:ph type="sldNum" sz="quarter" idx="12"/>
          </p:nvPr>
        </p:nvSpPr>
        <p:spPr/>
        <p:txBody>
          <a:bodyPr>
            <a:normAutofit lnSpcReduction="10000"/>
          </a:bodyPr>
          <a:lstStyle/>
          <a:p>
            <a:fld id="{F0C94032-CD4C-4C25-B0C2-CEC720522D92}" type="slidenum">
              <a:rPr lang="en-US" smtClean="0"/>
              <a:pPr/>
              <a:t>33</a:t>
            </a:fld>
            <a:endParaRPr lang="en-US" dirty="0"/>
          </a:p>
        </p:txBody>
      </p:sp>
      <p:sp>
        <p:nvSpPr>
          <p:cNvPr id="10" name="Inhaltsplatzhalter 9">
            <a:extLst>
              <a:ext uri="{FF2B5EF4-FFF2-40B4-BE49-F238E27FC236}">
                <a16:creationId xmlns:a16="http://schemas.microsoft.com/office/drawing/2014/main" id="{0A13170F-3417-5F7A-B05F-F26D0A891B69}"/>
              </a:ext>
            </a:extLst>
          </p:cNvPr>
          <p:cNvSpPr>
            <a:spLocks noGrp="1"/>
          </p:cNvSpPr>
          <p:nvPr>
            <p:ph sz="quarter" idx="14"/>
          </p:nvPr>
        </p:nvSpPr>
        <p:spPr/>
        <p:txBody>
          <a:bodyPr>
            <a:normAutofit/>
          </a:bodyPr>
          <a:lstStyle/>
          <a:p>
            <a:r>
              <a:rPr lang="de-DE" dirty="0"/>
              <a:t>1 Anwendungsbereich</a:t>
            </a:r>
          </a:p>
          <a:p>
            <a:pPr lvl="1"/>
            <a:r>
              <a:rPr lang="de-DE" dirty="0"/>
              <a:t>Dieser Teil von IEC 61010 legt Sicherheitsanforderungen für handgehaltenes und handbedientes Messzubehör für elektrische Mess-, Steuer-, Regel- und Laborgeräte sowie dessen Zubehörteile fest. Dieses Messzubehör dient für den direkten oder berührungslosen elektrischen Anschluss eines Bauteils an ein elektrisches Prüf- und Messgerät. Es kann fester Bestandteil des Messgeräts sein oder anschließbares Zubehör.</a:t>
            </a:r>
          </a:p>
          <a:p>
            <a:pPr lvl="1"/>
            <a:r>
              <a:rPr lang="de-DE" dirty="0"/>
              <a:t>Diese Sicherheitsgruppennorm konzentriert sich auf wesentliche Sicherheitsanforderungen und ist primär dazu bestimmt, als Produktsicherheitsnorm für die in ihren Anwendungsbereich fallenden Produkte verwendet zu werden, sie ist aber auch dazu bestimmt, von Technischen Komitees bei der Erstellung von Publikationen zu Produkten verwendet zu werden, die ähnlich denen im Anwendungsbereich dieser Sicherheitsgrundnorm fallenden sind, entsprechend den in IEC Guide 104 und ISO/IEC Guide 51 niedergelegten Prinzipien.</a:t>
            </a:r>
          </a:p>
          <a:p>
            <a:pPr lvl="1"/>
            <a:r>
              <a:rPr lang="de-DE" dirty="0"/>
              <a:t>Eine der Verantwortlichkeiten eines Technischen Komitees ist, wenn immer anwendbar, bei der Erstellung von Publikationen Gebrauch von Sicherheitsgrund- und Sicherheitsgruppennormen zu machen.</a:t>
            </a:r>
          </a:p>
        </p:txBody>
      </p:sp>
    </p:spTree>
    <p:extLst>
      <p:ext uri="{BB962C8B-B14F-4D97-AF65-F5344CB8AC3E}">
        <p14:creationId xmlns:p14="http://schemas.microsoft.com/office/powerpoint/2010/main" val="115813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6D37F-72B9-7F0D-B802-37993FF1E69D}"/>
              </a:ext>
            </a:extLst>
          </p:cNvPr>
          <p:cNvSpPr>
            <a:spLocks noGrp="1"/>
          </p:cNvSpPr>
          <p:nvPr>
            <p:ph type="title"/>
          </p:nvPr>
        </p:nvSpPr>
        <p:spPr/>
        <p:txBody>
          <a:bodyPr/>
          <a:lstStyle/>
          <a:p>
            <a:r>
              <a:rPr lang="de-DE" dirty="0"/>
              <a:t>VDE 0411-031</a:t>
            </a:r>
            <a:br>
              <a:rPr lang="de-DE" dirty="0"/>
            </a:br>
            <a:r>
              <a:rPr lang="de-DE" dirty="0"/>
              <a:t>Teile und Zubehör</a:t>
            </a:r>
          </a:p>
        </p:txBody>
      </p:sp>
      <p:sp>
        <p:nvSpPr>
          <p:cNvPr id="3" name="Foliennummernplatzhalter 2">
            <a:extLst>
              <a:ext uri="{FF2B5EF4-FFF2-40B4-BE49-F238E27FC236}">
                <a16:creationId xmlns:a16="http://schemas.microsoft.com/office/drawing/2014/main" id="{92514FC0-DA2C-E4CF-B6D1-F96CEDD42382}"/>
              </a:ext>
            </a:extLst>
          </p:cNvPr>
          <p:cNvSpPr>
            <a:spLocks noGrp="1"/>
          </p:cNvSpPr>
          <p:nvPr>
            <p:ph type="sldNum" sz="quarter" idx="12"/>
          </p:nvPr>
        </p:nvSpPr>
        <p:spPr/>
        <p:txBody>
          <a:bodyPr>
            <a:normAutofit lnSpcReduction="10000"/>
          </a:bodyPr>
          <a:lstStyle/>
          <a:p>
            <a:fld id="{F0C94032-CD4C-4C25-B0C2-CEC720522D92}" type="slidenum">
              <a:rPr lang="en-US" smtClean="0"/>
              <a:pPr/>
              <a:t>34</a:t>
            </a:fld>
            <a:endParaRPr lang="en-US" dirty="0"/>
          </a:p>
        </p:txBody>
      </p:sp>
      <p:sp>
        <p:nvSpPr>
          <p:cNvPr id="4" name="Inhaltsplatzhalter 3">
            <a:extLst>
              <a:ext uri="{FF2B5EF4-FFF2-40B4-BE49-F238E27FC236}">
                <a16:creationId xmlns:a16="http://schemas.microsoft.com/office/drawing/2014/main" id="{3A49ABAA-DF8C-FEA7-45A4-3EE660978F80}"/>
              </a:ext>
            </a:extLst>
          </p:cNvPr>
          <p:cNvSpPr>
            <a:spLocks noGrp="1"/>
          </p:cNvSpPr>
          <p:nvPr>
            <p:ph sz="quarter" idx="14"/>
          </p:nvPr>
        </p:nvSpPr>
        <p:spPr/>
        <p:txBody>
          <a:bodyPr/>
          <a:lstStyle/>
          <a:p>
            <a:r>
              <a:rPr lang="de-DE" dirty="0"/>
              <a:t>3.1.4 KONTAKTSPITZE (en PROBE TIP)</a:t>
            </a:r>
          </a:p>
          <a:p>
            <a:pPr lvl="1"/>
            <a:r>
              <a:rPr lang="de-DE" dirty="0"/>
              <a:t>Teil eines Messzubehörs oder Zubehör, das eine direkte Verbindung zu dem zu prüfenden oder zu messenden Punkt berühren kann</a:t>
            </a:r>
          </a:p>
        </p:txBody>
      </p:sp>
    </p:spTree>
    <p:extLst>
      <p:ext uri="{BB962C8B-B14F-4D97-AF65-F5344CB8AC3E}">
        <p14:creationId xmlns:p14="http://schemas.microsoft.com/office/powerpoint/2010/main" val="29436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943B-F331-1448-1334-A0089CA17532}"/>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3582ECB-2B49-0CF6-52EE-05D1E3909836}"/>
              </a:ext>
            </a:extLst>
          </p:cNvPr>
          <p:cNvSpPr>
            <a:spLocks noGrp="1"/>
          </p:cNvSpPr>
          <p:nvPr>
            <p:ph type="sldNum" sz="quarter" idx="12"/>
          </p:nvPr>
        </p:nvSpPr>
        <p:spPr/>
        <p:txBody>
          <a:bodyPr>
            <a:normAutofit lnSpcReduction="10000"/>
          </a:bodyPr>
          <a:lstStyle/>
          <a:p>
            <a:fld id="{F0C94032-CD4C-4C25-B0C2-CEC720522D92}" type="slidenum">
              <a:rPr lang="en-US" smtClean="0"/>
              <a:pPr/>
              <a:t>35</a:t>
            </a:fld>
            <a:endParaRPr lang="en-US" dirty="0"/>
          </a:p>
        </p:txBody>
      </p:sp>
      <p:pic>
        <p:nvPicPr>
          <p:cNvPr id="12" name="Inhaltsplatzhalter 11" descr="Ein Bild, das Entwurf, Diagramm, Zeichnung, Reihe enthält.&#10;&#10;Automatisch generierte Beschreibung">
            <a:extLst>
              <a:ext uri="{FF2B5EF4-FFF2-40B4-BE49-F238E27FC236}">
                <a16:creationId xmlns:a16="http://schemas.microsoft.com/office/drawing/2014/main" id="{7293FD8C-1EC2-01AD-B2C9-133BF5B6712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22570" y="2279224"/>
            <a:ext cx="7139431" cy="4083047"/>
          </a:xfrm>
        </p:spPr>
      </p:pic>
      <p:sp>
        <p:nvSpPr>
          <p:cNvPr id="2" name="Titel 1">
            <a:extLst>
              <a:ext uri="{FF2B5EF4-FFF2-40B4-BE49-F238E27FC236}">
                <a16:creationId xmlns:a16="http://schemas.microsoft.com/office/drawing/2014/main" id="{FA7020CB-09A6-645E-A690-63BD8C1BF98D}"/>
              </a:ext>
            </a:extLst>
          </p:cNvPr>
          <p:cNvSpPr>
            <a:spLocks noGrp="1"/>
          </p:cNvSpPr>
          <p:nvPr>
            <p:ph type="title"/>
          </p:nvPr>
        </p:nvSpPr>
        <p:spPr/>
        <p:txBody>
          <a:bodyPr>
            <a:normAutofit fontScale="90000"/>
          </a:bodyPr>
          <a:lstStyle/>
          <a:p>
            <a:r>
              <a:rPr lang="de-DE" dirty="0"/>
              <a:t>VDE 0411-031</a:t>
            </a:r>
            <a:br>
              <a:rPr lang="de-DE" dirty="0"/>
            </a:br>
            <a:r>
              <a:rPr lang="de-DE" dirty="0"/>
              <a:t>Messzubehör für Spannungsmessungen ohne elektrische Verbindungen </a:t>
            </a:r>
          </a:p>
        </p:txBody>
      </p:sp>
      <p:sp>
        <p:nvSpPr>
          <p:cNvPr id="7" name="Textfeld 6">
            <a:extLst>
              <a:ext uri="{FF2B5EF4-FFF2-40B4-BE49-F238E27FC236}">
                <a16:creationId xmlns:a16="http://schemas.microsoft.com/office/drawing/2014/main" id="{3E17845D-BBC4-AF22-E3F2-4EDD4AD5F7DA}"/>
              </a:ext>
            </a:extLst>
          </p:cNvPr>
          <p:cNvSpPr txBox="1"/>
          <p:nvPr/>
        </p:nvSpPr>
        <p:spPr>
          <a:xfrm>
            <a:off x="7715477" y="6511445"/>
            <a:ext cx="4052521"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DIN EN IEC 61010-031 (VDE 0411-031):2024-05</a:t>
            </a:r>
          </a:p>
        </p:txBody>
      </p:sp>
      <p:sp>
        <p:nvSpPr>
          <p:cNvPr id="10" name="Inhaltsplatzhalter 9">
            <a:extLst>
              <a:ext uri="{FF2B5EF4-FFF2-40B4-BE49-F238E27FC236}">
                <a16:creationId xmlns:a16="http://schemas.microsoft.com/office/drawing/2014/main" id="{E430F526-AEBF-13E2-076B-CE30E14B308C}"/>
              </a:ext>
            </a:extLst>
          </p:cNvPr>
          <p:cNvSpPr>
            <a:spLocks noGrp="1"/>
          </p:cNvSpPr>
          <p:nvPr>
            <p:ph sz="quarter" idx="1"/>
          </p:nvPr>
        </p:nvSpPr>
        <p:spPr/>
        <p:txBody>
          <a:bodyPr/>
          <a:lstStyle/>
          <a:p>
            <a:r>
              <a:rPr lang="de-DE" dirty="0"/>
              <a:t>4.1 Messzubehör-Typen</a:t>
            </a:r>
          </a:p>
          <a:p>
            <a:pPr lvl="1"/>
            <a:r>
              <a:rPr lang="de-DE" dirty="0"/>
              <a:t>Typ F: Messzubehör zur berührungslosen Prüfung und Messung von Wechselspannungen. </a:t>
            </a:r>
          </a:p>
          <a:p>
            <a:pPr lvl="1"/>
            <a:r>
              <a:rPr lang="de-DE" dirty="0"/>
              <a:t>Dieses Messzubehör ist für den Einsatz an nicht isolierten Leitern ohne elektrischen Kontakt bestimmt (siehe Bild 6 – Beispiele für Typ-F-Messzubehör)</a:t>
            </a:r>
          </a:p>
        </p:txBody>
      </p:sp>
    </p:spTree>
    <p:extLst>
      <p:ext uri="{BB962C8B-B14F-4D97-AF65-F5344CB8AC3E}">
        <p14:creationId xmlns:p14="http://schemas.microsoft.com/office/powerpoint/2010/main" val="1510464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1071-1535-04AD-C62D-99881ADACB16}"/>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DBCF76B-C940-F1B1-7F10-0802D13152AC}"/>
              </a:ext>
            </a:extLst>
          </p:cNvPr>
          <p:cNvSpPr>
            <a:spLocks noGrp="1"/>
          </p:cNvSpPr>
          <p:nvPr>
            <p:ph type="sldNum" sz="quarter" idx="12"/>
          </p:nvPr>
        </p:nvSpPr>
        <p:spPr/>
        <p:txBody>
          <a:bodyPr>
            <a:normAutofit lnSpcReduction="10000"/>
          </a:bodyPr>
          <a:lstStyle/>
          <a:p>
            <a:fld id="{F0C94032-CD4C-4C25-B0C2-CEC720522D92}" type="slidenum">
              <a:rPr lang="en-US" smtClean="0"/>
              <a:pPr/>
              <a:t>36</a:t>
            </a:fld>
            <a:endParaRPr lang="en-US" dirty="0"/>
          </a:p>
        </p:txBody>
      </p:sp>
      <p:sp>
        <p:nvSpPr>
          <p:cNvPr id="2" name="Titel 1">
            <a:extLst>
              <a:ext uri="{FF2B5EF4-FFF2-40B4-BE49-F238E27FC236}">
                <a16:creationId xmlns:a16="http://schemas.microsoft.com/office/drawing/2014/main" id="{03E72D15-4C9C-0B1E-590C-7E370EC587B6}"/>
              </a:ext>
            </a:extLst>
          </p:cNvPr>
          <p:cNvSpPr>
            <a:spLocks noGrp="1"/>
          </p:cNvSpPr>
          <p:nvPr>
            <p:ph type="title"/>
          </p:nvPr>
        </p:nvSpPr>
        <p:spPr/>
        <p:txBody>
          <a:bodyPr>
            <a:normAutofit/>
          </a:bodyPr>
          <a:lstStyle/>
          <a:p>
            <a:r>
              <a:rPr lang="de-DE" dirty="0"/>
              <a:t>VDE 0411-031</a:t>
            </a:r>
            <a:br>
              <a:rPr lang="de-DE" dirty="0"/>
            </a:br>
            <a:r>
              <a:rPr lang="de-DE" dirty="0"/>
              <a:t>Messkategorien</a:t>
            </a:r>
          </a:p>
        </p:txBody>
      </p:sp>
      <p:sp>
        <p:nvSpPr>
          <p:cNvPr id="7" name="Textfeld 6">
            <a:extLst>
              <a:ext uri="{FF2B5EF4-FFF2-40B4-BE49-F238E27FC236}">
                <a16:creationId xmlns:a16="http://schemas.microsoft.com/office/drawing/2014/main" id="{E9F3C039-EC76-A089-C86B-31DC54D7D4E1}"/>
              </a:ext>
            </a:extLst>
          </p:cNvPr>
          <p:cNvSpPr txBox="1"/>
          <p:nvPr/>
        </p:nvSpPr>
        <p:spPr>
          <a:xfrm>
            <a:off x="7715477" y="6511445"/>
            <a:ext cx="4052521"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DIN EN IEC 61010-031 (VDE 0411-031):2024-05</a:t>
            </a:r>
          </a:p>
        </p:txBody>
      </p:sp>
      <p:pic>
        <p:nvPicPr>
          <p:cNvPr id="8" name="Inhaltsplatzhalter 7" descr="Ein Bild, das Diagramm, Plan, technische Zeichnung, Grundriss enthält.&#10;&#10;Automatisch generierte Beschreibung">
            <a:extLst>
              <a:ext uri="{FF2B5EF4-FFF2-40B4-BE49-F238E27FC236}">
                <a16:creationId xmlns:a16="http://schemas.microsoft.com/office/drawing/2014/main" id="{7F7A19F4-5B2E-06DA-4638-2CBF726B634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88243" y="2084013"/>
            <a:ext cx="6178445" cy="4427432"/>
          </a:xfrm>
        </p:spPr>
      </p:pic>
      <p:sp>
        <p:nvSpPr>
          <p:cNvPr id="10" name="Inhaltsplatzhalter 9">
            <a:extLst>
              <a:ext uri="{FF2B5EF4-FFF2-40B4-BE49-F238E27FC236}">
                <a16:creationId xmlns:a16="http://schemas.microsoft.com/office/drawing/2014/main" id="{237E4F38-B80C-152F-170D-2A98E61CEAAC}"/>
              </a:ext>
            </a:extLst>
          </p:cNvPr>
          <p:cNvSpPr>
            <a:spLocks noGrp="1"/>
          </p:cNvSpPr>
          <p:nvPr>
            <p:ph sz="quarter" idx="1"/>
          </p:nvPr>
        </p:nvSpPr>
        <p:spPr>
          <a:xfrm>
            <a:off x="900677" y="1764295"/>
            <a:ext cx="7009745" cy="4956828"/>
          </a:xfrm>
        </p:spPr>
        <p:txBody>
          <a:bodyPr>
            <a:normAutofit fontScale="85000" lnSpcReduction="20000"/>
          </a:bodyPr>
          <a:lstStyle/>
          <a:p>
            <a:r>
              <a:rPr lang="de-DE" dirty="0"/>
              <a:t>Bild F.1 Legende</a:t>
            </a:r>
          </a:p>
          <a:p>
            <a:pPr marL="874422" lvl="1" indent="-457200">
              <a:buFont typeface="+mj-lt"/>
              <a:buAutoNum type="arabicPeriod"/>
            </a:pPr>
            <a:r>
              <a:rPr lang="de-DE" dirty="0"/>
              <a:t>überirdische oder unterirdische Niederspannungsversorgung</a:t>
            </a:r>
          </a:p>
          <a:p>
            <a:pPr marL="874422" lvl="1" indent="-457200">
              <a:buFont typeface="+mj-lt"/>
              <a:buAutoNum type="arabicPeriod"/>
            </a:pPr>
            <a:r>
              <a:rPr lang="de-DE" dirty="0"/>
              <a:t>Service-Sicherung</a:t>
            </a:r>
          </a:p>
          <a:p>
            <a:pPr marL="874422" lvl="1" indent="-457200">
              <a:buFont typeface="+mj-lt"/>
              <a:buAutoNum type="arabicPeriod"/>
            </a:pPr>
            <a:r>
              <a:rPr lang="de-DE" dirty="0"/>
              <a:t>Stromzähler</a:t>
            </a:r>
          </a:p>
          <a:p>
            <a:pPr marL="874422" lvl="1" indent="-457200">
              <a:buFont typeface="+mj-lt"/>
              <a:buAutoNum type="arabicPeriod"/>
            </a:pPr>
            <a:r>
              <a:rPr lang="de-DE" dirty="0"/>
              <a:t>Hauptleistungsschalter oder Trennschalter</a:t>
            </a:r>
          </a:p>
          <a:p>
            <a:pPr marL="874422" lvl="1" indent="-457200">
              <a:buFont typeface="+mj-lt"/>
              <a:buAutoNum type="arabicPeriod"/>
            </a:pPr>
            <a:r>
              <a:rPr lang="de-DE" dirty="0"/>
              <a:t>Photovoltaikmodul</a:t>
            </a:r>
          </a:p>
          <a:p>
            <a:pPr marL="874422" lvl="1" indent="-457200">
              <a:buFont typeface="+mj-lt"/>
              <a:buAutoNum type="arabicPeriod"/>
            </a:pPr>
            <a:r>
              <a:rPr lang="de-DE" dirty="0"/>
              <a:t>Wechselrichter</a:t>
            </a:r>
          </a:p>
          <a:p>
            <a:pPr marL="874422" lvl="1" indent="-457200">
              <a:buFont typeface="+mj-lt"/>
              <a:buAutoNum type="arabicPeriod"/>
            </a:pPr>
            <a:r>
              <a:rPr lang="de-DE" dirty="0"/>
              <a:t>Leistungsschalter</a:t>
            </a:r>
          </a:p>
          <a:p>
            <a:pPr marL="874422" lvl="1" indent="-457200">
              <a:buFont typeface="+mj-lt"/>
              <a:buAutoNum type="arabicPeriod"/>
            </a:pPr>
            <a:r>
              <a:rPr lang="de-DE" dirty="0"/>
              <a:t>Messgerät der Stromerzeugung</a:t>
            </a:r>
          </a:p>
          <a:p>
            <a:pPr marL="874422" lvl="1" indent="-457200">
              <a:buFont typeface="+mj-lt"/>
              <a:buAutoNum type="arabicPeriod"/>
            </a:pPr>
            <a:r>
              <a:rPr lang="de-DE" dirty="0"/>
              <a:t>Verteilerkasten</a:t>
            </a:r>
          </a:p>
          <a:p>
            <a:pPr marL="874422" lvl="1" indent="-457200">
              <a:buFont typeface="+mj-lt"/>
              <a:buAutoNum type="arabicPeriod"/>
            </a:pPr>
            <a:r>
              <a:rPr lang="de-DE" dirty="0"/>
              <a:t>Lichtschalter</a:t>
            </a:r>
          </a:p>
          <a:p>
            <a:pPr marL="874422" lvl="1" indent="-457200">
              <a:buFont typeface="+mj-lt"/>
              <a:buAutoNum type="arabicPeriod"/>
            </a:pPr>
            <a:r>
              <a:rPr lang="de-DE" dirty="0"/>
              <a:t>Beleuchtung</a:t>
            </a:r>
          </a:p>
          <a:p>
            <a:pPr marL="874422" lvl="1" indent="-457200">
              <a:buFont typeface="+mj-lt"/>
              <a:buAutoNum type="arabicPeriod"/>
            </a:pPr>
            <a:r>
              <a:rPr lang="de-DE" dirty="0"/>
              <a:t>Anschlusskasten</a:t>
            </a:r>
          </a:p>
          <a:p>
            <a:pPr marL="874422" lvl="1" indent="-457200">
              <a:buFont typeface="+mj-lt"/>
              <a:buAutoNum type="arabicPeriod"/>
            </a:pPr>
            <a:r>
              <a:rPr lang="de-DE" dirty="0"/>
              <a:t>Bereich der Leitungsführung</a:t>
            </a:r>
          </a:p>
          <a:p>
            <a:pPr marL="874422" lvl="1" indent="-457200">
              <a:buFont typeface="+mj-lt"/>
              <a:buAutoNum type="arabicPeriod"/>
            </a:pPr>
            <a:r>
              <a:rPr lang="de-DE" dirty="0"/>
              <a:t>Steckdosen-Auslass</a:t>
            </a:r>
          </a:p>
          <a:p>
            <a:pPr marL="874422" lvl="1" indent="-457200">
              <a:buFont typeface="+mj-lt"/>
              <a:buAutoNum type="arabicPeriod"/>
            </a:pPr>
            <a:r>
              <a:rPr lang="de-DE" dirty="0"/>
              <a:t>Lampe mit Stecker</a:t>
            </a:r>
          </a:p>
          <a:p>
            <a:pPr marL="874422" lvl="1" indent="-457200">
              <a:buFont typeface="+mj-lt"/>
              <a:buAutoNum type="arabicPeriod"/>
            </a:pPr>
            <a:r>
              <a:rPr lang="de-DE" dirty="0"/>
              <a:t>Haushaltsgerät, tragbare Werkzeuge</a:t>
            </a:r>
          </a:p>
          <a:p>
            <a:pPr lvl="1"/>
            <a:endParaRPr lang="de-DE" dirty="0"/>
          </a:p>
        </p:txBody>
      </p:sp>
    </p:spTree>
    <p:extLst>
      <p:ext uri="{BB962C8B-B14F-4D97-AF65-F5344CB8AC3E}">
        <p14:creationId xmlns:p14="http://schemas.microsoft.com/office/powerpoint/2010/main" val="2948308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E006-76D9-DB65-5EEE-BDFD7F5C752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2A1464C-B90D-8735-E408-1D4418DF7C4A}"/>
              </a:ext>
            </a:extLst>
          </p:cNvPr>
          <p:cNvSpPr>
            <a:spLocks noGrp="1"/>
          </p:cNvSpPr>
          <p:nvPr>
            <p:ph type="body" idx="1"/>
          </p:nvPr>
        </p:nvSpPr>
        <p:spPr/>
        <p:txBody>
          <a:bodyPr>
            <a:normAutofit/>
          </a:bodyPr>
          <a:lstStyle/>
          <a:p>
            <a:r>
              <a:rPr lang="de-DE" dirty="0"/>
              <a:t>Leitfaden zur Umsetzung von Prüfanforderungen nach verschiedenen Rechtsvorschriften</a:t>
            </a:r>
          </a:p>
        </p:txBody>
      </p:sp>
      <p:sp>
        <p:nvSpPr>
          <p:cNvPr id="3" name="Titel 2">
            <a:extLst>
              <a:ext uri="{FF2B5EF4-FFF2-40B4-BE49-F238E27FC236}">
                <a16:creationId xmlns:a16="http://schemas.microsoft.com/office/drawing/2014/main" id="{F27FCE29-B9AD-A2A3-30CA-FA7A9368E198}"/>
              </a:ext>
            </a:extLst>
          </p:cNvPr>
          <p:cNvSpPr>
            <a:spLocks noGrp="1"/>
          </p:cNvSpPr>
          <p:nvPr>
            <p:ph type="title"/>
          </p:nvPr>
        </p:nvSpPr>
        <p:spPr/>
        <p:txBody>
          <a:bodyPr>
            <a:normAutofit/>
          </a:bodyPr>
          <a:lstStyle/>
          <a:p>
            <a:r>
              <a:rPr lang="de-DE" dirty="0" err="1"/>
              <a:t>EmpfBS</a:t>
            </a:r>
            <a:r>
              <a:rPr lang="de-DE" dirty="0"/>
              <a:t> 1201: 2023-08</a:t>
            </a:r>
          </a:p>
        </p:txBody>
      </p:sp>
      <p:sp>
        <p:nvSpPr>
          <p:cNvPr id="4" name="Foliennummernplatzhalter 3">
            <a:extLst>
              <a:ext uri="{FF2B5EF4-FFF2-40B4-BE49-F238E27FC236}">
                <a16:creationId xmlns:a16="http://schemas.microsoft.com/office/drawing/2014/main" id="{14F45160-7132-EB21-805D-16E5317FF7F3}"/>
              </a:ext>
            </a:extLst>
          </p:cNvPr>
          <p:cNvSpPr>
            <a:spLocks noGrp="1"/>
          </p:cNvSpPr>
          <p:nvPr>
            <p:ph type="sldNum" sz="quarter" idx="13"/>
          </p:nvPr>
        </p:nvSpPr>
        <p:spPr/>
        <p:txBody>
          <a:bodyPr>
            <a:normAutofit lnSpcReduction="10000"/>
          </a:bodyPr>
          <a:lstStyle/>
          <a:p>
            <a:fld id="{F0C94032-CD4C-4C25-B0C2-CEC720522D92}" type="slidenum">
              <a:rPr lang="en-US" smtClean="0"/>
              <a:pPr/>
              <a:t>37</a:t>
            </a:fld>
            <a:endParaRPr lang="en-US" dirty="0"/>
          </a:p>
        </p:txBody>
      </p:sp>
    </p:spTree>
    <p:extLst>
      <p:ext uri="{BB962C8B-B14F-4D97-AF65-F5344CB8AC3E}">
        <p14:creationId xmlns:p14="http://schemas.microsoft.com/office/powerpoint/2010/main" val="3788567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1339-EA7D-AD9B-D8B5-73F81039C1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8B413B-D5B6-C310-4835-ECA7F4810973}"/>
              </a:ext>
            </a:extLst>
          </p:cNvPr>
          <p:cNvSpPr>
            <a:spLocks noGrp="1"/>
          </p:cNvSpPr>
          <p:nvPr>
            <p:ph type="title"/>
          </p:nvPr>
        </p:nvSpPr>
        <p:spPr/>
        <p:txBody>
          <a:bodyPr>
            <a:normAutofit/>
          </a:bodyPr>
          <a:lstStyle/>
          <a:p>
            <a:r>
              <a:rPr lang="de-DE" dirty="0" err="1"/>
              <a:t>EmpfBS</a:t>
            </a:r>
            <a:r>
              <a:rPr lang="de-DE" dirty="0"/>
              <a:t> 1201</a:t>
            </a:r>
            <a:br>
              <a:rPr lang="de-DE" dirty="0"/>
            </a:br>
            <a:r>
              <a:rPr lang="de-DE" dirty="0">
                <a:solidFill>
                  <a:schemeClr val="tx1"/>
                </a:solidFill>
              </a:rPr>
              <a:t>Anwendungsbereich</a:t>
            </a:r>
            <a:endParaRPr lang="de-DE" dirty="0"/>
          </a:p>
        </p:txBody>
      </p:sp>
      <p:sp>
        <p:nvSpPr>
          <p:cNvPr id="3" name="Foliennummernplatzhalter 2">
            <a:extLst>
              <a:ext uri="{FF2B5EF4-FFF2-40B4-BE49-F238E27FC236}">
                <a16:creationId xmlns:a16="http://schemas.microsoft.com/office/drawing/2014/main" id="{A901FD8B-5305-2B66-C0CB-164579DED4A2}"/>
              </a:ext>
            </a:extLst>
          </p:cNvPr>
          <p:cNvSpPr>
            <a:spLocks noGrp="1"/>
          </p:cNvSpPr>
          <p:nvPr>
            <p:ph type="sldNum" sz="quarter" idx="12"/>
          </p:nvPr>
        </p:nvSpPr>
        <p:spPr/>
        <p:txBody>
          <a:bodyPr>
            <a:normAutofit lnSpcReduction="10000"/>
          </a:bodyPr>
          <a:lstStyle/>
          <a:p>
            <a:fld id="{F0C94032-CD4C-4C25-B0C2-CEC720522D92}" type="slidenum">
              <a:rPr lang="en-US" smtClean="0"/>
              <a:pPr/>
              <a:t>38</a:t>
            </a:fld>
            <a:endParaRPr lang="en-US" dirty="0"/>
          </a:p>
        </p:txBody>
      </p:sp>
      <p:sp>
        <p:nvSpPr>
          <p:cNvPr id="4" name="Inhaltsplatzhalter 3">
            <a:extLst>
              <a:ext uri="{FF2B5EF4-FFF2-40B4-BE49-F238E27FC236}">
                <a16:creationId xmlns:a16="http://schemas.microsoft.com/office/drawing/2014/main" id="{C060C286-83D8-8091-7955-0512E7595E8E}"/>
              </a:ext>
            </a:extLst>
          </p:cNvPr>
          <p:cNvSpPr>
            <a:spLocks noGrp="1"/>
          </p:cNvSpPr>
          <p:nvPr>
            <p:ph sz="quarter" idx="14"/>
          </p:nvPr>
        </p:nvSpPr>
        <p:spPr/>
        <p:txBody>
          <a:bodyPr>
            <a:normAutofit/>
          </a:bodyPr>
          <a:lstStyle/>
          <a:p>
            <a:r>
              <a:rPr lang="de-DE" dirty="0"/>
              <a:t>Anwendungsbereich</a:t>
            </a:r>
          </a:p>
          <a:p>
            <a:pPr lvl="1"/>
            <a:r>
              <a:rPr lang="de-DE" dirty="0"/>
              <a:t>Diese Empfehlung richtet sich an Arbeitgeber, die an Arbeitsmitteln Prüfungen nach BetrSichV und zusätzlich nach anderen Rechtsvorschriften weitere Prüfungen durchzuführen haben.</a:t>
            </a:r>
          </a:p>
          <a:p>
            <a:pPr lvl="1"/>
            <a:r>
              <a:rPr lang="de-DE" dirty="0"/>
              <a:t>Sie gibt Hinweise dazu, wie diese Prüfungen inhaltlich und organisatorisch so gestaltet und miteinander kombiniert werden können, dass sich der Gesamtaufwand für die Prüfungen reduziert.</a:t>
            </a:r>
          </a:p>
          <a:p>
            <a:pPr lvl="1"/>
            <a:r>
              <a:rPr lang="de-DE" dirty="0"/>
              <a:t>Hinweis: Einzelheiten zu den erforderlichen Prüfungen nach BetrSichV können TRBS 1201 „Prüfungen und Kontrollen von Arbeitsmitteln und überwachungsbedürftigen Anlagen“ und den Folgeteilen in ihrer jeweils gültigen Fassung entnommen werden.</a:t>
            </a:r>
          </a:p>
          <a:p>
            <a:pPr lvl="1"/>
            <a:endParaRPr lang="de-DE" dirty="0"/>
          </a:p>
        </p:txBody>
      </p:sp>
    </p:spTree>
    <p:extLst>
      <p:ext uri="{BB962C8B-B14F-4D97-AF65-F5344CB8AC3E}">
        <p14:creationId xmlns:p14="http://schemas.microsoft.com/office/powerpoint/2010/main" val="855337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E2817-45F5-6015-8D31-BFDEB6DD56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5315B2-0A71-54FC-16FA-F5EF6ACDCDD2}"/>
              </a:ext>
            </a:extLst>
          </p:cNvPr>
          <p:cNvSpPr>
            <a:spLocks noGrp="1"/>
          </p:cNvSpPr>
          <p:nvPr>
            <p:ph type="title"/>
          </p:nvPr>
        </p:nvSpPr>
        <p:spPr/>
        <p:txBody>
          <a:bodyPr>
            <a:normAutofit/>
          </a:bodyPr>
          <a:lstStyle/>
          <a:p>
            <a:r>
              <a:rPr lang="de-DE" dirty="0" err="1"/>
              <a:t>EmpfBS</a:t>
            </a:r>
            <a:r>
              <a:rPr lang="de-DE" dirty="0"/>
              <a:t> 1201</a:t>
            </a:r>
            <a:br>
              <a:rPr lang="de-DE" dirty="0"/>
            </a:br>
            <a:r>
              <a:rPr lang="de-DE" dirty="0">
                <a:solidFill>
                  <a:schemeClr val="tx1"/>
                </a:solidFill>
              </a:rPr>
              <a:t>Optimierung des Gesamtaufwands für Prüfungen</a:t>
            </a:r>
            <a:endParaRPr lang="de-DE" dirty="0"/>
          </a:p>
        </p:txBody>
      </p:sp>
      <p:sp>
        <p:nvSpPr>
          <p:cNvPr id="3" name="Foliennummernplatzhalter 2">
            <a:extLst>
              <a:ext uri="{FF2B5EF4-FFF2-40B4-BE49-F238E27FC236}">
                <a16:creationId xmlns:a16="http://schemas.microsoft.com/office/drawing/2014/main" id="{3542497A-CA5F-D732-89D5-B1731A4E746A}"/>
              </a:ext>
            </a:extLst>
          </p:cNvPr>
          <p:cNvSpPr>
            <a:spLocks noGrp="1"/>
          </p:cNvSpPr>
          <p:nvPr>
            <p:ph type="sldNum" sz="quarter" idx="12"/>
          </p:nvPr>
        </p:nvSpPr>
        <p:spPr/>
        <p:txBody>
          <a:bodyPr>
            <a:normAutofit lnSpcReduction="10000"/>
          </a:bodyPr>
          <a:lstStyle/>
          <a:p>
            <a:fld id="{F0C94032-CD4C-4C25-B0C2-CEC720522D92}" type="slidenum">
              <a:rPr lang="en-US" smtClean="0"/>
              <a:pPr/>
              <a:t>39</a:t>
            </a:fld>
            <a:endParaRPr lang="en-US" dirty="0"/>
          </a:p>
        </p:txBody>
      </p:sp>
      <p:sp>
        <p:nvSpPr>
          <p:cNvPr id="4" name="Inhaltsplatzhalter 3">
            <a:extLst>
              <a:ext uri="{FF2B5EF4-FFF2-40B4-BE49-F238E27FC236}">
                <a16:creationId xmlns:a16="http://schemas.microsoft.com/office/drawing/2014/main" id="{58110F61-8C96-4737-90B8-806A25A33F24}"/>
              </a:ext>
            </a:extLst>
          </p:cNvPr>
          <p:cNvSpPr>
            <a:spLocks noGrp="1"/>
          </p:cNvSpPr>
          <p:nvPr>
            <p:ph sz="quarter" idx="14"/>
          </p:nvPr>
        </p:nvSpPr>
        <p:spPr/>
        <p:txBody>
          <a:bodyPr>
            <a:normAutofit fontScale="85000" lnSpcReduction="10000"/>
          </a:bodyPr>
          <a:lstStyle/>
          <a:p>
            <a:r>
              <a:rPr lang="de-DE" dirty="0"/>
              <a:t>Abs. 3 Möglichkeiten zur Optimierung des Gesamtaufwands für Prüfungen</a:t>
            </a:r>
          </a:p>
          <a:p>
            <a:pPr lvl="1"/>
            <a:r>
              <a:rPr lang="de-DE" dirty="0"/>
              <a:t>Neben den Prüfpflichten nach BetrSichV können für Arbeitsmittel oder Teile von Arbeitsmitteln ggf. solche nach anderen Rechtsvorschriften bestehen. Daher ist zu ermitteln, welche Prüfungen an einem Arbeitsmittel vorgenommen werden müssen.</a:t>
            </a:r>
          </a:p>
          <a:p>
            <a:pPr lvl="1"/>
            <a:r>
              <a:rPr lang="de-DE" dirty="0"/>
              <a:t>Wenn zusätzliche Prüfanforderungen nach weiteren Rechtsvorschriften bestehen, ergeben sich ggf. Möglichkeiten zur Optimierung des Gesamtaufwands für die Prüfungen beispielsweise, wenn </a:t>
            </a:r>
          </a:p>
          <a:p>
            <a:pPr lvl="2"/>
            <a:r>
              <a:rPr lang="de-DE" dirty="0"/>
              <a:t>identische Prüfinhalte zusammengefasst oder übernommen werden (siehe hierzu Abschnitt 4),</a:t>
            </a:r>
          </a:p>
          <a:p>
            <a:pPr lvl="2"/>
            <a:r>
              <a:rPr lang="de-DE" dirty="0"/>
              <a:t>mehrere Prüfungen von einer Person durchgeführt werden, die über die nach den unterschiedlichen Rechtsvorschriften erforderlichen Qualifikationen verfügt (siehe hierzu Abschnitt 4.5),</a:t>
            </a:r>
          </a:p>
          <a:p>
            <a:pPr lvl="2"/>
            <a:r>
              <a:rPr lang="de-DE" dirty="0"/>
              <a:t>Prüffristen so synchronisiert werden, dass </a:t>
            </a:r>
          </a:p>
          <a:p>
            <a:pPr lvl="3"/>
            <a:r>
              <a:rPr lang="de-DE" dirty="0"/>
              <a:t>Arbeitsmittel zur Durchführung mehrerer Prüfungen nur einmalig außer Betrieb genommen oder zu einer geeigneten Prüfstelle transportiert werden müssen oder</a:t>
            </a:r>
          </a:p>
          <a:p>
            <a:pPr lvl="3"/>
            <a:r>
              <a:rPr lang="de-DE" dirty="0"/>
              <a:t>unterschiedliche Prüffristen an einer zentralen Stelle koordiniert werden,</a:t>
            </a:r>
          </a:p>
          <a:p>
            <a:pPr lvl="2"/>
            <a:r>
              <a:rPr lang="de-DE" dirty="0"/>
              <a:t>die Organisation und die Dokumentation von Prüfungen zusammengeführt wird.</a:t>
            </a:r>
          </a:p>
          <a:p>
            <a:pPr lvl="1"/>
            <a:r>
              <a:rPr lang="de-DE" dirty="0"/>
              <a:t>Damit der Gesamtaufwand für die durchzuführenden Prüfungen optimiert werden kann, ist es erforderlich, dass für alle zur Anwendung kommenden Rechtsvorschriften die jeweils zutreffenden Prüfanforderungen ermittelt und die Anforderungen an die zu prüfenden Objekte festgelegt sind.</a:t>
            </a:r>
          </a:p>
          <a:p>
            <a:pPr lvl="1"/>
            <a:r>
              <a:rPr lang="de-DE" dirty="0"/>
              <a:t>Eine beispielhafte Übersicht über Prüfungen aus ausgewählten Rechtsvorschriften ist in Anlage 1 enthalten.</a:t>
            </a:r>
          </a:p>
        </p:txBody>
      </p:sp>
    </p:spTree>
    <p:extLst>
      <p:ext uri="{BB962C8B-B14F-4D97-AF65-F5344CB8AC3E}">
        <p14:creationId xmlns:p14="http://schemas.microsoft.com/office/powerpoint/2010/main" val="96565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9E449-20D4-997B-9656-2F0BC215D066}"/>
              </a:ext>
            </a:extLst>
          </p:cNvPr>
          <p:cNvSpPr>
            <a:spLocks noGrp="1"/>
          </p:cNvSpPr>
          <p:nvPr>
            <p:ph type="title"/>
          </p:nvPr>
        </p:nvSpPr>
        <p:spPr/>
        <p:txBody>
          <a:bodyPr>
            <a:normAutofit/>
          </a:bodyPr>
          <a:lstStyle/>
          <a:p>
            <a:r>
              <a:rPr lang="de-DE" dirty="0"/>
              <a:t>DIN EN 50110-1 (VDE 0105-1)</a:t>
            </a:r>
            <a:br>
              <a:rPr lang="de-DE" dirty="0"/>
            </a:br>
            <a:r>
              <a:rPr lang="de-DE" dirty="0">
                <a:solidFill>
                  <a:schemeClr val="tx1"/>
                </a:solidFill>
              </a:rPr>
              <a:t>Anwendungsbeginn und Änderungen</a:t>
            </a:r>
            <a:endParaRPr lang="de-DE" dirty="0"/>
          </a:p>
        </p:txBody>
      </p:sp>
      <p:sp>
        <p:nvSpPr>
          <p:cNvPr id="3" name="Foliennummernplatzhalter 2">
            <a:extLst>
              <a:ext uri="{FF2B5EF4-FFF2-40B4-BE49-F238E27FC236}">
                <a16:creationId xmlns:a16="http://schemas.microsoft.com/office/drawing/2014/main" id="{EF4C0618-F184-ECF5-6792-74F3AEB40F9A}"/>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831E4C5C-BAFB-5605-465A-F42C3B4A3522}"/>
              </a:ext>
            </a:extLst>
          </p:cNvPr>
          <p:cNvSpPr>
            <a:spLocks noGrp="1"/>
          </p:cNvSpPr>
          <p:nvPr>
            <p:ph sz="quarter" idx="14"/>
          </p:nvPr>
        </p:nvSpPr>
        <p:spPr/>
        <p:txBody>
          <a:bodyPr>
            <a:normAutofit fontScale="70000" lnSpcReduction="20000"/>
          </a:bodyPr>
          <a:lstStyle/>
          <a:p>
            <a:r>
              <a:rPr lang="de-DE" dirty="0"/>
              <a:t>Anwendungsbeginn ist der 01.11.2024. </a:t>
            </a:r>
          </a:p>
          <a:p>
            <a:r>
              <a:rPr lang="de-DE" dirty="0"/>
              <a:t>Für die DIN EN 50110-1 (VDE 0105-1):2014-02 besteht eine Übergangsfrist bis 29.05.2026.</a:t>
            </a:r>
          </a:p>
          <a:p>
            <a:endParaRPr lang="de-DE" dirty="0"/>
          </a:p>
          <a:p>
            <a:r>
              <a:rPr lang="de-DE" dirty="0"/>
              <a:t>Gegenüber DIN EN 50110-1 (VDE 0105-1):2014-02 wurden folgende Änderungen vorgenommen:</a:t>
            </a:r>
          </a:p>
          <a:p>
            <a:pPr marL="457200" indent="-457200">
              <a:buSzPct val="100000"/>
              <a:buFont typeface="+mj-lt"/>
              <a:buAutoNum type="alphaLcPeriod"/>
            </a:pPr>
            <a:r>
              <a:rPr lang="de-DE" dirty="0"/>
              <a:t>Einführung von Abkürzungen zu den Begriffen für die Verantwortungsrollen;</a:t>
            </a:r>
          </a:p>
          <a:p>
            <a:pPr marL="457200" indent="-457200">
              <a:buSzPct val="100000"/>
              <a:buFont typeface="+mj-lt"/>
              <a:buAutoNum type="alphaLcPeriod"/>
            </a:pPr>
            <a:r>
              <a:rPr lang="de-DE" dirty="0"/>
              <a:t>Verbesserung der Begriffe und Definitionen in Abschnitt 3;</a:t>
            </a:r>
          </a:p>
          <a:p>
            <a:pPr marL="457200" indent="-457200">
              <a:buSzPct val="100000"/>
              <a:buFont typeface="+mj-lt"/>
              <a:buAutoNum type="alphaLcPeriod"/>
            </a:pPr>
            <a:r>
              <a:rPr lang="de-DE" dirty="0"/>
              <a:t>Aufnahme von Regelungen zu Aufsicht und Beaufsichtigung;</a:t>
            </a:r>
          </a:p>
          <a:p>
            <a:pPr marL="457200" indent="-457200">
              <a:buSzPct val="100000"/>
              <a:buFont typeface="+mj-lt"/>
              <a:buAutoNum type="alphaLcPeriod"/>
            </a:pPr>
            <a:r>
              <a:rPr lang="de-DE" dirty="0"/>
              <a:t>Überarbeitung der Gliederung von Abschnitt 5 „Übliche Betriebsvorgänge“;</a:t>
            </a:r>
          </a:p>
          <a:p>
            <a:pPr marL="457200" indent="-457200">
              <a:buSzPct val="100000"/>
              <a:buFont typeface="+mj-lt"/>
              <a:buAutoNum type="alphaLcPeriod"/>
            </a:pPr>
            <a:r>
              <a:rPr lang="de-DE" dirty="0"/>
              <a:t>Überarbeitung von 6.1.1 „Allgemeine Anforderung“;</a:t>
            </a:r>
          </a:p>
          <a:p>
            <a:pPr marL="457200" indent="-457200">
              <a:buSzPct val="100000"/>
              <a:buFont typeface="+mj-lt"/>
              <a:buAutoNum type="alphaLcPeriod"/>
            </a:pPr>
            <a:r>
              <a:rPr lang="de-DE" dirty="0"/>
              <a:t>Überarbeitung von 6.2 „Arbeiten im spannungsfreien Zustand“;</a:t>
            </a:r>
          </a:p>
          <a:p>
            <a:pPr marL="457200" indent="-457200">
              <a:buSzPct val="100000"/>
              <a:buFont typeface="+mj-lt"/>
              <a:buAutoNum type="alphaLcPeriod"/>
            </a:pPr>
            <a:r>
              <a:rPr lang="de-DE" dirty="0"/>
              <a:t>Überarbeitung von 6.3 „Arbeiten unter Spannung“;</a:t>
            </a:r>
          </a:p>
          <a:p>
            <a:pPr marL="457200" indent="-457200">
              <a:buSzPct val="100000"/>
              <a:buFont typeface="+mj-lt"/>
              <a:buAutoNum type="alphaLcPeriod"/>
            </a:pPr>
            <a:r>
              <a:rPr lang="de-DE" dirty="0"/>
              <a:t>Überarbeitung von 6.4 „Arbeiten innerhalb der Annäherungszone“;</a:t>
            </a:r>
          </a:p>
          <a:p>
            <a:pPr marL="457200" indent="-457200">
              <a:buSzPct val="100000"/>
              <a:buFont typeface="+mj-lt"/>
              <a:buAutoNum type="alphaLcPeriod"/>
            </a:pPr>
            <a:r>
              <a:rPr lang="de-DE" dirty="0"/>
              <a:t>Überarbeitung von 6.5 „Arbeiten außerhalb der Annäherungszone;</a:t>
            </a:r>
          </a:p>
          <a:p>
            <a:pPr marL="457200" indent="-457200">
              <a:buSzPct val="100000"/>
              <a:buFont typeface="+mj-lt"/>
              <a:buAutoNum type="alphaLcPeriod"/>
            </a:pPr>
            <a:r>
              <a:rPr lang="de-DE" dirty="0"/>
              <a:t>Übernahme der Tabelle A.1 aus dem informativen Anhang A in den normativen Unterabschnitt 4.11.2 als Tabelle 1;</a:t>
            </a:r>
          </a:p>
          <a:p>
            <a:pPr marL="457200" indent="-457200">
              <a:buSzPct val="100000"/>
              <a:buFont typeface="+mj-lt"/>
              <a:buAutoNum type="alphaLcPeriod"/>
            </a:pPr>
            <a:r>
              <a:rPr lang="de-DE" dirty="0"/>
              <a:t>Ergänzung des Abschnitts A.4 „Aspekte der Ergonomie“ zur Konkretisierung und Herleitung von Schutzabständen;</a:t>
            </a:r>
          </a:p>
          <a:p>
            <a:pPr marL="457200" indent="-457200">
              <a:buSzPct val="100000"/>
              <a:buFont typeface="+mj-lt"/>
              <a:buAutoNum type="alphaLcPeriod"/>
            </a:pPr>
            <a:r>
              <a:rPr lang="de-DE" dirty="0"/>
              <a:t>Einführung einer alphabetischen Liste der definierten Begriffe;</a:t>
            </a:r>
          </a:p>
          <a:p>
            <a:pPr marL="457200" indent="-457200">
              <a:buSzPct val="100000"/>
              <a:buFont typeface="+mj-lt"/>
              <a:buAutoNum type="alphaLcPeriod"/>
            </a:pPr>
            <a:r>
              <a:rPr lang="de-DE" dirty="0"/>
              <a:t>Aktualisierung der Normativen Verweisungen und Literaturhinweise.</a:t>
            </a:r>
          </a:p>
        </p:txBody>
      </p:sp>
    </p:spTree>
    <p:extLst>
      <p:ext uri="{BB962C8B-B14F-4D97-AF65-F5344CB8AC3E}">
        <p14:creationId xmlns:p14="http://schemas.microsoft.com/office/powerpoint/2010/main" val="41442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54A3-DB15-9ABB-E432-C3E126C0AC5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F9502CB-C52C-EA70-C6FD-4CF8CF8FDEF3}"/>
              </a:ext>
            </a:extLst>
          </p:cNvPr>
          <p:cNvSpPr>
            <a:spLocks noGrp="1"/>
          </p:cNvSpPr>
          <p:nvPr>
            <p:ph type="body" idx="1"/>
          </p:nvPr>
        </p:nvSpPr>
        <p:spPr/>
        <p:txBody>
          <a:bodyPr>
            <a:normAutofit/>
          </a:bodyPr>
          <a:lstStyle/>
          <a:p>
            <a:r>
              <a:rPr lang="de-DE" dirty="0"/>
              <a:t>Brandschutz beim Umgang mit Lithium-Ionen-Batterien</a:t>
            </a:r>
          </a:p>
        </p:txBody>
      </p:sp>
      <p:sp>
        <p:nvSpPr>
          <p:cNvPr id="3" name="Titel 2">
            <a:extLst>
              <a:ext uri="{FF2B5EF4-FFF2-40B4-BE49-F238E27FC236}">
                <a16:creationId xmlns:a16="http://schemas.microsoft.com/office/drawing/2014/main" id="{F652536E-9471-A891-F515-B4E2371D27C5}"/>
              </a:ext>
            </a:extLst>
          </p:cNvPr>
          <p:cNvSpPr>
            <a:spLocks noGrp="1"/>
          </p:cNvSpPr>
          <p:nvPr>
            <p:ph type="title"/>
          </p:nvPr>
        </p:nvSpPr>
        <p:spPr/>
        <p:txBody>
          <a:bodyPr>
            <a:normAutofit/>
          </a:bodyPr>
          <a:lstStyle/>
          <a:p>
            <a:r>
              <a:rPr lang="de-DE" dirty="0"/>
              <a:t>DGUV-Information 205-041: 2024-02</a:t>
            </a:r>
          </a:p>
        </p:txBody>
      </p:sp>
      <p:sp>
        <p:nvSpPr>
          <p:cNvPr id="4" name="Foliennummernplatzhalter 3">
            <a:extLst>
              <a:ext uri="{FF2B5EF4-FFF2-40B4-BE49-F238E27FC236}">
                <a16:creationId xmlns:a16="http://schemas.microsoft.com/office/drawing/2014/main" id="{8C75310C-F016-27FE-9434-ECC580BD6684}"/>
              </a:ext>
            </a:extLst>
          </p:cNvPr>
          <p:cNvSpPr>
            <a:spLocks noGrp="1"/>
          </p:cNvSpPr>
          <p:nvPr>
            <p:ph type="sldNum" sz="quarter" idx="13"/>
          </p:nvPr>
        </p:nvSpPr>
        <p:spPr/>
        <p:txBody>
          <a:bodyPr>
            <a:normAutofit lnSpcReduction="10000"/>
          </a:bodyPr>
          <a:lstStyle/>
          <a:p>
            <a:fld id="{F0C94032-CD4C-4C25-B0C2-CEC720522D92}" type="slidenum">
              <a:rPr lang="en-US" smtClean="0"/>
              <a:pPr/>
              <a:t>40</a:t>
            </a:fld>
            <a:endParaRPr lang="en-US" dirty="0"/>
          </a:p>
        </p:txBody>
      </p:sp>
    </p:spTree>
    <p:extLst>
      <p:ext uri="{BB962C8B-B14F-4D97-AF65-F5344CB8AC3E}">
        <p14:creationId xmlns:p14="http://schemas.microsoft.com/office/powerpoint/2010/main" val="432411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45BD37A-A493-7D06-83F3-9DBE4D718FCB}"/>
              </a:ext>
            </a:extLst>
          </p:cNvPr>
          <p:cNvSpPr>
            <a:spLocks noGrp="1"/>
          </p:cNvSpPr>
          <p:nvPr>
            <p:ph type="title"/>
          </p:nvPr>
        </p:nvSpPr>
        <p:spPr/>
        <p:txBody>
          <a:bodyPr/>
          <a:lstStyle/>
          <a:p>
            <a:r>
              <a:rPr lang="de-DE" dirty="0"/>
              <a:t>DGUV-Information 205-041</a:t>
            </a:r>
            <a:br>
              <a:rPr lang="de-DE" dirty="0"/>
            </a:br>
            <a:r>
              <a:rPr lang="de-DE" dirty="0"/>
              <a:t>Lithium-Ionen-Batterien (LIB)</a:t>
            </a:r>
          </a:p>
        </p:txBody>
      </p:sp>
      <p:sp>
        <p:nvSpPr>
          <p:cNvPr id="4" name="Foliennummernplatzhalter 3">
            <a:extLst>
              <a:ext uri="{FF2B5EF4-FFF2-40B4-BE49-F238E27FC236}">
                <a16:creationId xmlns:a16="http://schemas.microsoft.com/office/drawing/2014/main" id="{7E4BB02D-A7D1-AB34-8B85-59B6A6A0592B}"/>
              </a:ext>
            </a:extLst>
          </p:cNvPr>
          <p:cNvSpPr>
            <a:spLocks noGrp="1"/>
          </p:cNvSpPr>
          <p:nvPr>
            <p:ph type="sldNum" sz="quarter" idx="12"/>
          </p:nvPr>
        </p:nvSpPr>
        <p:spPr/>
        <p:txBody>
          <a:bodyPr>
            <a:normAutofit lnSpcReduction="10000"/>
          </a:bodyPr>
          <a:lstStyle/>
          <a:p>
            <a:fld id="{F0C94032-CD4C-4C25-B0C2-CEC720522D92}" type="slidenum">
              <a:rPr lang="en-US" smtClean="0"/>
              <a:pPr/>
              <a:t>41</a:t>
            </a:fld>
            <a:endParaRPr lang="en-US" dirty="0"/>
          </a:p>
        </p:txBody>
      </p:sp>
      <p:sp>
        <p:nvSpPr>
          <p:cNvPr id="6" name="Inhaltsplatzhalter 5">
            <a:extLst>
              <a:ext uri="{FF2B5EF4-FFF2-40B4-BE49-F238E27FC236}">
                <a16:creationId xmlns:a16="http://schemas.microsoft.com/office/drawing/2014/main" id="{B529CB99-BC06-CD0B-A452-89C84106FFDE}"/>
              </a:ext>
            </a:extLst>
          </p:cNvPr>
          <p:cNvSpPr>
            <a:spLocks noGrp="1"/>
          </p:cNvSpPr>
          <p:nvPr>
            <p:ph sz="quarter" idx="14"/>
          </p:nvPr>
        </p:nvSpPr>
        <p:spPr/>
        <p:txBody>
          <a:bodyPr/>
          <a:lstStyle/>
          <a:p>
            <a:r>
              <a:rPr lang="de-DE" dirty="0"/>
              <a:t>LIB werden in primäre und sekundäre Batterien eingeteilt. </a:t>
            </a:r>
          </a:p>
          <a:p>
            <a:pPr lvl="1"/>
            <a:r>
              <a:rPr lang="de-DE" dirty="0"/>
              <a:t>Primärbatterien sind nicht wiederaufladbar. Sie werden z. B. als Knopfzellen oder Blockzellen in Rauchmeldern, Hörgeräten und elektronischen Geräten eingesetzt.</a:t>
            </a:r>
          </a:p>
          <a:p>
            <a:pPr lvl="1"/>
            <a:r>
              <a:rPr lang="de-DE" dirty="0"/>
              <a:t>Akkumulatoren auf Lithium-Ionen-Basis werden im Sprachgebrauch Lithium-Ionen-Akkus genannt. Sie zählen zu den Sekundärbatterien, da sie wiederaufladbar sind. Sie werden im gewerblichen Gebrauch in vielen verschiedenen Produkten und Anlagen eingesetzt. Das Spektrum reicht von Mobiltelefonen, Computern und mobilen Werkzeugen/Maschinen über E-Bikes, Kraftfahrzeuge und Flurförderzeuge bis hin zu Lithium-Ionen-Großspeichern.</a:t>
            </a:r>
          </a:p>
        </p:txBody>
      </p:sp>
    </p:spTree>
    <p:extLst>
      <p:ext uri="{BB962C8B-B14F-4D97-AF65-F5344CB8AC3E}">
        <p14:creationId xmlns:p14="http://schemas.microsoft.com/office/powerpoint/2010/main" val="158148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D1FE25D-724F-6D6A-1F86-8F2D33E79213}"/>
              </a:ext>
            </a:extLst>
          </p:cNvPr>
          <p:cNvSpPr>
            <a:spLocks noGrp="1"/>
          </p:cNvSpPr>
          <p:nvPr>
            <p:ph type="sldNum" sz="quarter" idx="12"/>
          </p:nvPr>
        </p:nvSpPr>
        <p:spPr/>
        <p:txBody>
          <a:bodyPr>
            <a:normAutofit lnSpcReduction="10000"/>
          </a:bodyPr>
          <a:lstStyle/>
          <a:p>
            <a:fld id="{F0C94032-CD4C-4C25-B0C2-CEC720522D92}" type="slidenum">
              <a:rPr lang="en-US" smtClean="0"/>
              <a:pPr/>
              <a:t>42</a:t>
            </a:fld>
            <a:endParaRPr lang="en-US" dirty="0"/>
          </a:p>
        </p:txBody>
      </p:sp>
      <p:sp>
        <p:nvSpPr>
          <p:cNvPr id="4" name="Inhaltsplatzhalter 3">
            <a:extLst>
              <a:ext uri="{FF2B5EF4-FFF2-40B4-BE49-F238E27FC236}">
                <a16:creationId xmlns:a16="http://schemas.microsoft.com/office/drawing/2014/main" id="{C8B06145-2745-68CB-C6F8-2754F95AA36F}"/>
              </a:ext>
            </a:extLst>
          </p:cNvPr>
          <p:cNvSpPr>
            <a:spLocks noGrp="1"/>
          </p:cNvSpPr>
          <p:nvPr>
            <p:ph sz="quarter" idx="1"/>
          </p:nvPr>
        </p:nvSpPr>
        <p:spPr/>
        <p:txBody>
          <a:bodyPr/>
          <a:lstStyle/>
          <a:p>
            <a:r>
              <a:rPr lang="de-DE" dirty="0"/>
              <a:t>Vorteile</a:t>
            </a:r>
          </a:p>
          <a:p>
            <a:pPr lvl="1"/>
            <a:r>
              <a:rPr lang="de-DE" dirty="0"/>
              <a:t>wiederaufladbar</a:t>
            </a:r>
          </a:p>
          <a:p>
            <a:pPr lvl="1"/>
            <a:r>
              <a:rPr lang="de-DE" dirty="0"/>
              <a:t>hoher Energiegehalt</a:t>
            </a:r>
          </a:p>
          <a:p>
            <a:pPr lvl="1"/>
            <a:r>
              <a:rPr lang="de-DE" dirty="0"/>
              <a:t>geringes Gewicht</a:t>
            </a:r>
          </a:p>
          <a:p>
            <a:pPr lvl="1"/>
            <a:r>
              <a:rPr lang="de-DE" dirty="0"/>
              <a:t>hoher Wirkungsgrad (95%)</a:t>
            </a:r>
          </a:p>
          <a:p>
            <a:pPr lvl="1"/>
            <a:r>
              <a:rPr lang="de-DE" dirty="0"/>
              <a:t>kein Batterieträgheitseffekt (Memory-Effekt)</a:t>
            </a:r>
          </a:p>
          <a:p>
            <a:pPr lvl="1"/>
            <a:r>
              <a:rPr lang="de-DE" dirty="0"/>
              <a:t>geringe Selbstentladung</a:t>
            </a:r>
          </a:p>
          <a:p>
            <a:pPr lvl="1"/>
            <a:r>
              <a:rPr lang="de-DE" dirty="0"/>
              <a:t>lange Lebensdauer, viele Ladezyklen</a:t>
            </a:r>
          </a:p>
          <a:p>
            <a:pPr lvl="1"/>
            <a:r>
              <a:rPr lang="de-DE" dirty="0"/>
              <a:t>schnelle Aufladung</a:t>
            </a:r>
          </a:p>
          <a:p>
            <a:pPr lvl="1"/>
            <a:endParaRPr lang="de-DE" dirty="0"/>
          </a:p>
        </p:txBody>
      </p:sp>
      <p:sp>
        <p:nvSpPr>
          <p:cNvPr id="6" name="Inhaltsplatzhalter 5">
            <a:extLst>
              <a:ext uri="{FF2B5EF4-FFF2-40B4-BE49-F238E27FC236}">
                <a16:creationId xmlns:a16="http://schemas.microsoft.com/office/drawing/2014/main" id="{66A7C634-C946-4A0B-6708-1CE90735C5E2}"/>
              </a:ext>
            </a:extLst>
          </p:cNvPr>
          <p:cNvSpPr>
            <a:spLocks noGrp="1"/>
          </p:cNvSpPr>
          <p:nvPr>
            <p:ph sz="quarter" idx="13"/>
          </p:nvPr>
        </p:nvSpPr>
        <p:spPr/>
        <p:txBody>
          <a:bodyPr/>
          <a:lstStyle/>
          <a:p>
            <a:r>
              <a:rPr lang="de-DE" dirty="0"/>
              <a:t>Nachteile</a:t>
            </a:r>
          </a:p>
          <a:p>
            <a:pPr lvl="1"/>
            <a:r>
              <a:rPr lang="de-DE" dirty="0"/>
              <a:t>Erhitzung bei zu hohen Lade- oder Entladeströmen (Mögliche Folgen: „Thermal Runaway“ „Thermal Propagation“)</a:t>
            </a:r>
          </a:p>
          <a:p>
            <a:pPr lvl="1"/>
            <a:r>
              <a:rPr lang="de-DE" dirty="0"/>
              <a:t>Verwendung bei niedrigen Temperaturen kann stark eingeschränkt sein (möglicher Einsatzbereich zwischen −20 °C und +70 °C je nach Zelltyp).</a:t>
            </a:r>
          </a:p>
          <a:p>
            <a:pPr lvl="1"/>
            <a:r>
              <a:rPr lang="de-DE" dirty="0"/>
              <a:t>Absinken der Lebensdauer auch bei Nicht-Benutzung</a:t>
            </a:r>
          </a:p>
          <a:p>
            <a:pPr lvl="1"/>
            <a:r>
              <a:rPr lang="de-DE" dirty="0"/>
              <a:t>Tiefentladungen führen zu einer irreversiblen Schädigung.</a:t>
            </a:r>
          </a:p>
          <a:p>
            <a:pPr lvl="1"/>
            <a:endParaRPr lang="de-DE" dirty="0"/>
          </a:p>
        </p:txBody>
      </p:sp>
      <p:sp>
        <p:nvSpPr>
          <p:cNvPr id="5" name="Titel 4">
            <a:extLst>
              <a:ext uri="{FF2B5EF4-FFF2-40B4-BE49-F238E27FC236}">
                <a16:creationId xmlns:a16="http://schemas.microsoft.com/office/drawing/2014/main" id="{A8BF523B-77CB-1D4F-3DA6-5B62AB2AAD08}"/>
              </a:ext>
            </a:extLst>
          </p:cNvPr>
          <p:cNvSpPr>
            <a:spLocks noGrp="1"/>
          </p:cNvSpPr>
          <p:nvPr>
            <p:ph type="title"/>
          </p:nvPr>
        </p:nvSpPr>
        <p:spPr/>
        <p:txBody>
          <a:bodyPr/>
          <a:lstStyle/>
          <a:p>
            <a:r>
              <a:rPr lang="de-DE" dirty="0"/>
              <a:t>DGUV-Information 205-041</a:t>
            </a:r>
            <a:br>
              <a:rPr lang="de-DE" dirty="0"/>
            </a:br>
            <a:r>
              <a:rPr lang="de-DE" dirty="0"/>
              <a:t>Vor- und Nachteile von LIB</a:t>
            </a:r>
          </a:p>
        </p:txBody>
      </p:sp>
    </p:spTree>
    <p:extLst>
      <p:ext uri="{BB962C8B-B14F-4D97-AF65-F5344CB8AC3E}">
        <p14:creationId xmlns:p14="http://schemas.microsoft.com/office/powerpoint/2010/main" val="116907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A5C089-DFA0-45BA-D27F-7E54DBDEA96E}"/>
              </a:ext>
            </a:extLst>
          </p:cNvPr>
          <p:cNvSpPr>
            <a:spLocks noGrp="1"/>
          </p:cNvSpPr>
          <p:nvPr>
            <p:ph type="title"/>
          </p:nvPr>
        </p:nvSpPr>
        <p:spPr/>
        <p:txBody>
          <a:bodyPr/>
          <a:lstStyle/>
          <a:p>
            <a:r>
              <a:rPr lang="de-DE" dirty="0"/>
              <a:t>DGUV-Information 205-041</a:t>
            </a:r>
            <a:br>
              <a:rPr lang="de-DE" dirty="0"/>
            </a:br>
            <a:r>
              <a:rPr lang="de-DE" dirty="0"/>
              <a:t>Aufbau von LIB</a:t>
            </a:r>
          </a:p>
        </p:txBody>
      </p:sp>
      <p:sp>
        <p:nvSpPr>
          <p:cNvPr id="2" name="Foliennummernplatzhalter 1">
            <a:extLst>
              <a:ext uri="{FF2B5EF4-FFF2-40B4-BE49-F238E27FC236}">
                <a16:creationId xmlns:a16="http://schemas.microsoft.com/office/drawing/2014/main" id="{27B94D56-9FF1-785C-ACCF-E93CD9FBADC5}"/>
              </a:ext>
            </a:extLst>
          </p:cNvPr>
          <p:cNvSpPr>
            <a:spLocks noGrp="1"/>
          </p:cNvSpPr>
          <p:nvPr>
            <p:ph type="sldNum" sz="quarter" idx="12"/>
          </p:nvPr>
        </p:nvSpPr>
        <p:spPr/>
        <p:txBody>
          <a:bodyPr>
            <a:normAutofit lnSpcReduction="10000"/>
          </a:bodyPr>
          <a:lstStyle/>
          <a:p>
            <a:fld id="{F0C94032-CD4C-4C25-B0C2-CEC720522D92}" type="slidenum">
              <a:rPr lang="en-US" smtClean="0"/>
              <a:pPr/>
              <a:t>43</a:t>
            </a:fld>
            <a:endParaRPr lang="en-US" dirty="0"/>
          </a:p>
        </p:txBody>
      </p:sp>
      <p:pic>
        <p:nvPicPr>
          <p:cNvPr id="14" name="Inhaltsplatzhalter 13">
            <a:extLst>
              <a:ext uri="{FF2B5EF4-FFF2-40B4-BE49-F238E27FC236}">
                <a16:creationId xmlns:a16="http://schemas.microsoft.com/office/drawing/2014/main" id="{FE2CC37D-7AE3-0A44-DE1A-838F497B78FC}"/>
              </a:ext>
            </a:extLst>
          </p:cNvPr>
          <p:cNvPicPr>
            <a:picLocks noGrp="1" noChangeAspect="1"/>
          </p:cNvPicPr>
          <p:nvPr>
            <p:ph sz="quarter" idx="14"/>
          </p:nvPr>
        </p:nvPicPr>
        <p:blipFill>
          <a:blip r:embed="rId2" cstate="email">
            <a:extLst>
              <a:ext uri="{28A0092B-C50C-407E-A947-70E740481C1C}">
                <a14:useLocalDpi xmlns:a14="http://schemas.microsoft.com/office/drawing/2010/main" val="0"/>
              </a:ext>
            </a:extLst>
          </a:blip>
          <a:stretch>
            <a:fillRect/>
          </a:stretch>
        </p:blipFill>
        <p:spPr>
          <a:xfrm>
            <a:off x="1946022" y="2334321"/>
            <a:ext cx="9874757" cy="3816546"/>
          </a:xfrm>
        </p:spPr>
      </p:pic>
      <p:sp>
        <p:nvSpPr>
          <p:cNvPr id="15" name="Textfeld 14">
            <a:extLst>
              <a:ext uri="{FF2B5EF4-FFF2-40B4-BE49-F238E27FC236}">
                <a16:creationId xmlns:a16="http://schemas.microsoft.com/office/drawing/2014/main" id="{38432B7D-D4DB-B6B7-A0BF-D7D1115B7F43}"/>
              </a:ext>
            </a:extLst>
          </p:cNvPr>
          <p:cNvSpPr txBox="1"/>
          <p:nvPr/>
        </p:nvSpPr>
        <p:spPr>
          <a:xfrm>
            <a:off x="5435129" y="6745440"/>
            <a:ext cx="257269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DGUV-Information 205-041</a:t>
            </a:r>
          </a:p>
        </p:txBody>
      </p:sp>
    </p:spTree>
    <p:extLst>
      <p:ext uri="{BB962C8B-B14F-4D97-AF65-F5344CB8AC3E}">
        <p14:creationId xmlns:p14="http://schemas.microsoft.com/office/powerpoint/2010/main" val="3955060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09641-9A31-EEA8-DC00-4E919FDF50F0}"/>
              </a:ext>
            </a:extLst>
          </p:cNvPr>
          <p:cNvSpPr>
            <a:spLocks noGrp="1"/>
          </p:cNvSpPr>
          <p:nvPr>
            <p:ph type="title"/>
          </p:nvPr>
        </p:nvSpPr>
        <p:spPr/>
        <p:txBody>
          <a:bodyPr/>
          <a:lstStyle/>
          <a:p>
            <a:r>
              <a:rPr lang="de-DE" dirty="0"/>
              <a:t>DGUV-Information 205-041</a:t>
            </a:r>
            <a:br>
              <a:rPr lang="de-DE" dirty="0"/>
            </a:br>
            <a:r>
              <a:rPr lang="de-DE" dirty="0"/>
              <a:t>Verwendung von LIB</a:t>
            </a:r>
          </a:p>
        </p:txBody>
      </p:sp>
      <p:sp>
        <p:nvSpPr>
          <p:cNvPr id="3" name="Foliennummernplatzhalter 2">
            <a:extLst>
              <a:ext uri="{FF2B5EF4-FFF2-40B4-BE49-F238E27FC236}">
                <a16:creationId xmlns:a16="http://schemas.microsoft.com/office/drawing/2014/main" id="{DA74AF53-BDC6-84C4-90FE-E73852A3D1E4}"/>
              </a:ext>
            </a:extLst>
          </p:cNvPr>
          <p:cNvSpPr>
            <a:spLocks noGrp="1"/>
          </p:cNvSpPr>
          <p:nvPr>
            <p:ph type="sldNum" sz="quarter" idx="12"/>
          </p:nvPr>
        </p:nvSpPr>
        <p:spPr/>
        <p:txBody>
          <a:bodyPr>
            <a:normAutofit lnSpcReduction="10000"/>
          </a:bodyPr>
          <a:lstStyle/>
          <a:p>
            <a:fld id="{F0C94032-CD4C-4C25-B0C2-CEC720522D92}" type="slidenum">
              <a:rPr lang="en-US" smtClean="0"/>
              <a:pPr/>
              <a:t>44</a:t>
            </a:fld>
            <a:endParaRPr lang="en-US" dirty="0"/>
          </a:p>
        </p:txBody>
      </p:sp>
      <p:sp>
        <p:nvSpPr>
          <p:cNvPr id="4" name="Inhaltsplatzhalter 3">
            <a:extLst>
              <a:ext uri="{FF2B5EF4-FFF2-40B4-BE49-F238E27FC236}">
                <a16:creationId xmlns:a16="http://schemas.microsoft.com/office/drawing/2014/main" id="{0BA197C4-4C9C-24DD-A465-C468426CF677}"/>
              </a:ext>
            </a:extLst>
          </p:cNvPr>
          <p:cNvSpPr>
            <a:spLocks noGrp="1"/>
          </p:cNvSpPr>
          <p:nvPr>
            <p:ph sz="quarter" idx="14"/>
          </p:nvPr>
        </p:nvSpPr>
        <p:spPr/>
        <p:txBody>
          <a:bodyPr>
            <a:normAutofit fontScale="92500" lnSpcReduction="20000"/>
          </a:bodyPr>
          <a:lstStyle/>
          <a:p>
            <a:r>
              <a:rPr lang="de-DE" dirty="0"/>
              <a:t>Bei bestimmungsgemäßer Verwendung sind LIB sicher. Problematisch ist jedoch die Brandgefährdung, die von beschädigten oder defekten LIB ausgehen kann. Ursache für einen Brand ist in der Regel unsachgemäße Handhabung dieser Batterien.</a:t>
            </a:r>
          </a:p>
          <a:p>
            <a:r>
              <a:rPr lang="de-DE" dirty="0"/>
              <a:t>Folgende Gefährdungen können bei LIB auftreten:</a:t>
            </a:r>
          </a:p>
          <a:p>
            <a:pPr lvl="1"/>
            <a:r>
              <a:rPr lang="de-DE" dirty="0"/>
              <a:t>Brandgefährdungen, insbesondere durch Erwärmung, Kurzschluss, Überladung, Tiefentladung oder eine sekundäre Gefährdung durch Brandausbreitung (z. B. wegfliegende heiße Gehäuseteile)</a:t>
            </a:r>
          </a:p>
          <a:p>
            <a:pPr lvl="1"/>
            <a:r>
              <a:rPr lang="de-DE" dirty="0"/>
              <a:t>mechanische Gefährdungen durch zerberstende Gehäuseteile von LIB als Folge eines Brandes</a:t>
            </a:r>
          </a:p>
          <a:p>
            <a:pPr lvl="1"/>
            <a:r>
              <a:rPr lang="de-DE" dirty="0"/>
              <a:t>Gefährdungen durch Gefahrstoffe, die bei beschädigten LIB austreten können (Elektrolyt, Gefahrstoffe im Brandrauch). Die zusätzlich als Staub bzw. Partikel austretenden Batteriebestandteile enthalten zum Teil krebserzeugende Gefahrstoffe wie z. B. Nickel, Cobalt und deren Verbindungen.</a:t>
            </a:r>
          </a:p>
          <a:p>
            <a:pPr lvl="1"/>
            <a:r>
              <a:rPr lang="de-DE" dirty="0"/>
              <a:t>elektrische Gefährdungen, z. B. durch elektrische </a:t>
            </a:r>
            <a:r>
              <a:rPr lang="de-DE" dirty="0" err="1"/>
              <a:t>Körperdurchströmung</a:t>
            </a:r>
            <a:r>
              <a:rPr lang="de-DE" dirty="0"/>
              <a:t> oder nicht abschaltbare Spannung in den LIB</a:t>
            </a:r>
          </a:p>
          <a:p>
            <a:pPr lvl="1"/>
            <a:r>
              <a:rPr lang="de-DE" dirty="0"/>
              <a:t>Explosionsgefahr. Durch das Abblasen von brennbaren Elektrolyt dämpfen kann es außerhalb der LIB zur Bildung eines zündfähigen Dampf- bzw. Gas/Luft-Gemisches und da her (auch im Freien) zu Stichflammenbildung bis hin zu einer Durchzündung kommen. Sammeln sich die austretenden Dämpfe und Gase (auch </a:t>
            </a:r>
            <a:r>
              <a:rPr lang="de-DE" dirty="0" err="1"/>
              <a:t>Ventinggase</a:t>
            </a:r>
            <a:r>
              <a:rPr lang="de-DE" dirty="0"/>
              <a:t> genannt) in einem schlecht belüfteten, geschlossenen Raum, muss mit der Bildung einer gefährlichen explosionsfähigen Atmosphäre gerechnet werden.</a:t>
            </a:r>
          </a:p>
        </p:txBody>
      </p:sp>
    </p:spTree>
    <p:extLst>
      <p:ext uri="{BB962C8B-B14F-4D97-AF65-F5344CB8AC3E}">
        <p14:creationId xmlns:p14="http://schemas.microsoft.com/office/powerpoint/2010/main" val="3131055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4637E-A84D-0844-7CDF-F12DD9FCA627}"/>
              </a:ext>
            </a:extLst>
          </p:cNvPr>
          <p:cNvSpPr>
            <a:spLocks noGrp="1"/>
          </p:cNvSpPr>
          <p:nvPr>
            <p:ph type="title"/>
          </p:nvPr>
        </p:nvSpPr>
        <p:spPr/>
        <p:txBody>
          <a:bodyPr>
            <a:normAutofit/>
          </a:bodyPr>
          <a:lstStyle/>
          <a:p>
            <a:r>
              <a:rPr lang="de-DE" dirty="0"/>
              <a:t>DGUV-Information 205-041</a:t>
            </a:r>
            <a:br>
              <a:rPr lang="de-DE" dirty="0"/>
            </a:br>
            <a:r>
              <a:rPr lang="de-DE" dirty="0"/>
              <a:t>Ursachen für Gefährdungen und deren Auswirkungen</a:t>
            </a:r>
          </a:p>
        </p:txBody>
      </p:sp>
      <p:sp>
        <p:nvSpPr>
          <p:cNvPr id="3" name="Foliennummernplatzhalter 2">
            <a:extLst>
              <a:ext uri="{FF2B5EF4-FFF2-40B4-BE49-F238E27FC236}">
                <a16:creationId xmlns:a16="http://schemas.microsoft.com/office/drawing/2014/main" id="{36F409CD-2DA8-E362-929D-7CBFBD2F6182}"/>
              </a:ext>
            </a:extLst>
          </p:cNvPr>
          <p:cNvSpPr>
            <a:spLocks noGrp="1"/>
          </p:cNvSpPr>
          <p:nvPr>
            <p:ph type="sldNum" sz="quarter" idx="12"/>
          </p:nvPr>
        </p:nvSpPr>
        <p:spPr/>
        <p:txBody>
          <a:bodyPr>
            <a:normAutofit lnSpcReduction="10000"/>
          </a:bodyPr>
          <a:lstStyle/>
          <a:p>
            <a:fld id="{F0C94032-CD4C-4C25-B0C2-CEC720522D92}" type="slidenum">
              <a:rPr lang="en-US" smtClean="0"/>
              <a:pPr/>
              <a:t>45</a:t>
            </a:fld>
            <a:endParaRPr lang="en-US" dirty="0"/>
          </a:p>
        </p:txBody>
      </p:sp>
      <p:pic>
        <p:nvPicPr>
          <p:cNvPr id="6" name="Inhaltsplatzhalter 5">
            <a:extLst>
              <a:ext uri="{FF2B5EF4-FFF2-40B4-BE49-F238E27FC236}">
                <a16:creationId xmlns:a16="http://schemas.microsoft.com/office/drawing/2014/main" id="{88A2F9B3-AB0B-8827-4528-F9D224C5A21C}"/>
              </a:ext>
            </a:extLst>
          </p:cNvPr>
          <p:cNvPicPr>
            <a:picLocks noGrp="1" noChangeAspect="1"/>
          </p:cNvPicPr>
          <p:nvPr>
            <p:ph sz="quarter" idx="14"/>
          </p:nvPr>
        </p:nvPicPr>
        <p:blipFill>
          <a:blip r:embed="rId2" cstate="email">
            <a:extLst>
              <a:ext uri="{28A0092B-C50C-407E-A947-70E740481C1C}">
                <a14:useLocalDpi xmlns:a14="http://schemas.microsoft.com/office/drawing/2010/main" val="0"/>
              </a:ext>
            </a:extLst>
          </a:blip>
          <a:stretch>
            <a:fillRect/>
          </a:stretch>
        </p:blipFill>
        <p:spPr>
          <a:xfrm>
            <a:off x="3086539" y="1772146"/>
            <a:ext cx="7269871" cy="5442472"/>
          </a:xfrm>
        </p:spPr>
      </p:pic>
      <p:sp>
        <p:nvSpPr>
          <p:cNvPr id="7" name="Textfeld 6">
            <a:extLst>
              <a:ext uri="{FF2B5EF4-FFF2-40B4-BE49-F238E27FC236}">
                <a16:creationId xmlns:a16="http://schemas.microsoft.com/office/drawing/2014/main" id="{42F20723-C545-EBB6-7F90-67BA1A4A8C00}"/>
              </a:ext>
            </a:extLst>
          </p:cNvPr>
          <p:cNvSpPr txBox="1"/>
          <p:nvPr/>
        </p:nvSpPr>
        <p:spPr>
          <a:xfrm>
            <a:off x="3209640" y="6937619"/>
            <a:ext cx="257269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DGUV-Information 205-041</a:t>
            </a:r>
          </a:p>
        </p:txBody>
      </p:sp>
    </p:spTree>
    <p:extLst>
      <p:ext uri="{BB962C8B-B14F-4D97-AF65-F5344CB8AC3E}">
        <p14:creationId xmlns:p14="http://schemas.microsoft.com/office/powerpoint/2010/main" val="3883700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027D7-634E-1795-47DA-D5FB855973A3}"/>
              </a:ext>
            </a:extLst>
          </p:cNvPr>
          <p:cNvSpPr>
            <a:spLocks noGrp="1"/>
          </p:cNvSpPr>
          <p:nvPr>
            <p:ph type="title"/>
          </p:nvPr>
        </p:nvSpPr>
        <p:spPr/>
        <p:txBody>
          <a:bodyPr/>
          <a:lstStyle/>
          <a:p>
            <a:r>
              <a:rPr lang="de-DE" dirty="0"/>
              <a:t>DGUV-Information 205-041</a:t>
            </a:r>
            <a:br>
              <a:rPr lang="de-DE" dirty="0"/>
            </a:br>
            <a:r>
              <a:rPr lang="de-DE" dirty="0"/>
              <a:t>Gefährdungsbeurteilung bei der Verwendung von LIB</a:t>
            </a:r>
          </a:p>
        </p:txBody>
      </p:sp>
      <p:sp>
        <p:nvSpPr>
          <p:cNvPr id="3" name="Foliennummernplatzhalter 2">
            <a:extLst>
              <a:ext uri="{FF2B5EF4-FFF2-40B4-BE49-F238E27FC236}">
                <a16:creationId xmlns:a16="http://schemas.microsoft.com/office/drawing/2014/main" id="{3E61B5E8-3FA8-488F-7597-12645AEBDC89}"/>
              </a:ext>
            </a:extLst>
          </p:cNvPr>
          <p:cNvSpPr>
            <a:spLocks noGrp="1"/>
          </p:cNvSpPr>
          <p:nvPr>
            <p:ph type="sldNum" sz="quarter" idx="12"/>
          </p:nvPr>
        </p:nvSpPr>
        <p:spPr/>
        <p:txBody>
          <a:bodyPr>
            <a:normAutofit lnSpcReduction="10000"/>
          </a:bodyPr>
          <a:lstStyle/>
          <a:p>
            <a:fld id="{F0C94032-CD4C-4C25-B0C2-CEC720522D92}" type="slidenum">
              <a:rPr lang="en-US" smtClean="0"/>
              <a:pPr/>
              <a:t>46</a:t>
            </a:fld>
            <a:endParaRPr lang="en-US" dirty="0"/>
          </a:p>
        </p:txBody>
      </p:sp>
      <p:sp>
        <p:nvSpPr>
          <p:cNvPr id="4" name="Inhaltsplatzhalter 3">
            <a:extLst>
              <a:ext uri="{FF2B5EF4-FFF2-40B4-BE49-F238E27FC236}">
                <a16:creationId xmlns:a16="http://schemas.microsoft.com/office/drawing/2014/main" id="{8AA6FC62-7440-0DB7-7225-4619958A9672}"/>
              </a:ext>
            </a:extLst>
          </p:cNvPr>
          <p:cNvSpPr>
            <a:spLocks noGrp="1"/>
          </p:cNvSpPr>
          <p:nvPr>
            <p:ph sz="quarter" idx="14"/>
          </p:nvPr>
        </p:nvSpPr>
        <p:spPr/>
        <p:txBody>
          <a:bodyPr>
            <a:normAutofit/>
          </a:bodyPr>
          <a:lstStyle/>
          <a:p>
            <a:r>
              <a:rPr lang="de-DE" dirty="0"/>
              <a:t>Nach dem S-T-O-P-Prinzip ist Folgendes zu prüfen:</a:t>
            </a:r>
          </a:p>
          <a:p>
            <a:pPr lvl="1"/>
            <a:r>
              <a:rPr lang="de-DE" dirty="0"/>
              <a:t>S – Substitution: Ist es notwendig Lithium-Ionen-Zellen zu verwenden oder können für die fragliche Anwendung andere Zellchemietypen, die sicherer sind, zum Einsatz kommen?</a:t>
            </a:r>
          </a:p>
          <a:p>
            <a:pPr lvl="1"/>
            <a:r>
              <a:rPr lang="de-DE" dirty="0"/>
              <a:t>T – Technische Schutzmaßnahmen: Welche technischen Maßnahmen können getroffen werden, um bei einem Brand von LIB die Beschäftigten aber auch das Gebäude und die Umgebung zu schützen? Dies können bauliche Maßnahmen, aber auch technische Lösungen sein, um eine Brandausbreitung zu verhindern. Als weitergehende technische Schutzmaßnahme kann ein geringer Ladezustand der LIB angesehen werden.</a:t>
            </a:r>
          </a:p>
          <a:p>
            <a:pPr lvl="1"/>
            <a:r>
              <a:rPr lang="de-DE" dirty="0"/>
              <a:t>O – Organisatorische Schutzmaßnahmen: Welche organisatorischen Schutzmaßnahmen erhöhen die Sicherheit beim Umgang mit LIB? Zu den Maßnahmen gehören die Durchführung einer Gefährdungsbeurteilung zur Verwendung von LIB im Unternehmen sowie die Unterweisung der Beschäftigten im sicheren Umgang mit LIB anhand der Betriebsanweisung. Dazu gehört auch die Festlegung des Ortes/Bereiches, wo der Ladevorgang der LIB stattfindet. Eine weitere organisatorische Maßnahme ist die Begrenzung der vorhandenen LIB auf bestimmte Bereiche und Mengen.</a:t>
            </a:r>
          </a:p>
        </p:txBody>
      </p:sp>
    </p:spTree>
    <p:extLst>
      <p:ext uri="{BB962C8B-B14F-4D97-AF65-F5344CB8AC3E}">
        <p14:creationId xmlns:p14="http://schemas.microsoft.com/office/powerpoint/2010/main" val="1359574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E6F0-A0E1-E2BE-6BE5-FD1278F478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932D20-29DA-2D49-E537-CBDF176ADE64}"/>
              </a:ext>
            </a:extLst>
          </p:cNvPr>
          <p:cNvSpPr>
            <a:spLocks noGrp="1"/>
          </p:cNvSpPr>
          <p:nvPr>
            <p:ph type="title"/>
          </p:nvPr>
        </p:nvSpPr>
        <p:spPr/>
        <p:txBody>
          <a:bodyPr/>
          <a:lstStyle/>
          <a:p>
            <a:r>
              <a:rPr lang="de-DE" dirty="0"/>
              <a:t>DGUV-Information 205-041</a:t>
            </a:r>
            <a:br>
              <a:rPr lang="de-DE" dirty="0"/>
            </a:br>
            <a:r>
              <a:rPr lang="de-DE" dirty="0"/>
              <a:t>Gefährdungsbeurteilung bei der Verwendung von LIB</a:t>
            </a:r>
          </a:p>
        </p:txBody>
      </p:sp>
      <p:sp>
        <p:nvSpPr>
          <p:cNvPr id="3" name="Foliennummernplatzhalter 2">
            <a:extLst>
              <a:ext uri="{FF2B5EF4-FFF2-40B4-BE49-F238E27FC236}">
                <a16:creationId xmlns:a16="http://schemas.microsoft.com/office/drawing/2014/main" id="{9CCEDE8E-5335-4CDA-2A22-425A63DD9C14}"/>
              </a:ext>
            </a:extLst>
          </p:cNvPr>
          <p:cNvSpPr>
            <a:spLocks noGrp="1"/>
          </p:cNvSpPr>
          <p:nvPr>
            <p:ph type="sldNum" sz="quarter" idx="12"/>
          </p:nvPr>
        </p:nvSpPr>
        <p:spPr/>
        <p:txBody>
          <a:bodyPr>
            <a:normAutofit lnSpcReduction="10000"/>
          </a:bodyPr>
          <a:lstStyle/>
          <a:p>
            <a:fld id="{F0C94032-CD4C-4C25-B0C2-CEC720522D92}" type="slidenum">
              <a:rPr lang="en-US" smtClean="0"/>
              <a:pPr/>
              <a:t>47</a:t>
            </a:fld>
            <a:endParaRPr lang="en-US" dirty="0"/>
          </a:p>
        </p:txBody>
      </p:sp>
      <p:sp>
        <p:nvSpPr>
          <p:cNvPr id="4" name="Inhaltsplatzhalter 3">
            <a:extLst>
              <a:ext uri="{FF2B5EF4-FFF2-40B4-BE49-F238E27FC236}">
                <a16:creationId xmlns:a16="http://schemas.microsoft.com/office/drawing/2014/main" id="{23B16596-E3CD-F748-E73A-70041A3FDAAA}"/>
              </a:ext>
            </a:extLst>
          </p:cNvPr>
          <p:cNvSpPr>
            <a:spLocks noGrp="1"/>
          </p:cNvSpPr>
          <p:nvPr>
            <p:ph sz="quarter" idx="14"/>
          </p:nvPr>
        </p:nvSpPr>
        <p:spPr/>
        <p:txBody>
          <a:bodyPr>
            <a:normAutofit/>
          </a:bodyPr>
          <a:lstStyle/>
          <a:p>
            <a:r>
              <a:rPr lang="de-DE" dirty="0"/>
              <a:t>Nach dem S-T-O-P-Prinzip ist Folgendes zu prüfen:</a:t>
            </a:r>
          </a:p>
          <a:p>
            <a:pPr lvl="1"/>
            <a:r>
              <a:rPr lang="de-DE" dirty="0"/>
              <a:t>P – Persönliche Schutzmaßnahmen: Welche persönlichen Schutzmaßnahmen sind festzulegen, wenn technische Schutzmaßnahmen nicht ausreichend sind? In der Gefährdungsbeurteilung ist zu ermitteln, welche persönlichen Schutzmaßnahmen für alle Tätigkeiten im Unternehmen, bei denen LIB verwendet werden, zu verwenden sind.</a:t>
            </a:r>
          </a:p>
          <a:p>
            <a:pPr lvl="1"/>
            <a:endParaRPr lang="de-DE" dirty="0"/>
          </a:p>
          <a:p>
            <a:r>
              <a:rPr lang="de-DE" dirty="0"/>
              <a:t>Hinweise zur PSA bei der Montage von LIB:</a:t>
            </a:r>
          </a:p>
          <a:p>
            <a:pPr lvl="1"/>
            <a:r>
              <a:rPr lang="de-DE" dirty="0"/>
              <a:t>Bei der Montage oder Demontage von LIB ist zu beachten, dass diese unter Spannung stehen und somit ein Arbeiten unter Spannung entsprechend DGUV Vorschrift 3 bzw. 4 „Elektrische Anlagen und Betriebsmittel“ stattfindet. Gemäß DGUV Regel 103-011 „Arbeiten unter Spannung an elektrischen Anlagen und Betriebsmitteln“ sind solche Arbeiten mit entsprechender Ausrüstung (Gesichtsschutz) und entsprechendem Werkzeug durchzuführen.</a:t>
            </a:r>
          </a:p>
        </p:txBody>
      </p:sp>
    </p:spTree>
    <p:extLst>
      <p:ext uri="{BB962C8B-B14F-4D97-AF65-F5344CB8AC3E}">
        <p14:creationId xmlns:p14="http://schemas.microsoft.com/office/powerpoint/2010/main" val="2506258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2978787" y="3024506"/>
            <a:ext cx="8643831" cy="3344763"/>
          </a:xfrm>
        </p:spPr>
        <p:txBody>
          <a:bodyPr>
            <a:normAutofit/>
          </a:bodyPr>
          <a:lstStyle/>
          <a:p>
            <a:r>
              <a:rPr lang="de-DE" dirty="0"/>
              <a:t>Wesentliche Regelwerksänderungen der:</a:t>
            </a:r>
          </a:p>
          <a:p>
            <a:pPr lvl="1"/>
            <a:r>
              <a:rPr lang="de-DE" dirty="0"/>
              <a:t>DIN EN 50110-1 (VDE 0105-1): 2024-11</a:t>
            </a:r>
          </a:p>
          <a:p>
            <a:pPr lvl="1"/>
            <a:r>
              <a:rPr lang="de-DE" dirty="0"/>
              <a:t>VDE 0100-540: 2024-06</a:t>
            </a:r>
          </a:p>
          <a:p>
            <a:pPr lvl="1"/>
            <a:r>
              <a:rPr lang="de-DE" dirty="0"/>
              <a:t>VDE-AR-N 4100A1: 2024-07</a:t>
            </a:r>
          </a:p>
          <a:p>
            <a:pPr lvl="1"/>
            <a:r>
              <a:rPr lang="de-DE" dirty="0"/>
              <a:t>VDE 0411-031: 2024-05</a:t>
            </a:r>
          </a:p>
          <a:p>
            <a:pPr lvl="1"/>
            <a:r>
              <a:rPr lang="de-DE" dirty="0" err="1"/>
              <a:t>EmpfBS</a:t>
            </a:r>
            <a:r>
              <a:rPr lang="de-DE" dirty="0"/>
              <a:t> 1201: 2023-08</a:t>
            </a:r>
          </a:p>
          <a:p>
            <a:pPr lvl="1"/>
            <a:r>
              <a:rPr lang="de-DE" dirty="0"/>
              <a:t>DGUV-Information 205-041: 2024-02</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lnSpcReduction="10000"/>
          </a:bodyPr>
          <a:lstStyle/>
          <a:p>
            <a:fld id="{F0C94032-CD4C-4C25-B0C2-CEC720522D92}" type="slidenum">
              <a:rPr lang="en-US" smtClean="0"/>
              <a:pPr/>
              <a:t>48</a:t>
            </a:fld>
            <a:endParaRPr lang="en-US" dirty="0"/>
          </a:p>
        </p:txBody>
      </p:sp>
    </p:spTree>
    <p:extLst>
      <p:ext uri="{BB962C8B-B14F-4D97-AF65-F5344CB8AC3E}">
        <p14:creationId xmlns:p14="http://schemas.microsoft.com/office/powerpoint/2010/main" val="429199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CE742-AF5C-4942-580F-A61AFFAFEE42}"/>
              </a:ext>
            </a:extLst>
          </p:cNvPr>
          <p:cNvSpPr>
            <a:spLocks noGrp="1"/>
          </p:cNvSpPr>
          <p:nvPr>
            <p:ph type="title"/>
          </p:nvPr>
        </p:nvSpPr>
        <p:spPr/>
        <p:txBody>
          <a:bodyPr/>
          <a:lstStyle/>
          <a:p>
            <a:r>
              <a:rPr lang="de-DE" dirty="0"/>
              <a:t>DIN EN 50110-1 (VDE 0105-1)</a:t>
            </a:r>
            <a:br>
              <a:rPr lang="de-DE" dirty="0"/>
            </a:br>
            <a:r>
              <a:rPr lang="de-DE" dirty="0"/>
              <a:t>Begriffsdefinition</a:t>
            </a:r>
          </a:p>
        </p:txBody>
      </p:sp>
      <p:sp>
        <p:nvSpPr>
          <p:cNvPr id="3" name="Foliennummernplatzhalter 2">
            <a:extLst>
              <a:ext uri="{FF2B5EF4-FFF2-40B4-BE49-F238E27FC236}">
                <a16:creationId xmlns:a16="http://schemas.microsoft.com/office/drawing/2014/main" id="{6ABB381F-0598-93DC-DA09-2631B3616FED}"/>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8F5CC46E-5D58-ABE9-365B-8AB679E2DD87}"/>
              </a:ext>
            </a:extLst>
          </p:cNvPr>
          <p:cNvSpPr>
            <a:spLocks noGrp="1"/>
          </p:cNvSpPr>
          <p:nvPr>
            <p:ph sz="quarter" idx="14"/>
          </p:nvPr>
        </p:nvSpPr>
        <p:spPr/>
        <p:txBody>
          <a:bodyPr>
            <a:normAutofit/>
          </a:bodyPr>
          <a:lstStyle/>
          <a:p>
            <a:r>
              <a:rPr lang="de-DE" dirty="0"/>
              <a:t>Abs. 3.2.1 Anlagenbetreiber (IM, en: </a:t>
            </a:r>
            <a:r>
              <a:rPr lang="de-DE" dirty="0" err="1"/>
              <a:t>installation</a:t>
            </a:r>
            <a:r>
              <a:rPr lang="de-DE" dirty="0"/>
              <a:t> </a:t>
            </a:r>
            <a:r>
              <a:rPr lang="de-DE" dirty="0" err="1"/>
              <a:t>manager</a:t>
            </a:r>
            <a:r>
              <a:rPr lang="de-DE" dirty="0"/>
              <a:t>)</a:t>
            </a:r>
          </a:p>
          <a:p>
            <a:pPr lvl="1"/>
            <a:r>
              <a:rPr lang="de-DE" dirty="0"/>
              <a:t>Person mit der Gesamtverantwortung für den sicheren Betrieb der elektrischen Anlage, die Regeln und Rahmenbedingungen der Organisation vorgibt. </a:t>
            </a:r>
          </a:p>
          <a:p>
            <a:pPr lvl="1"/>
            <a:r>
              <a:rPr lang="de-DE" dirty="0"/>
              <a:t>In der vorherigen Version EN 50110-1:2013 wurde der Begriff „Anlagenbetreiber“ verwendet.</a:t>
            </a:r>
          </a:p>
          <a:p>
            <a:pPr lvl="1"/>
            <a:r>
              <a:rPr lang="de-DE" dirty="0"/>
              <a:t>Diese Person kann der Eigentümer, Unternehmer, Besitzer, eine beauftragte Person oder eine juristische Person, vertreten durch eine natürliche Person, sein.</a:t>
            </a:r>
          </a:p>
          <a:p>
            <a:pPr lvl="1"/>
            <a:r>
              <a:rPr lang="de-DE" dirty="0"/>
              <a:t>Erforderlichenfalls können einige mit dieser Verantwortung einhergehende Verpflichtungen auf andere Personen übertragen werden. Bei umfangreichen oder komplexen elektrischen Anlagen kann diese Zuständigkeit auch für Teilanlagen übertragen sein.</a:t>
            </a:r>
          </a:p>
        </p:txBody>
      </p:sp>
    </p:spTree>
    <p:extLst>
      <p:ext uri="{BB962C8B-B14F-4D97-AF65-F5344CB8AC3E}">
        <p14:creationId xmlns:p14="http://schemas.microsoft.com/office/powerpoint/2010/main" val="41058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CE742-AF5C-4942-580F-A61AFFAFEE42}"/>
              </a:ext>
            </a:extLst>
          </p:cNvPr>
          <p:cNvSpPr>
            <a:spLocks noGrp="1"/>
          </p:cNvSpPr>
          <p:nvPr>
            <p:ph type="title"/>
          </p:nvPr>
        </p:nvSpPr>
        <p:spPr/>
        <p:txBody>
          <a:bodyPr/>
          <a:lstStyle/>
          <a:p>
            <a:r>
              <a:rPr lang="de-DE" dirty="0"/>
              <a:t>DIN EN 50110-1 (VDE 0105-1)</a:t>
            </a:r>
            <a:br>
              <a:rPr lang="de-DE" dirty="0"/>
            </a:br>
            <a:r>
              <a:rPr lang="de-DE" dirty="0"/>
              <a:t>Begriffsdefinition</a:t>
            </a:r>
          </a:p>
        </p:txBody>
      </p:sp>
      <p:sp>
        <p:nvSpPr>
          <p:cNvPr id="3" name="Foliennummernplatzhalter 2">
            <a:extLst>
              <a:ext uri="{FF2B5EF4-FFF2-40B4-BE49-F238E27FC236}">
                <a16:creationId xmlns:a16="http://schemas.microsoft.com/office/drawing/2014/main" id="{6ABB381F-0598-93DC-DA09-2631B3616FED}"/>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4" name="Inhaltsplatzhalter 3">
            <a:extLst>
              <a:ext uri="{FF2B5EF4-FFF2-40B4-BE49-F238E27FC236}">
                <a16:creationId xmlns:a16="http://schemas.microsoft.com/office/drawing/2014/main" id="{8F5CC46E-5D58-ABE9-365B-8AB679E2DD87}"/>
              </a:ext>
            </a:extLst>
          </p:cNvPr>
          <p:cNvSpPr>
            <a:spLocks noGrp="1"/>
          </p:cNvSpPr>
          <p:nvPr>
            <p:ph sz="quarter" idx="14"/>
          </p:nvPr>
        </p:nvSpPr>
        <p:spPr/>
        <p:txBody>
          <a:bodyPr>
            <a:normAutofit/>
          </a:bodyPr>
          <a:lstStyle/>
          <a:p>
            <a:r>
              <a:rPr lang="de-DE" dirty="0"/>
              <a:t>Abs. 3.2.2 Anlagenverantwortlicher (OC, en: </a:t>
            </a:r>
            <a:r>
              <a:rPr lang="de-DE" dirty="0" err="1"/>
              <a:t>operation</a:t>
            </a:r>
            <a:r>
              <a:rPr lang="de-DE" dirty="0"/>
              <a:t> </a:t>
            </a:r>
            <a:r>
              <a:rPr lang="de-DE" dirty="0" err="1"/>
              <a:t>controller</a:t>
            </a:r>
            <a:r>
              <a:rPr lang="de-DE" dirty="0"/>
              <a:t>)</a:t>
            </a:r>
          </a:p>
          <a:p>
            <a:pPr lvl="1"/>
            <a:r>
              <a:rPr lang="de-DE" dirty="0"/>
              <a:t>eine Person, die beauftragt ist, während der Durchführung von Arbeiten die unmittelbare Verantwortung für den sicheren Betrieb der elektrischen Anlage zu tragen.</a:t>
            </a:r>
          </a:p>
          <a:p>
            <a:pPr lvl="1"/>
            <a:r>
              <a:rPr lang="de-DE" dirty="0"/>
              <a:t>In der vorherigen Version EN 50110-1:2013 wurde der Begriff „Anlagenverantwortlicher“ verwendet.</a:t>
            </a:r>
          </a:p>
          <a:p>
            <a:pPr lvl="1"/>
            <a:r>
              <a:rPr lang="de-DE" dirty="0"/>
              <a:t>Der Anlagenverantwortliche (OC) hat die möglichen Auswirkungen der Arbeiten auf die elektrische Anlage oder die Teile davon, die in seiner Verantwortung stehen sowie die Auswirkungen der elektrischen Anlage auf die Arbeitsstelle und die Arbeitenden Personen (W), zu beurteilen.</a:t>
            </a:r>
          </a:p>
          <a:p>
            <a:pPr lvl="1"/>
            <a:r>
              <a:rPr lang="de-DE" dirty="0"/>
              <a:t>Erforderlichenfalls können einige mit dieser Verantwortung einhergehende Verpflichtungen auf andere Personen übertragen werden.</a:t>
            </a:r>
          </a:p>
        </p:txBody>
      </p:sp>
    </p:spTree>
    <p:extLst>
      <p:ext uri="{BB962C8B-B14F-4D97-AF65-F5344CB8AC3E}">
        <p14:creationId xmlns:p14="http://schemas.microsoft.com/office/powerpoint/2010/main" val="50349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3EAB4-CE47-15FC-F66F-861C525C6920}"/>
              </a:ext>
            </a:extLst>
          </p:cNvPr>
          <p:cNvSpPr>
            <a:spLocks noGrp="1"/>
          </p:cNvSpPr>
          <p:nvPr>
            <p:ph type="title"/>
          </p:nvPr>
        </p:nvSpPr>
        <p:spPr/>
        <p:txBody>
          <a:bodyPr/>
          <a:lstStyle/>
          <a:p>
            <a:r>
              <a:rPr lang="de-DE" dirty="0"/>
              <a:t>DIN EN 50110-1 (VDE 0105-1)</a:t>
            </a:r>
            <a:br>
              <a:rPr lang="de-DE" dirty="0"/>
            </a:br>
            <a:r>
              <a:rPr lang="de-DE" dirty="0"/>
              <a:t>Begriffsdefinition</a:t>
            </a:r>
          </a:p>
        </p:txBody>
      </p:sp>
      <p:sp>
        <p:nvSpPr>
          <p:cNvPr id="3" name="Foliennummernplatzhalter 2">
            <a:extLst>
              <a:ext uri="{FF2B5EF4-FFF2-40B4-BE49-F238E27FC236}">
                <a16:creationId xmlns:a16="http://schemas.microsoft.com/office/drawing/2014/main" id="{C2B72EC3-4D9B-819F-D290-91B001CE314E}"/>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4" name="Inhaltsplatzhalter 3">
            <a:extLst>
              <a:ext uri="{FF2B5EF4-FFF2-40B4-BE49-F238E27FC236}">
                <a16:creationId xmlns:a16="http://schemas.microsoft.com/office/drawing/2014/main" id="{86B68075-1069-5694-C4C6-8B9D1D4575A8}"/>
              </a:ext>
            </a:extLst>
          </p:cNvPr>
          <p:cNvSpPr>
            <a:spLocks noGrp="1"/>
          </p:cNvSpPr>
          <p:nvPr>
            <p:ph sz="quarter" idx="14"/>
          </p:nvPr>
        </p:nvSpPr>
        <p:spPr/>
        <p:txBody>
          <a:bodyPr>
            <a:normAutofit/>
          </a:bodyPr>
          <a:lstStyle/>
          <a:p>
            <a:r>
              <a:rPr lang="de-DE" dirty="0"/>
              <a:t>Abs. 3.2.3 Arbeitsverantwortlicher (WC, en: </a:t>
            </a:r>
            <a:r>
              <a:rPr lang="de-DE" dirty="0" err="1"/>
              <a:t>work</a:t>
            </a:r>
            <a:r>
              <a:rPr lang="de-DE" dirty="0"/>
              <a:t> </a:t>
            </a:r>
            <a:r>
              <a:rPr lang="de-DE" dirty="0" err="1"/>
              <a:t>controller</a:t>
            </a:r>
            <a:r>
              <a:rPr lang="de-DE" dirty="0"/>
              <a:t>)</a:t>
            </a:r>
            <a:endParaRPr lang="de-DE" dirty="0">
              <a:highlight>
                <a:srgbClr val="FFFF00"/>
              </a:highlight>
            </a:endParaRPr>
          </a:p>
          <a:p>
            <a:pPr lvl="1"/>
            <a:r>
              <a:rPr lang="de-DE" dirty="0"/>
              <a:t>eine Person, die beauftragt ist, die unmittelbare Verantwortung für die Durchführung der Arbeit an der Arbeitsstelle zu tragen.</a:t>
            </a:r>
          </a:p>
          <a:p>
            <a:pPr lvl="1"/>
            <a:r>
              <a:rPr lang="de-DE" dirty="0"/>
              <a:t>In der vorherigen Version EN 50110-1:2013 wurde der Begriff „Arbeitsverantwortlicher“ verwendet.</a:t>
            </a:r>
          </a:p>
          <a:p>
            <a:pPr lvl="1"/>
            <a:r>
              <a:rPr lang="de-DE" dirty="0"/>
              <a:t>Erforderlichenfalls können einige mit dieser Verantwortung einhergehende Verpflichtungen auf andere Personen übertragen werden.</a:t>
            </a:r>
          </a:p>
          <a:p>
            <a:pPr lvl="1"/>
            <a:endParaRPr lang="de-DE" dirty="0"/>
          </a:p>
          <a:p>
            <a:r>
              <a:rPr lang="de-DE" dirty="0"/>
              <a:t>Abs. 3.2.4 Arbeitende Person (W, en: </a:t>
            </a:r>
            <a:r>
              <a:rPr lang="de-DE" dirty="0" err="1"/>
              <a:t>worker</a:t>
            </a:r>
            <a:r>
              <a:rPr lang="de-DE" dirty="0"/>
              <a:t>)</a:t>
            </a:r>
            <a:endParaRPr lang="de-DE" dirty="0">
              <a:highlight>
                <a:srgbClr val="FFFF00"/>
              </a:highlight>
            </a:endParaRPr>
          </a:p>
          <a:p>
            <a:pPr lvl="1"/>
            <a:r>
              <a:rPr lang="de-DE" dirty="0"/>
              <a:t>eine Person, die Arbeiten ausführt</a:t>
            </a:r>
          </a:p>
          <a:p>
            <a:pPr lvl="1"/>
            <a:endParaRPr lang="de-DE" dirty="0"/>
          </a:p>
        </p:txBody>
      </p:sp>
    </p:spTree>
    <p:extLst>
      <p:ext uri="{BB962C8B-B14F-4D97-AF65-F5344CB8AC3E}">
        <p14:creationId xmlns:p14="http://schemas.microsoft.com/office/powerpoint/2010/main" val="9327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D31FC-ACE2-E0F3-06CF-94A5120E09B7}"/>
              </a:ext>
            </a:extLst>
          </p:cNvPr>
          <p:cNvSpPr>
            <a:spLocks noGrp="1"/>
          </p:cNvSpPr>
          <p:nvPr>
            <p:ph type="title"/>
          </p:nvPr>
        </p:nvSpPr>
        <p:spPr/>
        <p:txBody>
          <a:bodyPr/>
          <a:lstStyle/>
          <a:p>
            <a:r>
              <a:rPr lang="de-DE" dirty="0"/>
              <a:t>DIN EN 50110-1 (VDE 0105-1)</a:t>
            </a:r>
            <a:br>
              <a:rPr lang="de-DE" dirty="0"/>
            </a:br>
            <a:r>
              <a:rPr lang="de-DE" dirty="0"/>
              <a:t>Organisation</a:t>
            </a:r>
          </a:p>
        </p:txBody>
      </p:sp>
      <p:sp>
        <p:nvSpPr>
          <p:cNvPr id="3" name="Foliennummernplatzhalter 2">
            <a:extLst>
              <a:ext uri="{FF2B5EF4-FFF2-40B4-BE49-F238E27FC236}">
                <a16:creationId xmlns:a16="http://schemas.microsoft.com/office/drawing/2014/main" id="{CFF94388-34BD-C1A0-8389-A7F7DD1FC9AD}"/>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F0959ED2-1317-A27B-9A0D-D34D00BA6E86}"/>
              </a:ext>
            </a:extLst>
          </p:cNvPr>
          <p:cNvSpPr>
            <a:spLocks noGrp="1"/>
          </p:cNvSpPr>
          <p:nvPr>
            <p:ph sz="quarter" idx="14"/>
          </p:nvPr>
        </p:nvSpPr>
        <p:spPr/>
        <p:txBody>
          <a:bodyPr>
            <a:normAutofit/>
          </a:bodyPr>
          <a:lstStyle/>
          <a:p>
            <a:r>
              <a:rPr lang="de-DE" dirty="0"/>
              <a:t>Abs. 4.3.5 Arbeitende Person (W)</a:t>
            </a:r>
          </a:p>
          <a:p>
            <a:pPr lvl="1"/>
            <a:r>
              <a:rPr lang="de-DE" dirty="0"/>
              <a:t>Jede Arbeitende Person (W) trägt die Verantwortung, die mit der Freigabe zur Arbeit erhaltenen Anweisungen einzuhalten und zu bestätigen, dass sie die erhaltenen Anweisungen und die entsprechenden Sicherheitsmaßnahmen des geplanten Arbeitsverfahrens verstanden hat.</a:t>
            </a:r>
          </a:p>
          <a:p>
            <a:pPr lvl="1"/>
            <a:r>
              <a:rPr lang="de-DE" dirty="0"/>
              <a:t>Wenn die Situation entsteht, dass Arbeitsabläufe vor Ort nicht klar und plausibel sind oder eine Arbeitende Person (W) irgendwelche Zweifel an der Sicherheit bei Fortsetzung der Arbeit hat, ist die Arbeitende Person (W) verpflichtet, die Arbeit einzustellen, um den Sachverhalt mit dem Arbeitsverantwortlichen (WC) zu klären. Falls erforderlich muss der Arbeitsverantwortliche (WC) den Anlagenverantwortlichen (OC) informieren.</a:t>
            </a:r>
          </a:p>
          <a:p>
            <a:endParaRPr lang="de-DE" dirty="0"/>
          </a:p>
        </p:txBody>
      </p:sp>
    </p:spTree>
    <p:extLst>
      <p:ext uri="{BB962C8B-B14F-4D97-AF65-F5344CB8AC3E}">
        <p14:creationId xmlns:p14="http://schemas.microsoft.com/office/powerpoint/2010/main" val="136653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AC6ED1-F58D-91C1-E509-EDF965035C3B}"/>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3" name="Inhaltsplatzhalter 2">
            <a:extLst>
              <a:ext uri="{FF2B5EF4-FFF2-40B4-BE49-F238E27FC236}">
                <a16:creationId xmlns:a16="http://schemas.microsoft.com/office/drawing/2014/main" id="{6C8DBA97-A068-6485-01FC-8B77537597DF}"/>
              </a:ext>
            </a:extLst>
          </p:cNvPr>
          <p:cNvSpPr>
            <a:spLocks noGrp="1"/>
          </p:cNvSpPr>
          <p:nvPr>
            <p:ph sz="quarter" idx="1"/>
          </p:nvPr>
        </p:nvSpPr>
        <p:spPr/>
        <p:txBody>
          <a:bodyPr>
            <a:normAutofit/>
          </a:bodyPr>
          <a:lstStyle/>
          <a:p>
            <a:r>
              <a:rPr lang="de-DE" dirty="0"/>
              <a:t>Bild B.1 – Rollen in der Wahrnehmung </a:t>
            </a:r>
          </a:p>
          <a:p>
            <a:r>
              <a:rPr lang="de-DE" dirty="0"/>
              <a:t>der Verantwortung</a:t>
            </a:r>
          </a:p>
          <a:p>
            <a:pPr lvl="1"/>
            <a:r>
              <a:rPr lang="de-DE" dirty="0"/>
              <a:t>Legende:</a:t>
            </a:r>
          </a:p>
          <a:p>
            <a:pPr lvl="2"/>
            <a:r>
              <a:rPr lang="de-DE" sz="1600" dirty="0"/>
              <a:t>Rolle a): Anlagenbetreiber (IM)</a:t>
            </a:r>
          </a:p>
          <a:p>
            <a:pPr lvl="2"/>
            <a:r>
              <a:rPr lang="de-DE" sz="1600" dirty="0"/>
              <a:t>Rolle b): Anlagenverantwortlicher (OC)</a:t>
            </a:r>
          </a:p>
          <a:p>
            <a:pPr lvl="2"/>
            <a:r>
              <a:rPr lang="de-DE" sz="1600" dirty="0"/>
              <a:t>Rolle c): Arbeitsverantwortlicher (WC)</a:t>
            </a:r>
          </a:p>
          <a:p>
            <a:pPr lvl="2"/>
            <a:r>
              <a:rPr lang="de-DE" sz="1600" dirty="0"/>
              <a:t>Rolle d): Arbeitende Person (W)</a:t>
            </a:r>
          </a:p>
          <a:p>
            <a:pPr lvl="1">
              <a:buSzPct val="100000"/>
            </a:pPr>
            <a:endParaRPr lang="de-DE" dirty="0"/>
          </a:p>
          <a:p>
            <a:endParaRPr lang="de-DE" dirty="0"/>
          </a:p>
        </p:txBody>
      </p:sp>
      <p:sp>
        <p:nvSpPr>
          <p:cNvPr id="5" name="Titel 4">
            <a:extLst>
              <a:ext uri="{FF2B5EF4-FFF2-40B4-BE49-F238E27FC236}">
                <a16:creationId xmlns:a16="http://schemas.microsoft.com/office/drawing/2014/main" id="{F592D328-81CD-B47A-E7C9-6D9B8D9BD37B}"/>
              </a:ext>
            </a:extLst>
          </p:cNvPr>
          <p:cNvSpPr>
            <a:spLocks noGrp="1"/>
          </p:cNvSpPr>
          <p:nvPr>
            <p:ph type="title"/>
          </p:nvPr>
        </p:nvSpPr>
        <p:spPr/>
        <p:txBody>
          <a:bodyPr/>
          <a:lstStyle/>
          <a:p>
            <a:r>
              <a:rPr lang="de-DE" dirty="0"/>
              <a:t>DIN EN 50110-1 (VDE 0105-1)</a:t>
            </a:r>
            <a:br>
              <a:rPr lang="de-DE" dirty="0"/>
            </a:br>
            <a:r>
              <a:rPr lang="de-DE" dirty="0"/>
              <a:t>Rollen in der Wahrnehmung der Verantwortung</a:t>
            </a:r>
          </a:p>
        </p:txBody>
      </p:sp>
      <p:pic>
        <p:nvPicPr>
          <p:cNvPr id="6" name="Inhaltsplatzhalter 4">
            <a:extLst>
              <a:ext uri="{FF2B5EF4-FFF2-40B4-BE49-F238E27FC236}">
                <a16:creationId xmlns:a16="http://schemas.microsoft.com/office/drawing/2014/main" id="{D3C343FB-F48C-2A3B-E6C8-BDBC8BCA9828}"/>
              </a:ext>
            </a:extLst>
          </p:cNvPr>
          <p:cNvPicPr>
            <a:picLocks noGrp="1" noChangeAspect="1"/>
          </p:cNvPicPr>
          <p:nvPr>
            <p:ph sz="quarter" idx="13"/>
          </p:nvPr>
        </p:nvPicPr>
        <p:blipFill>
          <a:blip r:embed="rId2"/>
          <a:stretch>
            <a:fillRect/>
          </a:stretch>
        </p:blipFill>
        <p:spPr>
          <a:xfrm>
            <a:off x="5755341" y="1764296"/>
            <a:ext cx="6968866" cy="5102361"/>
          </a:xfrm>
          <a:prstGeom prst="rect">
            <a:avLst/>
          </a:prstGeom>
        </p:spPr>
      </p:pic>
      <p:sp>
        <p:nvSpPr>
          <p:cNvPr id="7" name="Textfeld 6">
            <a:extLst>
              <a:ext uri="{FF2B5EF4-FFF2-40B4-BE49-F238E27FC236}">
                <a16:creationId xmlns:a16="http://schemas.microsoft.com/office/drawing/2014/main" id="{97912261-448A-252C-D993-EDB3B215FDBF}"/>
              </a:ext>
            </a:extLst>
          </p:cNvPr>
          <p:cNvSpPr txBox="1"/>
          <p:nvPr/>
        </p:nvSpPr>
        <p:spPr>
          <a:xfrm>
            <a:off x="9189684" y="6758887"/>
            <a:ext cx="2420471"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DIN EN 50110-1:2024-11</a:t>
            </a:r>
          </a:p>
        </p:txBody>
      </p:sp>
    </p:spTree>
    <p:extLst>
      <p:ext uri="{BB962C8B-B14F-4D97-AF65-F5344CB8AC3E}">
        <p14:creationId xmlns:p14="http://schemas.microsoft.com/office/powerpoint/2010/main" val="533301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809ab40ed2fcf9e994799b0b36840db2">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ff7f59e69a31da32663d4abba3fa09a3"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72d0230-bc10-4f05-a76a-f9482e53c0e1}"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093674-7F05-47BB-B3A6-1CA3C451F8A9}"/>
</file>

<file path=customXml/itemProps2.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3.xml><?xml version="1.0" encoding="utf-8"?>
<ds:datastoreItem xmlns:ds="http://schemas.openxmlformats.org/officeDocument/2006/customXml" ds:itemID="{553150B2-EE9D-4B13-A9DD-5065BE8037C5}">
  <ds:schemaRefs>
    <ds:schemaRef ds:uri="http://purl.org/dc/dcmitype/"/>
    <ds:schemaRef ds:uri="http://schemas.microsoft.com/office/infopath/2007/PartnerControls"/>
    <ds:schemaRef ds:uri="0ba9638b-9898-400c-aa80-e8ce42f10e4c"/>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f112106e-c22d-4e62-91a8-fee0c12b8c0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4240</Words>
  <Application>Microsoft Macintosh PowerPoint</Application>
  <PresentationFormat>Benutzerdefiniert</PresentationFormat>
  <Paragraphs>409</Paragraphs>
  <Slides>48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Arial</vt:lpstr>
      <vt:lpstr>Calibri</vt:lpstr>
      <vt:lpstr>Times New Roman</vt:lpstr>
      <vt:lpstr>Tw Cen MT</vt:lpstr>
      <vt:lpstr>Wingdings</vt:lpstr>
      <vt:lpstr>Wingdings 2</vt:lpstr>
      <vt:lpstr>1_Median</vt:lpstr>
      <vt:lpstr>Unterweisungsmodul</vt:lpstr>
      <vt:lpstr>In diesem Modul lernen Sie unter anderem</vt:lpstr>
      <vt:lpstr>DIN EN 50110-1 (VDE 0105-1): 2024-11</vt:lpstr>
      <vt:lpstr>DIN EN 50110-1 (VDE 0105-1) Anwendungsbeginn und Änderungen</vt:lpstr>
      <vt:lpstr>DIN EN 50110-1 (VDE 0105-1) Begriffsdefinition</vt:lpstr>
      <vt:lpstr>DIN EN 50110-1 (VDE 0105-1) Begriffsdefinition</vt:lpstr>
      <vt:lpstr>DIN EN 50110-1 (VDE 0105-1) Begriffsdefinition</vt:lpstr>
      <vt:lpstr>DIN EN 50110-1 (VDE 0105-1) Organisation</vt:lpstr>
      <vt:lpstr>DIN EN 50110-1 (VDE 0105-1) Rollen in der Wahrnehmung der Verantwortung</vt:lpstr>
      <vt:lpstr>DIN EN 50110-1 (VDE 0105-1) Rollen in der Wahrnehmung der Verantwortung</vt:lpstr>
      <vt:lpstr>DIN EN 50110-1 (VDE 0105-1) Arbeitsverfahren</vt:lpstr>
      <vt:lpstr>DIN EN 50110-1 (VDE 0105-1) Arbeiten außerhalb der Annäherungszone </vt:lpstr>
      <vt:lpstr>DIN EN 50110-1 (VDE 0105-1) Arbeiten außerhalb der Annäherungszone </vt:lpstr>
      <vt:lpstr>DIN EN 50110-1 (VDE 0105-1) Arbeiten außerhalb der Annäherungszone </vt:lpstr>
      <vt:lpstr>DIN EN 50110-1 (VDE 0105-1) Arbeiten außerhalb der Annäherungszone </vt:lpstr>
      <vt:lpstr>DIN EN 50110-1 (VDE 0105-1) Ermittlung der Schutzabstände</vt:lpstr>
      <vt:lpstr>DIN EN 50110-1 (VDE 0105-1) Ermittlung der Schutzabstände</vt:lpstr>
      <vt:lpstr>DIN EN 50110-1 (VDE 0105-1) Ermittlung der Schutzabstände</vt:lpstr>
      <vt:lpstr>VDE 0100-540: 2024-06</vt:lpstr>
      <vt:lpstr>VDE 0100-540: 2024-06 Anwendungsbeginn und Änderungen</vt:lpstr>
      <vt:lpstr>VDE 0100-540: 2024-06 Abgrenzung zwischen Funktionserdung und Schutzerdung</vt:lpstr>
      <vt:lpstr>VDE 0100-540: 2024-06 Anforderungen an Funktionserdung und Funktionspotentialausgleich</vt:lpstr>
      <vt:lpstr>VDE 0100-540: 2024-06 Anforderungen an Funktionserdung und Funktionspotentialausgleich</vt:lpstr>
      <vt:lpstr>VDE-AR-N 4100/A1: 2024-07</vt:lpstr>
      <vt:lpstr>VDE-AR-N 4100/A1 Anwendungsbeginn und Inhalt</vt:lpstr>
      <vt:lpstr>VDE-AR-N 4100/A1 Allgemeines</vt:lpstr>
      <vt:lpstr>VDE-AR-N 4100/A1  Flussdiagramm zur Ermittlung des Bewertungsverfahren</vt:lpstr>
      <vt:lpstr>VDE-AR-N 4100/A1  Flussdiagramm zur Ermittlung des Bewertungsverfahren</vt:lpstr>
      <vt:lpstr>VDE 0411-031: 2024-05</vt:lpstr>
      <vt:lpstr>VDE 0411-031 Anwendungsbeginn und Änderungen</vt:lpstr>
      <vt:lpstr>VDE 0411-031 Anwendungsbeginn und Änderungen</vt:lpstr>
      <vt:lpstr>VDE 0411-031 Anwendungsbeginn und Änderungen</vt:lpstr>
      <vt:lpstr>VDE 0411-031 Anwendungsbereich</vt:lpstr>
      <vt:lpstr>VDE 0411-031 Teile und Zubehör</vt:lpstr>
      <vt:lpstr>VDE 0411-031 Messzubehör für Spannungsmessungen ohne elektrische Verbindungen </vt:lpstr>
      <vt:lpstr>VDE 0411-031 Messkategorien</vt:lpstr>
      <vt:lpstr>EmpfBS 1201: 2023-08</vt:lpstr>
      <vt:lpstr>EmpfBS 1201 Anwendungsbereich</vt:lpstr>
      <vt:lpstr>EmpfBS 1201 Optimierung des Gesamtaufwands für Prüfungen</vt:lpstr>
      <vt:lpstr>DGUV-Information 205-041: 2024-02</vt:lpstr>
      <vt:lpstr>DGUV-Information 205-041 Lithium-Ionen-Batterien (LIB)</vt:lpstr>
      <vt:lpstr>DGUV-Information 205-041 Vor- und Nachteile von LIB</vt:lpstr>
      <vt:lpstr>DGUV-Information 205-041 Aufbau von LIB</vt:lpstr>
      <vt:lpstr>DGUV-Information 205-041 Verwendung von LIB</vt:lpstr>
      <vt:lpstr>DGUV-Information 205-041 Ursachen für Gefährdungen und deren Auswirkungen</vt:lpstr>
      <vt:lpstr>DGUV-Information 205-041 Gefährdungsbeurteilung bei der Verwendung von LIB</vt:lpstr>
      <vt:lpstr>DGUV-Information 205-041 Gefährdungsbeurteilung bei der Verwendung von LIB</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Réne Brünn</cp:lastModifiedBy>
  <cp:revision>31</cp:revision>
  <dcterms:created xsi:type="dcterms:W3CDTF">2015-03-20T11:44:40Z</dcterms:created>
  <dcterms:modified xsi:type="dcterms:W3CDTF">2024-12-19T09:05:26Z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