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4"/>
  </p:sldMasterIdLst>
  <p:notesMasterIdLst>
    <p:notesMasterId r:id="rId25"/>
  </p:notesMasterIdLst>
  <p:handoutMasterIdLst>
    <p:handoutMasterId r:id="rId26"/>
  </p:handoutMasterIdLst>
  <p:sldIdLst>
    <p:sldId id="328" r:id="rId5"/>
    <p:sldId id="257" r:id="rId6"/>
    <p:sldId id="258" r:id="rId7"/>
    <p:sldId id="338" r:id="rId8"/>
    <p:sldId id="268" r:id="rId9"/>
    <p:sldId id="269" r:id="rId10"/>
    <p:sldId id="272" r:id="rId11"/>
    <p:sldId id="341" r:id="rId12"/>
    <p:sldId id="340" r:id="rId13"/>
    <p:sldId id="342" r:id="rId14"/>
    <p:sldId id="331" r:id="rId15"/>
    <p:sldId id="329" r:id="rId16"/>
    <p:sldId id="332" r:id="rId17"/>
    <p:sldId id="334" r:id="rId18"/>
    <p:sldId id="343" r:id="rId19"/>
    <p:sldId id="273" r:id="rId20"/>
    <p:sldId id="275" r:id="rId21"/>
    <p:sldId id="276" r:id="rId22"/>
    <p:sldId id="277" r:id="rId23"/>
    <p:sldId id="283" r:id="rId24"/>
  </p:sldIdLst>
  <p:sldSz cx="13442950" cy="756126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21" userDrawn="1">
          <p15:clr>
            <a:srgbClr val="A4A3A4"/>
          </p15:clr>
        </p15:guide>
        <p15:guide id="3" orient="horz" pos="2382" userDrawn="1">
          <p15:clr>
            <a:srgbClr val="A4A3A4"/>
          </p15:clr>
        </p15:guide>
        <p15:guide id="4" pos="42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e Rethfeldt" initials="RR" lastIdx="2" clrIdx="0"/>
  <p:cmAuthor id="1" name="Kevin W" initials="KW" lastIdx="5" clrIdx="1">
    <p:extLst>
      <p:ext uri="{19B8F6BF-5375-455C-9EA6-DF929625EA0E}">
        <p15:presenceInfo xmlns:p15="http://schemas.microsoft.com/office/powerpoint/2012/main" userId="1b61c36151cb87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02A"/>
    <a:srgbClr val="313130"/>
    <a:srgbClr val="707173"/>
    <a:srgbClr val="9C9E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738F9-80FD-C54D-8995-3C0674E40956}" v="1" dt="2024-07-04T12:11:30.745"/>
  </p1510:revLst>
</p1510:revInfo>
</file>

<file path=ppt/tableStyles.xml><?xml version="1.0" encoding="utf-8"?>
<a:tblStyleLst xmlns:a="http://schemas.openxmlformats.org/drawingml/2006/main" def="{5C22544A-7EE6-4342-B048-85BDC9FD1C3A}">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76" autoAdjust="0"/>
    <p:restoredTop sz="94621"/>
  </p:normalViewPr>
  <p:slideViewPr>
    <p:cSldViewPr snapToGrid="0">
      <p:cViewPr>
        <p:scale>
          <a:sx n="60" d="100"/>
          <a:sy n="60" d="100"/>
        </p:scale>
        <p:origin x="216" y="1648"/>
      </p:cViewPr>
      <p:guideLst>
        <p:guide orient="horz" pos="2160"/>
        <p:guide pos="3621"/>
        <p:guide orient="horz" pos="2382"/>
        <p:guide pos="423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E24CA49-D0AF-C243-ABC7-BA8CE6796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D92F57F-57C1-D44D-849E-1A9EF8E2FC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ED5537-8960-5345-9676-6A014C1001AA}" type="datetimeFigureOut">
              <a:rPr lang="de-DE" smtClean="0"/>
              <a:t>20.11.24</a:t>
            </a:fld>
            <a:endParaRPr lang="de-DE"/>
          </a:p>
        </p:txBody>
      </p:sp>
      <p:sp>
        <p:nvSpPr>
          <p:cNvPr id="4" name="Fußzeilenplatzhalter 3">
            <a:extLst>
              <a:ext uri="{FF2B5EF4-FFF2-40B4-BE49-F238E27FC236}">
                <a16:creationId xmlns:a16="http://schemas.microsoft.com/office/drawing/2014/main" id="{B536374D-DD61-FF48-B6FD-CF7AF51CED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E5445D95-BDB8-C044-B780-EE58A00EF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358C9-E22C-AD4F-B815-9935829B3979}" type="slidenum">
              <a:rPr lang="de-DE" smtClean="0"/>
              <a:t>‹Nr.›</a:t>
            </a:fld>
            <a:endParaRPr lang="de-DE"/>
          </a:p>
        </p:txBody>
      </p:sp>
    </p:spTree>
    <p:extLst>
      <p:ext uri="{BB962C8B-B14F-4D97-AF65-F5344CB8AC3E}">
        <p14:creationId xmlns:p14="http://schemas.microsoft.com/office/powerpoint/2010/main" val="405818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E1D88-0E6A-4539-9D35-3D390C4BC5E1}" type="datetimeFigureOut">
              <a:rPr lang="de-DE" smtClean="0"/>
              <a:t>20.11.24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4071B-1E21-49AC-A8E1-A6A2B915F8F7}" type="slidenum">
              <a:rPr lang="de-DE" smtClean="0"/>
              <a:t>‹Nr.›</a:t>
            </a:fld>
            <a:endParaRPr lang="de-DE"/>
          </a:p>
        </p:txBody>
      </p:sp>
    </p:spTree>
    <p:extLst>
      <p:ext uri="{BB962C8B-B14F-4D97-AF65-F5344CB8AC3E}">
        <p14:creationId xmlns:p14="http://schemas.microsoft.com/office/powerpoint/2010/main" val="2512198200"/>
      </p:ext>
    </p:extLst>
  </p:cSld>
  <p:clrMap bg1="lt1" tx1="dk1" bg2="lt2" tx2="dk2" accent1="accent1" accent2="accent2" accent3="accent3" accent4="accent4" accent5="accent5" accent6="accent6" hlink="hlink" folHlink="folHlink"/>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p:cNvPicPr>
          <p:nvPr userDrawn="1"/>
        </p:nvPicPr>
        <p:blipFill>
          <a:blip r:embed="rId2"/>
          <a:stretch>
            <a:fillRect/>
          </a:stretch>
        </p:blipFill>
        <p:spPr>
          <a:xfrm>
            <a:off x="5934875" y="2944800"/>
            <a:ext cx="1573200" cy="1573200"/>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7"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6"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4"/>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15B8D23E-FE0F-224D-A8A4-1C5152D41758}" type="datetime1">
              <a:rPr lang="de-DE" smtClean="0"/>
              <a:t>20.11.24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41"/>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Rev6</a:t>
            </a:r>
            <a:endParaRPr lang="en-US" dirty="0"/>
          </a:p>
        </p:txBody>
      </p:sp>
    </p:spTree>
    <p:extLst>
      <p:ext uri="{BB962C8B-B14F-4D97-AF65-F5344CB8AC3E}">
        <p14:creationId xmlns:p14="http://schemas.microsoft.com/office/powerpoint/2010/main" val="7496510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A2BCF80F-0F52-794B-B5BF-0A11FFFE84B5}" type="datetime1">
              <a:rPr lang="de-DE" smtClean="0"/>
              <a:t>20.11.24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Rev6</a:t>
            </a:r>
            <a:endParaRPr lang="en-US" dirty="0"/>
          </a:p>
        </p:txBody>
      </p:sp>
    </p:spTree>
    <p:extLst>
      <p:ext uri="{BB962C8B-B14F-4D97-AF65-F5344CB8AC3E}">
        <p14:creationId xmlns:p14="http://schemas.microsoft.com/office/powerpoint/2010/main" val="1509722671"/>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27276080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162923590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096702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932465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85824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4159873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792098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747954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E36A46C9-06A3-DC43-B9DB-4826AF52A014}" type="datetime1">
              <a:rPr lang="de-DE" smtClean="0"/>
              <a:t>20.11.24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Rev6</a:t>
            </a:r>
            <a:endParaRPr lang="en-US" dirty="0"/>
          </a:p>
        </p:txBody>
      </p:sp>
    </p:spTree>
    <p:extLst>
      <p:ext uri="{BB962C8B-B14F-4D97-AF65-F5344CB8AC3E}">
        <p14:creationId xmlns:p14="http://schemas.microsoft.com/office/powerpoint/2010/main" val="51678776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a:ext>
            </a:extLst>
          </a:blip>
          <a:stretch>
            <a:fillRect/>
          </a:stretch>
        </p:blipFill>
        <p:spPr>
          <a:xfrm>
            <a:off x="1" y="-854764"/>
            <a:ext cx="12341331" cy="8416028"/>
          </a:xfrm>
          <a:prstGeom prst="rect">
            <a:avLst/>
          </a:prstGeom>
        </p:spPr>
      </p:pic>
    </p:spTree>
    <p:extLst>
      <p:ext uri="{BB962C8B-B14F-4D97-AF65-F5344CB8AC3E}">
        <p14:creationId xmlns:p14="http://schemas.microsoft.com/office/powerpoint/2010/main" val="267933783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396200181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17210209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708598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568155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40660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234608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25103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9555315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AD35F348-A898-CF4F-A710-3EB9C2353D81}" type="datetime1">
              <a:rPr lang="de-DE" smtClean="0"/>
              <a:t>20.11.24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Rev6</a:t>
            </a:r>
            <a:endParaRPr lang="en-US" dirty="0"/>
          </a:p>
        </p:txBody>
      </p:sp>
    </p:spTree>
    <p:extLst>
      <p:ext uri="{BB962C8B-B14F-4D97-AF65-F5344CB8AC3E}">
        <p14:creationId xmlns:p14="http://schemas.microsoft.com/office/powerpoint/2010/main" val="85500039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272722495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3"/>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4"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252875548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93774475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2822694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459267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624053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982329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155034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922915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Chapter slide I">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A7BA3-71F1-54BC-6DFE-F8B0E9781D91}"/>
              </a:ext>
            </a:extLst>
          </p:cNvPr>
          <p:cNvSpPr>
            <a:spLocks noGrp="1"/>
          </p:cNvSpPr>
          <p:nvPr>
            <p:ph type="ctrTitle" hasCustomPrompt="1"/>
          </p:nvPr>
        </p:nvSpPr>
        <p:spPr>
          <a:xfrm>
            <a:off x="595406" y="2106379"/>
            <a:ext cx="12305063" cy="1230442"/>
          </a:xfrm>
        </p:spPr>
        <p:txBody>
          <a:bodyPr anchor="b" anchorCtr="0"/>
          <a:lstStyle>
            <a:lvl1pPr algn="l">
              <a:defRPr sz="6615">
                <a:solidFill>
                  <a:schemeClr val="bg1"/>
                </a:solidFill>
              </a:defRPr>
            </a:lvl1pPr>
          </a:lstStyle>
          <a:p>
            <a:r>
              <a:rPr lang="de-DE" dirty="0"/>
              <a:t>Kapitelfolie</a:t>
            </a:r>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hasCustomPrompt="1"/>
          </p:nvPr>
        </p:nvSpPr>
        <p:spPr>
          <a:xfrm>
            <a:off x="595406" y="3443025"/>
            <a:ext cx="12305063" cy="555683"/>
          </a:xfrm>
        </p:spPr>
        <p:txBody>
          <a:bodyPr anchor="t" anchorCtr="0">
            <a:normAutofit/>
          </a:bodyPr>
          <a:lstStyle>
            <a:lvl1pPr marL="0" indent="0" algn="l">
              <a:buNone/>
              <a:defRPr sz="2646" b="0" baseline="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Untertitel Kapitelfolie</a:t>
            </a:r>
          </a:p>
        </p:txBody>
      </p:sp>
      <p:sp>
        <p:nvSpPr>
          <p:cNvPr id="10" name="Fußzeilenplatzhalter 4">
            <a:extLst>
              <a:ext uri="{FF2B5EF4-FFF2-40B4-BE49-F238E27FC236}">
                <a16:creationId xmlns:a16="http://schemas.microsoft.com/office/drawing/2014/main" id="{83BD8810-01C9-757F-53A2-34985C6C58CE}"/>
              </a:ext>
            </a:extLst>
          </p:cNvPr>
          <p:cNvSpPr>
            <a:spLocks noGrp="1"/>
          </p:cNvSpPr>
          <p:nvPr>
            <p:ph type="ftr" sz="quarter" idx="11"/>
          </p:nvPr>
        </p:nvSpPr>
        <p:spPr>
          <a:xfrm>
            <a:off x="1043734" y="7008171"/>
            <a:ext cx="7937716" cy="198458"/>
          </a:xfrm>
        </p:spPr>
        <p:txBody>
          <a:bodyPr/>
          <a:lstStyle>
            <a:lvl1pPr>
              <a:defRPr>
                <a:solidFill>
                  <a:schemeClr val="bg1"/>
                </a:solidFill>
                <a:latin typeface="+mn-lt"/>
              </a:defRPr>
            </a:lvl1pPr>
          </a:lstStyle>
          <a:p>
            <a:r>
              <a:rPr lang="en-US"/>
              <a:t>R.O.E. GmbH | Stand: 15.02.2024 Rev6</a:t>
            </a:r>
            <a:endParaRPr lang="de-DE" dirty="0"/>
          </a:p>
        </p:txBody>
      </p:sp>
      <p:sp>
        <p:nvSpPr>
          <p:cNvPr id="11" name="Foliennummernplatzhalter 5">
            <a:extLst>
              <a:ext uri="{FF2B5EF4-FFF2-40B4-BE49-F238E27FC236}">
                <a16:creationId xmlns:a16="http://schemas.microsoft.com/office/drawing/2014/main" id="{2CC6FA0C-FBCC-AFD1-FE2C-4AC344FC62F0}"/>
              </a:ext>
            </a:extLst>
          </p:cNvPr>
          <p:cNvSpPr>
            <a:spLocks noGrp="1"/>
          </p:cNvSpPr>
          <p:nvPr>
            <p:ph type="sldNum" sz="quarter" idx="12"/>
          </p:nvPr>
        </p:nvSpPr>
        <p:spPr>
          <a:xfrm>
            <a:off x="595406" y="7008171"/>
            <a:ext cx="396938" cy="198458"/>
          </a:xfrm>
        </p:spPr>
        <p:txBody>
          <a:bodyPr/>
          <a:lstStyle>
            <a:lvl1pPr>
              <a:defRPr>
                <a:solidFill>
                  <a:schemeClr val="bg1"/>
                </a:solidFill>
                <a:latin typeface="+mn-lt"/>
              </a:defRPr>
            </a:lvl1pPr>
          </a:lstStyle>
          <a:p>
            <a:fld id="{1F8F6C9E-DFB0-47BA-A580-000504CFD3E5}" type="slidenum">
              <a:rPr lang="de-DE" smtClean="0"/>
              <a:pPr/>
              <a:t>‹Nr.›</a:t>
            </a:fld>
            <a:endParaRPr lang="de-DE" dirty="0"/>
          </a:p>
        </p:txBody>
      </p:sp>
      <p:sp>
        <p:nvSpPr>
          <p:cNvPr id="6" name="Textplatzhalter 5">
            <a:extLst>
              <a:ext uri="{FF2B5EF4-FFF2-40B4-BE49-F238E27FC236}">
                <a16:creationId xmlns:a16="http://schemas.microsoft.com/office/drawing/2014/main" id="{842662E9-9B58-5FAF-EEF3-B2BEE8388607}"/>
              </a:ext>
            </a:extLst>
          </p:cNvPr>
          <p:cNvSpPr>
            <a:spLocks noGrp="1"/>
          </p:cNvSpPr>
          <p:nvPr>
            <p:ph type="body" sz="quarter" idx="13" hasCustomPrompt="1"/>
          </p:nvPr>
        </p:nvSpPr>
        <p:spPr>
          <a:xfrm>
            <a:off x="595406" y="4487880"/>
            <a:ext cx="6126069" cy="1858404"/>
          </a:xfrm>
        </p:spPr>
        <p:txBody>
          <a:bodyPr/>
          <a:lstStyle>
            <a:lvl1pPr marL="315039" indent="-315039">
              <a:buFont typeface="Wingdings" panose="05000000000000000000" pitchFamily="2" charset="2"/>
              <a:buChar char="§"/>
              <a:defRPr>
                <a:solidFill>
                  <a:schemeClr val="bg1"/>
                </a:solidFill>
                <a:latin typeface="+mn-lt"/>
              </a:defRPr>
            </a:lvl1pPr>
            <a:lvl2pPr marL="315039" indent="-315039">
              <a:buClr>
                <a:schemeClr val="bg1"/>
              </a:buClr>
              <a:buFont typeface="Wingdings" panose="05000000000000000000" pitchFamily="2" charset="2"/>
              <a:buChar char="§"/>
              <a:defRPr sz="1985">
                <a:solidFill>
                  <a:schemeClr val="bg1"/>
                </a:solidFill>
                <a:latin typeface="+mn-lt"/>
              </a:defRPr>
            </a:lvl2pPr>
            <a:lvl3pPr marL="297675" indent="-297675">
              <a:buFont typeface="Wingdings" panose="05000000000000000000" pitchFamily="2" charset="2"/>
              <a:buChar char="§"/>
              <a:defRPr>
                <a:solidFill>
                  <a:schemeClr val="bg1"/>
                </a:solidFill>
                <a:latin typeface="+mn-lt"/>
              </a:defRPr>
            </a:lvl3pPr>
            <a:lvl4pPr marL="297675" indent="-297675">
              <a:buFont typeface="Wingdings" panose="05000000000000000000" pitchFamily="2" charset="2"/>
              <a:buChar char="§"/>
              <a:defRPr>
                <a:solidFill>
                  <a:schemeClr val="bg1"/>
                </a:solidFill>
                <a:latin typeface="+mn-lt"/>
              </a:defRPr>
            </a:lvl4pPr>
            <a:lvl5pPr marL="297675" indent="-297675">
              <a:buClr>
                <a:schemeClr val="bg1"/>
              </a:buClr>
              <a:buFont typeface="Wingdings" panose="05000000000000000000" pitchFamily="2" charset="2"/>
              <a:buChar char="§"/>
              <a:defRPr>
                <a:solidFill>
                  <a:schemeClr val="bg1"/>
                </a:solidFill>
                <a:latin typeface="+mn-lt"/>
              </a:defRPr>
            </a:lvl5pPr>
            <a:lvl6pPr marL="1190838" indent="0">
              <a:buFont typeface="Symbol" panose="05050102010706020507" pitchFamily="18" charset="2"/>
              <a:buNone/>
              <a:defRPr/>
            </a:lvl6pPr>
          </a:lstStyle>
          <a:p>
            <a:pPr lvl="0"/>
            <a:r>
              <a:rPr lang="de-DE" dirty="0"/>
              <a:t>Inhalt</a:t>
            </a:r>
          </a:p>
          <a:p>
            <a:pPr lvl="1"/>
            <a:r>
              <a:rPr lang="de-DE" dirty="0"/>
              <a:t>Inhalt</a:t>
            </a:r>
          </a:p>
          <a:p>
            <a:pPr lvl="1"/>
            <a:r>
              <a:rPr lang="de-DE" dirty="0"/>
              <a:t>Inhalt</a:t>
            </a:r>
          </a:p>
          <a:p>
            <a:pPr lvl="1"/>
            <a:r>
              <a:rPr lang="de-DE" dirty="0"/>
              <a:t>Inhalt</a:t>
            </a:r>
          </a:p>
        </p:txBody>
      </p:sp>
      <p:pic>
        <p:nvPicPr>
          <p:cNvPr id="4" name="Grafik 3" descr="Ein Bild, das Text, ClipArt enthält.&#10;&#10;Automatisch generierte Beschreibung">
            <a:extLst>
              <a:ext uri="{FF2B5EF4-FFF2-40B4-BE49-F238E27FC236}">
                <a16:creationId xmlns:a16="http://schemas.microsoft.com/office/drawing/2014/main" id="{33A06191-F3B1-705E-6D72-D2B480869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52137" y="6992848"/>
            <a:ext cx="1248333" cy="189932"/>
          </a:xfrm>
          <a:prstGeom prst="rect">
            <a:avLst/>
          </a:prstGeom>
        </p:spPr>
      </p:pic>
    </p:spTree>
    <p:extLst>
      <p:ext uri="{BB962C8B-B14F-4D97-AF65-F5344CB8AC3E}">
        <p14:creationId xmlns:p14="http://schemas.microsoft.com/office/powerpoint/2010/main" val="9803907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12E97DB9-FE20-B9C6-EF71-64F50BECBD0A}"/>
              </a:ext>
            </a:extLst>
          </p:cNvPr>
          <p:cNvSpPr>
            <a:spLocks noGrp="1"/>
          </p:cNvSpPr>
          <p:nvPr>
            <p:ph type="body" idx="14"/>
          </p:nvPr>
        </p:nvSpPr>
        <p:spPr>
          <a:xfrm>
            <a:off x="1768363" y="3334659"/>
            <a:ext cx="9529483" cy="2033986"/>
          </a:xfrm>
        </p:spPr>
        <p:txBody>
          <a:bodyPr lIns="90000" anchor="t"/>
          <a:lstStyle>
            <a:lvl1pPr marL="0" indent="0">
              <a:buNone/>
              <a:defRPr sz="2000">
                <a:solidFill>
                  <a:schemeClr val="tx2"/>
                </a:solidFill>
              </a:defRPr>
            </a:lvl1pPr>
            <a:lvl2pPr>
              <a:buNone/>
              <a:defRPr sz="1842">
                <a:solidFill>
                  <a:schemeClr val="tx1">
                    <a:tint val="75000"/>
                  </a:schemeClr>
                </a:solidFill>
              </a:defRPr>
            </a:lvl2pPr>
            <a:lvl3pPr>
              <a:buNone/>
              <a:defRPr sz="1579">
                <a:solidFill>
                  <a:schemeClr val="tx1">
                    <a:tint val="75000"/>
                  </a:schemeClr>
                </a:solidFill>
              </a:defRPr>
            </a:lvl3pPr>
            <a:lvl4pPr>
              <a:buNone/>
              <a:defRPr sz="1403">
                <a:solidFill>
                  <a:schemeClr val="tx1">
                    <a:tint val="75000"/>
                  </a:schemeClr>
                </a:solidFill>
              </a:defRPr>
            </a:lvl4pPr>
            <a:lvl5pPr>
              <a:buNone/>
              <a:defRPr sz="1403">
                <a:solidFill>
                  <a:schemeClr val="tx1">
                    <a:tint val="75000"/>
                  </a:schemeClr>
                </a:solidFill>
              </a:defRPr>
            </a:lvl5pPr>
          </a:lstStyle>
          <a:p>
            <a:pPr lvl="0" eaLnBrk="1" latinLnBrk="0" hangingPunct="1"/>
            <a:r>
              <a:rPr kumimoji="0" lang="de-DE"/>
              <a:t>Mastertextformat bearbeiten</a:t>
            </a:r>
          </a:p>
        </p:txBody>
      </p:sp>
      <p:sp>
        <p:nvSpPr>
          <p:cNvPr id="10" name="Datumsplatzhalter 11">
            <a:extLst>
              <a:ext uri="{FF2B5EF4-FFF2-40B4-BE49-F238E27FC236}">
                <a16:creationId xmlns:a16="http://schemas.microsoft.com/office/drawing/2014/main" id="{8026EC22-F867-9EC2-F630-9F20D7639864}"/>
              </a:ext>
            </a:extLst>
          </p:cNvPr>
          <p:cNvSpPr>
            <a:spLocks noGrp="1"/>
          </p:cNvSpPr>
          <p:nvPr>
            <p:ph type="dt" sz="half" idx="10"/>
          </p:nvPr>
        </p:nvSpPr>
        <p:spPr>
          <a:xfrm>
            <a:off x="7859372" y="7595615"/>
            <a:ext cx="3438473" cy="443849"/>
          </a:xfrm>
          <a:prstGeom prst="rect">
            <a:avLst/>
          </a:prstGeom>
        </p:spPr>
        <p:txBody>
          <a:bodyPr/>
          <a:lstStyle/>
          <a:p>
            <a:pPr eaLnBrk="1" latinLnBrk="0" hangingPunct="1"/>
            <a:fld id="{1FC7530C-DD57-464A-9D90-742F10261882}" type="datetime1">
              <a:rPr lang="de-DE" smtClean="0"/>
              <a:t>20.11.24</a:t>
            </a:fld>
            <a:endParaRPr lang="en-US"/>
          </a:p>
        </p:txBody>
      </p:sp>
      <p:sp>
        <p:nvSpPr>
          <p:cNvPr id="11" name="Titel 1">
            <a:extLst>
              <a:ext uri="{FF2B5EF4-FFF2-40B4-BE49-F238E27FC236}">
                <a16:creationId xmlns:a16="http://schemas.microsoft.com/office/drawing/2014/main" id="{B9A35DD3-085F-52B7-69FF-7DA22571F87C}"/>
              </a:ext>
            </a:extLst>
          </p:cNvPr>
          <p:cNvSpPr>
            <a:spLocks noGrp="1"/>
          </p:cNvSpPr>
          <p:nvPr>
            <p:ph type="title"/>
          </p:nvPr>
        </p:nvSpPr>
        <p:spPr>
          <a:xfrm>
            <a:off x="1768360" y="1945217"/>
            <a:ext cx="11542151" cy="1204181"/>
          </a:xfrm>
        </p:spPr>
        <p:txBody>
          <a:bodyPr lIns="90000" anchor="ctr" anchorCtr="0">
            <a:normAutofit/>
          </a:bodyPr>
          <a:lstStyle>
            <a:lvl1pPr algn="l">
              <a:buNone/>
              <a:defRPr sz="3199" b="0" cap="none">
                <a:solidFill>
                  <a:srgbClr val="FFFFFF"/>
                </a:solidFill>
              </a:defRPr>
            </a:lvl1pPr>
          </a:lstStyle>
          <a:p>
            <a:r>
              <a:rPr kumimoji="0" lang="de-DE"/>
              <a:t>Mastertitelformat bearbeiten</a:t>
            </a:r>
            <a:endParaRPr kumimoji="0" lang="en-US" dirty="0"/>
          </a:p>
        </p:txBody>
      </p:sp>
      <p:sp>
        <p:nvSpPr>
          <p:cNvPr id="2" name="Fußzeilenplatzhalter 4">
            <a:extLst>
              <a:ext uri="{FF2B5EF4-FFF2-40B4-BE49-F238E27FC236}">
                <a16:creationId xmlns:a16="http://schemas.microsoft.com/office/drawing/2014/main" id="{1A037DF3-61A6-1CCF-38B5-7E72CBCDB1FE}"/>
              </a:ext>
            </a:extLst>
          </p:cNvPr>
          <p:cNvSpPr>
            <a:spLocks noGrp="1"/>
          </p:cNvSpPr>
          <p:nvPr>
            <p:ph type="ftr" sz="quarter" idx="11"/>
          </p:nvPr>
        </p:nvSpPr>
        <p:spPr>
          <a:xfrm>
            <a:off x="1043734" y="7008171"/>
            <a:ext cx="7937716" cy="198458"/>
          </a:xfrm>
        </p:spPr>
        <p:txBody>
          <a:bodyPr/>
          <a:lstStyle/>
          <a:p>
            <a:r>
              <a:rPr lang="en-US"/>
              <a:t>R.O.E. GmbH | Stand: 15.02.2024 Rev6</a:t>
            </a:r>
            <a:endParaRPr lang="de-DE" dirty="0"/>
          </a:p>
        </p:txBody>
      </p:sp>
      <p:sp>
        <p:nvSpPr>
          <p:cNvPr id="3" name="Foliennummernplatzhalter 5">
            <a:extLst>
              <a:ext uri="{FF2B5EF4-FFF2-40B4-BE49-F238E27FC236}">
                <a16:creationId xmlns:a16="http://schemas.microsoft.com/office/drawing/2014/main" id="{691D5D9D-764B-43AF-20ED-9306190AA24B}"/>
              </a:ext>
            </a:extLst>
          </p:cNvPr>
          <p:cNvSpPr>
            <a:spLocks noGrp="1"/>
          </p:cNvSpPr>
          <p:nvPr>
            <p:ph type="sldNum" sz="quarter" idx="12"/>
          </p:nvPr>
        </p:nvSpPr>
        <p:spPr>
          <a:xfrm>
            <a:off x="595406" y="7008171"/>
            <a:ext cx="396938" cy="198458"/>
          </a:xfrm>
        </p:spPr>
        <p:txBody>
          <a:bodyPr/>
          <a:lstStyle/>
          <a:p>
            <a:fld id="{1F8F6C9E-DFB0-47BA-A580-000504CFD3E5}" type="slidenum">
              <a:rPr lang="de-DE" smtClean="0"/>
              <a:t>‹Nr.›</a:t>
            </a:fld>
            <a:endParaRPr lang="de-DE" dirty="0"/>
          </a:p>
        </p:txBody>
      </p:sp>
      <p:sp>
        <p:nvSpPr>
          <p:cNvPr id="5" name="Rechteck 4">
            <a:extLst>
              <a:ext uri="{FF2B5EF4-FFF2-40B4-BE49-F238E27FC236}">
                <a16:creationId xmlns:a16="http://schemas.microsoft.com/office/drawing/2014/main" id="{41FB50C1-9E70-4465-663C-CABE8B151203}"/>
              </a:ext>
            </a:extLst>
          </p:cNvPr>
          <p:cNvSpPr/>
          <p:nvPr userDrawn="1"/>
        </p:nvSpPr>
        <p:spPr>
          <a:xfrm>
            <a:off x="1768358" y="1945217"/>
            <a:ext cx="11674591" cy="1204181"/>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60" tIns="45729" rIns="91460" bIns="45729" anchor="ctr"/>
          <a:lstStyle/>
          <a:p>
            <a:pPr algn="ctr" eaLnBrk="1" latinLnBrk="0" hangingPunct="1"/>
            <a:endParaRPr kumimoji="0" lang="en-US" sz="1842"/>
          </a:p>
        </p:txBody>
      </p:sp>
    </p:spTree>
    <p:extLst>
      <p:ext uri="{BB962C8B-B14F-4D97-AF65-F5344CB8AC3E}">
        <p14:creationId xmlns:p14="http://schemas.microsoft.com/office/powerpoint/2010/main" val="3178234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09483-4622-832B-5E4C-C5DEADB542B6}"/>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E6C041DD-A037-68AA-5890-2DF4A3A396A7}"/>
              </a:ext>
            </a:extLst>
          </p:cNvPr>
          <p:cNvSpPr>
            <a:spLocks noGrp="1"/>
          </p:cNvSpPr>
          <p:nvPr>
            <p:ph sz="half" idx="1"/>
          </p:nvPr>
        </p:nvSpPr>
        <p:spPr>
          <a:xfrm>
            <a:off x="595406" y="2106380"/>
            <a:ext cx="5953287" cy="4763000"/>
          </a:xfrm>
        </p:spPr>
        <p:txBody>
          <a:bodyPr/>
          <a:lstStyle>
            <a:lvl1pPr>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4" name="Inhaltsplatzhalter 3">
            <a:extLst>
              <a:ext uri="{FF2B5EF4-FFF2-40B4-BE49-F238E27FC236}">
                <a16:creationId xmlns:a16="http://schemas.microsoft.com/office/drawing/2014/main" id="{7B185CD1-678C-0D09-833C-29C8B7D2B310}"/>
              </a:ext>
            </a:extLst>
          </p:cNvPr>
          <p:cNvSpPr>
            <a:spLocks noGrp="1"/>
          </p:cNvSpPr>
          <p:nvPr>
            <p:ph sz="half" idx="2"/>
          </p:nvPr>
        </p:nvSpPr>
        <p:spPr>
          <a:xfrm>
            <a:off x="6947183" y="2106380"/>
            <a:ext cx="5953287" cy="4763000"/>
          </a:xfrm>
        </p:spPr>
        <p:txBody>
          <a:bodyPr/>
          <a:lstStyle>
            <a:lvl1pPr>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6" name="Fußzeilenplatzhalter 5">
            <a:extLst>
              <a:ext uri="{FF2B5EF4-FFF2-40B4-BE49-F238E27FC236}">
                <a16:creationId xmlns:a16="http://schemas.microsoft.com/office/drawing/2014/main" id="{6D30ED43-C55A-CA92-9879-0BD453AB5681}"/>
              </a:ext>
            </a:extLst>
          </p:cNvPr>
          <p:cNvSpPr>
            <a:spLocks noGrp="1"/>
          </p:cNvSpPr>
          <p:nvPr>
            <p:ph type="ftr" sz="quarter" idx="11"/>
          </p:nvPr>
        </p:nvSpPr>
        <p:spPr>
          <a:xfrm>
            <a:off x="1043734" y="7008171"/>
            <a:ext cx="7937716" cy="198458"/>
          </a:xfrm>
        </p:spPr>
        <p:txBody>
          <a:bodyPr/>
          <a:lstStyle/>
          <a:p>
            <a:r>
              <a:rPr lang="en-US"/>
              <a:t>R.O.E. GmbH | Stand: 15.02.2024 Rev6</a:t>
            </a:r>
            <a:endParaRPr lang="de-DE" dirty="0"/>
          </a:p>
        </p:txBody>
      </p:sp>
      <p:sp>
        <p:nvSpPr>
          <p:cNvPr id="7" name="Foliennummernplatzhalter 6">
            <a:extLst>
              <a:ext uri="{FF2B5EF4-FFF2-40B4-BE49-F238E27FC236}">
                <a16:creationId xmlns:a16="http://schemas.microsoft.com/office/drawing/2014/main" id="{EB8C7583-0242-0A02-764D-E25B9B565CEF}"/>
              </a:ext>
            </a:extLst>
          </p:cNvPr>
          <p:cNvSpPr>
            <a:spLocks noGrp="1"/>
          </p:cNvSpPr>
          <p:nvPr>
            <p:ph type="sldNum" sz="quarter" idx="12"/>
          </p:nvPr>
        </p:nvSpPr>
        <p:spPr/>
        <p:txBody>
          <a:bodyPr/>
          <a:lstStyle/>
          <a:p>
            <a:fld id="{65F0BAE9-1A88-4C6E-BBF4-0C1105ECBC08}" type="slidenum">
              <a:rPr lang="de-DE" smtClean="0"/>
              <a:t>‹Nr.›</a:t>
            </a:fld>
            <a:endParaRPr lang="de-DE"/>
          </a:p>
        </p:txBody>
      </p:sp>
      <p:sp>
        <p:nvSpPr>
          <p:cNvPr id="8" name="Textplatzhalter 6">
            <a:extLst>
              <a:ext uri="{FF2B5EF4-FFF2-40B4-BE49-F238E27FC236}">
                <a16:creationId xmlns:a16="http://schemas.microsoft.com/office/drawing/2014/main" id="{220940F7-98F4-37D3-A651-5AD1C7976124}"/>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4199004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8"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937206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with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E397B-C318-E398-C40C-7BA3D0D06C5E}"/>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DA5E5876-CE7F-8447-62B8-B8909D2679A7}"/>
              </a:ext>
            </a:extLst>
          </p:cNvPr>
          <p:cNvSpPr>
            <a:spLocks noGrp="1"/>
          </p:cNvSpPr>
          <p:nvPr>
            <p:ph idx="1"/>
          </p:nvPr>
        </p:nvSpPr>
        <p:spPr/>
        <p:txBody>
          <a:bodyPr/>
          <a:lstStyle>
            <a:lvl1pPr>
              <a:defRPr>
                <a:latin typeface="+mn-lt"/>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5" name="Fußzeilenplatzhalter 4">
            <a:extLst>
              <a:ext uri="{FF2B5EF4-FFF2-40B4-BE49-F238E27FC236}">
                <a16:creationId xmlns:a16="http://schemas.microsoft.com/office/drawing/2014/main" id="{58A14E93-3A07-5D86-78C9-8963B5BB5A2A}"/>
              </a:ext>
            </a:extLst>
          </p:cNvPr>
          <p:cNvSpPr>
            <a:spLocks noGrp="1"/>
          </p:cNvSpPr>
          <p:nvPr>
            <p:ph type="ftr" sz="quarter" idx="11"/>
          </p:nvPr>
        </p:nvSpPr>
        <p:spPr>
          <a:xfrm>
            <a:off x="1043734" y="7008171"/>
            <a:ext cx="7937716" cy="198458"/>
          </a:xfrm>
        </p:spPr>
        <p:txBody>
          <a:bodyPr/>
          <a:lstStyle/>
          <a:p>
            <a:r>
              <a:rPr lang="en-US"/>
              <a:t>R.O.E. GmbH | Stand: 15.02.2024 Rev6</a:t>
            </a:r>
            <a:endParaRPr lang="de-DE"/>
          </a:p>
        </p:txBody>
      </p:sp>
      <p:sp>
        <p:nvSpPr>
          <p:cNvPr id="6" name="Foliennummernplatzhalter 5">
            <a:extLst>
              <a:ext uri="{FF2B5EF4-FFF2-40B4-BE49-F238E27FC236}">
                <a16:creationId xmlns:a16="http://schemas.microsoft.com/office/drawing/2014/main" id="{0AD057D1-494E-D498-AB6E-F94AD6DA0366}"/>
              </a:ext>
            </a:extLst>
          </p:cNvPr>
          <p:cNvSpPr>
            <a:spLocks noGrp="1"/>
          </p:cNvSpPr>
          <p:nvPr>
            <p:ph type="sldNum" sz="quarter" idx="12"/>
          </p:nvPr>
        </p:nvSpPr>
        <p:spPr/>
        <p:txBody>
          <a:bodyPr/>
          <a:lstStyle/>
          <a:p>
            <a:fld id="{1F8F6C9E-DFB0-47BA-A580-000504CFD3E5}" type="slidenum">
              <a:rPr lang="de-DE" smtClean="0"/>
              <a:t>‹Nr.›</a:t>
            </a:fld>
            <a:endParaRPr lang="de-DE"/>
          </a:p>
        </p:txBody>
      </p:sp>
      <p:sp>
        <p:nvSpPr>
          <p:cNvPr id="7" name="Textplatzhalter 6">
            <a:extLst>
              <a:ext uri="{FF2B5EF4-FFF2-40B4-BE49-F238E27FC236}">
                <a16:creationId xmlns:a16="http://schemas.microsoft.com/office/drawing/2014/main" id="{C451F691-D9F8-DA7C-1A51-4F436837C65B}"/>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3057667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slide coloured">
    <p:bg>
      <p:bgPr>
        <a:solidFill>
          <a:schemeClr val="tx1"/>
        </a:solidFill>
        <a:effectLst/>
      </p:bgPr>
    </p:bg>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6BCA4395-492D-8FA5-773D-30B503C5456E}"/>
              </a:ext>
            </a:extLst>
          </p:cNvPr>
          <p:cNvSpPr>
            <a:spLocks noGrp="1" noChangeAspect="1"/>
          </p:cNvSpPr>
          <p:nvPr>
            <p:ph type="pic" sz="quarter" idx="13" hasCustomPrompt="1"/>
          </p:nvPr>
        </p:nvSpPr>
        <p:spPr>
          <a:xfrm>
            <a:off x="280020"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1" name="Bildplatzhalter 20">
            <a:extLst>
              <a:ext uri="{FF2B5EF4-FFF2-40B4-BE49-F238E27FC236}">
                <a16:creationId xmlns:a16="http://schemas.microsoft.com/office/drawing/2014/main" id="{C92BC4B3-84FB-5457-D494-04C0813D8A60}"/>
              </a:ext>
            </a:extLst>
          </p:cNvPr>
          <p:cNvSpPr>
            <a:spLocks noGrp="1" noChangeAspect="1"/>
          </p:cNvSpPr>
          <p:nvPr>
            <p:ph type="pic" sz="quarter" idx="14" hasCustomPrompt="1"/>
          </p:nvPr>
        </p:nvSpPr>
        <p:spPr>
          <a:xfrm rot="10800000">
            <a:off x="10787799" y="254661"/>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2" name="Bildplatzhalter 21">
            <a:extLst>
              <a:ext uri="{FF2B5EF4-FFF2-40B4-BE49-F238E27FC236}">
                <a16:creationId xmlns:a16="http://schemas.microsoft.com/office/drawing/2014/main" id="{5DB46485-299B-DE6C-3C06-32C26AC422B0}"/>
              </a:ext>
            </a:extLst>
          </p:cNvPr>
          <p:cNvSpPr>
            <a:spLocks noGrp="1" noChangeAspect="1"/>
          </p:cNvSpPr>
          <p:nvPr>
            <p:ph type="pic" sz="quarter" idx="15" hasCustomPrompt="1"/>
          </p:nvPr>
        </p:nvSpPr>
        <p:spPr>
          <a:xfrm flipH="1">
            <a:off x="10787799"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 name="Titel 1">
            <a:extLst>
              <a:ext uri="{FF2B5EF4-FFF2-40B4-BE49-F238E27FC236}">
                <a16:creationId xmlns:a16="http://schemas.microsoft.com/office/drawing/2014/main" id="{3ADA7BA3-71F1-54BC-6DFE-F8B0E9781D91}"/>
              </a:ext>
            </a:extLst>
          </p:cNvPr>
          <p:cNvSpPr>
            <a:spLocks noGrp="1"/>
          </p:cNvSpPr>
          <p:nvPr>
            <p:ph type="ctrTitle"/>
          </p:nvPr>
        </p:nvSpPr>
        <p:spPr>
          <a:xfrm>
            <a:off x="1031903" y="2106379"/>
            <a:ext cx="9483056" cy="2375849"/>
          </a:xfrm>
        </p:spPr>
        <p:txBody>
          <a:bodyPr anchor="b" anchorCtr="0"/>
          <a:lstStyle>
            <a:lvl1pPr algn="l">
              <a:defRPr sz="6000">
                <a:solidFill>
                  <a:schemeClr val="accent3"/>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p:nvPr>
        </p:nvSpPr>
        <p:spPr>
          <a:xfrm>
            <a:off x="1031903" y="4763001"/>
            <a:ext cx="7937716" cy="1109320"/>
          </a:xfrm>
        </p:spPr>
        <p:txBody>
          <a:bodyPr anchor="t" anchorCtr="0">
            <a:noAutofit/>
          </a:bodyPr>
          <a:lstStyle>
            <a:lvl1pPr marL="0" indent="0" algn="l">
              <a:buNone/>
              <a:defRPr sz="2400" b="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Master-Untertitelformat bearbeiten</a:t>
            </a:r>
          </a:p>
        </p:txBody>
      </p:sp>
      <p:grpSp>
        <p:nvGrpSpPr>
          <p:cNvPr id="9" name="Gruppieren 8">
            <a:extLst>
              <a:ext uri="{FF2B5EF4-FFF2-40B4-BE49-F238E27FC236}">
                <a16:creationId xmlns:a16="http://schemas.microsoft.com/office/drawing/2014/main" id="{6A630716-BAE4-F171-2FC1-54F8B9BF33CA}"/>
              </a:ext>
            </a:extLst>
          </p:cNvPr>
          <p:cNvGrpSpPr/>
          <p:nvPr userDrawn="1"/>
        </p:nvGrpSpPr>
        <p:grpSpPr>
          <a:xfrm>
            <a:off x="-2646071" y="-2"/>
            <a:ext cx="2565578" cy="2986711"/>
            <a:chOff x="-2400150" y="-2"/>
            <a:chExt cx="2327138" cy="2708921"/>
          </a:xfrm>
        </p:grpSpPr>
        <p:sp>
          <p:nvSpPr>
            <p:cNvPr id="10" name="Rechteck 9">
              <a:extLst>
                <a:ext uri="{FF2B5EF4-FFF2-40B4-BE49-F238E27FC236}">
                  <a16:creationId xmlns:a16="http://schemas.microsoft.com/office/drawing/2014/main" id="{EE2D4DF9-E395-9780-B7AD-D5545A13F831}"/>
                </a:ext>
              </a:extLst>
            </p:cNvPr>
            <p:cNvSpPr/>
            <p:nvPr userDrawn="1"/>
          </p:nvSpPr>
          <p:spPr>
            <a:xfrm>
              <a:off x="-2400150" y="-2"/>
              <a:ext cx="2327138" cy="27089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a:t>
              </a:r>
            </a:p>
            <a:p>
              <a:pPr algn="l"/>
              <a:r>
                <a:rPr lang="de-DE" sz="1323" dirty="0">
                  <a:latin typeface="Arial" panose="020B0604020202020204" pitchFamily="34" charset="0"/>
                </a:rPr>
                <a:t>Die grafischen Elemente und der Titel dürfen nur in den markierten Farben eingefärbt werden: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de-DE" sz="1323" dirty="0">
                  <a:latin typeface="Arial" panose="020B0604020202020204" pitchFamily="34" charset="0"/>
                </a:rPr>
                <a:t>Zum Einfärben der Elemente markieren Sie diese und  wählen die entsprechende Farbe als Füllung aus.</a:t>
              </a:r>
            </a:p>
          </p:txBody>
        </p:sp>
        <p:grpSp>
          <p:nvGrpSpPr>
            <p:cNvPr id="11" name="Gruppieren 10">
              <a:extLst>
                <a:ext uri="{FF2B5EF4-FFF2-40B4-BE49-F238E27FC236}">
                  <a16:creationId xmlns:a16="http://schemas.microsoft.com/office/drawing/2014/main" id="{F2994CFC-6676-BCD9-AFBB-7E0FB6D67207}"/>
                </a:ext>
              </a:extLst>
            </p:cNvPr>
            <p:cNvGrpSpPr>
              <a:grpSpLocks noChangeAspect="1"/>
            </p:cNvGrpSpPr>
            <p:nvPr userDrawn="1"/>
          </p:nvGrpSpPr>
          <p:grpSpPr>
            <a:xfrm>
              <a:off x="-2321891" y="1052736"/>
              <a:ext cx="2088000" cy="540000"/>
              <a:chOff x="-2226581" y="2060848"/>
              <a:chExt cx="2088000" cy="540000"/>
            </a:xfrm>
          </p:grpSpPr>
          <p:grpSp>
            <p:nvGrpSpPr>
              <p:cNvPr id="13" name="Gruppieren 12">
                <a:extLst>
                  <a:ext uri="{FF2B5EF4-FFF2-40B4-BE49-F238E27FC236}">
                    <a16:creationId xmlns:a16="http://schemas.microsoft.com/office/drawing/2014/main" id="{C24B8529-A5F4-758E-C779-0CA907150A39}"/>
                  </a:ext>
                </a:extLst>
              </p:cNvPr>
              <p:cNvGrpSpPr/>
              <p:nvPr userDrawn="1"/>
            </p:nvGrpSpPr>
            <p:grpSpPr>
              <a:xfrm>
                <a:off x="-2226581" y="2060848"/>
                <a:ext cx="2088000" cy="540000"/>
                <a:chOff x="-2226581" y="2060848"/>
                <a:chExt cx="2088000" cy="540000"/>
              </a:xfrm>
            </p:grpSpPr>
            <p:sp>
              <p:nvSpPr>
                <p:cNvPr id="18" name="Rechteck 17">
                  <a:extLst>
                    <a:ext uri="{FF2B5EF4-FFF2-40B4-BE49-F238E27FC236}">
                      <a16:creationId xmlns:a16="http://schemas.microsoft.com/office/drawing/2014/main" id="{7BAFA2EA-4772-631D-A2DF-854B0781765A}"/>
                    </a:ext>
                  </a:extLst>
                </p:cNvPr>
                <p:cNvSpPr/>
                <p:nvPr userDrawn="1"/>
              </p:nvSpPr>
              <p:spPr>
                <a:xfrm>
                  <a:off x="-2226581" y="2060848"/>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19" name="Grafik 18">
                  <a:extLst>
                    <a:ext uri="{FF2B5EF4-FFF2-40B4-BE49-F238E27FC236}">
                      <a16:creationId xmlns:a16="http://schemas.microsoft.com/office/drawing/2014/main" id="{88958E5C-0220-2250-925B-7FBDDC4856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39977" y="2101356"/>
                  <a:ext cx="1914792" cy="458984"/>
                </a:xfrm>
                <a:prstGeom prst="rect">
                  <a:avLst/>
                </a:prstGeom>
              </p:spPr>
            </p:pic>
          </p:grpSp>
          <p:sp>
            <p:nvSpPr>
              <p:cNvPr id="14" name="Rechteck 13">
                <a:extLst>
                  <a:ext uri="{FF2B5EF4-FFF2-40B4-BE49-F238E27FC236}">
                    <a16:creationId xmlns:a16="http://schemas.microsoft.com/office/drawing/2014/main" id="{6C3A7D81-BC38-3A58-9F3E-EB0DD4EF938A}"/>
                  </a:ext>
                </a:extLst>
              </p:cNvPr>
              <p:cNvSpPr/>
              <p:nvPr userDrawn="1"/>
            </p:nvSpPr>
            <p:spPr>
              <a:xfrm>
                <a:off x="-1018300" y="2341124"/>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pic>
        <p:nvPicPr>
          <p:cNvPr id="4" name="Grafik 3" descr="Ein Bild, das Text enthält.&#10;&#10;Automatisch generierte Beschreibung">
            <a:extLst>
              <a:ext uri="{FF2B5EF4-FFF2-40B4-BE49-F238E27FC236}">
                <a16:creationId xmlns:a16="http://schemas.microsoft.com/office/drawing/2014/main" id="{91DFE515-EA77-6B57-CBE4-61F0317A68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8052" y="5798"/>
            <a:ext cx="2256358" cy="1124700"/>
          </a:xfrm>
          <a:prstGeom prst="rect">
            <a:avLst/>
          </a:prstGeom>
        </p:spPr>
      </p:pic>
      <p:sp>
        <p:nvSpPr>
          <p:cNvPr id="6" name="Foliennummernplatzhalter 5" hidden="1">
            <a:extLst>
              <a:ext uri="{FF2B5EF4-FFF2-40B4-BE49-F238E27FC236}">
                <a16:creationId xmlns:a16="http://schemas.microsoft.com/office/drawing/2014/main" id="{2B7E69D7-F919-50DE-1528-5CDD7AC805E4}"/>
              </a:ext>
            </a:extLst>
          </p:cNvPr>
          <p:cNvSpPr>
            <a:spLocks noGrp="1"/>
          </p:cNvSpPr>
          <p:nvPr>
            <p:ph type="sldNum" sz="quarter" idx="4"/>
          </p:nvPr>
        </p:nvSpPr>
        <p:spPr>
          <a:xfrm>
            <a:off x="-119066" y="-119075"/>
            <a:ext cx="3969" cy="3969"/>
          </a:xfrm>
          <a:prstGeom prst="rect">
            <a:avLst/>
          </a:prstGeom>
        </p:spPr>
        <p:txBody>
          <a:bodyPr vert="horz" lIns="0" tIns="0" rIns="0" bIns="0" rtlCol="0" anchor="b" anchorCtr="0"/>
          <a:lstStyle>
            <a:lvl1pPr algn="l">
              <a:defRPr sz="110" b="0">
                <a:solidFill>
                  <a:schemeClr val="tx1"/>
                </a:solidFill>
              </a:defRPr>
            </a:lvl1pPr>
          </a:lstStyle>
          <a:p>
            <a:fld id="{1F8F6C9E-DFB0-47BA-A580-000504CFD3E5}" type="slidenum">
              <a:rPr lang="de-DE" smtClean="0"/>
              <a:pPr/>
              <a:t>‹Nr.›</a:t>
            </a:fld>
            <a:endParaRPr lang="de-DE" dirty="0"/>
          </a:p>
        </p:txBody>
      </p:sp>
      <p:grpSp>
        <p:nvGrpSpPr>
          <p:cNvPr id="7" name="Gruppieren 6">
            <a:extLst>
              <a:ext uri="{FF2B5EF4-FFF2-40B4-BE49-F238E27FC236}">
                <a16:creationId xmlns:a16="http://schemas.microsoft.com/office/drawing/2014/main" id="{8A8718ED-BCC6-17FE-B12F-A3B938EDBA8D}"/>
              </a:ext>
            </a:extLst>
          </p:cNvPr>
          <p:cNvGrpSpPr/>
          <p:nvPr userDrawn="1"/>
        </p:nvGrpSpPr>
        <p:grpSpPr>
          <a:xfrm>
            <a:off x="-2646071" y="3255078"/>
            <a:ext cx="2565578" cy="2430966"/>
            <a:chOff x="-2400150" y="-2"/>
            <a:chExt cx="2327138" cy="2204865"/>
          </a:xfrm>
        </p:grpSpPr>
        <p:sp>
          <p:nvSpPr>
            <p:cNvPr id="8" name="Rechteck 7">
              <a:extLst>
                <a:ext uri="{FF2B5EF4-FFF2-40B4-BE49-F238E27FC236}">
                  <a16:creationId xmlns:a16="http://schemas.microsoft.com/office/drawing/2014/main" id="{42D75BCE-DB9F-1527-9439-C40FC5D2B208}"/>
                </a:ext>
              </a:extLst>
            </p:cNvPr>
            <p:cNvSpPr/>
            <p:nvPr userDrawn="1"/>
          </p:nvSpPr>
          <p:spPr>
            <a:xfrm>
              <a:off x="-2400150" y="-2"/>
              <a:ext cx="2327138" cy="22048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 (EN):</a:t>
              </a:r>
            </a:p>
            <a:p>
              <a:pPr algn="l"/>
              <a:r>
                <a:rPr lang="en-US" sz="1323" dirty="0">
                  <a:latin typeface="Arial" panose="020B0604020202020204" pitchFamily="34" charset="0"/>
                </a:rPr>
                <a:t>The graphic elements and the subtitle may only be </a:t>
              </a:r>
              <a:r>
                <a:rPr lang="en-US" sz="1323" dirty="0" err="1">
                  <a:latin typeface="Arial" panose="020B0604020202020204" pitchFamily="34" charset="0"/>
                </a:rPr>
                <a:t>coloured</a:t>
              </a:r>
              <a:r>
                <a:rPr lang="en-US" sz="1323" dirty="0">
                  <a:latin typeface="Arial" panose="020B0604020202020204" pitchFamily="34" charset="0"/>
                </a:rPr>
                <a:t> in the marked </a:t>
              </a:r>
              <a:r>
                <a:rPr lang="en-US" sz="1323" dirty="0" err="1">
                  <a:latin typeface="Arial" panose="020B0604020202020204" pitchFamily="34" charset="0"/>
                </a:rPr>
                <a:t>colours</a:t>
              </a:r>
              <a:r>
                <a:rPr lang="en-US" sz="1323" dirty="0">
                  <a:latin typeface="Arial" panose="020B0604020202020204" pitchFamily="34" charset="0"/>
                </a:rPr>
                <a:t>: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en-US" sz="1323" dirty="0">
                  <a:latin typeface="Arial" panose="020B0604020202020204" pitchFamily="34" charset="0"/>
                </a:rPr>
                <a:t>To </a:t>
              </a:r>
              <a:r>
                <a:rPr lang="en-US" sz="1323" dirty="0" err="1">
                  <a:latin typeface="Arial" panose="020B0604020202020204" pitchFamily="34" charset="0"/>
                </a:rPr>
                <a:t>colour</a:t>
              </a:r>
              <a:r>
                <a:rPr lang="en-US" sz="1323" dirty="0">
                  <a:latin typeface="Arial" panose="020B0604020202020204" pitchFamily="34" charset="0"/>
                </a:rPr>
                <a:t> the elements, select them and choose the corresponding </a:t>
              </a:r>
              <a:r>
                <a:rPr lang="en-US" sz="1323" dirty="0" err="1">
                  <a:latin typeface="Arial" panose="020B0604020202020204" pitchFamily="34" charset="0"/>
                </a:rPr>
                <a:t>colour</a:t>
              </a:r>
              <a:r>
                <a:rPr lang="en-US" sz="1323" dirty="0">
                  <a:latin typeface="Arial" panose="020B0604020202020204" pitchFamily="34" charset="0"/>
                </a:rPr>
                <a:t> as a fill.</a:t>
              </a:r>
              <a:endParaRPr lang="de-DE" sz="1323" dirty="0">
                <a:latin typeface="Arial" panose="020B0604020202020204" pitchFamily="34" charset="0"/>
              </a:endParaRPr>
            </a:p>
          </p:txBody>
        </p:sp>
        <p:grpSp>
          <p:nvGrpSpPr>
            <p:cNvPr id="12" name="Gruppieren 11">
              <a:extLst>
                <a:ext uri="{FF2B5EF4-FFF2-40B4-BE49-F238E27FC236}">
                  <a16:creationId xmlns:a16="http://schemas.microsoft.com/office/drawing/2014/main" id="{07D0FE89-B711-23F5-F1B3-3F9976664D98}"/>
                </a:ext>
              </a:extLst>
            </p:cNvPr>
            <p:cNvGrpSpPr>
              <a:grpSpLocks noChangeAspect="1"/>
            </p:cNvGrpSpPr>
            <p:nvPr userDrawn="1"/>
          </p:nvGrpSpPr>
          <p:grpSpPr>
            <a:xfrm>
              <a:off x="-2321891" y="908719"/>
              <a:ext cx="2088000" cy="540000"/>
              <a:chOff x="-2226581" y="1916831"/>
              <a:chExt cx="2088000" cy="540000"/>
            </a:xfrm>
          </p:grpSpPr>
          <p:grpSp>
            <p:nvGrpSpPr>
              <p:cNvPr id="15" name="Gruppieren 14">
                <a:extLst>
                  <a:ext uri="{FF2B5EF4-FFF2-40B4-BE49-F238E27FC236}">
                    <a16:creationId xmlns:a16="http://schemas.microsoft.com/office/drawing/2014/main" id="{86ABDBE0-F3A2-63E5-8A72-3B1BB6B6FF78}"/>
                  </a:ext>
                </a:extLst>
              </p:cNvPr>
              <p:cNvGrpSpPr/>
              <p:nvPr userDrawn="1"/>
            </p:nvGrpSpPr>
            <p:grpSpPr>
              <a:xfrm>
                <a:off x="-2226581" y="1916831"/>
                <a:ext cx="2088000" cy="540000"/>
                <a:chOff x="-2226581" y="1916831"/>
                <a:chExt cx="2088000" cy="540000"/>
              </a:xfrm>
            </p:grpSpPr>
            <p:sp>
              <p:nvSpPr>
                <p:cNvPr id="17" name="Rechteck 16">
                  <a:extLst>
                    <a:ext uri="{FF2B5EF4-FFF2-40B4-BE49-F238E27FC236}">
                      <a16:creationId xmlns:a16="http://schemas.microsoft.com/office/drawing/2014/main" id="{2E0BEA31-AB98-9033-4596-686622456DD5}"/>
                    </a:ext>
                  </a:extLst>
                </p:cNvPr>
                <p:cNvSpPr/>
                <p:nvPr userDrawn="1"/>
              </p:nvSpPr>
              <p:spPr>
                <a:xfrm>
                  <a:off x="-2226581" y="1916831"/>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23" name="Grafik 22">
                  <a:extLst>
                    <a:ext uri="{FF2B5EF4-FFF2-40B4-BE49-F238E27FC236}">
                      <a16:creationId xmlns:a16="http://schemas.microsoft.com/office/drawing/2014/main" id="{072A293A-D462-445E-797B-5EDAF1B53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39977" y="1961902"/>
                  <a:ext cx="1914792" cy="458984"/>
                </a:xfrm>
                <a:prstGeom prst="rect">
                  <a:avLst/>
                </a:prstGeom>
              </p:spPr>
            </p:pic>
          </p:grpSp>
          <p:sp>
            <p:nvSpPr>
              <p:cNvPr id="16" name="Rechteck 15">
                <a:extLst>
                  <a:ext uri="{FF2B5EF4-FFF2-40B4-BE49-F238E27FC236}">
                    <a16:creationId xmlns:a16="http://schemas.microsoft.com/office/drawing/2014/main" id="{765B9646-6CFF-22AD-19F4-E17E43857FF4}"/>
                  </a:ext>
                </a:extLst>
              </p:cNvPr>
              <p:cNvSpPr/>
              <p:nvPr userDrawn="1"/>
            </p:nvSpPr>
            <p:spPr>
              <a:xfrm>
                <a:off x="-1018300" y="2197107"/>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sp>
        <p:nvSpPr>
          <p:cNvPr id="24" name="Fußzeilenplatzhalter 23">
            <a:extLst>
              <a:ext uri="{FF2B5EF4-FFF2-40B4-BE49-F238E27FC236}">
                <a16:creationId xmlns:a16="http://schemas.microsoft.com/office/drawing/2014/main" id="{0431C2CC-C727-5345-734B-10EEA87BEA37}"/>
              </a:ext>
            </a:extLst>
          </p:cNvPr>
          <p:cNvSpPr>
            <a:spLocks noGrp="1"/>
          </p:cNvSpPr>
          <p:nvPr>
            <p:ph type="ftr" sz="quarter" idx="16"/>
          </p:nvPr>
        </p:nvSpPr>
        <p:spPr>
          <a:xfrm>
            <a:off x="1043734" y="6479965"/>
            <a:ext cx="3435782" cy="396961"/>
          </a:xfrm>
          <a:prstGeom prst="rect">
            <a:avLst/>
          </a:prstGeom>
        </p:spPr>
        <p:txBody>
          <a:bodyPr anchor="t"/>
          <a:lstStyle>
            <a:lvl1pPr>
              <a:defRPr sz="1200">
                <a:solidFill>
                  <a:schemeClr val="bg1"/>
                </a:solidFill>
              </a:defRPr>
            </a:lvl1pPr>
          </a:lstStyle>
          <a:p>
            <a:r>
              <a:rPr lang="en-US"/>
              <a:t>R.O.E. GmbH | Stand: 15.02.2024 Rev6</a:t>
            </a:r>
            <a:endParaRPr lang="de-DE" dirty="0"/>
          </a:p>
        </p:txBody>
      </p:sp>
    </p:spTree>
    <p:extLst>
      <p:ext uri="{BB962C8B-B14F-4D97-AF65-F5344CB8AC3E}">
        <p14:creationId xmlns:p14="http://schemas.microsoft.com/office/powerpoint/2010/main" val="224470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700"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24846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7"/>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7"/>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1"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71697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8"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7"/>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32510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5"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89554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4"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472700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cstate="screen">
            <a:alphaModFix amt="8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46BD69A-531B-8440-9045-6D3BD9E88E1F}"/>
              </a:ext>
            </a:extLst>
          </p:cNvPr>
          <p:cNvSpPr/>
          <p:nvPr userDrawn="1"/>
        </p:nvSpPr>
        <p:spPr>
          <a:xfrm>
            <a:off x="-1726" y="-2196"/>
            <a:ext cx="13444677"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4921 w 10708321"/>
              <a:gd name="connsiteY0" fmla="*/ 0 h 3337240"/>
              <a:gd name="connsiteX1" fmla="*/ 10708321 w 10708321"/>
              <a:gd name="connsiteY1" fmla="*/ 0 h 3337240"/>
              <a:gd name="connsiteX2" fmla="*/ 10708321 w 10708321"/>
              <a:gd name="connsiteY2" fmla="*/ 677763 h 3337240"/>
              <a:gd name="connsiteX3" fmla="*/ 633 w 10708321"/>
              <a:gd name="connsiteY3" fmla="*/ 3337240 h 3337240"/>
              <a:gd name="connsiteX4" fmla="*/ 14921 w 10708321"/>
              <a:gd name="connsiteY4" fmla="*/ 0 h 3337240"/>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0 w 10693400"/>
              <a:gd name="connsiteY0" fmla="*/ 0 h 3246746"/>
              <a:gd name="connsiteX1" fmla="*/ 10693400 w 10693400"/>
              <a:gd name="connsiteY1" fmla="*/ 0 h 3246746"/>
              <a:gd name="connsiteX2" fmla="*/ 10693400 w 10693400"/>
              <a:gd name="connsiteY2" fmla="*/ 677763 h 3246746"/>
              <a:gd name="connsiteX3" fmla="*/ 14287 w 10693400"/>
              <a:gd name="connsiteY3" fmla="*/ 3246746 h 3246746"/>
              <a:gd name="connsiteX4" fmla="*/ 0 w 10693400"/>
              <a:gd name="connsiteY4" fmla="*/ 0 h 3246746"/>
              <a:gd name="connsiteX0" fmla="*/ 1374 w 10694774"/>
              <a:gd name="connsiteY0" fmla="*/ 0 h 3246746"/>
              <a:gd name="connsiteX1" fmla="*/ 10694774 w 10694774"/>
              <a:gd name="connsiteY1" fmla="*/ 0 h 3246746"/>
              <a:gd name="connsiteX2" fmla="*/ 10694774 w 10694774"/>
              <a:gd name="connsiteY2" fmla="*/ 677763 h 3246746"/>
              <a:gd name="connsiteX3" fmla="*/ 1374 w 10694774"/>
              <a:gd name="connsiteY3" fmla="*/ 3246746 h 3246746"/>
              <a:gd name="connsiteX4" fmla="*/ 1374 w 10694774"/>
              <a:gd name="connsiteY4" fmla="*/ 0 h 3246746"/>
              <a:gd name="connsiteX0" fmla="*/ 1374 w 10694774"/>
              <a:gd name="connsiteY0" fmla="*/ 0 h 3518218"/>
              <a:gd name="connsiteX1" fmla="*/ 10694774 w 10694774"/>
              <a:gd name="connsiteY1" fmla="*/ 0 h 3518218"/>
              <a:gd name="connsiteX2" fmla="*/ 10694774 w 10694774"/>
              <a:gd name="connsiteY2" fmla="*/ 677763 h 3518218"/>
              <a:gd name="connsiteX3" fmla="*/ 1374 w 10694774"/>
              <a:gd name="connsiteY3" fmla="*/ 3518218 h 3518218"/>
              <a:gd name="connsiteX4" fmla="*/ 1374 w 10694774"/>
              <a:gd name="connsiteY4" fmla="*/ 0 h 351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4" h="3518218">
                <a:moveTo>
                  <a:pt x="1374" y="0"/>
                </a:moveTo>
                <a:lnTo>
                  <a:pt x="10694774" y="0"/>
                </a:lnTo>
                <a:lnTo>
                  <a:pt x="10694774" y="677763"/>
                </a:lnTo>
                <a:lnTo>
                  <a:pt x="1374" y="3518218"/>
                </a:lnTo>
                <a:cubicBezTo>
                  <a:pt x="-3388" y="2466132"/>
                  <a:pt x="6136" y="1052086"/>
                  <a:pt x="1374" y="0"/>
                </a:cubicBezTo>
                <a:close/>
              </a:path>
            </a:pathLst>
          </a:custGeom>
          <a:solidFill>
            <a:srgbClr val="95C02A">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2" name="Titelplatzhalter 21"/>
          <p:cNvSpPr>
            <a:spLocks noGrp="1"/>
          </p:cNvSpPr>
          <p:nvPr>
            <p:ph type="title"/>
          </p:nvPr>
        </p:nvSpPr>
        <p:spPr>
          <a:xfrm>
            <a:off x="896196" y="252042"/>
            <a:ext cx="10645528" cy="1092182"/>
          </a:xfrm>
          <a:prstGeom prst="rect">
            <a:avLst/>
          </a:prstGeom>
        </p:spPr>
        <p:txBody>
          <a:bodyPr vert="horz" lIns="104306" tIns="52153" rIns="104306" bIns="52153" anchor="ctr">
            <a:normAutofit/>
          </a:bodyPr>
          <a:lstStyle/>
          <a:p>
            <a:r>
              <a:rPr kumimoji="0" lang="en-US" dirty="0"/>
              <a:t>Click to edit Master title style</a:t>
            </a:r>
          </a:p>
        </p:txBody>
      </p:sp>
      <p:sp>
        <p:nvSpPr>
          <p:cNvPr id="13" name="Textplatzhalter 12"/>
          <p:cNvSpPr>
            <a:spLocks noGrp="1"/>
          </p:cNvSpPr>
          <p:nvPr>
            <p:ph type="body" idx="1"/>
          </p:nvPr>
        </p:nvSpPr>
        <p:spPr>
          <a:xfrm>
            <a:off x="900678" y="1764294"/>
            <a:ext cx="11986630" cy="4990434"/>
          </a:xfrm>
          <a:prstGeom prst="rect">
            <a:avLst/>
          </a:prstGeom>
        </p:spPr>
        <p:txBody>
          <a:bodyPr vert="horz" lIns="104306" tIns="52153" rIns="104306" bIns="52153">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hteck 6"/>
          <p:cNvSpPr/>
          <p:nvPr/>
        </p:nvSpPr>
        <p:spPr bwMode="white">
          <a:xfrm>
            <a:off x="0" y="1361030"/>
            <a:ext cx="13442950" cy="3528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3" y="1617758"/>
            <a:ext cx="633590" cy="21600"/>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742456" y="1617757"/>
            <a:ext cx="12717086" cy="21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19" name="Rechteck 5">
            <a:extLst>
              <a:ext uri="{FF2B5EF4-FFF2-40B4-BE49-F238E27FC236}">
                <a16:creationId xmlns:a16="http://schemas.microsoft.com/office/drawing/2014/main" id="{5E8D123A-4BA5-4942-AB27-B0DA0ED60D78}"/>
              </a:ext>
            </a:extLst>
          </p:cNvPr>
          <p:cNvSpPr/>
          <p:nvPr userDrawn="1"/>
        </p:nvSpPr>
        <p:spPr>
          <a:xfrm flipH="1" flipV="1">
            <a:off x="2" y="7195476"/>
            <a:ext cx="13444679"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375 w 10694775"/>
              <a:gd name="connsiteY0" fmla="*/ 0 h 3085710"/>
              <a:gd name="connsiteX1" fmla="*/ 10694775 w 10694775"/>
              <a:gd name="connsiteY1" fmla="*/ 0 h 3085710"/>
              <a:gd name="connsiteX2" fmla="*/ 10694775 w 10694775"/>
              <a:gd name="connsiteY2" fmla="*/ 677763 h 3085710"/>
              <a:gd name="connsiteX3" fmla="*/ 1374 w 10694775"/>
              <a:gd name="connsiteY3" fmla="*/ 3085710 h 3085710"/>
              <a:gd name="connsiteX4" fmla="*/ 1375 w 10694775"/>
              <a:gd name="connsiteY4" fmla="*/ 0 h 308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5" h="3085710">
                <a:moveTo>
                  <a:pt x="1375" y="0"/>
                </a:moveTo>
                <a:lnTo>
                  <a:pt x="10694775" y="0"/>
                </a:lnTo>
                <a:lnTo>
                  <a:pt x="10694775" y="677763"/>
                </a:lnTo>
                <a:lnTo>
                  <a:pt x="1374" y="3085710"/>
                </a:lnTo>
                <a:cubicBezTo>
                  <a:pt x="-3388" y="2033624"/>
                  <a:pt x="6137" y="1052086"/>
                  <a:pt x="1375" y="0"/>
                </a:cubicBezTo>
                <a:close/>
              </a:path>
            </a:pathLst>
          </a:custGeom>
          <a:solidFill>
            <a:srgbClr val="707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3" name="Foliennummernplatzhalter 22"/>
          <p:cNvSpPr>
            <a:spLocks noGrp="1"/>
          </p:cNvSpPr>
          <p:nvPr>
            <p:ph type="sldNum" sz="quarter" idx="4"/>
          </p:nvPr>
        </p:nvSpPr>
        <p:spPr>
          <a:xfrm>
            <a:off x="12338180" y="7214618"/>
            <a:ext cx="784173" cy="269546"/>
          </a:xfrm>
          <a:prstGeom prst="rect">
            <a:avLst/>
          </a:prstGeom>
          <a:noFill/>
        </p:spPr>
        <p:txBody>
          <a:bodyPr vert="horz" lIns="104306" tIns="52153" rIns="104306" bIns="52153" anchor="ctr" anchorCtr="0">
            <a:normAutofit/>
          </a:bodyPr>
          <a:lstStyle>
            <a:lvl1pPr algn="ctr" eaLnBrk="1" latinLnBrk="0" hangingPunct="1">
              <a:defRPr kumimoji="0" sz="1200" b="1">
                <a:solidFill>
                  <a:schemeClr val="bg1"/>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pic>
        <p:nvPicPr>
          <p:cNvPr id="11" name="Grafik 10">
            <a:extLst>
              <a:ext uri="{FF2B5EF4-FFF2-40B4-BE49-F238E27FC236}">
                <a16:creationId xmlns:a16="http://schemas.microsoft.com/office/drawing/2014/main" id="{786DEC53-553A-9744-BE52-21AEC5533B55}"/>
              </a:ext>
            </a:extLst>
          </p:cNvPr>
          <p:cNvPicPr>
            <a:picLocks noChangeAspect="1"/>
          </p:cNvPicPr>
          <p:nvPr userDrawn="1"/>
        </p:nvPicPr>
        <p:blipFill>
          <a:blip r:embed="rId44" cstate="email">
            <a:extLst>
              <a:ext uri="{28A0092B-C50C-407E-A947-70E740481C1C}">
                <a14:useLocalDpi xmlns:a14="http://schemas.microsoft.com/office/drawing/2010/main"/>
              </a:ext>
            </a:extLst>
          </a:blip>
          <a:stretch>
            <a:fillRect/>
          </a:stretch>
        </p:blipFill>
        <p:spPr>
          <a:xfrm>
            <a:off x="11813058" y="264733"/>
            <a:ext cx="1065600" cy="1062644"/>
          </a:xfrm>
          <a:prstGeom prst="rect">
            <a:avLst/>
          </a:prstGeom>
        </p:spPr>
      </p:pic>
    </p:spTree>
    <p:extLst>
      <p:ext uri="{BB962C8B-B14F-4D97-AF65-F5344CB8AC3E}">
        <p14:creationId xmlns:p14="http://schemas.microsoft.com/office/powerpoint/2010/main" val="300628730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09" r:id="rId41"/>
  </p:sldLayoutIdLst>
  <p:hf hdr="0" ftr="0" dt="0"/>
  <p:txStyles>
    <p:titleStyle>
      <a:lvl1pPr algn="l" rtl="0" eaLnBrk="1" latinLnBrk="0" hangingPunct="1">
        <a:spcBef>
          <a:spcPct val="0"/>
        </a:spcBef>
        <a:buNone/>
        <a:defRPr kumimoji="0" sz="24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rtl="0" eaLnBrk="1" latinLnBrk="0" hangingPunct="1">
        <a:spcBef>
          <a:spcPts val="798"/>
        </a:spcBef>
        <a:buClr>
          <a:schemeClr val="accent2"/>
        </a:buClr>
        <a:buSzPct val="60000"/>
        <a:buFontTx/>
        <a:buNone/>
        <a:defRPr kumimoji="0" sz="2000" b="1" kern="1200">
          <a:solidFill>
            <a:schemeClr val="tx1"/>
          </a:solidFill>
          <a:latin typeface="Arial" panose="020B0604020202020204" pitchFamily="34" charset="0"/>
          <a:ea typeface="+mn-ea"/>
          <a:cs typeface="Arial" panose="020B0604020202020204" pitchFamily="34" charset="0"/>
        </a:defRPr>
      </a:lvl1pPr>
      <a:lvl2pPr marL="730139" indent="-312917" algn="l" rtl="0" eaLnBrk="1" latinLnBrk="0" hangingPunct="1">
        <a:spcBef>
          <a:spcPts val="627"/>
        </a:spcBef>
        <a:buClr>
          <a:schemeClr val="accent1"/>
        </a:buClr>
        <a:buSzPct val="70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2pPr>
      <a:lvl3pPr marL="1043056" indent="-260764" algn="l" rtl="0" eaLnBrk="1" latinLnBrk="0" hangingPunct="1">
        <a:spcBef>
          <a:spcPts val="570"/>
        </a:spcBef>
        <a:buClr>
          <a:schemeClr val="accent2"/>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3pPr>
      <a:lvl4pPr marL="1564584" indent="-260764" algn="l" rtl="0" eaLnBrk="1" latinLnBrk="0" hangingPunct="1">
        <a:spcBef>
          <a:spcPts val="456"/>
        </a:spcBef>
        <a:buClr>
          <a:schemeClr val="accent3"/>
        </a:buClr>
        <a:buSzPct val="7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4pPr>
      <a:lvl5pPr marL="2086112" indent="-260764" algn="l" rtl="0" eaLnBrk="1" latinLnBrk="0" hangingPunct="1">
        <a:spcBef>
          <a:spcPts val="456"/>
        </a:spcBef>
        <a:buClr>
          <a:schemeClr val="accent4"/>
        </a:buClr>
        <a:buSzPct val="6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2399029" indent="-260764" algn="l" rtl="0" eaLnBrk="1" latinLnBrk="0" hangingPunct="1">
        <a:spcBef>
          <a:spcPct val="20000"/>
        </a:spcBef>
        <a:buClr>
          <a:schemeClr val="accent1"/>
        </a:buClr>
        <a:buFont typeface="Wingdings"/>
        <a:buChar char="§"/>
        <a:defRPr kumimoji="0" sz="2100" kern="1200" baseline="0">
          <a:solidFill>
            <a:schemeClr val="tx1"/>
          </a:solidFill>
          <a:latin typeface="+mn-lt"/>
          <a:ea typeface="+mn-ea"/>
          <a:cs typeface="+mn-cs"/>
        </a:defRPr>
      </a:lvl6pPr>
      <a:lvl7pPr marL="2711946" indent="-260764" algn="l" rtl="0" eaLnBrk="1" latinLnBrk="0" hangingPunct="1">
        <a:spcBef>
          <a:spcPct val="20000"/>
        </a:spcBef>
        <a:buClr>
          <a:schemeClr val="accent2"/>
        </a:buClr>
        <a:buFont typeface="Wingdings"/>
        <a:buChar char="§"/>
        <a:defRPr kumimoji="0" sz="2100" kern="1200" baseline="0">
          <a:solidFill>
            <a:schemeClr val="tx1"/>
          </a:solidFill>
          <a:latin typeface="+mn-lt"/>
          <a:ea typeface="+mn-ea"/>
          <a:cs typeface="+mn-cs"/>
        </a:defRPr>
      </a:lvl7pPr>
      <a:lvl8pPr marL="3024863" indent="-260764" algn="l" rtl="0" eaLnBrk="1" latinLnBrk="0" hangingPunct="1">
        <a:spcBef>
          <a:spcPct val="20000"/>
        </a:spcBef>
        <a:buClr>
          <a:schemeClr val="accent3"/>
        </a:buClr>
        <a:buFont typeface="Wingdings"/>
        <a:buChar char="§"/>
        <a:defRPr kumimoji="0" sz="2100" kern="1200" baseline="0">
          <a:solidFill>
            <a:schemeClr val="tx1"/>
          </a:solidFill>
          <a:latin typeface="+mn-lt"/>
          <a:ea typeface="+mn-ea"/>
          <a:cs typeface="+mn-cs"/>
        </a:defRPr>
      </a:lvl8pPr>
      <a:lvl9pPr marL="3337779" indent="-260764" algn="l" rtl="0" eaLnBrk="1" latinLnBrk="0" hangingPunct="1">
        <a:spcBef>
          <a:spcPct val="20000"/>
        </a:spcBef>
        <a:buClr>
          <a:schemeClr val="accent4"/>
        </a:buClr>
        <a:buFont typeface="Wingdings"/>
        <a:buChar char="§"/>
        <a:defRPr kumimoji="0" sz="2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528" algn="l" rtl="0" eaLnBrk="1" latinLnBrk="0" hangingPunct="1">
        <a:defRPr kumimoji="0" kern="1200">
          <a:solidFill>
            <a:schemeClr val="tx1"/>
          </a:solidFill>
          <a:latin typeface="+mn-lt"/>
          <a:ea typeface="+mn-ea"/>
          <a:cs typeface="+mn-cs"/>
        </a:defRPr>
      </a:lvl2pPr>
      <a:lvl3pPr marL="1043056" algn="l" rtl="0" eaLnBrk="1" latinLnBrk="0" hangingPunct="1">
        <a:defRPr kumimoji="0" kern="1200">
          <a:solidFill>
            <a:schemeClr val="tx1"/>
          </a:solidFill>
          <a:latin typeface="+mn-lt"/>
          <a:ea typeface="+mn-ea"/>
          <a:cs typeface="+mn-cs"/>
        </a:defRPr>
      </a:lvl3pPr>
      <a:lvl4pPr marL="1564584" algn="l" rtl="0" eaLnBrk="1" latinLnBrk="0" hangingPunct="1">
        <a:defRPr kumimoji="0" kern="1200">
          <a:solidFill>
            <a:schemeClr val="tx1"/>
          </a:solidFill>
          <a:latin typeface="+mn-lt"/>
          <a:ea typeface="+mn-ea"/>
          <a:cs typeface="+mn-cs"/>
        </a:defRPr>
      </a:lvl4pPr>
      <a:lvl5pPr marL="2086112" algn="l" rtl="0" eaLnBrk="1" latinLnBrk="0" hangingPunct="1">
        <a:defRPr kumimoji="0" kern="1200">
          <a:solidFill>
            <a:schemeClr val="tx1"/>
          </a:solidFill>
          <a:latin typeface="+mn-lt"/>
          <a:ea typeface="+mn-ea"/>
          <a:cs typeface="+mn-cs"/>
        </a:defRPr>
      </a:lvl5pPr>
      <a:lvl6pPr marL="2607640" algn="l" rtl="0" eaLnBrk="1" latinLnBrk="0" hangingPunct="1">
        <a:defRPr kumimoji="0" kern="1200">
          <a:solidFill>
            <a:schemeClr val="tx1"/>
          </a:solidFill>
          <a:latin typeface="+mn-lt"/>
          <a:ea typeface="+mn-ea"/>
          <a:cs typeface="+mn-cs"/>
        </a:defRPr>
      </a:lvl6pPr>
      <a:lvl7pPr marL="3129168" algn="l" rtl="0" eaLnBrk="1" latinLnBrk="0" hangingPunct="1">
        <a:defRPr kumimoji="0" kern="1200">
          <a:solidFill>
            <a:schemeClr val="tx1"/>
          </a:solidFill>
          <a:latin typeface="+mn-lt"/>
          <a:ea typeface="+mn-ea"/>
          <a:cs typeface="+mn-cs"/>
        </a:defRPr>
      </a:lvl7pPr>
      <a:lvl8pPr marL="3650696" algn="l" rtl="0" eaLnBrk="1" latinLnBrk="0" hangingPunct="1">
        <a:defRPr kumimoji="0" kern="1200">
          <a:solidFill>
            <a:schemeClr val="tx1"/>
          </a:solidFill>
          <a:latin typeface="+mn-lt"/>
          <a:ea typeface="+mn-ea"/>
          <a:cs typeface="+mn-cs"/>
        </a:defRPr>
      </a:lvl8pPr>
      <a:lvl9pPr marL="417222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1C71C2D-4B2C-B5EF-9B94-3C801A3EC210}"/>
              </a:ext>
            </a:extLst>
          </p:cNvPr>
          <p:cNvSpPr>
            <a:spLocks noGrp="1"/>
          </p:cNvSpPr>
          <p:nvPr>
            <p:ph type="title"/>
          </p:nvPr>
        </p:nvSpPr>
        <p:spPr/>
        <p:txBody>
          <a:bodyPr>
            <a:normAutofit/>
          </a:bodyPr>
          <a:lstStyle/>
          <a:p>
            <a:r>
              <a:rPr lang="de-DE" sz="3600" dirty="0"/>
              <a:t>Unterweisungsmodul</a:t>
            </a:r>
            <a:endParaRPr lang="de-DE" dirty="0"/>
          </a:p>
        </p:txBody>
      </p:sp>
      <p:sp>
        <p:nvSpPr>
          <p:cNvPr id="2" name="Textplatzhalter 1">
            <a:extLst>
              <a:ext uri="{FF2B5EF4-FFF2-40B4-BE49-F238E27FC236}">
                <a16:creationId xmlns:a16="http://schemas.microsoft.com/office/drawing/2014/main" id="{F6830F47-6FAE-425F-B5D4-5984DA531741}"/>
              </a:ext>
            </a:extLst>
          </p:cNvPr>
          <p:cNvSpPr>
            <a:spLocks noGrp="1"/>
          </p:cNvSpPr>
          <p:nvPr>
            <p:ph type="body" idx="1"/>
          </p:nvPr>
        </p:nvSpPr>
        <p:spPr/>
        <p:txBody>
          <a:bodyPr/>
          <a:lstStyle/>
          <a:p>
            <a:r>
              <a:rPr lang="de-DE" dirty="0"/>
              <a:t>Arbeiten im Freigeschalteten Zustand PV-Anlagen</a:t>
            </a:r>
          </a:p>
          <a:p>
            <a:endParaRPr lang="de-DE" dirty="0"/>
          </a:p>
        </p:txBody>
      </p:sp>
      <p:sp>
        <p:nvSpPr>
          <p:cNvPr id="7" name="Foliennummernplatzhalter 6">
            <a:extLst>
              <a:ext uri="{FF2B5EF4-FFF2-40B4-BE49-F238E27FC236}">
                <a16:creationId xmlns:a16="http://schemas.microsoft.com/office/drawing/2014/main" id="{D4FB4A08-3041-5F64-3A39-1DBD070EA36E}"/>
              </a:ext>
            </a:extLst>
          </p:cNvPr>
          <p:cNvSpPr>
            <a:spLocks noGrp="1"/>
          </p:cNvSpPr>
          <p:nvPr>
            <p:ph type="sldNum" sz="quarter" idx="4294967295"/>
          </p:nvPr>
        </p:nvSpPr>
        <p:spPr>
          <a:xfrm>
            <a:off x="0" y="7008813"/>
            <a:ext cx="396875" cy="198437"/>
          </a:xfrm>
        </p:spPr>
        <p:txBody>
          <a:bodyPr>
            <a:normAutofit fontScale="55000" lnSpcReduction="20000"/>
          </a:bodyPr>
          <a:lstStyle/>
          <a:p>
            <a:fld id="{1F8F6C9E-DFB0-47BA-A580-000504CFD3E5}" type="slidenum">
              <a:rPr lang="de-DE" smtClean="0"/>
              <a:pPr/>
              <a:t>1</a:t>
            </a:fld>
            <a:endParaRPr lang="de-DE" dirty="0"/>
          </a:p>
        </p:txBody>
      </p:sp>
      <p:sp>
        <p:nvSpPr>
          <p:cNvPr id="3" name="Fußzeilenplatzhalter 2">
            <a:extLst>
              <a:ext uri="{FF2B5EF4-FFF2-40B4-BE49-F238E27FC236}">
                <a16:creationId xmlns:a16="http://schemas.microsoft.com/office/drawing/2014/main" id="{DEEEFB54-FF35-EB85-B8A8-4F3801F3FD52}"/>
              </a:ext>
            </a:extLst>
          </p:cNvPr>
          <p:cNvSpPr>
            <a:spLocks noGrp="1"/>
          </p:cNvSpPr>
          <p:nvPr>
            <p:ph type="ftr" sz="quarter" idx="12"/>
          </p:nvPr>
        </p:nvSpPr>
        <p:spPr/>
        <p:txBody>
          <a:bodyPr/>
          <a:lstStyle/>
          <a:p>
            <a:r>
              <a:rPr lang="en-US" dirty="0"/>
              <a:t>R.O.E. GmbH | Stand: 12.2024 Rev0</a:t>
            </a:r>
          </a:p>
        </p:txBody>
      </p:sp>
    </p:spTree>
    <p:extLst>
      <p:ext uri="{BB962C8B-B14F-4D97-AF65-F5344CB8AC3E}">
        <p14:creationId xmlns:p14="http://schemas.microsoft.com/office/powerpoint/2010/main" val="20404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946B5-3D92-6743-A161-3BA51A06A008}"/>
              </a:ext>
            </a:extLst>
          </p:cNvPr>
          <p:cNvSpPr>
            <a:spLocks noGrp="1"/>
          </p:cNvSpPr>
          <p:nvPr>
            <p:ph type="title"/>
          </p:nvPr>
        </p:nvSpPr>
        <p:spPr/>
        <p:txBody>
          <a:bodyPr>
            <a:normAutofit/>
          </a:bodyPr>
          <a:lstStyle/>
          <a:p>
            <a:r>
              <a:rPr lang="de-DE" dirty="0"/>
              <a:t>1.2 Freischalten der DC-Seite</a:t>
            </a:r>
            <a:br>
              <a:rPr lang="de-DE" dirty="0"/>
            </a:br>
            <a:r>
              <a:rPr lang="de-DE" dirty="0"/>
              <a:t>Beispiel: </a:t>
            </a:r>
            <a:r>
              <a:rPr lang="de-DE" dirty="0">
                <a:latin typeface="Arial" panose="020B0604020202020204" pitchFamily="34" charset="0"/>
                <a:cs typeface="Arial" panose="020B0604020202020204" pitchFamily="34" charset="0"/>
              </a:rPr>
              <a:t>Hauskraftwerk E3DC, AC-Anschluss 16mm², 50A</a:t>
            </a:r>
            <a:endParaRPr lang="de-DE" dirty="0"/>
          </a:p>
        </p:txBody>
      </p:sp>
      <p:sp>
        <p:nvSpPr>
          <p:cNvPr id="3" name="Foliennummernplatzhalter 2">
            <a:extLst>
              <a:ext uri="{FF2B5EF4-FFF2-40B4-BE49-F238E27FC236}">
                <a16:creationId xmlns:a16="http://schemas.microsoft.com/office/drawing/2014/main" id="{7DEE01EE-3376-9D68-D913-2F8B1881ED4B}"/>
              </a:ext>
            </a:extLst>
          </p:cNvPr>
          <p:cNvSpPr>
            <a:spLocks noGrp="1"/>
          </p:cNvSpPr>
          <p:nvPr>
            <p:ph type="sldNum" sz="quarter" idx="12"/>
          </p:nvPr>
        </p:nvSpPr>
        <p:spPr/>
        <p:txBody>
          <a:bodyPr>
            <a:normAutofit lnSpcReduction="10000"/>
          </a:bodyPr>
          <a:lstStyle/>
          <a:p>
            <a:fld id="{F0C94032-CD4C-4C25-B0C2-CEC720522D92}" type="slidenum">
              <a:rPr lang="en-US" smtClean="0"/>
              <a:pPr/>
              <a:t>10</a:t>
            </a:fld>
            <a:endParaRPr lang="en-US" dirty="0"/>
          </a:p>
        </p:txBody>
      </p:sp>
      <p:sp>
        <p:nvSpPr>
          <p:cNvPr id="4" name="Inhaltsplatzhalter 3">
            <a:extLst>
              <a:ext uri="{FF2B5EF4-FFF2-40B4-BE49-F238E27FC236}">
                <a16:creationId xmlns:a16="http://schemas.microsoft.com/office/drawing/2014/main" id="{75455F7A-284E-5756-EDC6-E6AD40D97D57}"/>
              </a:ext>
            </a:extLst>
          </p:cNvPr>
          <p:cNvSpPr>
            <a:spLocks noGrp="1"/>
          </p:cNvSpPr>
          <p:nvPr>
            <p:ph sz="quarter" idx="14"/>
          </p:nvPr>
        </p:nvSpPr>
        <p:spPr/>
        <p:txBody>
          <a:bodyPr/>
          <a:lstStyle/>
          <a:p>
            <a:endParaRPr lang="de-DE" dirty="0"/>
          </a:p>
        </p:txBody>
      </p:sp>
      <p:pic>
        <p:nvPicPr>
          <p:cNvPr id="16" name="Inhaltsplatzhalter 4">
            <a:extLst>
              <a:ext uri="{FF2B5EF4-FFF2-40B4-BE49-F238E27FC236}">
                <a16:creationId xmlns:a16="http://schemas.microsoft.com/office/drawing/2014/main" id="{F9960C9E-93CA-F976-B154-FA65DFDB856A}"/>
              </a:ext>
            </a:extLst>
          </p:cNvPr>
          <p:cNvPicPr>
            <a:picLocks noChangeAspect="1"/>
          </p:cNvPicPr>
          <p:nvPr/>
        </p:nvPicPr>
        <p:blipFill>
          <a:blip r:embed="rId2"/>
          <a:stretch>
            <a:fillRect/>
          </a:stretch>
        </p:blipFill>
        <p:spPr>
          <a:xfrm>
            <a:off x="9571261" y="4459476"/>
            <a:ext cx="3308397" cy="2481298"/>
          </a:xfrm>
          <a:prstGeom prst="rect">
            <a:avLst/>
          </a:prstGeom>
        </p:spPr>
      </p:pic>
      <p:pic>
        <p:nvPicPr>
          <p:cNvPr id="17" name="Grafik 16">
            <a:extLst>
              <a:ext uri="{FF2B5EF4-FFF2-40B4-BE49-F238E27FC236}">
                <a16:creationId xmlns:a16="http://schemas.microsoft.com/office/drawing/2014/main" id="{D00A7AB6-2C0E-70A0-729F-21CCBA69422C}"/>
              </a:ext>
            </a:extLst>
          </p:cNvPr>
          <p:cNvPicPr>
            <a:picLocks noChangeAspect="1"/>
          </p:cNvPicPr>
          <p:nvPr/>
        </p:nvPicPr>
        <p:blipFill>
          <a:blip r:embed="rId3"/>
          <a:stretch>
            <a:fillRect/>
          </a:stretch>
        </p:blipFill>
        <p:spPr>
          <a:xfrm>
            <a:off x="4966404" y="1781682"/>
            <a:ext cx="3869317" cy="5159090"/>
          </a:xfrm>
          <a:prstGeom prst="rect">
            <a:avLst/>
          </a:prstGeom>
        </p:spPr>
      </p:pic>
      <p:pic>
        <p:nvPicPr>
          <p:cNvPr id="18" name="Picture 1" descr="сом ">
            <a:extLst>
              <a:ext uri="{FF2B5EF4-FFF2-40B4-BE49-F238E27FC236}">
                <a16:creationId xmlns:a16="http://schemas.microsoft.com/office/drawing/2014/main" id="{C3E01234-E89E-C07C-E2E9-0AA990C9C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1261" y="1764977"/>
            <a:ext cx="3332974" cy="24997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a:extLst>
              <a:ext uri="{FF2B5EF4-FFF2-40B4-BE49-F238E27FC236}">
                <a16:creationId xmlns:a16="http://schemas.microsoft.com/office/drawing/2014/main" id="{6B63581A-6CF9-9168-C0AD-75BBE06E84F3}"/>
              </a:ext>
            </a:extLst>
          </p:cNvPr>
          <p:cNvSpPr txBox="1"/>
          <p:nvPr/>
        </p:nvSpPr>
        <p:spPr>
          <a:xfrm>
            <a:off x="914787" y="3803043"/>
            <a:ext cx="3100826"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Hauskraftwerk E3DC, AC-Anschluss mit 16mm², 50A Absicherung</a:t>
            </a:r>
          </a:p>
        </p:txBody>
      </p:sp>
      <p:cxnSp>
        <p:nvCxnSpPr>
          <p:cNvPr id="20" name="Gerade Verbindung mit Pfeil 19">
            <a:extLst>
              <a:ext uri="{FF2B5EF4-FFF2-40B4-BE49-F238E27FC236}">
                <a16:creationId xmlns:a16="http://schemas.microsoft.com/office/drawing/2014/main" id="{315C3EF5-49FD-C3DB-5D03-65D829DF46DA}"/>
              </a:ext>
            </a:extLst>
          </p:cNvPr>
          <p:cNvCxnSpPr>
            <a:cxnSpLocks/>
          </p:cNvCxnSpPr>
          <p:nvPr/>
        </p:nvCxnSpPr>
        <p:spPr>
          <a:xfrm>
            <a:off x="3974652" y="4242709"/>
            <a:ext cx="2746823" cy="3598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feld 20">
            <a:extLst>
              <a:ext uri="{FF2B5EF4-FFF2-40B4-BE49-F238E27FC236}">
                <a16:creationId xmlns:a16="http://schemas.microsoft.com/office/drawing/2014/main" id="{2A85B1DD-A9EA-A41C-96A5-2EFC845B784B}"/>
              </a:ext>
            </a:extLst>
          </p:cNvPr>
          <p:cNvSpPr txBox="1"/>
          <p:nvPr/>
        </p:nvSpPr>
        <p:spPr>
          <a:xfrm>
            <a:off x="863606" y="5700125"/>
            <a:ext cx="3100826" cy="646331"/>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Akku´s</a:t>
            </a:r>
            <a:r>
              <a:rPr lang="de-DE" dirty="0">
                <a:latin typeface="Arial" panose="020B0604020202020204" pitchFamily="34" charset="0"/>
                <a:cs typeface="Arial" panose="020B0604020202020204" pitchFamily="34" charset="0"/>
              </a:rPr>
              <a:t> mit BMS – Batterie </a:t>
            </a:r>
            <a:r>
              <a:rPr lang="de-DE" dirty="0" err="1">
                <a:latin typeface="Arial" panose="020B0604020202020204" pitchFamily="34" charset="0"/>
                <a:cs typeface="Arial" panose="020B0604020202020204" pitchFamily="34" charset="0"/>
              </a:rPr>
              <a:t>Managemet</a:t>
            </a:r>
            <a:r>
              <a:rPr lang="de-DE" dirty="0">
                <a:latin typeface="Arial" panose="020B0604020202020204" pitchFamily="34" charset="0"/>
                <a:cs typeface="Arial" panose="020B0604020202020204" pitchFamily="34" charset="0"/>
              </a:rPr>
              <a:t> System</a:t>
            </a:r>
          </a:p>
        </p:txBody>
      </p:sp>
      <p:cxnSp>
        <p:nvCxnSpPr>
          <p:cNvPr id="22" name="Gerade Verbindung mit Pfeil 21">
            <a:extLst>
              <a:ext uri="{FF2B5EF4-FFF2-40B4-BE49-F238E27FC236}">
                <a16:creationId xmlns:a16="http://schemas.microsoft.com/office/drawing/2014/main" id="{3E84092B-1060-8167-AC24-FEE10936F94C}"/>
              </a:ext>
            </a:extLst>
          </p:cNvPr>
          <p:cNvCxnSpPr/>
          <p:nvPr/>
        </p:nvCxnSpPr>
        <p:spPr>
          <a:xfrm>
            <a:off x="4015613" y="6033065"/>
            <a:ext cx="254072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Gerade Verbindung mit Pfeil 22">
            <a:extLst>
              <a:ext uri="{FF2B5EF4-FFF2-40B4-BE49-F238E27FC236}">
                <a16:creationId xmlns:a16="http://schemas.microsoft.com/office/drawing/2014/main" id="{0F5F6760-CCD4-0B01-631A-8742C33B8757}"/>
              </a:ext>
            </a:extLst>
          </p:cNvPr>
          <p:cNvCxnSpPr>
            <a:cxnSpLocks/>
            <a:stCxn id="18" idx="1"/>
          </p:cNvCxnSpPr>
          <p:nvPr/>
        </p:nvCxnSpPr>
        <p:spPr>
          <a:xfrm flipH="1">
            <a:off x="7683478" y="3014843"/>
            <a:ext cx="1887783" cy="1809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Gerade Verbindung mit Pfeil 23">
            <a:extLst>
              <a:ext uri="{FF2B5EF4-FFF2-40B4-BE49-F238E27FC236}">
                <a16:creationId xmlns:a16="http://schemas.microsoft.com/office/drawing/2014/main" id="{36365168-ED38-7D26-4451-4A397F9AD289}"/>
              </a:ext>
            </a:extLst>
          </p:cNvPr>
          <p:cNvCxnSpPr>
            <a:cxnSpLocks/>
          </p:cNvCxnSpPr>
          <p:nvPr/>
        </p:nvCxnSpPr>
        <p:spPr>
          <a:xfrm flipH="1" flipV="1">
            <a:off x="7809266" y="5261801"/>
            <a:ext cx="1761995" cy="3624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feld 24">
            <a:extLst>
              <a:ext uri="{FF2B5EF4-FFF2-40B4-BE49-F238E27FC236}">
                <a16:creationId xmlns:a16="http://schemas.microsoft.com/office/drawing/2014/main" id="{A1874FFC-D922-994E-240D-0B1E5D725A63}"/>
              </a:ext>
            </a:extLst>
          </p:cNvPr>
          <p:cNvSpPr txBox="1"/>
          <p:nvPr/>
        </p:nvSpPr>
        <p:spPr>
          <a:xfrm>
            <a:off x="896197" y="2276600"/>
            <a:ext cx="3333224"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Über das Bedienfeld kann das System heruntergefahren werden</a:t>
            </a:r>
          </a:p>
        </p:txBody>
      </p:sp>
      <p:cxnSp>
        <p:nvCxnSpPr>
          <p:cNvPr id="26" name="Gerade Verbindung mit Pfeil 25">
            <a:extLst>
              <a:ext uri="{FF2B5EF4-FFF2-40B4-BE49-F238E27FC236}">
                <a16:creationId xmlns:a16="http://schemas.microsoft.com/office/drawing/2014/main" id="{739975E7-3311-F555-8FDD-F59EB0AA6959}"/>
              </a:ext>
            </a:extLst>
          </p:cNvPr>
          <p:cNvCxnSpPr>
            <a:cxnSpLocks/>
          </p:cNvCxnSpPr>
          <p:nvPr/>
        </p:nvCxnSpPr>
        <p:spPr>
          <a:xfrm>
            <a:off x="4375081" y="2621482"/>
            <a:ext cx="2854234" cy="4820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feld 27">
            <a:extLst>
              <a:ext uri="{FF2B5EF4-FFF2-40B4-BE49-F238E27FC236}">
                <a16:creationId xmlns:a16="http://schemas.microsoft.com/office/drawing/2014/main" id="{BC526870-7030-5C7D-9FB0-C8012B6AECD5}"/>
              </a:ext>
            </a:extLst>
          </p:cNvPr>
          <p:cNvSpPr txBox="1"/>
          <p:nvPr/>
        </p:nvSpPr>
        <p:spPr>
          <a:xfrm>
            <a:off x="9837693" y="6953145"/>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204802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72E89-6D08-23D8-7CD3-7E62C91BBFC8}"/>
              </a:ext>
            </a:extLst>
          </p:cNvPr>
          <p:cNvSpPr>
            <a:spLocks noGrp="1"/>
          </p:cNvSpPr>
          <p:nvPr>
            <p:ph type="title"/>
          </p:nvPr>
        </p:nvSpPr>
        <p:spPr/>
        <p:txBody>
          <a:bodyPr/>
          <a:lstStyle/>
          <a:p>
            <a:r>
              <a:rPr lang="de-DE" dirty="0"/>
              <a:t>1.2 Freischalten der DC-Seite</a:t>
            </a:r>
            <a:br>
              <a:rPr lang="de-DE" dirty="0"/>
            </a:br>
            <a:r>
              <a:rPr lang="de-DE" dirty="0"/>
              <a:t>Beispiel: Wechselrichteranschluss bis 300kW</a:t>
            </a:r>
          </a:p>
        </p:txBody>
      </p:sp>
      <p:sp>
        <p:nvSpPr>
          <p:cNvPr id="3" name="Foliennummernplatzhalter 2">
            <a:extLst>
              <a:ext uri="{FF2B5EF4-FFF2-40B4-BE49-F238E27FC236}">
                <a16:creationId xmlns:a16="http://schemas.microsoft.com/office/drawing/2014/main" id="{339A47F5-FBFE-B695-73B9-787095BF6760}"/>
              </a:ext>
            </a:extLst>
          </p:cNvPr>
          <p:cNvSpPr>
            <a:spLocks noGrp="1"/>
          </p:cNvSpPr>
          <p:nvPr>
            <p:ph type="sldNum" sz="quarter" idx="12"/>
          </p:nvPr>
        </p:nvSpPr>
        <p:spPr/>
        <p:txBody>
          <a:bodyPr>
            <a:normAutofit lnSpcReduction="10000"/>
          </a:bodyPr>
          <a:lstStyle/>
          <a:p>
            <a:fld id="{F0C94032-CD4C-4C25-B0C2-CEC720522D92}" type="slidenum">
              <a:rPr lang="en-US" smtClean="0"/>
              <a:pPr/>
              <a:t>11</a:t>
            </a:fld>
            <a:endParaRPr lang="en-US" dirty="0"/>
          </a:p>
        </p:txBody>
      </p:sp>
      <p:sp>
        <p:nvSpPr>
          <p:cNvPr id="7" name="Textfeld 6">
            <a:extLst>
              <a:ext uri="{FF2B5EF4-FFF2-40B4-BE49-F238E27FC236}">
                <a16:creationId xmlns:a16="http://schemas.microsoft.com/office/drawing/2014/main" id="{B733493D-21CF-0F0D-A932-4DB86FBDC4BB}"/>
              </a:ext>
            </a:extLst>
          </p:cNvPr>
          <p:cNvSpPr txBox="1"/>
          <p:nvPr/>
        </p:nvSpPr>
        <p:spPr>
          <a:xfrm>
            <a:off x="10194821" y="6915012"/>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pic>
        <p:nvPicPr>
          <p:cNvPr id="10" name="Inhaltsplatzhalter 9">
            <a:extLst>
              <a:ext uri="{FF2B5EF4-FFF2-40B4-BE49-F238E27FC236}">
                <a16:creationId xmlns:a16="http://schemas.microsoft.com/office/drawing/2014/main" id="{0D3D67E3-9DB1-494A-B58D-6A839B24F83D}"/>
              </a:ext>
            </a:extLst>
          </p:cNvPr>
          <p:cNvPicPr>
            <a:picLocks noGrp="1" noChangeAspect="1"/>
          </p:cNvPicPr>
          <p:nvPr>
            <p:ph sz="quarter" idx="14"/>
          </p:nvPr>
        </p:nvPicPr>
        <p:blipFill>
          <a:blip r:embed="rId2"/>
          <a:stretch>
            <a:fillRect/>
          </a:stretch>
        </p:blipFill>
        <p:spPr>
          <a:xfrm>
            <a:off x="719383" y="1912671"/>
            <a:ext cx="2801667" cy="4978379"/>
          </a:xfrm>
        </p:spPr>
      </p:pic>
      <p:sp>
        <p:nvSpPr>
          <p:cNvPr id="15" name="Textfeld 14">
            <a:extLst>
              <a:ext uri="{FF2B5EF4-FFF2-40B4-BE49-F238E27FC236}">
                <a16:creationId xmlns:a16="http://schemas.microsoft.com/office/drawing/2014/main" id="{BA9AE9A6-1549-47AE-B60F-712A31C4A35D}"/>
              </a:ext>
            </a:extLst>
          </p:cNvPr>
          <p:cNvSpPr txBox="1"/>
          <p:nvPr/>
        </p:nvSpPr>
        <p:spPr>
          <a:xfrm>
            <a:off x="4079726" y="3322867"/>
            <a:ext cx="3057917" cy="286232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Einspeisezähler</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Sicherung des Wechselrichters AC</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Leistungsschalter</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Zentraler Netz- und Anlagenschutz</a:t>
            </a:r>
          </a:p>
          <a:p>
            <a:endParaRPr lang="de-DE" dirty="0">
              <a:latin typeface="Arial" panose="020B0604020202020204" pitchFamily="34" charset="0"/>
              <a:cs typeface="Arial" panose="020B0604020202020204" pitchFamily="34" charset="0"/>
            </a:endParaRPr>
          </a:p>
        </p:txBody>
      </p:sp>
      <p:cxnSp>
        <p:nvCxnSpPr>
          <p:cNvPr id="17" name="Gerade Verbindung mit Pfeil 16">
            <a:extLst>
              <a:ext uri="{FF2B5EF4-FFF2-40B4-BE49-F238E27FC236}">
                <a16:creationId xmlns:a16="http://schemas.microsoft.com/office/drawing/2014/main" id="{EDA01296-F3F1-44C6-9538-743FC28422E9}"/>
              </a:ext>
            </a:extLst>
          </p:cNvPr>
          <p:cNvCxnSpPr>
            <a:cxnSpLocks/>
          </p:cNvCxnSpPr>
          <p:nvPr/>
        </p:nvCxnSpPr>
        <p:spPr>
          <a:xfrm flipH="1">
            <a:off x="2276774" y="3656278"/>
            <a:ext cx="1664341" cy="124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Gerade Verbindung mit Pfeil 18">
            <a:extLst>
              <a:ext uri="{FF2B5EF4-FFF2-40B4-BE49-F238E27FC236}">
                <a16:creationId xmlns:a16="http://schemas.microsoft.com/office/drawing/2014/main" id="{E18C7532-F0E0-4D15-B1D3-90A4175031B9}"/>
              </a:ext>
            </a:extLst>
          </p:cNvPr>
          <p:cNvCxnSpPr>
            <a:cxnSpLocks/>
          </p:cNvCxnSpPr>
          <p:nvPr/>
        </p:nvCxnSpPr>
        <p:spPr>
          <a:xfrm flipH="1" flipV="1">
            <a:off x="1831254" y="4149188"/>
            <a:ext cx="2181707" cy="363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Gerade Verbindung mit Pfeil 20">
            <a:extLst>
              <a:ext uri="{FF2B5EF4-FFF2-40B4-BE49-F238E27FC236}">
                <a16:creationId xmlns:a16="http://schemas.microsoft.com/office/drawing/2014/main" id="{6F193797-2D22-4973-A345-89A82B17BF37}"/>
              </a:ext>
            </a:extLst>
          </p:cNvPr>
          <p:cNvCxnSpPr>
            <a:cxnSpLocks/>
          </p:cNvCxnSpPr>
          <p:nvPr/>
        </p:nvCxnSpPr>
        <p:spPr>
          <a:xfrm flipH="1" flipV="1">
            <a:off x="1831254" y="4754028"/>
            <a:ext cx="2035886" cy="826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Gerade Verbindung mit Pfeil 22">
            <a:extLst>
              <a:ext uri="{FF2B5EF4-FFF2-40B4-BE49-F238E27FC236}">
                <a16:creationId xmlns:a16="http://schemas.microsoft.com/office/drawing/2014/main" id="{3B2F9A0A-BA09-4FD9-BFD1-D300104AB72E}"/>
              </a:ext>
            </a:extLst>
          </p:cNvPr>
          <p:cNvCxnSpPr>
            <a:cxnSpLocks/>
          </p:cNvCxnSpPr>
          <p:nvPr/>
        </p:nvCxnSpPr>
        <p:spPr>
          <a:xfrm flipH="1" flipV="1">
            <a:off x="2276774" y="5524238"/>
            <a:ext cx="1747163" cy="474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26" name="Picture 2" descr="2 ">
            <a:extLst>
              <a:ext uri="{FF2B5EF4-FFF2-40B4-BE49-F238E27FC236}">
                <a16:creationId xmlns:a16="http://schemas.microsoft.com/office/drawing/2014/main" id="{362B1BFF-34A8-4CAB-9683-0E1039213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243" y="1911315"/>
            <a:ext cx="2801667" cy="49810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an &#10;disconnect &#10;under bad &#10;Do rot disconnæt &#10;bad &#10;Do ra disconn«t &#10;under bad &#10;Do not disønrect &#10;under &#10;Do not disønr•q &#10;under load ">
            <a:extLst>
              <a:ext uri="{FF2B5EF4-FFF2-40B4-BE49-F238E27FC236}">
                <a16:creationId xmlns:a16="http://schemas.microsoft.com/office/drawing/2014/main" id="{07783FC8-ACE3-4891-83B4-BD89EF689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831" y="1907421"/>
            <a:ext cx="3545426" cy="1993779"/>
          </a:xfrm>
          <a:prstGeom prst="rect">
            <a:avLst/>
          </a:prstGeom>
          <a:noFill/>
          <a:extLst>
            <a:ext uri="{909E8E84-426E-40DD-AFC4-6F175D3DCCD1}">
              <a14:hiddenFill xmlns:a14="http://schemas.microsoft.com/office/drawing/2010/main">
                <a:solidFill>
                  <a:srgbClr val="FFFFFF"/>
                </a:solidFill>
              </a14:hiddenFill>
            </a:ext>
          </a:extLst>
        </p:spPr>
      </p:pic>
      <p:sp>
        <p:nvSpPr>
          <p:cNvPr id="34" name="Textfeld 33">
            <a:extLst>
              <a:ext uri="{FF2B5EF4-FFF2-40B4-BE49-F238E27FC236}">
                <a16:creationId xmlns:a16="http://schemas.microsoft.com/office/drawing/2014/main" id="{A2BE3CE7-67EC-4959-82E7-7FE73171E362}"/>
              </a:ext>
            </a:extLst>
          </p:cNvPr>
          <p:cNvSpPr txBox="1"/>
          <p:nvPr/>
        </p:nvSpPr>
        <p:spPr>
          <a:xfrm>
            <a:off x="7193432" y="5248525"/>
            <a:ext cx="2381806" cy="646331"/>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DC-Trennschalter am</a:t>
            </a:r>
          </a:p>
          <a:p>
            <a:r>
              <a:rPr lang="de-DE" dirty="0">
                <a:latin typeface="Arial" panose="020B0604020202020204" pitchFamily="34" charset="0"/>
                <a:cs typeface="Arial" panose="020B0604020202020204" pitchFamily="34" charset="0"/>
              </a:rPr>
              <a:t>Wechselrichter</a:t>
            </a:r>
          </a:p>
        </p:txBody>
      </p:sp>
      <p:cxnSp>
        <p:nvCxnSpPr>
          <p:cNvPr id="36" name="Gerade Verbindung mit Pfeil 35">
            <a:extLst>
              <a:ext uri="{FF2B5EF4-FFF2-40B4-BE49-F238E27FC236}">
                <a16:creationId xmlns:a16="http://schemas.microsoft.com/office/drawing/2014/main" id="{BA766A55-9F24-4A6B-AB6A-B9963E3DB113}"/>
              </a:ext>
            </a:extLst>
          </p:cNvPr>
          <p:cNvCxnSpPr>
            <a:cxnSpLocks/>
          </p:cNvCxnSpPr>
          <p:nvPr/>
        </p:nvCxnSpPr>
        <p:spPr>
          <a:xfrm flipH="1" flipV="1">
            <a:off x="7271343" y="2731698"/>
            <a:ext cx="864792" cy="24569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7236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72E89-6D08-23D8-7CD3-7E62C91BBFC8}"/>
              </a:ext>
            </a:extLst>
          </p:cNvPr>
          <p:cNvSpPr>
            <a:spLocks noGrp="1"/>
          </p:cNvSpPr>
          <p:nvPr>
            <p:ph type="title"/>
          </p:nvPr>
        </p:nvSpPr>
        <p:spPr/>
        <p:txBody>
          <a:bodyPr/>
          <a:lstStyle/>
          <a:p>
            <a:r>
              <a:rPr lang="de-DE" dirty="0"/>
              <a:t>1.2 Freischalten der DC-Seite </a:t>
            </a:r>
            <a:br>
              <a:rPr lang="de-DE" dirty="0"/>
            </a:br>
            <a:r>
              <a:rPr lang="de-DE" dirty="0"/>
              <a:t>Beispiel: 2 MW - Freifläche</a:t>
            </a:r>
          </a:p>
        </p:txBody>
      </p:sp>
      <p:sp>
        <p:nvSpPr>
          <p:cNvPr id="3" name="Foliennummernplatzhalter 2">
            <a:extLst>
              <a:ext uri="{FF2B5EF4-FFF2-40B4-BE49-F238E27FC236}">
                <a16:creationId xmlns:a16="http://schemas.microsoft.com/office/drawing/2014/main" id="{339A47F5-FBFE-B695-73B9-787095BF6760}"/>
              </a:ext>
            </a:extLst>
          </p:cNvPr>
          <p:cNvSpPr>
            <a:spLocks noGrp="1"/>
          </p:cNvSpPr>
          <p:nvPr>
            <p:ph type="sldNum" sz="quarter" idx="12"/>
          </p:nvPr>
        </p:nvSpPr>
        <p:spPr/>
        <p:txBody>
          <a:bodyPr>
            <a:normAutofit lnSpcReduction="10000"/>
          </a:bodyPr>
          <a:lstStyle/>
          <a:p>
            <a:fld id="{F0C94032-CD4C-4C25-B0C2-CEC720522D92}" type="slidenum">
              <a:rPr lang="en-US" smtClean="0"/>
              <a:pPr/>
              <a:t>12</a:t>
            </a:fld>
            <a:endParaRPr lang="en-US" dirty="0"/>
          </a:p>
        </p:txBody>
      </p:sp>
      <p:sp>
        <p:nvSpPr>
          <p:cNvPr id="7" name="Textfeld 6">
            <a:extLst>
              <a:ext uri="{FF2B5EF4-FFF2-40B4-BE49-F238E27FC236}">
                <a16:creationId xmlns:a16="http://schemas.microsoft.com/office/drawing/2014/main" id="{B733493D-21CF-0F0D-A932-4DB86FBDC4BB}"/>
              </a:ext>
            </a:extLst>
          </p:cNvPr>
          <p:cNvSpPr txBox="1"/>
          <p:nvPr/>
        </p:nvSpPr>
        <p:spPr>
          <a:xfrm>
            <a:off x="9290650" y="6397065"/>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pic>
        <p:nvPicPr>
          <p:cNvPr id="8" name="Inhaltsplatzhalter 7">
            <a:extLst>
              <a:ext uri="{FF2B5EF4-FFF2-40B4-BE49-F238E27FC236}">
                <a16:creationId xmlns:a16="http://schemas.microsoft.com/office/drawing/2014/main" id="{971ED3AD-B5CD-4114-AC45-2221705E88E0}"/>
              </a:ext>
            </a:extLst>
          </p:cNvPr>
          <p:cNvPicPr>
            <a:picLocks noGrp="1" noChangeAspect="1"/>
          </p:cNvPicPr>
          <p:nvPr>
            <p:ph sz="quarter" idx="14"/>
          </p:nvPr>
        </p:nvPicPr>
        <p:blipFill>
          <a:blip r:embed="rId2"/>
          <a:stretch>
            <a:fillRect/>
          </a:stretch>
        </p:blipFill>
        <p:spPr>
          <a:xfrm>
            <a:off x="747058" y="1801125"/>
            <a:ext cx="3255243" cy="4493349"/>
          </a:xfrm>
        </p:spPr>
      </p:pic>
      <p:pic>
        <p:nvPicPr>
          <p:cNvPr id="11" name="Grafik 10">
            <a:extLst>
              <a:ext uri="{FF2B5EF4-FFF2-40B4-BE49-F238E27FC236}">
                <a16:creationId xmlns:a16="http://schemas.microsoft.com/office/drawing/2014/main" id="{0D165E3A-E6FA-4E5B-BF23-CFEAAADC3B0D}"/>
              </a:ext>
            </a:extLst>
          </p:cNvPr>
          <p:cNvPicPr>
            <a:picLocks noChangeAspect="1"/>
          </p:cNvPicPr>
          <p:nvPr/>
        </p:nvPicPr>
        <p:blipFill>
          <a:blip r:embed="rId3"/>
          <a:stretch>
            <a:fillRect/>
          </a:stretch>
        </p:blipFill>
        <p:spPr>
          <a:xfrm>
            <a:off x="4328282" y="1801124"/>
            <a:ext cx="2974027" cy="4493349"/>
          </a:xfrm>
          <a:prstGeom prst="rect">
            <a:avLst/>
          </a:prstGeom>
        </p:spPr>
      </p:pic>
      <p:sp>
        <p:nvSpPr>
          <p:cNvPr id="14" name="Textfeld 13">
            <a:extLst>
              <a:ext uri="{FF2B5EF4-FFF2-40B4-BE49-F238E27FC236}">
                <a16:creationId xmlns:a16="http://schemas.microsoft.com/office/drawing/2014/main" id="{870A7F2B-DA28-4A8B-A837-13DCBF7CFFA8}"/>
              </a:ext>
            </a:extLst>
          </p:cNvPr>
          <p:cNvSpPr txBox="1"/>
          <p:nvPr/>
        </p:nvSpPr>
        <p:spPr>
          <a:xfrm>
            <a:off x="747058" y="6397065"/>
            <a:ext cx="6430030"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Sicherung</a:t>
            </a:r>
            <a:r>
              <a:rPr lang="en-US" dirty="0">
                <a:latin typeface="Arial" panose="020B0604020202020204" pitchFamily="34" charset="0"/>
                <a:cs typeface="Arial" panose="020B0604020202020204" pitchFamily="34" charset="0"/>
              </a:rPr>
              <a:t> GAK – Generator </a:t>
            </a:r>
            <a:r>
              <a:rPr lang="en-US" dirty="0" err="1">
                <a:latin typeface="Arial" panose="020B0604020202020204" pitchFamily="34" charset="0"/>
                <a:cs typeface="Arial" panose="020B0604020202020204" pitchFamily="34" charset="0"/>
              </a:rPr>
              <a:t>Anschlusskasten</a:t>
            </a:r>
            <a:r>
              <a:rPr lang="en-US" dirty="0">
                <a:latin typeface="Arial" panose="020B0604020202020204" pitchFamily="34" charset="0"/>
                <a:cs typeface="Arial" panose="020B0604020202020204" pitchFamily="34" charset="0"/>
              </a:rPr>
              <a:t> der DC Strings</a:t>
            </a:r>
            <a:endParaRPr lang="de-DE"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A55B31B0-5E58-4A95-AB21-8FFA9D8F48BA}"/>
              </a:ext>
            </a:extLst>
          </p:cNvPr>
          <p:cNvPicPr>
            <a:picLocks noChangeAspect="1"/>
          </p:cNvPicPr>
          <p:nvPr/>
        </p:nvPicPr>
        <p:blipFill>
          <a:blip r:embed="rId4"/>
          <a:stretch>
            <a:fillRect/>
          </a:stretch>
        </p:blipFill>
        <p:spPr>
          <a:xfrm>
            <a:off x="7628290" y="1801123"/>
            <a:ext cx="3370012" cy="4493349"/>
          </a:xfrm>
          <a:prstGeom prst="rect">
            <a:avLst/>
          </a:prstGeom>
        </p:spPr>
      </p:pic>
      <p:sp>
        <p:nvSpPr>
          <p:cNvPr id="12" name="Textfeld 11">
            <a:extLst>
              <a:ext uri="{FF2B5EF4-FFF2-40B4-BE49-F238E27FC236}">
                <a16:creationId xmlns:a16="http://schemas.microsoft.com/office/drawing/2014/main" id="{9A937E3E-D946-47DF-808D-82D18D5A52BE}"/>
              </a:ext>
            </a:extLst>
          </p:cNvPr>
          <p:cNvSpPr txBox="1"/>
          <p:nvPr/>
        </p:nvSpPr>
        <p:spPr>
          <a:xfrm>
            <a:off x="11041450" y="3270480"/>
            <a:ext cx="2124051" cy="1200329"/>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Leistungsschalter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nach</a:t>
            </a:r>
            <a:r>
              <a:rPr lang="en-US" dirty="0">
                <a:latin typeface="Arial" panose="020B0604020202020204" pitchFamily="34" charset="0"/>
                <a:cs typeface="Arial" panose="020B0604020202020204" pitchFamily="34" charset="0"/>
              </a:rPr>
              <a:t> dem </a:t>
            </a:r>
            <a:r>
              <a:rPr lang="en-US" dirty="0" err="1">
                <a:latin typeface="Arial" panose="020B0604020202020204" pitchFamily="34" charset="0"/>
                <a:cs typeface="Arial" panose="020B0604020202020204" pitchFamily="34" charset="0"/>
              </a:rPr>
              <a:t>zentralen</a:t>
            </a:r>
            <a:r>
              <a:rPr lang="en-US" dirty="0">
                <a:latin typeface="Arial" panose="020B0604020202020204" pitchFamily="34" charset="0"/>
                <a:cs typeface="Arial" panose="020B0604020202020204" pitchFamily="34" charset="0"/>
              </a:rPr>
              <a:t> Netz- und </a:t>
            </a:r>
            <a:r>
              <a:rPr lang="en-US" dirty="0" err="1">
                <a:latin typeface="Arial" panose="020B0604020202020204" pitchFamily="34" charset="0"/>
                <a:cs typeface="Arial" panose="020B0604020202020204" pitchFamily="34" charset="0"/>
              </a:rPr>
              <a:t>Anlagenschutz</a:t>
            </a: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345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72E89-6D08-23D8-7CD3-7E62C91BBFC8}"/>
              </a:ext>
            </a:extLst>
          </p:cNvPr>
          <p:cNvSpPr>
            <a:spLocks noGrp="1"/>
          </p:cNvSpPr>
          <p:nvPr>
            <p:ph type="title"/>
          </p:nvPr>
        </p:nvSpPr>
        <p:spPr/>
        <p:txBody>
          <a:bodyPr/>
          <a:lstStyle/>
          <a:p>
            <a:r>
              <a:rPr lang="de-DE" dirty="0"/>
              <a:t>1.2 Freischalten der DC-Seite</a:t>
            </a:r>
            <a:br>
              <a:rPr lang="de-DE" dirty="0"/>
            </a:br>
            <a:r>
              <a:rPr lang="de-DE" dirty="0"/>
              <a:t>Beispiel: 1 MW – Freifläche</a:t>
            </a:r>
          </a:p>
        </p:txBody>
      </p:sp>
      <p:sp>
        <p:nvSpPr>
          <p:cNvPr id="3" name="Foliennummernplatzhalter 2">
            <a:extLst>
              <a:ext uri="{FF2B5EF4-FFF2-40B4-BE49-F238E27FC236}">
                <a16:creationId xmlns:a16="http://schemas.microsoft.com/office/drawing/2014/main" id="{339A47F5-FBFE-B695-73B9-787095BF6760}"/>
              </a:ext>
            </a:extLst>
          </p:cNvPr>
          <p:cNvSpPr>
            <a:spLocks noGrp="1"/>
          </p:cNvSpPr>
          <p:nvPr>
            <p:ph type="sldNum" sz="quarter" idx="12"/>
          </p:nvPr>
        </p:nvSpPr>
        <p:spPr/>
        <p:txBody>
          <a:bodyPr>
            <a:normAutofit lnSpcReduction="10000"/>
          </a:bodyPr>
          <a:lstStyle/>
          <a:p>
            <a:fld id="{F0C94032-CD4C-4C25-B0C2-CEC720522D92}" type="slidenum">
              <a:rPr lang="en-US" smtClean="0"/>
              <a:pPr/>
              <a:t>13</a:t>
            </a:fld>
            <a:endParaRPr lang="en-US" dirty="0"/>
          </a:p>
        </p:txBody>
      </p:sp>
      <p:sp>
        <p:nvSpPr>
          <p:cNvPr id="7" name="Textfeld 6">
            <a:extLst>
              <a:ext uri="{FF2B5EF4-FFF2-40B4-BE49-F238E27FC236}">
                <a16:creationId xmlns:a16="http://schemas.microsoft.com/office/drawing/2014/main" id="{B733493D-21CF-0F0D-A932-4DB86FBDC4BB}"/>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pic>
        <p:nvPicPr>
          <p:cNvPr id="10" name="Grafik 9">
            <a:extLst>
              <a:ext uri="{FF2B5EF4-FFF2-40B4-BE49-F238E27FC236}">
                <a16:creationId xmlns:a16="http://schemas.microsoft.com/office/drawing/2014/main" id="{D18890D3-4637-4ABB-8E6B-3D6EC8E2EA9D}"/>
              </a:ext>
            </a:extLst>
          </p:cNvPr>
          <p:cNvPicPr>
            <a:picLocks noChangeAspect="1"/>
          </p:cNvPicPr>
          <p:nvPr/>
        </p:nvPicPr>
        <p:blipFill>
          <a:blip r:embed="rId2"/>
          <a:stretch>
            <a:fillRect/>
          </a:stretch>
        </p:blipFill>
        <p:spPr>
          <a:xfrm>
            <a:off x="8554722" y="1807637"/>
            <a:ext cx="3783458" cy="5041833"/>
          </a:xfrm>
          <a:prstGeom prst="rect">
            <a:avLst/>
          </a:prstGeom>
        </p:spPr>
      </p:pic>
      <p:pic>
        <p:nvPicPr>
          <p:cNvPr id="16" name="Grafik 15">
            <a:extLst>
              <a:ext uri="{FF2B5EF4-FFF2-40B4-BE49-F238E27FC236}">
                <a16:creationId xmlns:a16="http://schemas.microsoft.com/office/drawing/2014/main" id="{0468F621-A883-413F-A62F-747ACE918A1A}"/>
              </a:ext>
            </a:extLst>
          </p:cNvPr>
          <p:cNvPicPr>
            <a:picLocks noChangeAspect="1"/>
          </p:cNvPicPr>
          <p:nvPr/>
        </p:nvPicPr>
        <p:blipFill>
          <a:blip r:embed="rId3"/>
          <a:stretch>
            <a:fillRect/>
          </a:stretch>
        </p:blipFill>
        <p:spPr>
          <a:xfrm>
            <a:off x="1338866" y="1782367"/>
            <a:ext cx="3781375" cy="5041833"/>
          </a:xfrm>
          <a:prstGeom prst="rect">
            <a:avLst/>
          </a:prstGeom>
        </p:spPr>
      </p:pic>
      <p:sp>
        <p:nvSpPr>
          <p:cNvPr id="4" name="Textfeld 3">
            <a:extLst>
              <a:ext uri="{FF2B5EF4-FFF2-40B4-BE49-F238E27FC236}">
                <a16:creationId xmlns:a16="http://schemas.microsoft.com/office/drawing/2014/main" id="{1A89680C-3F3D-CCB5-598F-4CFA2BD1A444}"/>
              </a:ext>
            </a:extLst>
          </p:cNvPr>
          <p:cNvSpPr txBox="1"/>
          <p:nvPr/>
        </p:nvSpPr>
        <p:spPr>
          <a:xfrm>
            <a:off x="5610670" y="3287620"/>
            <a:ext cx="2453622" cy="2031325"/>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Sicherung</a:t>
            </a:r>
            <a:endParaRPr lang="en-US" dirty="0">
              <a:latin typeface="Arial" panose="020B0604020202020204" pitchFamily="34" charset="0"/>
              <a:cs typeface="Arial" panose="020B0604020202020204" pitchFamily="34" charset="0"/>
            </a:endParaRPr>
          </a:p>
          <a:p>
            <a:pPr algn="ctr"/>
            <a:r>
              <a:rPr lang="de-DE" dirty="0">
                <a:latin typeface="Arial" panose="020B0604020202020204" pitchFamily="34" charset="0"/>
                <a:cs typeface="Arial" panose="020B0604020202020204" pitchFamily="34" charset="0"/>
              </a:rPr>
              <a:t>ohne GAK</a:t>
            </a:r>
          </a:p>
          <a:p>
            <a:pPr algn="ctr"/>
            <a:r>
              <a:rPr lang="de-DE"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Generator </a:t>
            </a:r>
            <a:r>
              <a:rPr lang="en-US" dirty="0" err="1">
                <a:latin typeface="Arial" panose="020B0604020202020204" pitchFamily="34" charset="0"/>
                <a:cs typeface="Arial" panose="020B0604020202020204" pitchFamily="34" charset="0"/>
              </a:rPr>
              <a:t>Anschlusskasten</a:t>
            </a:r>
            <a:r>
              <a:rPr lang="en-US" dirty="0">
                <a:latin typeface="Arial" panose="020B0604020202020204" pitchFamily="34" charset="0"/>
                <a:cs typeface="Arial" panose="020B0604020202020204" pitchFamily="34" charset="0"/>
              </a:rPr>
              <a:t>)</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Stringanschluss</a:t>
            </a:r>
            <a:r>
              <a:rPr lang="de-DE" dirty="0">
                <a:latin typeface="Arial" panose="020B0604020202020204" pitchFamily="34" charset="0"/>
                <a:cs typeface="Arial" panose="020B0604020202020204" pitchFamily="34" charset="0"/>
              </a:rPr>
              <a:t> am Wechselrichter</a:t>
            </a:r>
          </a:p>
        </p:txBody>
      </p:sp>
    </p:spTree>
    <p:extLst>
      <p:ext uri="{BB962C8B-B14F-4D97-AF65-F5344CB8AC3E}">
        <p14:creationId xmlns:p14="http://schemas.microsoft.com/office/powerpoint/2010/main" val="1185855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39A47F5-FBFE-B695-73B9-787095BF6760}"/>
              </a:ext>
            </a:extLst>
          </p:cNvPr>
          <p:cNvSpPr>
            <a:spLocks noGrp="1"/>
          </p:cNvSpPr>
          <p:nvPr>
            <p:ph type="sldNum" sz="quarter" idx="12"/>
          </p:nvPr>
        </p:nvSpPr>
        <p:spPr/>
        <p:txBody>
          <a:bodyPr>
            <a:normAutofit lnSpcReduction="10000"/>
          </a:bodyPr>
          <a:lstStyle/>
          <a:p>
            <a:fld id="{F0C94032-CD4C-4C25-B0C2-CEC720522D92}" type="slidenum">
              <a:rPr lang="en-US" smtClean="0"/>
              <a:pPr/>
              <a:t>14</a:t>
            </a:fld>
            <a:endParaRPr lang="en-US" dirty="0"/>
          </a:p>
        </p:txBody>
      </p:sp>
      <p:sp>
        <p:nvSpPr>
          <p:cNvPr id="4" name="Inhaltsplatzhalter 3">
            <a:extLst>
              <a:ext uri="{FF2B5EF4-FFF2-40B4-BE49-F238E27FC236}">
                <a16:creationId xmlns:a16="http://schemas.microsoft.com/office/drawing/2014/main" id="{44479BDA-A8E3-B243-D13E-7EBDFD25C95D}"/>
              </a:ext>
            </a:extLst>
          </p:cNvPr>
          <p:cNvSpPr>
            <a:spLocks noGrp="1"/>
          </p:cNvSpPr>
          <p:nvPr>
            <p:ph sz="quarter" idx="1"/>
          </p:nvPr>
        </p:nvSpPr>
        <p:spPr/>
        <p:txBody>
          <a:bodyPr/>
          <a:lstStyle/>
          <a:p>
            <a:pPr>
              <a:lnSpc>
                <a:spcPct val="80000"/>
              </a:lnSpc>
            </a:pPr>
            <a:r>
              <a:rPr lang="de-DE" sz="1900" dirty="0"/>
              <a:t>Fertig konfektionierte Module sind von der Bauart Laienbedienbar. </a:t>
            </a:r>
          </a:p>
          <a:p>
            <a:pPr lvl="1">
              <a:lnSpc>
                <a:spcPct val="80000"/>
              </a:lnSpc>
            </a:pPr>
            <a:r>
              <a:rPr lang="de-DE" sz="1900" dirty="0"/>
              <a:t>Fehler bei der Montage können jedoch zu gefährlichen </a:t>
            </a:r>
            <a:r>
              <a:rPr lang="de-DE" sz="1900" dirty="0" err="1"/>
              <a:t>Körperdurchströmungen</a:t>
            </a:r>
            <a:r>
              <a:rPr lang="de-DE" sz="1900" dirty="0"/>
              <a:t> führen. </a:t>
            </a:r>
          </a:p>
          <a:p>
            <a:pPr lvl="1">
              <a:lnSpc>
                <a:spcPct val="80000"/>
              </a:lnSpc>
            </a:pPr>
            <a:r>
              <a:rPr lang="de-DE" sz="1900" dirty="0"/>
              <a:t>Vor dem Verdrahten der Module untereinander muss die Unterkonstruktion am Potentialausgleich angeschlossen sein. </a:t>
            </a:r>
          </a:p>
          <a:p>
            <a:pPr lvl="1">
              <a:lnSpc>
                <a:spcPct val="80000"/>
              </a:lnSpc>
            </a:pPr>
            <a:r>
              <a:rPr lang="de-DE" sz="1900" dirty="0"/>
              <a:t>Ein vollständiges Abdecken ist nahezu unmöglich</a:t>
            </a:r>
          </a:p>
        </p:txBody>
      </p:sp>
      <p:sp>
        <p:nvSpPr>
          <p:cNvPr id="2" name="Titel 1">
            <a:extLst>
              <a:ext uri="{FF2B5EF4-FFF2-40B4-BE49-F238E27FC236}">
                <a16:creationId xmlns:a16="http://schemas.microsoft.com/office/drawing/2014/main" id="{51672E89-6D08-23D8-7CD3-7E62C91BBFC8}"/>
              </a:ext>
            </a:extLst>
          </p:cNvPr>
          <p:cNvSpPr>
            <a:spLocks noGrp="1"/>
          </p:cNvSpPr>
          <p:nvPr>
            <p:ph type="title"/>
          </p:nvPr>
        </p:nvSpPr>
        <p:spPr/>
        <p:txBody>
          <a:bodyPr/>
          <a:lstStyle/>
          <a:p>
            <a:r>
              <a:rPr lang="de-DE" dirty="0"/>
              <a:t>1.3 Arbeiten an der Generatorfläche Freischalten DC</a:t>
            </a:r>
          </a:p>
        </p:txBody>
      </p:sp>
      <p:sp>
        <p:nvSpPr>
          <p:cNvPr id="7" name="Textfeld 6">
            <a:extLst>
              <a:ext uri="{FF2B5EF4-FFF2-40B4-BE49-F238E27FC236}">
                <a16:creationId xmlns:a16="http://schemas.microsoft.com/office/drawing/2014/main" id="{B733493D-21CF-0F0D-A932-4DB86FBDC4BB}"/>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
        <p:nvSpPr>
          <p:cNvPr id="18" name="Textfeld 17">
            <a:extLst>
              <a:ext uri="{FF2B5EF4-FFF2-40B4-BE49-F238E27FC236}">
                <a16:creationId xmlns:a16="http://schemas.microsoft.com/office/drawing/2014/main" id="{747CEBF3-77E9-4C25-B4F0-7CF527BA18CE}"/>
              </a:ext>
            </a:extLst>
          </p:cNvPr>
          <p:cNvSpPr txBox="1"/>
          <p:nvPr/>
        </p:nvSpPr>
        <p:spPr>
          <a:xfrm>
            <a:off x="10132935" y="4390879"/>
            <a:ext cx="2597331" cy="1200329"/>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Stecker hier nicht gleich, laut Modulhersteller MC4 Kompatibel!</a:t>
            </a:r>
          </a:p>
        </p:txBody>
      </p:sp>
      <p:pic>
        <p:nvPicPr>
          <p:cNvPr id="6" name="Inhaltsplatzhalter 5">
            <a:extLst>
              <a:ext uri="{FF2B5EF4-FFF2-40B4-BE49-F238E27FC236}">
                <a16:creationId xmlns:a16="http://schemas.microsoft.com/office/drawing/2014/main" id="{D9C8DE10-FAEB-18E7-1883-C43582DA7D17}"/>
              </a:ext>
            </a:extLst>
          </p:cNvPr>
          <p:cNvPicPr>
            <a:picLocks noGrp="1" noChangeAspect="1"/>
          </p:cNvPicPr>
          <p:nvPr>
            <p:ph sz="quarter" idx="13"/>
          </p:nvPr>
        </p:nvPicPr>
        <p:blipFill>
          <a:blip r:embed="rId2"/>
          <a:stretch>
            <a:fillRect/>
          </a:stretch>
        </p:blipFill>
        <p:spPr>
          <a:xfrm>
            <a:off x="7068205" y="1763361"/>
            <a:ext cx="2791150" cy="4957762"/>
          </a:xfrm>
          <a:prstGeom prst="rect">
            <a:avLst/>
          </a:prstGeom>
        </p:spPr>
      </p:pic>
      <p:pic>
        <p:nvPicPr>
          <p:cNvPr id="8" name="Grafik 7">
            <a:extLst>
              <a:ext uri="{FF2B5EF4-FFF2-40B4-BE49-F238E27FC236}">
                <a16:creationId xmlns:a16="http://schemas.microsoft.com/office/drawing/2014/main" id="{A508086F-BF2F-881B-FDDA-6A3B6B123E24}"/>
              </a:ext>
            </a:extLst>
          </p:cNvPr>
          <p:cNvPicPr>
            <a:picLocks noChangeAspect="1"/>
          </p:cNvPicPr>
          <p:nvPr/>
        </p:nvPicPr>
        <p:blipFill>
          <a:blip r:embed="rId3"/>
          <a:stretch>
            <a:fillRect/>
          </a:stretch>
        </p:blipFill>
        <p:spPr>
          <a:xfrm>
            <a:off x="9916218" y="1763361"/>
            <a:ext cx="3206135" cy="2404602"/>
          </a:xfrm>
          <a:prstGeom prst="rect">
            <a:avLst/>
          </a:prstGeom>
        </p:spPr>
      </p:pic>
    </p:spTree>
    <p:extLst>
      <p:ext uri="{BB962C8B-B14F-4D97-AF65-F5344CB8AC3E}">
        <p14:creationId xmlns:p14="http://schemas.microsoft.com/office/powerpoint/2010/main" val="1986160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5A33F-5E66-AD75-8F36-A6867C66ED49}"/>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4314C1A-E9D7-B2AE-BD0F-C4FE6A39F562}"/>
              </a:ext>
            </a:extLst>
          </p:cNvPr>
          <p:cNvSpPr>
            <a:spLocks noGrp="1"/>
          </p:cNvSpPr>
          <p:nvPr>
            <p:ph type="sldNum" sz="quarter" idx="12"/>
          </p:nvPr>
        </p:nvSpPr>
        <p:spPr/>
        <p:txBody>
          <a:bodyPr>
            <a:normAutofit lnSpcReduction="10000"/>
          </a:bodyPr>
          <a:lstStyle/>
          <a:p>
            <a:fld id="{F0C94032-CD4C-4C25-B0C2-CEC720522D92}" type="slidenum">
              <a:rPr lang="en-US" smtClean="0"/>
              <a:pPr/>
              <a:t>15</a:t>
            </a:fld>
            <a:endParaRPr lang="en-US" dirty="0"/>
          </a:p>
        </p:txBody>
      </p:sp>
      <p:sp>
        <p:nvSpPr>
          <p:cNvPr id="2" name="Titel 1">
            <a:extLst>
              <a:ext uri="{FF2B5EF4-FFF2-40B4-BE49-F238E27FC236}">
                <a16:creationId xmlns:a16="http://schemas.microsoft.com/office/drawing/2014/main" id="{ECB210C0-B03D-C003-C263-6065D338B497}"/>
              </a:ext>
            </a:extLst>
          </p:cNvPr>
          <p:cNvSpPr>
            <a:spLocks noGrp="1"/>
          </p:cNvSpPr>
          <p:nvPr>
            <p:ph type="title"/>
          </p:nvPr>
        </p:nvSpPr>
        <p:spPr/>
        <p:txBody>
          <a:bodyPr/>
          <a:lstStyle/>
          <a:p>
            <a:r>
              <a:rPr lang="de-DE" dirty="0"/>
              <a:t>1.3 Arbeiten an der Generatorfläche Freischalten DC</a:t>
            </a:r>
          </a:p>
        </p:txBody>
      </p:sp>
      <p:sp>
        <p:nvSpPr>
          <p:cNvPr id="7" name="Textfeld 6">
            <a:extLst>
              <a:ext uri="{FF2B5EF4-FFF2-40B4-BE49-F238E27FC236}">
                <a16:creationId xmlns:a16="http://schemas.microsoft.com/office/drawing/2014/main" id="{15369044-A545-CA8E-4503-87F1380B817E}"/>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pic>
        <p:nvPicPr>
          <p:cNvPr id="5" name="Inhaltsplatzhalter 4">
            <a:extLst>
              <a:ext uri="{FF2B5EF4-FFF2-40B4-BE49-F238E27FC236}">
                <a16:creationId xmlns:a16="http://schemas.microsoft.com/office/drawing/2014/main" id="{19C248B3-DDD1-B172-8317-431D72FE5B45}"/>
              </a:ext>
            </a:extLst>
          </p:cNvPr>
          <p:cNvPicPr>
            <a:picLocks noGrp="1" noChangeAspect="1"/>
          </p:cNvPicPr>
          <p:nvPr>
            <p:ph sz="quarter" idx="1"/>
          </p:nvPr>
        </p:nvPicPr>
        <p:blipFill>
          <a:blip r:embed="rId2"/>
          <a:stretch>
            <a:fillRect/>
          </a:stretch>
        </p:blipFill>
        <p:spPr>
          <a:xfrm>
            <a:off x="900113" y="1880553"/>
            <a:ext cx="5821362" cy="4724081"/>
          </a:xfrm>
          <a:prstGeom prst="rect">
            <a:avLst/>
          </a:prstGeom>
        </p:spPr>
      </p:pic>
      <p:pic>
        <p:nvPicPr>
          <p:cNvPr id="11" name="Inhaltsplatzhalter 10">
            <a:extLst>
              <a:ext uri="{FF2B5EF4-FFF2-40B4-BE49-F238E27FC236}">
                <a16:creationId xmlns:a16="http://schemas.microsoft.com/office/drawing/2014/main" id="{17784698-5BA7-E4EE-8971-1A2E2EE67070}"/>
              </a:ext>
            </a:extLst>
          </p:cNvPr>
          <p:cNvPicPr>
            <a:picLocks noGrp="1" noChangeAspect="1"/>
          </p:cNvPicPr>
          <p:nvPr>
            <p:ph sz="quarter" idx="13"/>
          </p:nvPr>
        </p:nvPicPr>
        <p:blipFill>
          <a:blip r:embed="rId3"/>
          <a:stretch>
            <a:fillRect/>
          </a:stretch>
        </p:blipFill>
        <p:spPr>
          <a:xfrm>
            <a:off x="6899220" y="1880552"/>
            <a:ext cx="5712843" cy="4724081"/>
          </a:xfrm>
          <a:prstGeom prst="rect">
            <a:avLst/>
          </a:prstGeom>
        </p:spPr>
      </p:pic>
    </p:spTree>
    <p:extLst>
      <p:ext uri="{BB962C8B-B14F-4D97-AF65-F5344CB8AC3E}">
        <p14:creationId xmlns:p14="http://schemas.microsoft.com/office/powerpoint/2010/main" val="92691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8D5640C-B116-CFA8-B618-1B33CC8E3281}"/>
              </a:ext>
            </a:extLst>
          </p:cNvPr>
          <p:cNvSpPr>
            <a:spLocks noGrp="1"/>
          </p:cNvSpPr>
          <p:nvPr>
            <p:ph type="sldNum" sz="quarter" idx="12"/>
          </p:nvPr>
        </p:nvSpPr>
        <p:spPr/>
        <p:txBody>
          <a:bodyPr>
            <a:normAutofit lnSpcReduction="10000"/>
          </a:bodyPr>
          <a:lstStyle/>
          <a:p>
            <a:fld id="{F0C94032-CD4C-4C25-B0C2-CEC720522D92}" type="slidenum">
              <a:rPr lang="en-US" smtClean="0"/>
              <a:pPr/>
              <a:t>16</a:t>
            </a:fld>
            <a:endParaRPr lang="en-US" dirty="0"/>
          </a:p>
        </p:txBody>
      </p:sp>
      <p:sp>
        <p:nvSpPr>
          <p:cNvPr id="3" name="Inhaltsplatzhalter 2">
            <a:extLst>
              <a:ext uri="{FF2B5EF4-FFF2-40B4-BE49-F238E27FC236}">
                <a16:creationId xmlns:a16="http://schemas.microsoft.com/office/drawing/2014/main" id="{AF352491-B2B0-6568-03C9-9A02710F4837}"/>
              </a:ext>
            </a:extLst>
          </p:cNvPr>
          <p:cNvSpPr>
            <a:spLocks noGrp="1"/>
          </p:cNvSpPr>
          <p:nvPr>
            <p:ph sz="quarter" idx="1"/>
          </p:nvPr>
        </p:nvSpPr>
        <p:spPr/>
        <p:txBody>
          <a:bodyPr/>
          <a:lstStyle/>
          <a:p>
            <a:r>
              <a:rPr lang="de-DE" dirty="0"/>
              <a:t>Damit die Anlage während der Arbeiten auch freigeschaltet bleibt, also niemand versehentlich wieder einschaltet, muss die Anlage gegen irrtümliches Wiedereinschalten gesichert werden.</a:t>
            </a:r>
          </a:p>
          <a:p>
            <a:endParaRPr lang="de-DE" dirty="0"/>
          </a:p>
        </p:txBody>
      </p:sp>
      <p:sp>
        <p:nvSpPr>
          <p:cNvPr id="6" name="Inhaltsplatzhalter 5">
            <a:extLst>
              <a:ext uri="{FF2B5EF4-FFF2-40B4-BE49-F238E27FC236}">
                <a16:creationId xmlns:a16="http://schemas.microsoft.com/office/drawing/2014/main" id="{434A3F0A-E7EC-DE89-3241-6DAC8AA7A80F}"/>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47CB920F-CC07-D843-8DA8-759813159426}"/>
              </a:ext>
            </a:extLst>
          </p:cNvPr>
          <p:cNvSpPr>
            <a:spLocks noGrp="1"/>
          </p:cNvSpPr>
          <p:nvPr>
            <p:ph type="title"/>
          </p:nvPr>
        </p:nvSpPr>
        <p:spPr/>
        <p:txBody>
          <a:bodyPr/>
          <a:lstStyle/>
          <a:p>
            <a:r>
              <a:rPr lang="de-DE" dirty="0"/>
              <a:t>2. Gegen Wiedereinschalten sichern</a:t>
            </a:r>
          </a:p>
        </p:txBody>
      </p:sp>
      <p:pic>
        <p:nvPicPr>
          <p:cNvPr id="2050" name="Picture 2">
            <a:extLst>
              <a:ext uri="{FF2B5EF4-FFF2-40B4-BE49-F238E27FC236}">
                <a16:creationId xmlns:a16="http://schemas.microsoft.com/office/drawing/2014/main" id="{7C4734CA-82AA-0D41-49CE-FF60FCD370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33085" y="1764296"/>
            <a:ext cx="2025939" cy="49945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E08817D-EDAA-992C-B3F5-ACA3C5060F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26549" y="1764296"/>
            <a:ext cx="2025939" cy="25981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EC5290C-B49B-C8AB-D12B-43B1B09DDCD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35231" y="5182780"/>
            <a:ext cx="1608572" cy="13704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7FD2677-4C5E-1CD9-5FD7-5ABFEAF69D7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196306" y="3906820"/>
            <a:ext cx="3934538" cy="264638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8A71C341-65EA-E3FF-8BBC-C1B1892E1C8F}"/>
              </a:ext>
            </a:extLst>
          </p:cNvPr>
          <p:cNvSpPr txBox="1"/>
          <p:nvPr/>
        </p:nvSpPr>
        <p:spPr>
          <a:xfrm>
            <a:off x="10261709" y="6758887"/>
            <a:ext cx="1348446"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DEHN </a:t>
            </a:r>
          </a:p>
        </p:txBody>
      </p:sp>
    </p:spTree>
    <p:extLst>
      <p:ext uri="{BB962C8B-B14F-4D97-AF65-F5344CB8AC3E}">
        <p14:creationId xmlns:p14="http://schemas.microsoft.com/office/powerpoint/2010/main" val="3528667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2EA0BE5-FFCF-AD9C-B546-E7E303491763}"/>
              </a:ext>
            </a:extLst>
          </p:cNvPr>
          <p:cNvSpPr>
            <a:spLocks noGrp="1"/>
          </p:cNvSpPr>
          <p:nvPr>
            <p:ph type="sldNum" sz="quarter" idx="12"/>
          </p:nvPr>
        </p:nvSpPr>
        <p:spPr/>
        <p:txBody>
          <a:bodyPr>
            <a:normAutofit lnSpcReduction="10000"/>
          </a:bodyPr>
          <a:lstStyle/>
          <a:p>
            <a:fld id="{F0C94032-CD4C-4C25-B0C2-CEC720522D92}" type="slidenum">
              <a:rPr lang="en-US" smtClean="0"/>
              <a:pPr/>
              <a:t>17</a:t>
            </a:fld>
            <a:endParaRPr lang="en-US" dirty="0"/>
          </a:p>
        </p:txBody>
      </p:sp>
      <p:sp>
        <p:nvSpPr>
          <p:cNvPr id="3" name="Inhaltsplatzhalter 2">
            <a:extLst>
              <a:ext uri="{FF2B5EF4-FFF2-40B4-BE49-F238E27FC236}">
                <a16:creationId xmlns:a16="http://schemas.microsoft.com/office/drawing/2014/main" id="{F81E8434-AC5E-4C90-778C-A3DF11766F45}"/>
              </a:ext>
            </a:extLst>
          </p:cNvPr>
          <p:cNvSpPr>
            <a:spLocks noGrp="1"/>
          </p:cNvSpPr>
          <p:nvPr>
            <p:ph sz="quarter" idx="1"/>
          </p:nvPr>
        </p:nvSpPr>
        <p:spPr/>
        <p:txBody>
          <a:bodyPr>
            <a:normAutofit/>
          </a:bodyPr>
          <a:lstStyle/>
          <a:p>
            <a:r>
              <a:rPr lang="de-DE" dirty="0"/>
              <a:t>Zum Feststellen der Spannungsfreiheit dürfen nur zweipolige Spannungsprüfer nach VDE 0682-401 verwendet werden. </a:t>
            </a:r>
          </a:p>
          <a:p>
            <a:pPr lvl="1">
              <a:lnSpc>
                <a:spcPct val="90000"/>
              </a:lnSpc>
            </a:pPr>
            <a:r>
              <a:rPr lang="de-DE" sz="1900" dirty="0"/>
              <a:t>ACHTUNG: Je nach Anlage sind bis zu 1500 V DC anliegend. (Geeignet für 1500 DC z. B. Gossen </a:t>
            </a:r>
            <a:r>
              <a:rPr lang="de-DE" sz="1900" dirty="0" err="1"/>
              <a:t>Metravolt</a:t>
            </a:r>
            <a:r>
              <a:rPr lang="de-DE" sz="1900" dirty="0"/>
              <a:t> 1500)</a:t>
            </a:r>
          </a:p>
          <a:p>
            <a:pPr lvl="1">
              <a:lnSpc>
                <a:spcPct val="90000"/>
              </a:lnSpc>
            </a:pPr>
            <a:r>
              <a:rPr lang="de-DE" dirty="0"/>
              <a:t>Der Spannungsprüfer ist sowohl vor als auch nach der Messung auf Funktion zu testen.</a:t>
            </a:r>
          </a:p>
          <a:p>
            <a:pPr lvl="1">
              <a:lnSpc>
                <a:spcPct val="90000"/>
              </a:lnSpc>
            </a:pPr>
            <a:r>
              <a:rPr lang="de-DE" dirty="0"/>
              <a:t>Die Spannungsfreiheit muss allpolig festgestellt werden.</a:t>
            </a:r>
          </a:p>
          <a:p>
            <a:pPr lvl="1">
              <a:lnSpc>
                <a:spcPct val="90000"/>
              </a:lnSpc>
            </a:pPr>
            <a:r>
              <a:rPr lang="de-DE" dirty="0"/>
              <a:t>Die Arbeitsstelle von DC-Strings trennen, sofern nicht am String gearbeitet wird.</a:t>
            </a:r>
          </a:p>
          <a:p>
            <a:endParaRPr lang="de-DE" dirty="0"/>
          </a:p>
        </p:txBody>
      </p:sp>
      <p:sp>
        <p:nvSpPr>
          <p:cNvPr id="5" name="Titel 4">
            <a:extLst>
              <a:ext uri="{FF2B5EF4-FFF2-40B4-BE49-F238E27FC236}">
                <a16:creationId xmlns:a16="http://schemas.microsoft.com/office/drawing/2014/main" id="{7B6A6113-DF67-95B2-7874-6A0213922C57}"/>
              </a:ext>
            </a:extLst>
          </p:cNvPr>
          <p:cNvSpPr>
            <a:spLocks noGrp="1"/>
          </p:cNvSpPr>
          <p:nvPr>
            <p:ph type="title"/>
          </p:nvPr>
        </p:nvSpPr>
        <p:spPr/>
        <p:txBody>
          <a:bodyPr/>
          <a:lstStyle/>
          <a:p>
            <a:r>
              <a:rPr lang="de-DE" dirty="0"/>
              <a:t>3. Spannungsfreiheit feststellen</a:t>
            </a:r>
          </a:p>
        </p:txBody>
      </p:sp>
      <p:sp>
        <p:nvSpPr>
          <p:cNvPr id="6" name="Textfeld 5">
            <a:extLst>
              <a:ext uri="{FF2B5EF4-FFF2-40B4-BE49-F238E27FC236}">
                <a16:creationId xmlns:a16="http://schemas.microsoft.com/office/drawing/2014/main" id="{5907FB03-55C6-C262-AA47-1EB8533F00E5}"/>
              </a:ext>
            </a:extLst>
          </p:cNvPr>
          <p:cNvSpPr txBox="1"/>
          <p:nvPr/>
        </p:nvSpPr>
        <p:spPr>
          <a:xfrm>
            <a:off x="7860410" y="6758887"/>
            <a:ext cx="3749745"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r>
              <a:rPr lang="de-DE" sz="1200" dirty="0" err="1">
                <a:latin typeface="Arial" panose="020B0604020202020204" pitchFamily="34" charset="0"/>
                <a:cs typeface="Arial" panose="020B0604020202020204" pitchFamily="34" charset="0"/>
              </a:rPr>
              <a:t>Metravolt</a:t>
            </a:r>
            <a:r>
              <a:rPr lang="de-DE" sz="1200" dirty="0">
                <a:latin typeface="Arial" panose="020B0604020202020204" pitchFamily="34" charset="0"/>
                <a:cs typeface="Arial" panose="020B0604020202020204" pitchFamily="34" charset="0"/>
              </a:rPr>
              <a:t> 1500 </a:t>
            </a:r>
          </a:p>
        </p:txBody>
      </p:sp>
      <p:pic>
        <p:nvPicPr>
          <p:cNvPr id="8" name="Picture 2" descr="Spannungs- und Durchgangsprüfer nach DIN EN 61243-3 bis 1.000 V AC / 1.500 V DC ">
            <a:extLst>
              <a:ext uri="{FF2B5EF4-FFF2-40B4-BE49-F238E27FC236}">
                <a16:creationId xmlns:a16="http://schemas.microsoft.com/office/drawing/2014/main" id="{6F21E02F-6BE8-49F6-3E05-9F2CE3C313A4}"/>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635623" y="1763713"/>
            <a:ext cx="2437566" cy="495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572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B78A6CD-2C7B-23A8-D60A-153FEBF7D2CF}"/>
              </a:ext>
            </a:extLst>
          </p:cNvPr>
          <p:cNvSpPr>
            <a:spLocks noGrp="1"/>
          </p:cNvSpPr>
          <p:nvPr>
            <p:ph type="sldNum" sz="quarter" idx="12"/>
          </p:nvPr>
        </p:nvSpPr>
        <p:spPr/>
        <p:txBody>
          <a:bodyPr>
            <a:normAutofit lnSpcReduction="10000"/>
          </a:bodyPr>
          <a:lstStyle/>
          <a:p>
            <a:fld id="{F0C94032-CD4C-4C25-B0C2-CEC720522D92}" type="slidenum">
              <a:rPr lang="en-US" smtClean="0"/>
              <a:pPr/>
              <a:t>18</a:t>
            </a:fld>
            <a:endParaRPr lang="en-US" dirty="0"/>
          </a:p>
        </p:txBody>
      </p:sp>
      <p:sp>
        <p:nvSpPr>
          <p:cNvPr id="3" name="Inhaltsplatzhalter 2">
            <a:extLst>
              <a:ext uri="{FF2B5EF4-FFF2-40B4-BE49-F238E27FC236}">
                <a16:creationId xmlns:a16="http://schemas.microsoft.com/office/drawing/2014/main" id="{65DFD0E2-53AF-97B0-C6A3-7658F6446F77}"/>
              </a:ext>
            </a:extLst>
          </p:cNvPr>
          <p:cNvSpPr>
            <a:spLocks noGrp="1"/>
          </p:cNvSpPr>
          <p:nvPr>
            <p:ph sz="quarter" idx="1"/>
          </p:nvPr>
        </p:nvSpPr>
        <p:spPr/>
        <p:txBody>
          <a:bodyPr>
            <a:normAutofit fontScale="92500" lnSpcReduction="10000"/>
          </a:bodyPr>
          <a:lstStyle/>
          <a:p>
            <a:r>
              <a:rPr lang="de-DE" dirty="0"/>
              <a:t>Kategorien der Messgeräte</a:t>
            </a:r>
          </a:p>
          <a:p>
            <a:pPr lvl="1"/>
            <a:r>
              <a:rPr lang="de-DE" dirty="0"/>
              <a:t>CAT I: Messungen an Stromkreisen, die nicht direkt  mit dem Netz verbunden sind z. B. Batterien etc.</a:t>
            </a:r>
          </a:p>
          <a:p>
            <a:pPr lvl="1"/>
            <a:r>
              <a:rPr lang="de-DE" dirty="0"/>
              <a:t>CAT II: Messungen an Stromkreisen, die elektrisch über Stecker  mit dem Niederspannungsnetz verbunden sind z. B. Haushaltsgeräte, tragbare Elektrogeräte im Labor und Büro</a:t>
            </a:r>
          </a:p>
          <a:p>
            <a:pPr lvl="1"/>
            <a:r>
              <a:rPr lang="de-DE" dirty="0"/>
              <a:t>CAT III: Messungen in der Gebäudeinstallation z. B., Unterverteilung, Verteiler, fest-angeschlossene stationäre Verbraucher</a:t>
            </a:r>
          </a:p>
          <a:p>
            <a:pPr lvl="1"/>
            <a:r>
              <a:rPr lang="de-DE" dirty="0"/>
              <a:t>CAT IV: Messungen an der Quelle der Niederspannungs-installation z. B. Hauptanschluss, primärer Strom-schutz, Hauptverteilung</a:t>
            </a:r>
          </a:p>
          <a:p>
            <a:endParaRPr lang="de-DE" dirty="0"/>
          </a:p>
        </p:txBody>
      </p:sp>
      <p:pic>
        <p:nvPicPr>
          <p:cNvPr id="4" name="Inhaltsplatzhalter 11">
            <a:extLst>
              <a:ext uri="{FF2B5EF4-FFF2-40B4-BE49-F238E27FC236}">
                <a16:creationId xmlns:a16="http://schemas.microsoft.com/office/drawing/2014/main" id="{E39EEFF2-9A21-D08F-3BE5-6E61FE6EDBC0}"/>
              </a:ext>
            </a:extLst>
          </p:cNvPr>
          <p:cNvPicPr>
            <a:picLocks noGrp="1" noChangeAspect="1"/>
          </p:cNvPicPr>
          <p:nvPr>
            <p:ph sz="quarter" idx="13"/>
          </p:nvPr>
        </p:nvPicPr>
        <p:blipFill rotWithShape="1">
          <a:blip r:embed="rId2"/>
          <a:stretch/>
        </p:blipFill>
        <p:spPr>
          <a:xfrm>
            <a:off x="7377906" y="1804194"/>
            <a:ext cx="4953000" cy="4876800"/>
          </a:xfrm>
          <a:prstGeom prst="rect">
            <a:avLst/>
          </a:prstGeom>
        </p:spPr>
      </p:pic>
      <p:sp>
        <p:nvSpPr>
          <p:cNvPr id="5" name="Titel 4">
            <a:extLst>
              <a:ext uri="{FF2B5EF4-FFF2-40B4-BE49-F238E27FC236}">
                <a16:creationId xmlns:a16="http://schemas.microsoft.com/office/drawing/2014/main" id="{97A9A91E-D797-15D9-CDC2-A8E9F78F3464}"/>
              </a:ext>
            </a:extLst>
          </p:cNvPr>
          <p:cNvSpPr>
            <a:spLocks noGrp="1"/>
          </p:cNvSpPr>
          <p:nvPr>
            <p:ph type="title"/>
          </p:nvPr>
        </p:nvSpPr>
        <p:spPr/>
        <p:txBody>
          <a:bodyPr/>
          <a:lstStyle/>
          <a:p>
            <a:r>
              <a:rPr lang="de-DE" dirty="0"/>
              <a:t>3. Spannungsfreiheit feststellen</a:t>
            </a:r>
          </a:p>
        </p:txBody>
      </p:sp>
      <p:sp>
        <p:nvSpPr>
          <p:cNvPr id="7" name="Textfeld 6">
            <a:extLst>
              <a:ext uri="{FF2B5EF4-FFF2-40B4-BE49-F238E27FC236}">
                <a16:creationId xmlns:a16="http://schemas.microsoft.com/office/drawing/2014/main" id="{76B10B85-26E0-5F9C-23E1-C3FFF92F1DCF}"/>
              </a:ext>
            </a:extLst>
          </p:cNvPr>
          <p:cNvSpPr txBox="1"/>
          <p:nvPr/>
        </p:nvSpPr>
        <p:spPr>
          <a:xfrm>
            <a:off x="8961673"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2762049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6018CE-EB52-1F19-9A76-2573CEC9FBBA}"/>
              </a:ext>
            </a:extLst>
          </p:cNvPr>
          <p:cNvSpPr>
            <a:spLocks noGrp="1"/>
          </p:cNvSpPr>
          <p:nvPr>
            <p:ph type="title"/>
          </p:nvPr>
        </p:nvSpPr>
        <p:spPr/>
        <p:txBody>
          <a:bodyPr/>
          <a:lstStyle/>
          <a:p>
            <a:r>
              <a:rPr lang="de-DE" dirty="0"/>
              <a:t>3. Spannungsfreiheit feststellen</a:t>
            </a:r>
          </a:p>
        </p:txBody>
      </p:sp>
      <p:sp>
        <p:nvSpPr>
          <p:cNvPr id="3" name="Foliennummernplatzhalter 2">
            <a:extLst>
              <a:ext uri="{FF2B5EF4-FFF2-40B4-BE49-F238E27FC236}">
                <a16:creationId xmlns:a16="http://schemas.microsoft.com/office/drawing/2014/main" id="{9AE08B6E-B587-5118-2C5B-AD4659DECBD6}"/>
              </a:ext>
            </a:extLst>
          </p:cNvPr>
          <p:cNvSpPr>
            <a:spLocks noGrp="1"/>
          </p:cNvSpPr>
          <p:nvPr>
            <p:ph type="sldNum" sz="quarter" idx="12"/>
          </p:nvPr>
        </p:nvSpPr>
        <p:spPr/>
        <p:txBody>
          <a:bodyPr>
            <a:normAutofit lnSpcReduction="10000"/>
          </a:bodyPr>
          <a:lstStyle/>
          <a:p>
            <a:fld id="{F0C94032-CD4C-4C25-B0C2-CEC720522D92}" type="slidenum">
              <a:rPr lang="en-US" smtClean="0"/>
              <a:pPr/>
              <a:t>19</a:t>
            </a:fld>
            <a:endParaRPr lang="en-US" dirty="0"/>
          </a:p>
        </p:txBody>
      </p:sp>
      <p:sp>
        <p:nvSpPr>
          <p:cNvPr id="4" name="Inhaltsplatzhalter 3">
            <a:extLst>
              <a:ext uri="{FF2B5EF4-FFF2-40B4-BE49-F238E27FC236}">
                <a16:creationId xmlns:a16="http://schemas.microsoft.com/office/drawing/2014/main" id="{91033B8D-C067-092F-963C-0280F2384D3D}"/>
              </a:ext>
            </a:extLst>
          </p:cNvPr>
          <p:cNvSpPr>
            <a:spLocks noGrp="1"/>
          </p:cNvSpPr>
          <p:nvPr>
            <p:ph sz="quarter" idx="14"/>
          </p:nvPr>
        </p:nvSpPr>
        <p:spPr/>
        <p:txBody>
          <a:bodyPr>
            <a:normAutofit/>
          </a:bodyPr>
          <a:lstStyle/>
          <a:p>
            <a:r>
              <a:rPr lang="de-DE" dirty="0"/>
              <a:t>Durchführung</a:t>
            </a:r>
          </a:p>
          <a:p>
            <a:pPr lvl="1"/>
            <a:r>
              <a:rPr lang="de-DE" dirty="0"/>
              <a:t>Der Spannungsprüfer ist auf augenfällige Mängel, z.B.</a:t>
            </a:r>
            <a:br>
              <a:rPr lang="de-DE" dirty="0"/>
            </a:br>
            <a:r>
              <a:rPr lang="de-DE" dirty="0"/>
              <a:t>Gehäuseschaden oder poröse Leitung zu überprüfen. </a:t>
            </a:r>
          </a:p>
          <a:p>
            <a:pPr lvl="1"/>
            <a:r>
              <a:rPr lang="de-DE" dirty="0"/>
              <a:t>Die erforderliche Kategorie (CAT III oder IV) ist zu berücksichtigen.</a:t>
            </a:r>
          </a:p>
          <a:p>
            <a:pPr lvl="1"/>
            <a:r>
              <a:rPr lang="de-DE" sz="2000" dirty="0"/>
              <a:t>Geeignet für 1500 DC </a:t>
            </a:r>
          </a:p>
          <a:p>
            <a:pPr lvl="1"/>
            <a:r>
              <a:rPr lang="de-DE" dirty="0"/>
              <a:t>Die Spannungsfreiheit muss allpolig festgestellt werden! </a:t>
            </a:r>
          </a:p>
          <a:p>
            <a:pPr lvl="1"/>
            <a:r>
              <a:rPr lang="de-DE" dirty="0"/>
              <a:t>Anhand einer Gefährdungsbeurteilung wird festgelegt, ob bzw. welche Schutzausrüstung erforderlich ist.</a:t>
            </a:r>
          </a:p>
          <a:p>
            <a:pPr lvl="1"/>
            <a:r>
              <a:rPr lang="de-DE" dirty="0"/>
              <a:t>Diese Regel darf nur von einer Elektrofachkraft (EFK) oder einer Elektrotechnisch unterwiesenen Person (EUP) durchgeführt werden.</a:t>
            </a:r>
          </a:p>
          <a:p>
            <a:pPr lvl="1"/>
            <a:r>
              <a:rPr lang="de-DE" dirty="0"/>
              <a:t>Die ersten 3 Sicherheitsregeln müssen unbedingt, ohne Ausnahme, bei allen Arbeiten an elektrischen Anlagen durchgeführt werden!</a:t>
            </a:r>
          </a:p>
          <a:p>
            <a:pPr lvl="1"/>
            <a:r>
              <a:rPr lang="de-DE" dirty="0"/>
              <a:t>Das „Spannungsfreiheit feststellen“ gilt bis zur Feststellung dieser als „Arbeiten unter Spannung“.</a:t>
            </a:r>
          </a:p>
          <a:p>
            <a:endParaRPr lang="de-DE" dirty="0"/>
          </a:p>
        </p:txBody>
      </p:sp>
    </p:spTree>
    <p:extLst>
      <p:ext uri="{BB962C8B-B14F-4D97-AF65-F5344CB8AC3E}">
        <p14:creationId xmlns:p14="http://schemas.microsoft.com/office/powerpoint/2010/main" val="839237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0F0CDB-0C6B-2164-514B-D1BD51BE7E3F}"/>
              </a:ext>
            </a:extLst>
          </p:cNvPr>
          <p:cNvSpPr>
            <a:spLocks noGrp="1"/>
          </p:cNvSpPr>
          <p:nvPr>
            <p:ph type="body" idx="1"/>
          </p:nvPr>
        </p:nvSpPr>
        <p:spPr>
          <a:xfrm>
            <a:off x="2016444" y="3024506"/>
            <a:ext cx="10866384" cy="3525150"/>
          </a:xfrm>
        </p:spPr>
        <p:txBody>
          <a:bodyPr>
            <a:normAutofit fontScale="85000" lnSpcReduction="20000"/>
          </a:bodyPr>
          <a:lstStyle/>
          <a:p>
            <a:pPr marL="342900" indent="-342900">
              <a:buFont typeface="Wingdings" panose="05000000000000000000" pitchFamily="2" charset="2"/>
              <a:buChar char="§"/>
            </a:pPr>
            <a:r>
              <a:rPr lang="de-DE" dirty="0"/>
              <a:t>Arbeitsvorbereitung und –</a:t>
            </a:r>
            <a:r>
              <a:rPr lang="de-DE" dirty="0" err="1"/>
              <a:t>organisation</a:t>
            </a:r>
            <a:r>
              <a:rPr lang="de-DE" dirty="0"/>
              <a:t> bei Arbeiten an PV-Anlagen</a:t>
            </a:r>
          </a:p>
          <a:p>
            <a:pPr marL="342900" indent="-342900">
              <a:buFont typeface="Wingdings" panose="05000000000000000000" pitchFamily="2" charset="2"/>
              <a:buChar char="§"/>
            </a:pPr>
            <a:r>
              <a:rPr lang="de-DE" dirty="0"/>
              <a:t>Die „Fünf Sicherheitsregeln“ bei Arbeiten an PV-Anlagen</a:t>
            </a:r>
          </a:p>
          <a:p>
            <a:pPr marL="342900" indent="-342900">
              <a:buFont typeface="Wingdings" panose="05000000000000000000" pitchFamily="2" charset="2"/>
              <a:buChar char="§"/>
            </a:pPr>
            <a:endParaRPr lang="de-DE" dirty="0"/>
          </a:p>
          <a:p>
            <a:r>
              <a:rPr lang="de-DE" dirty="0"/>
              <a:t>Hinweis: </a:t>
            </a:r>
          </a:p>
          <a:p>
            <a:r>
              <a:rPr lang="de-DE" b="0" dirty="0"/>
              <a:t>Diese Unterweisung ergänzt die Unterweisung UW_PR_EFK_01 Arbeiten im freigeschalteten Zustand-bis 1kV um PV-Anlagen spezifische Arbeitsabläufe und Sicherheitsmaßnahmen und ist nicht als eigenständiges Unterweisungsmodul zu betrachten.</a:t>
            </a:r>
          </a:p>
        </p:txBody>
      </p:sp>
      <p:sp>
        <p:nvSpPr>
          <p:cNvPr id="3" name="Titel 2">
            <a:extLst>
              <a:ext uri="{FF2B5EF4-FFF2-40B4-BE49-F238E27FC236}">
                <a16:creationId xmlns:a16="http://schemas.microsoft.com/office/drawing/2014/main" id="{CFA57E67-3350-3939-DBC9-536AAAC16C7D}"/>
              </a:ext>
            </a:extLst>
          </p:cNvPr>
          <p:cNvSpPr>
            <a:spLocks noGrp="1"/>
          </p:cNvSpPr>
          <p:nvPr>
            <p:ph type="title"/>
          </p:nvPr>
        </p:nvSpPr>
        <p:spPr/>
        <p:txBody>
          <a:bodyPr>
            <a:normAutofit/>
          </a:bodyPr>
          <a:lstStyle/>
          <a:p>
            <a:r>
              <a:rPr lang="de-DE" dirty="0"/>
              <a:t>In diesem Modul lernen Sie unter anderem</a:t>
            </a:r>
          </a:p>
        </p:txBody>
      </p:sp>
      <p:sp>
        <p:nvSpPr>
          <p:cNvPr id="4" name="Foliennummernplatzhalter 3">
            <a:extLst>
              <a:ext uri="{FF2B5EF4-FFF2-40B4-BE49-F238E27FC236}">
                <a16:creationId xmlns:a16="http://schemas.microsoft.com/office/drawing/2014/main" id="{514DD5D3-02F7-E982-75C4-FF8A459A08B7}"/>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2</a:t>
            </a:fld>
            <a:endParaRPr lang="en-US" dirty="0"/>
          </a:p>
        </p:txBody>
      </p:sp>
    </p:spTree>
    <p:extLst>
      <p:ext uri="{BB962C8B-B14F-4D97-AF65-F5344CB8AC3E}">
        <p14:creationId xmlns:p14="http://schemas.microsoft.com/office/powerpoint/2010/main" val="9092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710C2D-62DA-8E44-C846-BC4C03B9947D}"/>
              </a:ext>
            </a:extLst>
          </p:cNvPr>
          <p:cNvSpPr>
            <a:spLocks noGrp="1"/>
          </p:cNvSpPr>
          <p:nvPr>
            <p:ph type="body" idx="1"/>
          </p:nvPr>
        </p:nvSpPr>
        <p:spPr/>
        <p:txBody>
          <a:bodyPr>
            <a:normAutofit fontScale="92500"/>
          </a:bodyPr>
          <a:lstStyle/>
          <a:p>
            <a:pPr marL="342900" indent="-342900">
              <a:buFont typeface="Wingdings" panose="05000000000000000000" pitchFamily="2" charset="2"/>
              <a:buChar char="§"/>
            </a:pPr>
            <a:r>
              <a:rPr lang="de-DE" dirty="0"/>
              <a:t>Arbeitsvorbereitung und –</a:t>
            </a:r>
            <a:r>
              <a:rPr lang="de-DE" dirty="0" err="1"/>
              <a:t>organisation</a:t>
            </a:r>
            <a:r>
              <a:rPr lang="de-DE" dirty="0"/>
              <a:t> bei Arbeiten an PV-Anlagen</a:t>
            </a:r>
          </a:p>
          <a:p>
            <a:pPr marL="342900" indent="-342900">
              <a:buFont typeface="Wingdings" panose="05000000000000000000" pitchFamily="2" charset="2"/>
              <a:buChar char="§"/>
            </a:pPr>
            <a:r>
              <a:rPr lang="de-DE" dirty="0"/>
              <a:t>Die „Fünf Sicherheitsregeln“ bei Arbeiten an PV-Anlagen</a:t>
            </a:r>
          </a:p>
        </p:txBody>
      </p:sp>
      <p:sp>
        <p:nvSpPr>
          <p:cNvPr id="3" name="Titel 2">
            <a:extLst>
              <a:ext uri="{FF2B5EF4-FFF2-40B4-BE49-F238E27FC236}">
                <a16:creationId xmlns:a16="http://schemas.microsoft.com/office/drawing/2014/main" id="{C65E0D43-1B9D-DB77-24A7-670FEE967180}"/>
              </a:ext>
            </a:extLst>
          </p:cNvPr>
          <p:cNvSpPr>
            <a:spLocks noGrp="1"/>
          </p:cNvSpPr>
          <p:nvPr>
            <p:ph type="title"/>
          </p:nvPr>
        </p:nvSpPr>
        <p:spPr/>
        <p:txBody>
          <a:bodyPr>
            <a:normAutofit/>
          </a:bodyPr>
          <a:lstStyle/>
          <a:p>
            <a:r>
              <a:rPr lang="de-DE" dirty="0"/>
              <a:t>Was Sie jetzt wissen sollten</a:t>
            </a:r>
          </a:p>
        </p:txBody>
      </p:sp>
      <p:sp>
        <p:nvSpPr>
          <p:cNvPr id="4" name="Foliennummernplatzhalter 3">
            <a:extLst>
              <a:ext uri="{FF2B5EF4-FFF2-40B4-BE49-F238E27FC236}">
                <a16:creationId xmlns:a16="http://schemas.microsoft.com/office/drawing/2014/main" id="{FA78DC41-2B48-793E-530E-7431D3EEC75F}"/>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20</a:t>
            </a:fld>
            <a:endParaRPr lang="en-US" dirty="0"/>
          </a:p>
        </p:txBody>
      </p:sp>
    </p:spTree>
    <p:extLst>
      <p:ext uri="{BB962C8B-B14F-4D97-AF65-F5344CB8AC3E}">
        <p14:creationId xmlns:p14="http://schemas.microsoft.com/office/powerpoint/2010/main" val="575659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87F31ED-A5EB-B33D-45B0-AEDF28845C4A}"/>
              </a:ext>
            </a:extLst>
          </p:cNvPr>
          <p:cNvSpPr>
            <a:spLocks noGrp="1"/>
          </p:cNvSpPr>
          <p:nvPr>
            <p:ph type="body" idx="1"/>
          </p:nvPr>
        </p:nvSpPr>
        <p:spPr/>
        <p:txBody>
          <a:bodyPr/>
          <a:lstStyle/>
          <a:p>
            <a:r>
              <a:rPr lang="de-DE" dirty="0"/>
              <a:t>VDE 0105-100</a:t>
            </a:r>
          </a:p>
        </p:txBody>
      </p:sp>
      <p:sp>
        <p:nvSpPr>
          <p:cNvPr id="3" name="Titel 2">
            <a:extLst>
              <a:ext uri="{FF2B5EF4-FFF2-40B4-BE49-F238E27FC236}">
                <a16:creationId xmlns:a16="http://schemas.microsoft.com/office/drawing/2014/main" id="{2570912D-FD5B-04A5-769B-E6B9389F5E9A}"/>
              </a:ext>
            </a:extLst>
          </p:cNvPr>
          <p:cNvSpPr>
            <a:spLocks noGrp="1"/>
          </p:cNvSpPr>
          <p:nvPr>
            <p:ph type="title"/>
          </p:nvPr>
        </p:nvSpPr>
        <p:spPr/>
        <p:txBody>
          <a:bodyPr>
            <a:normAutofit fontScale="90000"/>
          </a:bodyPr>
          <a:lstStyle/>
          <a:p>
            <a:r>
              <a:rPr lang="de-DE" dirty="0"/>
              <a:t>Arbeitsvorbereitung und </a:t>
            </a:r>
            <a:br>
              <a:rPr lang="de-DE" dirty="0"/>
            </a:br>
            <a:r>
              <a:rPr lang="de-DE" dirty="0"/>
              <a:t>-organisation</a:t>
            </a:r>
          </a:p>
        </p:txBody>
      </p:sp>
      <p:sp>
        <p:nvSpPr>
          <p:cNvPr id="4" name="Foliennummernplatzhalter 3">
            <a:extLst>
              <a:ext uri="{FF2B5EF4-FFF2-40B4-BE49-F238E27FC236}">
                <a16:creationId xmlns:a16="http://schemas.microsoft.com/office/drawing/2014/main" id="{E2D628E2-C473-1404-D475-7C9AA1396D7D}"/>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3</a:t>
            </a:fld>
            <a:endParaRPr lang="en-US" dirty="0"/>
          </a:p>
        </p:txBody>
      </p:sp>
    </p:spTree>
    <p:extLst>
      <p:ext uri="{BB962C8B-B14F-4D97-AF65-F5344CB8AC3E}">
        <p14:creationId xmlns:p14="http://schemas.microsoft.com/office/powerpoint/2010/main" val="897583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80868-CFE2-F069-459B-4753A1AA5748}"/>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FC36BDC-933C-5712-205E-498CE4ACDCD9}"/>
              </a:ext>
            </a:extLst>
          </p:cNvPr>
          <p:cNvSpPr>
            <a:spLocks noGrp="1"/>
          </p:cNvSpPr>
          <p:nvPr>
            <p:ph type="sldNum" sz="quarter" idx="12"/>
          </p:nvPr>
        </p:nvSpPr>
        <p:spPr/>
        <p:txBody>
          <a:bodyPr>
            <a:normAutofit lnSpcReduction="10000"/>
          </a:bodyPr>
          <a:lstStyle/>
          <a:p>
            <a:fld id="{F0C94032-CD4C-4C25-B0C2-CEC720522D92}" type="slidenum">
              <a:rPr lang="en-US" smtClean="0"/>
              <a:pPr/>
              <a:t>4</a:t>
            </a:fld>
            <a:endParaRPr lang="en-US" dirty="0"/>
          </a:p>
        </p:txBody>
      </p:sp>
      <p:sp>
        <p:nvSpPr>
          <p:cNvPr id="3" name="Inhaltsplatzhalter 2">
            <a:extLst>
              <a:ext uri="{FF2B5EF4-FFF2-40B4-BE49-F238E27FC236}">
                <a16:creationId xmlns:a16="http://schemas.microsoft.com/office/drawing/2014/main" id="{7EC2EE38-A856-C8F0-ED77-12D6BA6D4EA6}"/>
              </a:ext>
            </a:extLst>
          </p:cNvPr>
          <p:cNvSpPr>
            <a:spLocks noGrp="1"/>
          </p:cNvSpPr>
          <p:nvPr>
            <p:ph sz="quarter" idx="1"/>
          </p:nvPr>
        </p:nvSpPr>
        <p:spPr/>
        <p:txBody>
          <a:bodyPr>
            <a:normAutofit fontScale="77500" lnSpcReduction="20000"/>
          </a:bodyPr>
          <a:lstStyle/>
          <a:p>
            <a:r>
              <a:rPr lang="de-DE" dirty="0"/>
              <a:t>Bei Arbeiten auf hochgelegenen Arbeitsplätzen sind zusätzliche Schutzmaßnahmen zu treffen. Diese können in einem „Erlaubnisschein“ festgehalten werden. Mögliche Schutzmaßnahmen sind:</a:t>
            </a:r>
          </a:p>
          <a:p>
            <a:pPr lvl="1"/>
            <a:r>
              <a:rPr lang="de-DE" dirty="0"/>
              <a:t>Absturzsicherung</a:t>
            </a:r>
          </a:p>
          <a:p>
            <a:pPr lvl="2"/>
            <a:r>
              <a:rPr lang="de-DE" dirty="0"/>
              <a:t>Absturzsicherungen verhindern Abstürze durch physische Barrieren, wie beispielsweise Geländer, Gitter, Umwehrungen o.ä.</a:t>
            </a:r>
          </a:p>
          <a:p>
            <a:pPr lvl="1"/>
            <a:r>
              <a:rPr lang="de-DE" dirty="0"/>
              <a:t>Auffangeinrichtung</a:t>
            </a:r>
          </a:p>
          <a:p>
            <a:pPr lvl="2"/>
            <a:r>
              <a:rPr lang="de-DE" dirty="0"/>
              <a:t>Falls es doch zu einem Absturz kommt, sorgen Auffangeinrichtungen, wie beispielsweise Fang-/Dachfangnetze, Schutznetze, o.ä. dafür, dass die Beschäftigten sicher landen und sich dabei keine Verletzungen zuziehen.</a:t>
            </a:r>
          </a:p>
          <a:p>
            <a:pPr lvl="1"/>
            <a:r>
              <a:rPr lang="de-DE" dirty="0"/>
              <a:t>Nicht gesicherte Bereiche absperren</a:t>
            </a:r>
          </a:p>
          <a:p>
            <a:pPr lvl="2"/>
            <a:r>
              <a:rPr lang="de-DE" dirty="0"/>
              <a:t>Falls ein Bereich nicht gesichert werden kann, sollte dieser abgesperrt werden, beispielsweise durch ein Schutzgerüst oder einen Schutzzaun.</a:t>
            </a:r>
          </a:p>
          <a:p>
            <a:pPr lvl="1"/>
            <a:r>
              <a:rPr lang="de-DE" dirty="0"/>
              <a:t>Abdeckungen</a:t>
            </a:r>
          </a:p>
          <a:p>
            <a:pPr lvl="2"/>
            <a:r>
              <a:rPr lang="de-DE" dirty="0"/>
              <a:t>Sichern Sie Öffnungen im Boden durch Abdeckungen, um ein Durchstürzen zu vermeiden. Abdeckungen sind so vorzusehen, dass Sie den zu erwartenden Belastungen standhalten können.</a:t>
            </a:r>
          </a:p>
        </p:txBody>
      </p:sp>
      <p:sp>
        <p:nvSpPr>
          <p:cNvPr id="5" name="Titel 4">
            <a:extLst>
              <a:ext uri="{FF2B5EF4-FFF2-40B4-BE49-F238E27FC236}">
                <a16:creationId xmlns:a16="http://schemas.microsoft.com/office/drawing/2014/main" id="{9700A4C3-80B2-C242-FFE3-797EA8CDBDE3}"/>
              </a:ext>
            </a:extLst>
          </p:cNvPr>
          <p:cNvSpPr>
            <a:spLocks noGrp="1"/>
          </p:cNvSpPr>
          <p:nvPr>
            <p:ph type="title"/>
          </p:nvPr>
        </p:nvSpPr>
        <p:spPr/>
        <p:txBody>
          <a:bodyPr/>
          <a:lstStyle/>
          <a:p>
            <a:r>
              <a:rPr lang="de-DE" dirty="0"/>
              <a:t>Arbeitsvorbereitung und -organisation</a:t>
            </a:r>
          </a:p>
        </p:txBody>
      </p:sp>
      <p:sp>
        <p:nvSpPr>
          <p:cNvPr id="4" name="Textfeld 3">
            <a:extLst>
              <a:ext uri="{FF2B5EF4-FFF2-40B4-BE49-F238E27FC236}">
                <a16:creationId xmlns:a16="http://schemas.microsoft.com/office/drawing/2014/main" id="{F0A39DC2-C213-0891-6CEC-474EC0B2B2F6}"/>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pic>
        <p:nvPicPr>
          <p:cNvPr id="10" name="Inhaltsplatzhalter 9">
            <a:extLst>
              <a:ext uri="{FF2B5EF4-FFF2-40B4-BE49-F238E27FC236}">
                <a16:creationId xmlns:a16="http://schemas.microsoft.com/office/drawing/2014/main" id="{91847596-E8B6-FF7D-9485-E580B9F10814}"/>
              </a:ext>
            </a:extLst>
          </p:cNvPr>
          <p:cNvPicPr>
            <a:picLocks noGrp="1" noChangeAspect="1"/>
          </p:cNvPicPr>
          <p:nvPr>
            <p:ph sz="quarter" idx="13"/>
          </p:nvPr>
        </p:nvPicPr>
        <p:blipFill>
          <a:blip r:embed="rId2"/>
          <a:stretch>
            <a:fillRect/>
          </a:stretch>
        </p:blipFill>
        <p:spPr>
          <a:xfrm>
            <a:off x="8343838" y="1763713"/>
            <a:ext cx="3021136" cy="4957762"/>
          </a:xfrm>
          <a:prstGeom prst="rect">
            <a:avLst/>
          </a:prstGeom>
        </p:spPr>
      </p:pic>
    </p:spTree>
    <p:extLst>
      <p:ext uri="{BB962C8B-B14F-4D97-AF65-F5344CB8AC3E}">
        <p14:creationId xmlns:p14="http://schemas.microsoft.com/office/powerpoint/2010/main" val="579831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A0DCF1A-0C9C-8088-F2C2-DA1E598F8F40}"/>
              </a:ext>
            </a:extLst>
          </p:cNvPr>
          <p:cNvSpPr>
            <a:spLocks noGrp="1"/>
          </p:cNvSpPr>
          <p:nvPr>
            <p:ph type="body" idx="1"/>
          </p:nvPr>
        </p:nvSpPr>
        <p:spPr/>
        <p:txBody>
          <a:bodyPr/>
          <a:lstStyle/>
          <a:p>
            <a:r>
              <a:rPr lang="de-DE" dirty="0"/>
              <a:t>„Fünf Sicherheitsregeln“</a:t>
            </a:r>
          </a:p>
          <a:p>
            <a:endParaRPr lang="de-DE" dirty="0"/>
          </a:p>
        </p:txBody>
      </p:sp>
      <p:sp>
        <p:nvSpPr>
          <p:cNvPr id="3" name="Titel 2">
            <a:extLst>
              <a:ext uri="{FF2B5EF4-FFF2-40B4-BE49-F238E27FC236}">
                <a16:creationId xmlns:a16="http://schemas.microsoft.com/office/drawing/2014/main" id="{A4E8C660-B8D1-1794-2C04-0F24F685A52C}"/>
              </a:ext>
            </a:extLst>
          </p:cNvPr>
          <p:cNvSpPr>
            <a:spLocks noGrp="1"/>
          </p:cNvSpPr>
          <p:nvPr>
            <p:ph type="title"/>
          </p:nvPr>
        </p:nvSpPr>
        <p:spPr/>
        <p:txBody>
          <a:bodyPr>
            <a:normAutofit/>
          </a:bodyPr>
          <a:lstStyle/>
          <a:p>
            <a:r>
              <a:rPr lang="de-DE" dirty="0"/>
              <a:t>Arbeiten im Freigeschalteten Zustand</a:t>
            </a:r>
          </a:p>
        </p:txBody>
      </p:sp>
      <p:sp>
        <p:nvSpPr>
          <p:cNvPr id="4" name="Foliennummernplatzhalter 3">
            <a:extLst>
              <a:ext uri="{FF2B5EF4-FFF2-40B4-BE49-F238E27FC236}">
                <a16:creationId xmlns:a16="http://schemas.microsoft.com/office/drawing/2014/main" id="{AF8A7A00-BC3B-8FB6-788C-A2B00D890C31}"/>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5</a:t>
            </a:fld>
            <a:endParaRPr lang="en-US" dirty="0"/>
          </a:p>
        </p:txBody>
      </p:sp>
    </p:spTree>
    <p:extLst>
      <p:ext uri="{BB962C8B-B14F-4D97-AF65-F5344CB8AC3E}">
        <p14:creationId xmlns:p14="http://schemas.microsoft.com/office/powerpoint/2010/main" val="3803120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E59BC-F684-2CCE-67C0-624CC6BD3EA0}"/>
              </a:ext>
            </a:extLst>
          </p:cNvPr>
          <p:cNvSpPr>
            <a:spLocks noGrp="1"/>
          </p:cNvSpPr>
          <p:nvPr>
            <p:ph type="title"/>
          </p:nvPr>
        </p:nvSpPr>
        <p:spPr/>
        <p:txBody>
          <a:bodyPr/>
          <a:lstStyle/>
          <a:p>
            <a:r>
              <a:rPr lang="de-DE" dirty="0"/>
              <a:t>„Fünf Sicherheitsregeln“</a:t>
            </a:r>
          </a:p>
        </p:txBody>
      </p:sp>
      <p:sp>
        <p:nvSpPr>
          <p:cNvPr id="3" name="Foliennummernplatzhalter 2">
            <a:extLst>
              <a:ext uri="{FF2B5EF4-FFF2-40B4-BE49-F238E27FC236}">
                <a16:creationId xmlns:a16="http://schemas.microsoft.com/office/drawing/2014/main" id="{8D01A598-1F73-EAA9-F01B-5E496333E91C}"/>
              </a:ext>
            </a:extLst>
          </p:cNvPr>
          <p:cNvSpPr>
            <a:spLocks noGrp="1"/>
          </p:cNvSpPr>
          <p:nvPr>
            <p:ph type="sldNum" sz="quarter" idx="12"/>
          </p:nvPr>
        </p:nvSpPr>
        <p:spPr/>
        <p:txBody>
          <a:bodyPr>
            <a:normAutofit lnSpcReduction="10000"/>
          </a:bodyPr>
          <a:lstStyle/>
          <a:p>
            <a:fld id="{F0C94032-CD4C-4C25-B0C2-CEC720522D92}" type="slidenum">
              <a:rPr lang="en-US" smtClean="0"/>
              <a:pPr/>
              <a:t>6</a:t>
            </a:fld>
            <a:endParaRPr lang="en-US" dirty="0"/>
          </a:p>
        </p:txBody>
      </p:sp>
      <p:sp>
        <p:nvSpPr>
          <p:cNvPr id="4" name="Inhaltsplatzhalter 3">
            <a:extLst>
              <a:ext uri="{FF2B5EF4-FFF2-40B4-BE49-F238E27FC236}">
                <a16:creationId xmlns:a16="http://schemas.microsoft.com/office/drawing/2014/main" id="{24C36EDF-8109-2D38-23AF-92F01341D8C5}"/>
              </a:ext>
            </a:extLst>
          </p:cNvPr>
          <p:cNvSpPr>
            <a:spLocks noGrp="1"/>
          </p:cNvSpPr>
          <p:nvPr>
            <p:ph sz="quarter" idx="14"/>
          </p:nvPr>
        </p:nvSpPr>
        <p:spPr/>
        <p:txBody>
          <a:bodyPr/>
          <a:lstStyle/>
          <a:p>
            <a:r>
              <a:rPr lang="de-DE" dirty="0"/>
              <a:t>Vor Beginn der Arbeiten:</a:t>
            </a:r>
          </a:p>
          <a:p>
            <a:pPr lvl="1"/>
            <a:r>
              <a:rPr lang="de-DE" dirty="0"/>
              <a:t>Freischalten</a:t>
            </a:r>
          </a:p>
          <a:p>
            <a:pPr lvl="1"/>
            <a:r>
              <a:rPr lang="de-DE" dirty="0"/>
              <a:t>Gegen Wiedereinschalten sichern</a:t>
            </a:r>
          </a:p>
          <a:p>
            <a:pPr lvl="1"/>
            <a:r>
              <a:rPr lang="de-DE" dirty="0"/>
              <a:t>﻿Spannungsfreiheit feststellen</a:t>
            </a:r>
          </a:p>
          <a:p>
            <a:pPr lvl="1"/>
            <a:r>
              <a:rPr lang="de-DE" dirty="0"/>
              <a:t>Erden und Kurzschließen</a:t>
            </a:r>
          </a:p>
          <a:p>
            <a:pPr lvl="1"/>
            <a:r>
              <a:rPr lang="de-DE" dirty="0"/>
              <a:t>﻿Benachbarte, unter Spannung stehende Teile abdecken oder abschranken</a:t>
            </a:r>
          </a:p>
          <a:p>
            <a:endParaRPr lang="de-DE" dirty="0"/>
          </a:p>
        </p:txBody>
      </p:sp>
    </p:spTree>
    <p:extLst>
      <p:ext uri="{BB962C8B-B14F-4D97-AF65-F5344CB8AC3E}">
        <p14:creationId xmlns:p14="http://schemas.microsoft.com/office/powerpoint/2010/main" val="256735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C3BC6-C398-78AC-D2AF-0D41E164A07C}"/>
              </a:ext>
            </a:extLst>
          </p:cNvPr>
          <p:cNvSpPr>
            <a:spLocks noGrp="1"/>
          </p:cNvSpPr>
          <p:nvPr>
            <p:ph type="title"/>
          </p:nvPr>
        </p:nvSpPr>
        <p:spPr/>
        <p:txBody>
          <a:bodyPr/>
          <a:lstStyle/>
          <a:p>
            <a:r>
              <a:rPr lang="de-DE" dirty="0"/>
              <a:t>1. Freischalten</a:t>
            </a:r>
          </a:p>
        </p:txBody>
      </p:sp>
      <p:sp>
        <p:nvSpPr>
          <p:cNvPr id="3" name="Foliennummernplatzhalter 2">
            <a:extLst>
              <a:ext uri="{FF2B5EF4-FFF2-40B4-BE49-F238E27FC236}">
                <a16:creationId xmlns:a16="http://schemas.microsoft.com/office/drawing/2014/main" id="{484B1317-8391-4B54-1D7B-D3DD46AB6145}"/>
              </a:ext>
            </a:extLst>
          </p:cNvPr>
          <p:cNvSpPr>
            <a:spLocks noGrp="1"/>
          </p:cNvSpPr>
          <p:nvPr>
            <p:ph type="sldNum" sz="quarter" idx="12"/>
          </p:nvPr>
        </p:nvSpPr>
        <p:spPr/>
        <p:txBody>
          <a:bodyPr>
            <a:normAutofit lnSpcReduction="10000"/>
          </a:bodyPr>
          <a:lstStyle/>
          <a:p>
            <a:fld id="{F0C94032-CD4C-4C25-B0C2-CEC720522D92}" type="slidenum">
              <a:rPr lang="en-US" smtClean="0"/>
              <a:pPr/>
              <a:t>7</a:t>
            </a:fld>
            <a:endParaRPr lang="en-US" dirty="0"/>
          </a:p>
        </p:txBody>
      </p:sp>
      <p:sp>
        <p:nvSpPr>
          <p:cNvPr id="4" name="Inhaltsplatzhalter 3">
            <a:extLst>
              <a:ext uri="{FF2B5EF4-FFF2-40B4-BE49-F238E27FC236}">
                <a16:creationId xmlns:a16="http://schemas.microsoft.com/office/drawing/2014/main" id="{B83E976E-DBA5-3ABE-AC1F-89045D2C7F33}"/>
              </a:ext>
            </a:extLst>
          </p:cNvPr>
          <p:cNvSpPr>
            <a:spLocks noGrp="1"/>
          </p:cNvSpPr>
          <p:nvPr>
            <p:ph sz="quarter" idx="14"/>
          </p:nvPr>
        </p:nvSpPr>
        <p:spPr/>
        <p:txBody>
          <a:bodyPr/>
          <a:lstStyle/>
          <a:p>
            <a:r>
              <a:rPr lang="de-DE" dirty="0"/>
              <a:t>Grundsätzlich gilt: alle Arbeiten an Teilen, die unter Spannung stehen, sind ohne weitere Maßnahmen verboten. Deshalb muss vor Arbeitsbeginn der Teil der Anlage, an dem gearbeitet werden soll, von allen Einspeisungen freigeschaltet werden.</a:t>
            </a:r>
          </a:p>
          <a:p>
            <a:r>
              <a:rPr lang="de-DE" dirty="0"/>
              <a:t>Dies kann z. B. durch die nachfolgenden beschriebenen Trenneinrichtungen erreicht werden: </a:t>
            </a:r>
          </a:p>
          <a:p>
            <a:pPr lvl="1"/>
            <a:r>
              <a:rPr lang="de-DE" dirty="0"/>
              <a:t>Ausschalten des Leitungsschutzschalters.</a:t>
            </a:r>
          </a:p>
          <a:p>
            <a:pPr lvl="1"/>
            <a:r>
              <a:rPr lang="de-DE" dirty="0"/>
              <a:t>Herausdrehen von Schmelzsicherungen.</a:t>
            </a:r>
          </a:p>
          <a:p>
            <a:pPr lvl="1"/>
            <a:r>
              <a:rPr lang="de-DE" dirty="0"/>
              <a:t>Ziehen  von NH-Sicherungen.</a:t>
            </a:r>
          </a:p>
          <a:p>
            <a:pPr lvl="1"/>
            <a:r>
              <a:rPr lang="de-DE" dirty="0"/>
              <a:t>Ausschalten von Fehlerstrom-Schutzeinrichtungen.</a:t>
            </a:r>
          </a:p>
          <a:p>
            <a:pPr lvl="1"/>
            <a:r>
              <a:rPr lang="de-DE" dirty="0"/>
              <a:t>Ausschalten von Netztrenneinrichtungen (Hauptschalter).</a:t>
            </a:r>
          </a:p>
          <a:p>
            <a:pPr lvl="1"/>
            <a:r>
              <a:rPr lang="de-DE" dirty="0"/>
              <a:t>Bei Elektrogeräten mit Stecker: den Stecker ziehen</a:t>
            </a:r>
          </a:p>
          <a:p>
            <a:endParaRPr lang="de-DE" dirty="0"/>
          </a:p>
        </p:txBody>
      </p:sp>
    </p:spTree>
    <p:extLst>
      <p:ext uri="{BB962C8B-B14F-4D97-AF65-F5344CB8AC3E}">
        <p14:creationId xmlns:p14="http://schemas.microsoft.com/office/powerpoint/2010/main" val="1959868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EB150-9252-042E-CC0C-D475B68DC082}"/>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9AA4D85-BD34-03AB-F93D-114CC7B5CC0E}"/>
              </a:ext>
            </a:extLst>
          </p:cNvPr>
          <p:cNvSpPr>
            <a:spLocks noGrp="1"/>
          </p:cNvSpPr>
          <p:nvPr>
            <p:ph type="sldNum" sz="quarter" idx="12"/>
          </p:nvPr>
        </p:nvSpPr>
        <p:spPr/>
        <p:txBody>
          <a:bodyPr>
            <a:normAutofit lnSpcReduction="10000"/>
          </a:bodyPr>
          <a:lstStyle/>
          <a:p>
            <a:fld id="{F0C94032-CD4C-4C25-B0C2-CEC720522D92}" type="slidenum">
              <a:rPr lang="en-US" smtClean="0"/>
              <a:pPr/>
              <a:t>8</a:t>
            </a:fld>
            <a:endParaRPr lang="en-US" dirty="0"/>
          </a:p>
        </p:txBody>
      </p:sp>
      <p:sp>
        <p:nvSpPr>
          <p:cNvPr id="4" name="Inhaltsplatzhalter 3">
            <a:extLst>
              <a:ext uri="{FF2B5EF4-FFF2-40B4-BE49-F238E27FC236}">
                <a16:creationId xmlns:a16="http://schemas.microsoft.com/office/drawing/2014/main" id="{E41B392E-50A0-C49F-7B78-DDEFE87C9B58}"/>
              </a:ext>
            </a:extLst>
          </p:cNvPr>
          <p:cNvSpPr>
            <a:spLocks noGrp="1"/>
          </p:cNvSpPr>
          <p:nvPr>
            <p:ph sz="quarter" idx="1"/>
          </p:nvPr>
        </p:nvSpPr>
        <p:spPr/>
        <p:txBody>
          <a:bodyPr>
            <a:normAutofit fontScale="92500" lnSpcReduction="10000"/>
          </a:bodyPr>
          <a:lstStyle/>
          <a:p>
            <a:r>
              <a:rPr lang="de-DE" dirty="0"/>
              <a:t>Zum Freischalten dürfen verwendet werden: </a:t>
            </a:r>
          </a:p>
          <a:p>
            <a:pPr lvl="1"/>
            <a:r>
              <a:rPr lang="de-DE" dirty="0"/>
              <a:t>Schalter, </a:t>
            </a:r>
          </a:p>
          <a:p>
            <a:pPr lvl="1"/>
            <a:r>
              <a:rPr lang="de-DE" dirty="0"/>
              <a:t>Schraubsicherungen, Sicherungsautomaten, </a:t>
            </a:r>
          </a:p>
          <a:p>
            <a:pPr lvl="1"/>
            <a:r>
              <a:rPr lang="de-DE" dirty="0"/>
              <a:t>Steckvorrichtungen bis 16 A. </a:t>
            </a:r>
          </a:p>
          <a:p>
            <a:endParaRPr lang="de-DE" dirty="0"/>
          </a:p>
          <a:p>
            <a:r>
              <a:rPr lang="de-DE" dirty="0"/>
              <a:t>Kann das Freischalten sowohl mit einem Schalter als auch mit einer Sicherung vorgenommen werden, sind beide Möglichkeiten zu nutzen. In jedem Fall muss das freizuschaltende Gerät der Freischalteinrichtung eindeutig zuzuordnen sein. Dieses ist möglich durch eindeutige Beschriftung, eindeutige Zuordnung durch Verfolgen der Anschlussleitungen,</a:t>
            </a:r>
          </a:p>
          <a:p>
            <a:r>
              <a:rPr lang="de-DE" u="sng" dirty="0"/>
              <a:t>WICHTIG: Bei Anlagen mit Wechselrichter immer zuerst Wechselrichter runterfahren</a:t>
            </a:r>
          </a:p>
        </p:txBody>
      </p:sp>
      <p:sp>
        <p:nvSpPr>
          <p:cNvPr id="2" name="Titel 1">
            <a:extLst>
              <a:ext uri="{FF2B5EF4-FFF2-40B4-BE49-F238E27FC236}">
                <a16:creationId xmlns:a16="http://schemas.microsoft.com/office/drawing/2014/main" id="{649DC696-517B-C55A-64A7-75E57D8CE5E9}"/>
              </a:ext>
            </a:extLst>
          </p:cNvPr>
          <p:cNvSpPr>
            <a:spLocks noGrp="1"/>
          </p:cNvSpPr>
          <p:nvPr>
            <p:ph type="title"/>
          </p:nvPr>
        </p:nvSpPr>
        <p:spPr/>
        <p:txBody>
          <a:bodyPr/>
          <a:lstStyle/>
          <a:p>
            <a:r>
              <a:rPr lang="de-DE" dirty="0"/>
              <a:t>1.1 Freischalten der AC-Seite</a:t>
            </a:r>
          </a:p>
        </p:txBody>
      </p:sp>
      <p:pic>
        <p:nvPicPr>
          <p:cNvPr id="6" name="Inhaltsplatzhalter 5" descr="Ein Bild, das Im Haus, Wand, Person, Finger enthält.&#10;&#10;Automatisch generierte Beschreibung">
            <a:extLst>
              <a:ext uri="{FF2B5EF4-FFF2-40B4-BE49-F238E27FC236}">
                <a16:creationId xmlns:a16="http://schemas.microsoft.com/office/drawing/2014/main" id="{DA808673-887F-628C-0A67-32AF9489010F}"/>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842125" y="1983383"/>
            <a:ext cx="6024563" cy="4518422"/>
          </a:xfrm>
        </p:spPr>
      </p:pic>
      <p:sp>
        <p:nvSpPr>
          <p:cNvPr id="5" name="Textfeld 4">
            <a:extLst>
              <a:ext uri="{FF2B5EF4-FFF2-40B4-BE49-F238E27FC236}">
                <a16:creationId xmlns:a16="http://schemas.microsoft.com/office/drawing/2014/main" id="{4C49972F-95EB-23F6-4ED4-BD25E12EB196}"/>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2337492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1F4B9-D6AE-FFD8-7FF1-D37B733F7D38}"/>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2B77357-493A-30A4-670F-D671A8BBA75A}"/>
              </a:ext>
            </a:extLst>
          </p:cNvPr>
          <p:cNvSpPr>
            <a:spLocks noGrp="1"/>
          </p:cNvSpPr>
          <p:nvPr>
            <p:ph type="sldNum" sz="quarter" idx="12"/>
          </p:nvPr>
        </p:nvSpPr>
        <p:spPr/>
        <p:txBody>
          <a:bodyPr>
            <a:normAutofit lnSpcReduction="10000"/>
          </a:bodyPr>
          <a:lstStyle/>
          <a:p>
            <a:fld id="{F0C94032-CD4C-4C25-B0C2-CEC720522D92}" type="slidenum">
              <a:rPr lang="en-US" smtClean="0"/>
              <a:pPr/>
              <a:t>9</a:t>
            </a:fld>
            <a:endParaRPr lang="en-US" dirty="0"/>
          </a:p>
        </p:txBody>
      </p:sp>
      <p:sp>
        <p:nvSpPr>
          <p:cNvPr id="4" name="Inhaltsplatzhalter 3">
            <a:extLst>
              <a:ext uri="{FF2B5EF4-FFF2-40B4-BE49-F238E27FC236}">
                <a16:creationId xmlns:a16="http://schemas.microsoft.com/office/drawing/2014/main" id="{AFC42790-0987-D28A-F8F6-25E7ED1F0EDA}"/>
              </a:ext>
            </a:extLst>
          </p:cNvPr>
          <p:cNvSpPr>
            <a:spLocks noGrp="1"/>
          </p:cNvSpPr>
          <p:nvPr>
            <p:ph sz="quarter" idx="1"/>
          </p:nvPr>
        </p:nvSpPr>
        <p:spPr/>
        <p:txBody>
          <a:bodyPr>
            <a:normAutofit fontScale="92500" lnSpcReduction="20000"/>
          </a:bodyPr>
          <a:lstStyle/>
          <a:p>
            <a:pPr indent="-312917"/>
            <a:r>
              <a:rPr lang="de-DE" dirty="0"/>
              <a:t>ACHTUNG: </a:t>
            </a:r>
          </a:p>
          <a:p>
            <a:pPr lvl="1"/>
            <a:r>
              <a:rPr lang="de-DE" dirty="0"/>
              <a:t>Die DC-Seite/Generatorfeld steht bei Licht- bzw. Sonneneinstrahlung grundsätzlich unter Spannung. Das Generatorfeld kann nicht abgeschaltet werden. Beim Abdecken von einem Modul wird nur das abgedeckte Modul spannungsfrei, nicht der gesamte String!</a:t>
            </a:r>
          </a:p>
          <a:p>
            <a:pPr lvl="1"/>
            <a:r>
              <a:rPr lang="de-DE" dirty="0"/>
              <a:t>Vor dem Abschalten mit dem DC-Schalter muss bei Licht- bzw. Sonneneinstrahlung der Wechselrichter runtergefahren werden. Das Betätigen des DC-Trennschalters unter Last kann bei vielen Herstellern zu einem Defekt des Wechselrichters führen.</a:t>
            </a:r>
          </a:p>
          <a:p>
            <a:pPr lvl="1"/>
            <a:r>
              <a:rPr lang="de-DE" dirty="0"/>
              <a:t>Alle Arbeiten an der Generatorfläche sind grundsätzlich „Arbeiten unter Spannung“.</a:t>
            </a:r>
          </a:p>
          <a:p>
            <a:pPr lvl="1"/>
            <a:r>
              <a:rPr lang="de-DE" dirty="0"/>
              <a:t>Sofern nicht an der Generatorfläche gearbeitet wird, die DC-Seite Trennen bzw. abschalten.</a:t>
            </a:r>
          </a:p>
          <a:p>
            <a:endParaRPr lang="de-DE" dirty="0"/>
          </a:p>
        </p:txBody>
      </p:sp>
      <p:sp>
        <p:nvSpPr>
          <p:cNvPr id="2" name="Titel 1">
            <a:extLst>
              <a:ext uri="{FF2B5EF4-FFF2-40B4-BE49-F238E27FC236}">
                <a16:creationId xmlns:a16="http://schemas.microsoft.com/office/drawing/2014/main" id="{3A90957F-FF0A-6382-9E75-3450DD9479CC}"/>
              </a:ext>
            </a:extLst>
          </p:cNvPr>
          <p:cNvSpPr>
            <a:spLocks noGrp="1"/>
          </p:cNvSpPr>
          <p:nvPr>
            <p:ph type="title"/>
          </p:nvPr>
        </p:nvSpPr>
        <p:spPr/>
        <p:txBody>
          <a:bodyPr/>
          <a:lstStyle/>
          <a:p>
            <a:r>
              <a:rPr lang="de-DE" dirty="0"/>
              <a:t>1.2 Freischalten der DC-Seite</a:t>
            </a:r>
          </a:p>
        </p:txBody>
      </p:sp>
      <p:pic>
        <p:nvPicPr>
          <p:cNvPr id="6" name="Inhaltsplatzhalter 11">
            <a:extLst>
              <a:ext uri="{FF2B5EF4-FFF2-40B4-BE49-F238E27FC236}">
                <a16:creationId xmlns:a16="http://schemas.microsoft.com/office/drawing/2014/main" id="{CE1A896B-D08E-4F0B-0B18-72B1BDE0F004}"/>
              </a:ext>
            </a:extLst>
          </p:cNvPr>
          <p:cNvPicPr>
            <a:picLocks noGrp="1" noChangeAspect="1"/>
          </p:cNvPicPr>
          <p:nvPr>
            <p:ph sz="quarter" idx="13"/>
          </p:nvPr>
        </p:nvPicPr>
        <p:blipFill>
          <a:blip r:embed="rId2"/>
          <a:stretch>
            <a:fillRect/>
          </a:stretch>
        </p:blipFill>
        <p:spPr>
          <a:xfrm>
            <a:off x="6842125" y="1983798"/>
            <a:ext cx="6024563" cy="4517592"/>
          </a:xfrm>
        </p:spPr>
      </p:pic>
      <p:pic>
        <p:nvPicPr>
          <p:cNvPr id="7" name="Grafik 6">
            <a:extLst>
              <a:ext uri="{FF2B5EF4-FFF2-40B4-BE49-F238E27FC236}">
                <a16:creationId xmlns:a16="http://schemas.microsoft.com/office/drawing/2014/main" id="{9E1D3128-0377-4C37-0ADA-86B81A57A223}"/>
              </a:ext>
            </a:extLst>
          </p:cNvPr>
          <p:cNvPicPr>
            <a:picLocks noChangeAspect="1"/>
          </p:cNvPicPr>
          <p:nvPr/>
        </p:nvPicPr>
        <p:blipFill>
          <a:blip r:embed="rId3"/>
          <a:stretch>
            <a:fillRect/>
          </a:stretch>
        </p:blipFill>
        <p:spPr>
          <a:xfrm>
            <a:off x="6835521" y="4593265"/>
            <a:ext cx="3124292" cy="1908125"/>
          </a:xfrm>
          <a:prstGeom prst="rect">
            <a:avLst/>
          </a:prstGeom>
        </p:spPr>
      </p:pic>
      <p:sp>
        <p:nvSpPr>
          <p:cNvPr id="8" name="Textfeld 7">
            <a:extLst>
              <a:ext uri="{FF2B5EF4-FFF2-40B4-BE49-F238E27FC236}">
                <a16:creationId xmlns:a16="http://schemas.microsoft.com/office/drawing/2014/main" id="{50A6E1B6-CEE9-FA2D-6E87-5BFB930C1C1A}"/>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193131282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12106e-c22d-4e62-91a8-fee0c12b8c0c" xsi:nil="true"/>
    <lcf76f155ced4ddcb4097134ff3c332f xmlns="0ba9638b-9898-400c-aa80-e8ce42f10e4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44F0A2E325DA94982285E9B7D5E10CC" ma:contentTypeVersion="18" ma:contentTypeDescription="Ein neues Dokument erstellen." ma:contentTypeScope="" ma:versionID="809ab40ed2fcf9e994799b0b36840db2">
  <xsd:schema xmlns:xsd="http://www.w3.org/2001/XMLSchema" xmlns:xs="http://www.w3.org/2001/XMLSchema" xmlns:p="http://schemas.microsoft.com/office/2006/metadata/properties" xmlns:ns2="0ba9638b-9898-400c-aa80-e8ce42f10e4c" xmlns:ns3="f112106e-c22d-4e62-91a8-fee0c12b8c0c" targetNamespace="http://schemas.microsoft.com/office/2006/metadata/properties" ma:root="true" ma:fieldsID="ff7f59e69a31da32663d4abba3fa09a3" ns2:_="" ns3:_="">
    <xsd:import namespace="0ba9638b-9898-400c-aa80-e8ce42f10e4c"/>
    <xsd:import namespace="f112106e-c22d-4e62-91a8-fee0c12b8c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9638b-9898-400c-aa80-e8ce42f10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95f5e32c-150b-462f-bf54-3aeed57a90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12106e-c22d-4e62-91a8-fee0c12b8c0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72d0230-bc10-4f05-a76a-f9482e53c0e1}" ma:internalName="TaxCatchAll" ma:showField="CatchAllData" ma:web="f112106e-c22d-4e62-91a8-fee0c12b8c0c">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150B2-EE9D-4B13-A9DD-5065BE8037C5}">
  <ds:schemaRefs>
    <ds:schemaRef ds:uri="f112106e-c22d-4e62-91a8-fee0c12b8c0c"/>
    <ds:schemaRef ds:uri="http://schemas.openxmlformats.org/package/2006/metadata/core-properties"/>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0ba9638b-9898-400c-aa80-e8ce42f10e4c"/>
    <ds:schemaRef ds:uri="http://www.w3.org/XML/1998/namespace"/>
  </ds:schemaRefs>
</ds:datastoreItem>
</file>

<file path=customXml/itemProps2.xml><?xml version="1.0" encoding="utf-8"?>
<ds:datastoreItem xmlns:ds="http://schemas.openxmlformats.org/officeDocument/2006/customXml" ds:itemID="{95DB5BB9-B15F-48E4-8F7F-5169A140A5A3}">
  <ds:schemaRefs>
    <ds:schemaRef ds:uri="http://schemas.microsoft.com/sharepoint/v3/contenttype/forms"/>
  </ds:schemaRefs>
</ds:datastoreItem>
</file>

<file path=customXml/itemProps3.xml><?xml version="1.0" encoding="utf-8"?>
<ds:datastoreItem xmlns:ds="http://schemas.openxmlformats.org/officeDocument/2006/customXml" ds:itemID="{998C8A52-179B-4657-97AE-8422AD0D2900}"/>
</file>

<file path=docProps/app.xml><?xml version="1.0" encoding="utf-8"?>
<Properties xmlns="http://schemas.openxmlformats.org/officeDocument/2006/extended-properties" xmlns:vt="http://schemas.openxmlformats.org/officeDocument/2006/docPropsVTypes">
  <Template/>
  <TotalTime>0</TotalTime>
  <Words>1169</Words>
  <Application>Microsoft Macintosh PowerPoint</Application>
  <PresentationFormat>Benutzerdefiniert</PresentationFormat>
  <Paragraphs>142</Paragraphs>
  <Slides>20</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20</vt:i4>
      </vt:variant>
    </vt:vector>
  </HeadingPairs>
  <TitlesOfParts>
    <vt:vector size="28" baseType="lpstr">
      <vt:lpstr>Arial</vt:lpstr>
      <vt:lpstr>Calibri</vt:lpstr>
      <vt:lpstr>Symbol</vt:lpstr>
      <vt:lpstr>TNG Pro</vt:lpstr>
      <vt:lpstr>Tw Cen MT</vt:lpstr>
      <vt:lpstr>Wingdings</vt:lpstr>
      <vt:lpstr>Wingdings 2</vt:lpstr>
      <vt:lpstr>1_Median</vt:lpstr>
      <vt:lpstr>Unterweisungsmodul</vt:lpstr>
      <vt:lpstr>In diesem Modul lernen Sie unter anderem</vt:lpstr>
      <vt:lpstr>Arbeitsvorbereitung und  -organisation</vt:lpstr>
      <vt:lpstr>Arbeitsvorbereitung und -organisation</vt:lpstr>
      <vt:lpstr>Arbeiten im Freigeschalteten Zustand</vt:lpstr>
      <vt:lpstr>„Fünf Sicherheitsregeln“</vt:lpstr>
      <vt:lpstr>1. Freischalten</vt:lpstr>
      <vt:lpstr>1.1 Freischalten der AC-Seite</vt:lpstr>
      <vt:lpstr>1.2 Freischalten der DC-Seite</vt:lpstr>
      <vt:lpstr>1.2 Freischalten der DC-Seite Beispiel: Hauskraftwerk E3DC, AC-Anschluss 16mm², 50A</vt:lpstr>
      <vt:lpstr>1.2 Freischalten der DC-Seite Beispiel: Wechselrichteranschluss bis 300kW</vt:lpstr>
      <vt:lpstr>1.2 Freischalten der DC-Seite  Beispiel: 2 MW - Freifläche</vt:lpstr>
      <vt:lpstr>1.2 Freischalten der DC-Seite Beispiel: 1 MW – Freifläche</vt:lpstr>
      <vt:lpstr>1.3 Arbeiten an der Generatorfläche Freischalten DC</vt:lpstr>
      <vt:lpstr>1.3 Arbeiten an der Generatorfläche Freischalten DC</vt:lpstr>
      <vt:lpstr>2. Gegen Wiedereinschalten sichern</vt:lpstr>
      <vt:lpstr>3. Spannungsfreiheit feststellen</vt:lpstr>
      <vt:lpstr>3. Spannungsfreiheit feststellen</vt:lpstr>
      <vt:lpstr>3. Spannungsfreiheit feststellen</vt:lpstr>
      <vt:lpstr>Was Sie jetzt wissen sollten</vt:lpstr>
    </vt:vector>
  </TitlesOfParts>
  <Company>MEBEDO Consulting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Arbeiten im freigeschalteten Zustand bis 1kV</dc:title>
  <dc:creator>René Brünn</dc:creator>
  <cp:lastModifiedBy>Réne Brünn</cp:lastModifiedBy>
  <cp:revision>65</cp:revision>
  <dcterms:created xsi:type="dcterms:W3CDTF">2015-03-20T11:44:40Z</dcterms:created>
  <dcterms:modified xsi:type="dcterms:W3CDTF">2024-11-20T12:26:03Z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0x010100144F0A2E325DA94982285E9B7D5E10CC</vt:lpwstr>
  </property>
  <property fmtid="{D5CDD505-2E9C-101B-9397-08002B2CF9AE}" pid="3" name="MediaServiceImageTags">
    <vt:lpwstr/>
  </property>
</Properties>
</file>