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72_B2D4717E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notesMasterIdLst>
    <p:notesMasterId r:id="rId51"/>
  </p:notesMasterIdLst>
  <p:handoutMasterIdLst>
    <p:handoutMasterId r:id="rId52"/>
  </p:handoutMasterIdLst>
  <p:sldIdLst>
    <p:sldId id="375" r:id="rId5"/>
    <p:sldId id="367" r:id="rId6"/>
    <p:sldId id="284" r:id="rId7"/>
    <p:sldId id="328" r:id="rId8"/>
    <p:sldId id="395" r:id="rId9"/>
    <p:sldId id="399" r:id="rId10"/>
    <p:sldId id="401" r:id="rId11"/>
    <p:sldId id="403" r:id="rId12"/>
    <p:sldId id="404" r:id="rId13"/>
    <p:sldId id="405" r:id="rId14"/>
    <p:sldId id="406" r:id="rId15"/>
    <p:sldId id="400" r:id="rId16"/>
    <p:sldId id="397" r:id="rId17"/>
    <p:sldId id="411" r:id="rId18"/>
    <p:sldId id="398" r:id="rId19"/>
    <p:sldId id="373" r:id="rId20"/>
    <p:sldId id="402" r:id="rId21"/>
    <p:sldId id="327" r:id="rId22"/>
    <p:sldId id="291" r:id="rId23"/>
    <p:sldId id="407" r:id="rId24"/>
    <p:sldId id="413" r:id="rId25"/>
    <p:sldId id="412" r:id="rId26"/>
    <p:sldId id="415" r:id="rId27"/>
    <p:sldId id="414" r:id="rId28"/>
    <p:sldId id="408" r:id="rId29"/>
    <p:sldId id="409" r:id="rId30"/>
    <p:sldId id="417" r:id="rId31"/>
    <p:sldId id="416" r:id="rId32"/>
    <p:sldId id="418" r:id="rId33"/>
    <p:sldId id="419" r:id="rId34"/>
    <p:sldId id="420" r:id="rId35"/>
    <p:sldId id="421" r:id="rId36"/>
    <p:sldId id="422" r:id="rId37"/>
    <p:sldId id="425" r:id="rId38"/>
    <p:sldId id="424" r:id="rId39"/>
    <p:sldId id="426" r:id="rId40"/>
    <p:sldId id="427" r:id="rId41"/>
    <p:sldId id="324" r:id="rId42"/>
    <p:sldId id="428" r:id="rId43"/>
    <p:sldId id="423" r:id="rId44"/>
    <p:sldId id="365" r:id="rId45"/>
    <p:sldId id="325" r:id="rId46"/>
    <p:sldId id="368" r:id="rId47"/>
    <p:sldId id="369" r:id="rId48"/>
    <p:sldId id="370" r:id="rId49"/>
    <p:sldId id="283" r:id="rId50"/>
  </p:sldIdLst>
  <p:sldSz cx="13442950" cy="7561263"/>
  <p:notesSz cx="6858000" cy="9144000"/>
  <p:defaultTextStyle>
    <a:defPPr>
      <a:defRPr lang="en-US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6766D32-CFF5-4877-AECE-BD4D1D0969C0}">
          <p14:sldIdLst>
            <p14:sldId id="375"/>
            <p14:sldId id="367"/>
            <p14:sldId id="284"/>
            <p14:sldId id="328"/>
            <p14:sldId id="395"/>
            <p14:sldId id="399"/>
            <p14:sldId id="401"/>
            <p14:sldId id="403"/>
            <p14:sldId id="404"/>
            <p14:sldId id="405"/>
            <p14:sldId id="406"/>
            <p14:sldId id="400"/>
            <p14:sldId id="397"/>
            <p14:sldId id="411"/>
            <p14:sldId id="398"/>
            <p14:sldId id="373"/>
            <p14:sldId id="402"/>
            <p14:sldId id="327"/>
            <p14:sldId id="291"/>
            <p14:sldId id="407"/>
            <p14:sldId id="413"/>
            <p14:sldId id="412"/>
            <p14:sldId id="415"/>
            <p14:sldId id="414"/>
            <p14:sldId id="408"/>
            <p14:sldId id="409"/>
            <p14:sldId id="417"/>
            <p14:sldId id="416"/>
            <p14:sldId id="418"/>
            <p14:sldId id="419"/>
            <p14:sldId id="420"/>
            <p14:sldId id="421"/>
            <p14:sldId id="422"/>
            <p14:sldId id="425"/>
            <p14:sldId id="424"/>
            <p14:sldId id="426"/>
            <p14:sldId id="427"/>
            <p14:sldId id="324"/>
            <p14:sldId id="428"/>
            <p14:sldId id="423"/>
            <p14:sldId id="365"/>
            <p14:sldId id="325"/>
            <p14:sldId id="368"/>
            <p14:sldId id="369"/>
            <p14:sldId id="370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21" userDrawn="1">
          <p15:clr>
            <a:srgbClr val="A4A3A4"/>
          </p15:clr>
        </p15:guide>
        <p15:guide id="3" orient="horz" pos="2382" userDrawn="1">
          <p15:clr>
            <a:srgbClr val="A4A3A4"/>
          </p15:clr>
        </p15:guide>
        <p15:guide id="4" pos="4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415459-AF38-C19E-CCD9-6126C567F9E5}" name="David Meidinger" initials="DM" userId="bd0cd7bc76476e65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e Rethfeldt" initials="RR" lastIdx="2" clrIdx="0"/>
  <p:cmAuthor id="1" name="Kevin W" initials="KW" lastIdx="5" clrIdx="1">
    <p:extLst>
      <p:ext uri="{19B8F6BF-5375-455C-9EA6-DF929625EA0E}">
        <p15:presenceInfo xmlns:p15="http://schemas.microsoft.com/office/powerpoint/2012/main" userId="1b61c36151cb87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02A"/>
    <a:srgbClr val="313130"/>
    <a:srgbClr val="707173"/>
    <a:srgbClr val="9C9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59708-0BAA-44EF-842D-F8EB1F45E5B1}" v="829" dt="2024-06-28T17:57:14.891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3"/>
    <p:restoredTop sz="94719"/>
  </p:normalViewPr>
  <p:slideViewPr>
    <p:cSldViewPr snapToGrid="0">
      <p:cViewPr varScale="1">
        <p:scale>
          <a:sx n="101" d="100"/>
          <a:sy n="101" d="100"/>
        </p:scale>
        <p:origin x="224" y="1064"/>
      </p:cViewPr>
      <p:guideLst>
        <p:guide orient="horz" pos="2160"/>
        <p:guide pos="3621"/>
        <p:guide orient="horz" pos="2382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Fischer" userId="9fc4f5de-eaf3-4d55-a963-50abf04d0fac" providerId="ADAL" clId="{9D68AB4A-6055-2542-9A38-B5329563DF68}"/>
    <pc:docChg chg="undo custSel modSld sldOrd modMainMaster">
      <pc:chgData name="André Fischer" userId="9fc4f5de-eaf3-4d55-a963-50abf04d0fac" providerId="ADAL" clId="{9D68AB4A-6055-2542-9A38-B5329563DF68}" dt="2024-03-05T13:48:26.478" v="146" actId="27636"/>
      <pc:docMkLst>
        <pc:docMk/>
      </pc:docMkLst>
      <pc:sldChg chg="modSp mod chgLayout">
        <pc:chgData name="André Fischer" userId="9fc4f5de-eaf3-4d55-a963-50abf04d0fac" providerId="ADAL" clId="{9D68AB4A-6055-2542-9A38-B5329563DF68}" dt="2024-03-05T13:48:26.478" v="146" actId="27636"/>
        <pc:sldMkLst>
          <pc:docMk/>
          <pc:sldMk cId="575659438" sldId="283"/>
        </pc:sldMkLst>
        <pc:spChg chg="mod ord">
          <ac:chgData name="André Fischer" userId="9fc4f5de-eaf3-4d55-a963-50abf04d0fac" providerId="ADAL" clId="{9D68AB4A-6055-2542-9A38-B5329563DF68}" dt="2024-03-05T13:48:26.478" v="146" actId="27636"/>
          <ac:spMkLst>
            <pc:docMk/>
            <pc:sldMk cId="575659438" sldId="283"/>
            <ac:spMk id="2" creationId="{D3710C2D-62DA-8E44-C846-BC4C03B9947D}"/>
          </ac:spMkLst>
        </pc:spChg>
        <pc:spChg chg="mod ord">
          <ac:chgData name="André Fischer" userId="9fc4f5de-eaf3-4d55-a963-50abf04d0fac" providerId="ADAL" clId="{9D68AB4A-6055-2542-9A38-B5329563DF68}" dt="2024-03-05T13:45:22.140" v="97" actId="700"/>
          <ac:spMkLst>
            <pc:docMk/>
            <pc:sldMk cId="575659438" sldId="283"/>
            <ac:spMk id="3" creationId="{C65E0D43-1B9D-DB77-24A7-670FEE967180}"/>
          </ac:spMkLst>
        </pc:spChg>
        <pc:spChg chg="mod ord">
          <ac:chgData name="André Fischer" userId="9fc4f5de-eaf3-4d55-a963-50abf04d0fac" providerId="ADAL" clId="{9D68AB4A-6055-2542-9A38-B5329563DF68}" dt="2024-03-05T13:45:22.144" v="98" actId="27636"/>
          <ac:spMkLst>
            <pc:docMk/>
            <pc:sldMk cId="575659438" sldId="283"/>
            <ac:spMk id="4" creationId="{FA78DC41-2B48-793E-530E-7431D3EEC75F}"/>
          </ac:spMkLst>
        </pc:spChg>
        <pc:spChg chg="mod ord">
          <ac:chgData name="André Fischer" userId="9fc4f5de-eaf3-4d55-a963-50abf04d0fac" providerId="ADAL" clId="{9D68AB4A-6055-2542-9A38-B5329563DF68}" dt="2024-03-05T13:45:22.140" v="97" actId="700"/>
          <ac:spMkLst>
            <pc:docMk/>
            <pc:sldMk cId="575659438" sldId="283"/>
            <ac:spMk id="6" creationId="{A2997CFB-5A77-9B58-F6CC-35E89F63E512}"/>
          </ac:spMkLst>
        </pc:spChg>
      </pc:sldChg>
      <pc:sldChg chg="delSp modSp mod chgLayout">
        <pc:chgData name="André Fischer" userId="9fc4f5de-eaf3-4d55-a963-50abf04d0fac" providerId="ADAL" clId="{9D68AB4A-6055-2542-9A38-B5329563DF68}" dt="2024-03-05T13:41:44.199" v="62" actId="27636"/>
        <pc:sldMkLst>
          <pc:docMk/>
          <pc:sldMk cId="3588432908" sldId="284"/>
        </pc:sldMkLst>
        <pc:spChg chg="mod ord">
          <ac:chgData name="André Fischer" userId="9fc4f5de-eaf3-4d55-a963-50abf04d0fac" providerId="ADAL" clId="{9D68AB4A-6055-2542-9A38-B5329563DF68}" dt="2024-03-05T13:41:44.138" v="59" actId="700"/>
          <ac:spMkLst>
            <pc:docMk/>
            <pc:sldMk cId="3588432908" sldId="284"/>
            <ac:spMk id="2" creationId="{95421F2B-8223-A575-0A7C-390EA6E5B9E4}"/>
          </ac:spMkLst>
        </pc:spChg>
        <pc:spChg chg="mod ord">
          <ac:chgData name="André Fischer" userId="9fc4f5de-eaf3-4d55-a963-50abf04d0fac" providerId="ADAL" clId="{9D68AB4A-6055-2542-9A38-B5329563DF68}" dt="2024-03-05T13:41:44.138" v="59" actId="700"/>
          <ac:spMkLst>
            <pc:docMk/>
            <pc:sldMk cId="3588432908" sldId="284"/>
            <ac:spMk id="3" creationId="{C57B1453-DB4A-40C0-E8EE-0A78AC1AF213}"/>
          </ac:spMkLst>
        </pc:spChg>
        <pc:spChg chg="mod ord">
          <ac:chgData name="André Fischer" userId="9fc4f5de-eaf3-4d55-a963-50abf04d0fac" providerId="ADAL" clId="{9D68AB4A-6055-2542-9A38-B5329563DF68}" dt="2024-03-05T13:41:44.199" v="62" actId="27636"/>
          <ac:spMkLst>
            <pc:docMk/>
            <pc:sldMk cId="3588432908" sldId="284"/>
            <ac:spMk id="4" creationId="{C9C43F0C-86FF-BC72-5689-E91F4472FDFA}"/>
          </ac:spMkLst>
        </pc:spChg>
        <pc:spChg chg="del mod">
          <ac:chgData name="André Fischer" userId="9fc4f5de-eaf3-4d55-a963-50abf04d0fac" providerId="ADAL" clId="{9D68AB4A-6055-2542-9A38-B5329563DF68}" dt="2024-03-05T13:41:44.138" v="59" actId="700"/>
          <ac:spMkLst>
            <pc:docMk/>
            <pc:sldMk cId="3588432908" sldId="284"/>
            <ac:spMk id="5" creationId="{B40615D2-FFC1-D127-7DBB-0231D186A0B8}"/>
          </ac:spMkLst>
        </pc:spChg>
        <pc:spChg chg="mod ord">
          <ac:chgData name="André Fischer" userId="9fc4f5de-eaf3-4d55-a963-50abf04d0fac" providerId="ADAL" clId="{9D68AB4A-6055-2542-9A38-B5329563DF68}" dt="2024-03-05T13:41:44.138" v="59" actId="700"/>
          <ac:spMkLst>
            <pc:docMk/>
            <pc:sldMk cId="3588432908" sldId="284"/>
            <ac:spMk id="6" creationId="{F5C3F0BA-406D-831A-E6D9-4FAD906D5100}"/>
          </ac:spMkLst>
        </pc:spChg>
      </pc:sldChg>
      <pc:sldChg chg="delSp modSp mod chgLayout">
        <pc:chgData name="André Fischer" userId="9fc4f5de-eaf3-4d55-a963-50abf04d0fac" providerId="ADAL" clId="{9D68AB4A-6055-2542-9A38-B5329563DF68}" dt="2024-03-05T13:42:02.802" v="66" actId="27636"/>
        <pc:sldMkLst>
          <pc:docMk/>
          <pc:sldMk cId="2063542157" sldId="291"/>
        </pc:sldMkLst>
        <pc:spChg chg="mod ord">
          <ac:chgData name="André Fischer" userId="9fc4f5de-eaf3-4d55-a963-50abf04d0fac" providerId="ADAL" clId="{9D68AB4A-6055-2542-9A38-B5329563DF68}" dt="2024-03-05T13:42:02.773" v="65" actId="700"/>
          <ac:spMkLst>
            <pc:docMk/>
            <pc:sldMk cId="2063542157" sldId="291"/>
            <ac:spMk id="2" creationId="{D8CC60FD-3719-EFC3-5B42-10DD84EC4436}"/>
          </ac:spMkLst>
        </pc:spChg>
        <pc:spChg chg="mod ord">
          <ac:chgData name="André Fischer" userId="9fc4f5de-eaf3-4d55-a963-50abf04d0fac" providerId="ADAL" clId="{9D68AB4A-6055-2542-9A38-B5329563DF68}" dt="2024-03-05T13:42:02.773" v="65" actId="700"/>
          <ac:spMkLst>
            <pc:docMk/>
            <pc:sldMk cId="2063542157" sldId="291"/>
            <ac:spMk id="3" creationId="{04A17402-5F60-FC39-B76D-7089846421E4}"/>
          </ac:spMkLst>
        </pc:spChg>
        <pc:spChg chg="mod ord">
          <ac:chgData name="André Fischer" userId="9fc4f5de-eaf3-4d55-a963-50abf04d0fac" providerId="ADAL" clId="{9D68AB4A-6055-2542-9A38-B5329563DF68}" dt="2024-03-05T13:42:02.802" v="66" actId="27636"/>
          <ac:spMkLst>
            <pc:docMk/>
            <pc:sldMk cId="2063542157" sldId="291"/>
            <ac:spMk id="4" creationId="{289A7AB4-DFB7-A9FE-7E14-30BC909073FE}"/>
          </ac:spMkLst>
        </pc:spChg>
        <pc:spChg chg="del mod">
          <ac:chgData name="André Fischer" userId="9fc4f5de-eaf3-4d55-a963-50abf04d0fac" providerId="ADAL" clId="{9D68AB4A-6055-2542-9A38-B5329563DF68}" dt="2024-03-05T13:42:02.773" v="65" actId="700"/>
          <ac:spMkLst>
            <pc:docMk/>
            <pc:sldMk cId="2063542157" sldId="291"/>
            <ac:spMk id="5" creationId="{2D44C635-ACC9-4F7F-4C96-35F418CF6855}"/>
          </ac:spMkLst>
        </pc:spChg>
        <pc:spChg chg="mod ord">
          <ac:chgData name="André Fischer" userId="9fc4f5de-eaf3-4d55-a963-50abf04d0fac" providerId="ADAL" clId="{9D68AB4A-6055-2542-9A38-B5329563DF68}" dt="2024-03-05T13:42:02.773" v="65" actId="700"/>
          <ac:spMkLst>
            <pc:docMk/>
            <pc:sldMk cId="2063542157" sldId="291"/>
            <ac:spMk id="6" creationId="{9E9C92C9-6FE4-6A60-77BA-F1B66DA74AE2}"/>
          </ac:spMkLst>
        </pc:spChg>
      </pc:sldChg>
      <pc:sldChg chg="delSp modSp mod chgLayout">
        <pc:chgData name="André Fischer" userId="9fc4f5de-eaf3-4d55-a963-50abf04d0fac" providerId="ADAL" clId="{9D68AB4A-6055-2542-9A38-B5329563DF68}" dt="2024-03-05T13:43:02.216" v="71" actId="27636"/>
        <pc:sldMkLst>
          <pc:docMk/>
          <pc:sldMk cId="1341196662" sldId="301"/>
        </pc:sldMkLst>
        <pc:spChg chg="mod ord">
          <ac:chgData name="André Fischer" userId="9fc4f5de-eaf3-4d55-a963-50abf04d0fac" providerId="ADAL" clId="{9D68AB4A-6055-2542-9A38-B5329563DF68}" dt="2024-03-05T13:43:02.192" v="70" actId="700"/>
          <ac:spMkLst>
            <pc:docMk/>
            <pc:sldMk cId="1341196662" sldId="301"/>
            <ac:spMk id="2" creationId="{EAE6BA3E-C23F-B9B0-1105-91450DCF7C6D}"/>
          </ac:spMkLst>
        </pc:spChg>
        <pc:spChg chg="mod ord">
          <ac:chgData name="André Fischer" userId="9fc4f5de-eaf3-4d55-a963-50abf04d0fac" providerId="ADAL" clId="{9D68AB4A-6055-2542-9A38-B5329563DF68}" dt="2024-03-05T13:43:02.192" v="70" actId="700"/>
          <ac:spMkLst>
            <pc:docMk/>
            <pc:sldMk cId="1341196662" sldId="301"/>
            <ac:spMk id="3" creationId="{2D28BC4F-00E7-A6B7-7294-42976D238DB6}"/>
          </ac:spMkLst>
        </pc:spChg>
        <pc:spChg chg="mod ord">
          <ac:chgData name="André Fischer" userId="9fc4f5de-eaf3-4d55-a963-50abf04d0fac" providerId="ADAL" clId="{9D68AB4A-6055-2542-9A38-B5329563DF68}" dt="2024-03-05T13:43:02.216" v="71" actId="27636"/>
          <ac:spMkLst>
            <pc:docMk/>
            <pc:sldMk cId="1341196662" sldId="301"/>
            <ac:spMk id="4" creationId="{C1474E2B-E681-8012-AEC4-A523E0BC0515}"/>
          </ac:spMkLst>
        </pc:spChg>
        <pc:spChg chg="del mod">
          <ac:chgData name="André Fischer" userId="9fc4f5de-eaf3-4d55-a963-50abf04d0fac" providerId="ADAL" clId="{9D68AB4A-6055-2542-9A38-B5329563DF68}" dt="2024-03-05T13:43:02.192" v="70" actId="700"/>
          <ac:spMkLst>
            <pc:docMk/>
            <pc:sldMk cId="1341196662" sldId="301"/>
            <ac:spMk id="5" creationId="{78D6BA34-A409-411F-80F0-28CD467A8E5B}"/>
          </ac:spMkLst>
        </pc:spChg>
        <pc:spChg chg="mod ord">
          <ac:chgData name="André Fischer" userId="9fc4f5de-eaf3-4d55-a963-50abf04d0fac" providerId="ADAL" clId="{9D68AB4A-6055-2542-9A38-B5329563DF68}" dt="2024-03-05T13:43:02.192" v="70" actId="700"/>
          <ac:spMkLst>
            <pc:docMk/>
            <pc:sldMk cId="1341196662" sldId="301"/>
            <ac:spMk id="6" creationId="{A36ACB83-BE86-9829-4998-E0C68424DD02}"/>
          </ac:spMkLst>
        </pc:spChg>
      </pc:sldChg>
      <pc:sldChg chg="delSp modSp mod chgLayout">
        <pc:chgData name="André Fischer" userId="9fc4f5de-eaf3-4d55-a963-50abf04d0fac" providerId="ADAL" clId="{9D68AB4A-6055-2542-9A38-B5329563DF68}" dt="2024-03-05T13:44:33.718" v="90" actId="27636"/>
        <pc:sldMkLst>
          <pc:docMk/>
          <pc:sldMk cId="2392569170" sldId="324"/>
        </pc:sldMkLst>
        <pc:spChg chg="mod ord">
          <ac:chgData name="André Fischer" userId="9fc4f5de-eaf3-4d55-a963-50abf04d0fac" providerId="ADAL" clId="{9D68AB4A-6055-2542-9A38-B5329563DF68}" dt="2024-03-05T13:44:33.693" v="89" actId="700"/>
          <ac:spMkLst>
            <pc:docMk/>
            <pc:sldMk cId="2392569170" sldId="324"/>
            <ac:spMk id="2" creationId="{EDC0A719-D95D-3582-787C-7D5AA8B643ED}"/>
          </ac:spMkLst>
        </pc:spChg>
        <pc:spChg chg="mod ord">
          <ac:chgData name="André Fischer" userId="9fc4f5de-eaf3-4d55-a963-50abf04d0fac" providerId="ADAL" clId="{9D68AB4A-6055-2542-9A38-B5329563DF68}" dt="2024-03-05T13:44:33.693" v="89" actId="700"/>
          <ac:spMkLst>
            <pc:docMk/>
            <pc:sldMk cId="2392569170" sldId="324"/>
            <ac:spMk id="3" creationId="{BEA80593-0681-DDD4-CD81-2F1F90A58199}"/>
          </ac:spMkLst>
        </pc:spChg>
        <pc:spChg chg="mod ord">
          <ac:chgData name="André Fischer" userId="9fc4f5de-eaf3-4d55-a963-50abf04d0fac" providerId="ADAL" clId="{9D68AB4A-6055-2542-9A38-B5329563DF68}" dt="2024-03-05T13:44:33.718" v="90" actId="27636"/>
          <ac:spMkLst>
            <pc:docMk/>
            <pc:sldMk cId="2392569170" sldId="324"/>
            <ac:spMk id="4" creationId="{5503E740-46B7-A35A-1F7C-DFF2BA17E129}"/>
          </ac:spMkLst>
        </pc:spChg>
        <pc:spChg chg="del mod">
          <ac:chgData name="André Fischer" userId="9fc4f5de-eaf3-4d55-a963-50abf04d0fac" providerId="ADAL" clId="{9D68AB4A-6055-2542-9A38-B5329563DF68}" dt="2024-03-05T13:44:33.693" v="89" actId="700"/>
          <ac:spMkLst>
            <pc:docMk/>
            <pc:sldMk cId="2392569170" sldId="324"/>
            <ac:spMk id="5" creationId="{C63BA93E-65E9-2E74-0236-AA5A2A86CC12}"/>
          </ac:spMkLst>
        </pc:spChg>
        <pc:spChg chg="mod ord">
          <ac:chgData name="André Fischer" userId="9fc4f5de-eaf3-4d55-a963-50abf04d0fac" providerId="ADAL" clId="{9D68AB4A-6055-2542-9A38-B5329563DF68}" dt="2024-03-05T13:44:33.693" v="89" actId="700"/>
          <ac:spMkLst>
            <pc:docMk/>
            <pc:sldMk cId="2392569170" sldId="324"/>
            <ac:spMk id="6" creationId="{88C991F9-B578-1650-172D-24C5FB344537}"/>
          </ac:spMkLst>
        </pc:spChg>
      </pc:sldChg>
      <pc:sldChg chg="delSp modSp mod ord chgLayout">
        <pc:chgData name="André Fischer" userId="9fc4f5de-eaf3-4d55-a963-50abf04d0fac" providerId="ADAL" clId="{9D68AB4A-6055-2542-9A38-B5329563DF68}" dt="2024-03-05T13:44:33.848" v="91" actId="27636"/>
        <pc:sldMkLst>
          <pc:docMk/>
          <pc:sldMk cId="2636953873" sldId="325"/>
        </pc:sldMkLst>
        <pc:spChg chg="mod ord">
          <ac:chgData name="André Fischer" userId="9fc4f5de-eaf3-4d55-a963-50abf04d0fac" providerId="ADAL" clId="{9D68AB4A-6055-2542-9A38-B5329563DF68}" dt="2024-03-05T13:44:33.693" v="89" actId="700"/>
          <ac:spMkLst>
            <pc:docMk/>
            <pc:sldMk cId="2636953873" sldId="325"/>
            <ac:spMk id="2" creationId="{80D7714F-7679-15D1-CE79-E02640A71A4D}"/>
          </ac:spMkLst>
        </pc:spChg>
        <pc:spChg chg="mod ord">
          <ac:chgData name="André Fischer" userId="9fc4f5de-eaf3-4d55-a963-50abf04d0fac" providerId="ADAL" clId="{9D68AB4A-6055-2542-9A38-B5329563DF68}" dt="2024-03-05T13:44:33.693" v="89" actId="700"/>
          <ac:spMkLst>
            <pc:docMk/>
            <pc:sldMk cId="2636953873" sldId="325"/>
            <ac:spMk id="3" creationId="{9AE7354C-A6AE-A6DD-50C6-7A4CFAA6AFFC}"/>
          </ac:spMkLst>
        </pc:spChg>
        <pc:spChg chg="mod ord">
          <ac:chgData name="André Fischer" userId="9fc4f5de-eaf3-4d55-a963-50abf04d0fac" providerId="ADAL" clId="{9D68AB4A-6055-2542-9A38-B5329563DF68}" dt="2024-03-05T13:44:33.848" v="91" actId="27636"/>
          <ac:spMkLst>
            <pc:docMk/>
            <pc:sldMk cId="2636953873" sldId="325"/>
            <ac:spMk id="4" creationId="{DA369942-2F76-D064-E437-8D4B12A54D66}"/>
          </ac:spMkLst>
        </pc:spChg>
        <pc:spChg chg="del mod">
          <ac:chgData name="André Fischer" userId="9fc4f5de-eaf3-4d55-a963-50abf04d0fac" providerId="ADAL" clId="{9D68AB4A-6055-2542-9A38-B5329563DF68}" dt="2024-03-05T13:44:33.693" v="89" actId="700"/>
          <ac:spMkLst>
            <pc:docMk/>
            <pc:sldMk cId="2636953873" sldId="325"/>
            <ac:spMk id="5" creationId="{14B693BA-8C75-AC26-BB24-CFC1590D9EA8}"/>
          </ac:spMkLst>
        </pc:spChg>
        <pc:spChg chg="mod ord">
          <ac:chgData name="André Fischer" userId="9fc4f5de-eaf3-4d55-a963-50abf04d0fac" providerId="ADAL" clId="{9D68AB4A-6055-2542-9A38-B5329563DF68}" dt="2024-03-05T13:44:33.693" v="89" actId="700"/>
          <ac:spMkLst>
            <pc:docMk/>
            <pc:sldMk cId="2636953873" sldId="325"/>
            <ac:spMk id="6" creationId="{B2D41750-9FC6-3FDE-04EF-ABBEDEB76C07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1:59.313" v="64" actId="700"/>
        <pc:sldMkLst>
          <pc:docMk/>
          <pc:sldMk cId="2302428795" sldId="327"/>
        </pc:sldMkLst>
        <pc:spChg chg="mod ord">
          <ac:chgData name="André Fischer" userId="9fc4f5de-eaf3-4d55-a963-50abf04d0fac" providerId="ADAL" clId="{9D68AB4A-6055-2542-9A38-B5329563DF68}" dt="2024-03-05T13:41:59.313" v="64" actId="700"/>
          <ac:spMkLst>
            <pc:docMk/>
            <pc:sldMk cId="2302428795" sldId="327"/>
            <ac:spMk id="2" creationId="{C7EEC889-03FE-3C0F-76A7-A327D478285C}"/>
          </ac:spMkLst>
        </pc:spChg>
        <pc:spChg chg="del mod">
          <ac:chgData name="André Fischer" userId="9fc4f5de-eaf3-4d55-a963-50abf04d0fac" providerId="ADAL" clId="{9D68AB4A-6055-2542-9A38-B5329563DF68}" dt="2024-03-05T13:41:59.313" v="64" actId="700"/>
          <ac:spMkLst>
            <pc:docMk/>
            <pc:sldMk cId="2302428795" sldId="327"/>
            <ac:spMk id="3" creationId="{0976005F-A8A2-8EC3-626B-26C87BABBEEA}"/>
          </ac:spMkLst>
        </pc:spChg>
        <pc:spChg chg="mod ord">
          <ac:chgData name="André Fischer" userId="9fc4f5de-eaf3-4d55-a963-50abf04d0fac" providerId="ADAL" clId="{9D68AB4A-6055-2542-9A38-B5329563DF68}" dt="2024-03-05T13:41:59.313" v="64" actId="700"/>
          <ac:spMkLst>
            <pc:docMk/>
            <pc:sldMk cId="2302428795" sldId="327"/>
            <ac:spMk id="4" creationId="{FD82C1CE-7E33-386E-2D34-7E8115C37AA4}"/>
          </ac:spMkLst>
        </pc:spChg>
        <pc:spChg chg="mod ord">
          <ac:chgData name="André Fischer" userId="9fc4f5de-eaf3-4d55-a963-50abf04d0fac" providerId="ADAL" clId="{9D68AB4A-6055-2542-9A38-B5329563DF68}" dt="2024-03-05T13:41:59.313" v="64" actId="700"/>
          <ac:spMkLst>
            <pc:docMk/>
            <pc:sldMk cId="2302428795" sldId="327"/>
            <ac:spMk id="5" creationId="{1C3C0ABC-9ADB-1373-8E22-581B37B3D8D1}"/>
          </ac:spMkLst>
        </pc:spChg>
        <pc:spChg chg="mod ord">
          <ac:chgData name="André Fischer" userId="9fc4f5de-eaf3-4d55-a963-50abf04d0fac" providerId="ADAL" clId="{9D68AB4A-6055-2542-9A38-B5329563DF68}" dt="2024-03-05T13:41:59.313" v="64" actId="700"/>
          <ac:spMkLst>
            <pc:docMk/>
            <pc:sldMk cId="2302428795" sldId="327"/>
            <ac:spMk id="11" creationId="{AB94D76B-7B93-4C6D-B8A8-6A34BD87F1D5}"/>
          </ac:spMkLst>
        </pc:spChg>
        <pc:picChg chg="mod ord">
          <ac:chgData name="André Fischer" userId="9fc4f5de-eaf3-4d55-a963-50abf04d0fac" providerId="ADAL" clId="{9D68AB4A-6055-2542-9A38-B5329563DF68}" dt="2024-03-05T13:41:59.313" v="64" actId="700"/>
          <ac:picMkLst>
            <pc:docMk/>
            <pc:sldMk cId="2302428795" sldId="327"/>
            <ac:picMk id="13" creationId="{21EA8FFF-903E-AF25-D5FD-D2C9248FFACD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1:55.809" v="63" actId="700"/>
        <pc:sldMkLst>
          <pc:docMk/>
          <pc:sldMk cId="3065212359" sldId="328"/>
        </pc:sldMkLst>
        <pc:spChg chg="mod or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3065212359" sldId="328"/>
            <ac:spMk id="2" creationId="{CF292FE9-2D7C-A253-5B9D-91ACFC39E466}"/>
          </ac:spMkLst>
        </pc:spChg>
        <pc:spChg chg="mod or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3065212359" sldId="328"/>
            <ac:spMk id="3" creationId="{30036D92-967E-8073-8BDE-E309DB70DE10}"/>
          </ac:spMkLst>
        </pc:spChg>
        <pc:spChg chg="mod or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3065212359" sldId="328"/>
            <ac:spMk id="4" creationId="{02416B2E-516B-3959-39C9-80CD44870FDF}"/>
          </ac:spMkLst>
        </pc:spChg>
        <pc:spChg chg="del mo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3065212359" sldId="328"/>
            <ac:spMk id="5" creationId="{6CB85192-3418-D33F-AE98-6E81E3E60ACC}"/>
          </ac:spMkLst>
        </pc:spChg>
        <pc:spChg chg="mod or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3065212359" sldId="328"/>
            <ac:spMk id="6" creationId="{A7FBB0E4-6E6F-62C6-119E-AB0F3B5AED9F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14.987" v="67" actId="700"/>
        <pc:sldMkLst>
          <pc:docMk/>
          <pc:sldMk cId="1510354258" sldId="329"/>
        </pc:sldMkLst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510354258" sldId="329"/>
            <ac:spMk id="2" creationId="{496ED37A-42DF-19F7-2ED9-CF5C8B872A22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510354258" sldId="329"/>
            <ac:spMk id="3" creationId="{2A136D83-0713-95FF-F982-45CCE984D709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510354258" sldId="329"/>
            <ac:spMk id="4" creationId="{3E9167BB-490A-AD54-8240-4B0021D58DE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510354258" sldId="329"/>
            <ac:spMk id="5" creationId="{B4B55DE4-DBD0-A283-DAEC-444CC30B4309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510354258" sldId="329"/>
            <ac:spMk id="6" creationId="{E5BDE951-9CFF-129C-D57B-2902DD0D9283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14.987" v="67" actId="700"/>
        <pc:sldMkLst>
          <pc:docMk/>
          <pc:sldMk cId="711206127" sldId="330"/>
        </pc:sldMkLst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711206127" sldId="330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711206127" sldId="330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711206127" sldId="330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711206127" sldId="330"/>
            <ac:spMk id="5" creationId="{ADB6A5BB-812E-A1B2-78A9-C9B16AEE0BF0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711206127" sldId="330"/>
            <ac:spMk id="6" creationId="{27DAFBA1-F896-F00C-B60E-BDE9FA4A13A2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7:54.914" v="142" actId="20577"/>
        <pc:sldMkLst>
          <pc:docMk/>
          <pc:sldMk cId="2825613902" sldId="331"/>
        </pc:sldMkLst>
        <pc:spChg chg="mod ord">
          <ac:chgData name="André Fischer" userId="9fc4f5de-eaf3-4d55-a963-50abf04d0fac" providerId="ADAL" clId="{9D68AB4A-6055-2542-9A38-B5329563DF68}" dt="2024-03-05T13:47:42.490" v="141" actId="700"/>
          <ac:spMkLst>
            <pc:docMk/>
            <pc:sldMk cId="2825613902" sldId="331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7:42.490" v="141" actId="700"/>
          <ac:spMkLst>
            <pc:docMk/>
            <pc:sldMk cId="2825613902" sldId="331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7:54.914" v="142" actId="20577"/>
          <ac:spMkLst>
            <pc:docMk/>
            <pc:sldMk cId="2825613902" sldId="331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825613902" sldId="331"/>
            <ac:spMk id="5" creationId="{CE2F25F7-5BAE-00B7-BA18-818A2286766A}"/>
          </ac:spMkLst>
        </pc:spChg>
        <pc:spChg chg="mod ord">
          <ac:chgData name="André Fischer" userId="9fc4f5de-eaf3-4d55-a963-50abf04d0fac" providerId="ADAL" clId="{9D68AB4A-6055-2542-9A38-B5329563DF68}" dt="2024-03-05T13:47:42.490" v="141" actId="700"/>
          <ac:spMkLst>
            <pc:docMk/>
            <pc:sldMk cId="2825613902" sldId="331"/>
            <ac:spMk id="6" creationId="{8E7FE6E8-D90A-25E7-0706-169BC1E1F8B5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7:42.490" v="141" actId="700"/>
        <pc:sldMkLst>
          <pc:docMk/>
          <pc:sldMk cId="1987994171" sldId="332"/>
        </pc:sldMkLst>
        <pc:spChg chg="mod ord">
          <ac:chgData name="André Fischer" userId="9fc4f5de-eaf3-4d55-a963-50abf04d0fac" providerId="ADAL" clId="{9D68AB4A-6055-2542-9A38-B5329563DF68}" dt="2024-03-05T13:47:42.490" v="141" actId="700"/>
          <ac:spMkLst>
            <pc:docMk/>
            <pc:sldMk cId="1987994171" sldId="332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7:42.490" v="141" actId="700"/>
          <ac:spMkLst>
            <pc:docMk/>
            <pc:sldMk cId="1987994171" sldId="332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7:42.490" v="141" actId="700"/>
          <ac:spMkLst>
            <pc:docMk/>
            <pc:sldMk cId="1987994171" sldId="332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987994171" sldId="332"/>
            <ac:spMk id="5" creationId="{A44F43F1-CAF0-4E46-480C-43CE157895DC}"/>
          </ac:spMkLst>
        </pc:spChg>
        <pc:spChg chg="mod ord">
          <ac:chgData name="André Fischer" userId="9fc4f5de-eaf3-4d55-a963-50abf04d0fac" providerId="ADAL" clId="{9D68AB4A-6055-2542-9A38-B5329563DF68}" dt="2024-03-05T13:47:42.490" v="141" actId="700"/>
          <ac:spMkLst>
            <pc:docMk/>
            <pc:sldMk cId="1987994171" sldId="332"/>
            <ac:spMk id="6" creationId="{A6B82959-3EEA-47C8-7903-0E2D478B12BC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14.987" v="67" actId="700"/>
        <pc:sldMkLst>
          <pc:docMk/>
          <pc:sldMk cId="540570986" sldId="333"/>
        </pc:sldMkLst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540570986" sldId="333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540570986" sldId="333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540570986" sldId="333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540570986" sldId="333"/>
            <ac:spMk id="5" creationId="{11DA8E09-B45E-0100-D4E5-8D5EF589EA88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540570986" sldId="333"/>
            <ac:spMk id="6" creationId="{6C29057D-1BA7-8B01-5371-3C64298ADD3B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14.987" v="67" actId="700"/>
        <pc:sldMkLst>
          <pc:docMk/>
          <pc:sldMk cId="192044930" sldId="334"/>
        </pc:sldMkLst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92044930" sldId="334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92044930" sldId="334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92044930" sldId="334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92044930" sldId="334"/>
            <ac:spMk id="5" creationId="{3E82087E-0E24-159A-3AAC-AACD255CD3AF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192044930" sldId="334"/>
            <ac:spMk id="6" creationId="{F10B313F-81B4-5BBF-7FA8-F01186AC5473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14.987" v="67" actId="700"/>
        <pc:sldMkLst>
          <pc:docMk/>
          <pc:sldMk cId="2016271591" sldId="335"/>
        </pc:sldMkLst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016271591" sldId="335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016271591" sldId="335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016271591" sldId="335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016271591" sldId="335"/>
            <ac:spMk id="5" creationId="{212CF721-6AE2-D559-C16D-BF25FC642AF5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016271591" sldId="335"/>
            <ac:spMk id="6" creationId="{E642AB7F-4A0D-8314-F76A-7A95A0D9CB44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14.987" v="67" actId="700"/>
        <pc:sldMkLst>
          <pc:docMk/>
          <pc:sldMk cId="2130778181" sldId="336"/>
        </pc:sldMkLst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130778181" sldId="336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130778181" sldId="336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130778181" sldId="336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130778181" sldId="336"/>
            <ac:spMk id="5" creationId="{989974EA-572D-9130-9DC7-9571CD553AAB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130778181" sldId="336"/>
            <ac:spMk id="6" creationId="{1D2653F5-3882-7B2A-7EC9-D3942D91FDC4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14.987" v="67" actId="700"/>
        <pc:sldMkLst>
          <pc:docMk/>
          <pc:sldMk cId="865397461" sldId="337"/>
        </pc:sldMkLst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865397461" sldId="337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865397461" sldId="337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865397461" sldId="337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865397461" sldId="337"/>
            <ac:spMk id="5" creationId="{48FC6621-6FA5-6832-6D03-9561AE210725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865397461" sldId="337"/>
            <ac:spMk id="6" creationId="{AF2073C1-7CBA-F447-9B3C-C85C257366FB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14.987" v="67" actId="700"/>
        <pc:sldMkLst>
          <pc:docMk/>
          <pc:sldMk cId="2938614233" sldId="338"/>
        </pc:sldMkLst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938614233" sldId="338"/>
            <ac:spMk id="2" creationId="{54C4FED5-34CA-C0EE-D1EC-73691FA3C04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938614233" sldId="338"/>
            <ac:spMk id="3" creationId="{C0FD4368-276E-3CE6-59B7-5AE30C6051ED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938614233" sldId="338"/>
            <ac:spMk id="4" creationId="{53EE8812-B6AC-E1D2-3338-8A5FB44C891F}"/>
          </ac:spMkLst>
        </pc:spChg>
        <pc:spChg chg="del mo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938614233" sldId="338"/>
            <ac:spMk id="5" creationId="{F4C4EE99-A411-7B8A-BF16-7687B6266E08}"/>
          </ac:spMkLst>
        </pc:spChg>
        <pc:spChg chg="mod ord">
          <ac:chgData name="André Fischer" userId="9fc4f5de-eaf3-4d55-a963-50abf04d0fac" providerId="ADAL" clId="{9D68AB4A-6055-2542-9A38-B5329563DF68}" dt="2024-03-05T13:42:14.987" v="67" actId="700"/>
          <ac:spMkLst>
            <pc:docMk/>
            <pc:sldMk cId="2938614233" sldId="338"/>
            <ac:spMk id="6" creationId="{9BE13B62-2B1F-CD30-5FBA-F7025137B84C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2:56.260" v="69" actId="700"/>
        <pc:sldMkLst>
          <pc:docMk/>
          <pc:sldMk cId="947491862" sldId="341"/>
        </pc:sldMkLst>
        <pc:spChg chg="mod ord">
          <ac:chgData name="André Fischer" userId="9fc4f5de-eaf3-4d55-a963-50abf04d0fac" providerId="ADAL" clId="{9D68AB4A-6055-2542-9A38-B5329563DF68}" dt="2024-03-05T13:42:56.260" v="69" actId="700"/>
          <ac:spMkLst>
            <pc:docMk/>
            <pc:sldMk cId="947491862" sldId="341"/>
            <ac:spMk id="2" creationId="{8B5EF6F4-EECF-658E-9035-2C6327DCC532}"/>
          </ac:spMkLst>
        </pc:spChg>
        <pc:spChg chg="del mod">
          <ac:chgData name="André Fischer" userId="9fc4f5de-eaf3-4d55-a963-50abf04d0fac" providerId="ADAL" clId="{9D68AB4A-6055-2542-9A38-B5329563DF68}" dt="2024-03-05T13:42:56.260" v="69" actId="700"/>
          <ac:spMkLst>
            <pc:docMk/>
            <pc:sldMk cId="947491862" sldId="341"/>
            <ac:spMk id="3" creationId="{D5A6B588-5A54-1124-9DEB-5D2A143B5DB4}"/>
          </ac:spMkLst>
        </pc:spChg>
        <pc:spChg chg="mod ord">
          <ac:chgData name="André Fischer" userId="9fc4f5de-eaf3-4d55-a963-50abf04d0fac" providerId="ADAL" clId="{9D68AB4A-6055-2542-9A38-B5329563DF68}" dt="2024-03-05T13:42:56.260" v="69" actId="700"/>
          <ac:spMkLst>
            <pc:docMk/>
            <pc:sldMk cId="947491862" sldId="341"/>
            <ac:spMk id="4" creationId="{AC5DB6E2-A56D-F7EB-4FDB-A65449BDCFD2}"/>
          </ac:spMkLst>
        </pc:spChg>
        <pc:spChg chg="mod ord">
          <ac:chgData name="André Fischer" userId="9fc4f5de-eaf3-4d55-a963-50abf04d0fac" providerId="ADAL" clId="{9D68AB4A-6055-2542-9A38-B5329563DF68}" dt="2024-03-05T13:42:56.260" v="69" actId="700"/>
          <ac:spMkLst>
            <pc:docMk/>
            <pc:sldMk cId="947491862" sldId="341"/>
            <ac:spMk id="5" creationId="{7080B2BE-3452-8DC8-51FD-13ED75909599}"/>
          </ac:spMkLst>
        </pc:spChg>
        <pc:picChg chg="mod ord">
          <ac:chgData name="André Fischer" userId="9fc4f5de-eaf3-4d55-a963-50abf04d0fac" providerId="ADAL" clId="{9D68AB4A-6055-2542-9A38-B5329563DF68}" dt="2024-03-05T13:42:56.260" v="69" actId="700"/>
          <ac:picMkLst>
            <pc:docMk/>
            <pc:sldMk cId="947491862" sldId="341"/>
            <ac:picMk id="8" creationId="{0221FB97-E42D-600E-8AC9-A3C95CFE5EB3}"/>
          </ac:picMkLst>
        </pc:picChg>
        <pc:picChg chg="mod ord">
          <ac:chgData name="André Fischer" userId="9fc4f5de-eaf3-4d55-a963-50abf04d0fac" providerId="ADAL" clId="{9D68AB4A-6055-2542-9A38-B5329563DF68}" dt="2024-03-05T13:42:56.260" v="69" actId="700"/>
          <ac:picMkLst>
            <pc:docMk/>
            <pc:sldMk cId="947491862" sldId="341"/>
            <ac:picMk id="10" creationId="{903065FE-7BDD-9263-040D-2CCD2E143B5C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7:21.524" v="140" actId="14100"/>
        <pc:sldMkLst>
          <pc:docMk/>
          <pc:sldMk cId="3870306903" sldId="342"/>
        </pc:sldMkLst>
        <pc:spChg chg="mod ord">
          <ac:chgData name="André Fischer" userId="9fc4f5de-eaf3-4d55-a963-50abf04d0fac" providerId="ADAL" clId="{9D68AB4A-6055-2542-9A38-B5329563DF68}" dt="2024-03-05T13:42:56.260" v="69" actId="700"/>
          <ac:spMkLst>
            <pc:docMk/>
            <pc:sldMk cId="3870306903" sldId="342"/>
            <ac:spMk id="2" creationId="{8B5EF6F4-EECF-658E-9035-2C6327DCC532}"/>
          </ac:spMkLst>
        </pc:spChg>
        <pc:spChg chg="del mod">
          <ac:chgData name="André Fischer" userId="9fc4f5de-eaf3-4d55-a963-50abf04d0fac" providerId="ADAL" clId="{9D68AB4A-6055-2542-9A38-B5329563DF68}" dt="2024-03-05T13:42:56.260" v="69" actId="700"/>
          <ac:spMkLst>
            <pc:docMk/>
            <pc:sldMk cId="3870306903" sldId="342"/>
            <ac:spMk id="3" creationId="{879741FC-122A-30F4-0288-014F9B94776A}"/>
          </ac:spMkLst>
        </pc:spChg>
        <pc:spChg chg="mod ord">
          <ac:chgData name="André Fischer" userId="9fc4f5de-eaf3-4d55-a963-50abf04d0fac" providerId="ADAL" clId="{9D68AB4A-6055-2542-9A38-B5329563DF68}" dt="2024-03-05T13:42:56.260" v="69" actId="700"/>
          <ac:spMkLst>
            <pc:docMk/>
            <pc:sldMk cId="3870306903" sldId="342"/>
            <ac:spMk id="4" creationId="{6FD6E337-3F93-C43F-0BED-C8CF498AEF51}"/>
          </ac:spMkLst>
        </pc:spChg>
        <pc:spChg chg="mod ord">
          <ac:chgData name="André Fischer" userId="9fc4f5de-eaf3-4d55-a963-50abf04d0fac" providerId="ADAL" clId="{9D68AB4A-6055-2542-9A38-B5329563DF68}" dt="2024-03-05T13:42:56.260" v="69" actId="700"/>
          <ac:spMkLst>
            <pc:docMk/>
            <pc:sldMk cId="3870306903" sldId="342"/>
            <ac:spMk id="5" creationId="{7080B2BE-3452-8DC8-51FD-13ED75909599}"/>
          </ac:spMkLst>
        </pc:spChg>
        <pc:picChg chg="mod ord">
          <ac:chgData name="André Fischer" userId="9fc4f5de-eaf3-4d55-a963-50abf04d0fac" providerId="ADAL" clId="{9D68AB4A-6055-2542-9A38-B5329563DF68}" dt="2024-03-05T13:42:56.260" v="69" actId="700"/>
          <ac:picMkLst>
            <pc:docMk/>
            <pc:sldMk cId="3870306903" sldId="342"/>
            <ac:picMk id="8" creationId="{6FF46ED2-CEF3-5378-7367-517959E3CC95}"/>
          </ac:picMkLst>
        </pc:picChg>
        <pc:picChg chg="mod ord">
          <ac:chgData name="André Fischer" userId="9fc4f5de-eaf3-4d55-a963-50abf04d0fac" providerId="ADAL" clId="{9D68AB4A-6055-2542-9A38-B5329563DF68}" dt="2024-03-05T13:47:21.524" v="140" actId="14100"/>
          <ac:picMkLst>
            <pc:docMk/>
            <pc:sldMk cId="3870306903" sldId="342"/>
            <ac:picMk id="11" creationId="{80087B05-14FC-830C-E1C5-C52AA389A0C4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3:10.443" v="72" actId="700"/>
        <pc:sldMkLst>
          <pc:docMk/>
          <pc:sldMk cId="1037525996" sldId="343"/>
        </pc:sldMkLst>
        <pc:spChg chg="mod or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1037525996" sldId="343"/>
            <ac:spMk id="2" creationId="{14308F21-10DD-261A-9112-7373370AA737}"/>
          </ac:spMkLst>
        </pc:spChg>
        <pc:spChg chg="mod or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1037525996" sldId="343"/>
            <ac:spMk id="3" creationId="{5273AE66-BD91-810E-EB02-3CB77E5D6D8F}"/>
          </ac:spMkLst>
        </pc:spChg>
        <pc:spChg chg="mod or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1037525996" sldId="343"/>
            <ac:spMk id="5" creationId="{E95BDAFA-6C04-CBED-69F5-71A0EF701371}"/>
          </ac:spMkLst>
        </pc:spChg>
        <pc:spChg chg="mod or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1037525996" sldId="343"/>
            <ac:spMk id="8" creationId="{7679728B-AD57-E07B-7672-C05F6B08758E}"/>
          </ac:spMkLst>
        </pc:spChg>
        <pc:spChg chg="del mo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1037525996" sldId="343"/>
            <ac:spMk id="9" creationId="{1D532E2E-1DCE-6CA6-3768-DB5F67B7785D}"/>
          </ac:spMkLst>
        </pc:spChg>
        <pc:graphicFrameChg chg="mod ord modGraphic">
          <ac:chgData name="André Fischer" userId="9fc4f5de-eaf3-4d55-a963-50abf04d0fac" providerId="ADAL" clId="{9D68AB4A-6055-2542-9A38-B5329563DF68}" dt="2024-03-05T13:43:10.443" v="72" actId="700"/>
          <ac:graphicFrameMkLst>
            <pc:docMk/>
            <pc:sldMk cId="1037525996" sldId="343"/>
            <ac:graphicFrameMk id="10" creationId="{D933D728-A158-FDBB-2AAC-4894E4769BAB}"/>
          </ac:graphicFrameMkLst>
        </pc:graphicFrameChg>
      </pc:sldChg>
      <pc:sldChg chg="delSp modSp mod modClrScheme chgLayout">
        <pc:chgData name="André Fischer" userId="9fc4f5de-eaf3-4d55-a963-50abf04d0fac" providerId="ADAL" clId="{9D68AB4A-6055-2542-9A38-B5329563DF68}" dt="2024-03-05T13:43:16.109" v="73" actId="700"/>
        <pc:sldMkLst>
          <pc:docMk/>
          <pc:sldMk cId="2819754576" sldId="345"/>
        </pc:sldMkLst>
        <pc:spChg chg="mod ord">
          <ac:chgData name="André Fischer" userId="9fc4f5de-eaf3-4d55-a963-50abf04d0fac" providerId="ADAL" clId="{9D68AB4A-6055-2542-9A38-B5329563DF68}" dt="2024-03-05T13:43:16.109" v="73" actId="700"/>
          <ac:spMkLst>
            <pc:docMk/>
            <pc:sldMk cId="2819754576" sldId="345"/>
            <ac:spMk id="2" creationId="{A18FE9E5-2093-CF56-8FAD-595C4830C1E8}"/>
          </ac:spMkLst>
        </pc:spChg>
        <pc:spChg chg="mod ord">
          <ac:chgData name="André Fischer" userId="9fc4f5de-eaf3-4d55-a963-50abf04d0fac" providerId="ADAL" clId="{9D68AB4A-6055-2542-9A38-B5329563DF68}" dt="2024-03-05T13:43:16.109" v="73" actId="700"/>
          <ac:spMkLst>
            <pc:docMk/>
            <pc:sldMk cId="2819754576" sldId="345"/>
            <ac:spMk id="3" creationId="{A178CE39-F8C4-7209-35F6-9701B298EED6}"/>
          </ac:spMkLst>
        </pc:spChg>
        <pc:spChg chg="mod ord">
          <ac:chgData name="André Fischer" userId="9fc4f5de-eaf3-4d55-a963-50abf04d0fac" providerId="ADAL" clId="{9D68AB4A-6055-2542-9A38-B5329563DF68}" dt="2024-03-05T13:43:16.109" v="73" actId="700"/>
          <ac:spMkLst>
            <pc:docMk/>
            <pc:sldMk cId="2819754576" sldId="345"/>
            <ac:spMk id="4" creationId="{BA6C4C01-260A-5A43-7B68-D0C69A54D539}"/>
          </ac:spMkLst>
        </pc:spChg>
        <pc:spChg chg="del mod">
          <ac:chgData name="André Fischer" userId="9fc4f5de-eaf3-4d55-a963-50abf04d0fac" providerId="ADAL" clId="{9D68AB4A-6055-2542-9A38-B5329563DF68}" dt="2024-03-05T13:43:16.109" v="73" actId="700"/>
          <ac:spMkLst>
            <pc:docMk/>
            <pc:sldMk cId="2819754576" sldId="345"/>
            <ac:spMk id="5" creationId="{CA76B3CA-94FF-CE68-823A-AD15E41041BA}"/>
          </ac:spMkLst>
        </pc:spChg>
        <pc:spChg chg="mod ord">
          <ac:chgData name="André Fischer" userId="9fc4f5de-eaf3-4d55-a963-50abf04d0fac" providerId="ADAL" clId="{9D68AB4A-6055-2542-9A38-B5329563DF68}" dt="2024-03-05T13:43:16.109" v="73" actId="700"/>
          <ac:spMkLst>
            <pc:docMk/>
            <pc:sldMk cId="2819754576" sldId="345"/>
            <ac:spMk id="6" creationId="{38A8E973-FF68-E3FA-1755-53069F772935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3:26.275" v="75" actId="700"/>
        <pc:sldMkLst>
          <pc:docMk/>
          <pc:sldMk cId="3474104654" sldId="348"/>
        </pc:sldMkLst>
        <pc:spChg chg="mod ord">
          <ac:chgData name="André Fischer" userId="9fc4f5de-eaf3-4d55-a963-50abf04d0fac" providerId="ADAL" clId="{9D68AB4A-6055-2542-9A38-B5329563DF68}" dt="2024-03-05T13:43:26.275" v="75" actId="700"/>
          <ac:spMkLst>
            <pc:docMk/>
            <pc:sldMk cId="3474104654" sldId="348"/>
            <ac:spMk id="2" creationId="{7955F617-3AA7-5928-4032-D044E321CAE5}"/>
          </ac:spMkLst>
        </pc:spChg>
        <pc:spChg chg="mod ord">
          <ac:chgData name="André Fischer" userId="9fc4f5de-eaf3-4d55-a963-50abf04d0fac" providerId="ADAL" clId="{9D68AB4A-6055-2542-9A38-B5329563DF68}" dt="2024-03-05T13:43:26.275" v="75" actId="700"/>
          <ac:spMkLst>
            <pc:docMk/>
            <pc:sldMk cId="3474104654" sldId="348"/>
            <ac:spMk id="3" creationId="{479FEB43-3FD0-8F88-BCAB-2D7AF461C94F}"/>
          </ac:spMkLst>
        </pc:spChg>
        <pc:spChg chg="mod ord">
          <ac:chgData name="André Fischer" userId="9fc4f5de-eaf3-4d55-a963-50abf04d0fac" providerId="ADAL" clId="{9D68AB4A-6055-2542-9A38-B5329563DF68}" dt="2024-03-05T13:43:26.275" v="75" actId="700"/>
          <ac:spMkLst>
            <pc:docMk/>
            <pc:sldMk cId="3474104654" sldId="348"/>
            <ac:spMk id="4" creationId="{0CB94712-887F-DB13-F8EF-CB23F7B570F8}"/>
          </ac:spMkLst>
        </pc:spChg>
        <pc:spChg chg="del mod">
          <ac:chgData name="André Fischer" userId="9fc4f5de-eaf3-4d55-a963-50abf04d0fac" providerId="ADAL" clId="{9D68AB4A-6055-2542-9A38-B5329563DF68}" dt="2024-03-05T13:43:26.275" v="75" actId="700"/>
          <ac:spMkLst>
            <pc:docMk/>
            <pc:sldMk cId="3474104654" sldId="348"/>
            <ac:spMk id="5" creationId="{D7859E04-7D13-185F-4F78-A2E30E53B27D}"/>
          </ac:spMkLst>
        </pc:spChg>
        <pc:spChg chg="mod ord">
          <ac:chgData name="André Fischer" userId="9fc4f5de-eaf3-4d55-a963-50abf04d0fac" providerId="ADAL" clId="{9D68AB4A-6055-2542-9A38-B5329563DF68}" dt="2024-03-05T13:43:26.275" v="75" actId="700"/>
          <ac:spMkLst>
            <pc:docMk/>
            <pc:sldMk cId="3474104654" sldId="348"/>
            <ac:spMk id="6" creationId="{837DBC1A-0480-98EC-4466-85921EFAADF2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3:34.778" v="76" actId="700"/>
        <pc:sldMkLst>
          <pc:docMk/>
          <pc:sldMk cId="3613122029" sldId="349"/>
        </pc:sldMkLst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3613122029" sldId="349"/>
            <ac:spMk id="2" creationId="{FACBB4D5-BF31-941E-FEC3-B1C7C53CDACF}"/>
          </ac:spMkLst>
        </pc:spChg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3613122029" sldId="349"/>
            <ac:spMk id="3" creationId="{F25067CB-053C-20F3-4938-D17B7B90AE2E}"/>
          </ac:spMkLst>
        </pc:spChg>
        <pc:spChg chg="del mo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3613122029" sldId="349"/>
            <ac:spMk id="4" creationId="{4A01E69F-45BB-97E4-D78F-68D23BB95FBC}"/>
          </ac:spMkLst>
        </pc:spChg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3613122029" sldId="349"/>
            <ac:spMk id="5" creationId="{37CDF1A8-1770-383A-5C26-7DF091CFB4F4}"/>
          </ac:spMkLst>
        </pc:spChg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3613122029" sldId="349"/>
            <ac:spMk id="8" creationId="{F13D6C6A-6855-98BA-C044-DAF22B9F9FA1}"/>
          </ac:spMkLst>
        </pc:spChg>
        <pc:picChg chg="mod ord">
          <ac:chgData name="André Fischer" userId="9fc4f5de-eaf3-4d55-a963-50abf04d0fac" providerId="ADAL" clId="{9D68AB4A-6055-2542-9A38-B5329563DF68}" dt="2024-03-05T13:43:34.778" v="76" actId="700"/>
          <ac:picMkLst>
            <pc:docMk/>
            <pc:sldMk cId="3613122029" sldId="349"/>
            <ac:picMk id="6" creationId="{0994A4F6-2475-BBF6-FCE8-A95515DC980F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3:34.778" v="76" actId="700"/>
        <pc:sldMkLst>
          <pc:docMk/>
          <pc:sldMk cId="1643584458" sldId="350"/>
        </pc:sldMkLst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1643584458" sldId="350"/>
            <ac:spMk id="2" creationId="{FACBB4D5-BF31-941E-FEC3-B1C7C53CDACF}"/>
          </ac:spMkLst>
        </pc:spChg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1643584458" sldId="350"/>
            <ac:spMk id="3" creationId="{F25067CB-053C-20F3-4938-D17B7B90AE2E}"/>
          </ac:spMkLst>
        </pc:spChg>
        <pc:spChg chg="del mo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1643584458" sldId="350"/>
            <ac:spMk id="4" creationId="{B406BE3B-8016-24E7-862C-C34AEF047BED}"/>
          </ac:spMkLst>
        </pc:spChg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1643584458" sldId="350"/>
            <ac:spMk id="5" creationId="{37CDF1A8-1770-383A-5C26-7DF091CFB4F4}"/>
          </ac:spMkLst>
        </pc:spChg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1643584458" sldId="350"/>
            <ac:spMk id="6" creationId="{2872E727-21C6-5F2F-FEE4-E629EC06716F}"/>
          </ac:spMkLst>
        </pc:spChg>
        <pc:picChg chg="mod ord">
          <ac:chgData name="André Fischer" userId="9fc4f5de-eaf3-4d55-a963-50abf04d0fac" providerId="ADAL" clId="{9D68AB4A-6055-2542-9A38-B5329563DF68}" dt="2024-03-05T13:43:34.778" v="76" actId="700"/>
          <ac:picMkLst>
            <pc:docMk/>
            <pc:sldMk cId="1643584458" sldId="350"/>
            <ac:picMk id="163" creationId="{9FC77B5B-1E7C-07FA-B5CB-68F83B6E3811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3:44.574" v="78" actId="700"/>
        <pc:sldMkLst>
          <pc:docMk/>
          <pc:sldMk cId="116481362" sldId="352"/>
        </pc:sldMkLst>
        <pc:spChg chg="mod ord">
          <ac:chgData name="André Fischer" userId="9fc4f5de-eaf3-4d55-a963-50abf04d0fac" providerId="ADAL" clId="{9D68AB4A-6055-2542-9A38-B5329563DF68}" dt="2024-03-05T13:43:44.574" v="78" actId="700"/>
          <ac:spMkLst>
            <pc:docMk/>
            <pc:sldMk cId="116481362" sldId="352"/>
            <ac:spMk id="2" creationId="{78767E6B-70B7-F727-39FF-3E2AAD42FA8A}"/>
          </ac:spMkLst>
        </pc:spChg>
        <pc:spChg chg="mod ord">
          <ac:chgData name="André Fischer" userId="9fc4f5de-eaf3-4d55-a963-50abf04d0fac" providerId="ADAL" clId="{9D68AB4A-6055-2542-9A38-B5329563DF68}" dt="2024-03-05T13:43:44.574" v="78" actId="700"/>
          <ac:spMkLst>
            <pc:docMk/>
            <pc:sldMk cId="116481362" sldId="352"/>
            <ac:spMk id="3" creationId="{CEC4260E-AD7A-319A-70BE-EABE003741CA}"/>
          </ac:spMkLst>
        </pc:spChg>
        <pc:spChg chg="mod ord">
          <ac:chgData name="André Fischer" userId="9fc4f5de-eaf3-4d55-a963-50abf04d0fac" providerId="ADAL" clId="{9D68AB4A-6055-2542-9A38-B5329563DF68}" dt="2024-03-05T13:43:44.574" v="78" actId="700"/>
          <ac:spMkLst>
            <pc:docMk/>
            <pc:sldMk cId="116481362" sldId="352"/>
            <ac:spMk id="4" creationId="{AB59203E-CEB9-0D28-D59E-C2B6F08FDA4F}"/>
          </ac:spMkLst>
        </pc:spChg>
        <pc:spChg chg="del mod">
          <ac:chgData name="André Fischer" userId="9fc4f5de-eaf3-4d55-a963-50abf04d0fac" providerId="ADAL" clId="{9D68AB4A-6055-2542-9A38-B5329563DF68}" dt="2024-03-05T13:43:44.574" v="78" actId="700"/>
          <ac:spMkLst>
            <pc:docMk/>
            <pc:sldMk cId="116481362" sldId="352"/>
            <ac:spMk id="5" creationId="{09748E71-77B4-EEE7-50FA-86838A25332F}"/>
          </ac:spMkLst>
        </pc:spChg>
        <pc:spChg chg="mod ord">
          <ac:chgData name="André Fischer" userId="9fc4f5de-eaf3-4d55-a963-50abf04d0fac" providerId="ADAL" clId="{9D68AB4A-6055-2542-9A38-B5329563DF68}" dt="2024-03-05T13:43:44.574" v="78" actId="700"/>
          <ac:spMkLst>
            <pc:docMk/>
            <pc:sldMk cId="116481362" sldId="352"/>
            <ac:spMk id="6" creationId="{F13A7FF2-C912-A06B-4CE5-0D02DEC630FF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3:49.283" v="79" actId="700"/>
        <pc:sldMkLst>
          <pc:docMk/>
          <pc:sldMk cId="3073007459" sldId="354"/>
        </pc:sldMkLst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3073007459" sldId="354"/>
            <ac:spMk id="2" creationId="{BA083862-78A1-D664-FAE3-6F95CEF38C04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3073007459" sldId="354"/>
            <ac:spMk id="3" creationId="{2778DE2A-5985-E6A1-3B71-67699C5725A5}"/>
          </ac:spMkLst>
        </pc:spChg>
        <pc:spChg chg="del mo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3073007459" sldId="354"/>
            <ac:spMk id="4" creationId="{1B5CE275-2F02-B0A8-EA04-38D6AB147D16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3073007459" sldId="354"/>
            <ac:spMk id="5" creationId="{93D46807-61F5-0C2F-C23D-025653F5CA98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3073007459" sldId="354"/>
            <ac:spMk id="6" creationId="{A0AE8F96-9815-E812-CB98-78677BCF450E}"/>
          </ac:spMkLst>
        </pc:spChg>
        <pc:picChg chg="mod ord">
          <ac:chgData name="André Fischer" userId="9fc4f5de-eaf3-4d55-a963-50abf04d0fac" providerId="ADAL" clId="{9D68AB4A-6055-2542-9A38-B5329563DF68}" dt="2024-03-05T13:43:49.283" v="79" actId="700"/>
          <ac:picMkLst>
            <pc:docMk/>
            <pc:sldMk cId="3073007459" sldId="354"/>
            <ac:picMk id="8" creationId="{394F9195-9FB7-6284-DA12-B8FF42567D1F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3:49.283" v="79" actId="700"/>
        <pc:sldMkLst>
          <pc:docMk/>
          <pc:sldMk cId="1110774583" sldId="355"/>
        </pc:sldMkLst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110774583" sldId="355"/>
            <ac:spMk id="2" creationId="{BA083862-78A1-D664-FAE3-6F95CEF38C04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110774583" sldId="355"/>
            <ac:spMk id="3" creationId="{2778DE2A-5985-E6A1-3B71-67699C5725A5}"/>
          </ac:spMkLst>
        </pc:spChg>
        <pc:spChg chg="del mo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110774583" sldId="355"/>
            <ac:spMk id="4" creationId="{D1A94B07-5518-6D4C-9220-D12148E7300C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110774583" sldId="355"/>
            <ac:spMk id="5" creationId="{93D46807-61F5-0C2F-C23D-025653F5CA98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110774583" sldId="355"/>
            <ac:spMk id="6" creationId="{98641786-1C39-30EF-77B7-5F1C66334E28}"/>
          </ac:spMkLst>
        </pc:spChg>
        <pc:graphicFrameChg chg="mod ord modGraphic">
          <ac:chgData name="André Fischer" userId="9fc4f5de-eaf3-4d55-a963-50abf04d0fac" providerId="ADAL" clId="{9D68AB4A-6055-2542-9A38-B5329563DF68}" dt="2024-03-05T13:43:49.283" v="79" actId="700"/>
          <ac:graphicFrameMkLst>
            <pc:docMk/>
            <pc:sldMk cId="1110774583" sldId="355"/>
            <ac:graphicFrameMk id="13" creationId="{02901722-0724-86B7-2CE2-F2E3681DA5D4}"/>
          </ac:graphicFrameMkLst>
        </pc:graphicFrameChg>
      </pc:sldChg>
      <pc:sldChg chg="delSp modSp mod modClrScheme chgLayout">
        <pc:chgData name="André Fischer" userId="9fc4f5de-eaf3-4d55-a963-50abf04d0fac" providerId="ADAL" clId="{9D68AB4A-6055-2542-9A38-B5329563DF68}" dt="2024-03-05T13:46:42.961" v="133" actId="1035"/>
        <pc:sldMkLst>
          <pc:docMk/>
          <pc:sldMk cId="1815495621" sldId="356"/>
        </pc:sldMkLst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815495621" sldId="356"/>
            <ac:spMk id="2" creationId="{BA083862-78A1-D664-FAE3-6F95CEF38C04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815495621" sldId="356"/>
            <ac:spMk id="3" creationId="{2778DE2A-5985-E6A1-3B71-67699C5725A5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815495621" sldId="356"/>
            <ac:spMk id="5" creationId="{93D46807-61F5-0C2F-C23D-025653F5CA98}"/>
          </ac:spMkLst>
        </pc:spChg>
        <pc:spChg chg="del mo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815495621" sldId="356"/>
            <ac:spMk id="6" creationId="{9629FB98-BB88-1173-6E30-25D488F42A20}"/>
          </ac:spMkLst>
        </pc:spChg>
        <pc:spChg chg="mod ord">
          <ac:chgData name="André Fischer" userId="9fc4f5de-eaf3-4d55-a963-50abf04d0fac" providerId="ADAL" clId="{9D68AB4A-6055-2542-9A38-B5329563DF68}" dt="2024-03-05T13:43:49.283" v="79" actId="700"/>
          <ac:spMkLst>
            <pc:docMk/>
            <pc:sldMk cId="1815495621" sldId="356"/>
            <ac:spMk id="7" creationId="{13B78E22-03B0-0A24-60B4-70959398BD43}"/>
          </ac:spMkLst>
        </pc:spChg>
        <pc:graphicFrameChg chg="mod ord modGraphic">
          <ac:chgData name="André Fischer" userId="9fc4f5de-eaf3-4d55-a963-50abf04d0fac" providerId="ADAL" clId="{9D68AB4A-6055-2542-9A38-B5329563DF68}" dt="2024-03-05T13:46:42.961" v="133" actId="1035"/>
          <ac:graphicFrameMkLst>
            <pc:docMk/>
            <pc:sldMk cId="1815495621" sldId="356"/>
            <ac:graphicFrameMk id="10" creationId="{D19C706B-ED45-DADB-2FDF-E7E9E162B4CF}"/>
          </ac:graphicFrameMkLst>
        </pc:graphicFrameChg>
      </pc:sldChg>
      <pc:sldChg chg="delSp modSp mod modClrScheme chgLayout">
        <pc:chgData name="André Fischer" userId="9fc4f5de-eaf3-4d55-a963-50abf04d0fac" providerId="ADAL" clId="{9D68AB4A-6055-2542-9A38-B5329563DF68}" dt="2024-03-05T13:43:55.084" v="81" actId="27636"/>
        <pc:sldMkLst>
          <pc:docMk/>
          <pc:sldMk cId="2678803994" sldId="357"/>
        </pc:sldMkLst>
        <pc:spChg chg="mod ord">
          <ac:chgData name="André Fischer" userId="9fc4f5de-eaf3-4d55-a963-50abf04d0fac" providerId="ADAL" clId="{9D68AB4A-6055-2542-9A38-B5329563DF68}" dt="2024-03-05T13:43:55.058" v="80" actId="700"/>
          <ac:spMkLst>
            <pc:docMk/>
            <pc:sldMk cId="2678803994" sldId="357"/>
            <ac:spMk id="2" creationId="{191BA8D8-FB66-940D-B0F4-77FFB484DD41}"/>
          </ac:spMkLst>
        </pc:spChg>
        <pc:spChg chg="mod ord">
          <ac:chgData name="André Fischer" userId="9fc4f5de-eaf3-4d55-a963-50abf04d0fac" providerId="ADAL" clId="{9D68AB4A-6055-2542-9A38-B5329563DF68}" dt="2024-03-05T13:43:55.058" v="80" actId="700"/>
          <ac:spMkLst>
            <pc:docMk/>
            <pc:sldMk cId="2678803994" sldId="357"/>
            <ac:spMk id="3" creationId="{B7E446F2-1F97-25F1-E001-B08F4D8C0B10}"/>
          </ac:spMkLst>
        </pc:spChg>
        <pc:spChg chg="mod ord">
          <ac:chgData name="André Fischer" userId="9fc4f5de-eaf3-4d55-a963-50abf04d0fac" providerId="ADAL" clId="{9D68AB4A-6055-2542-9A38-B5329563DF68}" dt="2024-03-05T13:43:55.084" v="81" actId="27636"/>
          <ac:spMkLst>
            <pc:docMk/>
            <pc:sldMk cId="2678803994" sldId="357"/>
            <ac:spMk id="4" creationId="{FD3CA03A-BDBA-35B3-DB82-D736D16810B8}"/>
          </ac:spMkLst>
        </pc:spChg>
        <pc:spChg chg="del mod">
          <ac:chgData name="André Fischer" userId="9fc4f5de-eaf3-4d55-a963-50abf04d0fac" providerId="ADAL" clId="{9D68AB4A-6055-2542-9A38-B5329563DF68}" dt="2024-03-05T13:43:55.058" v="80" actId="700"/>
          <ac:spMkLst>
            <pc:docMk/>
            <pc:sldMk cId="2678803994" sldId="357"/>
            <ac:spMk id="5" creationId="{AC078F69-AEE2-D65A-6F5C-3770C1A9847A}"/>
          </ac:spMkLst>
        </pc:spChg>
        <pc:spChg chg="mod ord">
          <ac:chgData name="André Fischer" userId="9fc4f5de-eaf3-4d55-a963-50abf04d0fac" providerId="ADAL" clId="{9D68AB4A-6055-2542-9A38-B5329563DF68}" dt="2024-03-05T13:43:55.058" v="80" actId="700"/>
          <ac:spMkLst>
            <pc:docMk/>
            <pc:sldMk cId="2678803994" sldId="357"/>
            <ac:spMk id="6" creationId="{1890F0EB-449B-F18C-3AFD-8F611E257896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4:00.494" v="82" actId="700"/>
        <pc:sldMkLst>
          <pc:docMk/>
          <pc:sldMk cId="244807668" sldId="359"/>
        </pc:sldMkLst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4807668" sldId="359"/>
            <ac:spMk id="2" creationId="{5D9B0740-52AC-7FBD-CD25-481792093486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4807668" sldId="359"/>
            <ac:spMk id="3" creationId="{96A1A7DA-68BD-B4C3-5822-89899C90ACDF}"/>
          </ac:spMkLst>
        </pc:spChg>
        <pc:spChg chg="del mo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4807668" sldId="359"/>
            <ac:spMk id="4" creationId="{2FA909A6-CE77-2045-69C0-54AFEE88560C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4807668" sldId="359"/>
            <ac:spMk id="5" creationId="{286FA489-86D8-9473-26D1-4DF329C7183E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4807668" sldId="359"/>
            <ac:spMk id="6" creationId="{6DAF8E4C-A1B3-0F46-DE59-B7C8BBF05100}"/>
          </ac:spMkLst>
        </pc:spChg>
        <pc:picChg chg="mod ord">
          <ac:chgData name="André Fischer" userId="9fc4f5de-eaf3-4d55-a963-50abf04d0fac" providerId="ADAL" clId="{9D68AB4A-6055-2542-9A38-B5329563DF68}" dt="2024-03-05T13:44:00.494" v="82" actId="700"/>
          <ac:picMkLst>
            <pc:docMk/>
            <pc:sldMk cId="244807668" sldId="359"/>
            <ac:picMk id="9" creationId="{F4D4EF98-DBA8-1277-23E9-F47908A5FCB6}"/>
          </ac:picMkLst>
        </pc:picChg>
      </pc:sldChg>
      <pc:sldChg chg="addSp delSp modSp mod modClrScheme chgLayout">
        <pc:chgData name="André Fischer" userId="9fc4f5de-eaf3-4d55-a963-50abf04d0fac" providerId="ADAL" clId="{9D68AB4A-6055-2542-9A38-B5329563DF68}" dt="2024-03-05T13:44:00.494" v="82" actId="700"/>
        <pc:sldMkLst>
          <pc:docMk/>
          <pc:sldMk cId="262208191" sldId="360"/>
        </pc:sldMkLst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62208191" sldId="360"/>
            <ac:spMk id="2" creationId="{7BD7738B-86A9-2481-CCA0-8418B7DB88D4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62208191" sldId="360"/>
            <ac:spMk id="3" creationId="{C19EC99C-C0CB-A473-88CE-15B38530F072}"/>
          </ac:spMkLst>
        </pc:spChg>
        <pc:spChg chg="del 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62208191" sldId="360"/>
            <ac:spMk id="4" creationId="{8F4AC24E-AF5B-2D31-337E-50D9066F40A0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62208191" sldId="360"/>
            <ac:spMk id="5" creationId="{41308756-7EDF-1629-5DD5-E1581868F7DC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62208191" sldId="360"/>
            <ac:spMk id="8" creationId="{3C09E8DE-2A34-3D59-394C-099639349902}"/>
          </ac:spMkLst>
        </pc:spChg>
        <pc:spChg chg="del mo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62208191" sldId="360"/>
            <ac:spMk id="9" creationId="{15CEE749-3AA6-66D1-467D-CBEB5A9E1758}"/>
          </ac:spMkLst>
        </pc:spChg>
        <pc:spChg chg="add 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62208191" sldId="360"/>
            <ac:spMk id="13" creationId="{CF5D652F-BC42-B799-5039-5C4AF26188D3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4:06.344" v="83" actId="700"/>
        <pc:sldMkLst>
          <pc:docMk/>
          <pc:sldMk cId="3815220600" sldId="361"/>
        </pc:sldMkLst>
        <pc:spChg chg="mod or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3815220600" sldId="361"/>
            <ac:spMk id="2" creationId="{3C7B4D47-38B6-060B-4FD6-0F04510CD2D3}"/>
          </ac:spMkLst>
        </pc:spChg>
        <pc:spChg chg="mod or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3815220600" sldId="361"/>
            <ac:spMk id="3" creationId="{E9A83338-A515-ECD3-55F9-B5B241AE500E}"/>
          </ac:spMkLst>
        </pc:spChg>
        <pc:spChg chg="mod or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3815220600" sldId="361"/>
            <ac:spMk id="4" creationId="{515D9CD7-90C6-3BDC-5580-8D6115B8B635}"/>
          </ac:spMkLst>
        </pc:spChg>
        <pc:spChg chg="del mo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3815220600" sldId="361"/>
            <ac:spMk id="5" creationId="{8E0A51A3-7D5F-E61E-7F57-60E4F9D2D794}"/>
          </ac:spMkLst>
        </pc:spChg>
        <pc:spChg chg="mod or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3815220600" sldId="361"/>
            <ac:spMk id="6" creationId="{F55C7409-2413-59DD-2C1E-BD0B7C658CB3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4:06.344" v="83" actId="700"/>
        <pc:sldMkLst>
          <pc:docMk/>
          <pc:sldMk cId="2007142968" sldId="362"/>
        </pc:sldMkLst>
        <pc:spChg chg="mod or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2007142968" sldId="362"/>
            <ac:spMk id="2" creationId="{1340FECE-6035-4864-598D-9A871F85883B}"/>
          </ac:spMkLst>
        </pc:spChg>
        <pc:spChg chg="mod or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2007142968" sldId="362"/>
            <ac:spMk id="3" creationId="{A8642B9E-1250-A441-2D07-6F9EEC5ED1AF}"/>
          </ac:spMkLst>
        </pc:spChg>
        <pc:spChg chg="mod or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2007142968" sldId="362"/>
            <ac:spMk id="4" creationId="{4E6E0B36-683A-9313-BEF9-D13CC91F32BA}"/>
          </ac:spMkLst>
        </pc:spChg>
        <pc:spChg chg="del mo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2007142968" sldId="362"/>
            <ac:spMk id="5" creationId="{4A4E6FCC-805D-8CD5-755D-6BD72410EFAE}"/>
          </ac:spMkLst>
        </pc:spChg>
        <pc:spChg chg="mod ord">
          <ac:chgData name="André Fischer" userId="9fc4f5de-eaf3-4d55-a963-50abf04d0fac" providerId="ADAL" clId="{9D68AB4A-6055-2542-9A38-B5329563DF68}" dt="2024-03-05T13:44:06.344" v="83" actId="700"/>
          <ac:spMkLst>
            <pc:docMk/>
            <pc:sldMk cId="2007142968" sldId="362"/>
            <ac:spMk id="6" creationId="{5C5AAF3E-971D-A66F-406B-BD3472194B3C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4:15.206" v="85" actId="700"/>
        <pc:sldMkLst>
          <pc:docMk/>
          <pc:sldMk cId="3013149866" sldId="364"/>
        </pc:sldMkLst>
        <pc:spChg chg="mod ord">
          <ac:chgData name="André Fischer" userId="9fc4f5de-eaf3-4d55-a963-50abf04d0fac" providerId="ADAL" clId="{9D68AB4A-6055-2542-9A38-B5329563DF68}" dt="2024-03-05T13:44:15.206" v="85" actId="700"/>
          <ac:spMkLst>
            <pc:docMk/>
            <pc:sldMk cId="3013149866" sldId="364"/>
            <ac:spMk id="2" creationId="{F7312468-773B-5882-E3C9-0CF8BBB8E32C}"/>
          </ac:spMkLst>
        </pc:spChg>
        <pc:spChg chg="mod ord">
          <ac:chgData name="André Fischer" userId="9fc4f5de-eaf3-4d55-a963-50abf04d0fac" providerId="ADAL" clId="{9D68AB4A-6055-2542-9A38-B5329563DF68}" dt="2024-03-05T13:44:15.206" v="85" actId="700"/>
          <ac:spMkLst>
            <pc:docMk/>
            <pc:sldMk cId="3013149866" sldId="364"/>
            <ac:spMk id="3" creationId="{626CFD08-0E88-04AD-DC6D-B22C7DD3F323}"/>
          </ac:spMkLst>
        </pc:spChg>
        <pc:spChg chg="mod ord">
          <ac:chgData name="André Fischer" userId="9fc4f5de-eaf3-4d55-a963-50abf04d0fac" providerId="ADAL" clId="{9D68AB4A-6055-2542-9A38-B5329563DF68}" dt="2024-03-05T13:44:15.206" v="85" actId="700"/>
          <ac:spMkLst>
            <pc:docMk/>
            <pc:sldMk cId="3013149866" sldId="364"/>
            <ac:spMk id="4" creationId="{BD744BCA-6142-40BD-DF3A-E4CCDCDA8F98}"/>
          </ac:spMkLst>
        </pc:spChg>
        <pc:spChg chg="del mod">
          <ac:chgData name="André Fischer" userId="9fc4f5de-eaf3-4d55-a963-50abf04d0fac" providerId="ADAL" clId="{9D68AB4A-6055-2542-9A38-B5329563DF68}" dt="2024-03-05T13:44:15.206" v="85" actId="700"/>
          <ac:spMkLst>
            <pc:docMk/>
            <pc:sldMk cId="3013149866" sldId="364"/>
            <ac:spMk id="5" creationId="{F0A235EB-DF12-41B8-0CA7-B1F1D58087D3}"/>
          </ac:spMkLst>
        </pc:spChg>
        <pc:spChg chg="mod ord">
          <ac:chgData name="André Fischer" userId="9fc4f5de-eaf3-4d55-a963-50abf04d0fac" providerId="ADAL" clId="{9D68AB4A-6055-2542-9A38-B5329563DF68}" dt="2024-03-05T13:44:15.206" v="85" actId="700"/>
          <ac:spMkLst>
            <pc:docMk/>
            <pc:sldMk cId="3013149866" sldId="364"/>
            <ac:spMk id="6" creationId="{102926FB-D533-A242-8914-BD2E1EA23907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4:38.822" v="92" actId="700"/>
        <pc:sldMkLst>
          <pc:docMk/>
          <pc:sldMk cId="875384049" sldId="365"/>
        </pc:sldMkLst>
        <pc:spChg chg="mod ord">
          <ac:chgData name="André Fischer" userId="9fc4f5de-eaf3-4d55-a963-50abf04d0fac" providerId="ADAL" clId="{9D68AB4A-6055-2542-9A38-B5329563DF68}" dt="2024-03-05T13:44:38.822" v="92" actId="700"/>
          <ac:spMkLst>
            <pc:docMk/>
            <pc:sldMk cId="875384049" sldId="365"/>
            <ac:spMk id="2" creationId="{437E17AB-E2F1-5AE4-C446-E015264444C0}"/>
          </ac:spMkLst>
        </pc:spChg>
        <pc:spChg chg="mod ord">
          <ac:chgData name="André Fischer" userId="9fc4f5de-eaf3-4d55-a963-50abf04d0fac" providerId="ADAL" clId="{9D68AB4A-6055-2542-9A38-B5329563DF68}" dt="2024-03-05T13:44:38.822" v="92" actId="700"/>
          <ac:spMkLst>
            <pc:docMk/>
            <pc:sldMk cId="875384049" sldId="365"/>
            <ac:spMk id="3" creationId="{02CD4665-E40E-3D37-6476-7A795677BF0F}"/>
          </ac:spMkLst>
        </pc:spChg>
        <pc:spChg chg="mod ord">
          <ac:chgData name="André Fischer" userId="9fc4f5de-eaf3-4d55-a963-50abf04d0fac" providerId="ADAL" clId="{9D68AB4A-6055-2542-9A38-B5329563DF68}" dt="2024-03-05T13:44:38.822" v="92" actId="700"/>
          <ac:spMkLst>
            <pc:docMk/>
            <pc:sldMk cId="875384049" sldId="365"/>
            <ac:spMk id="4" creationId="{3389C408-F163-B3AE-0755-B465119690A3}"/>
          </ac:spMkLst>
        </pc:spChg>
        <pc:spChg chg="del mod">
          <ac:chgData name="André Fischer" userId="9fc4f5de-eaf3-4d55-a963-50abf04d0fac" providerId="ADAL" clId="{9D68AB4A-6055-2542-9A38-B5329563DF68}" dt="2024-03-05T13:44:38.822" v="92" actId="700"/>
          <ac:spMkLst>
            <pc:docMk/>
            <pc:sldMk cId="875384049" sldId="365"/>
            <ac:spMk id="5" creationId="{D7AC1622-FD91-EBCC-6EC1-EFA409AF6107}"/>
          </ac:spMkLst>
        </pc:spChg>
        <pc:spChg chg="mod ord">
          <ac:chgData name="André Fischer" userId="9fc4f5de-eaf3-4d55-a963-50abf04d0fac" providerId="ADAL" clId="{9D68AB4A-6055-2542-9A38-B5329563DF68}" dt="2024-03-05T13:44:38.822" v="92" actId="700"/>
          <ac:spMkLst>
            <pc:docMk/>
            <pc:sldMk cId="875384049" sldId="365"/>
            <ac:spMk id="6" creationId="{DF5F2F5B-D344-DCCE-A615-AE7C42641653}"/>
          </ac:spMkLst>
        </pc:spChg>
      </pc:sldChg>
      <pc:sldChg chg="modSp mod chgLayout">
        <pc:chgData name="André Fischer" userId="9fc4f5de-eaf3-4d55-a963-50abf04d0fac" providerId="ADAL" clId="{9D68AB4A-6055-2542-9A38-B5329563DF68}" dt="2024-03-05T13:48:11.278" v="144" actId="27636"/>
        <pc:sldMkLst>
          <pc:docMk/>
          <pc:sldMk cId="3549782099" sldId="367"/>
        </pc:sldMkLst>
        <pc:spChg chg="mod ord">
          <ac:chgData name="André Fischer" userId="9fc4f5de-eaf3-4d55-a963-50abf04d0fac" providerId="ADAL" clId="{9D68AB4A-6055-2542-9A38-B5329563DF68}" dt="2024-03-05T13:48:11.278" v="144" actId="27636"/>
          <ac:spMkLst>
            <pc:docMk/>
            <pc:sldMk cId="3549782099" sldId="367"/>
            <ac:spMk id="2" creationId="{D3710C2D-62DA-8E44-C846-BC4C03B9947D}"/>
          </ac:spMkLst>
        </pc:spChg>
        <pc:spChg chg="mod ord">
          <ac:chgData name="André Fischer" userId="9fc4f5de-eaf3-4d55-a963-50abf04d0fac" providerId="ADAL" clId="{9D68AB4A-6055-2542-9A38-B5329563DF68}" dt="2024-03-05T13:41:44.138" v="59" actId="700"/>
          <ac:spMkLst>
            <pc:docMk/>
            <pc:sldMk cId="3549782099" sldId="367"/>
            <ac:spMk id="3" creationId="{C65E0D43-1B9D-DB77-24A7-670FEE967180}"/>
          </ac:spMkLst>
        </pc:spChg>
        <pc:spChg chg="mod ord">
          <ac:chgData name="André Fischer" userId="9fc4f5de-eaf3-4d55-a963-50abf04d0fac" providerId="ADAL" clId="{9D68AB4A-6055-2542-9A38-B5329563DF68}" dt="2024-03-05T13:41:44.142" v="60" actId="27636"/>
          <ac:spMkLst>
            <pc:docMk/>
            <pc:sldMk cId="3549782099" sldId="367"/>
            <ac:spMk id="4" creationId="{FA78DC41-2B48-793E-530E-7431D3EEC75F}"/>
          </ac:spMkLst>
        </pc:spChg>
        <pc:spChg chg="mod ord">
          <ac:chgData name="André Fischer" userId="9fc4f5de-eaf3-4d55-a963-50abf04d0fac" providerId="ADAL" clId="{9D68AB4A-6055-2542-9A38-B5329563DF68}" dt="2024-03-05T13:41:44.138" v="59" actId="700"/>
          <ac:spMkLst>
            <pc:docMk/>
            <pc:sldMk cId="3549782099" sldId="367"/>
            <ac:spMk id="6" creationId="{EA3259EB-261D-EF95-C36B-52547449D62F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4:46.756" v="93" actId="700"/>
        <pc:sldMkLst>
          <pc:docMk/>
          <pc:sldMk cId="409093950" sldId="368"/>
        </pc:sldMkLst>
        <pc:spChg chg="mod or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409093950" sldId="368"/>
            <ac:spMk id="2" creationId="{7A16CB98-3C8B-C0A4-64B2-9BF18D98B40F}"/>
          </ac:spMkLst>
        </pc:spChg>
        <pc:spChg chg="mod or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409093950" sldId="368"/>
            <ac:spMk id="3" creationId="{8A54C539-4DD4-C4D1-49C3-C21D52B1E126}"/>
          </ac:spMkLst>
        </pc:spChg>
        <pc:spChg chg="mod or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409093950" sldId="368"/>
            <ac:spMk id="4" creationId="{FA2AEC88-2085-7D97-BD67-FFFB3489BE9B}"/>
          </ac:spMkLst>
        </pc:spChg>
        <pc:spChg chg="del mo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409093950" sldId="368"/>
            <ac:spMk id="5" creationId="{6F52D2F6-3769-DF1E-5141-0A15E6A05A68}"/>
          </ac:spMkLst>
        </pc:spChg>
        <pc:spChg chg="mod or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409093950" sldId="368"/>
            <ac:spMk id="6" creationId="{E18405C9-E41D-DF27-F274-60B6703F0488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4:46.756" v="93" actId="700"/>
        <pc:sldMkLst>
          <pc:docMk/>
          <pc:sldMk cId="2064407814" sldId="369"/>
        </pc:sldMkLst>
        <pc:spChg chg="mod or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2064407814" sldId="369"/>
            <ac:spMk id="2" creationId="{7A16CB98-3C8B-C0A4-64B2-9BF18D98B40F}"/>
          </ac:spMkLst>
        </pc:spChg>
        <pc:spChg chg="mod or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2064407814" sldId="369"/>
            <ac:spMk id="3" creationId="{8A54C539-4DD4-C4D1-49C3-C21D52B1E126}"/>
          </ac:spMkLst>
        </pc:spChg>
        <pc:spChg chg="mod or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2064407814" sldId="369"/>
            <ac:spMk id="4" creationId="{FA2AEC88-2085-7D97-BD67-FFFB3489BE9B}"/>
          </ac:spMkLst>
        </pc:spChg>
        <pc:spChg chg="del mo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2064407814" sldId="369"/>
            <ac:spMk id="5" creationId="{EC2BA5B7-1C66-FC7C-B619-E016EED43089}"/>
          </ac:spMkLst>
        </pc:spChg>
        <pc:spChg chg="mod ord">
          <ac:chgData name="André Fischer" userId="9fc4f5de-eaf3-4d55-a963-50abf04d0fac" providerId="ADAL" clId="{9D68AB4A-6055-2542-9A38-B5329563DF68}" dt="2024-03-05T13:44:46.756" v="93" actId="700"/>
          <ac:spMkLst>
            <pc:docMk/>
            <pc:sldMk cId="2064407814" sldId="369"/>
            <ac:spMk id="6" creationId="{D59617A1-EE4D-2CC9-F46E-628C5519CC4E}"/>
          </ac:spMkLst>
        </pc:spChg>
      </pc:sldChg>
      <pc:sldChg chg="addSp delSp modSp mod modClrScheme chgLayout">
        <pc:chgData name="André Fischer" userId="9fc4f5de-eaf3-4d55-a963-50abf04d0fac" providerId="ADAL" clId="{9D68AB4A-6055-2542-9A38-B5329563DF68}" dt="2024-03-05T13:45:08.257" v="96" actId="1076"/>
        <pc:sldMkLst>
          <pc:docMk/>
          <pc:sldMk cId="3000267134" sldId="370"/>
        </pc:sldMkLst>
        <pc:spChg chg="mod ord">
          <ac:chgData name="André Fischer" userId="9fc4f5de-eaf3-4d55-a963-50abf04d0fac" providerId="ADAL" clId="{9D68AB4A-6055-2542-9A38-B5329563DF68}" dt="2024-03-05T13:44:53.019" v="94" actId="700"/>
          <ac:spMkLst>
            <pc:docMk/>
            <pc:sldMk cId="3000267134" sldId="370"/>
            <ac:spMk id="2" creationId="{75EE13BC-8D01-CB76-1C30-E272278B137E}"/>
          </ac:spMkLst>
        </pc:spChg>
        <pc:spChg chg="mod ord">
          <ac:chgData name="André Fischer" userId="9fc4f5de-eaf3-4d55-a963-50abf04d0fac" providerId="ADAL" clId="{9D68AB4A-6055-2542-9A38-B5329563DF68}" dt="2024-03-05T13:44:53.019" v="94" actId="700"/>
          <ac:spMkLst>
            <pc:docMk/>
            <pc:sldMk cId="3000267134" sldId="370"/>
            <ac:spMk id="3" creationId="{5C4FA104-9228-5F95-71A9-305538DCEF5B}"/>
          </ac:spMkLst>
        </pc:spChg>
        <pc:spChg chg="del mod ord">
          <ac:chgData name="André Fischer" userId="9fc4f5de-eaf3-4d55-a963-50abf04d0fac" providerId="ADAL" clId="{9D68AB4A-6055-2542-9A38-B5329563DF68}" dt="2024-03-05T13:44:53.019" v="94" actId="700"/>
          <ac:spMkLst>
            <pc:docMk/>
            <pc:sldMk cId="3000267134" sldId="370"/>
            <ac:spMk id="4" creationId="{2E91036C-81E3-C0B2-B20D-11320B1DB9AC}"/>
          </ac:spMkLst>
        </pc:spChg>
        <pc:spChg chg="del mod">
          <ac:chgData name="André Fischer" userId="9fc4f5de-eaf3-4d55-a963-50abf04d0fac" providerId="ADAL" clId="{9D68AB4A-6055-2542-9A38-B5329563DF68}" dt="2024-03-05T13:44:53.019" v="94" actId="700"/>
          <ac:spMkLst>
            <pc:docMk/>
            <pc:sldMk cId="3000267134" sldId="370"/>
            <ac:spMk id="7" creationId="{DB1D178E-3D6E-4020-77FE-785856EB1D89}"/>
          </ac:spMkLst>
        </pc:spChg>
        <pc:spChg chg="mod ord">
          <ac:chgData name="André Fischer" userId="9fc4f5de-eaf3-4d55-a963-50abf04d0fac" providerId="ADAL" clId="{9D68AB4A-6055-2542-9A38-B5329563DF68}" dt="2024-03-05T13:44:53.019" v="94" actId="700"/>
          <ac:spMkLst>
            <pc:docMk/>
            <pc:sldMk cId="3000267134" sldId="370"/>
            <ac:spMk id="9" creationId="{F1191B14-643E-95DC-9E38-0160102567AB}"/>
          </ac:spMkLst>
        </pc:spChg>
        <pc:spChg chg="add del mod ord">
          <ac:chgData name="André Fischer" userId="9fc4f5de-eaf3-4d55-a963-50abf04d0fac" providerId="ADAL" clId="{9D68AB4A-6055-2542-9A38-B5329563DF68}" dt="2024-03-05T13:45:00.810" v="95" actId="478"/>
          <ac:spMkLst>
            <pc:docMk/>
            <pc:sldMk cId="3000267134" sldId="370"/>
            <ac:spMk id="10" creationId="{CE659F4F-919D-3275-C52F-CCD142770F04}"/>
          </ac:spMkLst>
        </pc:spChg>
        <pc:picChg chg="mod ord">
          <ac:chgData name="André Fischer" userId="9fc4f5de-eaf3-4d55-a963-50abf04d0fac" providerId="ADAL" clId="{9D68AB4A-6055-2542-9A38-B5329563DF68}" dt="2024-03-05T13:44:53.019" v="94" actId="700"/>
          <ac:picMkLst>
            <pc:docMk/>
            <pc:sldMk cId="3000267134" sldId="370"/>
            <ac:picMk id="5" creationId="{3C157504-84FB-6B61-4AA9-BC8123220BED}"/>
          </ac:picMkLst>
        </pc:picChg>
        <pc:picChg chg="mod">
          <ac:chgData name="André Fischer" userId="9fc4f5de-eaf3-4d55-a963-50abf04d0fac" providerId="ADAL" clId="{9D68AB4A-6055-2542-9A38-B5329563DF68}" dt="2024-03-05T13:45:08.257" v="96" actId="1076"/>
          <ac:picMkLst>
            <pc:docMk/>
            <pc:sldMk cId="3000267134" sldId="370"/>
            <ac:picMk id="6" creationId="{9381C5C4-E4AD-7D4C-2401-B6C78451075E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3:21.818" v="74" actId="700"/>
        <pc:sldMkLst>
          <pc:docMk/>
          <pc:sldMk cId="2872337172" sldId="371"/>
        </pc:sldMkLst>
        <pc:spChg chg="mod or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872337172" sldId="371"/>
            <ac:spMk id="2" creationId="{13C24FBE-4F5A-14C9-3C95-5C31C3A68D15}"/>
          </ac:spMkLst>
        </pc:spChg>
        <pc:spChg chg="mod or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872337172" sldId="371"/>
            <ac:spMk id="3" creationId="{58243D1C-777E-4BF9-30EE-BAFD03AC4A0E}"/>
          </ac:spMkLst>
        </pc:spChg>
        <pc:spChg chg="del mo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872337172" sldId="371"/>
            <ac:spMk id="4" creationId="{DC23372B-E39D-982C-A594-EC62B8BF120A}"/>
          </ac:spMkLst>
        </pc:spChg>
        <pc:spChg chg="mod or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872337172" sldId="371"/>
            <ac:spMk id="5" creationId="{1BFD53F6-8D18-B982-C97A-39E8BD1A6B11}"/>
          </ac:spMkLst>
        </pc:spChg>
        <pc:spChg chg="mod or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872337172" sldId="371"/>
            <ac:spMk id="6" creationId="{6EC8D560-7DB4-CE78-AB59-1DBF5864C853}"/>
          </ac:spMkLst>
        </pc:spChg>
        <pc:picChg chg="mod ord">
          <ac:chgData name="André Fischer" userId="9fc4f5de-eaf3-4d55-a963-50abf04d0fac" providerId="ADAL" clId="{9D68AB4A-6055-2542-9A38-B5329563DF68}" dt="2024-03-05T13:43:21.818" v="74" actId="700"/>
          <ac:picMkLst>
            <pc:docMk/>
            <pc:sldMk cId="2872337172" sldId="371"/>
            <ac:picMk id="9" creationId="{DE661732-B182-04C8-9C94-40EF95381655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3:21.818" v="74" actId="700"/>
        <pc:sldMkLst>
          <pc:docMk/>
          <pc:sldMk cId="232560362" sldId="372"/>
        </pc:sldMkLst>
        <pc:spChg chg="mod or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32560362" sldId="372"/>
            <ac:spMk id="2" creationId="{13C24FBE-4F5A-14C9-3C95-5C31C3A68D15}"/>
          </ac:spMkLst>
        </pc:spChg>
        <pc:spChg chg="mod or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32560362" sldId="372"/>
            <ac:spMk id="3" creationId="{58243D1C-777E-4BF9-30EE-BAFD03AC4A0E}"/>
          </ac:spMkLst>
        </pc:spChg>
        <pc:spChg chg="del mo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32560362" sldId="372"/>
            <ac:spMk id="4" creationId="{8A5B18B8-6031-6758-9754-243CA518C1E2}"/>
          </ac:spMkLst>
        </pc:spChg>
        <pc:spChg chg="mod or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32560362" sldId="372"/>
            <ac:spMk id="5" creationId="{1BFD53F6-8D18-B982-C97A-39E8BD1A6B11}"/>
          </ac:spMkLst>
        </pc:spChg>
        <pc:spChg chg="mod ord">
          <ac:chgData name="André Fischer" userId="9fc4f5de-eaf3-4d55-a963-50abf04d0fac" providerId="ADAL" clId="{9D68AB4A-6055-2542-9A38-B5329563DF68}" dt="2024-03-05T13:43:21.818" v="74" actId="700"/>
          <ac:spMkLst>
            <pc:docMk/>
            <pc:sldMk cId="232560362" sldId="372"/>
            <ac:spMk id="6" creationId="{8F32D3B0-0975-FD82-DE8F-0899349FD0C9}"/>
          </ac:spMkLst>
        </pc:spChg>
        <pc:picChg chg="mod ord">
          <ac:chgData name="André Fischer" userId="9fc4f5de-eaf3-4d55-a963-50abf04d0fac" providerId="ADAL" clId="{9D68AB4A-6055-2542-9A38-B5329563DF68}" dt="2024-03-05T13:43:21.818" v="74" actId="700"/>
          <ac:picMkLst>
            <pc:docMk/>
            <pc:sldMk cId="232560362" sldId="372"/>
            <ac:picMk id="8" creationId="{2071111E-FC49-19A1-870F-73CF799EB2CA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1:55.809" v="63" actId="700"/>
        <pc:sldMkLst>
          <pc:docMk/>
          <pc:sldMk cId="729154014" sldId="373"/>
        </pc:sldMkLst>
        <pc:spChg chg="mod or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729154014" sldId="373"/>
            <ac:spMk id="2" creationId="{1C3775D6-226B-A8A7-2051-E5BA5E8174A9}"/>
          </ac:spMkLst>
        </pc:spChg>
        <pc:spChg chg="mod or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729154014" sldId="373"/>
            <ac:spMk id="3" creationId="{40D65D11-DB64-C2E9-D682-13DCB77D8E50}"/>
          </ac:spMkLst>
        </pc:spChg>
        <pc:spChg chg="del mo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729154014" sldId="373"/>
            <ac:spMk id="4" creationId="{BD928BD8-39DC-0377-75E1-06C18E2511B6}"/>
          </ac:spMkLst>
        </pc:spChg>
        <pc:spChg chg="mod ord">
          <ac:chgData name="André Fischer" userId="9fc4f5de-eaf3-4d55-a963-50abf04d0fac" providerId="ADAL" clId="{9D68AB4A-6055-2542-9A38-B5329563DF68}" dt="2024-03-05T13:41:55.809" v="63" actId="700"/>
          <ac:spMkLst>
            <pc:docMk/>
            <pc:sldMk cId="729154014" sldId="373"/>
            <ac:spMk id="5" creationId="{7A8CCF0E-F344-71A1-BE44-C32E826AE00B}"/>
          </ac:spMkLst>
        </pc:spChg>
        <pc:picChg chg="mod ord">
          <ac:chgData name="André Fischer" userId="9fc4f5de-eaf3-4d55-a963-50abf04d0fac" providerId="ADAL" clId="{9D68AB4A-6055-2542-9A38-B5329563DF68}" dt="2024-03-05T13:41:55.809" v="63" actId="700"/>
          <ac:picMkLst>
            <pc:docMk/>
            <pc:sldMk cId="729154014" sldId="373"/>
            <ac:picMk id="78" creationId="{F8FF25F6-6DE5-321A-248F-91D2BD08D9C3}"/>
          </ac:picMkLst>
        </pc:picChg>
      </pc:sldChg>
      <pc:sldChg chg="addSp delSp modSp mod chgLayout">
        <pc:chgData name="André Fischer" userId="9fc4f5de-eaf3-4d55-a963-50abf04d0fac" providerId="ADAL" clId="{9D68AB4A-6055-2542-9A38-B5329563DF68}" dt="2024-03-05T13:41:37.780" v="58" actId="478"/>
        <pc:sldMkLst>
          <pc:docMk/>
          <pc:sldMk cId="204045135" sldId="375"/>
        </pc:sldMkLst>
        <pc:spChg chg="add mod ord">
          <ac:chgData name="André Fischer" userId="9fc4f5de-eaf3-4d55-a963-50abf04d0fac" providerId="ADAL" clId="{9D68AB4A-6055-2542-9A38-B5329563DF68}" dt="2024-03-05T13:41:35.537" v="57" actId="700"/>
          <ac:spMkLst>
            <pc:docMk/>
            <pc:sldMk cId="204045135" sldId="375"/>
            <ac:spMk id="2" creationId="{7E616A24-E94E-E5F8-D0E8-85129BC24878}"/>
          </ac:spMkLst>
        </pc:spChg>
        <pc:spChg chg="mod ord">
          <ac:chgData name="André Fischer" userId="9fc4f5de-eaf3-4d55-a963-50abf04d0fac" providerId="ADAL" clId="{9D68AB4A-6055-2542-9A38-B5329563DF68}" dt="2024-03-05T13:41:35.537" v="57" actId="700"/>
          <ac:spMkLst>
            <pc:docMk/>
            <pc:sldMk cId="204045135" sldId="375"/>
            <ac:spMk id="5" creationId="{31C71C2D-4B2C-B5EF-9B94-3C801A3EC210}"/>
          </ac:spMkLst>
        </pc:spChg>
        <pc:spChg chg="mod ord">
          <ac:chgData name="André Fischer" userId="9fc4f5de-eaf3-4d55-a963-50abf04d0fac" providerId="ADAL" clId="{9D68AB4A-6055-2542-9A38-B5329563DF68}" dt="2024-03-05T13:41:35.537" v="57" actId="700"/>
          <ac:spMkLst>
            <pc:docMk/>
            <pc:sldMk cId="204045135" sldId="375"/>
            <ac:spMk id="7" creationId="{D4FB4A08-3041-5F64-3A39-1DBD070EA36E}"/>
          </ac:spMkLst>
        </pc:spChg>
        <pc:spChg chg="mod ord">
          <ac:chgData name="André Fischer" userId="9fc4f5de-eaf3-4d55-a963-50abf04d0fac" providerId="ADAL" clId="{9D68AB4A-6055-2542-9A38-B5329563DF68}" dt="2024-03-05T13:41:35.537" v="57" actId="700"/>
          <ac:spMkLst>
            <pc:docMk/>
            <pc:sldMk cId="204045135" sldId="375"/>
            <ac:spMk id="8" creationId="{748E7E8D-24A9-E3C2-80DB-1935EFA565F1}"/>
          </ac:spMkLst>
        </pc:spChg>
        <pc:spChg chg="del mod">
          <ac:chgData name="André Fischer" userId="9fc4f5de-eaf3-4d55-a963-50abf04d0fac" providerId="ADAL" clId="{9D68AB4A-6055-2542-9A38-B5329563DF68}" dt="2024-03-05T13:41:35.537" v="57" actId="700"/>
          <ac:spMkLst>
            <pc:docMk/>
            <pc:sldMk cId="204045135" sldId="375"/>
            <ac:spMk id="9" creationId="{533AB02A-12F6-5902-C8E8-CFF8B6F3D9C1}"/>
          </ac:spMkLst>
        </pc:spChg>
        <pc:spChg chg="del mod ord">
          <ac:chgData name="André Fischer" userId="9fc4f5de-eaf3-4d55-a963-50abf04d0fac" providerId="ADAL" clId="{9D68AB4A-6055-2542-9A38-B5329563DF68}" dt="2024-03-05T13:41:35.537" v="57" actId="700"/>
          <ac:spMkLst>
            <pc:docMk/>
            <pc:sldMk cId="204045135" sldId="375"/>
            <ac:spMk id="10" creationId="{8B9CA1E8-BBDD-2591-5808-73CFE8D74789}"/>
          </ac:spMkLst>
        </pc:spChg>
        <pc:spChg chg="del">
          <ac:chgData name="André Fischer" userId="9fc4f5de-eaf3-4d55-a963-50abf04d0fac" providerId="ADAL" clId="{9D68AB4A-6055-2542-9A38-B5329563DF68}" dt="2024-03-05T13:41:37.780" v="58" actId="478"/>
          <ac:spMkLst>
            <pc:docMk/>
            <pc:sldMk cId="204045135" sldId="375"/>
            <ac:spMk id="13" creationId="{440371F9-45F3-CFE1-B400-B0C03DF9FDF8}"/>
          </ac:spMkLst>
        </pc:spChg>
      </pc:sldChg>
      <pc:sldChg chg="delSp modSp mod modClrScheme chgLayout">
        <pc:chgData name="André Fischer" userId="9fc4f5de-eaf3-4d55-a963-50abf04d0fac" providerId="ADAL" clId="{9D68AB4A-6055-2542-9A38-B5329563DF68}" dt="2024-03-05T13:47:01.244" v="138" actId="1035"/>
        <pc:sldMkLst>
          <pc:docMk/>
          <pc:sldMk cId="2858586455" sldId="376"/>
        </pc:sldMkLst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2858586455" sldId="376"/>
            <ac:spMk id="2" creationId="{9881C8A5-F89C-EEF8-19A9-FDF4E52E75EB}"/>
          </ac:spMkLst>
        </pc:spChg>
        <pc:spChg chg="mod ord">
          <ac:chgData name="André Fischer" userId="9fc4f5de-eaf3-4d55-a963-50abf04d0fac" providerId="ADAL" clId="{9D68AB4A-6055-2542-9A38-B5329563DF68}" dt="2024-03-05T13:43:34.839" v="77" actId="27636"/>
          <ac:spMkLst>
            <pc:docMk/>
            <pc:sldMk cId="2858586455" sldId="376"/>
            <ac:spMk id="3" creationId="{C35C45DC-EB43-EBA7-AC13-8BBD74288824}"/>
          </ac:spMkLst>
        </pc:spChg>
        <pc:spChg chg="del mo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2858586455" sldId="376"/>
            <ac:spMk id="4" creationId="{0E9B670D-7DB9-B02B-2196-AFECBA5556FE}"/>
          </ac:spMkLst>
        </pc:spChg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2858586455" sldId="376"/>
            <ac:spMk id="5" creationId="{8B138092-8AD8-6A81-6B49-DDB0EEC661A8}"/>
          </ac:spMkLst>
        </pc:spChg>
        <pc:spChg chg="mod ord">
          <ac:chgData name="André Fischer" userId="9fc4f5de-eaf3-4d55-a963-50abf04d0fac" providerId="ADAL" clId="{9D68AB4A-6055-2542-9A38-B5329563DF68}" dt="2024-03-05T13:43:34.778" v="76" actId="700"/>
          <ac:spMkLst>
            <pc:docMk/>
            <pc:sldMk cId="2858586455" sldId="376"/>
            <ac:spMk id="8" creationId="{89FF5BED-AEA8-8838-90A9-D1BC27D08C03}"/>
          </ac:spMkLst>
        </pc:spChg>
        <pc:graphicFrameChg chg="mod ord modGraphic">
          <ac:chgData name="André Fischer" userId="9fc4f5de-eaf3-4d55-a963-50abf04d0fac" providerId="ADAL" clId="{9D68AB4A-6055-2542-9A38-B5329563DF68}" dt="2024-03-05T13:47:01.244" v="138" actId="1035"/>
          <ac:graphicFrameMkLst>
            <pc:docMk/>
            <pc:sldMk cId="2858586455" sldId="376"/>
            <ac:graphicFrameMk id="11" creationId="{087738DC-3509-C95E-E9E0-67DDDF8BBFB7}"/>
          </ac:graphicFrameMkLst>
        </pc:graphicFrameChg>
      </pc:sldChg>
      <pc:sldChg chg="delSp modSp mod modClrScheme chgLayout">
        <pc:chgData name="André Fischer" userId="9fc4f5de-eaf3-4d55-a963-50abf04d0fac" providerId="ADAL" clId="{9D68AB4A-6055-2542-9A38-B5329563DF68}" dt="2024-03-05T13:43:10.443" v="72" actId="700"/>
        <pc:sldMkLst>
          <pc:docMk/>
          <pc:sldMk cId="204710958" sldId="377"/>
        </pc:sldMkLst>
        <pc:spChg chg="mod or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204710958" sldId="377"/>
            <ac:spMk id="2" creationId="{30DB2BE6-F46A-5245-3A8F-162D1A88EC8A}"/>
          </ac:spMkLst>
        </pc:spChg>
        <pc:spChg chg="mod or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204710958" sldId="377"/>
            <ac:spMk id="3" creationId="{74639369-C71A-AE15-2D67-6A91FAB4B817}"/>
          </ac:spMkLst>
        </pc:spChg>
        <pc:spChg chg="mod or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204710958" sldId="377"/>
            <ac:spMk id="5" creationId="{E67BED98-8ADD-AF50-6323-4BA930FDF32D}"/>
          </ac:spMkLst>
        </pc:spChg>
        <pc:spChg chg="mod or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204710958" sldId="377"/>
            <ac:spMk id="6" creationId="{916EF3AC-7A68-1DB1-147A-65C1D9B846C6}"/>
          </ac:spMkLst>
        </pc:spChg>
        <pc:spChg chg="del mod">
          <ac:chgData name="André Fischer" userId="9fc4f5de-eaf3-4d55-a963-50abf04d0fac" providerId="ADAL" clId="{9D68AB4A-6055-2542-9A38-B5329563DF68}" dt="2024-03-05T13:43:10.443" v="72" actId="700"/>
          <ac:spMkLst>
            <pc:docMk/>
            <pc:sldMk cId="204710958" sldId="377"/>
            <ac:spMk id="7" creationId="{AFB0B5DC-E020-24B2-8476-728052EE92AD}"/>
          </ac:spMkLst>
        </pc:spChg>
        <pc:picChg chg="mod ord">
          <ac:chgData name="André Fischer" userId="9fc4f5de-eaf3-4d55-a963-50abf04d0fac" providerId="ADAL" clId="{9D68AB4A-6055-2542-9A38-B5329563DF68}" dt="2024-03-05T13:43:10.443" v="72" actId="700"/>
          <ac:picMkLst>
            <pc:docMk/>
            <pc:sldMk cId="204710958" sldId="377"/>
            <ac:picMk id="8" creationId="{F3A155CA-9659-D837-724E-7FD7DF71A079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4:00.494" v="82" actId="700"/>
        <pc:sldMkLst>
          <pc:docMk/>
          <pc:sldMk cId="2424203565" sldId="378"/>
        </pc:sldMkLst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24203565" sldId="378"/>
            <ac:spMk id="2" creationId="{E4E5E0CD-14EC-E739-66C1-D29CCE8323D1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24203565" sldId="378"/>
            <ac:spMk id="3" creationId="{3DBD133F-A955-0BB5-6DDB-5820847522C7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24203565" sldId="378"/>
            <ac:spMk id="5" creationId="{B9E52CA0-A53D-8BD1-5BFE-2E453063B9A0}"/>
          </ac:spMkLst>
        </pc:spChg>
        <pc:spChg chg="mod or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24203565" sldId="378"/>
            <ac:spMk id="6" creationId="{67EC4F56-E337-0AA8-AAE8-E352DB7F7E02}"/>
          </ac:spMkLst>
        </pc:spChg>
        <pc:spChg chg="del mod">
          <ac:chgData name="André Fischer" userId="9fc4f5de-eaf3-4d55-a963-50abf04d0fac" providerId="ADAL" clId="{9D68AB4A-6055-2542-9A38-B5329563DF68}" dt="2024-03-05T13:44:00.494" v="82" actId="700"/>
          <ac:spMkLst>
            <pc:docMk/>
            <pc:sldMk cId="2424203565" sldId="378"/>
            <ac:spMk id="7" creationId="{3C8D09E2-0C86-1FF0-47DE-F966F3A79483}"/>
          </ac:spMkLst>
        </pc:spChg>
        <pc:graphicFrameChg chg="mod ord modGraphic">
          <ac:chgData name="André Fischer" userId="9fc4f5de-eaf3-4d55-a963-50abf04d0fac" providerId="ADAL" clId="{9D68AB4A-6055-2542-9A38-B5329563DF68}" dt="2024-03-05T13:44:00.494" v="82" actId="700"/>
          <ac:graphicFrameMkLst>
            <pc:docMk/>
            <pc:sldMk cId="2424203565" sldId="378"/>
            <ac:graphicFrameMk id="8" creationId="{686191B2-4C0F-05B6-DD8A-A4BECCA5C0D7}"/>
          </ac:graphicFrameMkLst>
        </pc:graphicFrameChg>
      </pc:sldChg>
      <pc:sldChg chg="delSp modSp mod modClrScheme chgLayout">
        <pc:chgData name="André Fischer" userId="9fc4f5de-eaf3-4d55-a963-50abf04d0fac" providerId="ADAL" clId="{9D68AB4A-6055-2542-9A38-B5329563DF68}" dt="2024-03-05T13:44:10.731" v="84" actId="700"/>
        <pc:sldMkLst>
          <pc:docMk/>
          <pc:sldMk cId="3267881166" sldId="379"/>
        </pc:sldMkLst>
        <pc:spChg chg="mod ord">
          <ac:chgData name="André Fischer" userId="9fc4f5de-eaf3-4d55-a963-50abf04d0fac" providerId="ADAL" clId="{9D68AB4A-6055-2542-9A38-B5329563DF68}" dt="2024-03-05T13:44:10.731" v="84" actId="700"/>
          <ac:spMkLst>
            <pc:docMk/>
            <pc:sldMk cId="3267881166" sldId="379"/>
            <ac:spMk id="2" creationId="{AA4B626C-1AB5-EC27-BA4D-1D62808235B3}"/>
          </ac:spMkLst>
        </pc:spChg>
        <pc:spChg chg="mod ord">
          <ac:chgData name="André Fischer" userId="9fc4f5de-eaf3-4d55-a963-50abf04d0fac" providerId="ADAL" clId="{9D68AB4A-6055-2542-9A38-B5329563DF68}" dt="2024-03-05T13:44:10.731" v="84" actId="700"/>
          <ac:spMkLst>
            <pc:docMk/>
            <pc:sldMk cId="3267881166" sldId="379"/>
            <ac:spMk id="3" creationId="{96EB4F9F-F52D-5ED2-4563-547E97DA06E8}"/>
          </ac:spMkLst>
        </pc:spChg>
        <pc:spChg chg="mod ord">
          <ac:chgData name="André Fischer" userId="9fc4f5de-eaf3-4d55-a963-50abf04d0fac" providerId="ADAL" clId="{9D68AB4A-6055-2542-9A38-B5329563DF68}" dt="2024-03-05T13:44:10.731" v="84" actId="700"/>
          <ac:spMkLst>
            <pc:docMk/>
            <pc:sldMk cId="3267881166" sldId="379"/>
            <ac:spMk id="5" creationId="{F6D2EBF0-AC5C-1B6B-7D7E-66D9CBE75995}"/>
          </ac:spMkLst>
        </pc:spChg>
        <pc:spChg chg="mod ord">
          <ac:chgData name="André Fischer" userId="9fc4f5de-eaf3-4d55-a963-50abf04d0fac" providerId="ADAL" clId="{9D68AB4A-6055-2542-9A38-B5329563DF68}" dt="2024-03-05T13:44:10.731" v="84" actId="700"/>
          <ac:spMkLst>
            <pc:docMk/>
            <pc:sldMk cId="3267881166" sldId="379"/>
            <ac:spMk id="6" creationId="{AB8B010F-F0C5-8FC0-BAB4-5B4AE2AE5F37}"/>
          </ac:spMkLst>
        </pc:spChg>
        <pc:spChg chg="del mod">
          <ac:chgData name="André Fischer" userId="9fc4f5de-eaf3-4d55-a963-50abf04d0fac" providerId="ADAL" clId="{9D68AB4A-6055-2542-9A38-B5329563DF68}" dt="2024-03-05T13:44:10.731" v="84" actId="700"/>
          <ac:spMkLst>
            <pc:docMk/>
            <pc:sldMk cId="3267881166" sldId="379"/>
            <ac:spMk id="7" creationId="{48A28C5B-0C16-7F5E-9523-99239CECBEF1}"/>
          </ac:spMkLst>
        </pc:spChg>
        <pc:picChg chg="mod ord">
          <ac:chgData name="André Fischer" userId="9fc4f5de-eaf3-4d55-a963-50abf04d0fac" providerId="ADAL" clId="{9D68AB4A-6055-2542-9A38-B5329563DF68}" dt="2024-03-05T13:44:10.731" v="84" actId="700"/>
          <ac:picMkLst>
            <pc:docMk/>
            <pc:sldMk cId="3267881166" sldId="379"/>
            <ac:picMk id="8" creationId="{F56BBCE7-06B8-6031-2193-1CCA04110EFA}"/>
          </ac:picMkLst>
        </pc:picChg>
      </pc:sldChg>
      <pc:sldChg chg="delSp modSp mod modClrScheme chgLayout">
        <pc:chgData name="André Fischer" userId="9fc4f5de-eaf3-4d55-a963-50abf04d0fac" providerId="ADAL" clId="{9D68AB4A-6055-2542-9A38-B5329563DF68}" dt="2024-03-05T13:44:20.356" v="86" actId="700"/>
        <pc:sldMkLst>
          <pc:docMk/>
          <pc:sldMk cId="2484652499" sldId="380"/>
        </pc:sldMkLst>
        <pc:spChg chg="mod ord">
          <ac:chgData name="André Fischer" userId="9fc4f5de-eaf3-4d55-a963-50abf04d0fac" providerId="ADAL" clId="{9D68AB4A-6055-2542-9A38-B5329563DF68}" dt="2024-03-05T13:44:20.356" v="86" actId="700"/>
          <ac:spMkLst>
            <pc:docMk/>
            <pc:sldMk cId="2484652499" sldId="380"/>
            <ac:spMk id="2" creationId="{25C390FA-49F8-2790-1AE9-2E3B86C8E0A5}"/>
          </ac:spMkLst>
        </pc:spChg>
        <pc:spChg chg="mod ord">
          <ac:chgData name="André Fischer" userId="9fc4f5de-eaf3-4d55-a963-50abf04d0fac" providerId="ADAL" clId="{9D68AB4A-6055-2542-9A38-B5329563DF68}" dt="2024-03-05T13:44:20.356" v="86" actId="700"/>
          <ac:spMkLst>
            <pc:docMk/>
            <pc:sldMk cId="2484652499" sldId="380"/>
            <ac:spMk id="3" creationId="{DD54CE97-E3D8-EABB-6A2B-26334E6AA25B}"/>
          </ac:spMkLst>
        </pc:spChg>
        <pc:spChg chg="mod ord">
          <ac:chgData name="André Fischer" userId="9fc4f5de-eaf3-4d55-a963-50abf04d0fac" providerId="ADAL" clId="{9D68AB4A-6055-2542-9A38-B5329563DF68}" dt="2024-03-05T13:44:20.356" v="86" actId="700"/>
          <ac:spMkLst>
            <pc:docMk/>
            <pc:sldMk cId="2484652499" sldId="380"/>
            <ac:spMk id="5" creationId="{0C742C78-7806-D86D-0997-D16234C2CC9E}"/>
          </ac:spMkLst>
        </pc:spChg>
        <pc:spChg chg="mod ord">
          <ac:chgData name="André Fischer" userId="9fc4f5de-eaf3-4d55-a963-50abf04d0fac" providerId="ADAL" clId="{9D68AB4A-6055-2542-9A38-B5329563DF68}" dt="2024-03-05T13:44:20.356" v="86" actId="700"/>
          <ac:spMkLst>
            <pc:docMk/>
            <pc:sldMk cId="2484652499" sldId="380"/>
            <ac:spMk id="6" creationId="{61F5D888-2448-C0B7-1E76-2CE5EE475817}"/>
          </ac:spMkLst>
        </pc:spChg>
        <pc:spChg chg="del mod">
          <ac:chgData name="André Fischer" userId="9fc4f5de-eaf3-4d55-a963-50abf04d0fac" providerId="ADAL" clId="{9D68AB4A-6055-2542-9A38-B5329563DF68}" dt="2024-03-05T13:44:20.356" v="86" actId="700"/>
          <ac:spMkLst>
            <pc:docMk/>
            <pc:sldMk cId="2484652499" sldId="380"/>
            <ac:spMk id="7" creationId="{C67020EA-0FB4-7F75-3EB2-DEFC4FA37F9D}"/>
          </ac:spMkLst>
        </pc:spChg>
        <pc:picChg chg="mod ord">
          <ac:chgData name="André Fischer" userId="9fc4f5de-eaf3-4d55-a963-50abf04d0fac" providerId="ADAL" clId="{9D68AB4A-6055-2542-9A38-B5329563DF68}" dt="2024-03-05T13:44:20.356" v="86" actId="700"/>
          <ac:picMkLst>
            <pc:docMk/>
            <pc:sldMk cId="2484652499" sldId="380"/>
            <ac:picMk id="1026" creationId="{4F5706DF-24EF-AC45-B9F6-5BC48CA32F6B}"/>
          </ac:picMkLst>
        </pc:picChg>
      </pc:sldChg>
      <pc:sldMasterChg chg="modSldLayout">
        <pc:chgData name="André Fischer" userId="9fc4f5de-eaf3-4d55-a963-50abf04d0fac" providerId="ADAL" clId="{9D68AB4A-6055-2542-9A38-B5329563DF68}" dt="2024-03-05T13:41:29.856" v="0"/>
        <pc:sldMasterMkLst>
          <pc:docMk/>
          <pc:sldMasterMk cId="2539063902" sldId="2147483710"/>
        </pc:sldMasterMkLst>
        <pc:sldLayoutChg chg="delSp">
          <pc:chgData name="André Fischer" userId="9fc4f5de-eaf3-4d55-a963-50abf04d0fac" providerId="ADAL" clId="{9D68AB4A-6055-2542-9A38-B5329563DF68}" dt="2024-03-05T13:41:29.856" v="0"/>
          <pc:sldLayoutMkLst>
            <pc:docMk/>
            <pc:sldMasterMk cId="2539063902" sldId="2147483710"/>
            <pc:sldLayoutMk cId="1854242929" sldId="2147483747"/>
          </pc:sldLayoutMkLst>
          <pc:picChg chg="del">
            <ac:chgData name="André Fischer" userId="9fc4f5de-eaf3-4d55-a963-50abf04d0fac" providerId="ADAL" clId="{9D68AB4A-6055-2542-9A38-B5329563DF68}" dt="2024-03-05T13:41:29.856" v="0"/>
            <ac:picMkLst>
              <pc:docMk/>
              <pc:sldMasterMk cId="2539063902" sldId="2147483710"/>
              <pc:sldLayoutMk cId="1854242929" sldId="2147483747"/>
              <ac:picMk id="5" creationId="{3A6A1BF7-FA5E-A6C0-EC61-481DE4BD0E47}"/>
            </ac:picMkLst>
          </pc:picChg>
        </pc:sldLayoutChg>
        <pc:sldLayoutChg chg="delSp">
          <pc:chgData name="André Fischer" userId="9fc4f5de-eaf3-4d55-a963-50abf04d0fac" providerId="ADAL" clId="{9D68AB4A-6055-2542-9A38-B5329563DF68}" dt="2024-03-05T13:41:29.856" v="0"/>
          <pc:sldLayoutMkLst>
            <pc:docMk/>
            <pc:sldMasterMk cId="2539063902" sldId="2147483710"/>
            <pc:sldLayoutMk cId="2984065426" sldId="2147483748"/>
          </pc:sldLayoutMkLst>
          <pc:spChg chg="del">
            <ac:chgData name="André Fischer" userId="9fc4f5de-eaf3-4d55-a963-50abf04d0fac" providerId="ADAL" clId="{9D68AB4A-6055-2542-9A38-B5329563DF68}" dt="2024-03-05T13:41:29.856" v="0"/>
            <ac:spMkLst>
              <pc:docMk/>
              <pc:sldMasterMk cId="2539063902" sldId="2147483710"/>
              <pc:sldLayoutMk cId="2984065426" sldId="2147483748"/>
              <ac:spMk id="9" creationId="{5BF9DFD1-1A65-8AE3-BDA3-E9D8066068F4}"/>
            </ac:spMkLst>
          </pc:spChg>
        </pc:sldLayoutChg>
      </pc:sldMasterChg>
    </pc:docChg>
  </pc:docChgLst>
  <pc:docChgLst>
    <pc:chgData name="René Brünn" userId="3b901e74-047b-42f4-bbc9-b2c074e71b6c" providerId="ADAL" clId="{89F61C16-EF36-7540-A0EB-4C71B6A03608}"/>
    <pc:docChg chg="addSld modSld">
      <pc:chgData name="René Brünn" userId="3b901e74-047b-42f4-bbc9-b2c074e71b6c" providerId="ADAL" clId="{89F61C16-EF36-7540-A0EB-4C71B6A03608}" dt="2024-03-08T11:45:28.386" v="0"/>
      <pc:docMkLst>
        <pc:docMk/>
      </pc:docMkLst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90927544" sldId="262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2803168284" sldId="287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1186325105" sldId="288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2541945101" sldId="290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852079824" sldId="292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895659416" sldId="293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2046879173" sldId="294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1840962122" sldId="308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1334368954" sldId="381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3391221492" sldId="382"/>
        </pc:sldMkLst>
      </pc:sldChg>
      <pc:sldChg chg="add">
        <pc:chgData name="René Brünn" userId="3b901e74-047b-42f4-bbc9-b2c074e71b6c" providerId="ADAL" clId="{89F61C16-EF36-7540-A0EB-4C71B6A03608}" dt="2024-03-08T11:45:28.386" v="0"/>
        <pc:sldMkLst>
          <pc:docMk/>
          <pc:sldMk cId="2404478979" sldId="383"/>
        </pc:sldMkLst>
      </pc:sldChg>
    </pc:docChg>
  </pc:docChgLst>
  <pc:docChgLst>
    <pc:chgData name="David Meidinger" userId="bd0cd7bc76476e65" providerId="LiveId" clId="{8D2D5C78-CEF8-4CD8-8336-3032464934BC}"/>
    <pc:docChg chg="undo redo custSel addSld delSld modSld sldOrd addSection modSection">
      <pc:chgData name="David Meidinger" userId="bd0cd7bc76476e65" providerId="LiveId" clId="{8D2D5C78-CEF8-4CD8-8336-3032464934BC}" dt="2024-06-27T14:43:34.338" v="3990" actId="5793"/>
      <pc:docMkLst>
        <pc:docMk/>
      </pc:docMkLst>
      <pc:sldChg chg="modSp mod">
        <pc:chgData name="David Meidinger" userId="bd0cd7bc76476e65" providerId="LiveId" clId="{8D2D5C78-CEF8-4CD8-8336-3032464934BC}" dt="2024-06-27T09:04:29.263" v="230" actId="20577"/>
        <pc:sldMkLst>
          <pc:docMk/>
          <pc:sldMk cId="3588432908" sldId="284"/>
        </pc:sldMkLst>
        <pc:spChg chg="mod">
          <ac:chgData name="David Meidinger" userId="bd0cd7bc76476e65" providerId="LiveId" clId="{8D2D5C78-CEF8-4CD8-8336-3032464934BC}" dt="2024-06-27T09:04:29.263" v="230" actId="20577"/>
          <ac:spMkLst>
            <pc:docMk/>
            <pc:sldMk cId="3588432908" sldId="284"/>
            <ac:spMk id="2" creationId="{95421F2B-8223-A575-0A7C-390EA6E5B9E4}"/>
          </ac:spMkLst>
        </pc:spChg>
        <pc:spChg chg="mod">
          <ac:chgData name="David Meidinger" userId="bd0cd7bc76476e65" providerId="LiveId" clId="{8D2D5C78-CEF8-4CD8-8336-3032464934BC}" dt="2024-06-27T09:02:40.963" v="152" actId="20577"/>
          <ac:spMkLst>
            <pc:docMk/>
            <pc:sldMk cId="3588432908" sldId="284"/>
            <ac:spMk id="3" creationId="{C57B1453-DB4A-40C0-E8EE-0A78AC1AF213}"/>
          </ac:spMkLst>
        </pc:spChg>
      </pc:sldChg>
      <pc:sldChg chg="modSp mod">
        <pc:chgData name="David Meidinger" userId="bd0cd7bc76476e65" providerId="LiveId" clId="{8D2D5C78-CEF8-4CD8-8336-3032464934BC}" dt="2024-06-27T14:08:07.406" v="3629" actId="20577"/>
        <pc:sldMkLst>
          <pc:docMk/>
          <pc:sldMk cId="2063542157" sldId="291"/>
        </pc:sldMkLst>
        <pc:spChg chg="mod">
          <ac:chgData name="David Meidinger" userId="bd0cd7bc76476e65" providerId="LiveId" clId="{8D2D5C78-CEF8-4CD8-8336-3032464934BC}" dt="2024-06-27T14:08:07.406" v="3629" actId="20577"/>
          <ac:spMkLst>
            <pc:docMk/>
            <pc:sldMk cId="2063542157" sldId="291"/>
            <ac:spMk id="2" creationId="{D8CC60FD-3719-EFC3-5B42-10DD84EC4436}"/>
          </ac:spMkLst>
        </pc:spChg>
      </pc:sldChg>
      <pc:sldChg chg="modSp mod">
        <pc:chgData name="David Meidinger" userId="bd0cd7bc76476e65" providerId="LiveId" clId="{8D2D5C78-CEF8-4CD8-8336-3032464934BC}" dt="2024-06-27T14:06:18.937" v="3540" actId="14100"/>
        <pc:sldMkLst>
          <pc:docMk/>
          <pc:sldMk cId="2302428795" sldId="327"/>
        </pc:sldMkLst>
        <pc:spChg chg="mod">
          <ac:chgData name="David Meidinger" userId="bd0cd7bc76476e65" providerId="LiveId" clId="{8D2D5C78-CEF8-4CD8-8336-3032464934BC}" dt="2024-06-26T09:26:31.562" v="5" actId="20577"/>
          <ac:spMkLst>
            <pc:docMk/>
            <pc:sldMk cId="2302428795" sldId="327"/>
            <ac:spMk id="11" creationId="{AB94D76B-7B93-4C6D-B8A8-6A34BD87F1D5}"/>
          </ac:spMkLst>
        </pc:spChg>
        <pc:picChg chg="mod">
          <ac:chgData name="David Meidinger" userId="bd0cd7bc76476e65" providerId="LiveId" clId="{8D2D5C78-CEF8-4CD8-8336-3032464934BC}" dt="2024-06-27T14:06:18.937" v="3540" actId="14100"/>
          <ac:picMkLst>
            <pc:docMk/>
            <pc:sldMk cId="2302428795" sldId="327"/>
            <ac:picMk id="13" creationId="{21EA8FFF-903E-AF25-D5FD-D2C9248FFACD}"/>
          </ac:picMkLst>
        </pc:picChg>
      </pc:sldChg>
      <pc:sldChg chg="addSp modSp mod ord">
        <pc:chgData name="David Meidinger" userId="bd0cd7bc76476e65" providerId="LiveId" clId="{8D2D5C78-CEF8-4CD8-8336-3032464934BC}" dt="2024-06-27T09:20:01.673" v="790" actId="1076"/>
        <pc:sldMkLst>
          <pc:docMk/>
          <pc:sldMk cId="3065212359" sldId="328"/>
        </pc:sldMkLst>
        <pc:spChg chg="mod">
          <ac:chgData name="David Meidinger" userId="bd0cd7bc76476e65" providerId="LiveId" clId="{8D2D5C78-CEF8-4CD8-8336-3032464934BC}" dt="2024-06-27T09:06:26.858" v="277" actId="20577"/>
          <ac:spMkLst>
            <pc:docMk/>
            <pc:sldMk cId="3065212359" sldId="328"/>
            <ac:spMk id="2" creationId="{CF292FE9-2D7C-A253-5B9D-91ACFC39E466}"/>
          </ac:spMkLst>
        </pc:spChg>
        <pc:spChg chg="mod">
          <ac:chgData name="David Meidinger" userId="bd0cd7bc76476e65" providerId="LiveId" clId="{8D2D5C78-CEF8-4CD8-8336-3032464934BC}" dt="2024-06-27T09:10:38.136" v="721" actId="20577"/>
          <ac:spMkLst>
            <pc:docMk/>
            <pc:sldMk cId="3065212359" sldId="328"/>
            <ac:spMk id="4" creationId="{02416B2E-516B-3959-39C9-80CD44870FDF}"/>
          </ac:spMkLst>
        </pc:spChg>
        <pc:spChg chg="add mod">
          <ac:chgData name="David Meidinger" userId="bd0cd7bc76476e65" providerId="LiveId" clId="{8D2D5C78-CEF8-4CD8-8336-3032464934BC}" dt="2024-06-27T09:20:01.673" v="790" actId="1076"/>
          <ac:spMkLst>
            <pc:docMk/>
            <pc:sldMk cId="3065212359" sldId="328"/>
            <ac:spMk id="8" creationId="{E15260BD-6705-D29D-5CB3-88BC80988D99}"/>
          </ac:spMkLst>
        </pc:spChg>
        <pc:picChg chg="add mod">
          <ac:chgData name="David Meidinger" userId="bd0cd7bc76476e65" providerId="LiveId" clId="{8D2D5C78-CEF8-4CD8-8336-3032464934BC}" dt="2024-06-27T09:18:00.003" v="735" actId="1076"/>
          <ac:picMkLst>
            <pc:docMk/>
            <pc:sldMk cId="3065212359" sldId="328"/>
            <ac:picMk id="5" creationId="{E68E9AA0-7698-6CAB-1772-98E1C3DA423B}"/>
          </ac:picMkLst>
        </pc:picChg>
        <pc:picChg chg="add mod">
          <ac:chgData name="David Meidinger" userId="bd0cd7bc76476e65" providerId="LiveId" clId="{8D2D5C78-CEF8-4CD8-8336-3032464934BC}" dt="2024-06-27T09:18:22.447" v="756" actId="1076"/>
          <ac:picMkLst>
            <pc:docMk/>
            <pc:sldMk cId="3065212359" sldId="328"/>
            <ac:picMk id="6" creationId="{13110C81-AEBB-8BE0-0C82-E87CEFAD5F98}"/>
          </ac:picMkLst>
        </pc:picChg>
        <pc:picChg chg="add mod">
          <ac:chgData name="David Meidinger" userId="bd0cd7bc76476e65" providerId="LiveId" clId="{8D2D5C78-CEF8-4CD8-8336-3032464934BC}" dt="2024-06-27T09:18:18.806" v="755" actId="1076"/>
          <ac:picMkLst>
            <pc:docMk/>
            <pc:sldMk cId="3065212359" sldId="328"/>
            <ac:picMk id="7" creationId="{CFE42B97-3D6B-086C-2769-8AECBA6BB263}"/>
          </ac:picMkLst>
        </pc:picChg>
      </pc:sldChg>
      <pc:sldChg chg="modSp mod">
        <pc:chgData name="David Meidinger" userId="bd0cd7bc76476e65" providerId="LiveId" clId="{8D2D5C78-CEF8-4CD8-8336-3032464934BC}" dt="2024-06-27T14:07:34.320" v="3624" actId="20577"/>
        <pc:sldMkLst>
          <pc:docMk/>
          <pc:sldMk cId="1510354258" sldId="329"/>
        </pc:sldMkLst>
        <pc:spChg chg="mod">
          <ac:chgData name="David Meidinger" userId="bd0cd7bc76476e65" providerId="LiveId" clId="{8D2D5C78-CEF8-4CD8-8336-3032464934BC}" dt="2024-06-27T14:07:34.320" v="3624" actId="20577"/>
          <ac:spMkLst>
            <pc:docMk/>
            <pc:sldMk cId="1510354258" sldId="329"/>
            <ac:spMk id="4" creationId="{3E9167BB-490A-AD54-8240-4B0021D58DEF}"/>
          </ac:spMkLst>
        </pc:spChg>
      </pc:sldChg>
      <pc:sldChg chg="modSp mod">
        <pc:chgData name="David Meidinger" userId="bd0cd7bc76476e65" providerId="LiveId" clId="{8D2D5C78-CEF8-4CD8-8336-3032464934BC}" dt="2024-06-27T09:02:01.928" v="125" actId="20577"/>
        <pc:sldMkLst>
          <pc:docMk/>
          <pc:sldMk cId="3549782099" sldId="367"/>
        </pc:sldMkLst>
        <pc:spChg chg="mod">
          <ac:chgData name="David Meidinger" userId="bd0cd7bc76476e65" providerId="LiveId" clId="{8D2D5C78-CEF8-4CD8-8336-3032464934BC}" dt="2024-06-27T09:02:01.928" v="125" actId="20577"/>
          <ac:spMkLst>
            <pc:docMk/>
            <pc:sldMk cId="3549782099" sldId="367"/>
            <ac:spMk id="2" creationId="{D3710C2D-62DA-8E44-C846-BC4C03B9947D}"/>
          </ac:spMkLst>
        </pc:spChg>
      </pc:sldChg>
      <pc:sldChg chg="modSp mod">
        <pc:chgData name="David Meidinger" userId="bd0cd7bc76476e65" providerId="LiveId" clId="{8D2D5C78-CEF8-4CD8-8336-3032464934BC}" dt="2024-06-26T09:32:27.568" v="33" actId="20577"/>
        <pc:sldMkLst>
          <pc:docMk/>
          <pc:sldMk cId="204045135" sldId="375"/>
        </pc:sldMkLst>
        <pc:spChg chg="mod">
          <ac:chgData name="David Meidinger" userId="bd0cd7bc76476e65" providerId="LiveId" clId="{8D2D5C78-CEF8-4CD8-8336-3032464934BC}" dt="2024-06-26T09:32:19.457" v="29" actId="20577"/>
          <ac:spMkLst>
            <pc:docMk/>
            <pc:sldMk cId="204045135" sldId="375"/>
            <ac:spMk id="2" creationId="{7E616A24-E94E-E5F8-D0E8-85129BC24878}"/>
          </ac:spMkLst>
        </pc:spChg>
        <pc:spChg chg="mod">
          <ac:chgData name="David Meidinger" userId="bd0cd7bc76476e65" providerId="LiveId" clId="{8D2D5C78-CEF8-4CD8-8336-3032464934BC}" dt="2024-06-26T09:32:27.568" v="33" actId="20577"/>
          <ac:spMkLst>
            <pc:docMk/>
            <pc:sldMk cId="204045135" sldId="375"/>
            <ac:spMk id="3" creationId="{AE18A110-A04D-2FFF-BB8B-6C722D885EE0}"/>
          </ac:spMkLst>
        </pc:spChg>
      </pc:sldChg>
      <pc:sldChg chg="modSp add mod">
        <pc:chgData name="David Meidinger" userId="bd0cd7bc76476e65" providerId="LiveId" clId="{8D2D5C78-CEF8-4CD8-8336-3032464934BC}" dt="2024-06-27T09:21:13.947" v="905" actId="20577"/>
        <pc:sldMkLst>
          <pc:docMk/>
          <pc:sldMk cId="4127527051" sldId="395"/>
        </pc:sldMkLst>
        <pc:spChg chg="mod">
          <ac:chgData name="David Meidinger" userId="bd0cd7bc76476e65" providerId="LiveId" clId="{8D2D5C78-CEF8-4CD8-8336-3032464934BC}" dt="2024-06-27T09:21:13.947" v="905" actId="20577"/>
          <ac:spMkLst>
            <pc:docMk/>
            <pc:sldMk cId="4127527051" sldId="395"/>
            <ac:spMk id="2" creationId="{95421F2B-8223-A575-0A7C-390EA6E5B9E4}"/>
          </ac:spMkLst>
        </pc:spChg>
        <pc:spChg chg="mod">
          <ac:chgData name="David Meidinger" userId="bd0cd7bc76476e65" providerId="LiveId" clId="{8D2D5C78-CEF8-4CD8-8336-3032464934BC}" dt="2024-06-27T09:19:19.337" v="773" actId="20577"/>
          <ac:spMkLst>
            <pc:docMk/>
            <pc:sldMk cId="4127527051" sldId="395"/>
            <ac:spMk id="3" creationId="{C57B1453-DB4A-40C0-E8EE-0A78AC1AF213}"/>
          </ac:spMkLst>
        </pc:spChg>
      </pc:sldChg>
      <pc:sldChg chg="addSp delSp modSp add del mod ord modClrScheme chgLayout">
        <pc:chgData name="David Meidinger" userId="bd0cd7bc76476e65" providerId="LiveId" clId="{8D2D5C78-CEF8-4CD8-8336-3032464934BC}" dt="2024-06-27T10:42:48.857" v="1948" actId="2696"/>
        <pc:sldMkLst>
          <pc:docMk/>
          <pc:sldMk cId="2529146403" sldId="396"/>
        </pc:sldMkLst>
        <pc:spChg chg="mod ord">
          <ac:chgData name="David Meidinger" userId="bd0cd7bc76476e65" providerId="LiveId" clId="{8D2D5C78-CEF8-4CD8-8336-3032464934BC}" dt="2024-06-27T10:04:47.564" v="1930" actId="700"/>
          <ac:spMkLst>
            <pc:docMk/>
            <pc:sldMk cId="2529146403" sldId="396"/>
            <ac:spMk id="2" creationId="{CF292FE9-2D7C-A253-5B9D-91ACFC39E466}"/>
          </ac:spMkLst>
        </pc:spChg>
        <pc:spChg chg="mod ord">
          <ac:chgData name="David Meidinger" userId="bd0cd7bc76476e65" providerId="LiveId" clId="{8D2D5C78-CEF8-4CD8-8336-3032464934BC}" dt="2024-06-27T10:04:47.564" v="1930" actId="700"/>
          <ac:spMkLst>
            <pc:docMk/>
            <pc:sldMk cId="2529146403" sldId="396"/>
            <ac:spMk id="3" creationId="{30036D92-967E-8073-8BDE-E309DB70DE10}"/>
          </ac:spMkLst>
        </pc:spChg>
        <pc:spChg chg="del mod">
          <ac:chgData name="David Meidinger" userId="bd0cd7bc76476e65" providerId="LiveId" clId="{8D2D5C78-CEF8-4CD8-8336-3032464934BC}" dt="2024-06-27T09:31:31.963" v="1540" actId="931"/>
          <ac:spMkLst>
            <pc:docMk/>
            <pc:sldMk cId="2529146403" sldId="396"/>
            <ac:spMk id="4" creationId="{02416B2E-516B-3959-39C9-80CD44870FDF}"/>
          </ac:spMkLst>
        </pc:spChg>
        <pc:spChg chg="add del mod">
          <ac:chgData name="David Meidinger" userId="bd0cd7bc76476e65" providerId="LiveId" clId="{8D2D5C78-CEF8-4CD8-8336-3032464934BC}" dt="2024-06-27T09:32:09.502" v="1553" actId="478"/>
          <ac:spMkLst>
            <pc:docMk/>
            <pc:sldMk cId="2529146403" sldId="396"/>
            <ac:spMk id="8" creationId="{024B8372-F362-872D-E548-FD7681308FF7}"/>
          </ac:spMkLst>
        </pc:spChg>
        <pc:spChg chg="add del mod ord">
          <ac:chgData name="David Meidinger" userId="bd0cd7bc76476e65" providerId="LiveId" clId="{8D2D5C78-CEF8-4CD8-8336-3032464934BC}" dt="2024-06-27T09:33:05.550" v="1559"/>
          <ac:spMkLst>
            <pc:docMk/>
            <pc:sldMk cId="2529146403" sldId="396"/>
            <ac:spMk id="10" creationId="{D8E6239C-8091-2302-D35C-4A2C332FF7C8}"/>
          </ac:spMkLst>
        </pc:spChg>
        <pc:spChg chg="add mod ord">
          <ac:chgData name="David Meidinger" userId="bd0cd7bc76476e65" providerId="LiveId" clId="{8D2D5C78-CEF8-4CD8-8336-3032464934BC}" dt="2024-06-27T10:04:47.581" v="1931" actId="27636"/>
          <ac:spMkLst>
            <pc:docMk/>
            <pc:sldMk cId="2529146403" sldId="396"/>
            <ac:spMk id="12" creationId="{6082B7E1-5C23-DF8C-1CB7-DAA1CCA253E2}"/>
          </ac:spMkLst>
        </pc:spChg>
        <pc:spChg chg="add del mod ord">
          <ac:chgData name="David Meidinger" userId="bd0cd7bc76476e65" providerId="LiveId" clId="{8D2D5C78-CEF8-4CD8-8336-3032464934BC}" dt="2024-06-27T09:57:34.878" v="1903" actId="700"/>
          <ac:spMkLst>
            <pc:docMk/>
            <pc:sldMk cId="2529146403" sldId="396"/>
            <ac:spMk id="14" creationId="{C5F5A503-8D8A-21E5-23F0-B57E1E896025}"/>
          </ac:spMkLst>
        </pc:spChg>
        <pc:spChg chg="add del mod">
          <ac:chgData name="David Meidinger" userId="bd0cd7bc76476e65" providerId="LiveId" clId="{8D2D5C78-CEF8-4CD8-8336-3032464934BC}" dt="2024-06-27T09:58:18.876" v="1911"/>
          <ac:spMkLst>
            <pc:docMk/>
            <pc:sldMk cId="2529146403" sldId="396"/>
            <ac:spMk id="16" creationId="{46D3B030-A382-CED0-4264-E41A26A01EE2}"/>
          </ac:spMkLst>
        </pc:spChg>
        <pc:spChg chg="add del mod">
          <ac:chgData name="David Meidinger" userId="bd0cd7bc76476e65" providerId="LiveId" clId="{8D2D5C78-CEF8-4CD8-8336-3032464934BC}" dt="2024-06-27T10:04:47.564" v="1930" actId="700"/>
          <ac:spMkLst>
            <pc:docMk/>
            <pc:sldMk cId="2529146403" sldId="396"/>
            <ac:spMk id="19" creationId="{00B5F0F0-04FF-C0FD-3EF8-C408C36D7399}"/>
          </ac:spMkLst>
        </pc:spChg>
        <pc:picChg chg="add del mod ord">
          <ac:chgData name="David Meidinger" userId="bd0cd7bc76476e65" providerId="LiveId" clId="{8D2D5C78-CEF8-4CD8-8336-3032464934BC}" dt="2024-06-27T09:33:01.947" v="1558" actId="21"/>
          <ac:picMkLst>
            <pc:docMk/>
            <pc:sldMk cId="2529146403" sldId="396"/>
            <ac:picMk id="6" creationId="{D7BB0E66-15AA-AD58-D3DF-F4E4BBFE121D}"/>
          </ac:picMkLst>
        </pc:picChg>
        <pc:picChg chg="add mod">
          <ac:chgData name="David Meidinger" userId="bd0cd7bc76476e65" providerId="LiveId" clId="{8D2D5C78-CEF8-4CD8-8336-3032464934BC}" dt="2024-06-27T09:32:08.675" v="1552" actId="1076"/>
          <ac:picMkLst>
            <pc:docMk/>
            <pc:sldMk cId="2529146403" sldId="396"/>
            <ac:picMk id="9" creationId="{8BBB06EB-1843-FBB5-4385-4ED55A967F0A}"/>
          </ac:picMkLst>
        </pc:picChg>
        <pc:picChg chg="add del mod ord modCrop">
          <ac:chgData name="David Meidinger" userId="bd0cd7bc76476e65" providerId="LiveId" clId="{8D2D5C78-CEF8-4CD8-8336-3032464934BC}" dt="2024-06-27T09:58:12.904" v="1910" actId="478"/>
          <ac:picMkLst>
            <pc:docMk/>
            <pc:sldMk cId="2529146403" sldId="396"/>
            <ac:picMk id="13" creationId="{D7BB0E66-15AA-AD58-D3DF-F4E4BBFE121D}"/>
          </ac:picMkLst>
        </pc:picChg>
        <pc:picChg chg="add del mod modCrop">
          <ac:chgData name="David Meidinger" userId="bd0cd7bc76476e65" providerId="LiveId" clId="{8D2D5C78-CEF8-4CD8-8336-3032464934BC}" dt="2024-06-27T10:04:43.365" v="1929" actId="478"/>
          <ac:picMkLst>
            <pc:docMk/>
            <pc:sldMk cId="2529146403" sldId="396"/>
            <ac:picMk id="17" creationId="{9A634999-237F-A3D6-EE72-EE29469BB0DE}"/>
          </ac:picMkLst>
        </pc:picChg>
      </pc:sldChg>
      <pc:sldChg chg="modSp add mod">
        <pc:chgData name="David Meidinger" userId="bd0cd7bc76476e65" providerId="LiveId" clId="{8D2D5C78-CEF8-4CD8-8336-3032464934BC}" dt="2024-06-27T14:05:42.463" v="3538" actId="20577"/>
        <pc:sldMkLst>
          <pc:docMk/>
          <pc:sldMk cId="3592281509" sldId="397"/>
        </pc:sldMkLst>
        <pc:spChg chg="mod">
          <ac:chgData name="David Meidinger" userId="bd0cd7bc76476e65" providerId="LiveId" clId="{8D2D5C78-CEF8-4CD8-8336-3032464934BC}" dt="2024-06-27T14:05:42.463" v="3538" actId="20577"/>
          <ac:spMkLst>
            <pc:docMk/>
            <pc:sldMk cId="3592281509" sldId="397"/>
            <ac:spMk id="2" creationId="{95421F2B-8223-A575-0A7C-390EA6E5B9E4}"/>
          </ac:spMkLst>
        </pc:spChg>
      </pc:sldChg>
      <pc:sldChg chg="addSp delSp modSp add mod ord">
        <pc:chgData name="David Meidinger" userId="bd0cd7bc76476e65" providerId="LiveId" clId="{8D2D5C78-CEF8-4CD8-8336-3032464934BC}" dt="2024-06-27T10:49:49.239" v="2005" actId="14100"/>
        <pc:sldMkLst>
          <pc:docMk/>
          <pc:sldMk cId="1837829591" sldId="398"/>
        </pc:sldMkLst>
        <pc:spChg chg="del mod">
          <ac:chgData name="David Meidinger" userId="bd0cd7bc76476e65" providerId="LiveId" clId="{8D2D5C78-CEF8-4CD8-8336-3032464934BC}" dt="2024-06-27T10:49:21.596" v="2001" actId="3680"/>
          <ac:spMkLst>
            <pc:docMk/>
            <pc:sldMk cId="1837829591" sldId="398"/>
            <ac:spMk id="4" creationId="{02416B2E-516B-3959-39C9-80CD44870FDF}"/>
          </ac:spMkLst>
        </pc:spChg>
        <pc:graphicFrameChg chg="add mod ord modGraphic">
          <ac:chgData name="David Meidinger" userId="bd0cd7bc76476e65" providerId="LiveId" clId="{8D2D5C78-CEF8-4CD8-8336-3032464934BC}" dt="2024-06-27T10:49:49.239" v="2005" actId="14100"/>
          <ac:graphicFrameMkLst>
            <pc:docMk/>
            <pc:sldMk cId="1837829591" sldId="398"/>
            <ac:graphicFrameMk id="5" creationId="{2A0EC11C-77A4-215C-0389-2756B1D19F20}"/>
          </ac:graphicFrameMkLst>
        </pc:graphicFrameChg>
      </pc:sldChg>
      <pc:sldChg chg="modSp add mod">
        <pc:chgData name="David Meidinger" userId="bd0cd7bc76476e65" providerId="LiveId" clId="{8D2D5C78-CEF8-4CD8-8336-3032464934BC}" dt="2024-06-27T12:40:37.778" v="2008" actId="6549"/>
        <pc:sldMkLst>
          <pc:docMk/>
          <pc:sldMk cId="2470052320" sldId="399"/>
        </pc:sldMkLst>
        <pc:spChg chg="mod">
          <ac:chgData name="David Meidinger" userId="bd0cd7bc76476e65" providerId="LiveId" clId="{8D2D5C78-CEF8-4CD8-8336-3032464934BC}" dt="2024-06-27T12:40:37.778" v="2008" actId="6549"/>
          <ac:spMkLst>
            <pc:docMk/>
            <pc:sldMk cId="2470052320" sldId="399"/>
            <ac:spMk id="4" creationId="{02416B2E-516B-3959-39C9-80CD44870FDF}"/>
          </ac:spMkLst>
        </pc:spChg>
      </pc:sldChg>
      <pc:sldChg chg="addSp delSp modSp add mod modClrScheme chgLayout">
        <pc:chgData name="David Meidinger" userId="bd0cd7bc76476e65" providerId="LiveId" clId="{8D2D5C78-CEF8-4CD8-8336-3032464934BC}" dt="2024-06-27T10:45:32.001" v="1975" actId="1076"/>
        <pc:sldMkLst>
          <pc:docMk/>
          <pc:sldMk cId="3173012844" sldId="400"/>
        </pc:sldMkLst>
        <pc:spChg chg="mod ord">
          <ac:chgData name="David Meidinger" userId="bd0cd7bc76476e65" providerId="LiveId" clId="{8D2D5C78-CEF8-4CD8-8336-3032464934BC}" dt="2024-06-27T10:04:28.365" v="1926" actId="700"/>
          <ac:spMkLst>
            <pc:docMk/>
            <pc:sldMk cId="3173012844" sldId="400"/>
            <ac:spMk id="2" creationId="{CF292FE9-2D7C-A253-5B9D-91ACFC39E466}"/>
          </ac:spMkLst>
        </pc:spChg>
        <pc:spChg chg="mod ord">
          <ac:chgData name="David Meidinger" userId="bd0cd7bc76476e65" providerId="LiveId" clId="{8D2D5C78-CEF8-4CD8-8336-3032464934BC}" dt="2024-06-27T10:04:28.365" v="1926" actId="700"/>
          <ac:spMkLst>
            <pc:docMk/>
            <pc:sldMk cId="3173012844" sldId="400"/>
            <ac:spMk id="3" creationId="{30036D92-967E-8073-8BDE-E309DB70DE10}"/>
          </ac:spMkLst>
        </pc:spChg>
        <pc:spChg chg="add mod">
          <ac:chgData name="David Meidinger" userId="bd0cd7bc76476e65" providerId="LiveId" clId="{8D2D5C78-CEF8-4CD8-8336-3032464934BC}" dt="2024-06-27T10:45:32.001" v="1975" actId="1076"/>
          <ac:spMkLst>
            <pc:docMk/>
            <pc:sldMk cId="3173012844" sldId="400"/>
            <ac:spMk id="4" creationId="{2F91298E-7CB9-10F6-7B41-B4C6340D6D95}"/>
          </ac:spMkLst>
        </pc:spChg>
        <pc:spChg chg="del mod ord">
          <ac:chgData name="David Meidinger" userId="bd0cd7bc76476e65" providerId="LiveId" clId="{8D2D5C78-CEF8-4CD8-8336-3032464934BC}" dt="2024-06-27T10:04:28.365" v="1926" actId="700"/>
          <ac:spMkLst>
            <pc:docMk/>
            <pc:sldMk cId="3173012844" sldId="400"/>
            <ac:spMk id="12" creationId="{6082B7E1-5C23-DF8C-1CB7-DAA1CCA253E2}"/>
          </ac:spMkLst>
        </pc:spChg>
        <pc:picChg chg="mod ord modCrop">
          <ac:chgData name="David Meidinger" userId="bd0cd7bc76476e65" providerId="LiveId" clId="{8D2D5C78-CEF8-4CD8-8336-3032464934BC}" dt="2024-06-27T10:04:38.207" v="1928" actId="1076"/>
          <ac:picMkLst>
            <pc:docMk/>
            <pc:sldMk cId="3173012844" sldId="400"/>
            <ac:picMk id="13" creationId="{D7BB0E66-15AA-AD58-D3DF-F4E4BBFE121D}"/>
          </ac:picMkLst>
        </pc:picChg>
      </pc:sldChg>
      <pc:sldChg chg="modSp add mod addCm">
        <pc:chgData name="David Meidinger" userId="bd0cd7bc76476e65" providerId="LiveId" clId="{8D2D5C78-CEF8-4CD8-8336-3032464934BC}" dt="2024-06-27T14:04:29.575" v="3479"/>
        <pc:sldMkLst>
          <pc:docMk/>
          <pc:sldMk cId="3935297702" sldId="401"/>
        </pc:sldMkLst>
        <pc:spChg chg="mod">
          <ac:chgData name="David Meidinger" userId="bd0cd7bc76476e65" providerId="LiveId" clId="{8D2D5C78-CEF8-4CD8-8336-3032464934BC}" dt="2024-06-27T14:04:20.879" v="3478" actId="13926"/>
          <ac:spMkLst>
            <pc:docMk/>
            <pc:sldMk cId="3935297702" sldId="401"/>
            <ac:spMk id="4" creationId="{02416B2E-516B-3959-39C9-80CD44870FD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vid Meidinger" userId="bd0cd7bc76476e65" providerId="LiveId" clId="{8D2D5C78-CEF8-4CD8-8336-3032464934BC}" dt="2024-06-27T14:04:29.575" v="3479"/>
              <pc2:cmMkLst xmlns:pc2="http://schemas.microsoft.com/office/powerpoint/2019/9/main/command">
                <pc:docMk/>
                <pc:sldMk cId="3935297702" sldId="401"/>
                <pc2:cmMk id="{65EEEC7C-00D9-4B36-B24D-92AF3E6A235A}"/>
              </pc2:cmMkLst>
            </pc226:cmChg>
          </p:ext>
        </pc:extLst>
      </pc:sldChg>
      <pc:sldChg chg="add">
        <pc:chgData name="David Meidinger" userId="bd0cd7bc76476e65" providerId="LiveId" clId="{8D2D5C78-CEF8-4CD8-8336-3032464934BC}" dt="2024-06-27T10:47:56.910" v="1997" actId="2890"/>
        <pc:sldMkLst>
          <pc:docMk/>
          <pc:sldMk cId="923536657" sldId="402"/>
        </pc:sldMkLst>
      </pc:sldChg>
      <pc:sldChg chg="addSp delSp modSp add mod ord modClrScheme chgLayout">
        <pc:chgData name="David Meidinger" userId="bd0cd7bc76476e65" providerId="LiveId" clId="{8D2D5C78-CEF8-4CD8-8336-3032464934BC}" dt="2024-06-27T14:05:00.030" v="3503"/>
        <pc:sldMkLst>
          <pc:docMk/>
          <pc:sldMk cId="3052799622" sldId="403"/>
        </pc:sldMkLst>
        <pc:spChg chg="mod ord">
          <ac:chgData name="David Meidinger" userId="bd0cd7bc76476e65" providerId="LiveId" clId="{8D2D5C78-CEF8-4CD8-8336-3032464934BC}" dt="2024-06-27T13:29:52.568" v="3132" actId="700"/>
          <ac:spMkLst>
            <pc:docMk/>
            <pc:sldMk cId="3052799622" sldId="403"/>
            <ac:spMk id="2" creationId="{CF292FE9-2D7C-A253-5B9D-91ACFC39E466}"/>
          </ac:spMkLst>
        </pc:spChg>
        <pc:spChg chg="mod ord">
          <ac:chgData name="David Meidinger" userId="bd0cd7bc76476e65" providerId="LiveId" clId="{8D2D5C78-CEF8-4CD8-8336-3032464934BC}" dt="2024-06-27T13:29:52.568" v="3132" actId="700"/>
          <ac:spMkLst>
            <pc:docMk/>
            <pc:sldMk cId="3052799622" sldId="403"/>
            <ac:spMk id="3" creationId="{30036D92-967E-8073-8BDE-E309DB70DE10}"/>
          </ac:spMkLst>
        </pc:spChg>
        <pc:spChg chg="mod">
          <ac:chgData name="David Meidinger" userId="bd0cd7bc76476e65" providerId="LiveId" clId="{8D2D5C78-CEF8-4CD8-8336-3032464934BC}" dt="2024-06-27T14:05:00.030" v="3503"/>
          <ac:spMkLst>
            <pc:docMk/>
            <pc:sldMk cId="3052799622" sldId="403"/>
            <ac:spMk id="4" creationId="{2F91298E-7CB9-10F6-7B41-B4C6340D6D95}"/>
          </ac:spMkLst>
        </pc:spChg>
        <pc:spChg chg="add del mod ord">
          <ac:chgData name="David Meidinger" userId="bd0cd7bc76476e65" providerId="LiveId" clId="{8D2D5C78-CEF8-4CD8-8336-3032464934BC}" dt="2024-06-27T13:20:42.086" v="3015" actId="700"/>
          <ac:spMkLst>
            <pc:docMk/>
            <pc:sldMk cId="3052799622" sldId="403"/>
            <ac:spMk id="6" creationId="{597B0BEB-ACCE-78E7-4118-A511B6D36EBE}"/>
          </ac:spMkLst>
        </pc:spChg>
        <pc:spChg chg="add del mod ord">
          <ac:chgData name="David Meidinger" userId="bd0cd7bc76476e65" providerId="LiveId" clId="{8D2D5C78-CEF8-4CD8-8336-3032464934BC}" dt="2024-06-27T13:26:47.327" v="3028" actId="700"/>
          <ac:spMkLst>
            <pc:docMk/>
            <pc:sldMk cId="3052799622" sldId="403"/>
            <ac:spMk id="7" creationId="{8A08DAED-96E3-7D69-06A6-4B080B81D664}"/>
          </ac:spMkLst>
        </pc:spChg>
        <pc:spChg chg="add del mod ord">
          <ac:chgData name="David Meidinger" userId="bd0cd7bc76476e65" providerId="LiveId" clId="{8D2D5C78-CEF8-4CD8-8336-3032464934BC}" dt="2024-06-27T13:20:44.405" v="3016" actId="478"/>
          <ac:spMkLst>
            <pc:docMk/>
            <pc:sldMk cId="3052799622" sldId="403"/>
            <ac:spMk id="8" creationId="{66139C92-F81F-21C2-88E0-063AE6BDB101}"/>
          </ac:spMkLst>
        </pc:spChg>
        <pc:spChg chg="add del mod ord">
          <ac:chgData name="David Meidinger" userId="bd0cd7bc76476e65" providerId="LiveId" clId="{8D2D5C78-CEF8-4CD8-8336-3032464934BC}" dt="2024-06-27T13:27:00.569" v="3031" actId="700"/>
          <ac:spMkLst>
            <pc:docMk/>
            <pc:sldMk cId="3052799622" sldId="403"/>
            <ac:spMk id="9" creationId="{4306276D-D5DA-654D-28CE-26E207266633}"/>
          </ac:spMkLst>
        </pc:spChg>
        <pc:spChg chg="add del mod ord">
          <ac:chgData name="David Meidinger" userId="bd0cd7bc76476e65" providerId="LiveId" clId="{8D2D5C78-CEF8-4CD8-8336-3032464934BC}" dt="2024-06-27T13:27:00.569" v="3031" actId="700"/>
          <ac:spMkLst>
            <pc:docMk/>
            <pc:sldMk cId="3052799622" sldId="403"/>
            <ac:spMk id="10" creationId="{EDCBE21A-3155-172B-D903-FFF3310A52AB}"/>
          </ac:spMkLst>
        </pc:spChg>
        <pc:spChg chg="add del mod ord">
          <ac:chgData name="David Meidinger" userId="bd0cd7bc76476e65" providerId="LiveId" clId="{8D2D5C78-CEF8-4CD8-8336-3032464934BC}" dt="2024-06-27T13:57:58.535" v="3353" actId="20577"/>
          <ac:spMkLst>
            <pc:docMk/>
            <pc:sldMk cId="3052799622" sldId="403"/>
            <ac:spMk id="11" creationId="{FECC92D4-4A84-B465-F7AD-A4D4921C6C75}"/>
          </ac:spMkLst>
        </pc:spChg>
        <pc:spChg chg="add del mod ord">
          <ac:chgData name="David Meidinger" userId="bd0cd7bc76476e65" providerId="LiveId" clId="{8D2D5C78-CEF8-4CD8-8336-3032464934BC}" dt="2024-06-27T13:30:09.018" v="3134" actId="931"/>
          <ac:spMkLst>
            <pc:docMk/>
            <pc:sldMk cId="3052799622" sldId="403"/>
            <ac:spMk id="15" creationId="{3042FE6A-00B8-6955-71DB-9B5F2423BEAF}"/>
          </ac:spMkLst>
        </pc:spChg>
        <pc:picChg chg="del">
          <ac:chgData name="David Meidinger" userId="bd0cd7bc76476e65" providerId="LiveId" clId="{8D2D5C78-CEF8-4CD8-8336-3032464934BC}" dt="2024-06-27T13:15:19.937" v="2968" actId="478"/>
          <ac:picMkLst>
            <pc:docMk/>
            <pc:sldMk cId="3052799622" sldId="403"/>
            <ac:picMk id="13" creationId="{D7BB0E66-15AA-AD58-D3DF-F4E4BBFE121D}"/>
          </ac:picMkLst>
        </pc:picChg>
        <pc:picChg chg="add mod">
          <ac:chgData name="David Meidinger" userId="bd0cd7bc76476e65" providerId="LiveId" clId="{8D2D5C78-CEF8-4CD8-8336-3032464934BC}" dt="2024-06-27T13:27:16.559" v="3037"/>
          <ac:picMkLst>
            <pc:docMk/>
            <pc:sldMk cId="3052799622" sldId="403"/>
            <ac:picMk id="14" creationId="{DE5AAA19-167A-40EB-EB49-0C619B3485D4}"/>
          </ac:picMkLst>
        </pc:picChg>
        <pc:picChg chg="add mod">
          <ac:chgData name="David Meidinger" userId="bd0cd7bc76476e65" providerId="LiveId" clId="{8D2D5C78-CEF8-4CD8-8336-3032464934BC}" dt="2024-06-27T13:30:11.925" v="3135" actId="27614"/>
          <ac:picMkLst>
            <pc:docMk/>
            <pc:sldMk cId="3052799622" sldId="403"/>
            <ac:picMk id="17" creationId="{975F7FAB-E3AE-AF53-C601-C3004F67DE02}"/>
          </ac:picMkLst>
        </pc:picChg>
      </pc:sldChg>
      <pc:sldChg chg="addSp delSp modSp add del mod modClrScheme chgLayout">
        <pc:chgData name="David Meidinger" userId="bd0cd7bc76476e65" providerId="LiveId" clId="{8D2D5C78-CEF8-4CD8-8336-3032464934BC}" dt="2024-06-27T13:15:12.313" v="2966" actId="2696"/>
        <pc:sldMkLst>
          <pc:docMk/>
          <pc:sldMk cId="3368631137" sldId="403"/>
        </pc:sldMkLst>
        <pc:spChg chg="mod ord">
          <ac:chgData name="David Meidinger" userId="bd0cd7bc76476e65" providerId="LiveId" clId="{8D2D5C78-CEF8-4CD8-8336-3032464934BC}" dt="2024-06-27T12:48:21.857" v="2857" actId="700"/>
          <ac:spMkLst>
            <pc:docMk/>
            <pc:sldMk cId="3368631137" sldId="403"/>
            <ac:spMk id="2" creationId="{CF292FE9-2D7C-A253-5B9D-91ACFC39E466}"/>
          </ac:spMkLst>
        </pc:spChg>
        <pc:spChg chg="mod ord">
          <ac:chgData name="David Meidinger" userId="bd0cd7bc76476e65" providerId="LiveId" clId="{8D2D5C78-CEF8-4CD8-8336-3032464934BC}" dt="2024-06-27T12:48:21.857" v="2857" actId="700"/>
          <ac:spMkLst>
            <pc:docMk/>
            <pc:sldMk cId="3368631137" sldId="403"/>
            <ac:spMk id="3" creationId="{30036D92-967E-8073-8BDE-E309DB70DE10}"/>
          </ac:spMkLst>
        </pc:spChg>
        <pc:spChg chg="add del mod ord">
          <ac:chgData name="David Meidinger" userId="bd0cd7bc76476e65" providerId="LiveId" clId="{8D2D5C78-CEF8-4CD8-8336-3032464934BC}" dt="2024-06-27T12:48:21.857" v="2857" actId="700"/>
          <ac:spMkLst>
            <pc:docMk/>
            <pc:sldMk cId="3368631137" sldId="403"/>
            <ac:spMk id="6" creationId="{FBF596A3-EBCB-BB2E-8156-C4C80BFFE4E2}"/>
          </ac:spMkLst>
        </pc:spChg>
        <pc:spChg chg="add mod ord">
          <ac:chgData name="David Meidinger" userId="bd0cd7bc76476e65" providerId="LiveId" clId="{8D2D5C78-CEF8-4CD8-8336-3032464934BC}" dt="2024-06-27T12:48:45.349" v="2912" actId="20577"/>
          <ac:spMkLst>
            <pc:docMk/>
            <pc:sldMk cId="3368631137" sldId="403"/>
            <ac:spMk id="7" creationId="{167FD2BD-A343-0E50-BBCE-522012426F42}"/>
          </ac:spMkLst>
        </pc:spChg>
        <pc:spChg chg="add mod ord">
          <ac:chgData name="David Meidinger" userId="bd0cd7bc76476e65" providerId="LiveId" clId="{8D2D5C78-CEF8-4CD8-8336-3032464934BC}" dt="2024-06-27T12:48:53.605" v="2939" actId="20577"/>
          <ac:spMkLst>
            <pc:docMk/>
            <pc:sldMk cId="3368631137" sldId="403"/>
            <ac:spMk id="8" creationId="{A5620358-D09B-853F-6446-DAA140470BFB}"/>
          </ac:spMkLst>
        </pc:spChg>
        <pc:spChg chg="add mod">
          <ac:chgData name="David Meidinger" userId="bd0cd7bc76476e65" providerId="LiveId" clId="{8D2D5C78-CEF8-4CD8-8336-3032464934BC}" dt="2024-06-27T13:12:46.927" v="2959" actId="1076"/>
          <ac:spMkLst>
            <pc:docMk/>
            <pc:sldMk cId="3368631137" sldId="403"/>
            <ac:spMk id="12" creationId="{34C08308-B130-0F68-F82F-D1BEA4D7370B}"/>
          </ac:spMkLst>
        </pc:spChg>
        <pc:spChg chg="add mod">
          <ac:chgData name="David Meidinger" userId="bd0cd7bc76476e65" providerId="LiveId" clId="{8D2D5C78-CEF8-4CD8-8336-3032464934BC}" dt="2024-06-27T13:12:46.927" v="2959" actId="1076"/>
          <ac:spMkLst>
            <pc:docMk/>
            <pc:sldMk cId="3368631137" sldId="403"/>
            <ac:spMk id="14" creationId="{A949CC4E-5913-FAAC-9967-50B607FCA92D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0" creationId="{E60CECBD-E395-F364-73F4-B767AB133E08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1" creationId="{EB4062D6-63AB-86E4-FDFB-D8B79828B55D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2" creationId="{BD2A11F8-F4F3-304C-3572-FC5392649706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3" creationId="{747E7901-C721-9670-BE7A-BAC5E097AF4A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4" creationId="{8BC980BC-5ECC-9AB4-8CD5-07E9AB8C8EDB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5" creationId="{5FA8277F-76B1-C03B-209A-B8CC089F21AC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6" creationId="{FBCC3D59-BD69-4995-3910-D35EC503BE81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7" creationId="{41B2E1BF-2EF7-F278-2F15-F04686B66385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28" creationId="{932A4D5A-CA03-7310-4AE3-2B7F48A45BA0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31" creationId="{AF9CA753-21ED-5747-48BF-48EC53560008}"/>
          </ac:spMkLst>
        </pc:spChg>
        <pc:spChg chg="mod">
          <ac:chgData name="David Meidinger" userId="bd0cd7bc76476e65" providerId="LiveId" clId="{8D2D5C78-CEF8-4CD8-8336-3032464934BC}" dt="2024-06-27T12:50:20.899" v="2940"/>
          <ac:spMkLst>
            <pc:docMk/>
            <pc:sldMk cId="3368631137" sldId="403"/>
            <ac:spMk id="32" creationId="{F085978A-6EF9-4A33-EB4E-DF9C8D1E20EE}"/>
          </ac:spMkLst>
        </pc:spChg>
        <pc:spChg chg="add mod">
          <ac:chgData name="David Meidinger" userId="bd0cd7bc76476e65" providerId="LiveId" clId="{8D2D5C78-CEF8-4CD8-8336-3032464934BC}" dt="2024-06-27T13:12:46.927" v="2959" actId="1076"/>
          <ac:spMkLst>
            <pc:docMk/>
            <pc:sldMk cId="3368631137" sldId="403"/>
            <ac:spMk id="47" creationId="{61D54EA4-8A6E-43F7-EA5E-699759B486DA}"/>
          </ac:spMkLst>
        </pc:spChg>
        <pc:spChg chg="add del mod">
          <ac:chgData name="David Meidinger" userId="bd0cd7bc76476e65" providerId="LiveId" clId="{8D2D5C78-CEF8-4CD8-8336-3032464934BC}" dt="2024-06-27T13:11:47.668" v="2952" actId="478"/>
          <ac:spMkLst>
            <pc:docMk/>
            <pc:sldMk cId="3368631137" sldId="403"/>
            <ac:spMk id="48" creationId="{A1FE4A36-A132-31B3-5600-F5872B5B77E0}"/>
          </ac:spMkLst>
        </pc:spChg>
        <pc:spChg chg="add mod">
          <ac:chgData name="David Meidinger" userId="bd0cd7bc76476e65" providerId="LiveId" clId="{8D2D5C78-CEF8-4CD8-8336-3032464934BC}" dt="2024-06-27T13:12:46.927" v="2959" actId="1076"/>
          <ac:spMkLst>
            <pc:docMk/>
            <pc:sldMk cId="3368631137" sldId="403"/>
            <ac:spMk id="49" creationId="{6A929B97-384B-1A21-1AD9-6444624AF665}"/>
          </ac:spMkLst>
        </pc:spChg>
        <pc:spChg chg="add mod">
          <ac:chgData name="David Meidinger" userId="bd0cd7bc76476e65" providerId="LiveId" clId="{8D2D5C78-CEF8-4CD8-8336-3032464934BC}" dt="2024-06-27T13:13:56.280" v="2965" actId="1076"/>
          <ac:spMkLst>
            <pc:docMk/>
            <pc:sldMk cId="3368631137" sldId="403"/>
            <ac:spMk id="59" creationId="{14C23B85-66CE-0ACF-177A-55FE26682A7F}"/>
          </ac:spMkLst>
        </pc:spChg>
        <pc:spChg chg="add mod">
          <ac:chgData name="David Meidinger" userId="bd0cd7bc76476e65" providerId="LiveId" clId="{8D2D5C78-CEF8-4CD8-8336-3032464934BC}" dt="2024-06-27T13:13:56.280" v="2965" actId="1076"/>
          <ac:spMkLst>
            <pc:docMk/>
            <pc:sldMk cId="3368631137" sldId="403"/>
            <ac:spMk id="60" creationId="{FF3A4772-81C3-588C-04A0-13B93D9AF158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66" creationId="{980D34A3-2831-0E7E-F4A1-121DD68CA8C0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67" creationId="{728EAD3C-558A-BE5E-4249-9184F40C8225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68" creationId="{F6DBF57F-E19F-0330-0E38-904BC5D9C008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69" creationId="{23E3CFD5-F6C3-E404-D379-4ACA3C1965DD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70" creationId="{C68898FA-77ED-95B7-6776-E88B3CA3BD3B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71" creationId="{CBC22679-0905-5111-5C90-F503A33C117B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72" creationId="{D83767E2-8625-1B07-A076-4C441C3B7EE2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73" creationId="{F41096DA-1433-45C7-5B4A-3992630B5B1A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74" creationId="{21D7420A-A8A5-9D06-0CE1-7AC51589C1C4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77" creationId="{132CA1B4-CEED-90FE-480B-CBC06250EAD3}"/>
          </ac:spMkLst>
        </pc:spChg>
        <pc:spChg chg="mod">
          <ac:chgData name="David Meidinger" userId="bd0cd7bc76476e65" providerId="LiveId" clId="{8D2D5C78-CEF8-4CD8-8336-3032464934BC}" dt="2024-06-27T13:13:46.694" v="2964"/>
          <ac:spMkLst>
            <pc:docMk/>
            <pc:sldMk cId="3368631137" sldId="403"/>
            <ac:spMk id="78" creationId="{CDEC9064-D313-E8E3-1853-6532B7919141}"/>
          </ac:spMkLst>
        </pc:spChg>
        <pc:spChg chg="add mod">
          <ac:chgData name="David Meidinger" userId="bd0cd7bc76476e65" providerId="LiveId" clId="{8D2D5C78-CEF8-4CD8-8336-3032464934BC}" dt="2024-06-27T13:13:56.280" v="2965" actId="1076"/>
          <ac:spMkLst>
            <pc:docMk/>
            <pc:sldMk cId="3368631137" sldId="403"/>
            <ac:spMk id="89" creationId="{E8B992AC-4F7B-0D29-1A39-205D955159A3}"/>
          </ac:spMkLst>
        </pc:spChg>
        <pc:spChg chg="add mod">
          <ac:chgData name="David Meidinger" userId="bd0cd7bc76476e65" providerId="LiveId" clId="{8D2D5C78-CEF8-4CD8-8336-3032464934BC}" dt="2024-06-27T13:13:56.280" v="2965" actId="1076"/>
          <ac:spMkLst>
            <pc:docMk/>
            <pc:sldMk cId="3368631137" sldId="403"/>
            <ac:spMk id="90" creationId="{FD3E5AB6-AAF6-A614-9F08-8CD4EAF2E759}"/>
          </ac:spMkLst>
        </pc:spChg>
        <pc:grpChg chg="add mod">
          <ac:chgData name="David Meidinger" userId="bd0cd7bc76476e65" providerId="LiveId" clId="{8D2D5C78-CEF8-4CD8-8336-3032464934BC}" dt="2024-06-27T13:12:46.927" v="2959" actId="1076"/>
          <ac:grpSpMkLst>
            <pc:docMk/>
            <pc:sldMk cId="3368631137" sldId="403"/>
            <ac:grpSpMk id="19" creationId="{AF37B948-D87E-4920-59E6-83B0FF900422}"/>
          </ac:grpSpMkLst>
        </pc:grpChg>
        <pc:grpChg chg="add mod">
          <ac:chgData name="David Meidinger" userId="bd0cd7bc76476e65" providerId="LiveId" clId="{8D2D5C78-CEF8-4CD8-8336-3032464934BC}" dt="2024-06-27T13:12:46.927" v="2959" actId="1076"/>
          <ac:grpSpMkLst>
            <pc:docMk/>
            <pc:sldMk cId="3368631137" sldId="403"/>
            <ac:grpSpMk id="30" creationId="{0E2C1674-901D-02BA-00A8-F347AAC38EEE}"/>
          </ac:grpSpMkLst>
        </pc:grpChg>
        <pc:grpChg chg="add mod">
          <ac:chgData name="David Meidinger" userId="bd0cd7bc76476e65" providerId="LiveId" clId="{8D2D5C78-CEF8-4CD8-8336-3032464934BC}" dt="2024-06-27T13:13:56.280" v="2965" actId="1076"/>
          <ac:grpSpMkLst>
            <pc:docMk/>
            <pc:sldMk cId="3368631137" sldId="403"/>
            <ac:grpSpMk id="65" creationId="{A1DBBFC0-9A88-B44F-8B1C-E9D4D1CEC5B2}"/>
          </ac:grpSpMkLst>
        </pc:grpChg>
        <pc:grpChg chg="add mod">
          <ac:chgData name="David Meidinger" userId="bd0cd7bc76476e65" providerId="LiveId" clId="{8D2D5C78-CEF8-4CD8-8336-3032464934BC}" dt="2024-06-27T13:13:56.280" v="2965" actId="1076"/>
          <ac:grpSpMkLst>
            <pc:docMk/>
            <pc:sldMk cId="3368631137" sldId="403"/>
            <ac:grpSpMk id="76" creationId="{07435740-30FF-896F-27E3-4D5591C9C23D}"/>
          </ac:grpSpMkLst>
        </pc:grpChg>
        <pc:picChg chg="add del mod">
          <ac:chgData name="David Meidinger" userId="bd0cd7bc76476e65" providerId="LiveId" clId="{8D2D5C78-CEF8-4CD8-8336-3032464934BC}" dt="2024-06-27T13:11:13.723" v="2943" actId="478"/>
          <ac:picMkLst>
            <pc:docMk/>
            <pc:sldMk cId="3368631137" sldId="403"/>
            <ac:picMk id="9" creationId="{DFD72BAA-D323-3145-CFB4-C0FCC41CCB02}"/>
          </ac:picMkLst>
        </pc:picChg>
        <pc:picChg chg="del">
          <ac:chgData name="David Meidinger" userId="bd0cd7bc76476e65" providerId="LiveId" clId="{8D2D5C78-CEF8-4CD8-8336-3032464934BC}" dt="2024-06-27T12:48:17.072" v="2856" actId="478"/>
          <ac:picMkLst>
            <pc:docMk/>
            <pc:sldMk cId="3368631137" sldId="403"/>
            <ac:picMk id="13" creationId="{D7BB0E66-15AA-AD58-D3DF-F4E4BBFE121D}"/>
          </ac:picMkLst>
        </pc:picChg>
        <pc:picChg chg="add mod">
          <ac:chgData name="David Meidinger" userId="bd0cd7bc76476e65" providerId="LiveId" clId="{8D2D5C78-CEF8-4CD8-8336-3032464934BC}" dt="2024-06-27T13:12:46.927" v="2959" actId="1076"/>
          <ac:picMkLst>
            <pc:docMk/>
            <pc:sldMk cId="3368631137" sldId="403"/>
            <ac:picMk id="29" creationId="{918E37C3-3E28-EB11-2F95-2909FA8F0B96}"/>
          </ac:picMkLst>
        </pc:picChg>
        <pc:picChg chg="add mod">
          <ac:chgData name="David Meidinger" userId="bd0cd7bc76476e65" providerId="LiveId" clId="{8D2D5C78-CEF8-4CD8-8336-3032464934BC}" dt="2024-06-27T13:13:22.469" v="2962" actId="1076"/>
          <ac:picMkLst>
            <pc:docMk/>
            <pc:sldMk cId="3368631137" sldId="403"/>
            <ac:picMk id="35" creationId="{53D3D2D4-C86B-753B-3A0A-361E65918C90}"/>
          </ac:picMkLst>
        </pc:picChg>
        <pc:picChg chg="add mod">
          <ac:chgData name="David Meidinger" userId="bd0cd7bc76476e65" providerId="LiveId" clId="{8D2D5C78-CEF8-4CD8-8336-3032464934BC}" dt="2024-06-27T13:13:32.027" v="2963" actId="1076"/>
          <ac:picMkLst>
            <pc:docMk/>
            <pc:sldMk cId="3368631137" sldId="403"/>
            <ac:picMk id="40" creationId="{B1B29BEF-9CC0-56BC-5016-58C2A7609F2F}"/>
          </ac:picMkLst>
        </pc:picChg>
        <pc:picChg chg="add mod">
          <ac:chgData name="David Meidinger" userId="bd0cd7bc76476e65" providerId="LiveId" clId="{8D2D5C78-CEF8-4CD8-8336-3032464934BC}" dt="2024-06-27T13:13:56.280" v="2965" actId="1076"/>
          <ac:picMkLst>
            <pc:docMk/>
            <pc:sldMk cId="3368631137" sldId="403"/>
            <ac:picMk id="75" creationId="{BE9D178E-B7C7-79DE-FDF9-AEA8456799C1}"/>
          </ac:picMkLst>
        </pc:picChg>
        <pc:picChg chg="add mod">
          <ac:chgData name="David Meidinger" userId="bd0cd7bc76476e65" providerId="LiveId" clId="{8D2D5C78-CEF8-4CD8-8336-3032464934BC}" dt="2024-06-27T13:13:56.280" v="2965" actId="1076"/>
          <ac:picMkLst>
            <pc:docMk/>
            <pc:sldMk cId="3368631137" sldId="403"/>
            <ac:picMk id="81" creationId="{E6790843-63A3-9D61-06E4-5EF6BD2297CF}"/>
          </ac:picMkLst>
        </pc:picChg>
        <pc:picChg chg="add mod">
          <ac:chgData name="David Meidinger" userId="bd0cd7bc76476e65" providerId="LiveId" clId="{8D2D5C78-CEF8-4CD8-8336-3032464934BC}" dt="2024-06-27T13:13:56.280" v="2965" actId="1076"/>
          <ac:picMkLst>
            <pc:docMk/>
            <pc:sldMk cId="3368631137" sldId="403"/>
            <ac:picMk id="86" creationId="{8315EF66-4FCC-DB4E-794C-F3FE22040EDE}"/>
          </ac:picMkLst>
        </pc:pic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10" creationId="{C63F5D4C-ADDC-1614-F6BA-3AC24523AFDE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11" creationId="{B16E1704-9455-7AB4-D5A1-33B4A5EF4869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15" creationId="{673D569B-7627-6006-2C87-602FD3F2DD0A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16" creationId="{6C0C2824-CD5A-33A3-D2C8-936B3A99EAB8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17" creationId="{3CF0AD66-F004-C8B2-C802-66B78E44884A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18" creationId="{A7D19A28-C96B-7618-F126-0E0E418C19CA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33" creationId="{1AA02931-F1FD-67E6-DF85-3AC120B4C87C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34" creationId="{60EB8B9E-9C81-D2D7-E8EB-A3CEAD2E44C0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36" creationId="{374AB847-50BC-3E31-938B-BCDFDF34F81A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37" creationId="{6EFC4C30-25F8-5EFA-8C45-B5EA71636E7C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38" creationId="{E720FE43-1D54-6AF5-F5A2-56DE15DD723D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39" creationId="{CF0988DC-D0B4-0819-51C8-B0FF04A865BF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41" creationId="{D588BECF-80F6-9EA0-2CF1-3B66451162CE}"/>
          </ac:cxnSpMkLst>
        </pc:cxnChg>
        <pc:cxnChg chg="add mod">
          <ac:chgData name="David Meidinger" userId="bd0cd7bc76476e65" providerId="LiveId" clId="{8D2D5C78-CEF8-4CD8-8336-3032464934BC}" dt="2024-06-27T13:12:46.927" v="2959" actId="1076"/>
          <ac:cxnSpMkLst>
            <pc:docMk/>
            <pc:sldMk cId="3368631137" sldId="403"/>
            <ac:cxnSpMk id="42" creationId="{07EBEDBC-98C7-5946-615C-623BB2A117AA}"/>
          </ac:cxnSpMkLst>
        </pc:cxnChg>
        <pc:cxnChg chg="add del mod">
          <ac:chgData name="David Meidinger" userId="bd0cd7bc76476e65" providerId="LiveId" clId="{8D2D5C78-CEF8-4CD8-8336-3032464934BC}" dt="2024-06-27T13:11:16.207" v="2944" actId="478"/>
          <ac:cxnSpMkLst>
            <pc:docMk/>
            <pc:sldMk cId="3368631137" sldId="403"/>
            <ac:cxnSpMk id="43" creationId="{30AEEC70-D52E-13FA-9A80-519C6BF93412}"/>
          </ac:cxnSpMkLst>
        </pc:cxnChg>
        <pc:cxnChg chg="add del mod">
          <ac:chgData name="David Meidinger" userId="bd0cd7bc76476e65" providerId="LiveId" clId="{8D2D5C78-CEF8-4CD8-8336-3032464934BC}" dt="2024-06-27T13:11:18.942" v="2946" actId="478"/>
          <ac:cxnSpMkLst>
            <pc:docMk/>
            <pc:sldMk cId="3368631137" sldId="403"/>
            <ac:cxnSpMk id="44" creationId="{19DB1EB0-D8C7-9E33-4CC9-B78B2E86DABA}"/>
          </ac:cxnSpMkLst>
        </pc:cxnChg>
        <pc:cxnChg chg="add del mod">
          <ac:chgData name="David Meidinger" userId="bd0cd7bc76476e65" providerId="LiveId" clId="{8D2D5C78-CEF8-4CD8-8336-3032464934BC}" dt="2024-06-27T13:11:20.108" v="2947" actId="478"/>
          <ac:cxnSpMkLst>
            <pc:docMk/>
            <pc:sldMk cId="3368631137" sldId="403"/>
            <ac:cxnSpMk id="45" creationId="{7BD56568-D5E8-9DF1-7558-79EF32ECF35B}"/>
          </ac:cxnSpMkLst>
        </pc:cxnChg>
        <pc:cxnChg chg="add del mod">
          <ac:chgData name="David Meidinger" userId="bd0cd7bc76476e65" providerId="LiveId" clId="{8D2D5C78-CEF8-4CD8-8336-3032464934BC}" dt="2024-06-27T13:11:17.389" v="2945" actId="478"/>
          <ac:cxnSpMkLst>
            <pc:docMk/>
            <pc:sldMk cId="3368631137" sldId="403"/>
            <ac:cxnSpMk id="46" creationId="{D99EDE6A-D6E7-3216-88EA-0E6BC4448D2B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57" creationId="{E1449A59-E0ED-36C3-5104-6B92E9B15F5D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58" creationId="{E9FDF31F-378A-E86C-1970-7C0A79A6B063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61" creationId="{BF09516A-8481-9CA5-7129-B331B653CA03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62" creationId="{ECF5B4D4-E648-2A2F-53DB-4EF839426EEE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63" creationId="{10E6BCC2-4654-57FB-E9C1-FBDE0383B789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64" creationId="{81201C8C-2497-6A90-AE70-7A47FA7B6E7C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79" creationId="{0B9B3641-5E85-578F-3881-3C6FB3C8A453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80" creationId="{B3A0245B-CEC1-562F-0C3C-8C74D62C6139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82" creationId="{63FFD803-6F2F-3644-E580-A3E1CB04DF85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83" creationId="{4F3B02F1-7208-2C56-D0FB-E50B4CB0D073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84" creationId="{2C05B526-9E06-AAB6-5E9B-A5A8AC42A94F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85" creationId="{3325623D-328A-84C4-D23F-9F8E9635F263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87" creationId="{81BDCA0D-2B4A-7A12-B9A6-D2BFE70808A3}"/>
          </ac:cxnSpMkLst>
        </pc:cxnChg>
        <pc:cxnChg chg="add mod">
          <ac:chgData name="David Meidinger" userId="bd0cd7bc76476e65" providerId="LiveId" clId="{8D2D5C78-CEF8-4CD8-8336-3032464934BC}" dt="2024-06-27T13:13:56.280" v="2965" actId="1076"/>
          <ac:cxnSpMkLst>
            <pc:docMk/>
            <pc:sldMk cId="3368631137" sldId="403"/>
            <ac:cxnSpMk id="88" creationId="{49617B66-564B-3E86-B5CD-836F982D3751}"/>
          </ac:cxnSpMkLst>
        </pc:cxnChg>
      </pc:sldChg>
      <pc:sldChg chg="addSp delSp modSp add mod">
        <pc:chgData name="David Meidinger" userId="bd0cd7bc76476e65" providerId="LiveId" clId="{8D2D5C78-CEF8-4CD8-8336-3032464934BC}" dt="2024-06-27T14:04:48.910" v="3501" actId="20577"/>
        <pc:sldMkLst>
          <pc:docMk/>
          <pc:sldMk cId="2043155649" sldId="404"/>
        </pc:sldMkLst>
        <pc:spChg chg="mod">
          <ac:chgData name="David Meidinger" userId="bd0cd7bc76476e65" providerId="LiveId" clId="{8D2D5C78-CEF8-4CD8-8336-3032464934BC}" dt="2024-06-27T14:04:48.910" v="3501" actId="20577"/>
          <ac:spMkLst>
            <pc:docMk/>
            <pc:sldMk cId="2043155649" sldId="404"/>
            <ac:spMk id="4" creationId="{2F91298E-7CB9-10F6-7B41-B4C6340D6D95}"/>
          </ac:spMkLst>
        </pc:spChg>
        <pc:spChg chg="add del mod">
          <ac:chgData name="David Meidinger" userId="bd0cd7bc76476e65" providerId="LiveId" clId="{8D2D5C78-CEF8-4CD8-8336-3032464934BC}" dt="2024-06-27T13:30:32.972" v="3140" actId="931"/>
          <ac:spMkLst>
            <pc:docMk/>
            <pc:sldMk cId="2043155649" sldId="404"/>
            <ac:spMk id="6" creationId="{4C0C075E-2BF3-400D-CDC2-8CA6109B52D8}"/>
          </ac:spMkLst>
        </pc:spChg>
        <pc:spChg chg="mod">
          <ac:chgData name="David Meidinger" userId="bd0cd7bc76476e65" providerId="LiveId" clId="{8D2D5C78-CEF8-4CD8-8336-3032464934BC}" dt="2024-06-27T13:58:17.576" v="3358" actId="20577"/>
          <ac:spMkLst>
            <pc:docMk/>
            <pc:sldMk cId="2043155649" sldId="404"/>
            <ac:spMk id="11" creationId="{FECC92D4-4A84-B465-F7AD-A4D4921C6C75}"/>
          </ac:spMkLst>
        </pc:spChg>
        <pc:picChg chg="add mod">
          <ac:chgData name="David Meidinger" userId="bd0cd7bc76476e65" providerId="LiveId" clId="{8D2D5C78-CEF8-4CD8-8336-3032464934BC}" dt="2024-06-27T13:30:33.416" v="3142" actId="962"/>
          <ac:picMkLst>
            <pc:docMk/>
            <pc:sldMk cId="2043155649" sldId="404"/>
            <ac:picMk id="8" creationId="{15BBD01E-3D13-F363-61E3-B1112F22DA63}"/>
          </ac:picMkLst>
        </pc:picChg>
        <pc:picChg chg="del mod">
          <ac:chgData name="David Meidinger" userId="bd0cd7bc76476e65" providerId="LiveId" clId="{8D2D5C78-CEF8-4CD8-8336-3032464934BC}" dt="2024-06-27T13:30:30.270" v="3139" actId="478"/>
          <ac:picMkLst>
            <pc:docMk/>
            <pc:sldMk cId="2043155649" sldId="404"/>
            <ac:picMk id="17" creationId="{975F7FAB-E3AE-AF53-C601-C3004F67DE02}"/>
          </ac:picMkLst>
        </pc:picChg>
      </pc:sldChg>
      <pc:sldChg chg="addSp delSp modSp add del mod ord modClrScheme chgLayout">
        <pc:chgData name="David Meidinger" userId="bd0cd7bc76476e65" providerId="LiveId" clId="{8D2D5C78-CEF8-4CD8-8336-3032464934BC}" dt="2024-06-27T13:26:50.422" v="3029" actId="2696"/>
        <pc:sldMkLst>
          <pc:docMk/>
          <pc:sldMk cId="4177493082" sldId="404"/>
        </pc:sldMkLst>
        <pc:spChg chg="mod ord">
          <ac:chgData name="David Meidinger" userId="bd0cd7bc76476e65" providerId="LiveId" clId="{8D2D5C78-CEF8-4CD8-8336-3032464934BC}" dt="2024-06-27T13:20:19.310" v="3008" actId="700"/>
          <ac:spMkLst>
            <pc:docMk/>
            <pc:sldMk cId="4177493082" sldId="404"/>
            <ac:spMk id="2" creationId="{CF292FE9-2D7C-A253-5B9D-91ACFC39E466}"/>
          </ac:spMkLst>
        </pc:spChg>
        <pc:spChg chg="mod ord">
          <ac:chgData name="David Meidinger" userId="bd0cd7bc76476e65" providerId="LiveId" clId="{8D2D5C78-CEF8-4CD8-8336-3032464934BC}" dt="2024-06-27T13:20:19.310" v="3008" actId="700"/>
          <ac:spMkLst>
            <pc:docMk/>
            <pc:sldMk cId="4177493082" sldId="404"/>
            <ac:spMk id="3" creationId="{30036D92-967E-8073-8BDE-E309DB70DE10}"/>
          </ac:spMkLst>
        </pc:spChg>
        <pc:spChg chg="del mod ord">
          <ac:chgData name="David Meidinger" userId="bd0cd7bc76476e65" providerId="LiveId" clId="{8D2D5C78-CEF8-4CD8-8336-3032464934BC}" dt="2024-06-27T13:20:19.310" v="3008" actId="700"/>
          <ac:spMkLst>
            <pc:docMk/>
            <pc:sldMk cId="4177493082" sldId="404"/>
            <ac:spMk id="6" creationId="{597B0BEB-ACCE-78E7-4118-A511B6D36EBE}"/>
          </ac:spMkLst>
        </pc:spChg>
        <pc:spChg chg="add mod">
          <ac:chgData name="David Meidinger" userId="bd0cd7bc76476e65" providerId="LiveId" clId="{8D2D5C78-CEF8-4CD8-8336-3032464934BC}" dt="2024-06-27T13:20:04.553" v="3004" actId="164"/>
          <ac:spMkLst>
            <pc:docMk/>
            <pc:sldMk cId="4177493082" sldId="404"/>
            <ac:spMk id="8" creationId="{A2CA2782-363B-A1DA-BB98-C245355C734F}"/>
          </ac:spMkLst>
        </pc:spChg>
        <pc:spChg chg="add mod">
          <ac:chgData name="David Meidinger" userId="bd0cd7bc76476e65" providerId="LiveId" clId="{8D2D5C78-CEF8-4CD8-8336-3032464934BC}" dt="2024-06-27T13:20:04.553" v="3004" actId="164"/>
          <ac:spMkLst>
            <pc:docMk/>
            <pc:sldMk cId="4177493082" sldId="404"/>
            <ac:spMk id="9" creationId="{D7332AB2-978E-45CD-3A7E-8A83ABF4AD99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15" creationId="{40D9239B-4F96-1EA7-CE1F-5398D6877FD0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16" creationId="{5A40AD99-F223-F484-F3DE-CD2D3543B754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17" creationId="{4D46301A-7CA0-B39F-B08E-FAC5DBB2A137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18" creationId="{D918645C-B4CD-BBD5-3829-9BEB468319D1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19" creationId="{F51DEC46-72B2-320E-CCC9-CC5DFD5B20E7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20" creationId="{52F0DBBD-77E4-28CB-AAF2-E56F38507A2D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21" creationId="{F0B3250C-E518-A7F8-5605-49C7C5D41E79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22" creationId="{0DA09E03-6C33-2398-4CB9-46A4099A76EE}"/>
          </ac:spMkLst>
        </pc:spChg>
        <pc:spChg chg="mod">
          <ac:chgData name="David Meidinger" userId="bd0cd7bc76476e65" providerId="LiveId" clId="{8D2D5C78-CEF8-4CD8-8336-3032464934BC}" dt="2024-06-27T13:16:40.595" v="2984"/>
          <ac:spMkLst>
            <pc:docMk/>
            <pc:sldMk cId="4177493082" sldId="404"/>
            <ac:spMk id="23" creationId="{38567211-42E7-C29F-677C-0B54639E6F89}"/>
          </ac:spMkLst>
        </pc:spChg>
        <pc:spChg chg="del mod">
          <ac:chgData name="David Meidinger" userId="bd0cd7bc76476e65" providerId="LiveId" clId="{8D2D5C78-CEF8-4CD8-8336-3032464934BC}" dt="2024-06-27T13:20:14.193" v="3007" actId="478"/>
          <ac:spMkLst>
            <pc:docMk/>
            <pc:sldMk cId="4177493082" sldId="404"/>
            <ac:spMk id="26" creationId="{3CC716B2-9317-5085-91D8-70EF276A09FC}"/>
          </ac:spMkLst>
        </pc:spChg>
        <pc:spChg chg="del mod">
          <ac:chgData name="David Meidinger" userId="bd0cd7bc76476e65" providerId="LiveId" clId="{8D2D5C78-CEF8-4CD8-8336-3032464934BC}" dt="2024-06-27T13:20:11.350" v="3006" actId="478"/>
          <ac:spMkLst>
            <pc:docMk/>
            <pc:sldMk cId="4177493082" sldId="404"/>
            <ac:spMk id="27" creationId="{0F3AD951-4A67-D40F-74C2-6A099956DE03}"/>
          </ac:spMkLst>
        </pc:spChg>
        <pc:spChg chg="add mod">
          <ac:chgData name="David Meidinger" userId="bd0cd7bc76476e65" providerId="LiveId" clId="{8D2D5C78-CEF8-4CD8-8336-3032464934BC}" dt="2024-06-27T13:20:04.553" v="3004" actId="164"/>
          <ac:spMkLst>
            <pc:docMk/>
            <pc:sldMk cId="4177493082" sldId="404"/>
            <ac:spMk id="42" creationId="{3C5CE556-199E-3781-0FCD-7B27F7EBFA6E}"/>
          </ac:spMkLst>
        </pc:spChg>
        <pc:spChg chg="add mod">
          <ac:chgData name="David Meidinger" userId="bd0cd7bc76476e65" providerId="LiveId" clId="{8D2D5C78-CEF8-4CD8-8336-3032464934BC}" dt="2024-06-27T13:20:04.553" v="3004" actId="164"/>
          <ac:spMkLst>
            <pc:docMk/>
            <pc:sldMk cId="4177493082" sldId="404"/>
            <ac:spMk id="43" creationId="{343C17A5-FFDE-E17D-C1C9-2FB58ECB94E8}"/>
          </ac:spMkLst>
        </pc:spChg>
        <pc:spChg chg="add mod">
          <ac:chgData name="David Meidinger" userId="bd0cd7bc76476e65" providerId="LiveId" clId="{8D2D5C78-CEF8-4CD8-8336-3032464934BC}" dt="2024-06-27T13:20:04.553" v="3004" actId="164"/>
          <ac:spMkLst>
            <pc:docMk/>
            <pc:sldMk cId="4177493082" sldId="404"/>
            <ac:spMk id="44" creationId="{B6C8D85E-7978-EE60-D36F-4DF5C6A888AE}"/>
          </ac:spMkLst>
        </pc:spChg>
        <pc:spChg chg="add mod ord">
          <ac:chgData name="David Meidinger" userId="bd0cd7bc76476e65" providerId="LiveId" clId="{8D2D5C78-CEF8-4CD8-8336-3032464934BC}" dt="2024-06-27T13:20:19.310" v="3008" actId="700"/>
          <ac:spMkLst>
            <pc:docMk/>
            <pc:sldMk cId="4177493082" sldId="404"/>
            <ac:spMk id="50" creationId="{2AD5A64C-37A6-60D9-4281-7245B3AC7F29}"/>
          </ac:spMkLst>
        </pc:spChg>
        <pc:spChg chg="add del mod ord">
          <ac:chgData name="David Meidinger" userId="bd0cd7bc76476e65" providerId="LiveId" clId="{8D2D5C78-CEF8-4CD8-8336-3032464934BC}" dt="2024-06-27T13:20:21.950" v="3009" actId="478"/>
          <ac:spMkLst>
            <pc:docMk/>
            <pc:sldMk cId="4177493082" sldId="404"/>
            <ac:spMk id="51" creationId="{5374B3DA-3FE7-8D8A-DFBB-AE5DDEAB0386}"/>
          </ac:spMkLst>
        </pc:spChg>
        <pc:grpChg chg="add mod">
          <ac:chgData name="David Meidinger" userId="bd0cd7bc76476e65" providerId="LiveId" clId="{8D2D5C78-CEF8-4CD8-8336-3032464934BC}" dt="2024-06-27T13:20:04.553" v="3004" actId="164"/>
          <ac:grpSpMkLst>
            <pc:docMk/>
            <pc:sldMk cId="4177493082" sldId="404"/>
            <ac:grpSpMk id="14" creationId="{47EF266D-013D-306E-2096-AF193B513CC5}"/>
          </ac:grpSpMkLst>
        </pc:grpChg>
        <pc:grpChg chg="add del mod">
          <ac:chgData name="David Meidinger" userId="bd0cd7bc76476e65" providerId="LiveId" clId="{8D2D5C78-CEF8-4CD8-8336-3032464934BC}" dt="2024-06-27T13:20:11.350" v="3006" actId="478"/>
          <ac:grpSpMkLst>
            <pc:docMk/>
            <pc:sldMk cId="4177493082" sldId="404"/>
            <ac:grpSpMk id="25" creationId="{B4A488E3-2A9B-8FA4-D07F-82AE33A1C2B5}"/>
          </ac:grpSpMkLst>
        </pc:grpChg>
        <pc:grpChg chg="add mod">
          <ac:chgData name="David Meidinger" userId="bd0cd7bc76476e65" providerId="LiveId" clId="{8D2D5C78-CEF8-4CD8-8336-3032464934BC}" dt="2024-06-27T13:20:30.111" v="3010" actId="1076"/>
          <ac:grpSpMkLst>
            <pc:docMk/>
            <pc:sldMk cId="4177493082" sldId="404"/>
            <ac:grpSpMk id="49" creationId="{5A892842-7838-4E38-508E-FD57800FD957}"/>
          </ac:grpSpMkLst>
        </pc:grpChg>
        <pc:picChg chg="add mod">
          <ac:chgData name="David Meidinger" userId="bd0cd7bc76476e65" providerId="LiveId" clId="{8D2D5C78-CEF8-4CD8-8336-3032464934BC}" dt="2024-06-27T13:20:04.553" v="3004" actId="164"/>
          <ac:picMkLst>
            <pc:docMk/>
            <pc:sldMk cId="4177493082" sldId="404"/>
            <ac:picMk id="24" creationId="{00C685F8-41B7-C68B-16E0-6BA1688274B7}"/>
          </ac:picMkLst>
        </pc:picChg>
        <pc:picChg chg="add mod">
          <ac:chgData name="David Meidinger" userId="bd0cd7bc76476e65" providerId="LiveId" clId="{8D2D5C78-CEF8-4CD8-8336-3032464934BC}" dt="2024-06-27T13:20:04.553" v="3004" actId="164"/>
          <ac:picMkLst>
            <pc:docMk/>
            <pc:sldMk cId="4177493082" sldId="404"/>
            <ac:picMk id="30" creationId="{415F4B3B-773E-4F0C-0B1A-486AB1F1D9E7}"/>
          </ac:picMkLst>
        </pc:picChg>
        <pc:picChg chg="add mod">
          <ac:chgData name="David Meidinger" userId="bd0cd7bc76476e65" providerId="LiveId" clId="{8D2D5C78-CEF8-4CD8-8336-3032464934BC}" dt="2024-06-27T13:20:04.553" v="3004" actId="164"/>
          <ac:picMkLst>
            <pc:docMk/>
            <pc:sldMk cId="4177493082" sldId="404"/>
            <ac:picMk id="35" creationId="{FB64619A-57CE-1F97-7C04-7FA598EA3E97}"/>
          </ac:picMkLst>
        </pc:picChg>
        <pc:picChg chg="add mod">
          <ac:chgData name="David Meidinger" userId="bd0cd7bc76476e65" providerId="LiveId" clId="{8D2D5C78-CEF8-4CD8-8336-3032464934BC}" dt="2024-06-27T13:20:04.553" v="3004" actId="164"/>
          <ac:picMkLst>
            <pc:docMk/>
            <pc:sldMk cId="4177493082" sldId="404"/>
            <ac:picMk id="45" creationId="{2F82B42C-71E4-B318-B499-FA5A230E78F5}"/>
          </ac:picMkLst>
        </pc:pic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5" creationId="{EF1CAC5F-A3A0-6D19-137A-87E83138D343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7" creationId="{73CF7C18-A5EE-6A1F-0E28-5F05596550AE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10" creationId="{75043A29-CB95-FF2C-4F2B-5ECE5CB36E49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11" creationId="{E7CB879A-49B3-AB8E-1B2C-A69968C666FC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12" creationId="{ED5B49A6-B7E4-6AAF-5361-A1FE72931BD3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13" creationId="{2A18EC1B-888F-5773-9B89-F12E6D32D887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28" creationId="{87F57845-0267-DEF4-842E-6DB9A6EC5D1F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29" creationId="{A17674B3-A28D-5EAF-417D-185BE1643102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31" creationId="{B419DD31-7EFB-40C3-5583-674312A41D10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32" creationId="{6AC4AEBA-82EE-64B7-61F9-810C28F3FCEC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33" creationId="{F5AE1B68-5838-A807-6720-C40128944AFF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34" creationId="{9EDF2FEA-9E0F-3AB6-7DF4-0DF6DA1D7052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36" creationId="{27C496B7-6ED0-57B0-9101-31AA06F3597A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37" creationId="{4F05DB75-6130-86B4-F51D-4146D234B871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38" creationId="{E129F525-FF57-D7AC-F36E-5C460EF34C74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39" creationId="{2730C690-06FB-A0A8-1DDB-FF23278ECD6E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40" creationId="{C211CF84-D1B0-0D1E-D1DA-5B9B07912E1A}"/>
          </ac:cxnSpMkLst>
        </pc:cxnChg>
        <pc:cxnChg chg="add mod">
          <ac:chgData name="David Meidinger" userId="bd0cd7bc76476e65" providerId="LiveId" clId="{8D2D5C78-CEF8-4CD8-8336-3032464934BC}" dt="2024-06-27T13:20:04.553" v="3004" actId="164"/>
          <ac:cxnSpMkLst>
            <pc:docMk/>
            <pc:sldMk cId="4177493082" sldId="404"/>
            <ac:cxnSpMk id="41" creationId="{B94A2150-13C4-1776-2093-52373BD85EDA}"/>
          </ac:cxnSpMkLst>
        </pc:cxnChg>
      </pc:sldChg>
      <pc:sldChg chg="addSp delSp modSp add del mod modClrScheme chgLayout">
        <pc:chgData name="David Meidinger" userId="bd0cd7bc76476e65" providerId="LiveId" clId="{8D2D5C78-CEF8-4CD8-8336-3032464934BC}" dt="2024-06-27T13:26:40.440" v="3027" actId="2696"/>
        <pc:sldMkLst>
          <pc:docMk/>
          <pc:sldMk cId="2698634494" sldId="405"/>
        </pc:sldMkLst>
        <pc:spChg chg="mod ord">
          <ac:chgData name="David Meidinger" userId="bd0cd7bc76476e65" providerId="LiveId" clId="{8D2D5C78-CEF8-4CD8-8336-3032464934BC}" dt="2024-06-27T13:20:48.433" v="3017" actId="700"/>
          <ac:spMkLst>
            <pc:docMk/>
            <pc:sldMk cId="2698634494" sldId="405"/>
            <ac:spMk id="2" creationId="{CF292FE9-2D7C-A253-5B9D-91ACFC39E466}"/>
          </ac:spMkLst>
        </pc:spChg>
        <pc:spChg chg="mod ord">
          <ac:chgData name="David Meidinger" userId="bd0cd7bc76476e65" providerId="LiveId" clId="{8D2D5C78-CEF8-4CD8-8336-3032464934BC}" dt="2024-06-27T13:20:48.433" v="3017" actId="700"/>
          <ac:spMkLst>
            <pc:docMk/>
            <pc:sldMk cId="2698634494" sldId="405"/>
            <ac:spMk id="3" creationId="{30036D92-967E-8073-8BDE-E309DB70DE10}"/>
          </ac:spMkLst>
        </pc:spChg>
        <pc:spChg chg="add mod ord">
          <ac:chgData name="David Meidinger" userId="bd0cd7bc76476e65" providerId="LiveId" clId="{8D2D5C78-CEF8-4CD8-8336-3032464934BC}" dt="2024-06-27T13:20:48.433" v="3017" actId="700"/>
          <ac:spMkLst>
            <pc:docMk/>
            <pc:sldMk cId="2698634494" sldId="405"/>
            <ac:spMk id="5" creationId="{E22B7CF6-E5C7-83E1-A04B-718A85050F77}"/>
          </ac:spMkLst>
        </pc:spChg>
        <pc:spChg chg="del mod ord">
          <ac:chgData name="David Meidinger" userId="bd0cd7bc76476e65" providerId="LiveId" clId="{8D2D5C78-CEF8-4CD8-8336-3032464934BC}" dt="2024-06-27T13:20:48.433" v="3017" actId="700"/>
          <ac:spMkLst>
            <pc:docMk/>
            <pc:sldMk cId="2698634494" sldId="405"/>
            <ac:spMk id="6" creationId="{597B0BEB-ACCE-78E7-4118-A511B6D36EBE}"/>
          </ac:spMkLst>
        </pc:spChg>
        <pc:spChg chg="add del mod ord">
          <ac:chgData name="David Meidinger" userId="bd0cd7bc76476e65" providerId="LiveId" clId="{8D2D5C78-CEF8-4CD8-8336-3032464934BC}" dt="2024-06-27T13:20:51.379" v="3018" actId="478"/>
          <ac:spMkLst>
            <pc:docMk/>
            <pc:sldMk cId="2698634494" sldId="405"/>
            <ac:spMk id="7" creationId="{934FB723-CF7D-8A48-0A93-E3C0EF845D9E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" creationId="{3F6D6A34-2AFA-65D1-2E49-ADFC87D934AC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" creationId="{072B19CE-598D-9277-7A1B-5A631EE8ED3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" creationId="{6DEEBE59-535C-366E-84A0-3FA467C7B21F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" creationId="{4B0F6E7C-63B9-5ABE-DE72-9D2EBCA8749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" creationId="{4059B53A-38BF-74CF-F126-1BBD40334F6D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4" creationId="{0C638F8E-63C8-2688-80DA-064236C856A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5" creationId="{8D93B07E-4B56-F428-0170-9D0B1E87F7C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6" creationId="{83FBFB68-5BCB-F83C-0DA5-2D5C6C8ACE3F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7" creationId="{42CD3B52-087D-C69A-7FFB-07CEF403993A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0" creationId="{DC543057-4B73-1766-1FC8-68B344454A6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1" creationId="{C4DFE25A-74BD-C3E9-61CA-1D2684182E4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2" creationId="{331FA336-4D9E-591B-70C1-CCE21D31ECC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3" creationId="{93F79CDC-BCFB-F68A-5D14-82C0A2AF8219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4" creationId="{3C53B66A-57F7-1DE9-E97A-9ACCEE8FDA55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5" creationId="{E1517824-DEAC-D553-3FC2-CA977C911F4D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6" creationId="{3BDFB676-B3F7-BD1B-0571-D6C8AEB3E5E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7" creationId="{C9DFF8F7-EB6C-2731-95FC-785D2235786C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29" creationId="{8D356C5F-F64E-D51D-9A53-7272380BD9C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0" creationId="{1B5FD11E-5B49-6AB3-1AD9-EDC6CD54F6B4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1" creationId="{189B12B0-CC34-A7C8-F84A-4412DF5626B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2" creationId="{EDF5368A-3A9F-3BCB-0E08-EC65C0991EC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3" creationId="{038C3ACC-AF74-0C6C-188C-83A5EE9ECBB6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4" creationId="{ADD23399-AD5A-760B-5E1C-D5F8EA171E6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5" creationId="{2CD50D0C-CCB4-DC1B-BC89-5334CB4CFA0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6" creationId="{5AEBCE55-C9E5-8687-D731-040A0AC5587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7" creationId="{4AC933EA-127E-8B99-B0E3-9579DB3E6C0E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8" creationId="{5811C6ED-2D0E-924C-7489-F3AB76668086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39" creationId="{B6E0930B-8715-611B-FD46-45A0DF23F951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40" creationId="{B108834D-0C79-986D-A457-B7679AD6AB0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41" creationId="{AA91E433-4827-082A-ACDF-D829E261A9F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42" creationId="{2066B10C-1867-3249-3C57-C244DDD5DA1F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43" creationId="{510D60AB-AD12-9425-954F-AF845240682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44" creationId="{8D38D8A8-00E9-ADE2-3D68-06F4D24F18D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48" creationId="{1ADA95BF-CA2A-431E-0EC4-5B3899A7989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0" creationId="{B430209F-1EA8-71E4-B55D-DCE79E6A8EDF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1" creationId="{A3B97ED5-1418-9883-AE25-7F0B251ECF45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2" creationId="{4DC54F6E-5199-E90A-5711-8603AC65D04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3" creationId="{62C4FB96-898D-CA1D-2230-FF3EA23920E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4" creationId="{45E58476-D027-189A-18B7-CD7DA5E9EF7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5" creationId="{44F20D1F-B3E8-0D7D-BCC1-D48BFE0F49B9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6" creationId="{6445E196-F40F-F6F3-2AA3-0E7F687EC205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7" creationId="{A5472657-BE4F-C19C-7881-36B9DC72420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58" creationId="{D82529E8-74E5-F326-E87B-56AAD5BD4519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0" creationId="{BEEEA0AA-DE86-50A1-BE64-BAD43DABD174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1" creationId="{F5E8BBE0-B622-CA3E-EB40-E50BFA32D4E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2" creationId="{FAC6ED0C-6130-B4F8-1879-02B0057A195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3" creationId="{B9C82893-A443-F918-72BE-285258F0D5B1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4" creationId="{4C46E7AB-1560-9204-C4DB-677C70E91AD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5" creationId="{83279263-6C3F-1240-E719-7FC83EFE013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6" creationId="{D1F64773-9C1F-0B81-2410-CEE0818B2A36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7" creationId="{8B951C9E-003C-3CE2-0469-B7BB02E98C7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68" creationId="{E3BE9012-D8B9-5493-5E7B-1E241A63F98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0" creationId="{01F0CA58-4226-7E14-0674-823EEC54F121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1" creationId="{D3FC864D-EB88-066E-72EB-1073CBCEABFA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2" creationId="{31D384CA-FD04-3A8F-83CC-AFD27F9112F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3" creationId="{BCF7B9F5-4B0E-1814-006B-0FE15ADEFDB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4" creationId="{23FA143F-F1FF-789E-65C2-1BF019DBCC4E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5" creationId="{1D1A317E-6B34-3FAC-4662-0AED1A26662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6" creationId="{32B6003F-B1C7-CA53-E82B-CCFB02447BA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7" creationId="{8C1316A5-C8C3-875C-8AA0-F1045004473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8" creationId="{8F904535-CDEB-50F3-0540-D9C65B8BE614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79" creationId="{F04110C2-9393-A226-842E-6C53B9EE521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82" creationId="{D7AFDDF9-2425-8D02-5CA0-9DC6137BA10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83" creationId="{406A7F3C-FF1F-10DF-2A86-EBAE12916E21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84" creationId="{970F80A1-6D7E-E86D-FA8E-950969DD61E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85" creationId="{0901402D-AD1C-6C18-B925-03E37836080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86" creationId="{58DE171C-FCC9-80E8-6882-8521BCFB8DDD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87" creationId="{3FC84CA6-10EF-C20D-A907-9B620498C339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88" creationId="{D045391B-B4DA-0CC4-E4BF-B48DFBBC963E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89" creationId="{DE4F08AC-4DB3-3F77-5732-E3A00F71B21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0" creationId="{B3797236-CC82-0437-AA54-5DBC2CCDA1F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1" creationId="{97F521CC-4192-91C5-7E17-2D5FC042BF9A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2" creationId="{070E240A-A501-0136-E6E4-2181920EFAC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3" creationId="{6BE69CC8-9630-CA9F-01D2-F07497FFFF55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4" creationId="{727BEC5C-4790-87BC-98F8-D7BB61923EC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5" creationId="{87BF4CAD-9D3D-4875-EFA4-F0A12434BAB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6" creationId="{47F0C771-147C-B1B4-6A31-9F5396DCA41C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7" creationId="{22EAFA01-72B4-0F81-A4A9-81BEF7AFCCA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8" creationId="{C8B0F09E-DED2-B15D-AED0-E42F89FB258A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99" creationId="{280BC84E-3317-4DB5-5172-7A599CF9B35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0" creationId="{53DADCBF-FBE7-6351-53D6-CC2F0599BA7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1" creationId="{7D443EDE-1392-103F-28C4-E75894DA61BA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2" creationId="{25097131-5BAB-76AE-59C7-C5257DF0A07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3" creationId="{9AE04F46-9817-9A6E-0419-76610A00F2BE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4" creationId="{A6B605F1-1EDA-509F-00F7-B9BCA22A6136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5" creationId="{7B68B487-1DCA-F38F-49B5-4A39F9E08144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6" creationId="{4327F4AF-67D1-2515-E59A-22DD9FB16A0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7" creationId="{225FDF15-957D-8E20-E27B-1937B53F762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8" creationId="{B284C065-1CB5-8530-3EDA-87890D35FC21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09" creationId="{E041B4AC-99AD-7381-76E4-B95F03D7AAE6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0" creationId="{3AAC6234-29C0-4B77-122A-18AA4C26C34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1" creationId="{154A48ED-03AD-84F0-CDF0-0FABCC7A311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2" creationId="{BE6C012F-BE22-6512-C321-26A7F754C124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3" creationId="{6E387832-C53E-9D57-C130-3158C39BEA9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4" creationId="{426BDD94-E253-6A76-88AC-18C6A416ADA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5" creationId="{A307730B-3999-DFAF-2728-BBDB8A59EC39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6" creationId="{943D3486-9EE4-6894-7620-335FC49F998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7" creationId="{DCBA13F9-46C4-DC6F-6874-947EFC6F60EF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8" creationId="{8A8E63D1-5C80-A435-A325-297856CF4A3C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19" creationId="{03923B6C-8F0C-CA17-C81E-85541DDEBC08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0" creationId="{B76587A2-47EF-2A12-AA38-FA9C0E188924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1" creationId="{E96B68D8-C855-2788-1CBC-D849C83F2DD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2" creationId="{89F35ACE-37FA-DACD-6E7D-E477C7676E7A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3" creationId="{7223BD3B-D883-1154-5D5F-EE65A4209689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4" creationId="{2745D19F-C95C-45FF-DAC1-BDD9820C26CB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5" creationId="{C7234B7F-6CEC-D775-CF55-D674E4465CB9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6" creationId="{14CDD8C0-B084-D73A-8943-91B3DF79FD9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7" creationId="{BCE4B791-0299-4C7D-07B3-D5D1FE37BCD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8" creationId="{8CAAB278-DA2E-541C-1447-461F27B89E74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29" creationId="{8F781DFC-0443-0662-CA31-2EDA51388167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0" creationId="{18261C10-98D4-A6C4-ABB5-83A2F6155A23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1" creationId="{2F5E029B-43A0-3576-B262-C9F972D3D185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2" creationId="{2967D403-5B9A-21F0-5E18-BEB1E034FF06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3" creationId="{B2E3B92A-2B85-9CEA-9FC6-3D7D40E6FB29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4" creationId="{A9C40EBA-6E88-E8E4-9E32-43A18D93A32F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5" creationId="{CB5C5038-034F-0AB8-9E93-721A345F4F92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6" creationId="{C2052D1F-B789-238D-F62D-79F1642C4A55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7" creationId="{8014F7C3-26DD-E9B9-7DDC-9D27C604B001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8" creationId="{7A43FD63-7E18-DADA-E27A-3CBA963FBAAD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39" creationId="{28E16CB8-C6E8-B950-5556-E5CBAB15E910}"/>
          </ac:spMkLst>
        </pc:spChg>
        <pc:spChg chg="mod">
          <ac:chgData name="David Meidinger" userId="bd0cd7bc76476e65" providerId="LiveId" clId="{8D2D5C78-CEF8-4CD8-8336-3032464934BC}" dt="2024-06-27T13:21:29.526" v="3025" actId="1076"/>
          <ac:spMkLst>
            <pc:docMk/>
            <pc:sldMk cId="2698634494" sldId="405"/>
            <ac:spMk id="140" creationId="{D73835B1-450B-8153-4B79-1AFB46307F87}"/>
          </ac:spMkLst>
        </pc:spChg>
        <pc:grpChg chg="add del mod">
          <ac:chgData name="David Meidinger" userId="bd0cd7bc76476e65" providerId="LiveId" clId="{8D2D5C78-CEF8-4CD8-8336-3032464934BC}" dt="2024-06-27T13:26:34.782" v="3026" actId="478"/>
          <ac:grpSpMkLst>
            <pc:docMk/>
            <pc:sldMk cId="2698634494" sldId="405"/>
            <ac:grpSpMk id="8" creationId="{70CB35D8-03CE-BE3E-9354-36B5D1F78CCB}"/>
          </ac:grpSpMkLst>
        </pc:grpChg>
        <pc:grpChg chg="mod">
          <ac:chgData name="David Meidinger" userId="bd0cd7bc76476e65" providerId="LiveId" clId="{8D2D5C78-CEF8-4CD8-8336-3032464934BC}" dt="2024-06-27T13:21:29.526" v="3025" actId="1076"/>
          <ac:grpSpMkLst>
            <pc:docMk/>
            <pc:sldMk cId="2698634494" sldId="405"/>
            <ac:grpSpMk id="18" creationId="{74C619B1-387E-E995-7247-BA7F9C7FA65B}"/>
          </ac:grpSpMkLst>
        </pc:grpChg>
        <pc:grpChg chg="mod">
          <ac:chgData name="David Meidinger" userId="bd0cd7bc76476e65" providerId="LiveId" clId="{8D2D5C78-CEF8-4CD8-8336-3032464934BC}" dt="2024-06-27T13:21:29.526" v="3025" actId="1076"/>
          <ac:grpSpMkLst>
            <pc:docMk/>
            <pc:sldMk cId="2698634494" sldId="405"/>
            <ac:grpSpMk id="28" creationId="{157D7187-181C-1478-276B-2CE46D401F32}"/>
          </ac:grpSpMkLst>
        </pc:grpChg>
        <pc:grpChg chg="mod">
          <ac:chgData name="David Meidinger" userId="bd0cd7bc76476e65" providerId="LiveId" clId="{8D2D5C78-CEF8-4CD8-8336-3032464934BC}" dt="2024-06-27T13:21:29.526" v="3025" actId="1076"/>
          <ac:grpSpMkLst>
            <pc:docMk/>
            <pc:sldMk cId="2698634494" sldId="405"/>
            <ac:grpSpMk id="49" creationId="{DEAECF06-5A4C-5BFB-7FF0-AFA6A4BBC67D}"/>
          </ac:grpSpMkLst>
        </pc:grpChg>
        <pc:grpChg chg="mod">
          <ac:chgData name="David Meidinger" userId="bd0cd7bc76476e65" providerId="LiveId" clId="{8D2D5C78-CEF8-4CD8-8336-3032464934BC}" dt="2024-06-27T13:21:29.526" v="3025" actId="1076"/>
          <ac:grpSpMkLst>
            <pc:docMk/>
            <pc:sldMk cId="2698634494" sldId="405"/>
            <ac:grpSpMk id="59" creationId="{BBD19F16-65F2-4D6F-CAAE-AB660375ACAD}"/>
          </ac:grpSpMkLst>
        </pc:grpChg>
        <pc:grpChg chg="mod">
          <ac:chgData name="David Meidinger" userId="bd0cd7bc76476e65" providerId="LiveId" clId="{8D2D5C78-CEF8-4CD8-8336-3032464934BC}" dt="2024-06-27T13:21:29.526" v="3025" actId="1076"/>
          <ac:grpSpMkLst>
            <pc:docMk/>
            <pc:sldMk cId="2698634494" sldId="405"/>
            <ac:grpSpMk id="69" creationId="{C772C536-F367-4159-BC60-3CF3447EEF0E}"/>
          </ac:grpSpMkLst>
        </pc:grpChg>
        <pc:grpChg chg="mod">
          <ac:chgData name="David Meidinger" userId="bd0cd7bc76476e65" providerId="LiveId" clId="{8D2D5C78-CEF8-4CD8-8336-3032464934BC}" dt="2024-06-27T13:21:29.526" v="3025" actId="1076"/>
          <ac:grpSpMkLst>
            <pc:docMk/>
            <pc:sldMk cId="2698634494" sldId="405"/>
            <ac:grpSpMk id="81" creationId="{DFA7A3EC-F93C-92ED-993A-3D47EA4F0406}"/>
          </ac:grpSpMkLst>
        </pc:grpChg>
        <pc:picChg chg="mod">
          <ac:chgData name="David Meidinger" userId="bd0cd7bc76476e65" providerId="LiveId" clId="{8D2D5C78-CEF8-4CD8-8336-3032464934BC}" dt="2024-06-27T13:21:29.526" v="3025" actId="1076"/>
          <ac:picMkLst>
            <pc:docMk/>
            <pc:sldMk cId="2698634494" sldId="405"/>
            <ac:picMk id="19" creationId="{35D3DEE2-580E-2134-1D3C-A48A25C4718F}"/>
          </ac:picMkLst>
        </pc:picChg>
        <pc:picChg chg="mod">
          <ac:chgData name="David Meidinger" userId="bd0cd7bc76476e65" providerId="LiveId" clId="{8D2D5C78-CEF8-4CD8-8336-3032464934BC}" dt="2024-06-27T13:21:29.526" v="3025" actId="1076"/>
          <ac:picMkLst>
            <pc:docMk/>
            <pc:sldMk cId="2698634494" sldId="405"/>
            <ac:picMk id="80" creationId="{4A7E93DE-E186-27C7-9A44-896879F45F0B}"/>
          </ac:picMkLst>
        </pc:picChg>
        <pc:cxnChg chg="mod">
          <ac:chgData name="David Meidinger" userId="bd0cd7bc76476e65" providerId="LiveId" clId="{8D2D5C78-CEF8-4CD8-8336-3032464934BC}" dt="2024-06-27T13:21:29.526" v="3025" actId="1076"/>
          <ac:cxnSpMkLst>
            <pc:docMk/>
            <pc:sldMk cId="2698634494" sldId="405"/>
            <ac:cxnSpMk id="45" creationId="{1D3203BD-0F6A-C316-4CC6-37BADE70E025}"/>
          </ac:cxnSpMkLst>
        </pc:cxnChg>
        <pc:cxnChg chg="mod">
          <ac:chgData name="David Meidinger" userId="bd0cd7bc76476e65" providerId="LiveId" clId="{8D2D5C78-CEF8-4CD8-8336-3032464934BC}" dt="2024-06-27T13:21:29.526" v="3025" actId="1076"/>
          <ac:cxnSpMkLst>
            <pc:docMk/>
            <pc:sldMk cId="2698634494" sldId="405"/>
            <ac:cxnSpMk id="46" creationId="{503CEA03-9B87-1510-0DF7-DDE000A278AA}"/>
          </ac:cxnSpMkLst>
        </pc:cxnChg>
        <pc:cxnChg chg="mod">
          <ac:chgData name="David Meidinger" userId="bd0cd7bc76476e65" providerId="LiveId" clId="{8D2D5C78-CEF8-4CD8-8336-3032464934BC}" dt="2024-06-27T13:21:29.526" v="3025" actId="1076"/>
          <ac:cxnSpMkLst>
            <pc:docMk/>
            <pc:sldMk cId="2698634494" sldId="405"/>
            <ac:cxnSpMk id="47" creationId="{3BD284D6-6BAC-2A7F-C5E2-ABFDE6E036D7}"/>
          </ac:cxnSpMkLst>
        </pc:cxnChg>
      </pc:sldChg>
      <pc:sldChg chg="addSp delSp modSp add mod">
        <pc:chgData name="David Meidinger" userId="bd0cd7bc76476e65" providerId="LiveId" clId="{8D2D5C78-CEF8-4CD8-8336-3032464934BC}" dt="2024-06-27T14:04:55.424" v="3502"/>
        <pc:sldMkLst>
          <pc:docMk/>
          <pc:sldMk cId="3633194709" sldId="405"/>
        </pc:sldMkLst>
        <pc:spChg chg="mod">
          <ac:chgData name="David Meidinger" userId="bd0cd7bc76476e65" providerId="LiveId" clId="{8D2D5C78-CEF8-4CD8-8336-3032464934BC}" dt="2024-06-27T14:04:55.424" v="3502"/>
          <ac:spMkLst>
            <pc:docMk/>
            <pc:sldMk cId="3633194709" sldId="405"/>
            <ac:spMk id="4" creationId="{2F91298E-7CB9-10F6-7B41-B4C6340D6D95}"/>
          </ac:spMkLst>
        </pc:spChg>
        <pc:spChg chg="add del mod">
          <ac:chgData name="David Meidinger" userId="bd0cd7bc76476e65" providerId="LiveId" clId="{8D2D5C78-CEF8-4CD8-8336-3032464934BC}" dt="2024-06-27T13:54:37.540" v="3215" actId="931"/>
          <ac:spMkLst>
            <pc:docMk/>
            <pc:sldMk cId="3633194709" sldId="405"/>
            <ac:spMk id="6" creationId="{5EE08F97-C340-6D56-A854-1FE6537A5215}"/>
          </ac:spMkLst>
        </pc:spChg>
        <pc:spChg chg="mod">
          <ac:chgData name="David Meidinger" userId="bd0cd7bc76476e65" providerId="LiveId" clId="{8D2D5C78-CEF8-4CD8-8336-3032464934BC}" dt="2024-06-27T13:58:28.366" v="3363" actId="20577"/>
          <ac:spMkLst>
            <pc:docMk/>
            <pc:sldMk cId="3633194709" sldId="405"/>
            <ac:spMk id="11" creationId="{FECC92D4-4A84-B465-F7AD-A4D4921C6C75}"/>
          </ac:spMkLst>
        </pc:spChg>
        <pc:picChg chg="del">
          <ac:chgData name="David Meidinger" userId="bd0cd7bc76476e65" providerId="LiveId" clId="{8D2D5C78-CEF8-4CD8-8336-3032464934BC}" dt="2024-06-27T13:54:32.639" v="3214" actId="478"/>
          <ac:picMkLst>
            <pc:docMk/>
            <pc:sldMk cId="3633194709" sldId="405"/>
            <ac:picMk id="8" creationId="{15BBD01E-3D13-F363-61E3-B1112F22DA63}"/>
          </ac:picMkLst>
        </pc:picChg>
        <pc:picChg chg="add mod">
          <ac:chgData name="David Meidinger" userId="bd0cd7bc76476e65" providerId="LiveId" clId="{8D2D5C78-CEF8-4CD8-8336-3032464934BC}" dt="2024-06-27T13:54:38.199" v="3217" actId="962"/>
          <ac:picMkLst>
            <pc:docMk/>
            <pc:sldMk cId="3633194709" sldId="405"/>
            <ac:picMk id="9" creationId="{13C15727-5F42-3D37-8DF4-F5AE7A6BCADE}"/>
          </ac:picMkLst>
        </pc:picChg>
      </pc:sldChg>
      <pc:sldChg chg="addSp delSp modSp add del mod ord modClrScheme delAnim modAnim chgLayout">
        <pc:chgData name="David Meidinger" userId="bd0cd7bc76476e65" providerId="LiveId" clId="{8D2D5C78-CEF8-4CD8-8336-3032464934BC}" dt="2024-06-27T13:26:53.819" v="3030" actId="2696"/>
        <pc:sldMkLst>
          <pc:docMk/>
          <pc:sldMk cId="843285996" sldId="406"/>
        </pc:sldMkLst>
        <pc:spChg chg="mod ord">
          <ac:chgData name="David Meidinger" userId="bd0cd7bc76476e65" providerId="LiveId" clId="{8D2D5C78-CEF8-4CD8-8336-3032464934BC}" dt="2024-06-27T13:19:34.523" v="3000" actId="700"/>
          <ac:spMkLst>
            <pc:docMk/>
            <pc:sldMk cId="843285996" sldId="406"/>
            <ac:spMk id="2" creationId="{CF292FE9-2D7C-A253-5B9D-91ACFC39E466}"/>
          </ac:spMkLst>
        </pc:spChg>
        <pc:spChg chg="mod ord">
          <ac:chgData name="David Meidinger" userId="bd0cd7bc76476e65" providerId="LiveId" clId="{8D2D5C78-CEF8-4CD8-8336-3032464934BC}" dt="2024-06-27T13:19:34.523" v="3000" actId="700"/>
          <ac:spMkLst>
            <pc:docMk/>
            <pc:sldMk cId="843285996" sldId="406"/>
            <ac:spMk id="3" creationId="{30036D92-967E-8073-8BDE-E309DB70DE10}"/>
          </ac:spMkLst>
        </pc:spChg>
        <pc:spChg chg="del mod ord">
          <ac:chgData name="David Meidinger" userId="bd0cd7bc76476e65" providerId="LiveId" clId="{8D2D5C78-CEF8-4CD8-8336-3032464934BC}" dt="2024-06-27T13:19:34.523" v="3000" actId="700"/>
          <ac:spMkLst>
            <pc:docMk/>
            <pc:sldMk cId="843285996" sldId="406"/>
            <ac:spMk id="6" creationId="{597B0BEB-ACCE-78E7-4118-A511B6D36EBE}"/>
          </ac:spMkLst>
        </pc:spChg>
        <pc:spChg chg="mod">
          <ac:chgData name="David Meidinger" userId="bd0cd7bc76476e65" providerId="LiveId" clId="{8D2D5C78-CEF8-4CD8-8336-3032464934BC}" dt="2024-06-27T13:18:23.471" v="2995" actId="1076"/>
          <ac:spMkLst>
            <pc:docMk/>
            <pc:sldMk cId="843285996" sldId="406"/>
            <ac:spMk id="11" creationId="{A2C8F28B-DD9E-7FE6-54A8-61BE75336020}"/>
          </ac:spMkLst>
        </pc:spChg>
        <pc:spChg chg="mod">
          <ac:chgData name="David Meidinger" userId="bd0cd7bc76476e65" providerId="LiveId" clId="{8D2D5C78-CEF8-4CD8-8336-3032464934BC}" dt="2024-06-27T13:18:23.471" v="2995" actId="1076"/>
          <ac:spMkLst>
            <pc:docMk/>
            <pc:sldMk cId="843285996" sldId="406"/>
            <ac:spMk id="12" creationId="{77FB60D7-A0F2-82AD-2AF6-CFD0366CF321}"/>
          </ac:spMkLst>
        </pc:spChg>
        <pc:spChg chg="mod">
          <ac:chgData name="David Meidinger" userId="bd0cd7bc76476e65" providerId="LiveId" clId="{8D2D5C78-CEF8-4CD8-8336-3032464934BC}" dt="2024-06-27T13:18:02.573" v="2994" actId="1076"/>
          <ac:spMkLst>
            <pc:docMk/>
            <pc:sldMk cId="843285996" sldId="406"/>
            <ac:spMk id="24" creationId="{1AC22B59-ADE0-60D0-E943-F3ACF8C44BAA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25" creationId="{F6C6C1A9-D090-0590-B1DF-03D829C6FE23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26" creationId="{B1A14CE6-081F-B2F3-11C7-06377E86377B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27" creationId="{E1983791-CE5F-698F-9FF9-B6DA869DEBEF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28" creationId="{567B3FC0-CDC0-E420-085E-FEE66E0A742F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29" creationId="{1CB067D0-233B-7AC9-E55B-91FF4BF69D7F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30" creationId="{4DC7EB02-EAE5-A36D-5346-4060A91A0CA7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31" creationId="{1B6BAC3E-EF4E-9C9A-634C-4D1FB82C8DC5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32" creationId="{E5B97265-FB02-A4FB-B544-050BB8C57863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33" creationId="{DCA167E6-A42F-45E6-D7CF-024C81F056E1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35" creationId="{60681569-E4FA-12B9-6A05-FD141C1E9B7A}"/>
          </ac:spMkLst>
        </pc:spChg>
        <pc:spChg chg="mod">
          <ac:chgData name="David Meidinger" userId="bd0cd7bc76476e65" providerId="LiveId" clId="{8D2D5C78-CEF8-4CD8-8336-3032464934BC}" dt="2024-06-27T13:15:46.275" v="2972"/>
          <ac:spMkLst>
            <pc:docMk/>
            <pc:sldMk cId="843285996" sldId="406"/>
            <ac:spMk id="36" creationId="{76B45E2B-B6AF-CCEB-7FEE-75371A6699D1}"/>
          </ac:spMkLst>
        </pc:spChg>
        <pc:spChg chg="add mod ord">
          <ac:chgData name="David Meidinger" userId="bd0cd7bc76476e65" providerId="LiveId" clId="{8D2D5C78-CEF8-4CD8-8336-3032464934BC}" dt="2024-06-27T13:19:34.523" v="3000" actId="700"/>
          <ac:spMkLst>
            <pc:docMk/>
            <pc:sldMk cId="843285996" sldId="406"/>
            <ac:spMk id="39" creationId="{922A6A65-0BF8-51BC-E746-3B98AE3F9920}"/>
          </ac:spMkLst>
        </pc:spChg>
        <pc:spChg chg="add del mod ord">
          <ac:chgData name="David Meidinger" userId="bd0cd7bc76476e65" providerId="LiveId" clId="{8D2D5C78-CEF8-4CD8-8336-3032464934BC}" dt="2024-06-27T13:19:39.207" v="3001" actId="478"/>
          <ac:spMkLst>
            <pc:docMk/>
            <pc:sldMk cId="843285996" sldId="406"/>
            <ac:spMk id="40" creationId="{9BD3865E-D6B8-7564-5B7D-D335F5ECA4E4}"/>
          </ac:spMkLst>
        </pc:spChg>
        <pc:grpChg chg="add mod">
          <ac:chgData name="David Meidinger" userId="bd0cd7bc76476e65" providerId="LiveId" clId="{8D2D5C78-CEF8-4CD8-8336-3032464934BC}" dt="2024-06-27T13:19:52.202" v="3003" actId="1076"/>
          <ac:grpSpMkLst>
            <pc:docMk/>
            <pc:sldMk cId="843285996" sldId="406"/>
            <ac:grpSpMk id="5" creationId="{E7D20446-DCE1-E9C5-3B5B-403B5D868DB0}"/>
          </ac:grpSpMkLst>
        </pc:grpChg>
        <pc:grpChg chg="mod">
          <ac:chgData name="David Meidinger" userId="bd0cd7bc76476e65" providerId="LiveId" clId="{8D2D5C78-CEF8-4CD8-8336-3032464934BC}" dt="2024-06-27T13:15:46.275" v="2972"/>
          <ac:grpSpMkLst>
            <pc:docMk/>
            <pc:sldMk cId="843285996" sldId="406"/>
            <ac:grpSpMk id="22" creationId="{07B38187-0C94-18B7-9976-850641D2AF9D}"/>
          </ac:grpSpMkLst>
        </pc:grpChg>
        <pc:grpChg chg="add del mod">
          <ac:chgData name="David Meidinger" userId="bd0cd7bc76476e65" providerId="LiveId" clId="{8D2D5C78-CEF8-4CD8-8336-3032464934BC}" dt="2024-06-27T13:18:49.712" v="2998" actId="478"/>
          <ac:grpSpMkLst>
            <pc:docMk/>
            <pc:sldMk cId="843285996" sldId="406"/>
            <ac:grpSpMk id="34" creationId="{1D573427-AB86-0CD9-1F98-3252877C01E6}"/>
          </ac:grpSpMkLst>
        </pc:grpChg>
        <pc:picChg chg="mod">
          <ac:chgData name="David Meidinger" userId="bd0cd7bc76476e65" providerId="LiveId" clId="{8D2D5C78-CEF8-4CD8-8336-3032464934BC}" dt="2024-06-27T13:15:46.275" v="2972"/>
          <ac:picMkLst>
            <pc:docMk/>
            <pc:sldMk cId="843285996" sldId="406"/>
            <ac:picMk id="21" creationId="{C6A2C882-1167-B3EC-5692-1FB37847113A}"/>
          </ac:picMkLst>
        </pc:picChg>
        <pc:picChg chg="mod">
          <ac:chgData name="David Meidinger" userId="bd0cd7bc76476e65" providerId="LiveId" clId="{8D2D5C78-CEF8-4CD8-8336-3032464934BC}" dt="2024-06-27T13:15:46.275" v="2972"/>
          <ac:picMkLst>
            <pc:docMk/>
            <pc:sldMk cId="843285996" sldId="406"/>
            <ac:picMk id="23" creationId="{86C73ED6-3951-56EC-5041-806593FE5B09}"/>
          </ac:picMkLst>
        </pc:picChg>
        <pc:cxnChg chg="mod">
          <ac:chgData name="David Meidinger" userId="bd0cd7bc76476e65" providerId="LiveId" clId="{8D2D5C78-CEF8-4CD8-8336-3032464934BC}" dt="2024-06-27T13:18:28.266" v="2996" actId="14100"/>
          <ac:cxnSpMkLst>
            <pc:docMk/>
            <pc:sldMk cId="843285996" sldId="406"/>
            <ac:cxnSpMk id="7" creationId="{0F697337-392F-9314-AE9B-6E1B034BDAB7}"/>
          </ac:cxnSpMkLst>
        </pc:cxnChg>
        <pc:cxnChg chg="mod">
          <ac:chgData name="David Meidinger" userId="bd0cd7bc76476e65" providerId="LiveId" clId="{8D2D5C78-CEF8-4CD8-8336-3032464934BC}" dt="2024-06-27T13:18:34.461" v="2997" actId="14100"/>
          <ac:cxnSpMkLst>
            <pc:docMk/>
            <pc:sldMk cId="843285996" sldId="406"/>
            <ac:cxnSpMk id="8" creationId="{37837C01-6C4A-7A60-CC42-F104363341D3}"/>
          </ac:cxnSpMkLst>
        </pc:cxnChg>
        <pc:cxnChg chg="mod">
          <ac:chgData name="David Meidinger" userId="bd0cd7bc76476e65" providerId="LiveId" clId="{8D2D5C78-CEF8-4CD8-8336-3032464934BC}" dt="2024-06-27T13:15:46.275" v="2972"/>
          <ac:cxnSpMkLst>
            <pc:docMk/>
            <pc:sldMk cId="843285996" sldId="406"/>
            <ac:cxnSpMk id="9" creationId="{3E71F8F4-74C6-A333-C7E7-F79ACD09CF97}"/>
          </ac:cxnSpMkLst>
        </pc:cxnChg>
        <pc:cxnChg chg="mod">
          <ac:chgData name="David Meidinger" userId="bd0cd7bc76476e65" providerId="LiveId" clId="{8D2D5C78-CEF8-4CD8-8336-3032464934BC}" dt="2024-06-27T13:15:46.275" v="2972"/>
          <ac:cxnSpMkLst>
            <pc:docMk/>
            <pc:sldMk cId="843285996" sldId="406"/>
            <ac:cxnSpMk id="10" creationId="{6312B807-BB01-05EB-CC2B-EC798CF2D7AE}"/>
          </ac:cxnSpMkLst>
        </pc:cxnChg>
        <pc:cxnChg chg="mod">
          <ac:chgData name="David Meidinger" userId="bd0cd7bc76476e65" providerId="LiveId" clId="{8D2D5C78-CEF8-4CD8-8336-3032464934BC}" dt="2024-06-27T13:15:46.275" v="2972"/>
          <ac:cxnSpMkLst>
            <pc:docMk/>
            <pc:sldMk cId="843285996" sldId="406"/>
            <ac:cxnSpMk id="13" creationId="{3AFCF2C8-5F95-3C9B-4C9D-15CF9108551E}"/>
          </ac:cxnSpMkLst>
        </pc:cxnChg>
        <pc:cxnChg chg="mod">
          <ac:chgData name="David Meidinger" userId="bd0cd7bc76476e65" providerId="LiveId" clId="{8D2D5C78-CEF8-4CD8-8336-3032464934BC}" dt="2024-06-27T13:15:46.275" v="2972"/>
          <ac:cxnSpMkLst>
            <pc:docMk/>
            <pc:sldMk cId="843285996" sldId="406"/>
            <ac:cxnSpMk id="14" creationId="{ED9EB3E1-9626-099C-C0B4-E511A3420B71}"/>
          </ac:cxnSpMkLst>
        </pc:cxnChg>
        <pc:cxnChg chg="mod">
          <ac:chgData name="David Meidinger" userId="bd0cd7bc76476e65" providerId="LiveId" clId="{8D2D5C78-CEF8-4CD8-8336-3032464934BC}" dt="2024-06-27T13:15:46.275" v="2972"/>
          <ac:cxnSpMkLst>
            <pc:docMk/>
            <pc:sldMk cId="843285996" sldId="406"/>
            <ac:cxnSpMk id="15" creationId="{5FDAFB35-4A06-5241-E802-FB79394400F3}"/>
          </ac:cxnSpMkLst>
        </pc:cxnChg>
        <pc:cxnChg chg="mod">
          <ac:chgData name="David Meidinger" userId="bd0cd7bc76476e65" providerId="LiveId" clId="{8D2D5C78-CEF8-4CD8-8336-3032464934BC}" dt="2024-06-27T13:15:46.275" v="2972"/>
          <ac:cxnSpMkLst>
            <pc:docMk/>
            <pc:sldMk cId="843285996" sldId="406"/>
            <ac:cxnSpMk id="16" creationId="{CCDBEBB1-3C2E-73C2-A661-519A55722143}"/>
          </ac:cxnSpMkLst>
        </pc:cxnChg>
        <pc:cxnChg chg="mod">
          <ac:chgData name="David Meidinger" userId="bd0cd7bc76476e65" providerId="LiveId" clId="{8D2D5C78-CEF8-4CD8-8336-3032464934BC}" dt="2024-06-27T13:15:46.275" v="2972"/>
          <ac:cxnSpMkLst>
            <pc:docMk/>
            <pc:sldMk cId="843285996" sldId="406"/>
            <ac:cxnSpMk id="17" creationId="{AA4449C9-9CC2-2CB1-DF50-AA7349549260}"/>
          </ac:cxnSpMkLst>
        </pc:cxnChg>
        <pc:cxnChg chg="mod">
          <ac:chgData name="David Meidinger" userId="bd0cd7bc76476e65" providerId="LiveId" clId="{8D2D5C78-CEF8-4CD8-8336-3032464934BC}" dt="2024-06-27T13:15:46.275" v="2972"/>
          <ac:cxnSpMkLst>
            <pc:docMk/>
            <pc:sldMk cId="843285996" sldId="406"/>
            <ac:cxnSpMk id="18" creationId="{324CF750-3253-D3EC-C939-5047CE4ED171}"/>
          </ac:cxnSpMkLst>
        </pc:cxnChg>
        <pc:cxnChg chg="del mod">
          <ac:chgData name="David Meidinger" userId="bd0cd7bc76476e65" providerId="LiveId" clId="{8D2D5C78-CEF8-4CD8-8336-3032464934BC}" dt="2024-06-27T13:16:10.413" v="2979" actId="478"/>
          <ac:cxnSpMkLst>
            <pc:docMk/>
            <pc:sldMk cId="843285996" sldId="406"/>
            <ac:cxnSpMk id="19" creationId="{202C59F8-E4FD-57B4-D851-3FC7E79F6C65}"/>
          </ac:cxnSpMkLst>
        </pc:cxnChg>
        <pc:cxnChg chg="del mod">
          <ac:chgData name="David Meidinger" userId="bd0cd7bc76476e65" providerId="LiveId" clId="{8D2D5C78-CEF8-4CD8-8336-3032464934BC}" dt="2024-06-27T13:16:07.732" v="2978" actId="478"/>
          <ac:cxnSpMkLst>
            <pc:docMk/>
            <pc:sldMk cId="843285996" sldId="406"/>
            <ac:cxnSpMk id="20" creationId="{FB3B680F-7C06-764E-5EAB-E7673CB1A342}"/>
          </ac:cxnSpMkLst>
        </pc:cxnChg>
      </pc:sldChg>
      <pc:sldChg chg="addSp delSp modSp add mod">
        <pc:chgData name="David Meidinger" userId="bd0cd7bc76476e65" providerId="LiveId" clId="{8D2D5C78-CEF8-4CD8-8336-3032464934BC}" dt="2024-06-27T14:05:07.894" v="3504"/>
        <pc:sldMkLst>
          <pc:docMk/>
          <pc:sldMk cId="1886639707" sldId="406"/>
        </pc:sldMkLst>
        <pc:spChg chg="mod">
          <ac:chgData name="David Meidinger" userId="bd0cd7bc76476e65" providerId="LiveId" clId="{8D2D5C78-CEF8-4CD8-8336-3032464934BC}" dt="2024-06-27T14:05:07.894" v="3504"/>
          <ac:spMkLst>
            <pc:docMk/>
            <pc:sldMk cId="1886639707" sldId="406"/>
            <ac:spMk id="4" creationId="{2F91298E-7CB9-10F6-7B41-B4C6340D6D95}"/>
          </ac:spMkLst>
        </pc:spChg>
        <pc:spChg chg="add del mod">
          <ac:chgData name="David Meidinger" userId="bd0cd7bc76476e65" providerId="LiveId" clId="{8D2D5C78-CEF8-4CD8-8336-3032464934BC}" dt="2024-06-27T14:01:31.567" v="3374" actId="931"/>
          <ac:spMkLst>
            <pc:docMk/>
            <pc:sldMk cId="1886639707" sldId="406"/>
            <ac:spMk id="6" creationId="{F6256ABD-8118-F963-9FA5-D48F7AB1FDCF}"/>
          </ac:spMkLst>
        </pc:spChg>
        <pc:spChg chg="mod">
          <ac:chgData name="David Meidinger" userId="bd0cd7bc76476e65" providerId="LiveId" clId="{8D2D5C78-CEF8-4CD8-8336-3032464934BC}" dt="2024-06-27T14:03:31.127" v="3477" actId="20577"/>
          <ac:spMkLst>
            <pc:docMk/>
            <pc:sldMk cId="1886639707" sldId="406"/>
            <ac:spMk id="11" creationId="{FECC92D4-4A84-B465-F7AD-A4D4921C6C75}"/>
          </ac:spMkLst>
        </pc:spChg>
        <pc:picChg chg="add mod">
          <ac:chgData name="David Meidinger" userId="bd0cd7bc76476e65" providerId="LiveId" clId="{8D2D5C78-CEF8-4CD8-8336-3032464934BC}" dt="2024-06-27T14:01:33.455" v="3375" actId="27614"/>
          <ac:picMkLst>
            <pc:docMk/>
            <pc:sldMk cId="1886639707" sldId="406"/>
            <ac:picMk id="8" creationId="{F8D83E8C-2AC6-D5A3-9BAB-A4F0C960A182}"/>
          </ac:picMkLst>
        </pc:picChg>
        <pc:picChg chg="del">
          <ac:chgData name="David Meidinger" userId="bd0cd7bc76476e65" providerId="LiveId" clId="{8D2D5C78-CEF8-4CD8-8336-3032464934BC}" dt="2024-06-27T13:59:01.651" v="3373" actId="478"/>
          <ac:picMkLst>
            <pc:docMk/>
            <pc:sldMk cId="1886639707" sldId="406"/>
            <ac:picMk id="9" creationId="{13C15727-5F42-3D37-8DF4-F5AE7A6BCADE}"/>
          </ac:picMkLst>
        </pc:picChg>
      </pc:sldChg>
      <pc:sldChg chg="add del">
        <pc:chgData name="David Meidinger" userId="bd0cd7bc76476e65" providerId="LiveId" clId="{8D2D5C78-CEF8-4CD8-8336-3032464934BC}" dt="2024-06-27T14:09:02.603" v="3633" actId="2890"/>
        <pc:sldMkLst>
          <pc:docMk/>
          <pc:sldMk cId="3548972181" sldId="407"/>
        </pc:sldMkLst>
      </pc:sldChg>
      <pc:sldChg chg="modSp add mod chgLayout">
        <pc:chgData name="David Meidinger" userId="bd0cd7bc76476e65" providerId="LiveId" clId="{8D2D5C78-CEF8-4CD8-8336-3032464934BC}" dt="2024-06-27T14:09:59.354" v="3690"/>
        <pc:sldMkLst>
          <pc:docMk/>
          <pc:sldMk cId="3834422148" sldId="407"/>
        </pc:sldMkLst>
        <pc:spChg chg="mod ord">
          <ac:chgData name="David Meidinger" userId="bd0cd7bc76476e65" providerId="LiveId" clId="{8D2D5C78-CEF8-4CD8-8336-3032464934BC}" dt="2024-06-27T14:09:59.354" v="3690"/>
          <ac:spMkLst>
            <pc:docMk/>
            <pc:sldMk cId="3834422148" sldId="407"/>
            <ac:spMk id="2" creationId="{D8CC60FD-3719-EFC3-5B42-10DD84EC4436}"/>
          </ac:spMkLst>
        </pc:spChg>
        <pc:spChg chg="mod ord">
          <ac:chgData name="David Meidinger" userId="bd0cd7bc76476e65" providerId="LiveId" clId="{8D2D5C78-CEF8-4CD8-8336-3032464934BC}" dt="2024-06-27T14:09:20.061" v="3635" actId="700"/>
          <ac:spMkLst>
            <pc:docMk/>
            <pc:sldMk cId="3834422148" sldId="407"/>
            <ac:spMk id="3" creationId="{04A17402-5F60-FC39-B76D-7089846421E4}"/>
          </ac:spMkLst>
        </pc:spChg>
        <pc:spChg chg="mod ord">
          <ac:chgData name="David Meidinger" userId="bd0cd7bc76476e65" providerId="LiveId" clId="{8D2D5C78-CEF8-4CD8-8336-3032464934BC}" dt="2024-06-27T14:09:20.061" v="3635" actId="700"/>
          <ac:spMkLst>
            <pc:docMk/>
            <pc:sldMk cId="3834422148" sldId="407"/>
            <ac:spMk id="4" creationId="{289A7AB4-DFB7-A9FE-7E14-30BC909073FE}"/>
          </ac:spMkLst>
        </pc:spChg>
      </pc:sldChg>
      <pc:sldChg chg="modSp add mod">
        <pc:chgData name="David Meidinger" userId="bd0cd7bc76476e65" providerId="LiveId" clId="{8D2D5C78-CEF8-4CD8-8336-3032464934BC}" dt="2024-06-27T14:10:55.440" v="3710"/>
        <pc:sldMkLst>
          <pc:docMk/>
          <pc:sldMk cId="1205027066" sldId="408"/>
        </pc:sldMkLst>
        <pc:spChg chg="mod">
          <ac:chgData name="David Meidinger" userId="bd0cd7bc76476e65" providerId="LiveId" clId="{8D2D5C78-CEF8-4CD8-8336-3032464934BC}" dt="2024-06-27T14:10:55.440" v="3710"/>
          <ac:spMkLst>
            <pc:docMk/>
            <pc:sldMk cId="1205027066" sldId="408"/>
            <ac:spMk id="2" creationId="{D8CC60FD-3719-EFC3-5B42-10DD84EC4436}"/>
          </ac:spMkLst>
        </pc:spChg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364787910" sldId="408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762919296" sldId="409"/>
        </pc:sldMkLst>
      </pc:sldChg>
      <pc:sldChg chg="modSp add mod">
        <pc:chgData name="David Meidinger" userId="bd0cd7bc76476e65" providerId="LiveId" clId="{8D2D5C78-CEF8-4CD8-8336-3032464934BC}" dt="2024-06-27T14:18:33.946" v="3975" actId="27636"/>
        <pc:sldMkLst>
          <pc:docMk/>
          <pc:sldMk cId="2430663866" sldId="409"/>
        </pc:sldMkLst>
        <pc:spChg chg="mod">
          <ac:chgData name="David Meidinger" userId="bd0cd7bc76476e65" providerId="LiveId" clId="{8D2D5C78-CEF8-4CD8-8336-3032464934BC}" dt="2024-06-27T14:18:33.946" v="3975" actId="27636"/>
          <ac:spMkLst>
            <pc:docMk/>
            <pc:sldMk cId="2430663866" sldId="409"/>
            <ac:spMk id="2" creationId="{D8CC60FD-3719-EFC3-5B42-10DD84EC4436}"/>
          </ac:spMkLst>
        </pc:spChg>
      </pc:sldChg>
      <pc:sldChg chg="addSp delSp modSp add mod modClrScheme chgLayout">
        <pc:chgData name="David Meidinger" userId="bd0cd7bc76476e65" providerId="LiveId" clId="{8D2D5C78-CEF8-4CD8-8336-3032464934BC}" dt="2024-06-27T14:43:34.338" v="3990" actId="5793"/>
        <pc:sldMkLst>
          <pc:docMk/>
          <pc:sldMk cId="1616763542" sldId="410"/>
        </pc:sldMkLst>
        <pc:spChg chg="del">
          <ac:chgData name="David Meidinger" userId="bd0cd7bc76476e65" providerId="LiveId" clId="{8D2D5C78-CEF8-4CD8-8336-3032464934BC}" dt="2024-06-27T14:42:26.938" v="3977" actId="478"/>
          <ac:spMkLst>
            <pc:docMk/>
            <pc:sldMk cId="1616763542" sldId="410"/>
            <ac:spMk id="2" creationId="{D8CC60FD-3719-EFC3-5B42-10DD84EC4436}"/>
          </ac:spMkLst>
        </pc:spChg>
        <pc:spChg chg="mod ord">
          <ac:chgData name="David Meidinger" userId="bd0cd7bc76476e65" providerId="LiveId" clId="{8D2D5C78-CEF8-4CD8-8336-3032464934BC}" dt="2024-06-27T14:43:29.163" v="3984" actId="700"/>
          <ac:spMkLst>
            <pc:docMk/>
            <pc:sldMk cId="1616763542" sldId="410"/>
            <ac:spMk id="3" creationId="{04A17402-5F60-FC39-B76D-7089846421E4}"/>
          </ac:spMkLst>
        </pc:spChg>
        <pc:spChg chg="mod ord">
          <ac:chgData name="David Meidinger" userId="bd0cd7bc76476e65" providerId="LiveId" clId="{8D2D5C78-CEF8-4CD8-8336-3032464934BC}" dt="2024-06-27T14:43:29.163" v="3984" actId="700"/>
          <ac:spMkLst>
            <pc:docMk/>
            <pc:sldMk cId="1616763542" sldId="410"/>
            <ac:spMk id="4" creationId="{289A7AB4-DFB7-A9FE-7E14-30BC909073FE}"/>
          </ac:spMkLst>
        </pc:spChg>
        <pc:spChg chg="add del mod ord">
          <ac:chgData name="David Meidinger" userId="bd0cd7bc76476e65" providerId="LiveId" clId="{8D2D5C78-CEF8-4CD8-8336-3032464934BC}" dt="2024-06-27T14:42:31.535" v="3978" actId="700"/>
          <ac:spMkLst>
            <pc:docMk/>
            <pc:sldMk cId="1616763542" sldId="410"/>
            <ac:spMk id="6" creationId="{7BB709F6-40E5-F330-4FD9-FBF872BBD908}"/>
          </ac:spMkLst>
        </pc:spChg>
        <pc:spChg chg="add del mod ord">
          <ac:chgData name="David Meidinger" userId="bd0cd7bc76476e65" providerId="LiveId" clId="{8D2D5C78-CEF8-4CD8-8336-3032464934BC}" dt="2024-06-27T14:43:34.338" v="3990" actId="5793"/>
          <ac:spMkLst>
            <pc:docMk/>
            <pc:sldMk cId="1616763542" sldId="410"/>
            <ac:spMk id="7" creationId="{E9C402F6-2E81-635B-5EC8-D7CFEC7FC086}"/>
          </ac:spMkLst>
        </pc:spChg>
        <pc:spChg chg="add del mod ord">
          <ac:chgData name="David Meidinger" userId="bd0cd7bc76476e65" providerId="LiveId" clId="{8D2D5C78-CEF8-4CD8-8336-3032464934BC}" dt="2024-06-27T14:43:29.573" v="3985" actId="3680"/>
          <ac:spMkLst>
            <pc:docMk/>
            <pc:sldMk cId="1616763542" sldId="410"/>
            <ac:spMk id="8" creationId="{861B0A8C-8C7E-9551-AFD2-CC6791ACFB82}"/>
          </ac:spMkLst>
        </pc:spChg>
        <pc:graphicFrameChg chg="add del mod ord modGraphic">
          <ac:chgData name="David Meidinger" userId="bd0cd7bc76476e65" providerId="LiveId" clId="{8D2D5C78-CEF8-4CD8-8336-3032464934BC}" dt="2024-06-27T14:43:30.152" v="3986" actId="3680"/>
          <ac:graphicFrameMkLst>
            <pc:docMk/>
            <pc:sldMk cId="1616763542" sldId="410"/>
            <ac:graphicFrameMk id="9" creationId="{7AF96DE3-BB32-7078-C2B2-E847FFC8FE52}"/>
          </ac:graphicFrameMkLst>
        </pc:graphicFrameChg>
        <pc:graphicFrameChg chg="add del mod ord modGraphic">
          <ac:chgData name="David Meidinger" userId="bd0cd7bc76476e65" providerId="LiveId" clId="{8D2D5C78-CEF8-4CD8-8336-3032464934BC}" dt="2024-06-27T14:43:29.573" v="3985" actId="3680"/>
          <ac:graphicFrameMkLst>
            <pc:docMk/>
            <pc:sldMk cId="1616763542" sldId="410"/>
            <ac:graphicFrameMk id="10" creationId="{D646B08F-7567-9F38-B304-7958D0F48C60}"/>
          </ac:graphicFrameMkLst>
        </pc:graphicFrameChg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274672464" sldId="410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828939492" sldId="411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081240325" sldId="412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233085828" sldId="413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205567466" sldId="414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4017551787" sldId="415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407736400" sldId="416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38442847" sldId="417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274245902" sldId="418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953221902" sldId="419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3042464" sldId="420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684469784" sldId="421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950844575" sldId="422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182199843" sldId="423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163568649" sldId="424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509103820" sldId="425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081440887" sldId="426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444760024" sldId="427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241763109" sldId="428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4051007203" sldId="429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272140497" sldId="430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786628325" sldId="431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912709690" sldId="432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399099340" sldId="433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760406191" sldId="434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194753005" sldId="435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673886588" sldId="436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577565296" sldId="437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121517222" sldId="438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200222459" sldId="439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939349701" sldId="440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4171600826" sldId="441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989836773" sldId="442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615245774" sldId="443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242830632" sldId="444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046235243" sldId="445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390074537" sldId="446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655106578" sldId="447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844583754" sldId="448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4164162000" sldId="449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011870996" sldId="450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467416937" sldId="451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682302192" sldId="452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676978442" sldId="453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340880039" sldId="454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988001144" sldId="455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26535177" sldId="456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400826139" sldId="457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109900055" sldId="458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967981871" sldId="459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077179392" sldId="460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100306824" sldId="461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477020388" sldId="462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4064752648" sldId="463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2224354979" sldId="464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754962122" sldId="465"/>
        </pc:sldMkLst>
      </pc:sldChg>
      <pc:sldChg chg="add del replId">
        <pc:chgData name="David Meidinger" userId="bd0cd7bc76476e65" providerId="LiveId" clId="{8D2D5C78-CEF8-4CD8-8336-3032464934BC}" dt="2024-06-27T14:09:02.603" v="3633" actId="2890"/>
        <pc:sldMkLst>
          <pc:docMk/>
          <pc:sldMk cId="3296049808" sldId="466"/>
        </pc:sldMkLst>
      </pc:sldChg>
    </pc:docChg>
  </pc:docChgLst>
  <pc:docChgLst>
    <pc:chgData name="David Meidinger" userId="bd0cd7bc76476e65" providerId="LiveId" clId="{4FF59708-0BAA-44EF-842D-F8EB1F45E5B1}"/>
    <pc:docChg chg="undo redo custSel addSld delSld modSld sldOrd delSection modSection">
      <pc:chgData name="David Meidinger" userId="bd0cd7bc76476e65" providerId="LiveId" clId="{4FF59708-0BAA-44EF-842D-F8EB1F45E5B1}" dt="2024-06-28T18:05:20.486" v="9077" actId="478"/>
      <pc:docMkLst>
        <pc:docMk/>
      </pc:docMkLst>
      <pc:sldChg chg="del">
        <pc:chgData name="David Meidinger" userId="bd0cd7bc76476e65" providerId="LiveId" clId="{4FF59708-0BAA-44EF-842D-F8EB1F45E5B1}" dt="2024-06-28T16:57:23.916" v="6878" actId="2696"/>
        <pc:sldMkLst>
          <pc:docMk/>
          <pc:sldMk cId="2567812478" sldId="287"/>
        </pc:sldMkLst>
      </pc:sldChg>
      <pc:sldChg chg="del">
        <pc:chgData name="David Meidinger" userId="bd0cd7bc76476e65" providerId="LiveId" clId="{4FF59708-0BAA-44EF-842D-F8EB1F45E5B1}" dt="2024-06-28T16:57:23.916" v="6878" actId="2696"/>
        <pc:sldMkLst>
          <pc:docMk/>
          <pc:sldMk cId="2298070429" sldId="288"/>
        </pc:sldMkLst>
      </pc:sldChg>
      <pc:sldChg chg="del">
        <pc:chgData name="David Meidinger" userId="bd0cd7bc76476e65" providerId="LiveId" clId="{4FF59708-0BAA-44EF-842D-F8EB1F45E5B1}" dt="2024-06-28T16:57:23.916" v="6878" actId="2696"/>
        <pc:sldMkLst>
          <pc:docMk/>
          <pc:sldMk cId="3570751327" sldId="290"/>
        </pc:sldMkLst>
      </pc:sldChg>
      <pc:sldChg chg="modSp mod">
        <pc:chgData name="David Meidinger" userId="bd0cd7bc76476e65" providerId="LiveId" clId="{4FF59708-0BAA-44EF-842D-F8EB1F45E5B1}" dt="2024-06-28T15:17:53.833" v="4238" actId="20577"/>
        <pc:sldMkLst>
          <pc:docMk/>
          <pc:sldMk cId="2063542157" sldId="291"/>
        </pc:sldMkLst>
        <pc:spChg chg="mod">
          <ac:chgData name="David Meidinger" userId="bd0cd7bc76476e65" providerId="LiveId" clId="{4FF59708-0BAA-44EF-842D-F8EB1F45E5B1}" dt="2024-06-28T15:17:53.833" v="4238" actId="20577"/>
          <ac:spMkLst>
            <pc:docMk/>
            <pc:sldMk cId="2063542157" sldId="291"/>
            <ac:spMk id="2" creationId="{D8CC60FD-3719-EFC3-5B42-10DD84EC4436}"/>
          </ac:spMkLst>
        </pc:spChg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3640405278" sldId="292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3863029348" sldId="293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370606218" sldId="294"/>
        </pc:sldMkLst>
      </pc:sldChg>
      <pc:sldChg chg="del">
        <pc:chgData name="David Meidinger" userId="bd0cd7bc76476e65" providerId="LiveId" clId="{4FF59708-0BAA-44EF-842D-F8EB1F45E5B1}" dt="2024-06-28T16:54:41.806" v="6876" actId="2696"/>
        <pc:sldMkLst>
          <pc:docMk/>
          <pc:sldMk cId="1341196662" sldId="301"/>
        </pc:sldMkLst>
      </pc:sldChg>
      <pc:sldChg chg="modSp mod">
        <pc:chgData name="David Meidinger" userId="bd0cd7bc76476e65" providerId="LiveId" clId="{4FF59708-0BAA-44EF-842D-F8EB1F45E5B1}" dt="2024-06-28T17:35:14.749" v="8030" actId="20577"/>
        <pc:sldMkLst>
          <pc:docMk/>
          <pc:sldMk cId="2392569170" sldId="324"/>
        </pc:sldMkLst>
        <pc:spChg chg="mod">
          <ac:chgData name="David Meidinger" userId="bd0cd7bc76476e65" providerId="LiveId" clId="{4FF59708-0BAA-44EF-842D-F8EB1F45E5B1}" dt="2024-06-28T17:35:14.749" v="8030" actId="20577"/>
          <ac:spMkLst>
            <pc:docMk/>
            <pc:sldMk cId="2392569170" sldId="324"/>
            <ac:spMk id="2" creationId="{EDC0A719-D95D-3582-787C-7D5AA8B643ED}"/>
          </ac:spMkLst>
        </pc:spChg>
      </pc:sldChg>
      <pc:sldChg chg="modSp mod">
        <pc:chgData name="David Meidinger" userId="bd0cd7bc76476e65" providerId="LiveId" clId="{4FF59708-0BAA-44EF-842D-F8EB1F45E5B1}" dt="2024-06-28T17:50:37.730" v="8552" actId="20577"/>
        <pc:sldMkLst>
          <pc:docMk/>
          <pc:sldMk cId="2636953873" sldId="325"/>
        </pc:sldMkLst>
        <pc:spChg chg="mod">
          <ac:chgData name="David Meidinger" userId="bd0cd7bc76476e65" providerId="LiveId" clId="{4FF59708-0BAA-44EF-842D-F8EB1F45E5B1}" dt="2024-06-28T17:50:37.730" v="8552" actId="20577"/>
          <ac:spMkLst>
            <pc:docMk/>
            <pc:sldMk cId="2636953873" sldId="325"/>
            <ac:spMk id="2" creationId="{80D7714F-7679-15D1-CE79-E02640A71A4D}"/>
          </ac:spMkLst>
        </pc:spChg>
      </pc:sldChg>
      <pc:sldChg chg="modSp mod">
        <pc:chgData name="David Meidinger" userId="bd0cd7bc76476e65" providerId="LiveId" clId="{4FF59708-0BAA-44EF-842D-F8EB1F45E5B1}" dt="2024-06-28T15:00:37.351" v="3791" actId="20577"/>
        <pc:sldMkLst>
          <pc:docMk/>
          <pc:sldMk cId="2302428795" sldId="327"/>
        </pc:sldMkLst>
        <pc:spChg chg="mod">
          <ac:chgData name="David Meidinger" userId="bd0cd7bc76476e65" providerId="LiveId" clId="{4FF59708-0BAA-44EF-842D-F8EB1F45E5B1}" dt="2024-06-28T15:00:37.351" v="3791" actId="20577"/>
          <ac:spMkLst>
            <pc:docMk/>
            <pc:sldMk cId="2302428795" sldId="327"/>
            <ac:spMk id="11" creationId="{AB94D76B-7B93-4C6D-B8A8-6A34BD87F1D5}"/>
          </ac:spMkLst>
        </pc:spChg>
        <pc:picChg chg="mod ord modCrop">
          <ac:chgData name="David Meidinger" userId="bd0cd7bc76476e65" providerId="LiveId" clId="{4FF59708-0BAA-44EF-842D-F8EB1F45E5B1}" dt="2024-06-28T14:58:40.681" v="3743" actId="167"/>
          <ac:picMkLst>
            <pc:docMk/>
            <pc:sldMk cId="2302428795" sldId="327"/>
            <ac:picMk id="13" creationId="{21EA8FFF-903E-AF25-D5FD-D2C9248FFACD}"/>
          </ac:picMkLst>
        </pc:picChg>
      </pc:sldChg>
      <pc:sldChg chg="del">
        <pc:chgData name="David Meidinger" userId="bd0cd7bc76476e65" providerId="LiveId" clId="{4FF59708-0BAA-44EF-842D-F8EB1F45E5B1}" dt="2024-06-28T16:53:56.758" v="6870" actId="2696"/>
        <pc:sldMkLst>
          <pc:docMk/>
          <pc:sldMk cId="1510354258" sldId="329"/>
        </pc:sldMkLst>
      </pc:sldChg>
      <pc:sldChg chg="del">
        <pc:chgData name="David Meidinger" userId="bd0cd7bc76476e65" providerId="LiveId" clId="{4FF59708-0BAA-44EF-842D-F8EB1F45E5B1}" dt="2024-06-28T16:54:02.882" v="6871" actId="2696"/>
        <pc:sldMkLst>
          <pc:docMk/>
          <pc:sldMk cId="711206127" sldId="330"/>
        </pc:sldMkLst>
      </pc:sldChg>
      <pc:sldChg chg="del">
        <pc:chgData name="David Meidinger" userId="bd0cd7bc76476e65" providerId="LiveId" clId="{4FF59708-0BAA-44EF-842D-F8EB1F45E5B1}" dt="2024-06-28T16:54:09.147" v="6872" actId="2696"/>
        <pc:sldMkLst>
          <pc:docMk/>
          <pc:sldMk cId="2825613902" sldId="331"/>
        </pc:sldMkLst>
      </pc:sldChg>
      <pc:sldChg chg="del">
        <pc:chgData name="David Meidinger" userId="bd0cd7bc76476e65" providerId="LiveId" clId="{4FF59708-0BAA-44EF-842D-F8EB1F45E5B1}" dt="2024-06-28T16:54:14.867" v="6873" actId="2696"/>
        <pc:sldMkLst>
          <pc:docMk/>
          <pc:sldMk cId="1987994171" sldId="332"/>
        </pc:sldMkLst>
      </pc:sldChg>
      <pc:sldChg chg="del">
        <pc:chgData name="David Meidinger" userId="bd0cd7bc76476e65" providerId="LiveId" clId="{4FF59708-0BAA-44EF-842D-F8EB1F45E5B1}" dt="2024-06-28T16:54:19.807" v="6874" actId="2696"/>
        <pc:sldMkLst>
          <pc:docMk/>
          <pc:sldMk cId="540570986" sldId="333"/>
        </pc:sldMkLst>
      </pc:sldChg>
      <pc:sldChg chg="del">
        <pc:chgData name="David Meidinger" userId="bd0cd7bc76476e65" providerId="LiveId" clId="{4FF59708-0BAA-44EF-842D-F8EB1F45E5B1}" dt="2024-06-28T16:54:28.154" v="6875" actId="2696"/>
        <pc:sldMkLst>
          <pc:docMk/>
          <pc:sldMk cId="192044930" sldId="334"/>
        </pc:sldMkLst>
      </pc:sldChg>
      <pc:sldChg chg="del">
        <pc:chgData name="David Meidinger" userId="bd0cd7bc76476e65" providerId="LiveId" clId="{4FF59708-0BAA-44EF-842D-F8EB1F45E5B1}" dt="2024-06-28T16:54:28.154" v="6875" actId="2696"/>
        <pc:sldMkLst>
          <pc:docMk/>
          <pc:sldMk cId="2016271591" sldId="335"/>
        </pc:sldMkLst>
      </pc:sldChg>
      <pc:sldChg chg="del">
        <pc:chgData name="David Meidinger" userId="bd0cd7bc76476e65" providerId="LiveId" clId="{4FF59708-0BAA-44EF-842D-F8EB1F45E5B1}" dt="2024-06-28T16:54:28.154" v="6875" actId="2696"/>
        <pc:sldMkLst>
          <pc:docMk/>
          <pc:sldMk cId="2130778181" sldId="336"/>
        </pc:sldMkLst>
      </pc:sldChg>
      <pc:sldChg chg="del">
        <pc:chgData name="David Meidinger" userId="bd0cd7bc76476e65" providerId="LiveId" clId="{4FF59708-0BAA-44EF-842D-F8EB1F45E5B1}" dt="2024-06-28T16:54:41.806" v="6876" actId="2696"/>
        <pc:sldMkLst>
          <pc:docMk/>
          <pc:sldMk cId="865397461" sldId="337"/>
        </pc:sldMkLst>
      </pc:sldChg>
      <pc:sldChg chg="del">
        <pc:chgData name="David Meidinger" userId="bd0cd7bc76476e65" providerId="LiveId" clId="{4FF59708-0BAA-44EF-842D-F8EB1F45E5B1}" dt="2024-06-28T16:54:41.806" v="6876" actId="2696"/>
        <pc:sldMkLst>
          <pc:docMk/>
          <pc:sldMk cId="2938614233" sldId="338"/>
        </pc:sldMkLst>
      </pc:sldChg>
      <pc:sldChg chg="del">
        <pc:chgData name="David Meidinger" userId="bd0cd7bc76476e65" providerId="LiveId" clId="{4FF59708-0BAA-44EF-842D-F8EB1F45E5B1}" dt="2024-06-28T16:54:41.806" v="6876" actId="2696"/>
        <pc:sldMkLst>
          <pc:docMk/>
          <pc:sldMk cId="947491862" sldId="341"/>
        </pc:sldMkLst>
      </pc:sldChg>
      <pc:sldChg chg="del">
        <pc:chgData name="David Meidinger" userId="bd0cd7bc76476e65" providerId="LiveId" clId="{4FF59708-0BAA-44EF-842D-F8EB1F45E5B1}" dt="2024-06-28T16:54:41.806" v="6876" actId="2696"/>
        <pc:sldMkLst>
          <pc:docMk/>
          <pc:sldMk cId="3870306903" sldId="342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1037525996" sldId="343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2819754576" sldId="345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3474104654" sldId="348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3613122029" sldId="349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1643584458" sldId="350"/>
        </pc:sldMkLst>
      </pc:sldChg>
      <pc:sldChg chg="del">
        <pc:chgData name="David Meidinger" userId="bd0cd7bc76476e65" providerId="LiveId" clId="{4FF59708-0BAA-44EF-842D-F8EB1F45E5B1}" dt="2024-06-28T16:57:23.916" v="6878" actId="2696"/>
        <pc:sldMkLst>
          <pc:docMk/>
          <pc:sldMk cId="116481362" sldId="352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1110774583" sldId="355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1815495621" sldId="356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2678803994" sldId="357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244807668" sldId="359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262208191" sldId="360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3815220600" sldId="361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2007142968" sldId="362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3013149866" sldId="364"/>
        </pc:sldMkLst>
      </pc:sldChg>
      <pc:sldChg chg="addSp delSp modSp mod modClrScheme chgLayout">
        <pc:chgData name="David Meidinger" userId="bd0cd7bc76476e65" providerId="LiveId" clId="{4FF59708-0BAA-44EF-842D-F8EB1F45E5B1}" dt="2024-06-28T18:00:53.750" v="8942" actId="21"/>
        <pc:sldMkLst>
          <pc:docMk/>
          <pc:sldMk cId="875384049" sldId="365"/>
        </pc:sldMkLst>
        <pc:spChg chg="mod ord">
          <ac:chgData name="David Meidinger" userId="bd0cd7bc76476e65" providerId="LiveId" clId="{4FF59708-0BAA-44EF-842D-F8EB1F45E5B1}" dt="2024-06-28T17:56:53.588" v="8803" actId="700"/>
          <ac:spMkLst>
            <pc:docMk/>
            <pc:sldMk cId="875384049" sldId="365"/>
            <ac:spMk id="2" creationId="{437E17AB-E2F1-5AE4-C446-E015264444C0}"/>
          </ac:spMkLst>
        </pc:spChg>
        <pc:spChg chg="mod ord">
          <ac:chgData name="David Meidinger" userId="bd0cd7bc76476e65" providerId="LiveId" clId="{4FF59708-0BAA-44EF-842D-F8EB1F45E5B1}" dt="2024-06-28T17:56:53.588" v="8803" actId="700"/>
          <ac:spMkLst>
            <pc:docMk/>
            <pc:sldMk cId="875384049" sldId="365"/>
            <ac:spMk id="3" creationId="{02CD4665-E40E-3D37-6476-7A795677BF0F}"/>
          </ac:spMkLst>
        </pc:spChg>
        <pc:spChg chg="mod ord">
          <ac:chgData name="David Meidinger" userId="bd0cd7bc76476e65" providerId="LiveId" clId="{4FF59708-0BAA-44EF-842D-F8EB1F45E5B1}" dt="2024-06-28T18:00:53.750" v="8942" actId="21"/>
          <ac:spMkLst>
            <pc:docMk/>
            <pc:sldMk cId="875384049" sldId="365"/>
            <ac:spMk id="4" creationId="{3389C408-F163-B3AE-0755-B465119690A3}"/>
          </ac:spMkLst>
        </pc:spChg>
        <pc:spChg chg="add del mod ord">
          <ac:chgData name="David Meidinger" userId="bd0cd7bc76476e65" providerId="LiveId" clId="{4FF59708-0BAA-44EF-842D-F8EB1F45E5B1}" dt="2024-06-28T17:56:58.609" v="8804"/>
          <ac:spMkLst>
            <pc:docMk/>
            <pc:sldMk cId="875384049" sldId="365"/>
            <ac:spMk id="5" creationId="{333E4058-42A2-EB32-B6FF-C6E1D06FCD41}"/>
          </ac:spMkLst>
        </pc:spChg>
        <pc:spChg chg="del">
          <ac:chgData name="David Meidinger" userId="bd0cd7bc76476e65" providerId="LiveId" clId="{4FF59708-0BAA-44EF-842D-F8EB1F45E5B1}" dt="2024-06-28T17:54:49.351" v="8667" actId="478"/>
          <ac:spMkLst>
            <pc:docMk/>
            <pc:sldMk cId="875384049" sldId="365"/>
            <ac:spMk id="7" creationId="{CB42B096-1DAC-165B-0297-1210025FEB14}"/>
          </ac:spMkLst>
        </pc:spChg>
        <pc:spChg chg="add mod">
          <ac:chgData name="David Meidinger" userId="bd0cd7bc76476e65" providerId="LiveId" clId="{4FF59708-0BAA-44EF-842D-F8EB1F45E5B1}" dt="2024-06-28T17:57:17.417" v="8806" actId="1076"/>
          <ac:spMkLst>
            <pc:docMk/>
            <pc:sldMk cId="875384049" sldId="365"/>
            <ac:spMk id="8" creationId="{8719DFE2-EC2D-ED33-B03C-063BD63E434A}"/>
          </ac:spMkLst>
        </pc:spChg>
        <pc:picChg chg="add mod">
          <ac:chgData name="David Meidinger" userId="bd0cd7bc76476e65" providerId="LiveId" clId="{4FF59708-0BAA-44EF-842D-F8EB1F45E5B1}" dt="2024-06-28T17:56:58.609" v="8804"/>
          <ac:picMkLst>
            <pc:docMk/>
            <pc:sldMk cId="875384049" sldId="365"/>
            <ac:picMk id="6" creationId="{92AFE5D0-ED33-3E9D-B8E1-CD17AC1E54DF}"/>
          </ac:picMkLst>
        </pc:picChg>
      </pc:sldChg>
      <pc:sldChg chg="addSp delSp modSp mod">
        <pc:chgData name="David Meidinger" userId="bd0cd7bc76476e65" providerId="LiveId" clId="{4FF59708-0BAA-44EF-842D-F8EB1F45E5B1}" dt="2024-06-28T18:05:20.486" v="9077" actId="478"/>
        <pc:sldMkLst>
          <pc:docMk/>
          <pc:sldMk cId="409093950" sldId="368"/>
        </pc:sldMkLst>
        <pc:spChg chg="mod">
          <ac:chgData name="David Meidinger" userId="bd0cd7bc76476e65" providerId="LiveId" clId="{4FF59708-0BAA-44EF-842D-F8EB1F45E5B1}" dt="2024-06-28T17:51:11.906" v="8562" actId="20577"/>
          <ac:spMkLst>
            <pc:docMk/>
            <pc:sldMk cId="409093950" sldId="368"/>
            <ac:spMk id="2" creationId="{7A16CB98-3C8B-C0A4-64B2-9BF18D98B40F}"/>
          </ac:spMkLst>
        </pc:spChg>
        <pc:spChg chg="mod">
          <ac:chgData name="David Meidinger" userId="bd0cd7bc76476e65" providerId="LiveId" clId="{4FF59708-0BAA-44EF-842D-F8EB1F45E5B1}" dt="2024-06-28T17:47:03.794" v="8503" actId="20577"/>
          <ac:spMkLst>
            <pc:docMk/>
            <pc:sldMk cId="409093950" sldId="368"/>
            <ac:spMk id="4" creationId="{FA2AEC88-2085-7D97-BD67-FFFB3489BE9B}"/>
          </ac:spMkLst>
        </pc:spChg>
        <pc:spChg chg="add del">
          <ac:chgData name="David Meidinger" userId="bd0cd7bc76476e65" providerId="LiveId" clId="{4FF59708-0BAA-44EF-842D-F8EB1F45E5B1}" dt="2024-06-28T18:05:20.486" v="9077" actId="478"/>
          <ac:spMkLst>
            <pc:docMk/>
            <pc:sldMk cId="409093950" sldId="368"/>
            <ac:spMk id="7" creationId="{B421A13F-68CA-D5A6-7C41-7E1623E0ACD6}"/>
          </ac:spMkLst>
        </pc:spChg>
      </pc:sldChg>
      <pc:sldChg chg="modSp mod">
        <pc:chgData name="David Meidinger" userId="bd0cd7bc76476e65" providerId="LiveId" clId="{4FF59708-0BAA-44EF-842D-F8EB1F45E5B1}" dt="2024-06-28T17:53:28.419" v="8624" actId="20577"/>
        <pc:sldMkLst>
          <pc:docMk/>
          <pc:sldMk cId="2064407814" sldId="369"/>
        </pc:sldMkLst>
        <pc:spChg chg="mod">
          <ac:chgData name="David Meidinger" userId="bd0cd7bc76476e65" providerId="LiveId" clId="{4FF59708-0BAA-44EF-842D-F8EB1F45E5B1}" dt="2024-06-28T17:51:03.854" v="8557" actId="20577"/>
          <ac:spMkLst>
            <pc:docMk/>
            <pc:sldMk cId="2064407814" sldId="369"/>
            <ac:spMk id="2" creationId="{7A16CB98-3C8B-C0A4-64B2-9BF18D98B40F}"/>
          </ac:spMkLst>
        </pc:spChg>
        <pc:spChg chg="mod">
          <ac:chgData name="David Meidinger" userId="bd0cd7bc76476e65" providerId="LiveId" clId="{4FF59708-0BAA-44EF-842D-F8EB1F45E5B1}" dt="2024-06-28T17:53:28.419" v="8624" actId="20577"/>
          <ac:spMkLst>
            <pc:docMk/>
            <pc:sldMk cId="2064407814" sldId="369"/>
            <ac:spMk id="4" creationId="{FA2AEC88-2085-7D97-BD67-FFFB3489BE9B}"/>
          </ac:spMkLst>
        </pc:spChg>
      </pc:sldChg>
      <pc:sldChg chg="modSp mod addCm">
        <pc:chgData name="David Meidinger" userId="bd0cd7bc76476e65" providerId="LiveId" clId="{4FF59708-0BAA-44EF-842D-F8EB1F45E5B1}" dt="2024-06-28T17:50:56.876" v="8554" actId="20577"/>
        <pc:sldMkLst>
          <pc:docMk/>
          <pc:sldMk cId="3000267134" sldId="370"/>
        </pc:sldMkLst>
        <pc:spChg chg="mod">
          <ac:chgData name="David Meidinger" userId="bd0cd7bc76476e65" providerId="LiveId" clId="{4FF59708-0BAA-44EF-842D-F8EB1F45E5B1}" dt="2024-06-28T17:50:56.876" v="8554" actId="20577"/>
          <ac:spMkLst>
            <pc:docMk/>
            <pc:sldMk cId="3000267134" sldId="370"/>
            <ac:spMk id="2" creationId="{75EE13BC-8D01-CB76-1C30-E272278B13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vid Meidinger" userId="bd0cd7bc76476e65" providerId="LiveId" clId="{4FF59708-0BAA-44EF-842D-F8EB1F45E5B1}" dt="2024-06-28T17:49:49.397" v="8506"/>
              <pc2:cmMkLst xmlns:pc2="http://schemas.microsoft.com/office/powerpoint/2019/9/main/command">
                <pc:docMk/>
                <pc:sldMk cId="3000267134" sldId="370"/>
                <pc2:cmMk id="{84A76439-074F-4FB3-93F4-0D5A10CA6CD9}"/>
              </pc2:cmMkLst>
            </pc226:cmChg>
          </p:ext>
        </pc:ext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2872337172" sldId="371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232560362" sldId="372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2858586455" sldId="376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204710958" sldId="377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2424203565" sldId="378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3267881166" sldId="379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2484652499" sldId="380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1094154400" sldId="381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4163838789" sldId="382"/>
        </pc:sldMkLst>
      </pc:sldChg>
      <pc:sldChg chg="del">
        <pc:chgData name="David Meidinger" userId="bd0cd7bc76476e65" providerId="LiveId" clId="{4FF59708-0BAA-44EF-842D-F8EB1F45E5B1}" dt="2024-06-28T16:57:23.916" v="6878" actId="2696"/>
        <pc:sldMkLst>
          <pc:docMk/>
          <pc:sldMk cId="3166404263" sldId="384"/>
        </pc:sldMkLst>
      </pc:sldChg>
      <pc:sldChg chg="del">
        <pc:chgData name="David Meidinger" userId="bd0cd7bc76476e65" providerId="LiveId" clId="{4FF59708-0BAA-44EF-842D-F8EB1F45E5B1}" dt="2024-06-28T16:57:23.916" v="6878" actId="2696"/>
        <pc:sldMkLst>
          <pc:docMk/>
          <pc:sldMk cId="4018608024" sldId="385"/>
        </pc:sldMkLst>
      </pc:sldChg>
      <pc:sldChg chg="del">
        <pc:chgData name="David Meidinger" userId="bd0cd7bc76476e65" providerId="LiveId" clId="{4FF59708-0BAA-44EF-842D-F8EB1F45E5B1}" dt="2024-06-28T16:54:41.806" v="6876" actId="2696"/>
        <pc:sldMkLst>
          <pc:docMk/>
          <pc:sldMk cId="4101029003" sldId="386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4195366742" sldId="387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4165573326" sldId="388"/>
        </pc:sldMkLst>
      </pc:sldChg>
      <pc:sldChg chg="del">
        <pc:chgData name="David Meidinger" userId="bd0cd7bc76476e65" providerId="LiveId" clId="{4FF59708-0BAA-44EF-842D-F8EB1F45E5B1}" dt="2024-06-28T16:55:21.244" v="6877" actId="2696"/>
        <pc:sldMkLst>
          <pc:docMk/>
          <pc:sldMk cId="560715659" sldId="389"/>
        </pc:sldMkLst>
      </pc:sldChg>
      <pc:sldChg chg="del">
        <pc:chgData name="David Meidinger" userId="bd0cd7bc76476e65" providerId="LiveId" clId="{4FF59708-0BAA-44EF-842D-F8EB1F45E5B1}" dt="2024-06-28T16:57:23.916" v="6878" actId="2696"/>
        <pc:sldMkLst>
          <pc:docMk/>
          <pc:sldMk cId="4202836202" sldId="390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2962354773" sldId="391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3717467131" sldId="392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1857067011" sldId="393"/>
        </pc:sldMkLst>
      </pc:sldChg>
      <pc:sldChg chg="del">
        <pc:chgData name="David Meidinger" userId="bd0cd7bc76476e65" providerId="LiveId" clId="{4FF59708-0BAA-44EF-842D-F8EB1F45E5B1}" dt="2024-06-28T16:58:48.682" v="6879" actId="2696"/>
        <pc:sldMkLst>
          <pc:docMk/>
          <pc:sldMk cId="1365755234" sldId="394"/>
        </pc:sldMkLst>
      </pc:sldChg>
      <pc:sldChg chg="modSp mod">
        <pc:chgData name="David Meidinger" userId="bd0cd7bc76476e65" providerId="LiveId" clId="{4FF59708-0BAA-44EF-842D-F8EB1F45E5B1}" dt="2024-06-28T14:33:29.660" v="2902" actId="20577"/>
        <pc:sldMkLst>
          <pc:docMk/>
          <pc:sldMk cId="1837829591" sldId="398"/>
        </pc:sldMkLst>
        <pc:graphicFrameChg chg="modGraphic">
          <ac:chgData name="David Meidinger" userId="bd0cd7bc76476e65" providerId="LiveId" clId="{4FF59708-0BAA-44EF-842D-F8EB1F45E5B1}" dt="2024-06-28T14:33:29.660" v="2902" actId="20577"/>
          <ac:graphicFrameMkLst>
            <pc:docMk/>
            <pc:sldMk cId="1837829591" sldId="398"/>
            <ac:graphicFrameMk id="5" creationId="{2A0EC11C-77A4-215C-0389-2756B1D19F20}"/>
          </ac:graphicFrameMkLst>
        </pc:graphicFrameChg>
      </pc:sldChg>
      <pc:sldChg chg="modSp mod">
        <pc:chgData name="David Meidinger" userId="bd0cd7bc76476e65" providerId="LiveId" clId="{4FF59708-0BAA-44EF-842D-F8EB1F45E5B1}" dt="2024-06-28T13:36:24.787" v="2485" actId="20577"/>
        <pc:sldMkLst>
          <pc:docMk/>
          <pc:sldMk cId="2470052320" sldId="399"/>
        </pc:sldMkLst>
        <pc:spChg chg="mod">
          <ac:chgData name="David Meidinger" userId="bd0cd7bc76476e65" providerId="LiveId" clId="{4FF59708-0BAA-44EF-842D-F8EB1F45E5B1}" dt="2024-06-28T13:36:24.787" v="2485" actId="20577"/>
          <ac:spMkLst>
            <pc:docMk/>
            <pc:sldMk cId="2470052320" sldId="399"/>
            <ac:spMk id="4" creationId="{02416B2E-516B-3959-39C9-80CD44870FDF}"/>
          </ac:spMkLst>
        </pc:spChg>
      </pc:sldChg>
      <pc:sldChg chg="addSp delSp modSp mod ord">
        <pc:chgData name="David Meidinger" userId="bd0cd7bc76476e65" providerId="LiveId" clId="{4FF59708-0BAA-44EF-842D-F8EB1F45E5B1}" dt="2024-06-28T14:21:20.273" v="2807"/>
        <pc:sldMkLst>
          <pc:docMk/>
          <pc:sldMk cId="3173012844" sldId="400"/>
        </pc:sldMkLst>
        <pc:spChg chg="del">
          <ac:chgData name="David Meidinger" userId="bd0cd7bc76476e65" providerId="LiveId" clId="{4FF59708-0BAA-44EF-842D-F8EB1F45E5B1}" dt="2024-06-28T05:15:45.750" v="638" actId="478"/>
          <ac:spMkLst>
            <pc:docMk/>
            <pc:sldMk cId="3173012844" sldId="400"/>
            <ac:spMk id="4" creationId="{2F91298E-7CB9-10F6-7B41-B4C6340D6D95}"/>
          </ac:spMkLst>
        </pc:spChg>
        <pc:spChg chg="add del mod">
          <ac:chgData name="David Meidinger" userId="bd0cd7bc76476e65" providerId="LiveId" clId="{4FF59708-0BAA-44EF-842D-F8EB1F45E5B1}" dt="2024-06-28T05:08:32.415" v="44" actId="1032"/>
          <ac:spMkLst>
            <pc:docMk/>
            <pc:sldMk cId="3173012844" sldId="400"/>
            <ac:spMk id="6" creationId="{0F085C06-2420-3251-ADD3-321CE4FBEF6D}"/>
          </ac:spMkLst>
        </pc:spChg>
        <pc:spChg chg="add del mod">
          <ac:chgData name="David Meidinger" userId="bd0cd7bc76476e65" providerId="LiveId" clId="{4FF59708-0BAA-44EF-842D-F8EB1F45E5B1}" dt="2024-06-28T05:08:00.512" v="43" actId="478"/>
          <ac:spMkLst>
            <pc:docMk/>
            <pc:sldMk cId="3173012844" sldId="400"/>
            <ac:spMk id="7" creationId="{7AA3FE96-2162-0286-5830-6835B7979019}"/>
          </ac:spMkLst>
        </pc:spChg>
        <pc:graphicFrameChg chg="add mod modGraphic">
          <ac:chgData name="David Meidinger" userId="bd0cd7bc76476e65" providerId="LiveId" clId="{4FF59708-0BAA-44EF-842D-F8EB1F45E5B1}" dt="2024-06-28T13:40:29.929" v="2605" actId="20577"/>
          <ac:graphicFrameMkLst>
            <pc:docMk/>
            <pc:sldMk cId="3173012844" sldId="400"/>
            <ac:graphicFrameMk id="8" creationId="{AD6E0AF5-3504-29AC-343D-E287DC8DC65C}"/>
          </ac:graphicFrameMkLst>
        </pc:graphicFrameChg>
        <pc:picChg chg="del">
          <ac:chgData name="David Meidinger" userId="bd0cd7bc76476e65" providerId="LiveId" clId="{4FF59708-0BAA-44EF-842D-F8EB1F45E5B1}" dt="2024-06-28T05:07:41.260" v="41" actId="478"/>
          <ac:picMkLst>
            <pc:docMk/>
            <pc:sldMk cId="3173012844" sldId="400"/>
            <ac:picMk id="13" creationId="{D7BB0E66-15AA-AD58-D3DF-F4E4BBFE121D}"/>
          </ac:picMkLst>
        </pc:picChg>
      </pc:sldChg>
      <pc:sldChg chg="modSp mod delCm modCm">
        <pc:chgData name="David Meidinger" userId="bd0cd7bc76476e65" providerId="LiveId" clId="{4FF59708-0BAA-44EF-842D-F8EB1F45E5B1}" dt="2024-06-28T13:36:48.140" v="2492" actId="20577"/>
        <pc:sldMkLst>
          <pc:docMk/>
          <pc:sldMk cId="3935297702" sldId="401"/>
        </pc:sldMkLst>
        <pc:spChg chg="mod">
          <ac:chgData name="David Meidinger" userId="bd0cd7bc76476e65" providerId="LiveId" clId="{4FF59708-0BAA-44EF-842D-F8EB1F45E5B1}" dt="2024-06-28T13:36:48.140" v="2492" actId="20577"/>
          <ac:spMkLst>
            <pc:docMk/>
            <pc:sldMk cId="3935297702" sldId="401"/>
            <ac:spMk id="4" creationId="{02416B2E-516B-3959-39C9-80CD44870FD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David Meidinger" userId="bd0cd7bc76476e65" providerId="LiveId" clId="{4FF59708-0BAA-44EF-842D-F8EB1F45E5B1}" dt="2024-06-28T13:22:51.891" v="2101"/>
              <pc2:cmMkLst xmlns:pc2="http://schemas.microsoft.com/office/powerpoint/2019/9/main/command">
                <pc:docMk/>
                <pc:sldMk cId="3935297702" sldId="401"/>
                <pc2:cmMk id="{65EEEC7C-00D9-4B36-B24D-92AF3E6A235A}"/>
              </pc2:cmMkLst>
            </pc226:cmChg>
          </p:ext>
        </pc:extLst>
      </pc:sldChg>
      <pc:sldChg chg="modSp mod">
        <pc:chgData name="David Meidinger" userId="bd0cd7bc76476e65" providerId="LiveId" clId="{4FF59708-0BAA-44EF-842D-F8EB1F45E5B1}" dt="2024-06-28T14:56:12.677" v="3677" actId="6549"/>
        <pc:sldMkLst>
          <pc:docMk/>
          <pc:sldMk cId="923536657" sldId="402"/>
        </pc:sldMkLst>
        <pc:spChg chg="mod">
          <ac:chgData name="David Meidinger" userId="bd0cd7bc76476e65" providerId="LiveId" clId="{4FF59708-0BAA-44EF-842D-F8EB1F45E5B1}" dt="2024-06-28T14:56:12.677" v="3677" actId="6549"/>
          <ac:spMkLst>
            <pc:docMk/>
            <pc:sldMk cId="923536657" sldId="402"/>
            <ac:spMk id="4" creationId="{02416B2E-516B-3959-39C9-80CD44870FDF}"/>
          </ac:spMkLst>
        </pc:spChg>
      </pc:sldChg>
      <pc:sldChg chg="addSp modSp mod">
        <pc:chgData name="David Meidinger" userId="bd0cd7bc76476e65" providerId="LiveId" clId="{4FF59708-0BAA-44EF-842D-F8EB1F45E5B1}" dt="2024-06-28T15:14:02.142" v="4118" actId="20577"/>
        <pc:sldMkLst>
          <pc:docMk/>
          <pc:sldMk cId="3052799622" sldId="403"/>
        </pc:sldMkLst>
        <pc:spChg chg="mod">
          <ac:chgData name="David Meidinger" userId="bd0cd7bc76476e65" providerId="LiveId" clId="{4FF59708-0BAA-44EF-842D-F8EB1F45E5B1}" dt="2024-06-28T15:14:02.142" v="4118" actId="20577"/>
          <ac:spMkLst>
            <pc:docMk/>
            <pc:sldMk cId="3052799622" sldId="403"/>
            <ac:spMk id="11" creationId="{FECC92D4-4A84-B465-F7AD-A4D4921C6C75}"/>
          </ac:spMkLst>
        </pc:spChg>
        <pc:picChg chg="add mod">
          <ac:chgData name="David Meidinger" userId="bd0cd7bc76476e65" providerId="LiveId" clId="{4FF59708-0BAA-44EF-842D-F8EB1F45E5B1}" dt="2024-06-28T14:13:05.455" v="2628" actId="1076"/>
          <ac:picMkLst>
            <pc:docMk/>
            <pc:sldMk cId="3052799622" sldId="403"/>
            <ac:picMk id="6" creationId="{0DA508C7-3652-0A29-131F-9619409A6200}"/>
          </ac:picMkLst>
        </pc:picChg>
        <pc:picChg chg="mod">
          <ac:chgData name="David Meidinger" userId="bd0cd7bc76476e65" providerId="LiveId" clId="{4FF59708-0BAA-44EF-842D-F8EB1F45E5B1}" dt="2024-06-28T14:12:57.568" v="2627" actId="1076"/>
          <ac:picMkLst>
            <pc:docMk/>
            <pc:sldMk cId="3052799622" sldId="403"/>
            <ac:picMk id="17" creationId="{975F7FAB-E3AE-AF53-C601-C3004F67DE02}"/>
          </ac:picMkLst>
        </pc:picChg>
      </pc:sldChg>
      <pc:sldChg chg="modSp mod">
        <pc:chgData name="David Meidinger" userId="bd0cd7bc76476e65" providerId="LiveId" clId="{4FF59708-0BAA-44EF-842D-F8EB1F45E5B1}" dt="2024-06-28T14:16:43.477" v="2754" actId="20577"/>
        <pc:sldMkLst>
          <pc:docMk/>
          <pc:sldMk cId="2043155649" sldId="404"/>
        </pc:sldMkLst>
        <pc:spChg chg="mod">
          <ac:chgData name="David Meidinger" userId="bd0cd7bc76476e65" providerId="LiveId" clId="{4FF59708-0BAA-44EF-842D-F8EB1F45E5B1}" dt="2024-06-28T14:16:43.477" v="2754" actId="20577"/>
          <ac:spMkLst>
            <pc:docMk/>
            <pc:sldMk cId="2043155649" sldId="404"/>
            <ac:spMk id="11" creationId="{FECC92D4-4A84-B465-F7AD-A4D4921C6C75}"/>
          </ac:spMkLst>
        </pc:spChg>
        <pc:picChg chg="mod">
          <ac:chgData name="David Meidinger" userId="bd0cd7bc76476e65" providerId="LiveId" clId="{4FF59708-0BAA-44EF-842D-F8EB1F45E5B1}" dt="2024-06-28T05:19:31.985" v="665" actId="1076"/>
          <ac:picMkLst>
            <pc:docMk/>
            <pc:sldMk cId="2043155649" sldId="404"/>
            <ac:picMk id="8" creationId="{15BBD01E-3D13-F363-61E3-B1112F22DA63}"/>
          </ac:picMkLst>
        </pc:picChg>
      </pc:sldChg>
      <pc:sldChg chg="modSp mod">
        <pc:chgData name="David Meidinger" userId="bd0cd7bc76476e65" providerId="LiveId" clId="{4FF59708-0BAA-44EF-842D-F8EB1F45E5B1}" dt="2024-06-28T14:17:16.618" v="2780" actId="20577"/>
        <pc:sldMkLst>
          <pc:docMk/>
          <pc:sldMk cId="3633194709" sldId="405"/>
        </pc:sldMkLst>
        <pc:spChg chg="mod">
          <ac:chgData name="David Meidinger" userId="bd0cd7bc76476e65" providerId="LiveId" clId="{4FF59708-0BAA-44EF-842D-F8EB1F45E5B1}" dt="2024-06-28T14:17:16.618" v="2780" actId="20577"/>
          <ac:spMkLst>
            <pc:docMk/>
            <pc:sldMk cId="3633194709" sldId="405"/>
            <ac:spMk id="11" creationId="{FECC92D4-4A84-B465-F7AD-A4D4921C6C75}"/>
          </ac:spMkLst>
        </pc:spChg>
        <pc:picChg chg="mod">
          <ac:chgData name="David Meidinger" userId="bd0cd7bc76476e65" providerId="LiveId" clId="{4FF59708-0BAA-44EF-842D-F8EB1F45E5B1}" dt="2024-06-28T05:19:23.153" v="664" actId="1076"/>
          <ac:picMkLst>
            <pc:docMk/>
            <pc:sldMk cId="3633194709" sldId="405"/>
            <ac:picMk id="9" creationId="{13C15727-5F42-3D37-8DF4-F5AE7A6BCADE}"/>
          </ac:picMkLst>
        </pc:picChg>
      </pc:sldChg>
      <pc:sldChg chg="modSp mod">
        <pc:chgData name="David Meidinger" userId="bd0cd7bc76476e65" providerId="LiveId" clId="{4FF59708-0BAA-44EF-842D-F8EB1F45E5B1}" dt="2024-06-28T14:17:31.985" v="2803" actId="20577"/>
        <pc:sldMkLst>
          <pc:docMk/>
          <pc:sldMk cId="1886639707" sldId="406"/>
        </pc:sldMkLst>
        <pc:spChg chg="mod">
          <ac:chgData name="David Meidinger" userId="bd0cd7bc76476e65" providerId="LiveId" clId="{4FF59708-0BAA-44EF-842D-F8EB1F45E5B1}" dt="2024-06-28T14:17:31.985" v="2803" actId="20577"/>
          <ac:spMkLst>
            <pc:docMk/>
            <pc:sldMk cId="1886639707" sldId="406"/>
            <ac:spMk id="11" creationId="{FECC92D4-4A84-B465-F7AD-A4D4921C6C75}"/>
          </ac:spMkLst>
        </pc:spChg>
        <pc:picChg chg="mod">
          <ac:chgData name="David Meidinger" userId="bd0cd7bc76476e65" providerId="LiveId" clId="{4FF59708-0BAA-44EF-842D-F8EB1F45E5B1}" dt="2024-06-28T05:19:19.273" v="663" actId="1076"/>
          <ac:picMkLst>
            <pc:docMk/>
            <pc:sldMk cId="1886639707" sldId="406"/>
            <ac:picMk id="8" creationId="{F8D83E8C-2AC6-D5A3-9BAB-A4F0C960A182}"/>
          </ac:picMkLst>
        </pc:picChg>
      </pc:sldChg>
      <pc:sldChg chg="modSp mod">
        <pc:chgData name="David Meidinger" userId="bd0cd7bc76476e65" providerId="LiveId" clId="{4FF59708-0BAA-44EF-842D-F8EB1F45E5B1}" dt="2024-06-28T05:40:50.075" v="1665" actId="20577"/>
        <pc:sldMkLst>
          <pc:docMk/>
          <pc:sldMk cId="3834422148" sldId="407"/>
        </pc:sldMkLst>
        <pc:spChg chg="mod">
          <ac:chgData name="David Meidinger" userId="bd0cd7bc76476e65" providerId="LiveId" clId="{4FF59708-0BAA-44EF-842D-F8EB1F45E5B1}" dt="2024-06-28T05:40:50.075" v="1665" actId="20577"/>
          <ac:spMkLst>
            <pc:docMk/>
            <pc:sldMk cId="3834422148" sldId="407"/>
            <ac:spMk id="2" creationId="{D8CC60FD-3719-EFC3-5B42-10DD84EC4436}"/>
          </ac:spMkLst>
        </pc:spChg>
      </pc:sldChg>
      <pc:sldChg chg="modSp mod">
        <pc:chgData name="David Meidinger" userId="bd0cd7bc76476e65" providerId="LiveId" clId="{4FF59708-0BAA-44EF-842D-F8EB1F45E5B1}" dt="2024-06-28T15:01:35.289" v="3793" actId="20577"/>
        <pc:sldMkLst>
          <pc:docMk/>
          <pc:sldMk cId="1205027066" sldId="408"/>
        </pc:sldMkLst>
        <pc:spChg chg="mod">
          <ac:chgData name="David Meidinger" userId="bd0cd7bc76476e65" providerId="LiveId" clId="{4FF59708-0BAA-44EF-842D-F8EB1F45E5B1}" dt="2024-06-28T15:01:35.289" v="3793" actId="20577"/>
          <ac:spMkLst>
            <pc:docMk/>
            <pc:sldMk cId="1205027066" sldId="408"/>
            <ac:spMk id="2" creationId="{D8CC60FD-3719-EFC3-5B42-10DD84EC4436}"/>
          </ac:spMkLst>
        </pc:spChg>
      </pc:sldChg>
      <pc:sldChg chg="modSp mod">
        <pc:chgData name="David Meidinger" userId="bd0cd7bc76476e65" providerId="LiveId" clId="{4FF59708-0BAA-44EF-842D-F8EB1F45E5B1}" dt="2024-06-28T15:36:22.367" v="4482" actId="20577"/>
        <pc:sldMkLst>
          <pc:docMk/>
          <pc:sldMk cId="2430663866" sldId="409"/>
        </pc:sldMkLst>
        <pc:spChg chg="mod">
          <ac:chgData name="David Meidinger" userId="bd0cd7bc76476e65" providerId="LiveId" clId="{4FF59708-0BAA-44EF-842D-F8EB1F45E5B1}" dt="2024-06-28T15:36:22.367" v="4482" actId="20577"/>
          <ac:spMkLst>
            <pc:docMk/>
            <pc:sldMk cId="2430663866" sldId="409"/>
            <ac:spMk id="2" creationId="{D8CC60FD-3719-EFC3-5B42-10DD84EC4436}"/>
          </ac:spMkLst>
        </pc:spChg>
      </pc:sldChg>
      <pc:sldChg chg="del">
        <pc:chgData name="David Meidinger" userId="bd0cd7bc76476e65" providerId="LiveId" clId="{4FF59708-0BAA-44EF-842D-F8EB1F45E5B1}" dt="2024-06-28T06:03:04.073" v="1918" actId="2696"/>
        <pc:sldMkLst>
          <pc:docMk/>
          <pc:sldMk cId="1616763542" sldId="410"/>
        </pc:sldMkLst>
      </pc:sldChg>
      <pc:sldChg chg="addSp delSp modSp new mod chgLayout">
        <pc:chgData name="David Meidinger" userId="bd0cd7bc76476e65" providerId="LiveId" clId="{4FF59708-0BAA-44EF-842D-F8EB1F45E5B1}" dt="2024-06-28T15:21:16.427" v="4450" actId="20577"/>
        <pc:sldMkLst>
          <pc:docMk/>
          <pc:sldMk cId="3837639014" sldId="411"/>
        </pc:sldMkLst>
        <pc:spChg chg="del mod ord">
          <ac:chgData name="David Meidinger" userId="bd0cd7bc76476e65" providerId="LiveId" clId="{4FF59708-0BAA-44EF-842D-F8EB1F45E5B1}" dt="2024-06-28T05:21:17.327" v="668" actId="700"/>
          <ac:spMkLst>
            <pc:docMk/>
            <pc:sldMk cId="3837639014" sldId="411"/>
            <ac:spMk id="2" creationId="{85FBBB0F-32DF-DF38-B2B5-45B179EFC02A}"/>
          </ac:spMkLst>
        </pc:spChg>
        <pc:spChg chg="del mod ord">
          <ac:chgData name="David Meidinger" userId="bd0cd7bc76476e65" providerId="LiveId" clId="{4FF59708-0BAA-44EF-842D-F8EB1F45E5B1}" dt="2024-06-28T05:21:17.327" v="668" actId="700"/>
          <ac:spMkLst>
            <pc:docMk/>
            <pc:sldMk cId="3837639014" sldId="411"/>
            <ac:spMk id="3" creationId="{C14EF79A-C581-2D3C-690E-7C46BE6A7A0D}"/>
          </ac:spMkLst>
        </pc:spChg>
        <pc:spChg chg="mod ord">
          <ac:chgData name="David Meidinger" userId="bd0cd7bc76476e65" providerId="LiveId" clId="{4FF59708-0BAA-44EF-842D-F8EB1F45E5B1}" dt="2024-06-28T05:21:17.339" v="669" actId="27636"/>
          <ac:spMkLst>
            <pc:docMk/>
            <pc:sldMk cId="3837639014" sldId="411"/>
            <ac:spMk id="4" creationId="{DD0664EF-7754-AAA0-54F2-525BAAA062EA}"/>
          </ac:spMkLst>
        </pc:spChg>
        <pc:spChg chg="add mod ord">
          <ac:chgData name="David Meidinger" userId="bd0cd7bc76476e65" providerId="LiveId" clId="{4FF59708-0BAA-44EF-842D-F8EB1F45E5B1}" dt="2024-06-28T05:21:25.504" v="670"/>
          <ac:spMkLst>
            <pc:docMk/>
            <pc:sldMk cId="3837639014" sldId="411"/>
            <ac:spMk id="5" creationId="{228E1EDE-DDC4-32C1-B5EB-2A997E38FEE8}"/>
          </ac:spMkLst>
        </pc:spChg>
        <pc:spChg chg="add mod ord">
          <ac:chgData name="David Meidinger" userId="bd0cd7bc76476e65" providerId="LiveId" clId="{4FF59708-0BAA-44EF-842D-F8EB1F45E5B1}" dt="2024-06-28T15:21:16.427" v="4450" actId="20577"/>
          <ac:spMkLst>
            <pc:docMk/>
            <pc:sldMk cId="3837639014" sldId="411"/>
            <ac:spMk id="6" creationId="{AB32D33B-05B2-0D82-0EF8-708AD72D7FDD}"/>
          </ac:spMkLst>
        </pc:spChg>
      </pc:sldChg>
      <pc:sldChg chg="addSp delSp modSp add mod">
        <pc:chgData name="David Meidinger" userId="bd0cd7bc76476e65" providerId="LiveId" clId="{4FF59708-0BAA-44EF-842D-F8EB1F45E5B1}" dt="2024-06-28T15:45:15.967" v="4546" actId="1076"/>
        <pc:sldMkLst>
          <pc:docMk/>
          <pc:sldMk cId="2256182566" sldId="412"/>
        </pc:sldMkLst>
        <pc:spChg chg="mod">
          <ac:chgData name="David Meidinger" userId="bd0cd7bc76476e65" providerId="LiveId" clId="{4FF59708-0BAA-44EF-842D-F8EB1F45E5B1}" dt="2024-06-28T05:45:53.506" v="1754" actId="947"/>
          <ac:spMkLst>
            <pc:docMk/>
            <pc:sldMk cId="2256182566" sldId="412"/>
            <ac:spMk id="2" creationId="{D8CC60FD-3719-EFC3-5B42-10DD84EC4436}"/>
          </ac:spMkLst>
        </pc:spChg>
        <pc:spChg chg="add mod">
          <ac:chgData name="David Meidinger" userId="bd0cd7bc76476e65" providerId="LiveId" clId="{4FF59708-0BAA-44EF-842D-F8EB1F45E5B1}" dt="2024-06-28T15:45:11.507" v="4545" actId="1076"/>
          <ac:spMkLst>
            <pc:docMk/>
            <pc:sldMk cId="2256182566" sldId="412"/>
            <ac:spMk id="5" creationId="{8C2DEECB-1E4B-8B0B-04AA-D013176AF1ED}"/>
          </ac:spMkLst>
        </pc:spChg>
        <pc:spChg chg="add del mod">
          <ac:chgData name="David Meidinger" userId="bd0cd7bc76476e65" providerId="LiveId" clId="{4FF59708-0BAA-44EF-842D-F8EB1F45E5B1}" dt="2024-06-28T15:45:01.538" v="4542" actId="478"/>
          <ac:spMkLst>
            <pc:docMk/>
            <pc:sldMk cId="2256182566" sldId="412"/>
            <ac:spMk id="8" creationId="{130799A9-D457-38E0-91FB-CB97F9312EC6}"/>
          </ac:spMkLst>
        </pc:spChg>
        <pc:picChg chg="add del mod modCrop">
          <ac:chgData name="David Meidinger" userId="bd0cd7bc76476e65" providerId="LiveId" clId="{4FF59708-0BAA-44EF-842D-F8EB1F45E5B1}" dt="2024-06-28T05:59:11.938" v="1902" actId="478"/>
          <ac:picMkLst>
            <pc:docMk/>
            <pc:sldMk cId="2256182566" sldId="412"/>
            <ac:picMk id="5" creationId="{BCB57E4A-459E-E23C-E232-30E4C0CE07C7}"/>
          </ac:picMkLst>
        </pc:picChg>
        <pc:picChg chg="add mod">
          <ac:chgData name="David Meidinger" userId="bd0cd7bc76476e65" providerId="LiveId" clId="{4FF59708-0BAA-44EF-842D-F8EB1F45E5B1}" dt="2024-06-28T15:45:15.967" v="4546" actId="1076"/>
          <ac:picMkLst>
            <pc:docMk/>
            <pc:sldMk cId="2256182566" sldId="412"/>
            <ac:picMk id="7" creationId="{EBCED182-3312-595F-7568-E92F2332AE05}"/>
          </ac:picMkLst>
        </pc:picChg>
      </pc:sldChg>
      <pc:sldChg chg="addSp delSp modSp add mod">
        <pc:chgData name="David Meidinger" userId="bd0cd7bc76476e65" providerId="LiveId" clId="{4FF59708-0BAA-44EF-842D-F8EB1F45E5B1}" dt="2024-06-28T05:40:13.752" v="1624" actId="1076"/>
        <pc:sldMkLst>
          <pc:docMk/>
          <pc:sldMk cId="3157389043" sldId="413"/>
        </pc:sldMkLst>
        <pc:spChg chg="add del mod">
          <ac:chgData name="David Meidinger" userId="bd0cd7bc76476e65" providerId="LiveId" clId="{4FF59708-0BAA-44EF-842D-F8EB1F45E5B1}" dt="2024-06-28T05:39:51.078" v="1622" actId="20577"/>
          <ac:spMkLst>
            <pc:docMk/>
            <pc:sldMk cId="3157389043" sldId="413"/>
            <ac:spMk id="2" creationId="{D8CC60FD-3719-EFC3-5B42-10DD84EC4436}"/>
          </ac:spMkLst>
        </pc:spChg>
        <pc:graphicFrameChg chg="add del mod ord modGraphic">
          <ac:chgData name="David Meidinger" userId="bd0cd7bc76476e65" providerId="LiveId" clId="{4FF59708-0BAA-44EF-842D-F8EB1F45E5B1}" dt="2024-06-28T05:31:27.324" v="1186" actId="3680"/>
          <ac:graphicFrameMkLst>
            <pc:docMk/>
            <pc:sldMk cId="3157389043" sldId="413"/>
            <ac:graphicFrameMk id="5" creationId="{81D20926-6213-8CEF-FFDE-237D5E42E6F3}"/>
          </ac:graphicFrameMkLst>
        </pc:graphicFrameChg>
        <pc:graphicFrameChg chg="add mod modGraphic">
          <ac:chgData name="David Meidinger" userId="bd0cd7bc76476e65" providerId="LiveId" clId="{4FF59708-0BAA-44EF-842D-F8EB1F45E5B1}" dt="2024-06-28T05:40:04.331" v="1623" actId="1076"/>
          <ac:graphicFrameMkLst>
            <pc:docMk/>
            <pc:sldMk cId="3157389043" sldId="413"/>
            <ac:graphicFrameMk id="6" creationId="{7C685DD4-D4D8-9BCF-90BF-C94D6E3158CB}"/>
          </ac:graphicFrameMkLst>
        </pc:graphicFrameChg>
        <pc:graphicFrameChg chg="add del">
          <ac:chgData name="David Meidinger" userId="bd0cd7bc76476e65" providerId="LiveId" clId="{4FF59708-0BAA-44EF-842D-F8EB1F45E5B1}" dt="2024-06-28T05:32:27.062" v="1192" actId="3680"/>
          <ac:graphicFrameMkLst>
            <pc:docMk/>
            <pc:sldMk cId="3157389043" sldId="413"/>
            <ac:graphicFrameMk id="7" creationId="{FC9A3EBD-9729-5BBD-BA6F-796D7A660402}"/>
          </ac:graphicFrameMkLst>
        </pc:graphicFrameChg>
        <pc:graphicFrameChg chg="add del mod modGraphic">
          <ac:chgData name="David Meidinger" userId="bd0cd7bc76476e65" providerId="LiveId" clId="{4FF59708-0BAA-44EF-842D-F8EB1F45E5B1}" dt="2024-06-28T05:34:59.050" v="1303" actId="478"/>
          <ac:graphicFrameMkLst>
            <pc:docMk/>
            <pc:sldMk cId="3157389043" sldId="413"/>
            <ac:graphicFrameMk id="8" creationId="{FD2A95AF-1F0D-3FDA-732D-CA7D5C2C87A4}"/>
          </ac:graphicFrameMkLst>
        </pc:graphicFrameChg>
        <pc:graphicFrameChg chg="add mod modGraphic">
          <ac:chgData name="David Meidinger" userId="bd0cd7bc76476e65" providerId="LiveId" clId="{4FF59708-0BAA-44EF-842D-F8EB1F45E5B1}" dt="2024-06-28T05:40:13.752" v="1624" actId="1076"/>
          <ac:graphicFrameMkLst>
            <pc:docMk/>
            <pc:sldMk cId="3157389043" sldId="413"/>
            <ac:graphicFrameMk id="9" creationId="{16728B15-0B82-C03B-E9EC-719AC342BE91}"/>
          </ac:graphicFrameMkLst>
        </pc:graphicFrameChg>
      </pc:sldChg>
      <pc:sldChg chg="add">
        <pc:chgData name="David Meidinger" userId="bd0cd7bc76476e65" providerId="LiveId" clId="{4FF59708-0BAA-44EF-842D-F8EB1F45E5B1}" dt="2024-06-28T05:42:31.619" v="1666" actId="2890"/>
        <pc:sldMkLst>
          <pc:docMk/>
          <pc:sldMk cId="3704457926" sldId="414"/>
        </pc:sldMkLst>
      </pc:sldChg>
      <pc:sldChg chg="addSp delSp modSp add mod modAnim">
        <pc:chgData name="David Meidinger" userId="bd0cd7bc76476e65" providerId="LiveId" clId="{4FF59708-0BAA-44EF-842D-F8EB1F45E5B1}" dt="2024-06-28T05:57:55.708" v="1897" actId="1076"/>
        <pc:sldMkLst>
          <pc:docMk/>
          <pc:sldMk cId="2316582220" sldId="415"/>
        </pc:sldMkLst>
        <pc:spChg chg="mod">
          <ac:chgData name="David Meidinger" userId="bd0cd7bc76476e65" providerId="LiveId" clId="{4FF59708-0BAA-44EF-842D-F8EB1F45E5B1}" dt="2024-06-28T05:49:33.233" v="1812" actId="20577"/>
          <ac:spMkLst>
            <pc:docMk/>
            <pc:sldMk cId="2316582220" sldId="415"/>
            <ac:spMk id="2" creationId="{D8CC60FD-3719-EFC3-5B42-10DD84EC4436}"/>
          </ac:spMkLst>
        </pc:spChg>
        <pc:picChg chg="add mod">
          <ac:chgData name="David Meidinger" userId="bd0cd7bc76476e65" providerId="LiveId" clId="{4FF59708-0BAA-44EF-842D-F8EB1F45E5B1}" dt="2024-06-28T05:57:35.423" v="1893" actId="1076"/>
          <ac:picMkLst>
            <pc:docMk/>
            <pc:sldMk cId="2316582220" sldId="415"/>
            <ac:picMk id="5" creationId="{8901C12C-2855-B3F8-B53F-E5A2E3069B7C}"/>
          </ac:picMkLst>
        </pc:picChg>
        <pc:picChg chg="add mod">
          <ac:chgData name="David Meidinger" userId="bd0cd7bc76476e65" providerId="LiveId" clId="{4FF59708-0BAA-44EF-842D-F8EB1F45E5B1}" dt="2024-06-28T05:57:32.387" v="1892" actId="1076"/>
          <ac:picMkLst>
            <pc:docMk/>
            <pc:sldMk cId="2316582220" sldId="415"/>
            <ac:picMk id="6" creationId="{7E76411C-5318-1D2A-581A-C4D75FE50599}"/>
          </ac:picMkLst>
        </pc:picChg>
        <pc:picChg chg="add del mod">
          <ac:chgData name="David Meidinger" userId="bd0cd7bc76476e65" providerId="LiveId" clId="{4FF59708-0BAA-44EF-842D-F8EB1F45E5B1}" dt="2024-06-28T05:52:06.103" v="1822" actId="478"/>
          <ac:picMkLst>
            <pc:docMk/>
            <pc:sldMk cId="2316582220" sldId="415"/>
            <ac:picMk id="7" creationId="{52AF6BD7-58DA-060F-896D-A0BCE74FDD30}"/>
          </ac:picMkLst>
        </pc:picChg>
        <pc:picChg chg="add mod">
          <ac:chgData name="David Meidinger" userId="bd0cd7bc76476e65" providerId="LiveId" clId="{4FF59708-0BAA-44EF-842D-F8EB1F45E5B1}" dt="2024-06-28T05:57:42.076" v="1894" actId="1076"/>
          <ac:picMkLst>
            <pc:docMk/>
            <pc:sldMk cId="2316582220" sldId="415"/>
            <ac:picMk id="9" creationId="{221293EF-E99E-840C-B675-2ABD43E99325}"/>
          </ac:picMkLst>
        </pc:picChg>
        <pc:picChg chg="add mod">
          <ac:chgData name="David Meidinger" userId="bd0cd7bc76476e65" providerId="LiveId" clId="{4FF59708-0BAA-44EF-842D-F8EB1F45E5B1}" dt="2024-06-28T05:57:50.995" v="1896" actId="1076"/>
          <ac:picMkLst>
            <pc:docMk/>
            <pc:sldMk cId="2316582220" sldId="415"/>
            <ac:picMk id="11" creationId="{A9EA315E-922F-7A10-742D-92CCFB819363}"/>
          </ac:picMkLst>
        </pc:picChg>
        <pc:picChg chg="add mod">
          <ac:chgData name="David Meidinger" userId="bd0cd7bc76476e65" providerId="LiveId" clId="{4FF59708-0BAA-44EF-842D-F8EB1F45E5B1}" dt="2024-06-28T05:57:55.708" v="1897" actId="1076"/>
          <ac:picMkLst>
            <pc:docMk/>
            <pc:sldMk cId="2316582220" sldId="415"/>
            <ac:picMk id="13" creationId="{1387AF84-11C6-0063-2E73-AD4FDE356453}"/>
          </ac:picMkLst>
        </pc:picChg>
        <pc:picChg chg="add mod">
          <ac:chgData name="David Meidinger" userId="bd0cd7bc76476e65" providerId="LiveId" clId="{4FF59708-0BAA-44EF-842D-F8EB1F45E5B1}" dt="2024-06-28T05:57:29.049" v="1891" actId="1076"/>
          <ac:picMkLst>
            <pc:docMk/>
            <pc:sldMk cId="2316582220" sldId="415"/>
            <ac:picMk id="15" creationId="{4E99FEF9-7A38-C7E8-74CC-C122A39C8B57}"/>
          </ac:picMkLst>
        </pc:picChg>
        <pc:picChg chg="add mod">
          <ac:chgData name="David Meidinger" userId="bd0cd7bc76476e65" providerId="LiveId" clId="{4FF59708-0BAA-44EF-842D-F8EB1F45E5B1}" dt="2024-06-28T05:54:14.667" v="1859" actId="1076"/>
          <ac:picMkLst>
            <pc:docMk/>
            <pc:sldMk cId="2316582220" sldId="415"/>
            <ac:picMk id="17" creationId="{3944D240-C883-1AE3-23D9-61F26F2745B1}"/>
          </ac:picMkLst>
        </pc:picChg>
      </pc:sldChg>
      <pc:sldChg chg="addSp delSp modSp new mod modClrScheme chgLayout">
        <pc:chgData name="David Meidinger" userId="bd0cd7bc76476e65" providerId="LiveId" clId="{4FF59708-0BAA-44EF-842D-F8EB1F45E5B1}" dt="2024-06-28T16:19:26.101" v="5638" actId="27636"/>
        <pc:sldMkLst>
          <pc:docMk/>
          <pc:sldMk cId="2456247064" sldId="416"/>
        </pc:sldMkLst>
        <pc:spChg chg="mod ord">
          <ac:chgData name="David Meidinger" userId="bd0cd7bc76476e65" providerId="LiveId" clId="{4FF59708-0BAA-44EF-842D-F8EB1F45E5B1}" dt="2024-06-28T15:43:53.712" v="4516" actId="700"/>
          <ac:spMkLst>
            <pc:docMk/>
            <pc:sldMk cId="2456247064" sldId="416"/>
            <ac:spMk id="2" creationId="{1E033E3C-A309-FF79-888F-F5B9923AEF93}"/>
          </ac:spMkLst>
        </pc:spChg>
        <pc:spChg chg="mod ord">
          <ac:chgData name="David Meidinger" userId="bd0cd7bc76476e65" providerId="LiveId" clId="{4FF59708-0BAA-44EF-842D-F8EB1F45E5B1}" dt="2024-06-28T15:43:53.712" v="4516" actId="700"/>
          <ac:spMkLst>
            <pc:docMk/>
            <pc:sldMk cId="2456247064" sldId="416"/>
            <ac:spMk id="3" creationId="{80AAE6D1-BEEA-A236-15E4-E7FAF7569CFB}"/>
          </ac:spMkLst>
        </pc:spChg>
        <pc:spChg chg="del mod">
          <ac:chgData name="David Meidinger" userId="bd0cd7bc76476e65" providerId="LiveId" clId="{4FF59708-0BAA-44EF-842D-F8EB1F45E5B1}" dt="2024-06-28T15:07:25.927" v="4065" actId="700"/>
          <ac:spMkLst>
            <pc:docMk/>
            <pc:sldMk cId="2456247064" sldId="416"/>
            <ac:spMk id="4" creationId="{7EC293F3-636D-0342-8240-B55E20433690}"/>
          </ac:spMkLst>
        </pc:spChg>
        <pc:spChg chg="add mod ord">
          <ac:chgData name="David Meidinger" userId="bd0cd7bc76476e65" providerId="LiveId" clId="{4FF59708-0BAA-44EF-842D-F8EB1F45E5B1}" dt="2024-06-28T16:19:26.101" v="5638" actId="27636"/>
          <ac:spMkLst>
            <pc:docMk/>
            <pc:sldMk cId="2456247064" sldId="416"/>
            <ac:spMk id="5" creationId="{FC63FCF7-9023-7A6C-6EA2-154C10693AF6}"/>
          </ac:spMkLst>
        </pc:spChg>
        <pc:spChg chg="add del mod ord">
          <ac:chgData name="David Meidinger" userId="bd0cd7bc76476e65" providerId="LiveId" clId="{4FF59708-0BAA-44EF-842D-F8EB1F45E5B1}" dt="2024-06-28T15:43:57.786" v="4517" actId="931"/>
          <ac:spMkLst>
            <pc:docMk/>
            <pc:sldMk cId="2456247064" sldId="416"/>
            <ac:spMk id="6" creationId="{AA8F2CA6-6D85-8E11-E37A-1741D2F2A4C3}"/>
          </ac:spMkLst>
        </pc:spChg>
        <pc:spChg chg="add del mod">
          <ac:chgData name="David Meidinger" userId="bd0cd7bc76476e65" providerId="LiveId" clId="{4FF59708-0BAA-44EF-842D-F8EB1F45E5B1}" dt="2024-06-28T15:44:05.997" v="4522"/>
          <ac:spMkLst>
            <pc:docMk/>
            <pc:sldMk cId="2456247064" sldId="416"/>
            <ac:spMk id="10" creationId="{1DD453F8-2C66-3304-6A11-BD09B7B5EE6E}"/>
          </ac:spMkLst>
        </pc:spChg>
        <pc:spChg chg="add mod">
          <ac:chgData name="David Meidinger" userId="bd0cd7bc76476e65" providerId="LiveId" clId="{4FF59708-0BAA-44EF-842D-F8EB1F45E5B1}" dt="2024-06-28T15:44:46.086" v="4541" actId="1076"/>
          <ac:spMkLst>
            <pc:docMk/>
            <pc:sldMk cId="2456247064" sldId="416"/>
            <ac:spMk id="12" creationId="{FB5FAA81-FADB-D8AE-8EAF-B759B6021928}"/>
          </ac:spMkLst>
        </pc:spChg>
        <pc:picChg chg="add del mod">
          <ac:chgData name="David Meidinger" userId="bd0cd7bc76476e65" providerId="LiveId" clId="{4FF59708-0BAA-44EF-842D-F8EB1F45E5B1}" dt="2024-06-28T15:44:04.328" v="4521" actId="478"/>
          <ac:picMkLst>
            <pc:docMk/>
            <pc:sldMk cId="2456247064" sldId="416"/>
            <ac:picMk id="8" creationId="{18D685F0-0181-619C-ABAC-2F266305E166}"/>
          </ac:picMkLst>
        </pc:picChg>
        <pc:picChg chg="add mod">
          <ac:chgData name="David Meidinger" userId="bd0cd7bc76476e65" providerId="LiveId" clId="{4FF59708-0BAA-44EF-842D-F8EB1F45E5B1}" dt="2024-06-28T15:44:05.997" v="4522"/>
          <ac:picMkLst>
            <pc:docMk/>
            <pc:sldMk cId="2456247064" sldId="416"/>
            <ac:picMk id="11" creationId="{F36B5384-BE5C-B6A1-87CF-344D9AB0A4D7}"/>
          </ac:picMkLst>
        </pc:picChg>
      </pc:sldChg>
      <pc:sldChg chg="modSp add mod ord">
        <pc:chgData name="David Meidinger" userId="bd0cd7bc76476e65" providerId="LiveId" clId="{4FF59708-0BAA-44EF-842D-F8EB1F45E5B1}" dt="2024-06-28T17:34:46.404" v="7988" actId="20577"/>
        <pc:sldMkLst>
          <pc:docMk/>
          <pc:sldMk cId="4167184167" sldId="417"/>
        </pc:sldMkLst>
        <pc:spChg chg="mod">
          <ac:chgData name="David Meidinger" userId="bd0cd7bc76476e65" providerId="LiveId" clId="{4FF59708-0BAA-44EF-842D-F8EB1F45E5B1}" dt="2024-06-28T17:34:46.404" v="7988" actId="20577"/>
          <ac:spMkLst>
            <pc:docMk/>
            <pc:sldMk cId="4167184167" sldId="417"/>
            <ac:spMk id="2" creationId="{D8CC60FD-3719-EFC3-5B42-10DD84EC4436}"/>
          </ac:spMkLst>
        </pc:spChg>
        <pc:spChg chg="mod">
          <ac:chgData name="David Meidinger" userId="bd0cd7bc76476e65" providerId="LiveId" clId="{4FF59708-0BAA-44EF-842D-F8EB1F45E5B1}" dt="2024-06-28T15:06:07.092" v="4030" actId="20577"/>
          <ac:spMkLst>
            <pc:docMk/>
            <pc:sldMk cId="4167184167" sldId="417"/>
            <ac:spMk id="3" creationId="{04A17402-5F60-FC39-B76D-7089846421E4}"/>
          </ac:spMkLst>
        </pc:spChg>
      </pc:sldChg>
      <pc:sldChg chg="addSp delSp modSp new mod">
        <pc:chgData name="David Meidinger" userId="bd0cd7bc76476e65" providerId="LiveId" clId="{4FF59708-0BAA-44EF-842D-F8EB1F45E5B1}" dt="2024-06-28T16:19:46.403" v="5649" actId="20577"/>
        <pc:sldMkLst>
          <pc:docMk/>
          <pc:sldMk cId="1541436458" sldId="418"/>
        </pc:sldMkLst>
        <pc:spChg chg="mod">
          <ac:chgData name="David Meidinger" userId="bd0cd7bc76476e65" providerId="LiveId" clId="{4FF59708-0BAA-44EF-842D-F8EB1F45E5B1}" dt="2024-06-28T15:51:42.078" v="4807" actId="27636"/>
          <ac:spMkLst>
            <pc:docMk/>
            <pc:sldMk cId="1541436458" sldId="418"/>
            <ac:spMk id="2" creationId="{5CD28536-0753-1C29-998B-0ED4DFEF7E82}"/>
          </ac:spMkLst>
        </pc:spChg>
        <pc:spChg chg="mod">
          <ac:chgData name="David Meidinger" userId="bd0cd7bc76476e65" providerId="LiveId" clId="{4FF59708-0BAA-44EF-842D-F8EB1F45E5B1}" dt="2024-06-28T16:19:46.403" v="5649" actId="20577"/>
          <ac:spMkLst>
            <pc:docMk/>
            <pc:sldMk cId="1541436458" sldId="418"/>
            <ac:spMk id="3" creationId="{CA5795C1-0A58-6ED9-CFA8-820FAE7947B4}"/>
          </ac:spMkLst>
        </pc:spChg>
        <pc:spChg chg="del">
          <ac:chgData name="David Meidinger" userId="bd0cd7bc76476e65" providerId="LiveId" clId="{4FF59708-0BAA-44EF-842D-F8EB1F45E5B1}" dt="2024-06-28T15:52:28.946" v="4808" actId="931"/>
          <ac:spMkLst>
            <pc:docMk/>
            <pc:sldMk cId="1541436458" sldId="418"/>
            <ac:spMk id="4" creationId="{9FBAFF82-9647-6D0D-A4BB-7B96C5A10F5E}"/>
          </ac:spMkLst>
        </pc:spChg>
        <pc:spChg chg="mod">
          <ac:chgData name="David Meidinger" userId="bd0cd7bc76476e65" providerId="LiveId" clId="{4FF59708-0BAA-44EF-842D-F8EB1F45E5B1}" dt="2024-06-28T15:49:12.622" v="4706" actId="20577"/>
          <ac:spMkLst>
            <pc:docMk/>
            <pc:sldMk cId="1541436458" sldId="418"/>
            <ac:spMk id="5" creationId="{8D299A72-06B9-014C-1E49-57E39BACFD7B}"/>
          </ac:spMkLst>
        </pc:spChg>
        <pc:spChg chg="add mod">
          <ac:chgData name="David Meidinger" userId="bd0cd7bc76476e65" providerId="LiveId" clId="{4FF59708-0BAA-44EF-842D-F8EB1F45E5B1}" dt="2024-06-28T15:55:35.736" v="4833" actId="20577"/>
          <ac:spMkLst>
            <pc:docMk/>
            <pc:sldMk cId="1541436458" sldId="418"/>
            <ac:spMk id="12" creationId="{124241C7-769A-5109-5B2C-724424E1814E}"/>
          </ac:spMkLst>
        </pc:spChg>
        <pc:picChg chg="add mod">
          <ac:chgData name="David Meidinger" userId="bd0cd7bc76476e65" providerId="LiveId" clId="{4FF59708-0BAA-44EF-842D-F8EB1F45E5B1}" dt="2024-06-28T15:55:24.656" v="4826" actId="1076"/>
          <ac:picMkLst>
            <pc:docMk/>
            <pc:sldMk cId="1541436458" sldId="418"/>
            <ac:picMk id="7" creationId="{89B1DF57-7435-38FF-324E-F942E44B7903}"/>
          </ac:picMkLst>
        </pc:picChg>
        <pc:picChg chg="add del mod">
          <ac:chgData name="David Meidinger" userId="bd0cd7bc76476e65" providerId="LiveId" clId="{4FF59708-0BAA-44EF-842D-F8EB1F45E5B1}" dt="2024-06-28T15:54:05.261" v="4817" actId="478"/>
          <ac:picMkLst>
            <pc:docMk/>
            <pc:sldMk cId="1541436458" sldId="418"/>
            <ac:picMk id="9" creationId="{9AEBD3AA-EF44-9152-56DE-6EA04FA90ADD}"/>
          </ac:picMkLst>
        </pc:picChg>
        <pc:picChg chg="add mod">
          <ac:chgData name="David Meidinger" userId="bd0cd7bc76476e65" providerId="LiveId" clId="{4FF59708-0BAA-44EF-842D-F8EB1F45E5B1}" dt="2024-06-28T15:55:06.171" v="4825" actId="1076"/>
          <ac:picMkLst>
            <pc:docMk/>
            <pc:sldMk cId="1541436458" sldId="418"/>
            <ac:picMk id="11" creationId="{1277974C-B22C-F73C-9769-9B1A0C80F63F}"/>
          </ac:picMkLst>
        </pc:picChg>
      </pc:sldChg>
      <pc:sldChg chg="addSp delSp modSp new mod modAnim">
        <pc:chgData name="David Meidinger" userId="bd0cd7bc76476e65" providerId="LiveId" clId="{4FF59708-0BAA-44EF-842D-F8EB1F45E5B1}" dt="2024-06-28T16:20:08.053" v="5651"/>
        <pc:sldMkLst>
          <pc:docMk/>
          <pc:sldMk cId="2721418465" sldId="419"/>
        </pc:sldMkLst>
        <pc:spChg chg="mod">
          <ac:chgData name="David Meidinger" userId="bd0cd7bc76476e65" providerId="LiveId" clId="{4FF59708-0BAA-44EF-842D-F8EB1F45E5B1}" dt="2024-06-28T15:57:07.092" v="4842" actId="27636"/>
          <ac:spMkLst>
            <pc:docMk/>
            <pc:sldMk cId="2721418465" sldId="419"/>
            <ac:spMk id="2" creationId="{29270DC7-D6C9-06A9-32D4-F0B0A2A14DF0}"/>
          </ac:spMkLst>
        </pc:spChg>
        <pc:spChg chg="mod">
          <ac:chgData name="David Meidinger" userId="bd0cd7bc76476e65" providerId="LiveId" clId="{4FF59708-0BAA-44EF-842D-F8EB1F45E5B1}" dt="2024-06-28T16:09:23.031" v="5414" actId="20577"/>
          <ac:spMkLst>
            <pc:docMk/>
            <pc:sldMk cId="2721418465" sldId="419"/>
            <ac:spMk id="3" creationId="{F0DA58D2-3916-ECBC-A852-EB9AD11BC1C4}"/>
          </ac:spMkLst>
        </pc:spChg>
        <pc:spChg chg="del">
          <ac:chgData name="David Meidinger" userId="bd0cd7bc76476e65" providerId="LiveId" clId="{4FF59708-0BAA-44EF-842D-F8EB1F45E5B1}" dt="2024-06-28T15:57:07.028" v="4841" actId="931"/>
          <ac:spMkLst>
            <pc:docMk/>
            <pc:sldMk cId="2721418465" sldId="419"/>
            <ac:spMk id="4" creationId="{381BB453-1B3F-0174-D92D-F3DE24E90066}"/>
          </ac:spMkLst>
        </pc:spChg>
        <pc:spChg chg="mod">
          <ac:chgData name="David Meidinger" userId="bd0cd7bc76476e65" providerId="LiveId" clId="{4FF59708-0BAA-44EF-842D-F8EB1F45E5B1}" dt="2024-06-28T15:56:11.443" v="4840" actId="20577"/>
          <ac:spMkLst>
            <pc:docMk/>
            <pc:sldMk cId="2721418465" sldId="419"/>
            <ac:spMk id="5" creationId="{B3294E25-CA65-9F64-4F41-748B004827A6}"/>
          </ac:spMkLst>
        </pc:spChg>
        <pc:spChg chg="add del mod">
          <ac:chgData name="David Meidinger" userId="bd0cd7bc76476e65" providerId="LiveId" clId="{4FF59708-0BAA-44EF-842D-F8EB1F45E5B1}" dt="2024-06-28T16:20:07.690" v="5650" actId="478"/>
          <ac:spMkLst>
            <pc:docMk/>
            <pc:sldMk cId="2721418465" sldId="419"/>
            <ac:spMk id="8" creationId="{93FA6CAE-D6C4-4924-FA8E-11053EE5CD22}"/>
          </ac:spMkLst>
        </pc:spChg>
        <pc:spChg chg="add mod">
          <ac:chgData name="David Meidinger" userId="bd0cd7bc76476e65" providerId="LiveId" clId="{4FF59708-0BAA-44EF-842D-F8EB1F45E5B1}" dt="2024-06-28T16:10:55.618" v="5447" actId="1076"/>
          <ac:spMkLst>
            <pc:docMk/>
            <pc:sldMk cId="2721418465" sldId="419"/>
            <ac:spMk id="9" creationId="{E1EFD656-885A-1175-4FD5-14017CDE360C}"/>
          </ac:spMkLst>
        </pc:spChg>
        <pc:spChg chg="add mod">
          <ac:chgData name="David Meidinger" userId="bd0cd7bc76476e65" providerId="LiveId" clId="{4FF59708-0BAA-44EF-842D-F8EB1F45E5B1}" dt="2024-06-28T16:20:08.053" v="5651"/>
          <ac:spMkLst>
            <pc:docMk/>
            <pc:sldMk cId="2721418465" sldId="419"/>
            <ac:spMk id="10" creationId="{A7480774-A27A-44F9-ADC8-CAA3D42BE120}"/>
          </ac:spMkLst>
        </pc:spChg>
        <pc:picChg chg="add mod">
          <ac:chgData name="David Meidinger" userId="bd0cd7bc76476e65" providerId="LiveId" clId="{4FF59708-0BAA-44EF-842D-F8EB1F45E5B1}" dt="2024-06-28T16:10:52.374" v="5446" actId="1076"/>
          <ac:picMkLst>
            <pc:docMk/>
            <pc:sldMk cId="2721418465" sldId="419"/>
            <ac:picMk id="7" creationId="{F005EB2E-455C-A641-CDB6-2998FEF6901E}"/>
          </ac:picMkLst>
        </pc:picChg>
      </pc:sldChg>
      <pc:sldChg chg="addSp delSp modSp new mod modClrScheme chgLayout">
        <pc:chgData name="David Meidinger" userId="bd0cd7bc76476e65" providerId="LiveId" clId="{4FF59708-0BAA-44EF-842D-F8EB1F45E5B1}" dt="2024-06-28T16:18:28.870" v="5623" actId="1076"/>
        <pc:sldMkLst>
          <pc:docMk/>
          <pc:sldMk cId="4245530951" sldId="420"/>
        </pc:sldMkLst>
        <pc:spChg chg="mod ord">
          <ac:chgData name="David Meidinger" userId="bd0cd7bc76476e65" providerId="LiveId" clId="{4FF59708-0BAA-44EF-842D-F8EB1F45E5B1}" dt="2024-06-28T16:13:07.622" v="5476" actId="27636"/>
          <ac:spMkLst>
            <pc:docMk/>
            <pc:sldMk cId="4245530951" sldId="420"/>
            <ac:spMk id="2" creationId="{55F2E554-0D8E-1488-4CE3-A3CF1560C1B3}"/>
          </ac:spMkLst>
        </pc:spChg>
        <pc:spChg chg="del mod ord">
          <ac:chgData name="David Meidinger" userId="bd0cd7bc76476e65" providerId="LiveId" clId="{4FF59708-0BAA-44EF-842D-F8EB1F45E5B1}" dt="2024-06-28T16:13:07.596" v="5475" actId="700"/>
          <ac:spMkLst>
            <pc:docMk/>
            <pc:sldMk cId="4245530951" sldId="420"/>
            <ac:spMk id="3" creationId="{4AC6365A-B09D-0C7D-4D9C-4CCCEAB32A24}"/>
          </ac:spMkLst>
        </pc:spChg>
        <pc:spChg chg="del">
          <ac:chgData name="David Meidinger" userId="bd0cd7bc76476e65" providerId="LiveId" clId="{4FF59708-0BAA-44EF-842D-F8EB1F45E5B1}" dt="2024-06-28T16:13:07.596" v="5475" actId="700"/>
          <ac:spMkLst>
            <pc:docMk/>
            <pc:sldMk cId="4245530951" sldId="420"/>
            <ac:spMk id="4" creationId="{096B77CF-F2DB-87D8-4BD3-39C3D1F4ECC3}"/>
          </ac:spMkLst>
        </pc:spChg>
        <pc:spChg chg="mod ord">
          <ac:chgData name="David Meidinger" userId="bd0cd7bc76476e65" providerId="LiveId" clId="{4FF59708-0BAA-44EF-842D-F8EB1F45E5B1}" dt="2024-06-28T16:13:07.596" v="5475" actId="700"/>
          <ac:spMkLst>
            <pc:docMk/>
            <pc:sldMk cId="4245530951" sldId="420"/>
            <ac:spMk id="5" creationId="{6B6E67CA-3224-EAB5-FC52-0F52E3E7DC12}"/>
          </ac:spMkLst>
        </pc:spChg>
        <pc:spChg chg="add mod ord">
          <ac:chgData name="David Meidinger" userId="bd0cd7bc76476e65" providerId="LiveId" clId="{4FF59708-0BAA-44EF-842D-F8EB1F45E5B1}" dt="2024-06-28T16:17:46.616" v="5618" actId="20577"/>
          <ac:spMkLst>
            <pc:docMk/>
            <pc:sldMk cId="4245530951" sldId="420"/>
            <ac:spMk id="6" creationId="{3EAE18B7-383C-8E41-6B67-9B0134EB4F6C}"/>
          </ac:spMkLst>
        </pc:spChg>
        <pc:spChg chg="add mod">
          <ac:chgData name="David Meidinger" userId="bd0cd7bc76476e65" providerId="LiveId" clId="{4FF59708-0BAA-44EF-842D-F8EB1F45E5B1}" dt="2024-06-28T16:18:28.870" v="5623" actId="1076"/>
          <ac:spMkLst>
            <pc:docMk/>
            <pc:sldMk cId="4245530951" sldId="420"/>
            <ac:spMk id="8" creationId="{A40739F7-347C-DA62-F161-0BCC72E1F398}"/>
          </ac:spMkLst>
        </pc:spChg>
        <pc:picChg chg="add mod">
          <ac:chgData name="David Meidinger" userId="bd0cd7bc76476e65" providerId="LiveId" clId="{4FF59708-0BAA-44EF-842D-F8EB1F45E5B1}" dt="2024-06-28T16:18:17.441" v="5622" actId="1076"/>
          <ac:picMkLst>
            <pc:docMk/>
            <pc:sldMk cId="4245530951" sldId="420"/>
            <ac:picMk id="7" creationId="{FA707A15-2606-668B-2E56-D905BBEBF218}"/>
          </ac:picMkLst>
        </pc:picChg>
      </pc:sldChg>
      <pc:sldChg chg="addSp delSp modSp new mod modClrScheme chgLayout">
        <pc:chgData name="David Meidinger" userId="bd0cd7bc76476e65" providerId="LiveId" clId="{4FF59708-0BAA-44EF-842D-F8EB1F45E5B1}" dt="2024-06-28T16:29:50.219" v="5958"/>
        <pc:sldMkLst>
          <pc:docMk/>
          <pc:sldMk cId="1066350606" sldId="421"/>
        </pc:sldMkLst>
        <pc:spChg chg="mod ord">
          <ac:chgData name="David Meidinger" userId="bd0cd7bc76476e65" providerId="LiveId" clId="{4FF59708-0BAA-44EF-842D-F8EB1F45E5B1}" dt="2024-06-28T16:21:47.169" v="5670" actId="700"/>
          <ac:spMkLst>
            <pc:docMk/>
            <pc:sldMk cId="1066350606" sldId="421"/>
            <ac:spMk id="2" creationId="{AB8649BD-B40E-781D-76B6-C2892EDBB6A3}"/>
          </ac:spMkLst>
        </pc:spChg>
        <pc:spChg chg="mod ord">
          <ac:chgData name="David Meidinger" userId="bd0cd7bc76476e65" providerId="LiveId" clId="{4FF59708-0BAA-44EF-842D-F8EB1F45E5B1}" dt="2024-06-28T16:21:47.169" v="5670" actId="700"/>
          <ac:spMkLst>
            <pc:docMk/>
            <pc:sldMk cId="1066350606" sldId="421"/>
            <ac:spMk id="3" creationId="{F9D74630-044E-45EC-2B4E-AC5747106DC6}"/>
          </ac:spMkLst>
        </pc:spChg>
        <pc:spChg chg="del mod ord">
          <ac:chgData name="David Meidinger" userId="bd0cd7bc76476e65" providerId="LiveId" clId="{4FF59708-0BAA-44EF-842D-F8EB1F45E5B1}" dt="2024-06-28T16:21:47.169" v="5670" actId="700"/>
          <ac:spMkLst>
            <pc:docMk/>
            <pc:sldMk cId="1066350606" sldId="421"/>
            <ac:spMk id="4" creationId="{17AB6FD8-C92D-ED58-185B-18C0D07B496E}"/>
          </ac:spMkLst>
        </pc:spChg>
        <pc:spChg chg="add mod ord">
          <ac:chgData name="David Meidinger" userId="bd0cd7bc76476e65" providerId="LiveId" clId="{4FF59708-0BAA-44EF-842D-F8EB1F45E5B1}" dt="2024-06-28T16:29:32.081" v="5957"/>
          <ac:spMkLst>
            <pc:docMk/>
            <pc:sldMk cId="1066350606" sldId="421"/>
            <ac:spMk id="5" creationId="{56AC1F37-AB8F-3C4C-0D9E-714077A2F084}"/>
          </ac:spMkLst>
        </pc:spChg>
        <pc:spChg chg="add del mod ord">
          <ac:chgData name="David Meidinger" userId="bd0cd7bc76476e65" providerId="LiveId" clId="{4FF59708-0BAA-44EF-842D-F8EB1F45E5B1}" dt="2024-06-28T16:25:13.262" v="5764" actId="931"/>
          <ac:spMkLst>
            <pc:docMk/>
            <pc:sldMk cId="1066350606" sldId="421"/>
            <ac:spMk id="6" creationId="{C458EE52-FAD3-24B7-5637-C894CBC68480}"/>
          </ac:spMkLst>
        </pc:spChg>
        <pc:spChg chg="add mod">
          <ac:chgData name="David Meidinger" userId="bd0cd7bc76476e65" providerId="LiveId" clId="{4FF59708-0BAA-44EF-842D-F8EB1F45E5B1}" dt="2024-06-28T16:29:50.219" v="5958"/>
          <ac:spMkLst>
            <pc:docMk/>
            <pc:sldMk cId="1066350606" sldId="421"/>
            <ac:spMk id="9" creationId="{8FB3FDD9-AB32-D891-E0BD-6C03C0B1925A}"/>
          </ac:spMkLst>
        </pc:spChg>
        <pc:picChg chg="add mod">
          <ac:chgData name="David Meidinger" userId="bd0cd7bc76476e65" providerId="LiveId" clId="{4FF59708-0BAA-44EF-842D-F8EB1F45E5B1}" dt="2024-06-28T16:25:14.170" v="5766" actId="962"/>
          <ac:picMkLst>
            <pc:docMk/>
            <pc:sldMk cId="1066350606" sldId="421"/>
            <ac:picMk id="8" creationId="{F668B310-B579-FE75-7903-D085D47FFB3B}"/>
          </ac:picMkLst>
        </pc:picChg>
      </pc:sldChg>
      <pc:sldChg chg="addSp modSp new mod">
        <pc:chgData name="David Meidinger" userId="bd0cd7bc76476e65" providerId="LiveId" clId="{4FF59708-0BAA-44EF-842D-F8EB1F45E5B1}" dt="2024-06-28T16:40:06.604" v="6173" actId="20577"/>
        <pc:sldMkLst>
          <pc:docMk/>
          <pc:sldMk cId="1407499998" sldId="422"/>
        </pc:sldMkLst>
        <pc:spChg chg="mod">
          <ac:chgData name="David Meidinger" userId="bd0cd7bc76476e65" providerId="LiveId" clId="{4FF59708-0BAA-44EF-842D-F8EB1F45E5B1}" dt="2024-06-28T16:32:27.290" v="6125" actId="27636"/>
          <ac:spMkLst>
            <pc:docMk/>
            <pc:sldMk cId="1407499998" sldId="422"/>
            <ac:spMk id="2" creationId="{E2371BFB-0C0C-54CE-245D-218BFBA3DDAB}"/>
          </ac:spMkLst>
        </pc:spChg>
        <pc:spChg chg="mod">
          <ac:chgData name="David Meidinger" userId="bd0cd7bc76476e65" providerId="LiveId" clId="{4FF59708-0BAA-44EF-842D-F8EB1F45E5B1}" dt="2024-06-28T16:36:35.709" v="6154" actId="15"/>
          <ac:spMkLst>
            <pc:docMk/>
            <pc:sldMk cId="1407499998" sldId="422"/>
            <ac:spMk id="3" creationId="{A9F8F859-C676-0050-F95A-764047C4FA38}"/>
          </ac:spMkLst>
        </pc:spChg>
        <pc:spChg chg="mod">
          <ac:chgData name="David Meidinger" userId="bd0cd7bc76476e65" providerId="LiveId" clId="{4FF59708-0BAA-44EF-842D-F8EB1F45E5B1}" dt="2024-06-28T16:32:49.867" v="6143" actId="20577"/>
          <ac:spMkLst>
            <pc:docMk/>
            <pc:sldMk cId="1407499998" sldId="422"/>
            <ac:spMk id="4" creationId="{3D6EF159-679F-A822-9863-B1838C8D9D41}"/>
          </ac:spMkLst>
        </pc:spChg>
        <pc:spChg chg="mod">
          <ac:chgData name="David Meidinger" userId="bd0cd7bc76476e65" providerId="LiveId" clId="{4FF59708-0BAA-44EF-842D-F8EB1F45E5B1}" dt="2024-06-28T16:40:06.604" v="6173" actId="20577"/>
          <ac:spMkLst>
            <pc:docMk/>
            <pc:sldMk cId="1407499998" sldId="422"/>
            <ac:spMk id="5" creationId="{56C4853B-BBF8-767F-D21B-DF0860E5D0F5}"/>
          </ac:spMkLst>
        </pc:spChg>
        <pc:spChg chg="add mod">
          <ac:chgData name="David Meidinger" userId="bd0cd7bc76476e65" providerId="LiveId" clId="{4FF59708-0BAA-44EF-842D-F8EB1F45E5B1}" dt="2024-06-28T16:38:41.062" v="6164"/>
          <ac:spMkLst>
            <pc:docMk/>
            <pc:sldMk cId="1407499998" sldId="422"/>
            <ac:spMk id="9" creationId="{E0DF1005-5616-DC0B-4B9B-5671D21F49BA}"/>
          </ac:spMkLst>
        </pc:spChg>
        <pc:picChg chg="add mod">
          <ac:chgData name="David Meidinger" userId="bd0cd7bc76476e65" providerId="LiveId" clId="{4FF59708-0BAA-44EF-842D-F8EB1F45E5B1}" dt="2024-06-28T16:36:47.844" v="6156" actId="14100"/>
          <ac:picMkLst>
            <pc:docMk/>
            <pc:sldMk cId="1407499998" sldId="422"/>
            <ac:picMk id="6" creationId="{7D8C583C-F8A5-E152-9DBD-2B555F02975F}"/>
          </ac:picMkLst>
        </pc:picChg>
        <pc:picChg chg="add mod">
          <ac:chgData name="David Meidinger" userId="bd0cd7bc76476e65" providerId="LiveId" clId="{4FF59708-0BAA-44EF-842D-F8EB1F45E5B1}" dt="2024-06-28T16:38:32.563" v="6163" actId="1076"/>
          <ac:picMkLst>
            <pc:docMk/>
            <pc:sldMk cId="1407499998" sldId="422"/>
            <ac:picMk id="8" creationId="{C307AFE1-6412-58AD-5531-3772C40FD6BF}"/>
          </ac:picMkLst>
        </pc:picChg>
      </pc:sldChg>
      <pc:sldChg chg="addSp delSp modSp new mod ord">
        <pc:chgData name="David Meidinger" userId="bd0cd7bc76476e65" providerId="LiveId" clId="{4FF59708-0BAA-44EF-842D-F8EB1F45E5B1}" dt="2024-06-28T18:03:41.458" v="9027" actId="20577"/>
        <pc:sldMkLst>
          <pc:docMk/>
          <pc:sldMk cId="2297748163" sldId="423"/>
        </pc:sldMkLst>
        <pc:spChg chg="mod">
          <ac:chgData name="David Meidinger" userId="bd0cd7bc76476e65" providerId="LiveId" clId="{4FF59708-0BAA-44EF-842D-F8EB1F45E5B1}" dt="2024-06-28T16:42:02.033" v="6384" actId="27636"/>
          <ac:spMkLst>
            <pc:docMk/>
            <pc:sldMk cId="2297748163" sldId="423"/>
            <ac:spMk id="2" creationId="{2CF3C103-3ACA-46C9-ACC6-0DDEDFBDE425}"/>
          </ac:spMkLst>
        </pc:spChg>
        <pc:spChg chg="mod">
          <ac:chgData name="David Meidinger" userId="bd0cd7bc76476e65" providerId="LiveId" clId="{4FF59708-0BAA-44EF-842D-F8EB1F45E5B1}" dt="2024-06-28T16:47:35.328" v="6768" actId="20577"/>
          <ac:spMkLst>
            <pc:docMk/>
            <pc:sldMk cId="2297748163" sldId="423"/>
            <ac:spMk id="3" creationId="{A6276079-D847-14AF-2A34-47C1535C7EFB}"/>
          </ac:spMkLst>
        </pc:spChg>
        <pc:spChg chg="mod">
          <ac:chgData name="David Meidinger" userId="bd0cd7bc76476e65" providerId="LiveId" clId="{4FF59708-0BAA-44EF-842D-F8EB1F45E5B1}" dt="2024-06-28T16:46:45.109" v="6722" actId="20577"/>
          <ac:spMkLst>
            <pc:docMk/>
            <pc:sldMk cId="2297748163" sldId="423"/>
            <ac:spMk id="4" creationId="{8F5BE9EE-B164-5827-618A-3ECCB2A13328}"/>
          </ac:spMkLst>
        </pc:spChg>
        <pc:spChg chg="mod">
          <ac:chgData name="David Meidinger" userId="bd0cd7bc76476e65" providerId="LiveId" clId="{4FF59708-0BAA-44EF-842D-F8EB1F45E5B1}" dt="2024-06-28T18:03:41.458" v="9027" actId="20577"/>
          <ac:spMkLst>
            <pc:docMk/>
            <pc:sldMk cId="2297748163" sldId="423"/>
            <ac:spMk id="5" creationId="{4EFE3A60-3B87-3D4F-8DD4-8485CC8A9122}"/>
          </ac:spMkLst>
        </pc:spChg>
        <pc:spChg chg="add del">
          <ac:chgData name="David Meidinger" userId="bd0cd7bc76476e65" providerId="LiveId" clId="{4FF59708-0BAA-44EF-842D-F8EB1F45E5B1}" dt="2024-06-28T16:48:42.062" v="6770" actId="22"/>
          <ac:spMkLst>
            <pc:docMk/>
            <pc:sldMk cId="2297748163" sldId="423"/>
            <ac:spMk id="7" creationId="{3F239CBB-2590-1FEF-A823-DF8D13D8A3B8}"/>
          </ac:spMkLst>
        </pc:spChg>
        <pc:graphicFrameChg chg="add mod modGraphic">
          <ac:chgData name="David Meidinger" userId="bd0cd7bc76476e65" providerId="LiveId" clId="{4FF59708-0BAA-44EF-842D-F8EB1F45E5B1}" dt="2024-06-28T16:50:48.212" v="6792" actId="1076"/>
          <ac:graphicFrameMkLst>
            <pc:docMk/>
            <pc:sldMk cId="2297748163" sldId="423"/>
            <ac:graphicFrameMk id="8" creationId="{DF24F66E-AAE2-7BF8-B6B8-D95927AE9B33}"/>
          </ac:graphicFrameMkLst>
        </pc:graphicFrameChg>
      </pc:sldChg>
      <pc:sldChg chg="addSp delSp modSp new mod modAnim">
        <pc:chgData name="David Meidinger" userId="bd0cd7bc76476e65" providerId="LiveId" clId="{4FF59708-0BAA-44EF-842D-F8EB1F45E5B1}" dt="2024-06-28T17:20:48.570" v="7450"/>
        <pc:sldMkLst>
          <pc:docMk/>
          <pc:sldMk cId="4088933689" sldId="424"/>
        </pc:sldMkLst>
        <pc:spChg chg="mod">
          <ac:chgData name="David Meidinger" userId="bd0cd7bc76476e65" providerId="LiveId" clId="{4FF59708-0BAA-44EF-842D-F8EB1F45E5B1}" dt="2024-06-28T17:11:33.463" v="7223" actId="27636"/>
          <ac:spMkLst>
            <pc:docMk/>
            <pc:sldMk cId="4088933689" sldId="424"/>
            <ac:spMk id="2" creationId="{C623D62B-D9AC-291E-E942-5E5E3BD70D53}"/>
          </ac:spMkLst>
        </pc:spChg>
        <pc:spChg chg="mod">
          <ac:chgData name="David Meidinger" userId="bd0cd7bc76476e65" providerId="LiveId" clId="{4FF59708-0BAA-44EF-842D-F8EB1F45E5B1}" dt="2024-06-28T17:20:21.804" v="7447" actId="6549"/>
          <ac:spMkLst>
            <pc:docMk/>
            <pc:sldMk cId="4088933689" sldId="424"/>
            <ac:spMk id="3" creationId="{4AF8B14E-B45E-DA8A-C035-9D170B0AA9C3}"/>
          </ac:spMkLst>
        </pc:spChg>
        <pc:spChg chg="del">
          <ac:chgData name="David Meidinger" userId="bd0cd7bc76476e65" providerId="LiveId" clId="{4FF59708-0BAA-44EF-842D-F8EB1F45E5B1}" dt="2024-06-28T17:18:55.717" v="7422" actId="931"/>
          <ac:spMkLst>
            <pc:docMk/>
            <pc:sldMk cId="4088933689" sldId="424"/>
            <ac:spMk id="4" creationId="{272A9269-9D1D-FD4A-E50B-86F512950FFC}"/>
          </ac:spMkLst>
        </pc:spChg>
        <pc:spChg chg="mod">
          <ac:chgData name="David Meidinger" userId="bd0cd7bc76476e65" providerId="LiveId" clId="{4FF59708-0BAA-44EF-842D-F8EB1F45E5B1}" dt="2024-06-28T16:51:59.438" v="6799" actId="20577"/>
          <ac:spMkLst>
            <pc:docMk/>
            <pc:sldMk cId="4088933689" sldId="424"/>
            <ac:spMk id="5" creationId="{2A774A15-B07D-AB45-5F00-B1908960904D}"/>
          </ac:spMkLst>
        </pc:spChg>
        <pc:spChg chg="add mod">
          <ac:chgData name="David Meidinger" userId="bd0cd7bc76476e65" providerId="LiveId" clId="{4FF59708-0BAA-44EF-842D-F8EB1F45E5B1}" dt="2024-06-28T17:19:52.058" v="7441" actId="1076"/>
          <ac:spMkLst>
            <pc:docMk/>
            <pc:sldMk cId="4088933689" sldId="424"/>
            <ac:spMk id="8" creationId="{D6C95C00-A489-0809-7AD5-364A5F4F44C9}"/>
          </ac:spMkLst>
        </pc:spChg>
        <pc:graphicFrameChg chg="add mod">
          <ac:chgData name="David Meidinger" userId="bd0cd7bc76476e65" providerId="LiveId" clId="{4FF59708-0BAA-44EF-842D-F8EB1F45E5B1}" dt="2024-06-28T17:19:50.842" v="7439" actId="1076"/>
          <ac:graphicFrameMkLst>
            <pc:docMk/>
            <pc:sldMk cId="4088933689" sldId="424"/>
            <ac:graphicFrameMk id="9" creationId="{07FA6996-7F93-ACC7-02C3-B5F465AE8ABC}"/>
          </ac:graphicFrameMkLst>
        </pc:graphicFrameChg>
        <pc:graphicFrameChg chg="add mod">
          <ac:chgData name="David Meidinger" userId="bd0cd7bc76476e65" providerId="LiveId" clId="{4FF59708-0BAA-44EF-842D-F8EB1F45E5B1}" dt="2024-06-28T17:20:07.457" v="7445" actId="1076"/>
          <ac:graphicFrameMkLst>
            <pc:docMk/>
            <pc:sldMk cId="4088933689" sldId="424"/>
            <ac:graphicFrameMk id="10" creationId="{0D9FEE9F-B877-0F7B-D466-3E6DF5C819B2}"/>
          </ac:graphicFrameMkLst>
        </pc:graphicFrameChg>
        <pc:picChg chg="add mod">
          <ac:chgData name="David Meidinger" userId="bd0cd7bc76476e65" providerId="LiveId" clId="{4FF59708-0BAA-44EF-842D-F8EB1F45E5B1}" dt="2024-06-28T17:20:04.915" v="7444" actId="1076"/>
          <ac:picMkLst>
            <pc:docMk/>
            <pc:sldMk cId="4088933689" sldId="424"/>
            <ac:picMk id="7" creationId="{331C39E9-E6C0-C021-709E-7973A7C2D8EB}"/>
          </ac:picMkLst>
        </pc:picChg>
      </pc:sldChg>
      <pc:sldChg chg="addSp delSp modSp add mod ord">
        <pc:chgData name="David Meidinger" userId="bd0cd7bc76476e65" providerId="LiveId" clId="{4FF59708-0BAA-44EF-842D-F8EB1F45E5B1}" dt="2024-06-28T17:17:14.275" v="7349" actId="14100"/>
        <pc:sldMkLst>
          <pc:docMk/>
          <pc:sldMk cId="903345361" sldId="425"/>
        </pc:sldMkLst>
        <pc:spChg chg="mod">
          <ac:chgData name="David Meidinger" userId="bd0cd7bc76476e65" providerId="LiveId" clId="{4FF59708-0BAA-44EF-842D-F8EB1F45E5B1}" dt="2024-06-28T17:17:14.275" v="7349" actId="14100"/>
          <ac:spMkLst>
            <pc:docMk/>
            <pc:sldMk cId="903345361" sldId="425"/>
            <ac:spMk id="5" creationId="{FC63FCF7-9023-7A6C-6EA2-154C10693AF6}"/>
          </ac:spMkLst>
        </pc:spChg>
        <pc:spChg chg="add del mod">
          <ac:chgData name="David Meidinger" userId="bd0cd7bc76476e65" providerId="LiveId" clId="{4FF59708-0BAA-44EF-842D-F8EB1F45E5B1}" dt="2024-06-28T17:11:33.415" v="7222" actId="931"/>
          <ac:spMkLst>
            <pc:docMk/>
            <pc:sldMk cId="903345361" sldId="425"/>
            <ac:spMk id="6" creationId="{4BD867F2-E076-55C0-D232-F75555CF94D5}"/>
          </ac:spMkLst>
        </pc:spChg>
        <pc:spChg chg="mod">
          <ac:chgData name="David Meidinger" userId="bd0cd7bc76476e65" providerId="LiveId" clId="{4FF59708-0BAA-44EF-842D-F8EB1F45E5B1}" dt="2024-06-28T17:13:59.634" v="7289" actId="20577"/>
          <ac:spMkLst>
            <pc:docMk/>
            <pc:sldMk cId="903345361" sldId="425"/>
            <ac:spMk id="12" creationId="{FB5FAA81-FADB-D8AE-8EAF-B759B6021928}"/>
          </ac:spMkLst>
        </pc:spChg>
        <pc:picChg chg="add mod">
          <ac:chgData name="David Meidinger" userId="bd0cd7bc76476e65" providerId="LiveId" clId="{4FF59708-0BAA-44EF-842D-F8EB1F45E5B1}" dt="2024-06-28T17:17:08.528" v="7348" actId="1076"/>
          <ac:picMkLst>
            <pc:docMk/>
            <pc:sldMk cId="903345361" sldId="425"/>
            <ac:picMk id="8" creationId="{12CB5FF4-1D7B-20B3-2CB3-BED23F0EE59B}"/>
          </ac:picMkLst>
        </pc:picChg>
        <pc:picChg chg="add del mod">
          <ac:chgData name="David Meidinger" userId="bd0cd7bc76476e65" providerId="LiveId" clId="{4FF59708-0BAA-44EF-842D-F8EB1F45E5B1}" dt="2024-06-28T17:14:47.469" v="7316" actId="478"/>
          <ac:picMkLst>
            <pc:docMk/>
            <pc:sldMk cId="903345361" sldId="425"/>
            <ac:picMk id="9" creationId="{AA4DF47A-26A3-4AD5-803B-0544B9C66E23}"/>
          </ac:picMkLst>
        </pc:picChg>
        <pc:picChg chg="del">
          <ac:chgData name="David Meidinger" userId="bd0cd7bc76476e65" providerId="LiveId" clId="{4FF59708-0BAA-44EF-842D-F8EB1F45E5B1}" dt="2024-06-28T17:10:56.578" v="7221" actId="478"/>
          <ac:picMkLst>
            <pc:docMk/>
            <pc:sldMk cId="903345361" sldId="425"/>
            <ac:picMk id="11" creationId="{F36B5384-BE5C-B6A1-87CF-344D9AB0A4D7}"/>
          </ac:picMkLst>
        </pc:picChg>
      </pc:sldChg>
      <pc:sldChg chg="addSp delSp modSp new mod">
        <pc:chgData name="David Meidinger" userId="bd0cd7bc76476e65" providerId="LiveId" clId="{4FF59708-0BAA-44EF-842D-F8EB1F45E5B1}" dt="2024-06-28T17:33:22.386" v="7970" actId="20577"/>
        <pc:sldMkLst>
          <pc:docMk/>
          <pc:sldMk cId="2533758239" sldId="426"/>
        </pc:sldMkLst>
        <pc:spChg chg="mod">
          <ac:chgData name="David Meidinger" userId="bd0cd7bc76476e65" providerId="LiveId" clId="{4FF59708-0BAA-44EF-842D-F8EB1F45E5B1}" dt="2024-06-28T17:26:50.925" v="7694" actId="27636"/>
          <ac:spMkLst>
            <pc:docMk/>
            <pc:sldMk cId="2533758239" sldId="426"/>
            <ac:spMk id="2" creationId="{35254DD7-9D29-666C-AB35-FBAC1DAD70AC}"/>
          </ac:spMkLst>
        </pc:spChg>
        <pc:spChg chg="mod">
          <ac:chgData name="David Meidinger" userId="bd0cd7bc76476e65" providerId="LiveId" clId="{4FF59708-0BAA-44EF-842D-F8EB1F45E5B1}" dt="2024-06-28T17:33:22.386" v="7970" actId="20577"/>
          <ac:spMkLst>
            <pc:docMk/>
            <pc:sldMk cId="2533758239" sldId="426"/>
            <ac:spMk id="3" creationId="{14505090-7BDC-A91D-2EFE-EC7713FFDA86}"/>
          </ac:spMkLst>
        </pc:spChg>
        <pc:spChg chg="del">
          <ac:chgData name="David Meidinger" userId="bd0cd7bc76476e65" providerId="LiveId" clId="{4FF59708-0BAA-44EF-842D-F8EB1F45E5B1}" dt="2024-06-28T17:26:50.883" v="7693" actId="931"/>
          <ac:spMkLst>
            <pc:docMk/>
            <pc:sldMk cId="2533758239" sldId="426"/>
            <ac:spMk id="4" creationId="{94173E30-1F88-39DE-CACD-40CD3728917A}"/>
          </ac:spMkLst>
        </pc:spChg>
        <pc:spChg chg="mod">
          <ac:chgData name="David Meidinger" userId="bd0cd7bc76476e65" providerId="LiveId" clId="{4FF59708-0BAA-44EF-842D-F8EB1F45E5B1}" dt="2024-06-28T17:21:37.202" v="7457" actId="20577"/>
          <ac:spMkLst>
            <pc:docMk/>
            <pc:sldMk cId="2533758239" sldId="426"/>
            <ac:spMk id="5" creationId="{B508F76C-D346-01B5-052D-0C7E6478438D}"/>
          </ac:spMkLst>
        </pc:spChg>
        <pc:spChg chg="add mod">
          <ac:chgData name="David Meidinger" userId="bd0cd7bc76476e65" providerId="LiveId" clId="{4FF59708-0BAA-44EF-842D-F8EB1F45E5B1}" dt="2024-06-28T17:29:41.870" v="7761"/>
          <ac:spMkLst>
            <pc:docMk/>
            <pc:sldMk cId="2533758239" sldId="426"/>
            <ac:spMk id="8" creationId="{8F56BA52-8495-592A-9E79-D8FD385026B7}"/>
          </ac:spMkLst>
        </pc:spChg>
        <pc:picChg chg="add mod">
          <ac:chgData name="David Meidinger" userId="bd0cd7bc76476e65" providerId="LiveId" clId="{4FF59708-0BAA-44EF-842D-F8EB1F45E5B1}" dt="2024-06-28T17:28:23.482" v="7703" actId="1076"/>
          <ac:picMkLst>
            <pc:docMk/>
            <pc:sldMk cId="2533758239" sldId="426"/>
            <ac:picMk id="7" creationId="{0EF9A862-2808-0303-10D5-790B913C8A6A}"/>
          </ac:picMkLst>
        </pc:picChg>
      </pc:sldChg>
      <pc:sldChg chg="add del">
        <pc:chgData name="David Meidinger" userId="bd0cd7bc76476e65" providerId="LiveId" clId="{4FF59708-0BAA-44EF-842D-F8EB1F45E5B1}" dt="2024-06-28T17:20:41.820" v="7449" actId="2696"/>
        <pc:sldMkLst>
          <pc:docMk/>
          <pc:sldMk cId="4134971573" sldId="426"/>
        </pc:sldMkLst>
      </pc:sldChg>
      <pc:sldChg chg="addSp delSp modSp new mod modClrScheme chgLayout">
        <pc:chgData name="David Meidinger" userId="bd0cd7bc76476e65" providerId="LiveId" clId="{4FF59708-0BAA-44EF-842D-F8EB1F45E5B1}" dt="2024-06-28T17:29:47.404" v="7763" actId="1076"/>
        <pc:sldMkLst>
          <pc:docMk/>
          <pc:sldMk cId="1076245891" sldId="427"/>
        </pc:sldMkLst>
        <pc:spChg chg="mod ord">
          <ac:chgData name="David Meidinger" userId="bd0cd7bc76476e65" providerId="LiveId" clId="{4FF59708-0BAA-44EF-842D-F8EB1F45E5B1}" dt="2024-06-28T17:28:30.618" v="7706" actId="27636"/>
          <ac:spMkLst>
            <pc:docMk/>
            <pc:sldMk cId="1076245891" sldId="427"/>
            <ac:spMk id="2" creationId="{2F338D01-6DC0-3C60-4796-B08B3FFA473B}"/>
          </ac:spMkLst>
        </pc:spChg>
        <pc:spChg chg="del mod ord">
          <ac:chgData name="David Meidinger" userId="bd0cd7bc76476e65" providerId="LiveId" clId="{4FF59708-0BAA-44EF-842D-F8EB1F45E5B1}" dt="2024-06-28T17:28:30.585" v="7705" actId="700"/>
          <ac:spMkLst>
            <pc:docMk/>
            <pc:sldMk cId="1076245891" sldId="427"/>
            <ac:spMk id="3" creationId="{FBDBDB6E-9DFF-D771-AA63-2EB33070F17D}"/>
          </ac:spMkLst>
        </pc:spChg>
        <pc:spChg chg="del">
          <ac:chgData name="David Meidinger" userId="bd0cd7bc76476e65" providerId="LiveId" clId="{4FF59708-0BAA-44EF-842D-F8EB1F45E5B1}" dt="2024-06-28T17:28:30.585" v="7705" actId="700"/>
          <ac:spMkLst>
            <pc:docMk/>
            <pc:sldMk cId="1076245891" sldId="427"/>
            <ac:spMk id="4" creationId="{78716DF0-0554-2ECE-A6F4-DBEB506CFA4B}"/>
          </ac:spMkLst>
        </pc:spChg>
        <pc:spChg chg="del mod ord">
          <ac:chgData name="David Meidinger" userId="bd0cd7bc76476e65" providerId="LiveId" clId="{4FF59708-0BAA-44EF-842D-F8EB1F45E5B1}" dt="2024-06-28T17:28:30.585" v="7705" actId="700"/>
          <ac:spMkLst>
            <pc:docMk/>
            <pc:sldMk cId="1076245891" sldId="427"/>
            <ac:spMk id="5" creationId="{BB9171D0-198E-0B3C-40F7-C0FF4EC2A149}"/>
          </ac:spMkLst>
        </pc:spChg>
        <pc:spChg chg="add mod ord">
          <ac:chgData name="David Meidinger" userId="bd0cd7bc76476e65" providerId="LiveId" clId="{4FF59708-0BAA-44EF-842D-F8EB1F45E5B1}" dt="2024-06-28T17:28:33.999" v="7712" actId="20577"/>
          <ac:spMkLst>
            <pc:docMk/>
            <pc:sldMk cId="1076245891" sldId="427"/>
            <ac:spMk id="6" creationId="{3D8FEBF4-1D9E-92B9-5339-B0C2936B330F}"/>
          </ac:spMkLst>
        </pc:spChg>
        <pc:spChg chg="add mod ord">
          <ac:chgData name="David Meidinger" userId="bd0cd7bc76476e65" providerId="LiveId" clId="{4FF59708-0BAA-44EF-842D-F8EB1F45E5B1}" dt="2024-06-28T17:28:50.538" v="7754" actId="20577"/>
          <ac:spMkLst>
            <pc:docMk/>
            <pc:sldMk cId="1076245891" sldId="427"/>
            <ac:spMk id="7" creationId="{B21144DA-4552-A503-C1F1-535E05F72B94}"/>
          </ac:spMkLst>
        </pc:spChg>
        <pc:spChg chg="add mod">
          <ac:chgData name="David Meidinger" userId="bd0cd7bc76476e65" providerId="LiveId" clId="{4FF59708-0BAA-44EF-842D-F8EB1F45E5B1}" dt="2024-06-28T17:29:47.404" v="7763" actId="1076"/>
          <ac:spMkLst>
            <pc:docMk/>
            <pc:sldMk cId="1076245891" sldId="427"/>
            <ac:spMk id="10" creationId="{A1939ACF-22A3-4A0B-AA5D-B2AA7139106C}"/>
          </ac:spMkLst>
        </pc:spChg>
        <pc:picChg chg="add mod">
          <ac:chgData name="David Meidinger" userId="bd0cd7bc76476e65" providerId="LiveId" clId="{4FF59708-0BAA-44EF-842D-F8EB1F45E5B1}" dt="2024-06-28T17:29:33.080" v="7760" actId="1076"/>
          <ac:picMkLst>
            <pc:docMk/>
            <pc:sldMk cId="1076245891" sldId="427"/>
            <ac:picMk id="9" creationId="{1A5E2297-B05D-2A01-DCA7-9F42C587B7F6}"/>
          </ac:picMkLst>
        </pc:picChg>
      </pc:sldChg>
      <pc:sldChg chg="addSp delSp modSp new mod ord modClrScheme chgLayout">
        <pc:chgData name="David Meidinger" userId="bd0cd7bc76476e65" providerId="LiveId" clId="{4FF59708-0BAA-44EF-842D-F8EB1F45E5B1}" dt="2024-06-28T18:04:29.815" v="9076" actId="20577"/>
        <pc:sldMkLst>
          <pc:docMk/>
          <pc:sldMk cId="832466405" sldId="428"/>
        </pc:sldMkLst>
        <pc:spChg chg="mod ord">
          <ac:chgData name="David Meidinger" userId="bd0cd7bc76476e65" providerId="LiveId" clId="{4FF59708-0BAA-44EF-842D-F8EB1F45E5B1}" dt="2024-06-28T17:57:44.149" v="8817" actId="27636"/>
          <ac:spMkLst>
            <pc:docMk/>
            <pc:sldMk cId="832466405" sldId="428"/>
            <ac:spMk id="2" creationId="{35205C9A-52C6-9BCB-FD82-62228B1E2962}"/>
          </ac:spMkLst>
        </pc:spChg>
        <pc:spChg chg="del mod ord">
          <ac:chgData name="David Meidinger" userId="bd0cd7bc76476e65" providerId="LiveId" clId="{4FF59708-0BAA-44EF-842D-F8EB1F45E5B1}" dt="2024-06-28T17:57:44.116" v="8816" actId="700"/>
          <ac:spMkLst>
            <pc:docMk/>
            <pc:sldMk cId="832466405" sldId="428"/>
            <ac:spMk id="3" creationId="{365240BD-75C2-5D76-28F6-B364919995CF}"/>
          </ac:spMkLst>
        </pc:spChg>
        <pc:spChg chg="del">
          <ac:chgData name="David Meidinger" userId="bd0cd7bc76476e65" providerId="LiveId" clId="{4FF59708-0BAA-44EF-842D-F8EB1F45E5B1}" dt="2024-06-28T17:57:44.116" v="8816" actId="700"/>
          <ac:spMkLst>
            <pc:docMk/>
            <pc:sldMk cId="832466405" sldId="428"/>
            <ac:spMk id="4" creationId="{35066E06-CADF-EB32-5F46-616D56BEA4E3}"/>
          </ac:spMkLst>
        </pc:spChg>
        <pc:spChg chg="mod ord">
          <ac:chgData name="David Meidinger" userId="bd0cd7bc76476e65" providerId="LiveId" clId="{4FF59708-0BAA-44EF-842D-F8EB1F45E5B1}" dt="2024-06-28T17:57:44.116" v="8816" actId="700"/>
          <ac:spMkLst>
            <pc:docMk/>
            <pc:sldMk cId="832466405" sldId="428"/>
            <ac:spMk id="5" creationId="{0567F3C1-B766-6196-A2C6-60B281BB8C23}"/>
          </ac:spMkLst>
        </pc:spChg>
        <pc:spChg chg="add mod ord">
          <ac:chgData name="David Meidinger" userId="bd0cd7bc76476e65" providerId="LiveId" clId="{4FF59708-0BAA-44EF-842D-F8EB1F45E5B1}" dt="2024-06-28T18:04:29.815" v="9076" actId="20577"/>
          <ac:spMkLst>
            <pc:docMk/>
            <pc:sldMk cId="832466405" sldId="428"/>
            <ac:spMk id="6" creationId="{2103F674-2A7E-DF38-DFB7-DC8DA639C060}"/>
          </ac:spMkLst>
        </pc:spChg>
      </pc:sldChg>
    </pc:docChg>
  </pc:docChgLst>
</pc:chgInfo>
</file>

<file path=ppt/comments/modernComment_172_B2D471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A76439-074F-4FB3-93F4-0D5A10CA6CD9}" authorId="{8C415459-AF38-C19E-CCD9-6126C567F9E5}" created="2024-06-28T17:49:49.37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00267134" sldId="370"/>
      <ac:picMk id="5" creationId="{3C157504-84FB-6B61-4AA9-BC8123220BED}"/>
    </ac:deMkLst>
    <p188:txBody>
      <a:bodyPr/>
      <a:lstStyle/>
      <a:p>
        <a:r>
          <a:rPr lang="de-DE"/>
          <a:t>Bitte noch gegen das Prüfprotokoll PC_GP_19 austauschen.
Habe ich aufgrund meiner Korrekturen im Protokoll noch nicht gemacht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CB043-5026-45A5-8922-F62AF14B326A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45AE9FA-98D6-4537-8CA4-DAC1203EEA7E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Ausführung A</a:t>
          </a:r>
        </a:p>
      </dgm:t>
    </dgm:pt>
    <dgm:pt modelId="{F6109B6A-1305-41D5-AEC4-F8A541E3E74A}" type="parTrans" cxnId="{3B5FE535-89A8-428A-A250-DC36C75E4512}">
      <dgm:prSet/>
      <dgm:spPr/>
      <dgm:t>
        <a:bodyPr/>
        <a:lstStyle/>
        <a:p>
          <a:endParaRPr lang="de-DE"/>
        </a:p>
      </dgm:t>
    </dgm:pt>
    <dgm:pt modelId="{6D77627F-B261-42E6-AC90-1383D4018D64}" type="sibTrans" cxnId="{3B5FE535-89A8-428A-A250-DC36C75E4512}">
      <dgm:prSet/>
      <dgm:spPr/>
      <dgm:t>
        <a:bodyPr/>
        <a:lstStyle/>
        <a:p>
          <a:endParaRPr lang="de-DE"/>
        </a:p>
      </dgm:t>
    </dgm:pt>
    <dgm:pt modelId="{7D5C8621-1073-48FF-87A1-0566F025C3AB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Mit einer oder mehreren Steckdosen mit oder ohne Isolationsüberwachung</a:t>
          </a:r>
        </a:p>
      </dgm:t>
    </dgm:pt>
    <dgm:pt modelId="{B7BBDA9D-561A-4896-B11D-E973571A7EFD}" type="parTrans" cxnId="{D271BBD6-094E-4E93-85BB-4C9BEB72DD61}">
      <dgm:prSet/>
      <dgm:spPr/>
      <dgm:t>
        <a:bodyPr/>
        <a:lstStyle/>
        <a:p>
          <a:endParaRPr lang="de-DE"/>
        </a:p>
      </dgm:t>
    </dgm:pt>
    <dgm:pt modelId="{1B8CCF24-DC4C-4211-93DE-BD1561D102CB}" type="sibTrans" cxnId="{D271BBD6-094E-4E93-85BB-4C9BEB72DD61}">
      <dgm:prSet/>
      <dgm:spPr/>
      <dgm:t>
        <a:bodyPr/>
        <a:lstStyle/>
        <a:p>
          <a:endParaRPr lang="de-DE"/>
        </a:p>
      </dgm:t>
    </dgm:pt>
    <dgm:pt modelId="{85D23A68-58EF-4843-B3D4-369F57E6B461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Für jedes weitere Verbrauchsmittel:</a:t>
          </a:r>
        </a:p>
      </dgm:t>
    </dgm:pt>
    <dgm:pt modelId="{36024587-24A4-4917-B01B-9CE802C245BC}" type="parTrans" cxnId="{61CCAFB2-05E2-4D9C-9256-FFF213C9E946}">
      <dgm:prSet/>
      <dgm:spPr/>
      <dgm:t>
        <a:bodyPr/>
        <a:lstStyle/>
        <a:p>
          <a:endParaRPr lang="de-DE"/>
        </a:p>
      </dgm:t>
    </dgm:pt>
    <dgm:pt modelId="{195307E0-58D0-4FBF-BD6D-A670F9065397}" type="sibTrans" cxnId="{61CCAFB2-05E2-4D9C-9256-FFF213C9E946}">
      <dgm:prSet/>
      <dgm:spPr/>
      <dgm:t>
        <a:bodyPr/>
        <a:lstStyle/>
        <a:p>
          <a:endParaRPr lang="de-DE"/>
        </a:p>
      </dgm:t>
    </dgm:pt>
    <dgm:pt modelId="{FA1C44B7-FCFC-4F47-8761-E5F5004D196D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Ausführung B</a:t>
          </a:r>
        </a:p>
      </dgm:t>
    </dgm:pt>
    <dgm:pt modelId="{BCD80803-E74D-4D9D-B900-58FE01063B90}" type="parTrans" cxnId="{56F6F1B5-362D-46A0-97EC-3CD79639DCEB}">
      <dgm:prSet/>
      <dgm:spPr/>
      <dgm:t>
        <a:bodyPr/>
        <a:lstStyle/>
        <a:p>
          <a:endParaRPr lang="de-DE"/>
        </a:p>
      </dgm:t>
    </dgm:pt>
    <dgm:pt modelId="{7F34B673-DF36-4BC2-84CE-88183B0D8840}" type="sibTrans" cxnId="{56F6F1B5-362D-46A0-97EC-3CD79639DCEB}">
      <dgm:prSet/>
      <dgm:spPr/>
      <dgm:t>
        <a:bodyPr/>
        <a:lstStyle/>
        <a:p>
          <a:endParaRPr lang="de-DE"/>
        </a:p>
      </dgm:t>
    </dgm:pt>
    <dgm:pt modelId="{67E09223-E012-47E2-8546-48BA3F51AD6D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Mit mehreren Steckdosen und 30 mA RCDs für die zweite und jede weitere Steckdose</a:t>
          </a:r>
        </a:p>
      </dgm:t>
    </dgm:pt>
    <dgm:pt modelId="{DB3E215A-2180-40E9-8084-BD463AF42000}" type="parTrans" cxnId="{0E46C389-D4E5-41BC-BDA2-8C6CA11DC9B3}">
      <dgm:prSet/>
      <dgm:spPr/>
      <dgm:t>
        <a:bodyPr/>
        <a:lstStyle/>
        <a:p>
          <a:endParaRPr lang="de-DE"/>
        </a:p>
      </dgm:t>
    </dgm:pt>
    <dgm:pt modelId="{44D4686F-FC07-4FE2-9417-C5553D3ECDA6}" type="sibTrans" cxnId="{0E46C389-D4E5-41BC-BDA2-8C6CA11DC9B3}">
      <dgm:prSet/>
      <dgm:spPr/>
      <dgm:t>
        <a:bodyPr/>
        <a:lstStyle/>
        <a:p>
          <a:endParaRPr lang="de-DE"/>
        </a:p>
      </dgm:t>
    </dgm:pt>
    <dgm:pt modelId="{AC6D1D52-3753-4422-AEF7-0B462C6DF5AE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Nur ein Verbraucher je Steckdose</a:t>
          </a:r>
        </a:p>
      </dgm:t>
    </dgm:pt>
    <dgm:pt modelId="{DC531350-9386-4FA1-87A2-9AD50FD95A58}" type="parTrans" cxnId="{F2E94AA0-B8A8-4288-A545-436E9C92ED99}">
      <dgm:prSet/>
      <dgm:spPr/>
      <dgm:t>
        <a:bodyPr/>
        <a:lstStyle/>
        <a:p>
          <a:endParaRPr lang="de-DE"/>
        </a:p>
      </dgm:t>
    </dgm:pt>
    <dgm:pt modelId="{BC01F3E0-3DDF-4572-A848-4A173D48794C}" type="sibTrans" cxnId="{F2E94AA0-B8A8-4288-A545-436E9C92ED99}">
      <dgm:prSet/>
      <dgm:spPr/>
      <dgm:t>
        <a:bodyPr/>
        <a:lstStyle/>
        <a:p>
          <a:endParaRPr lang="de-DE"/>
        </a:p>
      </dgm:t>
    </dgm:pt>
    <dgm:pt modelId="{8D91BBF9-4395-450E-B136-CBEF0C50515F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Elektrofachkraft legt die notwendige Schutzmaßnahme fest</a:t>
          </a:r>
        </a:p>
      </dgm:t>
    </dgm:pt>
    <dgm:pt modelId="{A4C903C6-54C5-4AC5-8819-3BC9D6D6315C}" type="parTrans" cxnId="{8F17F0C7-5045-4419-95B8-BD38BD603B29}">
      <dgm:prSet/>
      <dgm:spPr/>
      <dgm:t>
        <a:bodyPr/>
        <a:lstStyle/>
        <a:p>
          <a:endParaRPr lang="de-DE"/>
        </a:p>
      </dgm:t>
    </dgm:pt>
    <dgm:pt modelId="{B0946CBB-5F69-4554-9C3A-B128A593040A}" type="sibTrans" cxnId="{8F17F0C7-5045-4419-95B8-BD38BD603B29}">
      <dgm:prSet/>
      <dgm:spPr/>
      <dgm:t>
        <a:bodyPr/>
        <a:lstStyle/>
        <a:p>
          <a:endParaRPr lang="de-DE"/>
        </a:p>
      </dgm:t>
    </dgm:pt>
    <dgm:pt modelId="{4C8202A7-4BFA-44EC-8ADB-CC8A5FC794B8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Unabhängig von der Zahl der Verbraucher</a:t>
          </a:r>
        </a:p>
      </dgm:t>
    </dgm:pt>
    <dgm:pt modelId="{12AD4146-5F3D-4EBA-9C2C-F77BAE5950B5}" type="parTrans" cxnId="{CDF814CF-BD13-4A70-9358-CEF3731B368A}">
      <dgm:prSet/>
      <dgm:spPr/>
      <dgm:t>
        <a:bodyPr/>
        <a:lstStyle/>
        <a:p>
          <a:endParaRPr lang="de-DE"/>
        </a:p>
      </dgm:t>
    </dgm:pt>
    <dgm:pt modelId="{7D3E3EB9-4B6E-4C13-A6A6-13268D3457D9}" type="sibTrans" cxnId="{CDF814CF-BD13-4A70-9358-CEF3731B368A}">
      <dgm:prSet/>
      <dgm:spPr/>
      <dgm:t>
        <a:bodyPr/>
        <a:lstStyle/>
        <a:p>
          <a:endParaRPr lang="de-DE"/>
        </a:p>
      </dgm:t>
    </dgm:pt>
    <dgm:pt modelId="{24DD6568-5697-494E-913B-E97101FDCD42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Ausführung C</a:t>
          </a:r>
        </a:p>
      </dgm:t>
    </dgm:pt>
    <dgm:pt modelId="{A9EB3719-29F5-4B41-8BBA-1E3495E06FAA}" type="parTrans" cxnId="{A0E8F167-705D-40C6-B9ED-D78BB2B3FB0E}">
      <dgm:prSet/>
      <dgm:spPr/>
      <dgm:t>
        <a:bodyPr/>
        <a:lstStyle/>
        <a:p>
          <a:endParaRPr lang="de-DE"/>
        </a:p>
      </dgm:t>
    </dgm:pt>
    <dgm:pt modelId="{C535A335-832D-4A68-A185-7F18DB0569AE}" type="sibTrans" cxnId="{A0E8F167-705D-40C6-B9ED-D78BB2B3FB0E}">
      <dgm:prSet/>
      <dgm:spPr/>
      <dgm:t>
        <a:bodyPr/>
        <a:lstStyle/>
        <a:p>
          <a:endParaRPr lang="de-DE"/>
        </a:p>
      </dgm:t>
    </dgm:pt>
    <dgm:pt modelId="{F79A2B3A-679B-4CF0-9268-DF0DA8DD6850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Ausführung D</a:t>
          </a:r>
        </a:p>
      </dgm:t>
    </dgm:pt>
    <dgm:pt modelId="{2987BD48-B0E5-403D-9214-EBB8DF0A8D60}" type="parTrans" cxnId="{7641750B-C199-4A20-ACC4-FD0BF92C1AD1}">
      <dgm:prSet/>
      <dgm:spPr/>
      <dgm:t>
        <a:bodyPr/>
        <a:lstStyle/>
        <a:p>
          <a:endParaRPr lang="de-DE"/>
        </a:p>
      </dgm:t>
    </dgm:pt>
    <dgm:pt modelId="{8522C675-F247-41DE-9E05-9F4C10F73F3B}" type="sibTrans" cxnId="{7641750B-C199-4A20-ACC4-FD0BF92C1AD1}">
      <dgm:prSet/>
      <dgm:spPr/>
      <dgm:t>
        <a:bodyPr/>
        <a:lstStyle/>
        <a:p>
          <a:endParaRPr lang="de-DE"/>
        </a:p>
      </dgm:t>
    </dgm:pt>
    <dgm:pt modelId="{F17D342D-631B-4E19-AB9D-414FBD6A85B0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Mit integrierten RCDs</a:t>
          </a:r>
        </a:p>
      </dgm:t>
    </dgm:pt>
    <dgm:pt modelId="{D2A0B719-D516-4961-B98C-1C4532C9725B}" type="parTrans" cxnId="{EEE7EADA-AAE5-4023-B462-21ABFCBE691F}">
      <dgm:prSet/>
      <dgm:spPr/>
      <dgm:t>
        <a:bodyPr/>
        <a:lstStyle/>
        <a:p>
          <a:endParaRPr lang="de-DE"/>
        </a:p>
      </dgm:t>
    </dgm:pt>
    <dgm:pt modelId="{62DCFE41-D452-451A-8831-99D82864A3EE}" type="sibTrans" cxnId="{EEE7EADA-AAE5-4023-B462-21ABFCBE691F}">
      <dgm:prSet/>
      <dgm:spPr/>
      <dgm:t>
        <a:bodyPr/>
        <a:lstStyle/>
        <a:p>
          <a:endParaRPr lang="de-DE"/>
        </a:p>
      </dgm:t>
    </dgm:pt>
    <dgm:pt modelId="{F2276FA6-E85D-45F6-8021-033C5069E481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Nur Übergabepunkt</a:t>
          </a:r>
        </a:p>
      </dgm:t>
    </dgm:pt>
    <dgm:pt modelId="{0B924ED2-54BF-4FC1-A300-F7ACCA0EAD87}" type="parTrans" cxnId="{4122F533-03AB-401D-AFB7-B97E99AB0BBC}">
      <dgm:prSet/>
      <dgm:spPr/>
      <dgm:t>
        <a:bodyPr/>
        <a:lstStyle/>
        <a:p>
          <a:endParaRPr lang="de-DE"/>
        </a:p>
      </dgm:t>
    </dgm:pt>
    <dgm:pt modelId="{BEBD49D1-D1FF-474D-A8FD-34BFC4EF8AA7}" type="sibTrans" cxnId="{4122F533-03AB-401D-AFB7-B97E99AB0BBC}">
      <dgm:prSet/>
      <dgm:spPr/>
      <dgm:t>
        <a:bodyPr/>
        <a:lstStyle/>
        <a:p>
          <a:endParaRPr lang="de-DE"/>
        </a:p>
      </dgm:t>
    </dgm:pt>
    <dgm:pt modelId="{29A9D3E0-8682-4B37-AC8B-DAB7803FB6AF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Elektrofachkraft prüft vor Inbetriebnahme die angewandte Schutzmaßnahme</a:t>
          </a:r>
        </a:p>
      </dgm:t>
    </dgm:pt>
    <dgm:pt modelId="{83FF6535-87B5-4EDA-905E-8CC9851B660B}" type="parTrans" cxnId="{4FE0F93E-5FB0-4027-B082-3226E569665E}">
      <dgm:prSet/>
      <dgm:spPr/>
      <dgm:t>
        <a:bodyPr/>
        <a:lstStyle/>
        <a:p>
          <a:endParaRPr lang="de-DE"/>
        </a:p>
      </dgm:t>
    </dgm:pt>
    <dgm:pt modelId="{01EBCCD9-E70A-4E94-851E-020AE65C406A}" type="sibTrans" cxnId="{4FE0F93E-5FB0-4027-B082-3226E569665E}">
      <dgm:prSet/>
      <dgm:spPr/>
      <dgm:t>
        <a:bodyPr/>
        <a:lstStyle/>
        <a:p>
          <a:endParaRPr lang="de-DE"/>
        </a:p>
      </dgm:t>
    </dgm:pt>
    <dgm:pt modelId="{FC95D4C7-71D3-43E6-837A-D6B0E277B4A5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Elektrofachkraft prüft vor Inbetriebnahme die angewandte Schutzmaßnahme</a:t>
          </a:r>
        </a:p>
      </dgm:t>
    </dgm:pt>
    <dgm:pt modelId="{935A3CBD-D618-415E-8536-67EAE5E30460}" type="parTrans" cxnId="{A34A7771-DA4E-4A73-821D-CA67C40A1125}">
      <dgm:prSet/>
      <dgm:spPr/>
      <dgm:t>
        <a:bodyPr/>
        <a:lstStyle/>
        <a:p>
          <a:endParaRPr lang="de-DE"/>
        </a:p>
      </dgm:t>
    </dgm:pt>
    <dgm:pt modelId="{23EB6708-3F60-49D5-8B20-A29CFC7E6302}" type="sibTrans" cxnId="{A34A7771-DA4E-4A73-821D-CA67C40A1125}">
      <dgm:prSet/>
      <dgm:spPr/>
      <dgm:t>
        <a:bodyPr/>
        <a:lstStyle/>
        <a:p>
          <a:endParaRPr lang="de-DE"/>
        </a:p>
      </dgm:t>
    </dgm:pt>
    <dgm:pt modelId="{C189F16C-E218-4276-BA57-0180D2FD68AB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Nur ein Verbraucher</a:t>
          </a:r>
        </a:p>
      </dgm:t>
    </dgm:pt>
    <dgm:pt modelId="{AB1C4FF6-5F29-4A97-AA58-24B725D54DB0}" type="parTrans" cxnId="{05E284A3-C9F4-4ACE-8E0A-B913513CD4BC}">
      <dgm:prSet/>
      <dgm:spPr/>
      <dgm:t>
        <a:bodyPr/>
        <a:lstStyle/>
        <a:p>
          <a:endParaRPr lang="de-DE"/>
        </a:p>
      </dgm:t>
    </dgm:pt>
    <dgm:pt modelId="{30248E62-F503-4267-BF5D-5F3C3DBFED35}" type="sibTrans" cxnId="{05E284A3-C9F4-4ACE-8E0A-B913513CD4BC}">
      <dgm:prSet/>
      <dgm:spPr/>
      <dgm:t>
        <a:bodyPr/>
        <a:lstStyle/>
        <a:p>
          <a:endParaRPr lang="de-DE"/>
        </a:p>
      </dgm:t>
    </dgm:pt>
    <dgm:pt modelId="{FD97CB15-1899-4C78-845C-9C6984B3D6E4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30 mA RCD oder</a:t>
          </a:r>
        </a:p>
      </dgm:t>
    </dgm:pt>
    <dgm:pt modelId="{A2ED3044-6B73-4FDD-A40B-15ECD7F92D3A}" type="parTrans" cxnId="{DAB84B3E-5594-4D26-B556-34A5C8FB209A}">
      <dgm:prSet/>
      <dgm:spPr/>
      <dgm:t>
        <a:bodyPr/>
        <a:lstStyle/>
        <a:p>
          <a:endParaRPr lang="de-DE"/>
        </a:p>
      </dgm:t>
    </dgm:pt>
    <dgm:pt modelId="{AF671823-E930-4EEB-B44F-FDE2A10736C9}" type="sibTrans" cxnId="{DAB84B3E-5594-4D26-B556-34A5C8FB209A}">
      <dgm:prSet/>
      <dgm:spPr/>
      <dgm:t>
        <a:bodyPr/>
        <a:lstStyle/>
        <a:p>
          <a:endParaRPr lang="de-DE"/>
        </a:p>
      </dgm:t>
    </dgm:pt>
    <dgm:pt modelId="{11C7657D-366E-43A8-8A5F-9849D693FB5D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Trenntransformator</a:t>
          </a:r>
        </a:p>
      </dgm:t>
    </dgm:pt>
    <dgm:pt modelId="{CB48A2EE-36B8-4BA9-A056-A62103E747C2}" type="parTrans" cxnId="{46409794-90E2-4D33-A070-FFBD20D003FD}">
      <dgm:prSet/>
      <dgm:spPr/>
      <dgm:t>
        <a:bodyPr/>
        <a:lstStyle/>
        <a:p>
          <a:endParaRPr lang="de-DE"/>
        </a:p>
      </dgm:t>
    </dgm:pt>
    <dgm:pt modelId="{60128D4C-F6FF-4D17-8606-5323F667B0A2}" type="sibTrans" cxnId="{46409794-90E2-4D33-A070-FFBD20D003FD}">
      <dgm:prSet/>
      <dgm:spPr/>
      <dgm:t>
        <a:bodyPr/>
        <a:lstStyle/>
        <a:p>
          <a:endParaRPr lang="de-DE"/>
        </a:p>
      </dgm:t>
    </dgm:pt>
    <dgm:pt modelId="{BA288272-E5BA-44EB-812E-FD0FEC0BD893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Inbetriebnahme durch Laien</a:t>
          </a:r>
        </a:p>
      </dgm:t>
    </dgm:pt>
    <dgm:pt modelId="{F1BFD3B5-9FB5-4287-A19E-AA425AEC999A}" type="parTrans" cxnId="{BCA49D96-0FE7-433A-AC1E-1D3B2173CFD9}">
      <dgm:prSet/>
      <dgm:spPr/>
      <dgm:t>
        <a:bodyPr/>
        <a:lstStyle/>
        <a:p>
          <a:endParaRPr lang="de-DE"/>
        </a:p>
      </dgm:t>
    </dgm:pt>
    <dgm:pt modelId="{50F0280A-2BBF-40CF-843B-25D59D1BA147}" type="sibTrans" cxnId="{BCA49D96-0FE7-433A-AC1E-1D3B2173CFD9}">
      <dgm:prSet/>
      <dgm:spPr/>
      <dgm:t>
        <a:bodyPr/>
        <a:lstStyle/>
        <a:p>
          <a:endParaRPr lang="de-DE"/>
        </a:p>
      </dgm:t>
    </dgm:pt>
    <dgm:pt modelId="{98AFB72E-FBF8-4958-AAEF-DBD7B7CB7784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Inbetriebnahme durch Laien</a:t>
          </a:r>
        </a:p>
      </dgm:t>
    </dgm:pt>
    <dgm:pt modelId="{46B571FB-7A4A-476C-B3B7-98B4C36CFA9E}" type="parTrans" cxnId="{AC1AF392-00B1-4D9D-BFED-F54261D61A4B}">
      <dgm:prSet/>
      <dgm:spPr/>
      <dgm:t>
        <a:bodyPr/>
        <a:lstStyle/>
        <a:p>
          <a:endParaRPr lang="de-DE"/>
        </a:p>
      </dgm:t>
    </dgm:pt>
    <dgm:pt modelId="{5977E499-ADDC-42AD-ABD8-F73B9AB14C9D}" type="sibTrans" cxnId="{AC1AF392-00B1-4D9D-BFED-F54261D61A4B}">
      <dgm:prSet/>
      <dgm:spPr/>
      <dgm:t>
        <a:bodyPr/>
        <a:lstStyle/>
        <a:p>
          <a:endParaRPr lang="de-DE"/>
        </a:p>
      </dgm:t>
    </dgm:pt>
    <dgm:pt modelId="{D994AADA-82EF-4CDB-A3F4-C884FC308C42}" type="pres">
      <dgm:prSet presAssocID="{9D9CB043-5026-45A5-8922-F62AF14B326A}" presName="Name0" presStyleCnt="0">
        <dgm:presLayoutVars>
          <dgm:dir/>
          <dgm:animLvl val="lvl"/>
          <dgm:resizeHandles val="exact"/>
        </dgm:presLayoutVars>
      </dgm:prSet>
      <dgm:spPr/>
    </dgm:pt>
    <dgm:pt modelId="{F3975EB4-8D46-4285-8061-C407C64C6575}" type="pres">
      <dgm:prSet presAssocID="{B45AE9FA-98D6-4537-8CA4-DAC1203EEA7E}" presName="vertFlow" presStyleCnt="0"/>
      <dgm:spPr/>
    </dgm:pt>
    <dgm:pt modelId="{35D56D4B-107F-4663-AA70-525E8E4ED5B1}" type="pres">
      <dgm:prSet presAssocID="{B45AE9FA-98D6-4537-8CA4-DAC1203EEA7E}" presName="header" presStyleLbl="node1" presStyleIdx="0" presStyleCnt="4"/>
      <dgm:spPr/>
    </dgm:pt>
    <dgm:pt modelId="{136B103F-6D2B-425A-9E40-9739017C1257}" type="pres">
      <dgm:prSet presAssocID="{B7BBDA9D-561A-4896-B11D-E973571A7EFD}" presName="parTrans" presStyleLbl="sibTrans2D1" presStyleIdx="0" presStyleCnt="13"/>
      <dgm:spPr/>
    </dgm:pt>
    <dgm:pt modelId="{00B733F3-1B8C-470C-A63F-B0B159EC8C2E}" type="pres">
      <dgm:prSet presAssocID="{7D5C8621-1073-48FF-87A1-0566F025C3AB}" presName="child" presStyleLbl="alignAccFollowNode1" presStyleIdx="0" presStyleCnt="13">
        <dgm:presLayoutVars>
          <dgm:chMax val="0"/>
          <dgm:bulletEnabled val="1"/>
        </dgm:presLayoutVars>
      </dgm:prSet>
      <dgm:spPr/>
    </dgm:pt>
    <dgm:pt modelId="{534B3AD5-7A66-4A1D-8C09-501FDBC7D8E9}" type="pres">
      <dgm:prSet presAssocID="{1B8CCF24-DC4C-4211-93DE-BD1561D102CB}" presName="sibTrans" presStyleLbl="sibTrans2D1" presStyleIdx="1" presStyleCnt="13"/>
      <dgm:spPr/>
    </dgm:pt>
    <dgm:pt modelId="{73F36B72-3649-45EB-AF6E-DE57DC2042C8}" type="pres">
      <dgm:prSet presAssocID="{C189F16C-E218-4276-BA57-0180D2FD68AB}" presName="child" presStyleLbl="alignAccFollowNode1" presStyleIdx="1" presStyleCnt="13">
        <dgm:presLayoutVars>
          <dgm:chMax val="0"/>
          <dgm:bulletEnabled val="1"/>
        </dgm:presLayoutVars>
      </dgm:prSet>
      <dgm:spPr/>
    </dgm:pt>
    <dgm:pt modelId="{F38DDA08-CE8F-415A-87A6-347A826D3CC8}" type="pres">
      <dgm:prSet presAssocID="{30248E62-F503-4267-BF5D-5F3C3DBFED35}" presName="sibTrans" presStyleLbl="sibTrans2D1" presStyleIdx="2" presStyleCnt="13"/>
      <dgm:spPr/>
    </dgm:pt>
    <dgm:pt modelId="{7F52B3BF-65B9-4F57-AF88-12DB81DEC4AC}" type="pres">
      <dgm:prSet presAssocID="{85D23A68-58EF-4843-B3D4-369F57E6B461}" presName="child" presStyleLbl="alignAccFollowNode1" presStyleIdx="2" presStyleCnt="13">
        <dgm:presLayoutVars>
          <dgm:chMax val="0"/>
          <dgm:bulletEnabled val="1"/>
        </dgm:presLayoutVars>
      </dgm:prSet>
      <dgm:spPr/>
    </dgm:pt>
    <dgm:pt modelId="{A8CF699F-C442-47E3-9A7F-AB682C437EC3}" type="pres">
      <dgm:prSet presAssocID="{195307E0-58D0-4FBF-BD6D-A670F9065397}" presName="sibTrans" presStyleLbl="sibTrans2D1" presStyleIdx="3" presStyleCnt="13"/>
      <dgm:spPr/>
    </dgm:pt>
    <dgm:pt modelId="{7D969568-04BF-48A5-8275-20D41B31C977}" type="pres">
      <dgm:prSet presAssocID="{BA288272-E5BA-44EB-812E-FD0FEC0BD893}" presName="child" presStyleLbl="alignAccFollowNode1" presStyleIdx="3" presStyleCnt="13">
        <dgm:presLayoutVars>
          <dgm:chMax val="0"/>
          <dgm:bulletEnabled val="1"/>
        </dgm:presLayoutVars>
      </dgm:prSet>
      <dgm:spPr/>
    </dgm:pt>
    <dgm:pt modelId="{49A7D87D-C2A7-4FB5-BB58-DF0E285ED3C7}" type="pres">
      <dgm:prSet presAssocID="{B45AE9FA-98D6-4537-8CA4-DAC1203EEA7E}" presName="hSp" presStyleCnt="0"/>
      <dgm:spPr/>
    </dgm:pt>
    <dgm:pt modelId="{66A4BE87-3DFD-48D1-9476-2D06F620BE09}" type="pres">
      <dgm:prSet presAssocID="{FA1C44B7-FCFC-4F47-8761-E5F5004D196D}" presName="vertFlow" presStyleCnt="0"/>
      <dgm:spPr/>
    </dgm:pt>
    <dgm:pt modelId="{12541B40-FA0B-490D-9692-FCC7AF3F7821}" type="pres">
      <dgm:prSet presAssocID="{FA1C44B7-FCFC-4F47-8761-E5F5004D196D}" presName="header" presStyleLbl="node1" presStyleIdx="1" presStyleCnt="4"/>
      <dgm:spPr/>
    </dgm:pt>
    <dgm:pt modelId="{0D6FEFD8-DD50-4372-8106-8EAC9C4E8C53}" type="pres">
      <dgm:prSet presAssocID="{DB3E215A-2180-40E9-8084-BD463AF42000}" presName="parTrans" presStyleLbl="sibTrans2D1" presStyleIdx="4" presStyleCnt="13"/>
      <dgm:spPr/>
    </dgm:pt>
    <dgm:pt modelId="{1B11B36D-622E-4AB7-8BA0-DE6B4F082B96}" type="pres">
      <dgm:prSet presAssocID="{67E09223-E012-47E2-8546-48BA3F51AD6D}" presName="child" presStyleLbl="alignAccFollowNode1" presStyleIdx="4" presStyleCnt="13">
        <dgm:presLayoutVars>
          <dgm:chMax val="0"/>
          <dgm:bulletEnabled val="1"/>
        </dgm:presLayoutVars>
      </dgm:prSet>
      <dgm:spPr/>
    </dgm:pt>
    <dgm:pt modelId="{9A874634-D788-4D9E-88F2-0F2C1DC92725}" type="pres">
      <dgm:prSet presAssocID="{44D4686F-FC07-4FE2-9417-C5553D3ECDA6}" presName="sibTrans" presStyleLbl="sibTrans2D1" presStyleIdx="5" presStyleCnt="13"/>
      <dgm:spPr/>
    </dgm:pt>
    <dgm:pt modelId="{D0817A95-DEB7-4E53-BB3E-A29A4062AE2C}" type="pres">
      <dgm:prSet presAssocID="{AC6D1D52-3753-4422-AEF7-0B462C6DF5AE}" presName="child" presStyleLbl="alignAccFollowNode1" presStyleIdx="5" presStyleCnt="13">
        <dgm:presLayoutVars>
          <dgm:chMax val="0"/>
          <dgm:bulletEnabled val="1"/>
        </dgm:presLayoutVars>
      </dgm:prSet>
      <dgm:spPr/>
    </dgm:pt>
    <dgm:pt modelId="{D7FB6A0F-410B-40D9-B56C-88F9F9A91D45}" type="pres">
      <dgm:prSet presAssocID="{BC01F3E0-3DDF-4572-A848-4A173D48794C}" presName="sibTrans" presStyleLbl="sibTrans2D1" presStyleIdx="6" presStyleCnt="13"/>
      <dgm:spPr/>
    </dgm:pt>
    <dgm:pt modelId="{0A00CC1C-1A12-4AC2-B151-8E950E2CDFD3}" type="pres">
      <dgm:prSet presAssocID="{98AFB72E-FBF8-4958-AAEF-DBD7B7CB7784}" presName="child" presStyleLbl="alignAccFollowNode1" presStyleIdx="6" presStyleCnt="13">
        <dgm:presLayoutVars>
          <dgm:chMax val="0"/>
          <dgm:bulletEnabled val="1"/>
        </dgm:presLayoutVars>
      </dgm:prSet>
      <dgm:spPr/>
    </dgm:pt>
    <dgm:pt modelId="{9B6A010E-DC22-4D5C-BC26-97862C6CB2F1}" type="pres">
      <dgm:prSet presAssocID="{FA1C44B7-FCFC-4F47-8761-E5F5004D196D}" presName="hSp" presStyleCnt="0"/>
      <dgm:spPr/>
    </dgm:pt>
    <dgm:pt modelId="{C3FC51ED-E248-465A-8328-63FA36795F21}" type="pres">
      <dgm:prSet presAssocID="{24DD6568-5697-494E-913B-E97101FDCD42}" presName="vertFlow" presStyleCnt="0"/>
      <dgm:spPr/>
    </dgm:pt>
    <dgm:pt modelId="{8453CC1A-55F9-4972-8095-6721683AD783}" type="pres">
      <dgm:prSet presAssocID="{24DD6568-5697-494E-913B-E97101FDCD42}" presName="header" presStyleLbl="node1" presStyleIdx="2" presStyleCnt="4"/>
      <dgm:spPr/>
    </dgm:pt>
    <dgm:pt modelId="{611C6E47-505B-4CEB-AAF5-834477815ABE}" type="pres">
      <dgm:prSet presAssocID="{D2A0B719-D516-4961-B98C-1C4532C9725B}" presName="parTrans" presStyleLbl="sibTrans2D1" presStyleIdx="7" presStyleCnt="13"/>
      <dgm:spPr/>
    </dgm:pt>
    <dgm:pt modelId="{11B87FF3-1218-400B-97BB-778439B4C0E8}" type="pres">
      <dgm:prSet presAssocID="{F17D342D-631B-4E19-AB9D-414FBD6A85B0}" presName="child" presStyleLbl="alignAccFollowNode1" presStyleIdx="7" presStyleCnt="13">
        <dgm:presLayoutVars>
          <dgm:chMax val="0"/>
          <dgm:bulletEnabled val="1"/>
        </dgm:presLayoutVars>
      </dgm:prSet>
      <dgm:spPr/>
    </dgm:pt>
    <dgm:pt modelId="{8FF5D835-23BC-43E6-A977-8F3A52DDF8A2}" type="pres">
      <dgm:prSet presAssocID="{62DCFE41-D452-451A-8831-99D82864A3EE}" presName="sibTrans" presStyleLbl="sibTrans2D1" presStyleIdx="8" presStyleCnt="13"/>
      <dgm:spPr/>
    </dgm:pt>
    <dgm:pt modelId="{200651A7-BBFC-4CA9-B18C-62CF5CF0846B}" type="pres">
      <dgm:prSet presAssocID="{4C8202A7-4BFA-44EC-8ADB-CC8A5FC794B8}" presName="child" presStyleLbl="alignAccFollowNode1" presStyleIdx="8" presStyleCnt="13">
        <dgm:presLayoutVars>
          <dgm:chMax val="0"/>
          <dgm:bulletEnabled val="1"/>
        </dgm:presLayoutVars>
      </dgm:prSet>
      <dgm:spPr/>
    </dgm:pt>
    <dgm:pt modelId="{3048FFF3-84A5-4AE9-A6FD-CC99A52330D2}" type="pres">
      <dgm:prSet presAssocID="{7D3E3EB9-4B6E-4C13-A6A6-13268D3457D9}" presName="sibTrans" presStyleLbl="sibTrans2D1" presStyleIdx="9" presStyleCnt="13"/>
      <dgm:spPr/>
    </dgm:pt>
    <dgm:pt modelId="{87BBAA2E-395E-4F02-AE23-5F1C170D047A}" type="pres">
      <dgm:prSet presAssocID="{FC95D4C7-71D3-43E6-837A-D6B0E277B4A5}" presName="child" presStyleLbl="alignAccFollowNode1" presStyleIdx="9" presStyleCnt="13">
        <dgm:presLayoutVars>
          <dgm:chMax val="0"/>
          <dgm:bulletEnabled val="1"/>
        </dgm:presLayoutVars>
      </dgm:prSet>
      <dgm:spPr/>
    </dgm:pt>
    <dgm:pt modelId="{18E1F48E-3E51-46BE-8E2B-63AAA1802F37}" type="pres">
      <dgm:prSet presAssocID="{24DD6568-5697-494E-913B-E97101FDCD42}" presName="hSp" presStyleCnt="0"/>
      <dgm:spPr/>
    </dgm:pt>
    <dgm:pt modelId="{ACBB0A6B-D018-46F6-A162-33E4235AA28D}" type="pres">
      <dgm:prSet presAssocID="{F79A2B3A-679B-4CF0-9268-DF0DA8DD6850}" presName="vertFlow" presStyleCnt="0"/>
      <dgm:spPr/>
    </dgm:pt>
    <dgm:pt modelId="{4CE9645E-770B-4263-9959-EC614D6EA98A}" type="pres">
      <dgm:prSet presAssocID="{F79A2B3A-679B-4CF0-9268-DF0DA8DD6850}" presName="header" presStyleLbl="node1" presStyleIdx="3" presStyleCnt="4"/>
      <dgm:spPr/>
    </dgm:pt>
    <dgm:pt modelId="{57129A89-7584-42EA-BDF3-4E80E91784AC}" type="pres">
      <dgm:prSet presAssocID="{0B924ED2-54BF-4FC1-A300-F7ACCA0EAD87}" presName="parTrans" presStyleLbl="sibTrans2D1" presStyleIdx="10" presStyleCnt="13"/>
      <dgm:spPr/>
    </dgm:pt>
    <dgm:pt modelId="{1F079C68-ABC4-4E2B-911D-29A2DAFFD773}" type="pres">
      <dgm:prSet presAssocID="{F2276FA6-E85D-45F6-8021-033C5069E481}" presName="child" presStyleLbl="alignAccFollowNode1" presStyleIdx="10" presStyleCnt="13">
        <dgm:presLayoutVars>
          <dgm:chMax val="0"/>
          <dgm:bulletEnabled val="1"/>
        </dgm:presLayoutVars>
      </dgm:prSet>
      <dgm:spPr/>
    </dgm:pt>
    <dgm:pt modelId="{2CD48711-8DB9-4D0C-8EB9-62D64C413068}" type="pres">
      <dgm:prSet presAssocID="{BEBD49D1-D1FF-474D-A8FD-34BFC4EF8AA7}" presName="sibTrans" presStyleLbl="sibTrans2D1" presStyleIdx="11" presStyleCnt="13"/>
      <dgm:spPr/>
    </dgm:pt>
    <dgm:pt modelId="{9DFB85FE-90B5-4E16-A0B0-F48A6520EE99}" type="pres">
      <dgm:prSet presAssocID="{8D91BBF9-4395-450E-B136-CBEF0C50515F}" presName="child" presStyleLbl="alignAccFollowNode1" presStyleIdx="11" presStyleCnt="13">
        <dgm:presLayoutVars>
          <dgm:chMax val="0"/>
          <dgm:bulletEnabled val="1"/>
        </dgm:presLayoutVars>
      </dgm:prSet>
      <dgm:spPr/>
    </dgm:pt>
    <dgm:pt modelId="{FF89612D-DA8A-4970-8DEC-5E11F7001211}" type="pres">
      <dgm:prSet presAssocID="{B0946CBB-5F69-4554-9C3A-B128A593040A}" presName="sibTrans" presStyleLbl="sibTrans2D1" presStyleIdx="12" presStyleCnt="13"/>
      <dgm:spPr/>
    </dgm:pt>
    <dgm:pt modelId="{9C2E07F2-DF83-4190-904D-CF36BA7A0994}" type="pres">
      <dgm:prSet presAssocID="{29A9D3E0-8682-4B37-AC8B-DAB7803FB6AF}" presName="child" presStyleLbl="alignAccFollowNode1" presStyleIdx="12" presStyleCnt="13">
        <dgm:presLayoutVars>
          <dgm:chMax val="0"/>
          <dgm:bulletEnabled val="1"/>
        </dgm:presLayoutVars>
      </dgm:prSet>
      <dgm:spPr/>
    </dgm:pt>
  </dgm:ptLst>
  <dgm:cxnLst>
    <dgm:cxn modelId="{0C9F2E02-C1F8-4182-AD46-54D2FD291ECD}" type="presOf" srcId="{67E09223-E012-47E2-8546-48BA3F51AD6D}" destId="{1B11B36D-622E-4AB7-8BA0-DE6B4F082B96}" srcOrd="0" destOrd="0" presId="urn:microsoft.com/office/officeart/2005/8/layout/lProcess1"/>
    <dgm:cxn modelId="{A17CD405-6432-40F1-AC83-E72D175497C3}" type="presOf" srcId="{C189F16C-E218-4276-BA57-0180D2FD68AB}" destId="{73F36B72-3649-45EB-AF6E-DE57DC2042C8}" srcOrd="0" destOrd="0" presId="urn:microsoft.com/office/officeart/2005/8/layout/lProcess1"/>
    <dgm:cxn modelId="{7641750B-C199-4A20-ACC4-FD0BF92C1AD1}" srcId="{9D9CB043-5026-45A5-8922-F62AF14B326A}" destId="{F79A2B3A-679B-4CF0-9268-DF0DA8DD6850}" srcOrd="3" destOrd="0" parTransId="{2987BD48-B0E5-403D-9214-EBB8DF0A8D60}" sibTransId="{8522C675-F247-41DE-9E05-9F4C10F73F3B}"/>
    <dgm:cxn modelId="{2B99020E-05BB-401D-ABF2-950E19B5DC5A}" type="presOf" srcId="{98AFB72E-FBF8-4958-AAEF-DBD7B7CB7784}" destId="{0A00CC1C-1A12-4AC2-B151-8E950E2CDFD3}" srcOrd="0" destOrd="0" presId="urn:microsoft.com/office/officeart/2005/8/layout/lProcess1"/>
    <dgm:cxn modelId="{339CE311-B32C-4230-8BAA-0B045A28ED8F}" type="presOf" srcId="{F79A2B3A-679B-4CF0-9268-DF0DA8DD6850}" destId="{4CE9645E-770B-4263-9959-EC614D6EA98A}" srcOrd="0" destOrd="0" presId="urn:microsoft.com/office/officeart/2005/8/layout/lProcess1"/>
    <dgm:cxn modelId="{CECE4F15-910D-4248-822A-F5CCE5CD83BB}" type="presOf" srcId="{BC01F3E0-3DDF-4572-A848-4A173D48794C}" destId="{D7FB6A0F-410B-40D9-B56C-88F9F9A91D45}" srcOrd="0" destOrd="0" presId="urn:microsoft.com/office/officeart/2005/8/layout/lProcess1"/>
    <dgm:cxn modelId="{28722520-F0AD-44A1-89FC-60CB778F07B4}" type="presOf" srcId="{4C8202A7-4BFA-44EC-8ADB-CC8A5FC794B8}" destId="{200651A7-BBFC-4CA9-B18C-62CF5CF0846B}" srcOrd="0" destOrd="0" presId="urn:microsoft.com/office/officeart/2005/8/layout/lProcess1"/>
    <dgm:cxn modelId="{BB54DA20-FB5A-4CB9-A940-00912848BA89}" type="presOf" srcId="{FD97CB15-1899-4C78-845C-9C6984B3D6E4}" destId="{7F52B3BF-65B9-4F57-AF88-12DB81DEC4AC}" srcOrd="0" destOrd="1" presId="urn:microsoft.com/office/officeart/2005/8/layout/lProcess1"/>
    <dgm:cxn modelId="{97140621-48B2-4964-9405-9597303CCAFB}" type="presOf" srcId="{BA288272-E5BA-44EB-812E-FD0FEC0BD893}" destId="{7D969568-04BF-48A5-8275-20D41B31C977}" srcOrd="0" destOrd="0" presId="urn:microsoft.com/office/officeart/2005/8/layout/lProcess1"/>
    <dgm:cxn modelId="{46061D21-AF6A-4B24-8512-76E10498DB1F}" type="presOf" srcId="{24DD6568-5697-494E-913B-E97101FDCD42}" destId="{8453CC1A-55F9-4972-8095-6721683AD783}" srcOrd="0" destOrd="0" presId="urn:microsoft.com/office/officeart/2005/8/layout/lProcess1"/>
    <dgm:cxn modelId="{88026021-592F-4285-B84D-326054B20FEA}" type="presOf" srcId="{30248E62-F503-4267-BF5D-5F3C3DBFED35}" destId="{F38DDA08-CE8F-415A-87A6-347A826D3CC8}" srcOrd="0" destOrd="0" presId="urn:microsoft.com/office/officeart/2005/8/layout/lProcess1"/>
    <dgm:cxn modelId="{0610B026-D5B6-41C0-B2A7-C5A5269EDCB5}" type="presOf" srcId="{B45AE9FA-98D6-4537-8CA4-DAC1203EEA7E}" destId="{35D56D4B-107F-4663-AA70-525E8E4ED5B1}" srcOrd="0" destOrd="0" presId="urn:microsoft.com/office/officeart/2005/8/layout/lProcess1"/>
    <dgm:cxn modelId="{30F2F227-8DAB-44BC-A0A7-220903F58D67}" type="presOf" srcId="{1B8CCF24-DC4C-4211-93DE-BD1561D102CB}" destId="{534B3AD5-7A66-4A1D-8C09-501FDBC7D8E9}" srcOrd="0" destOrd="0" presId="urn:microsoft.com/office/officeart/2005/8/layout/lProcess1"/>
    <dgm:cxn modelId="{EEE6D92C-64A8-4687-892F-3DD000113544}" type="presOf" srcId="{DB3E215A-2180-40E9-8084-BD463AF42000}" destId="{0D6FEFD8-DD50-4372-8106-8EAC9C4E8C53}" srcOrd="0" destOrd="0" presId="urn:microsoft.com/office/officeart/2005/8/layout/lProcess1"/>
    <dgm:cxn modelId="{4122F533-03AB-401D-AFB7-B97E99AB0BBC}" srcId="{F79A2B3A-679B-4CF0-9268-DF0DA8DD6850}" destId="{F2276FA6-E85D-45F6-8021-033C5069E481}" srcOrd="0" destOrd="0" parTransId="{0B924ED2-54BF-4FC1-A300-F7ACCA0EAD87}" sibTransId="{BEBD49D1-D1FF-474D-A8FD-34BFC4EF8AA7}"/>
    <dgm:cxn modelId="{3B5FE535-89A8-428A-A250-DC36C75E4512}" srcId="{9D9CB043-5026-45A5-8922-F62AF14B326A}" destId="{B45AE9FA-98D6-4537-8CA4-DAC1203EEA7E}" srcOrd="0" destOrd="0" parTransId="{F6109B6A-1305-41D5-AEC4-F8A541E3E74A}" sibTransId="{6D77627F-B261-42E6-AC90-1383D4018D64}"/>
    <dgm:cxn modelId="{86E7D738-29C2-475E-B02C-087D17044002}" type="presOf" srcId="{0B924ED2-54BF-4FC1-A300-F7ACCA0EAD87}" destId="{57129A89-7584-42EA-BDF3-4E80E91784AC}" srcOrd="0" destOrd="0" presId="urn:microsoft.com/office/officeart/2005/8/layout/lProcess1"/>
    <dgm:cxn modelId="{DAB84B3E-5594-4D26-B556-34A5C8FB209A}" srcId="{85D23A68-58EF-4843-B3D4-369F57E6B461}" destId="{FD97CB15-1899-4C78-845C-9C6984B3D6E4}" srcOrd="0" destOrd="0" parTransId="{A2ED3044-6B73-4FDD-A40B-15ECD7F92D3A}" sibTransId="{AF671823-E930-4EEB-B44F-FDE2A10736C9}"/>
    <dgm:cxn modelId="{4FE0F93E-5FB0-4027-B082-3226E569665E}" srcId="{F79A2B3A-679B-4CF0-9268-DF0DA8DD6850}" destId="{29A9D3E0-8682-4B37-AC8B-DAB7803FB6AF}" srcOrd="2" destOrd="0" parTransId="{83FF6535-87B5-4EDA-905E-8CC9851B660B}" sibTransId="{01EBCCD9-E70A-4E94-851E-020AE65C406A}"/>
    <dgm:cxn modelId="{4B627256-5892-44B3-B853-59DACBFC8FF5}" type="presOf" srcId="{62DCFE41-D452-451A-8831-99D82864A3EE}" destId="{8FF5D835-23BC-43E6-A977-8F3A52DDF8A2}" srcOrd="0" destOrd="0" presId="urn:microsoft.com/office/officeart/2005/8/layout/lProcess1"/>
    <dgm:cxn modelId="{FA6C435D-7371-4AB2-82EB-8E423179C1F2}" type="presOf" srcId="{11C7657D-366E-43A8-8A5F-9849D693FB5D}" destId="{7F52B3BF-65B9-4F57-AF88-12DB81DEC4AC}" srcOrd="0" destOrd="2" presId="urn:microsoft.com/office/officeart/2005/8/layout/lProcess1"/>
    <dgm:cxn modelId="{80C5B361-8DDF-42B0-A081-2ACCA307FE09}" type="presOf" srcId="{195307E0-58D0-4FBF-BD6D-A670F9065397}" destId="{A8CF699F-C442-47E3-9A7F-AB682C437EC3}" srcOrd="0" destOrd="0" presId="urn:microsoft.com/office/officeart/2005/8/layout/lProcess1"/>
    <dgm:cxn modelId="{A0E8F167-705D-40C6-B9ED-D78BB2B3FB0E}" srcId="{9D9CB043-5026-45A5-8922-F62AF14B326A}" destId="{24DD6568-5697-494E-913B-E97101FDCD42}" srcOrd="2" destOrd="0" parTransId="{A9EB3719-29F5-4B41-8BBA-1E3495E06FAA}" sibTransId="{C535A335-832D-4A68-A185-7F18DB0569AE}"/>
    <dgm:cxn modelId="{7CA0E268-C534-41B4-ACC1-7D0EBD3FDDE0}" type="presOf" srcId="{FA1C44B7-FCFC-4F47-8761-E5F5004D196D}" destId="{12541B40-FA0B-490D-9692-FCC7AF3F7821}" srcOrd="0" destOrd="0" presId="urn:microsoft.com/office/officeart/2005/8/layout/lProcess1"/>
    <dgm:cxn modelId="{A34A7771-DA4E-4A73-821D-CA67C40A1125}" srcId="{24DD6568-5697-494E-913B-E97101FDCD42}" destId="{FC95D4C7-71D3-43E6-837A-D6B0E277B4A5}" srcOrd="2" destOrd="0" parTransId="{935A3CBD-D618-415E-8536-67EAE5E30460}" sibTransId="{23EB6708-3F60-49D5-8B20-A29CFC7E6302}"/>
    <dgm:cxn modelId="{9E84107F-9F75-471F-8CE4-9AC063746544}" type="presOf" srcId="{D2A0B719-D516-4961-B98C-1C4532C9725B}" destId="{611C6E47-505B-4CEB-AAF5-834477815ABE}" srcOrd="0" destOrd="0" presId="urn:microsoft.com/office/officeart/2005/8/layout/lProcess1"/>
    <dgm:cxn modelId="{E3A75B85-8DD5-47E2-B014-BC9018121E34}" type="presOf" srcId="{B7BBDA9D-561A-4896-B11D-E973571A7EFD}" destId="{136B103F-6D2B-425A-9E40-9739017C1257}" srcOrd="0" destOrd="0" presId="urn:microsoft.com/office/officeart/2005/8/layout/lProcess1"/>
    <dgm:cxn modelId="{B6204D88-0BA6-4D7D-B655-D5DB2B9BE292}" type="presOf" srcId="{F17D342D-631B-4E19-AB9D-414FBD6A85B0}" destId="{11B87FF3-1218-400B-97BB-778439B4C0E8}" srcOrd="0" destOrd="0" presId="urn:microsoft.com/office/officeart/2005/8/layout/lProcess1"/>
    <dgm:cxn modelId="{0E46C389-D4E5-41BC-BDA2-8C6CA11DC9B3}" srcId="{FA1C44B7-FCFC-4F47-8761-E5F5004D196D}" destId="{67E09223-E012-47E2-8546-48BA3F51AD6D}" srcOrd="0" destOrd="0" parTransId="{DB3E215A-2180-40E9-8084-BD463AF42000}" sibTransId="{44D4686F-FC07-4FE2-9417-C5553D3ECDA6}"/>
    <dgm:cxn modelId="{AC1AF392-00B1-4D9D-BFED-F54261D61A4B}" srcId="{FA1C44B7-FCFC-4F47-8761-E5F5004D196D}" destId="{98AFB72E-FBF8-4958-AAEF-DBD7B7CB7784}" srcOrd="2" destOrd="0" parTransId="{46B571FB-7A4A-476C-B3B7-98B4C36CFA9E}" sibTransId="{5977E499-ADDC-42AD-ABD8-F73B9AB14C9D}"/>
    <dgm:cxn modelId="{46409794-90E2-4D33-A070-FFBD20D003FD}" srcId="{85D23A68-58EF-4843-B3D4-369F57E6B461}" destId="{11C7657D-366E-43A8-8A5F-9849D693FB5D}" srcOrd="1" destOrd="0" parTransId="{CB48A2EE-36B8-4BA9-A056-A62103E747C2}" sibTransId="{60128D4C-F6FF-4D17-8606-5323F667B0A2}"/>
    <dgm:cxn modelId="{BCA49D96-0FE7-433A-AC1E-1D3B2173CFD9}" srcId="{B45AE9FA-98D6-4537-8CA4-DAC1203EEA7E}" destId="{BA288272-E5BA-44EB-812E-FD0FEC0BD893}" srcOrd="3" destOrd="0" parTransId="{F1BFD3B5-9FB5-4287-A19E-AA425AEC999A}" sibTransId="{50F0280A-2BBF-40CF-843B-25D59D1BA147}"/>
    <dgm:cxn modelId="{F2E94AA0-B8A8-4288-A545-436E9C92ED99}" srcId="{FA1C44B7-FCFC-4F47-8761-E5F5004D196D}" destId="{AC6D1D52-3753-4422-AEF7-0B462C6DF5AE}" srcOrd="1" destOrd="0" parTransId="{DC531350-9386-4FA1-87A2-9AD50FD95A58}" sibTransId="{BC01F3E0-3DDF-4572-A848-4A173D48794C}"/>
    <dgm:cxn modelId="{05E284A3-C9F4-4ACE-8E0A-B913513CD4BC}" srcId="{B45AE9FA-98D6-4537-8CA4-DAC1203EEA7E}" destId="{C189F16C-E218-4276-BA57-0180D2FD68AB}" srcOrd="1" destOrd="0" parTransId="{AB1C4FF6-5F29-4A97-AA58-24B725D54DB0}" sibTransId="{30248E62-F503-4267-BF5D-5F3C3DBFED35}"/>
    <dgm:cxn modelId="{852BDCA7-4C00-4029-A005-3D65A0D1D1D8}" type="presOf" srcId="{85D23A68-58EF-4843-B3D4-369F57E6B461}" destId="{7F52B3BF-65B9-4F57-AF88-12DB81DEC4AC}" srcOrd="0" destOrd="0" presId="urn:microsoft.com/office/officeart/2005/8/layout/lProcess1"/>
    <dgm:cxn modelId="{783F27A9-744D-4BE0-AE4F-DE0270F63670}" type="presOf" srcId="{F2276FA6-E85D-45F6-8021-033C5069E481}" destId="{1F079C68-ABC4-4E2B-911D-29A2DAFFD773}" srcOrd="0" destOrd="0" presId="urn:microsoft.com/office/officeart/2005/8/layout/lProcess1"/>
    <dgm:cxn modelId="{DBDE66A9-3EAA-4B0F-A848-38AD00667723}" type="presOf" srcId="{9D9CB043-5026-45A5-8922-F62AF14B326A}" destId="{D994AADA-82EF-4CDB-A3F4-C884FC308C42}" srcOrd="0" destOrd="0" presId="urn:microsoft.com/office/officeart/2005/8/layout/lProcess1"/>
    <dgm:cxn modelId="{61CCAFB2-05E2-4D9C-9256-FFF213C9E946}" srcId="{B45AE9FA-98D6-4537-8CA4-DAC1203EEA7E}" destId="{85D23A68-58EF-4843-B3D4-369F57E6B461}" srcOrd="2" destOrd="0" parTransId="{36024587-24A4-4917-B01B-9CE802C245BC}" sibTransId="{195307E0-58D0-4FBF-BD6D-A670F9065397}"/>
    <dgm:cxn modelId="{56F6F1B5-362D-46A0-97EC-3CD79639DCEB}" srcId="{9D9CB043-5026-45A5-8922-F62AF14B326A}" destId="{FA1C44B7-FCFC-4F47-8761-E5F5004D196D}" srcOrd="1" destOrd="0" parTransId="{BCD80803-E74D-4D9D-B900-58FE01063B90}" sibTransId="{7F34B673-DF36-4BC2-84CE-88183B0D8840}"/>
    <dgm:cxn modelId="{A3E1F6B5-D1B7-4680-87B3-77C4FC13981E}" type="presOf" srcId="{AC6D1D52-3753-4422-AEF7-0B462C6DF5AE}" destId="{D0817A95-DEB7-4E53-BB3E-A29A4062AE2C}" srcOrd="0" destOrd="0" presId="urn:microsoft.com/office/officeart/2005/8/layout/lProcess1"/>
    <dgm:cxn modelId="{87A838BB-F4B5-4872-BAD7-78EDD94BDD2C}" type="presOf" srcId="{29A9D3E0-8682-4B37-AC8B-DAB7803FB6AF}" destId="{9C2E07F2-DF83-4190-904D-CF36BA7A0994}" srcOrd="0" destOrd="0" presId="urn:microsoft.com/office/officeart/2005/8/layout/lProcess1"/>
    <dgm:cxn modelId="{8F17F0C7-5045-4419-95B8-BD38BD603B29}" srcId="{F79A2B3A-679B-4CF0-9268-DF0DA8DD6850}" destId="{8D91BBF9-4395-450E-B136-CBEF0C50515F}" srcOrd="1" destOrd="0" parTransId="{A4C903C6-54C5-4AC5-8819-3BC9D6D6315C}" sibTransId="{B0946CBB-5F69-4554-9C3A-B128A593040A}"/>
    <dgm:cxn modelId="{B2F147C9-857F-4E71-8DCF-43578A9D95D0}" type="presOf" srcId="{8D91BBF9-4395-450E-B136-CBEF0C50515F}" destId="{9DFB85FE-90B5-4E16-A0B0-F48A6520EE99}" srcOrd="0" destOrd="0" presId="urn:microsoft.com/office/officeart/2005/8/layout/lProcess1"/>
    <dgm:cxn modelId="{725165CA-6438-4B8A-B70D-99FBC58E5EB2}" type="presOf" srcId="{FC95D4C7-71D3-43E6-837A-D6B0E277B4A5}" destId="{87BBAA2E-395E-4F02-AE23-5F1C170D047A}" srcOrd="0" destOrd="0" presId="urn:microsoft.com/office/officeart/2005/8/layout/lProcess1"/>
    <dgm:cxn modelId="{1CC697CD-53EF-4D86-9356-0FC4C35A2B08}" type="presOf" srcId="{7D3E3EB9-4B6E-4C13-A6A6-13268D3457D9}" destId="{3048FFF3-84A5-4AE9-A6FD-CC99A52330D2}" srcOrd="0" destOrd="0" presId="urn:microsoft.com/office/officeart/2005/8/layout/lProcess1"/>
    <dgm:cxn modelId="{CDF814CF-BD13-4A70-9358-CEF3731B368A}" srcId="{24DD6568-5697-494E-913B-E97101FDCD42}" destId="{4C8202A7-4BFA-44EC-8ADB-CC8A5FC794B8}" srcOrd="1" destOrd="0" parTransId="{12AD4146-5F3D-4EBA-9C2C-F77BAE5950B5}" sibTransId="{7D3E3EB9-4B6E-4C13-A6A6-13268D3457D9}"/>
    <dgm:cxn modelId="{6EB012D0-0956-4E6E-BC3B-318309A39493}" type="presOf" srcId="{B0946CBB-5F69-4554-9C3A-B128A593040A}" destId="{FF89612D-DA8A-4970-8DEC-5E11F7001211}" srcOrd="0" destOrd="0" presId="urn:microsoft.com/office/officeart/2005/8/layout/lProcess1"/>
    <dgm:cxn modelId="{D271BBD6-094E-4E93-85BB-4C9BEB72DD61}" srcId="{B45AE9FA-98D6-4537-8CA4-DAC1203EEA7E}" destId="{7D5C8621-1073-48FF-87A1-0566F025C3AB}" srcOrd="0" destOrd="0" parTransId="{B7BBDA9D-561A-4896-B11D-E973571A7EFD}" sibTransId="{1B8CCF24-DC4C-4211-93DE-BD1561D102CB}"/>
    <dgm:cxn modelId="{EEE7EADA-AAE5-4023-B462-21ABFCBE691F}" srcId="{24DD6568-5697-494E-913B-E97101FDCD42}" destId="{F17D342D-631B-4E19-AB9D-414FBD6A85B0}" srcOrd="0" destOrd="0" parTransId="{D2A0B719-D516-4961-B98C-1C4532C9725B}" sibTransId="{62DCFE41-D452-451A-8831-99D82864A3EE}"/>
    <dgm:cxn modelId="{4A8DC8E3-7233-4C82-A03A-DFD32906B394}" type="presOf" srcId="{7D5C8621-1073-48FF-87A1-0566F025C3AB}" destId="{00B733F3-1B8C-470C-A63F-B0B159EC8C2E}" srcOrd="0" destOrd="0" presId="urn:microsoft.com/office/officeart/2005/8/layout/lProcess1"/>
    <dgm:cxn modelId="{DB6473F4-1A17-4CD2-AFC0-1201B20195BE}" type="presOf" srcId="{BEBD49D1-D1FF-474D-A8FD-34BFC4EF8AA7}" destId="{2CD48711-8DB9-4D0C-8EB9-62D64C413068}" srcOrd="0" destOrd="0" presId="urn:microsoft.com/office/officeart/2005/8/layout/lProcess1"/>
    <dgm:cxn modelId="{2C8925FF-C833-4672-A2F6-B684135BC3FF}" type="presOf" srcId="{44D4686F-FC07-4FE2-9417-C5553D3ECDA6}" destId="{9A874634-D788-4D9E-88F2-0F2C1DC92725}" srcOrd="0" destOrd="0" presId="urn:microsoft.com/office/officeart/2005/8/layout/lProcess1"/>
    <dgm:cxn modelId="{31CBA077-C589-4E0B-B21C-55C3B4C881ED}" type="presParOf" srcId="{D994AADA-82EF-4CDB-A3F4-C884FC308C42}" destId="{F3975EB4-8D46-4285-8061-C407C64C6575}" srcOrd="0" destOrd="0" presId="urn:microsoft.com/office/officeart/2005/8/layout/lProcess1"/>
    <dgm:cxn modelId="{94036D1D-1214-4353-834D-D4F1B1D79D11}" type="presParOf" srcId="{F3975EB4-8D46-4285-8061-C407C64C6575}" destId="{35D56D4B-107F-4663-AA70-525E8E4ED5B1}" srcOrd="0" destOrd="0" presId="urn:microsoft.com/office/officeart/2005/8/layout/lProcess1"/>
    <dgm:cxn modelId="{44569F96-E285-4BFB-9A94-65D59323D86A}" type="presParOf" srcId="{F3975EB4-8D46-4285-8061-C407C64C6575}" destId="{136B103F-6D2B-425A-9E40-9739017C1257}" srcOrd="1" destOrd="0" presId="urn:microsoft.com/office/officeart/2005/8/layout/lProcess1"/>
    <dgm:cxn modelId="{2E59DDD4-FEFB-4DD6-A53E-C94CCD1B0864}" type="presParOf" srcId="{F3975EB4-8D46-4285-8061-C407C64C6575}" destId="{00B733F3-1B8C-470C-A63F-B0B159EC8C2E}" srcOrd="2" destOrd="0" presId="urn:microsoft.com/office/officeart/2005/8/layout/lProcess1"/>
    <dgm:cxn modelId="{9B34AE02-53C4-472C-97BC-F88D4855200D}" type="presParOf" srcId="{F3975EB4-8D46-4285-8061-C407C64C6575}" destId="{534B3AD5-7A66-4A1D-8C09-501FDBC7D8E9}" srcOrd="3" destOrd="0" presId="urn:microsoft.com/office/officeart/2005/8/layout/lProcess1"/>
    <dgm:cxn modelId="{3155B486-D003-4B02-AF83-889995ADA0D6}" type="presParOf" srcId="{F3975EB4-8D46-4285-8061-C407C64C6575}" destId="{73F36B72-3649-45EB-AF6E-DE57DC2042C8}" srcOrd="4" destOrd="0" presId="urn:microsoft.com/office/officeart/2005/8/layout/lProcess1"/>
    <dgm:cxn modelId="{3F494F14-8444-4F3C-BF61-56E53CAA3C7F}" type="presParOf" srcId="{F3975EB4-8D46-4285-8061-C407C64C6575}" destId="{F38DDA08-CE8F-415A-87A6-347A826D3CC8}" srcOrd="5" destOrd="0" presId="urn:microsoft.com/office/officeart/2005/8/layout/lProcess1"/>
    <dgm:cxn modelId="{CA2EEA7D-4D40-448D-8E72-04FA7208FED9}" type="presParOf" srcId="{F3975EB4-8D46-4285-8061-C407C64C6575}" destId="{7F52B3BF-65B9-4F57-AF88-12DB81DEC4AC}" srcOrd="6" destOrd="0" presId="urn:microsoft.com/office/officeart/2005/8/layout/lProcess1"/>
    <dgm:cxn modelId="{D180E20C-6F35-4D0B-A7FC-19D0BA597465}" type="presParOf" srcId="{F3975EB4-8D46-4285-8061-C407C64C6575}" destId="{A8CF699F-C442-47E3-9A7F-AB682C437EC3}" srcOrd="7" destOrd="0" presId="urn:microsoft.com/office/officeart/2005/8/layout/lProcess1"/>
    <dgm:cxn modelId="{BFD4626B-895B-4A6E-9680-3C6F7F7F6998}" type="presParOf" srcId="{F3975EB4-8D46-4285-8061-C407C64C6575}" destId="{7D969568-04BF-48A5-8275-20D41B31C977}" srcOrd="8" destOrd="0" presId="urn:microsoft.com/office/officeart/2005/8/layout/lProcess1"/>
    <dgm:cxn modelId="{708B9722-F4F6-4560-8BE7-C9613C8771E1}" type="presParOf" srcId="{D994AADA-82EF-4CDB-A3F4-C884FC308C42}" destId="{49A7D87D-C2A7-4FB5-BB58-DF0E285ED3C7}" srcOrd="1" destOrd="0" presId="urn:microsoft.com/office/officeart/2005/8/layout/lProcess1"/>
    <dgm:cxn modelId="{4AFDC1CE-C176-44D2-BF74-788E2FEBB240}" type="presParOf" srcId="{D994AADA-82EF-4CDB-A3F4-C884FC308C42}" destId="{66A4BE87-3DFD-48D1-9476-2D06F620BE09}" srcOrd="2" destOrd="0" presId="urn:microsoft.com/office/officeart/2005/8/layout/lProcess1"/>
    <dgm:cxn modelId="{3B44C361-D5E7-4BFE-9181-23B0CD5C164E}" type="presParOf" srcId="{66A4BE87-3DFD-48D1-9476-2D06F620BE09}" destId="{12541B40-FA0B-490D-9692-FCC7AF3F7821}" srcOrd="0" destOrd="0" presId="urn:microsoft.com/office/officeart/2005/8/layout/lProcess1"/>
    <dgm:cxn modelId="{C818863E-CEF2-4ACC-AB22-E67CEB163467}" type="presParOf" srcId="{66A4BE87-3DFD-48D1-9476-2D06F620BE09}" destId="{0D6FEFD8-DD50-4372-8106-8EAC9C4E8C53}" srcOrd="1" destOrd="0" presId="urn:microsoft.com/office/officeart/2005/8/layout/lProcess1"/>
    <dgm:cxn modelId="{FDC8B5E4-CC16-4EDD-83E1-338E7BE41FCE}" type="presParOf" srcId="{66A4BE87-3DFD-48D1-9476-2D06F620BE09}" destId="{1B11B36D-622E-4AB7-8BA0-DE6B4F082B96}" srcOrd="2" destOrd="0" presId="urn:microsoft.com/office/officeart/2005/8/layout/lProcess1"/>
    <dgm:cxn modelId="{72915465-34D0-476F-B04F-1F9CCE3154CA}" type="presParOf" srcId="{66A4BE87-3DFD-48D1-9476-2D06F620BE09}" destId="{9A874634-D788-4D9E-88F2-0F2C1DC92725}" srcOrd="3" destOrd="0" presId="urn:microsoft.com/office/officeart/2005/8/layout/lProcess1"/>
    <dgm:cxn modelId="{E94FB59D-FA7D-4909-B46C-56AD72001E49}" type="presParOf" srcId="{66A4BE87-3DFD-48D1-9476-2D06F620BE09}" destId="{D0817A95-DEB7-4E53-BB3E-A29A4062AE2C}" srcOrd="4" destOrd="0" presId="urn:microsoft.com/office/officeart/2005/8/layout/lProcess1"/>
    <dgm:cxn modelId="{54D6AFA9-422E-40E7-81BC-A0EED06C79F1}" type="presParOf" srcId="{66A4BE87-3DFD-48D1-9476-2D06F620BE09}" destId="{D7FB6A0F-410B-40D9-B56C-88F9F9A91D45}" srcOrd="5" destOrd="0" presId="urn:microsoft.com/office/officeart/2005/8/layout/lProcess1"/>
    <dgm:cxn modelId="{3E5A105E-40EF-45CC-9F74-B481459A2BB6}" type="presParOf" srcId="{66A4BE87-3DFD-48D1-9476-2D06F620BE09}" destId="{0A00CC1C-1A12-4AC2-B151-8E950E2CDFD3}" srcOrd="6" destOrd="0" presId="urn:microsoft.com/office/officeart/2005/8/layout/lProcess1"/>
    <dgm:cxn modelId="{4A0F5793-08A2-4EEA-8AC4-3536CFA3A843}" type="presParOf" srcId="{D994AADA-82EF-4CDB-A3F4-C884FC308C42}" destId="{9B6A010E-DC22-4D5C-BC26-97862C6CB2F1}" srcOrd="3" destOrd="0" presId="urn:microsoft.com/office/officeart/2005/8/layout/lProcess1"/>
    <dgm:cxn modelId="{0544DA76-C307-453E-9539-BD5F891ADC2F}" type="presParOf" srcId="{D994AADA-82EF-4CDB-A3F4-C884FC308C42}" destId="{C3FC51ED-E248-465A-8328-63FA36795F21}" srcOrd="4" destOrd="0" presId="urn:microsoft.com/office/officeart/2005/8/layout/lProcess1"/>
    <dgm:cxn modelId="{C535D684-1ED5-4EA2-88DF-774FFC548A8D}" type="presParOf" srcId="{C3FC51ED-E248-465A-8328-63FA36795F21}" destId="{8453CC1A-55F9-4972-8095-6721683AD783}" srcOrd="0" destOrd="0" presId="urn:microsoft.com/office/officeart/2005/8/layout/lProcess1"/>
    <dgm:cxn modelId="{9DE488D8-E1DB-4966-AA8D-65C6EC97F023}" type="presParOf" srcId="{C3FC51ED-E248-465A-8328-63FA36795F21}" destId="{611C6E47-505B-4CEB-AAF5-834477815ABE}" srcOrd="1" destOrd="0" presId="urn:microsoft.com/office/officeart/2005/8/layout/lProcess1"/>
    <dgm:cxn modelId="{B7D0B386-C282-433D-939D-40782EA0DECD}" type="presParOf" srcId="{C3FC51ED-E248-465A-8328-63FA36795F21}" destId="{11B87FF3-1218-400B-97BB-778439B4C0E8}" srcOrd="2" destOrd="0" presId="urn:microsoft.com/office/officeart/2005/8/layout/lProcess1"/>
    <dgm:cxn modelId="{56356B37-5B4F-40C0-AD08-6651D298AE58}" type="presParOf" srcId="{C3FC51ED-E248-465A-8328-63FA36795F21}" destId="{8FF5D835-23BC-43E6-A977-8F3A52DDF8A2}" srcOrd="3" destOrd="0" presId="urn:microsoft.com/office/officeart/2005/8/layout/lProcess1"/>
    <dgm:cxn modelId="{8432D5AF-6893-43EB-9D9C-8CF10CCEE567}" type="presParOf" srcId="{C3FC51ED-E248-465A-8328-63FA36795F21}" destId="{200651A7-BBFC-4CA9-B18C-62CF5CF0846B}" srcOrd="4" destOrd="0" presId="urn:microsoft.com/office/officeart/2005/8/layout/lProcess1"/>
    <dgm:cxn modelId="{BEFA0977-17E8-4E26-A88E-554A30FE4751}" type="presParOf" srcId="{C3FC51ED-E248-465A-8328-63FA36795F21}" destId="{3048FFF3-84A5-4AE9-A6FD-CC99A52330D2}" srcOrd="5" destOrd="0" presId="urn:microsoft.com/office/officeart/2005/8/layout/lProcess1"/>
    <dgm:cxn modelId="{22FAA691-A5D3-409A-94A9-F73FFD889F0B}" type="presParOf" srcId="{C3FC51ED-E248-465A-8328-63FA36795F21}" destId="{87BBAA2E-395E-4F02-AE23-5F1C170D047A}" srcOrd="6" destOrd="0" presId="urn:microsoft.com/office/officeart/2005/8/layout/lProcess1"/>
    <dgm:cxn modelId="{E284B502-60DF-4D77-BBEC-BFEB685DD0AF}" type="presParOf" srcId="{D994AADA-82EF-4CDB-A3F4-C884FC308C42}" destId="{18E1F48E-3E51-46BE-8E2B-63AAA1802F37}" srcOrd="5" destOrd="0" presId="urn:microsoft.com/office/officeart/2005/8/layout/lProcess1"/>
    <dgm:cxn modelId="{E1F3989E-95A0-44D3-84FB-4BFD90B4A589}" type="presParOf" srcId="{D994AADA-82EF-4CDB-A3F4-C884FC308C42}" destId="{ACBB0A6B-D018-46F6-A162-33E4235AA28D}" srcOrd="6" destOrd="0" presId="urn:microsoft.com/office/officeart/2005/8/layout/lProcess1"/>
    <dgm:cxn modelId="{B67E73D4-E146-4D8A-94AD-9EEA88C4EBB6}" type="presParOf" srcId="{ACBB0A6B-D018-46F6-A162-33E4235AA28D}" destId="{4CE9645E-770B-4263-9959-EC614D6EA98A}" srcOrd="0" destOrd="0" presId="urn:microsoft.com/office/officeart/2005/8/layout/lProcess1"/>
    <dgm:cxn modelId="{C02B69AC-82C6-495C-AAF6-6CFB983A407C}" type="presParOf" srcId="{ACBB0A6B-D018-46F6-A162-33E4235AA28D}" destId="{57129A89-7584-42EA-BDF3-4E80E91784AC}" srcOrd="1" destOrd="0" presId="urn:microsoft.com/office/officeart/2005/8/layout/lProcess1"/>
    <dgm:cxn modelId="{57CA996B-52E2-4E16-BDB3-186467F81574}" type="presParOf" srcId="{ACBB0A6B-D018-46F6-A162-33E4235AA28D}" destId="{1F079C68-ABC4-4E2B-911D-29A2DAFFD773}" srcOrd="2" destOrd="0" presId="urn:microsoft.com/office/officeart/2005/8/layout/lProcess1"/>
    <dgm:cxn modelId="{256C5F1C-7FD1-48C5-8010-AD798C970593}" type="presParOf" srcId="{ACBB0A6B-D018-46F6-A162-33E4235AA28D}" destId="{2CD48711-8DB9-4D0C-8EB9-62D64C413068}" srcOrd="3" destOrd="0" presId="urn:microsoft.com/office/officeart/2005/8/layout/lProcess1"/>
    <dgm:cxn modelId="{D6D3F771-4A1F-45E1-B8A9-0213FE6DC0A9}" type="presParOf" srcId="{ACBB0A6B-D018-46F6-A162-33E4235AA28D}" destId="{9DFB85FE-90B5-4E16-A0B0-F48A6520EE99}" srcOrd="4" destOrd="0" presId="urn:microsoft.com/office/officeart/2005/8/layout/lProcess1"/>
    <dgm:cxn modelId="{196A4AF7-D546-44C0-A305-07E71D33CA3F}" type="presParOf" srcId="{ACBB0A6B-D018-46F6-A162-33E4235AA28D}" destId="{FF89612D-DA8A-4970-8DEC-5E11F7001211}" srcOrd="5" destOrd="0" presId="urn:microsoft.com/office/officeart/2005/8/layout/lProcess1"/>
    <dgm:cxn modelId="{BFDA7E40-B4EF-4143-A6D1-94B1F271BCB3}" type="presParOf" srcId="{ACBB0A6B-D018-46F6-A162-33E4235AA28D}" destId="{9C2E07F2-DF83-4190-904D-CF36BA7A0994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56D4B-107F-4663-AA70-525E8E4ED5B1}">
      <dsp:nvSpPr>
        <dsp:cNvPr id="0" name=""/>
        <dsp:cNvSpPr/>
      </dsp:nvSpPr>
      <dsp:spPr>
        <a:xfrm>
          <a:off x="2067" y="313733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>
              <a:latin typeface="Arial" panose="020B0604020202020204" pitchFamily="34" charset="0"/>
              <a:cs typeface="Arial" panose="020B0604020202020204" pitchFamily="34" charset="0"/>
            </a:rPr>
            <a:t>Ausführung A</a:t>
          </a:r>
        </a:p>
      </dsp:txBody>
      <dsp:txXfrm>
        <a:off x="21884" y="333550"/>
        <a:ext cx="2666800" cy="636974"/>
      </dsp:txXfrm>
    </dsp:sp>
    <dsp:sp modelId="{136B103F-6D2B-425A-9E40-9739017C1257}">
      <dsp:nvSpPr>
        <dsp:cNvPr id="0" name=""/>
        <dsp:cNvSpPr/>
      </dsp:nvSpPr>
      <dsp:spPr>
        <a:xfrm rot="5400000">
          <a:off x="1296081" y="1049545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733F3-1B8C-470C-A63F-B0B159EC8C2E}">
      <dsp:nvSpPr>
        <dsp:cNvPr id="0" name=""/>
        <dsp:cNvSpPr/>
      </dsp:nvSpPr>
      <dsp:spPr>
        <a:xfrm>
          <a:off x="2067" y="1227155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Mit einer oder mehreren Steckdosen mit oder ohne Isolationsüberwachung</a:t>
          </a:r>
        </a:p>
      </dsp:txBody>
      <dsp:txXfrm>
        <a:off x="21884" y="1246972"/>
        <a:ext cx="2666800" cy="636974"/>
      </dsp:txXfrm>
    </dsp:sp>
    <dsp:sp modelId="{534B3AD5-7A66-4A1D-8C09-501FDBC7D8E9}">
      <dsp:nvSpPr>
        <dsp:cNvPr id="0" name=""/>
        <dsp:cNvSpPr/>
      </dsp:nvSpPr>
      <dsp:spPr>
        <a:xfrm rot="5400000">
          <a:off x="1296081" y="1962966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36B72-3649-45EB-AF6E-DE57DC2042C8}">
      <dsp:nvSpPr>
        <dsp:cNvPr id="0" name=""/>
        <dsp:cNvSpPr/>
      </dsp:nvSpPr>
      <dsp:spPr>
        <a:xfrm>
          <a:off x="2067" y="2140576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Nur ein Verbraucher</a:t>
          </a:r>
        </a:p>
      </dsp:txBody>
      <dsp:txXfrm>
        <a:off x="21884" y="2160393"/>
        <a:ext cx="2666800" cy="636974"/>
      </dsp:txXfrm>
    </dsp:sp>
    <dsp:sp modelId="{F38DDA08-CE8F-415A-87A6-347A826D3CC8}">
      <dsp:nvSpPr>
        <dsp:cNvPr id="0" name=""/>
        <dsp:cNvSpPr/>
      </dsp:nvSpPr>
      <dsp:spPr>
        <a:xfrm rot="5400000">
          <a:off x="1296081" y="2876388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2B3BF-65B9-4F57-AF88-12DB81DEC4AC}">
      <dsp:nvSpPr>
        <dsp:cNvPr id="0" name=""/>
        <dsp:cNvSpPr/>
      </dsp:nvSpPr>
      <dsp:spPr>
        <a:xfrm>
          <a:off x="2067" y="3053998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Für jedes weitere Verbrauchsmittel: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000" kern="1200" dirty="0">
              <a:latin typeface="Arial" panose="020B0604020202020204" pitchFamily="34" charset="0"/>
              <a:cs typeface="Arial" panose="020B0604020202020204" pitchFamily="34" charset="0"/>
            </a:rPr>
            <a:t>30 mA RCD oder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000" kern="1200" dirty="0">
              <a:latin typeface="Arial" panose="020B0604020202020204" pitchFamily="34" charset="0"/>
              <a:cs typeface="Arial" panose="020B0604020202020204" pitchFamily="34" charset="0"/>
            </a:rPr>
            <a:t>Trenntransformator</a:t>
          </a:r>
        </a:p>
      </dsp:txBody>
      <dsp:txXfrm>
        <a:off x="21884" y="3073815"/>
        <a:ext cx="2666800" cy="636974"/>
      </dsp:txXfrm>
    </dsp:sp>
    <dsp:sp modelId="{A8CF699F-C442-47E3-9A7F-AB682C437EC3}">
      <dsp:nvSpPr>
        <dsp:cNvPr id="0" name=""/>
        <dsp:cNvSpPr/>
      </dsp:nvSpPr>
      <dsp:spPr>
        <a:xfrm rot="5400000">
          <a:off x="1296081" y="3789810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69568-04BF-48A5-8275-20D41B31C977}">
      <dsp:nvSpPr>
        <dsp:cNvPr id="0" name=""/>
        <dsp:cNvSpPr/>
      </dsp:nvSpPr>
      <dsp:spPr>
        <a:xfrm>
          <a:off x="2067" y="3967419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Inbetriebnahme durch Laien</a:t>
          </a:r>
        </a:p>
      </dsp:txBody>
      <dsp:txXfrm>
        <a:off x="21884" y="3987236"/>
        <a:ext cx="2666800" cy="636974"/>
      </dsp:txXfrm>
    </dsp:sp>
    <dsp:sp modelId="{12541B40-FA0B-490D-9692-FCC7AF3F7821}">
      <dsp:nvSpPr>
        <dsp:cNvPr id="0" name=""/>
        <dsp:cNvSpPr/>
      </dsp:nvSpPr>
      <dsp:spPr>
        <a:xfrm>
          <a:off x="3087402" y="313733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>
              <a:latin typeface="Arial" panose="020B0604020202020204" pitchFamily="34" charset="0"/>
              <a:cs typeface="Arial" panose="020B0604020202020204" pitchFamily="34" charset="0"/>
            </a:rPr>
            <a:t>Ausführung B</a:t>
          </a:r>
        </a:p>
      </dsp:txBody>
      <dsp:txXfrm>
        <a:off x="3107219" y="333550"/>
        <a:ext cx="2666800" cy="636974"/>
      </dsp:txXfrm>
    </dsp:sp>
    <dsp:sp modelId="{0D6FEFD8-DD50-4372-8106-8EAC9C4E8C53}">
      <dsp:nvSpPr>
        <dsp:cNvPr id="0" name=""/>
        <dsp:cNvSpPr/>
      </dsp:nvSpPr>
      <dsp:spPr>
        <a:xfrm rot="5400000">
          <a:off x="4381416" y="1049545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1B36D-622E-4AB7-8BA0-DE6B4F082B96}">
      <dsp:nvSpPr>
        <dsp:cNvPr id="0" name=""/>
        <dsp:cNvSpPr/>
      </dsp:nvSpPr>
      <dsp:spPr>
        <a:xfrm>
          <a:off x="3087402" y="1227155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Mit mehreren Steckdosen und 30 mA RCDs für die zweite und jede weitere Steckdose</a:t>
          </a:r>
        </a:p>
      </dsp:txBody>
      <dsp:txXfrm>
        <a:off x="3107219" y="1246972"/>
        <a:ext cx="2666800" cy="636974"/>
      </dsp:txXfrm>
    </dsp:sp>
    <dsp:sp modelId="{9A874634-D788-4D9E-88F2-0F2C1DC92725}">
      <dsp:nvSpPr>
        <dsp:cNvPr id="0" name=""/>
        <dsp:cNvSpPr/>
      </dsp:nvSpPr>
      <dsp:spPr>
        <a:xfrm rot="5400000">
          <a:off x="4381416" y="1962966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17A95-DEB7-4E53-BB3E-A29A4062AE2C}">
      <dsp:nvSpPr>
        <dsp:cNvPr id="0" name=""/>
        <dsp:cNvSpPr/>
      </dsp:nvSpPr>
      <dsp:spPr>
        <a:xfrm>
          <a:off x="3087402" y="2140576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Nur ein Verbraucher je Steckdose</a:t>
          </a:r>
        </a:p>
      </dsp:txBody>
      <dsp:txXfrm>
        <a:off x="3107219" y="2160393"/>
        <a:ext cx="2666800" cy="636974"/>
      </dsp:txXfrm>
    </dsp:sp>
    <dsp:sp modelId="{D7FB6A0F-410B-40D9-B56C-88F9F9A91D45}">
      <dsp:nvSpPr>
        <dsp:cNvPr id="0" name=""/>
        <dsp:cNvSpPr/>
      </dsp:nvSpPr>
      <dsp:spPr>
        <a:xfrm rot="5400000">
          <a:off x="4381416" y="2876388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0CC1C-1A12-4AC2-B151-8E950E2CDFD3}">
      <dsp:nvSpPr>
        <dsp:cNvPr id="0" name=""/>
        <dsp:cNvSpPr/>
      </dsp:nvSpPr>
      <dsp:spPr>
        <a:xfrm>
          <a:off x="3087402" y="3053998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Inbetriebnahme durch Laien</a:t>
          </a:r>
        </a:p>
      </dsp:txBody>
      <dsp:txXfrm>
        <a:off x="3107219" y="3073815"/>
        <a:ext cx="2666800" cy="636974"/>
      </dsp:txXfrm>
    </dsp:sp>
    <dsp:sp modelId="{8453CC1A-55F9-4972-8095-6721683AD783}">
      <dsp:nvSpPr>
        <dsp:cNvPr id="0" name=""/>
        <dsp:cNvSpPr/>
      </dsp:nvSpPr>
      <dsp:spPr>
        <a:xfrm>
          <a:off x="6172737" y="313733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>
              <a:latin typeface="Arial" panose="020B0604020202020204" pitchFamily="34" charset="0"/>
              <a:cs typeface="Arial" panose="020B0604020202020204" pitchFamily="34" charset="0"/>
            </a:rPr>
            <a:t>Ausführung C</a:t>
          </a:r>
        </a:p>
      </dsp:txBody>
      <dsp:txXfrm>
        <a:off x="6192554" y="333550"/>
        <a:ext cx="2666800" cy="636974"/>
      </dsp:txXfrm>
    </dsp:sp>
    <dsp:sp modelId="{611C6E47-505B-4CEB-AAF5-834477815ABE}">
      <dsp:nvSpPr>
        <dsp:cNvPr id="0" name=""/>
        <dsp:cNvSpPr/>
      </dsp:nvSpPr>
      <dsp:spPr>
        <a:xfrm rot="5400000">
          <a:off x="7466751" y="1049545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87FF3-1218-400B-97BB-778439B4C0E8}">
      <dsp:nvSpPr>
        <dsp:cNvPr id="0" name=""/>
        <dsp:cNvSpPr/>
      </dsp:nvSpPr>
      <dsp:spPr>
        <a:xfrm>
          <a:off x="6172737" y="1227155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Mit integrierten RCDs</a:t>
          </a:r>
        </a:p>
      </dsp:txBody>
      <dsp:txXfrm>
        <a:off x="6192554" y="1246972"/>
        <a:ext cx="2666800" cy="636974"/>
      </dsp:txXfrm>
    </dsp:sp>
    <dsp:sp modelId="{8FF5D835-23BC-43E6-A977-8F3A52DDF8A2}">
      <dsp:nvSpPr>
        <dsp:cNvPr id="0" name=""/>
        <dsp:cNvSpPr/>
      </dsp:nvSpPr>
      <dsp:spPr>
        <a:xfrm rot="5400000">
          <a:off x="7466751" y="1962966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651A7-BBFC-4CA9-B18C-62CF5CF0846B}">
      <dsp:nvSpPr>
        <dsp:cNvPr id="0" name=""/>
        <dsp:cNvSpPr/>
      </dsp:nvSpPr>
      <dsp:spPr>
        <a:xfrm>
          <a:off x="6172737" y="2140576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Unabhängig von der Zahl der Verbraucher</a:t>
          </a:r>
        </a:p>
      </dsp:txBody>
      <dsp:txXfrm>
        <a:off x="6192554" y="2160393"/>
        <a:ext cx="2666800" cy="636974"/>
      </dsp:txXfrm>
    </dsp:sp>
    <dsp:sp modelId="{3048FFF3-84A5-4AE9-A6FD-CC99A52330D2}">
      <dsp:nvSpPr>
        <dsp:cNvPr id="0" name=""/>
        <dsp:cNvSpPr/>
      </dsp:nvSpPr>
      <dsp:spPr>
        <a:xfrm rot="5400000">
          <a:off x="7466751" y="2876388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BAA2E-395E-4F02-AE23-5F1C170D047A}">
      <dsp:nvSpPr>
        <dsp:cNvPr id="0" name=""/>
        <dsp:cNvSpPr/>
      </dsp:nvSpPr>
      <dsp:spPr>
        <a:xfrm>
          <a:off x="6172737" y="3053998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Elektrofachkraft prüft vor Inbetriebnahme die angewandte Schutzmaßnahme</a:t>
          </a:r>
        </a:p>
      </dsp:txBody>
      <dsp:txXfrm>
        <a:off x="6192554" y="3073815"/>
        <a:ext cx="2666800" cy="636974"/>
      </dsp:txXfrm>
    </dsp:sp>
    <dsp:sp modelId="{4CE9645E-770B-4263-9959-EC614D6EA98A}">
      <dsp:nvSpPr>
        <dsp:cNvPr id="0" name=""/>
        <dsp:cNvSpPr/>
      </dsp:nvSpPr>
      <dsp:spPr>
        <a:xfrm>
          <a:off x="9258073" y="313733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>
              <a:latin typeface="Arial" panose="020B0604020202020204" pitchFamily="34" charset="0"/>
              <a:cs typeface="Arial" panose="020B0604020202020204" pitchFamily="34" charset="0"/>
            </a:rPr>
            <a:t>Ausführung D</a:t>
          </a:r>
        </a:p>
      </dsp:txBody>
      <dsp:txXfrm>
        <a:off x="9277890" y="333550"/>
        <a:ext cx="2666800" cy="636974"/>
      </dsp:txXfrm>
    </dsp:sp>
    <dsp:sp modelId="{57129A89-7584-42EA-BDF3-4E80E91784AC}">
      <dsp:nvSpPr>
        <dsp:cNvPr id="0" name=""/>
        <dsp:cNvSpPr/>
      </dsp:nvSpPr>
      <dsp:spPr>
        <a:xfrm rot="5400000">
          <a:off x="10552087" y="1049545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79C68-ABC4-4E2B-911D-29A2DAFFD773}">
      <dsp:nvSpPr>
        <dsp:cNvPr id="0" name=""/>
        <dsp:cNvSpPr/>
      </dsp:nvSpPr>
      <dsp:spPr>
        <a:xfrm>
          <a:off x="9258073" y="1227155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Nur Übergabepunkt</a:t>
          </a:r>
        </a:p>
      </dsp:txBody>
      <dsp:txXfrm>
        <a:off x="9277890" y="1246972"/>
        <a:ext cx="2666800" cy="636974"/>
      </dsp:txXfrm>
    </dsp:sp>
    <dsp:sp modelId="{2CD48711-8DB9-4D0C-8EB9-62D64C413068}">
      <dsp:nvSpPr>
        <dsp:cNvPr id="0" name=""/>
        <dsp:cNvSpPr/>
      </dsp:nvSpPr>
      <dsp:spPr>
        <a:xfrm rot="5400000">
          <a:off x="10552087" y="1962966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B85FE-90B5-4E16-A0B0-F48A6520EE99}">
      <dsp:nvSpPr>
        <dsp:cNvPr id="0" name=""/>
        <dsp:cNvSpPr/>
      </dsp:nvSpPr>
      <dsp:spPr>
        <a:xfrm>
          <a:off x="9258073" y="2140576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Elektrofachkraft legt die notwendige Schutzmaßnahme fest</a:t>
          </a:r>
        </a:p>
      </dsp:txBody>
      <dsp:txXfrm>
        <a:off x="9277890" y="2160393"/>
        <a:ext cx="2666800" cy="636974"/>
      </dsp:txXfrm>
    </dsp:sp>
    <dsp:sp modelId="{FF89612D-DA8A-4970-8DEC-5E11F7001211}">
      <dsp:nvSpPr>
        <dsp:cNvPr id="0" name=""/>
        <dsp:cNvSpPr/>
      </dsp:nvSpPr>
      <dsp:spPr>
        <a:xfrm rot="5400000">
          <a:off x="10552087" y="2876388"/>
          <a:ext cx="118406" cy="11840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E07F2-DF83-4190-904D-CF36BA7A0994}">
      <dsp:nvSpPr>
        <dsp:cNvPr id="0" name=""/>
        <dsp:cNvSpPr/>
      </dsp:nvSpPr>
      <dsp:spPr>
        <a:xfrm>
          <a:off x="9258073" y="3053998"/>
          <a:ext cx="2706434" cy="6766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latin typeface="Arial" panose="020B0604020202020204" pitchFamily="34" charset="0"/>
              <a:cs typeface="Arial" panose="020B0604020202020204" pitchFamily="34" charset="0"/>
            </a:rPr>
            <a:t>Elektrofachkraft prüft vor Inbetriebnahme die angewandte Schutzmaßnahme</a:t>
          </a:r>
        </a:p>
      </dsp:txBody>
      <dsp:txXfrm>
        <a:off x="9277890" y="3073815"/>
        <a:ext cx="2666800" cy="636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24CA49-D0AF-C243-ABC7-BA8CE67964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92F57F-57C1-D44D-849E-1A9EF8E2FC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D5537-8960-5345-9676-6A014C1001AA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36374D-DD61-FF48-B6FD-CF7AF51CED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445D95-BDB8-C044-B780-EE58A00EF7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58C9-E22C-AD4F-B815-9935829B39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186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E1D88-0E6A-4539-9D35-3D390C4BC5E1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4071B-1E21-49AC-A8E1-A6A2B915F8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19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4071B-1E21-49AC-A8E1-A6A2B915F8F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24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rgbClr val="B8B4AD">
                <a:lumMod val="56000"/>
              </a:srgbClr>
            </a:gs>
            <a:gs pos="68000">
              <a:srgbClr val="313130">
                <a:lumMod val="100000"/>
                <a:alpha val="98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30383D4-9E6E-F742-87EC-3CF28B4362C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4875" y="2944800"/>
            <a:ext cx="1573200" cy="157320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9BC36CE-F918-1380-E4A6-E880ECB7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247" y="497355"/>
            <a:ext cx="11202459" cy="714500"/>
          </a:xfrm>
        </p:spPr>
        <p:txBody>
          <a:bodyPr>
            <a:normAutofit/>
          </a:bodyPr>
          <a:lstStyle>
            <a:lvl1pPr algn="l">
              <a:buNone/>
              <a:defRPr sz="3600" b="1" cap="none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179767D-E865-61BB-8A6E-830DE3F0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246" y="1229547"/>
            <a:ext cx="11202459" cy="1300396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5" name="Datumsplatzhalter 11">
            <a:extLst>
              <a:ext uri="{FF2B5EF4-FFF2-40B4-BE49-F238E27FC236}">
                <a16:creationId xmlns:a16="http://schemas.microsoft.com/office/drawing/2014/main" id="{8864C0D9-C63C-C106-C1E3-AB11552C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968" y="6889154"/>
            <a:ext cx="3920860" cy="40256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91E3A4-F134-CD42-9E3B-748097BE2939}" type="datetime1">
              <a:rPr lang="de-DE" smtClean="0"/>
              <a:t>02.07.24</a:t>
            </a:fld>
            <a:endParaRPr lang="en-US" dirty="0"/>
          </a:p>
        </p:txBody>
      </p:sp>
      <p:sp>
        <p:nvSpPr>
          <p:cNvPr id="6" name="Fußzeilenplatzhalter 13">
            <a:extLst>
              <a:ext uri="{FF2B5EF4-FFF2-40B4-BE49-F238E27FC236}">
                <a16:creationId xmlns:a16="http://schemas.microsoft.com/office/drawing/2014/main" id="{E8D69CF1-475D-E1D0-0B8B-76D4BE038F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96198" y="6888941"/>
            <a:ext cx="7969744" cy="40256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R.O.E. GmbH | Stand: 15.02.2024 Rev5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33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gradFill flip="none" rotWithShape="1">
          <a:gsLst>
            <a:gs pos="0">
              <a:srgbClr val="B8B4AD">
                <a:lumMod val="56000"/>
              </a:srgbClr>
            </a:gs>
            <a:gs pos="68000">
              <a:srgbClr val="313130">
                <a:lumMod val="100000"/>
                <a:alpha val="98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30383D4-9E6E-F742-87EC-3CF28B436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4422" y="2944244"/>
            <a:ext cx="1977441" cy="157298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9BC36CE-F918-1380-E4A6-E880ECB7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246" y="497355"/>
            <a:ext cx="11202459" cy="714500"/>
          </a:xfrm>
        </p:spPr>
        <p:txBody>
          <a:bodyPr>
            <a:normAutofit/>
          </a:bodyPr>
          <a:lstStyle>
            <a:lvl1pPr algn="l">
              <a:buNone/>
              <a:defRPr sz="3600" b="1" cap="none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179767D-E865-61BB-8A6E-830DE3F0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244" y="1229547"/>
            <a:ext cx="11202459" cy="1300396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5" name="Datumsplatzhalter 11">
            <a:extLst>
              <a:ext uri="{FF2B5EF4-FFF2-40B4-BE49-F238E27FC236}">
                <a16:creationId xmlns:a16="http://schemas.microsoft.com/office/drawing/2014/main" id="{8864C0D9-C63C-C106-C1E3-AB11552C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968" y="6889152"/>
            <a:ext cx="3920860" cy="40256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9EFC11-5B47-8C4A-8680-701D53041C6B}" type="datetime1">
              <a:rPr lang="de-DE" smtClean="0"/>
              <a:t>02.07.24</a:t>
            </a:fld>
            <a:endParaRPr lang="en-US" dirty="0"/>
          </a:p>
        </p:txBody>
      </p:sp>
      <p:sp>
        <p:nvSpPr>
          <p:cNvPr id="6" name="Fußzeilenplatzhalter 13">
            <a:extLst>
              <a:ext uri="{FF2B5EF4-FFF2-40B4-BE49-F238E27FC236}">
                <a16:creationId xmlns:a16="http://schemas.microsoft.com/office/drawing/2014/main" id="{E8D69CF1-475D-E1D0-0B8B-76D4BE038F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96198" y="6888939"/>
            <a:ext cx="7969744" cy="40256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R.O.E. GmbH | Stand: 15.02.2024 Rev5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34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gradFill>
          <a:gsLst>
            <a:gs pos="0">
              <a:srgbClr val="B8B4AD">
                <a:lumMod val="56000"/>
              </a:srgbClr>
            </a:gs>
            <a:gs pos="68000">
              <a:srgbClr val="313130">
                <a:lumMod val="100000"/>
                <a:alpha val="98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EF55E49-4A8A-4CBC-B874-56913EEE6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4" b="98746" l="1271" r="89932">
                        <a14:foregroundMark x1="10459" y1="62942" x2="10459" y2="62942"/>
                        <a14:foregroundMark x1="10753" y1="59635" x2="10948" y2="63626"/>
                        <a14:foregroundMark x1="12317" y1="88369" x2="14174" y2="89852"/>
                        <a14:foregroundMark x1="24927" y1="52109" x2="26784" y2="52566"/>
                        <a14:foregroundMark x1="35582" y1="59635" x2="37439" y2="61117"/>
                        <a14:foregroundMark x1="43597" y1="68187" x2="44379" y2="69327"/>
                        <a14:foregroundMark x1="47312" y1="85177" x2="47214" y2="89510"/>
                        <a14:foregroundMark x1="43304" y1="96579" x2="43500" y2="98746"/>
                        <a14:foregroundMark x1="5767" y1="84493" x2="5865" y2="85519"/>
                        <a14:foregroundMark x1="1857" y1="79019" x2="3324" y2="79704"/>
                        <a14:foregroundMark x1="1857" y1="96921" x2="1466" y2="97719"/>
                        <a14:foregroundMark x1="23656" y1="98632" x2="25220" y2="98632"/>
                        <a14:foregroundMark x1="1271" y1="73318" x2="1271" y2="76055"/>
                        <a14:foregroundMark x1="1857" y1="54618" x2="1857" y2="55872"/>
                        <a14:foregroundMark x1="9775" y1="51083" x2="10753" y2="51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764"/>
            <a:ext cx="12341331" cy="84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1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016444" y="3024506"/>
            <a:ext cx="10866384" cy="1844808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680281"/>
            <a:ext cx="13442950" cy="126021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8" name="Rechteck 7"/>
          <p:cNvSpPr/>
          <p:nvPr/>
        </p:nvSpPr>
        <p:spPr>
          <a:xfrm>
            <a:off x="0" y="1764295"/>
            <a:ext cx="1904417" cy="1092182"/>
          </a:xfrm>
          <a:prstGeom prst="rect">
            <a:avLst/>
          </a:prstGeom>
          <a:solidFill>
            <a:srgbClr val="3131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9" name="Rechteck 8"/>
          <p:cNvSpPr/>
          <p:nvPr/>
        </p:nvSpPr>
        <p:spPr>
          <a:xfrm>
            <a:off x="2016442" y="1764295"/>
            <a:ext cx="11426508" cy="109218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443" y="1764295"/>
            <a:ext cx="11202459" cy="1092182"/>
          </a:xfrm>
        </p:spPr>
        <p:txBody>
          <a:bodyPr>
            <a:normAutofit/>
          </a:bodyPr>
          <a:lstStyle>
            <a:lvl1pPr algn="l">
              <a:buNone/>
              <a:defRPr sz="3600" b="0" cap="none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C3DB05-622B-8AC9-EE12-B43A916531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93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50B2026F-96C6-6A15-B7DC-C323760A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CDEFD8FE-E9D0-A71D-82A1-F43A44F42B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0677" y="1764295"/>
            <a:ext cx="11966485" cy="495682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96705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900678" y="1764295"/>
            <a:ext cx="5820797" cy="495682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92E23FC0-EFBC-436A-A0C7-4941D9634C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1699" y="1764295"/>
            <a:ext cx="6025463" cy="495682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13C016D-5A6D-7012-61EF-62D4A906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9959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900678" y="1764296"/>
            <a:ext cx="5820797" cy="480371"/>
          </a:xfrm>
          <a:solidFill>
            <a:srgbClr val="707173"/>
          </a:solidFill>
        </p:spPr>
        <p:txBody>
          <a:bodyPr rtlCol="0" anchor="ctr"/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6827849" y="1764296"/>
            <a:ext cx="6039313" cy="480371"/>
          </a:xfrm>
          <a:solidFill>
            <a:srgbClr val="9C9E9F"/>
          </a:solidFill>
        </p:spPr>
        <p:txBody>
          <a:bodyPr rtlCol="0" anchor="ctr"/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BF095DAB-AB23-2586-52F8-14F373E7DD2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0678" y="2368627"/>
            <a:ext cx="5820797" cy="435249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4" name="Inhaltsplatzhalter 7">
            <a:extLst>
              <a:ext uri="{FF2B5EF4-FFF2-40B4-BE49-F238E27FC236}">
                <a16:creationId xmlns:a16="http://schemas.microsoft.com/office/drawing/2014/main" id="{5C6CDC5A-7C00-BEA3-A5C6-FF2AB57611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27850" y="2368627"/>
            <a:ext cx="5942953" cy="435249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4A6DE3C-F32D-F5FB-E538-EDED9F8D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C305BE-56B3-5268-EE7D-C8771AF3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12795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896197" y="1752571"/>
            <a:ext cx="5713254" cy="294325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7122678" y="1752571"/>
            <a:ext cx="5713254" cy="5040842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B3E7C991-BDFC-46E7-8849-BB9032F9F7C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6195" y="4791075"/>
            <a:ext cx="5713254" cy="2002339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66A9E08B-11A4-454A-F536-42A3A0AA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DB62C4-3A2C-3D53-0E67-1106FDC2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38526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896197" y="1932323"/>
            <a:ext cx="2352516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6458" tIns="208611" rIns="156458" bIns="104306">
            <a:normAutofit/>
          </a:bodyPr>
          <a:lstStyle>
            <a:lvl1pPr marL="0" indent="0">
              <a:spcAft>
                <a:spcPts val="1141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3472763" y="1932323"/>
            <a:ext cx="5393179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665449DE-67B4-4224-9941-3FD1390862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61968" y="1931071"/>
            <a:ext cx="3920860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1971FB3-7F3F-7E31-35E1-5B4B03C9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2806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896197" y="1932323"/>
            <a:ext cx="2352516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6458" tIns="208611" rIns="156458" bIns="104306">
            <a:normAutofit/>
          </a:bodyPr>
          <a:lstStyle>
            <a:lvl1pPr marL="0" indent="0">
              <a:spcAft>
                <a:spcPts val="1141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3472763" y="1932323"/>
            <a:ext cx="9410065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D18415-1634-9C25-BB7A-D34044E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57315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gradFill flip="none" rotWithShape="1">
          <a:gsLst>
            <a:gs pos="0">
              <a:srgbClr val="B8B4AD">
                <a:lumMod val="56000"/>
              </a:srgbClr>
            </a:gs>
            <a:gs pos="68000">
              <a:srgbClr val="313130">
                <a:lumMod val="100000"/>
                <a:alpha val="98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30383D4-9E6E-F742-87EC-3CF28B436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4422" y="2944244"/>
            <a:ext cx="1977441" cy="157298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9BC36CE-F918-1380-E4A6-E880ECB7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246" y="497355"/>
            <a:ext cx="11202459" cy="714500"/>
          </a:xfrm>
        </p:spPr>
        <p:txBody>
          <a:bodyPr>
            <a:normAutofit/>
          </a:bodyPr>
          <a:lstStyle>
            <a:lvl1pPr algn="l">
              <a:buNone/>
              <a:defRPr sz="3600" b="1" cap="none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179767D-E865-61BB-8A6E-830DE3F0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244" y="1229547"/>
            <a:ext cx="11202459" cy="1300396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5" name="Datumsplatzhalter 11">
            <a:extLst>
              <a:ext uri="{FF2B5EF4-FFF2-40B4-BE49-F238E27FC236}">
                <a16:creationId xmlns:a16="http://schemas.microsoft.com/office/drawing/2014/main" id="{8864C0D9-C63C-C106-C1E3-AB11552C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968" y="6889152"/>
            <a:ext cx="3920860" cy="40256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79FC55-E46B-9542-B69F-58841CA39302}" type="datetime1">
              <a:rPr lang="de-DE" smtClean="0"/>
              <a:t>02.07.24</a:t>
            </a:fld>
            <a:endParaRPr lang="en-US" dirty="0"/>
          </a:p>
        </p:txBody>
      </p:sp>
      <p:sp>
        <p:nvSpPr>
          <p:cNvPr id="6" name="Fußzeilenplatzhalter 13">
            <a:extLst>
              <a:ext uri="{FF2B5EF4-FFF2-40B4-BE49-F238E27FC236}">
                <a16:creationId xmlns:a16="http://schemas.microsoft.com/office/drawing/2014/main" id="{E8D69CF1-475D-E1D0-0B8B-76D4BE038F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96198" y="6888939"/>
            <a:ext cx="7969744" cy="40256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R.O.E. GmbH | Stand: 15.02.2024 Rev5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63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0">
              <a:srgbClr val="B8B4AD">
                <a:lumMod val="56000"/>
              </a:srgbClr>
            </a:gs>
            <a:gs pos="68000">
              <a:srgbClr val="313130">
                <a:lumMod val="100000"/>
                <a:alpha val="98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EF55E49-4A8A-4CBC-B874-56913EEE6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4" b="98746" l="1271" r="89932">
                        <a14:foregroundMark x1="10459" y1="62942" x2="10459" y2="62942"/>
                        <a14:foregroundMark x1="10753" y1="59635" x2="10948" y2="63626"/>
                        <a14:foregroundMark x1="12317" y1="88369" x2="14174" y2="89852"/>
                        <a14:foregroundMark x1="24927" y1="52109" x2="26784" y2="52566"/>
                        <a14:foregroundMark x1="35582" y1="59635" x2="37439" y2="61117"/>
                        <a14:foregroundMark x1="43597" y1="68187" x2="44379" y2="69327"/>
                        <a14:foregroundMark x1="47312" y1="85177" x2="47214" y2="89510"/>
                        <a14:foregroundMark x1="43304" y1="96579" x2="43500" y2="98746"/>
                        <a14:foregroundMark x1="5767" y1="84493" x2="5865" y2="85519"/>
                        <a14:foregroundMark x1="1857" y1="79019" x2="3324" y2="79704"/>
                        <a14:foregroundMark x1="1857" y1="96921" x2="1466" y2="97719"/>
                        <a14:foregroundMark x1="23656" y1="98632" x2="25220" y2="98632"/>
                        <a14:foregroundMark x1="1271" y1="73318" x2="1271" y2="76055"/>
                        <a14:foregroundMark x1="1857" y1="54618" x2="1857" y2="55872"/>
                        <a14:foregroundMark x1="9775" y1="51083" x2="10753" y2="51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4764"/>
            <a:ext cx="12341331" cy="84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34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gradFill>
          <a:gsLst>
            <a:gs pos="0">
              <a:srgbClr val="B8B4AD">
                <a:lumMod val="56000"/>
              </a:srgbClr>
            </a:gs>
            <a:gs pos="68000">
              <a:srgbClr val="313130">
                <a:lumMod val="100000"/>
                <a:alpha val="98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EF55E49-4A8A-4CBC-B874-56913EEE6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4" b="98746" l="1271" r="89932">
                        <a14:foregroundMark x1="10459" y1="62942" x2="10459" y2="62942"/>
                        <a14:foregroundMark x1="10753" y1="59635" x2="10948" y2="63626"/>
                        <a14:foregroundMark x1="12317" y1="88369" x2="14174" y2="89852"/>
                        <a14:foregroundMark x1="24927" y1="52109" x2="26784" y2="52566"/>
                        <a14:foregroundMark x1="35582" y1="59635" x2="37439" y2="61117"/>
                        <a14:foregroundMark x1="43597" y1="68187" x2="44379" y2="69327"/>
                        <a14:foregroundMark x1="47312" y1="85177" x2="47214" y2="89510"/>
                        <a14:foregroundMark x1="43304" y1="96579" x2="43500" y2="98746"/>
                        <a14:foregroundMark x1="5767" y1="84493" x2="5865" y2="85519"/>
                        <a14:foregroundMark x1="1857" y1="79019" x2="3324" y2="79704"/>
                        <a14:foregroundMark x1="1857" y1="96921" x2="1466" y2="97719"/>
                        <a14:foregroundMark x1="23656" y1="98632" x2="25220" y2="98632"/>
                        <a14:foregroundMark x1="1271" y1="73318" x2="1271" y2="76055"/>
                        <a14:foregroundMark x1="1857" y1="54618" x2="1857" y2="55872"/>
                        <a14:foregroundMark x1="9775" y1="51083" x2="10753" y2="51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764"/>
            <a:ext cx="12341331" cy="84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13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016444" y="3024506"/>
            <a:ext cx="10866384" cy="1844808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680281"/>
            <a:ext cx="13442950" cy="126021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8" name="Rechteck 7"/>
          <p:cNvSpPr/>
          <p:nvPr/>
        </p:nvSpPr>
        <p:spPr>
          <a:xfrm>
            <a:off x="0" y="1764295"/>
            <a:ext cx="1904417" cy="1092182"/>
          </a:xfrm>
          <a:prstGeom prst="rect">
            <a:avLst/>
          </a:prstGeom>
          <a:solidFill>
            <a:srgbClr val="3131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9" name="Rechteck 8"/>
          <p:cNvSpPr/>
          <p:nvPr/>
        </p:nvSpPr>
        <p:spPr>
          <a:xfrm>
            <a:off x="2016442" y="1764295"/>
            <a:ext cx="11426508" cy="109218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443" y="1764295"/>
            <a:ext cx="11202459" cy="1092182"/>
          </a:xfrm>
        </p:spPr>
        <p:txBody>
          <a:bodyPr>
            <a:normAutofit/>
          </a:bodyPr>
          <a:lstStyle>
            <a:lvl1pPr algn="l">
              <a:buNone/>
              <a:defRPr sz="3600" b="0" cap="none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C3DB05-622B-8AC9-EE12-B43A916531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72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50B2026F-96C6-6A15-B7DC-C323760A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CDEFD8FE-E9D0-A71D-82A1-F43A44F42B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0677" y="1764295"/>
            <a:ext cx="11966485" cy="495682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09122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900678" y="1764295"/>
            <a:ext cx="5820797" cy="495682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92E23FC0-EFBC-436A-A0C7-4941D9634C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1699" y="1764295"/>
            <a:ext cx="6025463" cy="495682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13C016D-5A6D-7012-61EF-62D4A906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40269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900678" y="1764296"/>
            <a:ext cx="5820797" cy="480371"/>
          </a:xfrm>
          <a:solidFill>
            <a:srgbClr val="707173"/>
          </a:solidFill>
        </p:spPr>
        <p:txBody>
          <a:bodyPr rtlCol="0" anchor="ctr"/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6827849" y="1764296"/>
            <a:ext cx="6039313" cy="480371"/>
          </a:xfrm>
          <a:solidFill>
            <a:srgbClr val="9C9E9F"/>
          </a:solidFill>
        </p:spPr>
        <p:txBody>
          <a:bodyPr rtlCol="0" anchor="ctr"/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BF095DAB-AB23-2586-52F8-14F373E7DD2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0678" y="2368627"/>
            <a:ext cx="5820797" cy="435249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4" name="Inhaltsplatzhalter 7">
            <a:extLst>
              <a:ext uri="{FF2B5EF4-FFF2-40B4-BE49-F238E27FC236}">
                <a16:creationId xmlns:a16="http://schemas.microsoft.com/office/drawing/2014/main" id="{5C6CDC5A-7C00-BEA3-A5C6-FF2AB57611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27850" y="2368627"/>
            <a:ext cx="5942953" cy="435249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4A6DE3C-F32D-F5FB-E538-EDED9F8D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C305BE-56B3-5268-EE7D-C8771AF3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23939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896197" y="1752571"/>
            <a:ext cx="5713254" cy="294325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7122678" y="1752571"/>
            <a:ext cx="5713254" cy="5040842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B3E7C991-BDFC-46E7-8849-BB9032F9F7C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6195" y="4791075"/>
            <a:ext cx="5713254" cy="2002339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66A9E08B-11A4-454A-F536-42A3A0AA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DB62C4-3A2C-3D53-0E67-1106FDC2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81017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896197" y="1932323"/>
            <a:ext cx="2352516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6458" tIns="208611" rIns="156458" bIns="104306">
            <a:normAutofit/>
          </a:bodyPr>
          <a:lstStyle>
            <a:lvl1pPr marL="0" indent="0">
              <a:spcAft>
                <a:spcPts val="1141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3472763" y="1932323"/>
            <a:ext cx="5393179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665449DE-67B4-4224-9941-3FD1390862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61968" y="1931071"/>
            <a:ext cx="3920860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1971FB3-7F3F-7E31-35E1-5B4B03C9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70294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896197" y="1932323"/>
            <a:ext cx="2352516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6458" tIns="208611" rIns="156458" bIns="104306">
            <a:normAutofit/>
          </a:bodyPr>
          <a:lstStyle>
            <a:lvl1pPr marL="0" indent="0">
              <a:spcAft>
                <a:spcPts val="1141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3472763" y="1932323"/>
            <a:ext cx="9410065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D18415-1634-9C25-BB7A-D34044E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197093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gradFill flip="none" rotWithShape="1">
          <a:gsLst>
            <a:gs pos="0">
              <a:srgbClr val="B8B4AD">
                <a:lumMod val="56000"/>
              </a:srgbClr>
            </a:gs>
            <a:gs pos="68000">
              <a:srgbClr val="313130">
                <a:lumMod val="100000"/>
                <a:alpha val="98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30383D4-9E6E-F742-87EC-3CF28B436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4422" y="2944244"/>
            <a:ext cx="1977441" cy="157298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9BC36CE-F918-1380-E4A6-E880ECB7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246" y="497355"/>
            <a:ext cx="11202459" cy="714500"/>
          </a:xfrm>
        </p:spPr>
        <p:txBody>
          <a:bodyPr>
            <a:normAutofit/>
          </a:bodyPr>
          <a:lstStyle>
            <a:lvl1pPr algn="l">
              <a:buNone/>
              <a:defRPr sz="3600" b="1" cap="none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179767D-E865-61BB-8A6E-830DE3F0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244" y="1229547"/>
            <a:ext cx="11202459" cy="1300396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5" name="Datumsplatzhalter 11">
            <a:extLst>
              <a:ext uri="{FF2B5EF4-FFF2-40B4-BE49-F238E27FC236}">
                <a16:creationId xmlns:a16="http://schemas.microsoft.com/office/drawing/2014/main" id="{8864C0D9-C63C-C106-C1E3-AB11552C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968" y="6889152"/>
            <a:ext cx="3920860" cy="40256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20492A-D74A-D249-89DE-AAAC07834856}" type="datetime1">
              <a:rPr lang="de-DE" smtClean="0"/>
              <a:t>02.07.24</a:t>
            </a:fld>
            <a:endParaRPr lang="en-US" dirty="0"/>
          </a:p>
        </p:txBody>
      </p:sp>
      <p:sp>
        <p:nvSpPr>
          <p:cNvPr id="6" name="Fußzeilenplatzhalter 13">
            <a:extLst>
              <a:ext uri="{FF2B5EF4-FFF2-40B4-BE49-F238E27FC236}">
                <a16:creationId xmlns:a16="http://schemas.microsoft.com/office/drawing/2014/main" id="{E8D69CF1-475D-E1D0-0B8B-76D4BE038F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96198" y="6888939"/>
            <a:ext cx="7969744" cy="40256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R.O.E. GmbH | Stand: 15.02.2024 Rev5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85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gradFill>
          <a:gsLst>
            <a:gs pos="0">
              <a:srgbClr val="B8B4AD">
                <a:lumMod val="56000"/>
              </a:srgbClr>
            </a:gs>
            <a:gs pos="68000">
              <a:srgbClr val="313130">
                <a:lumMod val="100000"/>
                <a:alpha val="98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EF55E49-4A8A-4CBC-B874-56913EEE6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4" b="98746" l="1271" r="89932">
                        <a14:foregroundMark x1="10459" y1="62942" x2="10459" y2="62942"/>
                        <a14:foregroundMark x1="10753" y1="59635" x2="10948" y2="63626"/>
                        <a14:foregroundMark x1="12317" y1="88369" x2="14174" y2="89852"/>
                        <a14:foregroundMark x1="24927" y1="52109" x2="26784" y2="52566"/>
                        <a14:foregroundMark x1="35582" y1="59635" x2="37439" y2="61117"/>
                        <a14:foregroundMark x1="43597" y1="68187" x2="44379" y2="69327"/>
                        <a14:foregroundMark x1="47312" y1="85177" x2="47214" y2="89510"/>
                        <a14:foregroundMark x1="43304" y1="96579" x2="43500" y2="98746"/>
                        <a14:foregroundMark x1="5767" y1="84493" x2="5865" y2="85519"/>
                        <a14:foregroundMark x1="1857" y1="79019" x2="3324" y2="79704"/>
                        <a14:foregroundMark x1="1857" y1="96921" x2="1466" y2="97719"/>
                        <a14:foregroundMark x1="23656" y1="98632" x2="25220" y2="98632"/>
                        <a14:foregroundMark x1="1271" y1="73318" x2="1271" y2="76055"/>
                        <a14:foregroundMark x1="1857" y1="54618" x2="1857" y2="55872"/>
                        <a14:foregroundMark x1="9775" y1="51083" x2="10753" y2="51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764"/>
            <a:ext cx="12341331" cy="84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95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016444" y="3024506"/>
            <a:ext cx="10866384" cy="1844808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680283"/>
            <a:ext cx="13442950" cy="126021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8" name="Rechteck 7"/>
          <p:cNvSpPr/>
          <p:nvPr/>
        </p:nvSpPr>
        <p:spPr>
          <a:xfrm>
            <a:off x="0" y="1764295"/>
            <a:ext cx="1904417" cy="1092182"/>
          </a:xfrm>
          <a:prstGeom prst="rect">
            <a:avLst/>
          </a:prstGeom>
          <a:solidFill>
            <a:srgbClr val="3131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9" name="Rechteck 8"/>
          <p:cNvSpPr/>
          <p:nvPr/>
        </p:nvSpPr>
        <p:spPr>
          <a:xfrm>
            <a:off x="2016442" y="1764295"/>
            <a:ext cx="11426508" cy="109218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444" y="1764295"/>
            <a:ext cx="11202459" cy="1092182"/>
          </a:xfrm>
        </p:spPr>
        <p:txBody>
          <a:bodyPr>
            <a:normAutofit/>
          </a:bodyPr>
          <a:lstStyle>
            <a:lvl1pPr algn="l">
              <a:buNone/>
              <a:defRPr sz="3600" b="0" cap="none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C3DB05-622B-8AC9-EE12-B43A916531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66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016444" y="3024506"/>
            <a:ext cx="10866384" cy="1844808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white">
          <a:xfrm>
            <a:off x="0" y="1680281"/>
            <a:ext cx="13442950" cy="126021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8" name="Rechteck 7"/>
          <p:cNvSpPr/>
          <p:nvPr/>
        </p:nvSpPr>
        <p:spPr>
          <a:xfrm>
            <a:off x="0" y="1764295"/>
            <a:ext cx="1904417" cy="1092182"/>
          </a:xfrm>
          <a:prstGeom prst="rect">
            <a:avLst/>
          </a:prstGeom>
          <a:solidFill>
            <a:srgbClr val="3131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9" name="Rechteck 8"/>
          <p:cNvSpPr/>
          <p:nvPr/>
        </p:nvSpPr>
        <p:spPr>
          <a:xfrm>
            <a:off x="2016442" y="1764295"/>
            <a:ext cx="11426508" cy="109218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443" y="1764295"/>
            <a:ext cx="11202459" cy="1092182"/>
          </a:xfrm>
        </p:spPr>
        <p:txBody>
          <a:bodyPr>
            <a:normAutofit/>
          </a:bodyPr>
          <a:lstStyle>
            <a:lvl1pPr algn="l">
              <a:buNone/>
              <a:defRPr sz="3600" b="0" cap="none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C3DB05-622B-8AC9-EE12-B43A916531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37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50B2026F-96C6-6A15-B7DC-C323760A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CDEFD8FE-E9D0-A71D-82A1-F43A44F42B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0677" y="1764295"/>
            <a:ext cx="11966485" cy="495682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37135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900678" y="1764295"/>
            <a:ext cx="5820797" cy="495682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92E23FC0-EFBC-436A-A0C7-4941D9634C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1699" y="1764295"/>
            <a:ext cx="6025463" cy="495682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13C016D-5A6D-7012-61EF-62D4A906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94367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900678" y="1764296"/>
            <a:ext cx="5820797" cy="480371"/>
          </a:xfrm>
          <a:solidFill>
            <a:srgbClr val="707173"/>
          </a:solidFill>
        </p:spPr>
        <p:txBody>
          <a:bodyPr rtlCol="0" anchor="ctr"/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6827849" y="1764296"/>
            <a:ext cx="6039313" cy="480371"/>
          </a:xfrm>
          <a:solidFill>
            <a:srgbClr val="9C9E9F"/>
          </a:solidFill>
        </p:spPr>
        <p:txBody>
          <a:bodyPr rtlCol="0" anchor="ctr"/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BF095DAB-AB23-2586-52F8-14F373E7DD2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0678" y="2368627"/>
            <a:ext cx="5820797" cy="435249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4" name="Inhaltsplatzhalter 7">
            <a:extLst>
              <a:ext uri="{FF2B5EF4-FFF2-40B4-BE49-F238E27FC236}">
                <a16:creationId xmlns:a16="http://schemas.microsoft.com/office/drawing/2014/main" id="{5C6CDC5A-7C00-BEA3-A5C6-FF2AB57611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27850" y="2368627"/>
            <a:ext cx="5942953" cy="435249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4A6DE3C-F32D-F5FB-E538-EDED9F8D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C305BE-56B3-5268-EE7D-C8771AF3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04319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896197" y="1752571"/>
            <a:ext cx="5713254" cy="294325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7122678" y="1752571"/>
            <a:ext cx="5713254" cy="5040842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B3E7C991-BDFC-46E7-8849-BB9032F9F7C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6195" y="4791075"/>
            <a:ext cx="5713254" cy="2002339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66A9E08B-11A4-454A-F536-42A3A0AA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DB62C4-3A2C-3D53-0E67-1106FDC2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3222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896197" y="1932323"/>
            <a:ext cx="2352516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6458" tIns="208611" rIns="156458" bIns="104306">
            <a:normAutofit/>
          </a:bodyPr>
          <a:lstStyle>
            <a:lvl1pPr marL="0" indent="0">
              <a:spcAft>
                <a:spcPts val="1141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3472763" y="1932323"/>
            <a:ext cx="5393179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665449DE-67B4-4224-9941-3FD1390862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61968" y="1931071"/>
            <a:ext cx="3920860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1971FB3-7F3F-7E31-35E1-5B4B03C9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53809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896197" y="1932323"/>
            <a:ext cx="2352516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6458" tIns="208611" rIns="156458" bIns="104306">
            <a:normAutofit/>
          </a:bodyPr>
          <a:lstStyle>
            <a:lvl1pPr marL="0" indent="0">
              <a:spcAft>
                <a:spcPts val="1141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3472763" y="1932323"/>
            <a:ext cx="9410065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D18415-1634-9C25-BB7A-D34044E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1936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hapter slide 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A7BA3-71F1-54BC-6DFE-F8B0E9781D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406" y="2106379"/>
            <a:ext cx="12305063" cy="1230442"/>
          </a:xfrm>
        </p:spPr>
        <p:txBody>
          <a:bodyPr anchor="b" anchorCtr="0"/>
          <a:lstStyle>
            <a:lvl1pPr algn="l">
              <a:defRPr sz="6615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Kapitelfolie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A2AF40-9E86-1FA0-02EB-18D9545F52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5406" y="3443025"/>
            <a:ext cx="12305063" cy="555683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646" b="0" baseline="0">
                <a:solidFill>
                  <a:schemeClr val="bg1"/>
                </a:solidFill>
                <a:latin typeface="+mj-lt"/>
              </a:defRPr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de-DE" dirty="0"/>
              <a:t>Untertitel Kapitelfolie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83BD8810-01C9-757F-53A2-34985C6C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3734" y="7008171"/>
            <a:ext cx="7937716" cy="19845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R.O.E. GmbH | Stand: 15.02.2024 Rev5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2CC6FA0C-FBCC-AFD1-FE2C-4AC344FC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5406" y="7008171"/>
            <a:ext cx="396938" cy="19845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1F8F6C9E-DFB0-47BA-A580-000504CFD3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2662E9-9B58-5FAF-EEF3-B2BEE83886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406" y="4487880"/>
            <a:ext cx="6126069" cy="1858404"/>
          </a:xfrm>
        </p:spPr>
        <p:txBody>
          <a:bodyPr/>
          <a:lstStyle>
            <a:lvl1pPr marL="315039" indent="-315039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+mn-lt"/>
              </a:defRPr>
            </a:lvl1pPr>
            <a:lvl2pPr marL="315039" indent="-315039">
              <a:buClr>
                <a:schemeClr val="bg1"/>
              </a:buClr>
              <a:buFont typeface="Wingdings" panose="05000000000000000000" pitchFamily="2" charset="2"/>
              <a:buChar char="§"/>
              <a:defRPr sz="1985">
                <a:solidFill>
                  <a:schemeClr val="bg1"/>
                </a:solidFill>
                <a:latin typeface="+mn-lt"/>
              </a:defRPr>
            </a:lvl2pPr>
            <a:lvl3pPr marL="297675" indent="-297675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+mn-lt"/>
              </a:defRPr>
            </a:lvl3pPr>
            <a:lvl4pPr marL="297675" indent="-297675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+mn-lt"/>
              </a:defRPr>
            </a:lvl4pPr>
            <a:lvl5pPr marL="297675" indent="-297675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+mn-lt"/>
              </a:defRPr>
            </a:lvl5pPr>
            <a:lvl6pPr marL="1190838" indent="0">
              <a:buFont typeface="Symbol" panose="05050102010706020507" pitchFamily="18" charset="2"/>
              <a:buNone/>
              <a:defRPr/>
            </a:lvl6pPr>
          </a:lstStyle>
          <a:p>
            <a:pPr lvl="0"/>
            <a:r>
              <a:rPr lang="de-DE" dirty="0"/>
              <a:t>Inhalt</a:t>
            </a:r>
          </a:p>
          <a:p>
            <a:pPr lvl="1"/>
            <a:r>
              <a:rPr lang="de-DE" dirty="0"/>
              <a:t>Inhalt</a:t>
            </a:r>
          </a:p>
          <a:p>
            <a:pPr lvl="1"/>
            <a:r>
              <a:rPr lang="de-DE" dirty="0"/>
              <a:t>Inhalt</a:t>
            </a:r>
          </a:p>
          <a:p>
            <a:pPr lvl="1"/>
            <a:r>
              <a:rPr lang="de-DE" dirty="0"/>
              <a:t>Inhalt</a:t>
            </a:r>
          </a:p>
        </p:txBody>
      </p:sp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AC8B392-6813-DE5B-95BA-7516F2EAC1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137" y="6992848"/>
            <a:ext cx="1248333" cy="1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42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2E97DB9-FE20-B9C6-EF71-64F50BECBD0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768363" y="3334659"/>
            <a:ext cx="9529483" cy="2033986"/>
          </a:xfrm>
        </p:spPr>
        <p:txBody>
          <a:bodyPr lIns="90000"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10" name="Datumsplatzhalter 11">
            <a:extLst>
              <a:ext uri="{FF2B5EF4-FFF2-40B4-BE49-F238E27FC236}">
                <a16:creationId xmlns:a16="http://schemas.microsoft.com/office/drawing/2014/main" id="{8026EC22-F867-9EC2-F630-9F20D763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9372" y="7595615"/>
            <a:ext cx="3438473" cy="443849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D2BE0506-E055-B44C-85A0-5E6C643D4493}" type="datetime1">
              <a:rPr lang="de-DE" smtClean="0"/>
              <a:t>02.07.24</a:t>
            </a:fld>
            <a:endParaRPr lang="en-US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9A35DD3-085F-52B7-69FF-7DA22571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360" y="1945217"/>
            <a:ext cx="11542151" cy="1204181"/>
          </a:xfrm>
        </p:spPr>
        <p:txBody>
          <a:bodyPr lIns="90000" anchor="ctr" anchorCtr="0">
            <a:normAutofit/>
          </a:bodyPr>
          <a:lstStyle>
            <a:lvl1pPr algn="l">
              <a:buNone/>
              <a:defRPr sz="3199" b="0" cap="none">
                <a:solidFill>
                  <a:srgbClr val="FFFFFF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 dirty="0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1A037DF3-61A6-1CCF-38B5-7E72CBCD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3734" y="7008171"/>
            <a:ext cx="7937716" cy="198458"/>
          </a:xfrm>
        </p:spPr>
        <p:txBody>
          <a:bodyPr/>
          <a:lstStyle/>
          <a:p>
            <a:r>
              <a:rPr lang="en-US"/>
              <a:t>R.O.E. GmbH | Stand: 15.02.2024 Rev5</a:t>
            </a:r>
            <a:endParaRPr lang="de-DE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691D5D9D-764B-43AF-20ED-9306190A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5406" y="7008171"/>
            <a:ext cx="396938" cy="198458"/>
          </a:xfrm>
        </p:spPr>
        <p:txBody>
          <a:bodyPr/>
          <a:lstStyle/>
          <a:p>
            <a:fld id="{1F8F6C9E-DFB0-47BA-A580-000504CFD3E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9A19F87-493D-4737-667D-95A5DC049207}"/>
              </a:ext>
            </a:extLst>
          </p:cNvPr>
          <p:cNvSpPr/>
          <p:nvPr userDrawn="1"/>
        </p:nvSpPr>
        <p:spPr>
          <a:xfrm>
            <a:off x="1768358" y="1945217"/>
            <a:ext cx="11674591" cy="1204181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60" tIns="45729" rIns="91460" bIns="45729" anchor="ctr"/>
          <a:lstStyle/>
          <a:p>
            <a:pPr algn="ctr" eaLnBrk="1" latinLnBrk="0" hangingPunct="1"/>
            <a:endParaRPr kumimoji="0" lang="en-US" sz="1842"/>
          </a:p>
        </p:txBody>
      </p:sp>
    </p:spTree>
    <p:extLst>
      <p:ext uri="{BB962C8B-B14F-4D97-AF65-F5344CB8AC3E}">
        <p14:creationId xmlns:p14="http://schemas.microsoft.com/office/powerpoint/2010/main" val="2984065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E397B-C318-E398-C40C-7BA3D0D0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5E5876-CE7F-8447-62B8-B8909D267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 marL="297675" marR="0" indent="-297675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>
                <a:srgbClr val="00003C"/>
              </a:buClr>
              <a:buSzTx/>
              <a:buFont typeface="Wingdings" panose="05000000000000000000" pitchFamily="2" charset="2"/>
              <a:buChar char="§"/>
              <a:tabLst/>
              <a:defRPr sz="1764"/>
            </a:lvl2pPr>
            <a:lvl3pPr marL="595350" marR="0" indent="-297675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TNG Pro" panose="02000506050400020004" pitchFamily="50" charset="0"/>
              <a:buChar char="–"/>
              <a:tabLst/>
              <a:defRPr sz="1764"/>
            </a:lvl3pPr>
            <a:lvl4pPr marL="910389" marR="0" indent="-315039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Wingdings" panose="05000000000000000000" pitchFamily="2" charset="2"/>
              <a:buChar char="§"/>
              <a:tabLst/>
              <a:defRPr sz="1764"/>
            </a:lvl4pPr>
            <a:lvl5pPr marL="1190700" marR="0" indent="-297537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>
                <a:srgbClr val="00003C"/>
              </a:buClr>
              <a:buSzTx/>
              <a:buFont typeface="TNG Pro" panose="02000506050400020004" pitchFamily="2" charset="0"/>
              <a:buChar char="–"/>
              <a:tabLst/>
              <a:defRPr sz="1764"/>
            </a:lvl5pPr>
            <a:lvl6pPr marL="1488375" marR="0" indent="-297537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Wingdings" panose="05000000000000000000" pitchFamily="2" charset="2"/>
              <a:buChar char="§"/>
              <a:tabLst/>
              <a:defRPr sz="1764"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sz="1764" b="0" i="0" u="none" strike="noStrike" kern="1200" cap="none" spc="0" normalizeH="0" baseline="0" noProof="0" dirty="0">
              <a:ln>
                <a:noFill/>
              </a:ln>
              <a:solidFill>
                <a:srgbClr val="0000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4E93-3A07-5D86-78C9-8963B5BB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3734" y="7008171"/>
            <a:ext cx="7937716" cy="198458"/>
          </a:xfrm>
        </p:spPr>
        <p:txBody>
          <a:bodyPr/>
          <a:lstStyle/>
          <a:p>
            <a:r>
              <a:rPr lang="en-US"/>
              <a:t>R.O.E. GmbH | Stand: 15.02.2024 Rev5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D057D1-494E-D498-AB6E-F94AD6DA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451F691-D9F8-DA7C-1A51-4F436837C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406" y="1289646"/>
            <a:ext cx="12305063" cy="31753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ct val="0"/>
              </a:spcBef>
              <a:buNone/>
              <a:defRPr lang="de-DE" sz="1985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87978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50B2026F-96C6-6A15-B7DC-C323760A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CDEFD8FE-E9D0-A71D-82A1-F43A44F42B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0678" y="1764295"/>
            <a:ext cx="11966485" cy="495682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2129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09483-4622-832B-5E4C-C5DEADB5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C041DD-A037-68AA-5890-2DF4A3A39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406" y="2106380"/>
            <a:ext cx="5953287" cy="4763000"/>
          </a:xfrm>
        </p:spPr>
        <p:txBody>
          <a:bodyPr/>
          <a:lstStyle>
            <a:lvl1pPr>
              <a:defRPr/>
            </a:lvl1pPr>
            <a:lvl2pPr marL="297675" marR="0" indent="-297675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>
                <a:srgbClr val="00003C"/>
              </a:buClr>
              <a:buSzTx/>
              <a:buFont typeface="Wingdings" panose="05000000000000000000" pitchFamily="2" charset="2"/>
              <a:buChar char="§"/>
              <a:tabLst/>
              <a:defRPr sz="1764"/>
            </a:lvl2pPr>
            <a:lvl3pPr marL="595350" marR="0" indent="-297675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TNG Pro" panose="02000506050400020004" pitchFamily="50" charset="0"/>
              <a:buChar char="–"/>
              <a:tabLst/>
              <a:defRPr sz="1764"/>
            </a:lvl3pPr>
            <a:lvl4pPr marL="910389" marR="0" indent="-315039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Wingdings" panose="05000000000000000000" pitchFamily="2" charset="2"/>
              <a:buChar char="§"/>
              <a:tabLst/>
              <a:defRPr sz="1764"/>
            </a:lvl4pPr>
            <a:lvl5pPr marL="1190700" marR="0" indent="-297537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>
                <a:srgbClr val="00003C"/>
              </a:buClr>
              <a:buSzTx/>
              <a:buFont typeface="TNG Pro" panose="02000506050400020004" pitchFamily="2" charset="0"/>
              <a:buChar char="–"/>
              <a:tabLst/>
              <a:defRPr sz="1764"/>
            </a:lvl5pPr>
            <a:lvl6pPr marL="1488375" marR="0" indent="-297537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sz="1764" b="0" i="0" u="none" strike="noStrike" kern="1200" cap="none" spc="0" normalizeH="0" baseline="0" noProof="0" dirty="0">
              <a:ln>
                <a:noFill/>
              </a:ln>
              <a:solidFill>
                <a:srgbClr val="0000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185CD1-678C-0D09-833C-29C8B7D2B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7183" y="2106380"/>
            <a:ext cx="5953287" cy="4763000"/>
          </a:xfrm>
        </p:spPr>
        <p:txBody>
          <a:bodyPr/>
          <a:lstStyle>
            <a:lvl1pPr>
              <a:defRPr/>
            </a:lvl1pPr>
            <a:lvl2pPr marL="297675" marR="0" indent="-297675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>
                <a:srgbClr val="00003C"/>
              </a:buClr>
              <a:buSzTx/>
              <a:buFont typeface="Wingdings" panose="05000000000000000000" pitchFamily="2" charset="2"/>
              <a:buChar char="§"/>
              <a:tabLst/>
              <a:defRPr sz="1764"/>
            </a:lvl2pPr>
            <a:lvl3pPr marL="595350" marR="0" indent="-297675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TNG Pro" panose="02000506050400020004" pitchFamily="50" charset="0"/>
              <a:buChar char="–"/>
              <a:tabLst/>
              <a:defRPr sz="1764"/>
            </a:lvl3pPr>
            <a:lvl4pPr marL="910389" marR="0" indent="-315039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Wingdings" panose="05000000000000000000" pitchFamily="2" charset="2"/>
              <a:buChar char="§"/>
              <a:tabLst/>
              <a:defRPr sz="1764"/>
            </a:lvl4pPr>
            <a:lvl5pPr marL="1190700" marR="0" indent="-297537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>
                <a:srgbClr val="00003C"/>
              </a:buClr>
              <a:buSzTx/>
              <a:buFont typeface="TNG Pro" panose="02000506050400020004" pitchFamily="2" charset="0"/>
              <a:buChar char="–"/>
              <a:tabLst/>
              <a:defRPr sz="1764"/>
            </a:lvl5pPr>
            <a:lvl6pPr marL="1488375" marR="0" indent="-297537" algn="l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2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kumimoji="0" lang="de-DE" sz="1764" b="0" i="0" u="none" strike="noStrike" kern="1200" cap="none" spc="0" normalizeH="0" baseline="0" noProof="0" dirty="0">
              <a:ln>
                <a:noFill/>
              </a:ln>
              <a:solidFill>
                <a:srgbClr val="0000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30ED43-C55A-CA92-9879-0BD453AB5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3734" y="7008171"/>
            <a:ext cx="7937716" cy="198458"/>
          </a:xfrm>
        </p:spPr>
        <p:txBody>
          <a:bodyPr/>
          <a:lstStyle/>
          <a:p>
            <a:r>
              <a:rPr lang="en-US"/>
              <a:t>R.O.E. GmbH | Stand: 15.02.2024 Rev5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8C7583-0242-0A02-764D-E25B9B56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BAE9-1A88-4C6E-BBF4-0C1105ECBC0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220940F7-98F4-37D3-A651-5AD1C7976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406" y="1289646"/>
            <a:ext cx="12305063" cy="31753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ct val="0"/>
              </a:spcBef>
              <a:buNone/>
              <a:defRPr lang="de-DE" sz="1985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929727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colou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6BCA4395-492D-8FA5-773D-30B503C5456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80020" y="4920043"/>
            <a:ext cx="2381315" cy="2381500"/>
          </a:xfrm>
          <a:custGeom>
            <a:avLst/>
            <a:gdLst>
              <a:gd name="connsiteX0" fmla="*/ 0 w 2160000"/>
              <a:gd name="connsiteY0" fmla="*/ 0 h 2160000"/>
              <a:gd name="connsiteX1" fmla="*/ 43200 w 2160000"/>
              <a:gd name="connsiteY1" fmla="*/ 0 h 2160000"/>
              <a:gd name="connsiteX2" fmla="*/ 43200 w 2160000"/>
              <a:gd name="connsiteY2" fmla="*/ 2116800 h 2160000"/>
              <a:gd name="connsiteX3" fmla="*/ 2160000 w 2160000"/>
              <a:gd name="connsiteY3" fmla="*/ 2116800 h 2160000"/>
              <a:gd name="connsiteX4" fmla="*/ 2160000 w 2160000"/>
              <a:gd name="connsiteY4" fmla="*/ 2160000 h 2160000"/>
              <a:gd name="connsiteX5" fmla="*/ 0 w 2160000"/>
              <a:gd name="connsiteY5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43200" y="0"/>
                </a:lnTo>
                <a:lnTo>
                  <a:pt x="43200" y="2116800"/>
                </a:lnTo>
                <a:lnTo>
                  <a:pt x="2160000" y="211680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C92BC4B3-84FB-5457-D494-04C0813D8A6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0800000">
            <a:off x="10787799" y="254661"/>
            <a:ext cx="2381315" cy="2381500"/>
          </a:xfrm>
          <a:custGeom>
            <a:avLst/>
            <a:gdLst>
              <a:gd name="connsiteX0" fmla="*/ 0 w 2160000"/>
              <a:gd name="connsiteY0" fmla="*/ 0 h 2160000"/>
              <a:gd name="connsiteX1" fmla="*/ 43200 w 2160000"/>
              <a:gd name="connsiteY1" fmla="*/ 0 h 2160000"/>
              <a:gd name="connsiteX2" fmla="*/ 43200 w 2160000"/>
              <a:gd name="connsiteY2" fmla="*/ 2116800 h 2160000"/>
              <a:gd name="connsiteX3" fmla="*/ 2160000 w 2160000"/>
              <a:gd name="connsiteY3" fmla="*/ 2116800 h 2160000"/>
              <a:gd name="connsiteX4" fmla="*/ 2160000 w 2160000"/>
              <a:gd name="connsiteY4" fmla="*/ 2160000 h 2160000"/>
              <a:gd name="connsiteX5" fmla="*/ 0 w 2160000"/>
              <a:gd name="connsiteY5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43200" y="0"/>
                </a:lnTo>
                <a:lnTo>
                  <a:pt x="43200" y="2116800"/>
                </a:lnTo>
                <a:lnTo>
                  <a:pt x="2160000" y="211680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DB46485-299B-DE6C-3C06-32C26AC422B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flipH="1">
            <a:off x="10787799" y="4920043"/>
            <a:ext cx="2381315" cy="2381500"/>
          </a:xfrm>
          <a:custGeom>
            <a:avLst/>
            <a:gdLst>
              <a:gd name="connsiteX0" fmla="*/ 0 w 2160000"/>
              <a:gd name="connsiteY0" fmla="*/ 0 h 2160000"/>
              <a:gd name="connsiteX1" fmla="*/ 43200 w 2160000"/>
              <a:gd name="connsiteY1" fmla="*/ 0 h 2160000"/>
              <a:gd name="connsiteX2" fmla="*/ 43200 w 2160000"/>
              <a:gd name="connsiteY2" fmla="*/ 2116800 h 2160000"/>
              <a:gd name="connsiteX3" fmla="*/ 2160000 w 2160000"/>
              <a:gd name="connsiteY3" fmla="*/ 2116800 h 2160000"/>
              <a:gd name="connsiteX4" fmla="*/ 2160000 w 2160000"/>
              <a:gd name="connsiteY4" fmla="*/ 2160000 h 2160000"/>
              <a:gd name="connsiteX5" fmla="*/ 0 w 2160000"/>
              <a:gd name="connsiteY5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43200" y="0"/>
                </a:lnTo>
                <a:lnTo>
                  <a:pt x="43200" y="2116800"/>
                </a:lnTo>
                <a:lnTo>
                  <a:pt x="2160000" y="211680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DA7BA3-71F1-54BC-6DFE-F8B0E978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903" y="2106379"/>
            <a:ext cx="9483056" cy="2375849"/>
          </a:xfrm>
        </p:spPr>
        <p:txBody>
          <a:bodyPr anchor="b" anchorCtr="0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A2AF40-9E86-1FA0-02EB-18D9545F5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903" y="4763001"/>
            <a:ext cx="7937716" cy="110932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A630716-BAE4-F171-2FC1-54F8B9BF33CA}"/>
              </a:ext>
            </a:extLst>
          </p:cNvPr>
          <p:cNvGrpSpPr/>
          <p:nvPr userDrawn="1"/>
        </p:nvGrpSpPr>
        <p:grpSpPr>
          <a:xfrm>
            <a:off x="-2646071" y="-2"/>
            <a:ext cx="2565578" cy="2986711"/>
            <a:chOff x="-2400150" y="-2"/>
            <a:chExt cx="2327138" cy="270892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E2D4DF9-E395-9780-B7AD-D5545A13F831}"/>
                </a:ext>
              </a:extLst>
            </p:cNvPr>
            <p:cNvSpPr/>
            <p:nvPr userDrawn="1"/>
          </p:nvSpPr>
          <p:spPr>
            <a:xfrm>
              <a:off x="-2400150" y="-2"/>
              <a:ext cx="2327138" cy="27089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 anchorCtr="0"/>
            <a:lstStyle/>
            <a:p>
              <a:pPr algn="l"/>
              <a:r>
                <a:rPr lang="de-DE" sz="1323" b="1" dirty="0">
                  <a:latin typeface="Arial" panose="020B0604020202020204" pitchFamily="34" charset="0"/>
                </a:rPr>
                <a:t>INFO:</a:t>
              </a:r>
            </a:p>
            <a:p>
              <a:pPr algn="l"/>
              <a:r>
                <a:rPr lang="de-DE" sz="1323" dirty="0">
                  <a:latin typeface="Arial" panose="020B0604020202020204" pitchFamily="34" charset="0"/>
                </a:rPr>
                <a:t>Die grafischen Elemente und der Titel dürfen nur in den markierten Farben eingefärbt werden: </a:t>
              </a:r>
            </a:p>
            <a:p>
              <a:pPr algn="l"/>
              <a:endParaRPr lang="de-DE" sz="1323" dirty="0">
                <a:latin typeface="Arial" panose="020B0604020202020204" pitchFamily="34" charset="0"/>
              </a:endParaRPr>
            </a:p>
            <a:p>
              <a:pPr algn="l"/>
              <a:endParaRPr lang="de-DE" sz="1323" dirty="0">
                <a:latin typeface="Arial" panose="020B0604020202020204" pitchFamily="34" charset="0"/>
              </a:endParaRPr>
            </a:p>
            <a:p>
              <a:pPr algn="l"/>
              <a:endParaRPr lang="de-DE" sz="1323" dirty="0">
                <a:latin typeface="Arial" panose="020B0604020202020204" pitchFamily="34" charset="0"/>
              </a:endParaRPr>
            </a:p>
            <a:p>
              <a:pPr algn="l"/>
              <a:endParaRPr lang="de-DE" sz="1323" dirty="0">
                <a:latin typeface="Arial" panose="020B0604020202020204" pitchFamily="34" charset="0"/>
              </a:endParaRPr>
            </a:p>
            <a:p>
              <a:pPr algn="l"/>
              <a:r>
                <a:rPr lang="de-DE" sz="1323" dirty="0">
                  <a:latin typeface="Arial" panose="020B0604020202020204" pitchFamily="34" charset="0"/>
                </a:rPr>
                <a:t>Zum Einfärben der Elemente markieren Sie diese und  wählen die entsprechende Farbe als Füllung aus.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F2994CFC-6676-BCD9-AFBB-7E0FB6D6720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321891" y="1052736"/>
              <a:ext cx="2088000" cy="540000"/>
              <a:chOff x="-2226581" y="2060848"/>
              <a:chExt cx="2088000" cy="540000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C24B8529-A5F4-758E-C779-0CA907150A39}"/>
                  </a:ext>
                </a:extLst>
              </p:cNvPr>
              <p:cNvGrpSpPr/>
              <p:nvPr userDrawn="1"/>
            </p:nvGrpSpPr>
            <p:grpSpPr>
              <a:xfrm>
                <a:off x="-2226581" y="2060848"/>
                <a:ext cx="2088000" cy="540000"/>
                <a:chOff x="-2226581" y="2060848"/>
                <a:chExt cx="2088000" cy="540000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7BAFA2EA-4772-631D-A2DF-854B0781765A}"/>
                    </a:ext>
                  </a:extLst>
                </p:cNvPr>
                <p:cNvSpPr/>
                <p:nvPr userDrawn="1"/>
              </p:nvSpPr>
              <p:spPr>
                <a:xfrm>
                  <a:off x="-2226581" y="2060848"/>
                  <a:ext cx="2088000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sz="2315" dirty="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88958E5C-0220-2250-925B-7FBDDC4856B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b="65087"/>
                <a:stretch/>
              </p:blipFill>
              <p:spPr>
                <a:xfrm>
                  <a:off x="-2139977" y="2101356"/>
                  <a:ext cx="1914792" cy="458984"/>
                </a:xfrm>
                <a:prstGeom prst="rect">
                  <a:avLst/>
                </a:prstGeom>
              </p:spPr>
            </p:pic>
          </p:grp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6C3A7D81-BC38-3A58-9F3E-EB0DD4EF938A}"/>
                  </a:ext>
                </a:extLst>
              </p:cNvPr>
              <p:cNvSpPr/>
              <p:nvPr userDrawn="1"/>
            </p:nvSpPr>
            <p:spPr>
              <a:xfrm>
                <a:off x="-1018300" y="2341124"/>
                <a:ext cx="828000" cy="216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sz="2315" dirty="0"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DFE515-EA77-6B57-CBE4-61F0317A68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2" y="5798"/>
            <a:ext cx="2256358" cy="1124700"/>
          </a:xfrm>
          <a:prstGeom prst="rect">
            <a:avLst/>
          </a:prstGeom>
        </p:spPr>
      </p:pic>
      <p:sp>
        <p:nvSpPr>
          <p:cNvPr id="6" name="Foliennummernplatzhalter 5" hidden="1">
            <a:extLst>
              <a:ext uri="{FF2B5EF4-FFF2-40B4-BE49-F238E27FC236}">
                <a16:creationId xmlns:a16="http://schemas.microsoft.com/office/drawing/2014/main" id="{2B7E69D7-F919-50DE-1528-5CDD7AC80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19066" y="-119075"/>
            <a:ext cx="3969" cy="396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" b="0">
                <a:solidFill>
                  <a:schemeClr val="tx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A8718ED-BCC6-17FE-B12F-A3B938EDBA8D}"/>
              </a:ext>
            </a:extLst>
          </p:cNvPr>
          <p:cNvGrpSpPr/>
          <p:nvPr userDrawn="1"/>
        </p:nvGrpSpPr>
        <p:grpSpPr>
          <a:xfrm>
            <a:off x="-2646071" y="3255078"/>
            <a:ext cx="2565578" cy="2430966"/>
            <a:chOff x="-2400150" y="-2"/>
            <a:chExt cx="2327138" cy="2204865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2D75BCE-DB9F-1527-9439-C40FC5D2B208}"/>
                </a:ext>
              </a:extLst>
            </p:cNvPr>
            <p:cNvSpPr/>
            <p:nvPr userDrawn="1"/>
          </p:nvSpPr>
          <p:spPr>
            <a:xfrm>
              <a:off x="-2400150" y="-2"/>
              <a:ext cx="2327138" cy="22048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 anchorCtr="0"/>
            <a:lstStyle/>
            <a:p>
              <a:pPr algn="l"/>
              <a:r>
                <a:rPr lang="de-DE" sz="1323" b="1" dirty="0">
                  <a:latin typeface="Arial" panose="020B0604020202020204" pitchFamily="34" charset="0"/>
                </a:rPr>
                <a:t>INFO (EN):</a:t>
              </a:r>
            </a:p>
            <a:p>
              <a:pPr algn="l"/>
              <a:r>
                <a:rPr lang="en-US" sz="1323" dirty="0">
                  <a:latin typeface="Arial" panose="020B0604020202020204" pitchFamily="34" charset="0"/>
                </a:rPr>
                <a:t>The graphic elements and the subtitle may only be </a:t>
              </a:r>
              <a:r>
                <a:rPr lang="en-US" sz="1323" dirty="0" err="1">
                  <a:latin typeface="Arial" panose="020B0604020202020204" pitchFamily="34" charset="0"/>
                </a:rPr>
                <a:t>coloured</a:t>
              </a:r>
              <a:r>
                <a:rPr lang="en-US" sz="1323" dirty="0">
                  <a:latin typeface="Arial" panose="020B0604020202020204" pitchFamily="34" charset="0"/>
                </a:rPr>
                <a:t> in the marked </a:t>
              </a:r>
              <a:r>
                <a:rPr lang="en-US" sz="1323" dirty="0" err="1">
                  <a:latin typeface="Arial" panose="020B0604020202020204" pitchFamily="34" charset="0"/>
                </a:rPr>
                <a:t>colours</a:t>
              </a:r>
              <a:r>
                <a:rPr lang="en-US" sz="1323" dirty="0">
                  <a:latin typeface="Arial" panose="020B0604020202020204" pitchFamily="34" charset="0"/>
                </a:rPr>
                <a:t>: </a:t>
              </a:r>
            </a:p>
            <a:p>
              <a:pPr algn="l"/>
              <a:endParaRPr lang="de-DE" sz="1323" dirty="0">
                <a:latin typeface="Arial" panose="020B0604020202020204" pitchFamily="34" charset="0"/>
              </a:endParaRPr>
            </a:p>
            <a:p>
              <a:pPr algn="l"/>
              <a:endParaRPr lang="de-DE" sz="1323" dirty="0">
                <a:latin typeface="Arial" panose="020B0604020202020204" pitchFamily="34" charset="0"/>
              </a:endParaRPr>
            </a:p>
            <a:p>
              <a:pPr algn="l"/>
              <a:endParaRPr lang="de-DE" sz="1323" dirty="0">
                <a:latin typeface="Arial" panose="020B0604020202020204" pitchFamily="34" charset="0"/>
              </a:endParaRPr>
            </a:p>
            <a:p>
              <a:pPr algn="l"/>
              <a:endParaRPr lang="de-DE" sz="1323" dirty="0">
                <a:latin typeface="Arial" panose="020B0604020202020204" pitchFamily="34" charset="0"/>
              </a:endParaRPr>
            </a:p>
            <a:p>
              <a:pPr algn="l"/>
              <a:r>
                <a:rPr lang="en-US" sz="1323" dirty="0">
                  <a:latin typeface="Arial" panose="020B0604020202020204" pitchFamily="34" charset="0"/>
                </a:rPr>
                <a:t>To </a:t>
              </a:r>
              <a:r>
                <a:rPr lang="en-US" sz="1323" dirty="0" err="1">
                  <a:latin typeface="Arial" panose="020B0604020202020204" pitchFamily="34" charset="0"/>
                </a:rPr>
                <a:t>colour</a:t>
              </a:r>
              <a:r>
                <a:rPr lang="en-US" sz="1323" dirty="0">
                  <a:latin typeface="Arial" panose="020B0604020202020204" pitchFamily="34" charset="0"/>
                </a:rPr>
                <a:t> the elements, select them and choose the corresponding </a:t>
              </a:r>
              <a:r>
                <a:rPr lang="en-US" sz="1323" dirty="0" err="1">
                  <a:latin typeface="Arial" panose="020B0604020202020204" pitchFamily="34" charset="0"/>
                </a:rPr>
                <a:t>colour</a:t>
              </a:r>
              <a:r>
                <a:rPr lang="en-US" sz="1323" dirty="0">
                  <a:latin typeface="Arial" panose="020B0604020202020204" pitchFamily="34" charset="0"/>
                </a:rPr>
                <a:t> as a fill.</a:t>
              </a:r>
              <a:endParaRPr lang="de-DE" sz="1323" dirty="0">
                <a:latin typeface="Arial" panose="020B0604020202020204" pitchFamily="34" charset="0"/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07D0FE89-B711-23F5-F1B3-3F9976664D9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321891" y="908719"/>
              <a:ext cx="2088000" cy="540000"/>
              <a:chOff x="-2226581" y="1916831"/>
              <a:chExt cx="2088000" cy="540000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86ABDBE0-F3A2-63E5-8A72-3B1BB6B6FF78}"/>
                  </a:ext>
                </a:extLst>
              </p:cNvPr>
              <p:cNvGrpSpPr/>
              <p:nvPr userDrawn="1"/>
            </p:nvGrpSpPr>
            <p:grpSpPr>
              <a:xfrm>
                <a:off x="-2226581" y="1916831"/>
                <a:ext cx="2088000" cy="540000"/>
                <a:chOff x="-2226581" y="1916831"/>
                <a:chExt cx="2088000" cy="540000"/>
              </a:xfrm>
            </p:grpSpPr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2E0BEA31-AB98-9033-4596-686622456DD5}"/>
                    </a:ext>
                  </a:extLst>
                </p:cNvPr>
                <p:cNvSpPr/>
                <p:nvPr userDrawn="1"/>
              </p:nvSpPr>
              <p:spPr>
                <a:xfrm>
                  <a:off x="-2226581" y="1916831"/>
                  <a:ext cx="2088000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sz="2315" dirty="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23" name="Grafik 22">
                  <a:extLst>
                    <a:ext uri="{FF2B5EF4-FFF2-40B4-BE49-F238E27FC236}">
                      <a16:creationId xmlns:a16="http://schemas.microsoft.com/office/drawing/2014/main" id="{072A293A-D462-445E-797B-5EDAF1B530A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b="65087"/>
                <a:stretch/>
              </p:blipFill>
              <p:spPr>
                <a:xfrm>
                  <a:off x="-2139977" y="1961902"/>
                  <a:ext cx="1914792" cy="458984"/>
                </a:xfrm>
                <a:prstGeom prst="rect">
                  <a:avLst/>
                </a:prstGeom>
              </p:spPr>
            </p:pic>
          </p:grp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765B9646-6CFF-22AD-19F4-E17E43857FF4}"/>
                  </a:ext>
                </a:extLst>
              </p:cNvPr>
              <p:cNvSpPr/>
              <p:nvPr userDrawn="1"/>
            </p:nvSpPr>
            <p:spPr>
              <a:xfrm>
                <a:off x="-1018300" y="2197107"/>
                <a:ext cx="828000" cy="216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sz="2315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0431C2CC-C727-5345-734B-10EEA87BEA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43734" y="6479965"/>
            <a:ext cx="3435782" cy="396961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R.O.E. GmbH | Stand: 15.02.2024 Rev5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907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900678" y="1764295"/>
            <a:ext cx="5820797" cy="4956828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92E23FC0-EFBC-436A-A0C7-4941D9634C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1700" y="1764295"/>
            <a:ext cx="6025463" cy="495682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13C016D-5A6D-7012-61EF-62D4A906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1019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900678" y="1764297"/>
            <a:ext cx="5820797" cy="480371"/>
          </a:xfrm>
          <a:solidFill>
            <a:srgbClr val="707173"/>
          </a:solidFill>
        </p:spPr>
        <p:txBody>
          <a:bodyPr rtlCol="0" anchor="ctr"/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6827849" y="1764297"/>
            <a:ext cx="6039313" cy="480371"/>
          </a:xfrm>
          <a:solidFill>
            <a:srgbClr val="9C9E9F"/>
          </a:solidFill>
        </p:spPr>
        <p:txBody>
          <a:bodyPr rtlCol="0" anchor="ctr"/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BF095DAB-AB23-2586-52F8-14F373E7DD2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0678" y="2368627"/>
            <a:ext cx="5820797" cy="435249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4" name="Inhaltsplatzhalter 7">
            <a:extLst>
              <a:ext uri="{FF2B5EF4-FFF2-40B4-BE49-F238E27FC236}">
                <a16:creationId xmlns:a16="http://schemas.microsoft.com/office/drawing/2014/main" id="{5C6CDC5A-7C00-BEA3-A5C6-FF2AB57611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27851" y="2368627"/>
            <a:ext cx="5942953" cy="435249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 eaLnBrk="1" latinLnBrk="0" hangingPunct="1"/>
            <a:r>
              <a:rPr lang="de-DE" dirty="0"/>
              <a:t>	</a:t>
            </a:r>
            <a:endParaRPr dirty="0"/>
          </a:p>
          <a:p>
            <a:pPr lvl="1" eaLnBrk="1" latinLnBrk="0" hangingPunct="1"/>
            <a:endParaRPr dirty="0"/>
          </a:p>
          <a:p>
            <a:pPr lvl="2" eaLnBrk="1" latinLnBrk="0" hangingPunct="1"/>
            <a:endParaRPr dirty="0"/>
          </a:p>
          <a:p>
            <a:pPr lvl="3" eaLnBrk="1" latinLnBrk="0" hangingPunct="1"/>
            <a:endParaRPr dirty="0"/>
          </a:p>
          <a:p>
            <a:pPr lvl="4" eaLnBrk="1" latinLnBrk="0" hangingPunct="1"/>
            <a:endParaRPr kumimoji="0"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4A6DE3C-F32D-F5FB-E538-EDED9F8D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C305BE-56B3-5268-EE7D-C8771AF3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5779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896198" y="1752571"/>
            <a:ext cx="5713254" cy="294325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7122678" y="1752571"/>
            <a:ext cx="5713254" cy="5040842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B3E7C991-BDFC-46E7-8849-BB9032F9F7C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6195" y="4791077"/>
            <a:ext cx="5713254" cy="2002339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66A9E08B-11A4-454A-F536-42A3A0AA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8180" y="7214618"/>
            <a:ext cx="784173" cy="269546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DB62C4-3A2C-3D53-0E67-1106FDC2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8453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896197" y="1932323"/>
            <a:ext cx="2352516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6458" tIns="208611" rIns="156458" bIns="104306">
            <a:normAutofit/>
          </a:bodyPr>
          <a:lstStyle>
            <a:lvl1pPr marL="0" indent="0">
              <a:spcAft>
                <a:spcPts val="1141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3472765" y="1932323"/>
            <a:ext cx="5393179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665449DE-67B4-4224-9941-3FD1390862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61968" y="1931071"/>
            <a:ext cx="3920860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1971FB3-7F3F-7E31-35E1-5B4B03C9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7496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896197" y="1932323"/>
            <a:ext cx="2352516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6458" tIns="208611" rIns="156458" bIns="104306">
            <a:normAutofit/>
          </a:bodyPr>
          <a:lstStyle>
            <a:lvl1pPr marL="0" indent="0">
              <a:spcAft>
                <a:spcPts val="1141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3472764" y="1932323"/>
            <a:ext cx="9410065" cy="4872814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D18415-1634-9C25-BB7A-D34044E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97" y="252042"/>
            <a:ext cx="10551066" cy="1092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3537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3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3">
            <a:alphaModFix amt="85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46BD69A-531B-8440-9045-6D3BD9E88E1F}"/>
              </a:ext>
            </a:extLst>
          </p:cNvPr>
          <p:cNvSpPr/>
          <p:nvPr userDrawn="1"/>
        </p:nvSpPr>
        <p:spPr>
          <a:xfrm>
            <a:off x="-1726" y="-2196"/>
            <a:ext cx="13444677" cy="360000"/>
          </a:xfrm>
          <a:custGeom>
            <a:avLst/>
            <a:gdLst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93400 w 10693400"/>
              <a:gd name="connsiteY2" fmla="*/ 1346422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93400 w 10693400"/>
              <a:gd name="connsiteY2" fmla="*/ 725533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70822 w 10693400"/>
              <a:gd name="connsiteY2" fmla="*/ 432022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704689"/>
              <a:gd name="connsiteY0" fmla="*/ 0 h 1346422"/>
              <a:gd name="connsiteX1" fmla="*/ 10693400 w 10704689"/>
              <a:gd name="connsiteY1" fmla="*/ 0 h 1346422"/>
              <a:gd name="connsiteX2" fmla="*/ 10704689 w 10704689"/>
              <a:gd name="connsiteY2" fmla="*/ 420733 h 1346422"/>
              <a:gd name="connsiteX3" fmla="*/ 0 w 10704689"/>
              <a:gd name="connsiteY3" fmla="*/ 1346422 h 1346422"/>
              <a:gd name="connsiteX4" fmla="*/ 0 w 10704689"/>
              <a:gd name="connsiteY4" fmla="*/ 0 h 1346422"/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93400 w 10693400"/>
              <a:gd name="connsiteY2" fmla="*/ 443311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93400 w 10693400"/>
              <a:gd name="connsiteY2" fmla="*/ 677763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693400"/>
              <a:gd name="connsiteY0" fmla="*/ 0 h 3156257"/>
              <a:gd name="connsiteX1" fmla="*/ 10693400 w 10693400"/>
              <a:gd name="connsiteY1" fmla="*/ 0 h 3156257"/>
              <a:gd name="connsiteX2" fmla="*/ 10693400 w 10693400"/>
              <a:gd name="connsiteY2" fmla="*/ 677763 h 3156257"/>
              <a:gd name="connsiteX3" fmla="*/ 14287 w 10693400"/>
              <a:gd name="connsiteY3" fmla="*/ 3156257 h 3156257"/>
              <a:gd name="connsiteX4" fmla="*/ 0 w 10693400"/>
              <a:gd name="connsiteY4" fmla="*/ 0 h 3156257"/>
              <a:gd name="connsiteX0" fmla="*/ 14921 w 10708321"/>
              <a:gd name="connsiteY0" fmla="*/ 0 h 3337240"/>
              <a:gd name="connsiteX1" fmla="*/ 10708321 w 10708321"/>
              <a:gd name="connsiteY1" fmla="*/ 0 h 3337240"/>
              <a:gd name="connsiteX2" fmla="*/ 10708321 w 10708321"/>
              <a:gd name="connsiteY2" fmla="*/ 677763 h 3337240"/>
              <a:gd name="connsiteX3" fmla="*/ 633 w 10708321"/>
              <a:gd name="connsiteY3" fmla="*/ 3337240 h 3337240"/>
              <a:gd name="connsiteX4" fmla="*/ 14921 w 10708321"/>
              <a:gd name="connsiteY4" fmla="*/ 0 h 3337240"/>
              <a:gd name="connsiteX0" fmla="*/ 0 w 10693400"/>
              <a:gd name="connsiteY0" fmla="*/ 0 h 3156257"/>
              <a:gd name="connsiteX1" fmla="*/ 10693400 w 10693400"/>
              <a:gd name="connsiteY1" fmla="*/ 0 h 3156257"/>
              <a:gd name="connsiteX2" fmla="*/ 10693400 w 10693400"/>
              <a:gd name="connsiteY2" fmla="*/ 677763 h 3156257"/>
              <a:gd name="connsiteX3" fmla="*/ 14287 w 10693400"/>
              <a:gd name="connsiteY3" fmla="*/ 3156257 h 3156257"/>
              <a:gd name="connsiteX4" fmla="*/ 0 w 10693400"/>
              <a:gd name="connsiteY4" fmla="*/ 0 h 3156257"/>
              <a:gd name="connsiteX0" fmla="*/ 0 w 10693400"/>
              <a:gd name="connsiteY0" fmla="*/ 0 h 3246746"/>
              <a:gd name="connsiteX1" fmla="*/ 10693400 w 10693400"/>
              <a:gd name="connsiteY1" fmla="*/ 0 h 3246746"/>
              <a:gd name="connsiteX2" fmla="*/ 10693400 w 10693400"/>
              <a:gd name="connsiteY2" fmla="*/ 677763 h 3246746"/>
              <a:gd name="connsiteX3" fmla="*/ 14287 w 10693400"/>
              <a:gd name="connsiteY3" fmla="*/ 3246746 h 3246746"/>
              <a:gd name="connsiteX4" fmla="*/ 0 w 10693400"/>
              <a:gd name="connsiteY4" fmla="*/ 0 h 3246746"/>
              <a:gd name="connsiteX0" fmla="*/ 1374 w 10694774"/>
              <a:gd name="connsiteY0" fmla="*/ 0 h 3246746"/>
              <a:gd name="connsiteX1" fmla="*/ 10694774 w 10694774"/>
              <a:gd name="connsiteY1" fmla="*/ 0 h 3246746"/>
              <a:gd name="connsiteX2" fmla="*/ 10694774 w 10694774"/>
              <a:gd name="connsiteY2" fmla="*/ 677763 h 3246746"/>
              <a:gd name="connsiteX3" fmla="*/ 1374 w 10694774"/>
              <a:gd name="connsiteY3" fmla="*/ 3246746 h 3246746"/>
              <a:gd name="connsiteX4" fmla="*/ 1374 w 10694774"/>
              <a:gd name="connsiteY4" fmla="*/ 0 h 3246746"/>
              <a:gd name="connsiteX0" fmla="*/ 1374 w 10694774"/>
              <a:gd name="connsiteY0" fmla="*/ 0 h 3518218"/>
              <a:gd name="connsiteX1" fmla="*/ 10694774 w 10694774"/>
              <a:gd name="connsiteY1" fmla="*/ 0 h 3518218"/>
              <a:gd name="connsiteX2" fmla="*/ 10694774 w 10694774"/>
              <a:gd name="connsiteY2" fmla="*/ 677763 h 3518218"/>
              <a:gd name="connsiteX3" fmla="*/ 1374 w 10694774"/>
              <a:gd name="connsiteY3" fmla="*/ 3518218 h 3518218"/>
              <a:gd name="connsiteX4" fmla="*/ 1374 w 10694774"/>
              <a:gd name="connsiteY4" fmla="*/ 0 h 351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4774" h="3518218">
                <a:moveTo>
                  <a:pt x="1374" y="0"/>
                </a:moveTo>
                <a:lnTo>
                  <a:pt x="10694774" y="0"/>
                </a:lnTo>
                <a:lnTo>
                  <a:pt x="10694774" y="677763"/>
                </a:lnTo>
                <a:lnTo>
                  <a:pt x="1374" y="3518218"/>
                </a:lnTo>
                <a:cubicBezTo>
                  <a:pt x="-3388" y="2466132"/>
                  <a:pt x="6136" y="1052086"/>
                  <a:pt x="1374" y="0"/>
                </a:cubicBezTo>
                <a:close/>
              </a:path>
            </a:pathLst>
          </a:custGeom>
          <a:solidFill>
            <a:srgbClr val="95C02A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896196" y="252042"/>
            <a:ext cx="10645528" cy="1092182"/>
          </a:xfrm>
          <a:prstGeom prst="rect">
            <a:avLst/>
          </a:prstGeom>
        </p:spPr>
        <p:txBody>
          <a:bodyPr vert="horz" lIns="104306" tIns="52153" rIns="104306" bIns="52153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00678" y="1764294"/>
            <a:ext cx="11986630" cy="4990434"/>
          </a:xfrm>
          <a:prstGeom prst="rect">
            <a:avLst/>
          </a:prstGeom>
        </p:spPr>
        <p:txBody>
          <a:bodyPr vert="horz" lIns="104306" tIns="52153" rIns="104306" bIns="52153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hteck 6"/>
          <p:cNvSpPr/>
          <p:nvPr/>
        </p:nvSpPr>
        <p:spPr bwMode="white">
          <a:xfrm>
            <a:off x="0" y="1361030"/>
            <a:ext cx="13442950" cy="35285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8" name="Rechteck 7"/>
          <p:cNvSpPr/>
          <p:nvPr/>
        </p:nvSpPr>
        <p:spPr>
          <a:xfrm>
            <a:off x="3" y="1617758"/>
            <a:ext cx="633590" cy="21600"/>
          </a:xfrm>
          <a:prstGeom prst="rect">
            <a:avLst/>
          </a:prstGeom>
          <a:solidFill>
            <a:srgbClr val="3131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9" name="Rechteck 8"/>
          <p:cNvSpPr/>
          <p:nvPr/>
        </p:nvSpPr>
        <p:spPr>
          <a:xfrm>
            <a:off x="742456" y="1617757"/>
            <a:ext cx="12717086" cy="21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latinLnBrk="0" hangingPunct="1"/>
            <a:endParaRPr kumimoji="0" lang="en-US" sz="2100"/>
          </a:p>
        </p:txBody>
      </p:sp>
      <p:sp>
        <p:nvSpPr>
          <p:cNvPr id="19" name="Rechteck 5">
            <a:extLst>
              <a:ext uri="{FF2B5EF4-FFF2-40B4-BE49-F238E27FC236}">
                <a16:creationId xmlns:a16="http://schemas.microsoft.com/office/drawing/2014/main" id="{5E8D123A-4BA5-4942-AB27-B0DA0ED60D78}"/>
              </a:ext>
            </a:extLst>
          </p:cNvPr>
          <p:cNvSpPr/>
          <p:nvPr userDrawn="1"/>
        </p:nvSpPr>
        <p:spPr>
          <a:xfrm flipH="1" flipV="1">
            <a:off x="2" y="7195476"/>
            <a:ext cx="13444679" cy="360000"/>
          </a:xfrm>
          <a:custGeom>
            <a:avLst/>
            <a:gdLst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93400 w 10693400"/>
              <a:gd name="connsiteY2" fmla="*/ 1346422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93400 w 10693400"/>
              <a:gd name="connsiteY2" fmla="*/ 725533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70822 w 10693400"/>
              <a:gd name="connsiteY2" fmla="*/ 432022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704689"/>
              <a:gd name="connsiteY0" fmla="*/ 0 h 1346422"/>
              <a:gd name="connsiteX1" fmla="*/ 10693400 w 10704689"/>
              <a:gd name="connsiteY1" fmla="*/ 0 h 1346422"/>
              <a:gd name="connsiteX2" fmla="*/ 10704689 w 10704689"/>
              <a:gd name="connsiteY2" fmla="*/ 420733 h 1346422"/>
              <a:gd name="connsiteX3" fmla="*/ 0 w 10704689"/>
              <a:gd name="connsiteY3" fmla="*/ 1346422 h 1346422"/>
              <a:gd name="connsiteX4" fmla="*/ 0 w 10704689"/>
              <a:gd name="connsiteY4" fmla="*/ 0 h 1346422"/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93400 w 10693400"/>
              <a:gd name="connsiteY2" fmla="*/ 443311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693400"/>
              <a:gd name="connsiteY0" fmla="*/ 0 h 1346422"/>
              <a:gd name="connsiteX1" fmla="*/ 10693400 w 10693400"/>
              <a:gd name="connsiteY1" fmla="*/ 0 h 1346422"/>
              <a:gd name="connsiteX2" fmla="*/ 10693400 w 10693400"/>
              <a:gd name="connsiteY2" fmla="*/ 677763 h 1346422"/>
              <a:gd name="connsiteX3" fmla="*/ 0 w 10693400"/>
              <a:gd name="connsiteY3" fmla="*/ 1346422 h 1346422"/>
              <a:gd name="connsiteX4" fmla="*/ 0 w 10693400"/>
              <a:gd name="connsiteY4" fmla="*/ 0 h 1346422"/>
              <a:gd name="connsiteX0" fmla="*/ 0 w 10693400"/>
              <a:gd name="connsiteY0" fmla="*/ 0 h 3156257"/>
              <a:gd name="connsiteX1" fmla="*/ 10693400 w 10693400"/>
              <a:gd name="connsiteY1" fmla="*/ 0 h 3156257"/>
              <a:gd name="connsiteX2" fmla="*/ 10693400 w 10693400"/>
              <a:gd name="connsiteY2" fmla="*/ 677763 h 3156257"/>
              <a:gd name="connsiteX3" fmla="*/ 14287 w 10693400"/>
              <a:gd name="connsiteY3" fmla="*/ 3156257 h 3156257"/>
              <a:gd name="connsiteX4" fmla="*/ 0 w 10693400"/>
              <a:gd name="connsiteY4" fmla="*/ 0 h 3156257"/>
              <a:gd name="connsiteX0" fmla="*/ 1375 w 10694775"/>
              <a:gd name="connsiteY0" fmla="*/ 0 h 3085710"/>
              <a:gd name="connsiteX1" fmla="*/ 10694775 w 10694775"/>
              <a:gd name="connsiteY1" fmla="*/ 0 h 3085710"/>
              <a:gd name="connsiteX2" fmla="*/ 10694775 w 10694775"/>
              <a:gd name="connsiteY2" fmla="*/ 677763 h 3085710"/>
              <a:gd name="connsiteX3" fmla="*/ 1374 w 10694775"/>
              <a:gd name="connsiteY3" fmla="*/ 3085710 h 3085710"/>
              <a:gd name="connsiteX4" fmla="*/ 1375 w 10694775"/>
              <a:gd name="connsiteY4" fmla="*/ 0 h 30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4775" h="3085710">
                <a:moveTo>
                  <a:pt x="1375" y="0"/>
                </a:moveTo>
                <a:lnTo>
                  <a:pt x="10694775" y="0"/>
                </a:lnTo>
                <a:lnTo>
                  <a:pt x="10694775" y="677763"/>
                </a:lnTo>
                <a:lnTo>
                  <a:pt x="1374" y="3085710"/>
                </a:lnTo>
                <a:cubicBezTo>
                  <a:pt x="-3388" y="2033624"/>
                  <a:pt x="6137" y="1052086"/>
                  <a:pt x="1375" y="0"/>
                </a:cubicBezTo>
                <a:close/>
              </a:path>
            </a:pathLst>
          </a:custGeom>
          <a:solidFill>
            <a:srgbClr val="707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0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2338180" y="7214618"/>
            <a:ext cx="784173" cy="269546"/>
          </a:xfrm>
          <a:prstGeom prst="rect">
            <a:avLst/>
          </a:prstGeom>
          <a:noFill/>
        </p:spPr>
        <p:txBody>
          <a:bodyPr vert="horz" lIns="104306" tIns="52153" rIns="104306" bIns="52153" anchor="ctr" anchorCtr="0">
            <a:normAutofit/>
          </a:bodyPr>
          <a:lstStyle>
            <a:lvl1pPr algn="ctr" eaLnBrk="1" latinLnBrk="0" hangingPunct="1">
              <a:defRPr kumimoji="0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86DEC53-553A-9744-BE52-21AEC5533B55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058" y="264733"/>
            <a:ext cx="1065600" cy="10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09" r:id="rId4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rtl="0" eaLnBrk="1" latinLnBrk="0" hangingPunct="1">
        <a:spcBef>
          <a:spcPts val="798"/>
        </a:spcBef>
        <a:buClr>
          <a:schemeClr val="accent2"/>
        </a:buClr>
        <a:buSzPct val="60000"/>
        <a:buFontTx/>
        <a:buNone/>
        <a:defRPr kumimoji="0"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30139" indent="-312917" algn="l" rtl="0" eaLnBrk="1" latinLnBrk="0" hangingPunct="1">
        <a:spcBef>
          <a:spcPts val="627"/>
        </a:spcBef>
        <a:buClr>
          <a:schemeClr val="accent1"/>
        </a:buClr>
        <a:buSzPct val="70000"/>
        <a:buFont typeface="Wingdings 2"/>
        <a:buChar char=""/>
        <a:defRPr kumimoji="0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43056" indent="-260764" algn="l" rtl="0" eaLnBrk="1" latinLnBrk="0" hangingPunct="1">
        <a:spcBef>
          <a:spcPts val="570"/>
        </a:spcBef>
        <a:buClr>
          <a:schemeClr val="accent2"/>
        </a:buClr>
        <a:buSzPct val="75000"/>
        <a:buFont typeface="Wingdings"/>
        <a:buChar char=""/>
        <a:defRPr kumimoji="0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64584" indent="-260764" algn="l" rtl="0" eaLnBrk="1" latinLnBrk="0" hangingPunct="1">
        <a:spcBef>
          <a:spcPts val="456"/>
        </a:spcBef>
        <a:buClr>
          <a:schemeClr val="accent3"/>
        </a:buClr>
        <a:buSzPct val="75000"/>
        <a:buFont typeface="Wingdings"/>
        <a:buChar char=""/>
        <a:defRPr kumimoji="0"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86112" indent="-260764" algn="l" rtl="0" eaLnBrk="1" latinLnBrk="0" hangingPunct="1">
        <a:spcBef>
          <a:spcPts val="456"/>
        </a:spcBef>
        <a:buClr>
          <a:schemeClr val="accent4"/>
        </a:buClr>
        <a:buSzPct val="65000"/>
        <a:buFont typeface="Wingdings"/>
        <a:buChar char=""/>
        <a:defRPr kumimoji="0"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99029" indent="-260764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11946" indent="-26076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24863" indent="-26076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37779" indent="-26076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8/10/relationships/comments" Target="../comments/modernComment_172_B2D4717E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1C71C2D-4B2C-B5EF-9B94-3C801A3E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/>
              <a:t>Unterweisungsmodul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E616A24-E94E-E5F8-D0E8-85129BC24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Prüfung von Stromerzeugern</a:t>
            </a:r>
          </a:p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B4A08-3041-5F64-3A39-1DBD070EA3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7008813"/>
            <a:ext cx="396875" cy="198437"/>
          </a:xfrm>
        </p:spPr>
        <p:txBody>
          <a:bodyPr>
            <a:normAutofit fontScale="55000" lnSpcReduction="20000"/>
          </a:bodyPr>
          <a:lstStyle/>
          <a:p>
            <a:fld id="{1F8F6C9E-DFB0-47BA-A580-000504CFD3E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E18A110-A04D-2FFF-BB8B-6C722D885E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R.O.E. GmbH | Stand: 06.2024 Rev0</a:t>
            </a:r>
          </a:p>
        </p:txBody>
      </p:sp>
    </p:spTree>
    <p:extLst>
      <p:ext uri="{BB962C8B-B14F-4D97-AF65-F5344CB8AC3E}">
        <p14:creationId xmlns:p14="http://schemas.microsoft.com/office/powerpoint/2010/main" val="204045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ECC92D4-4A84-B465-F7AD-A4D4921C6C7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Stromerzeuger in Ausführung C</a:t>
            </a:r>
          </a:p>
          <a:p>
            <a:pPr lvl="1"/>
            <a:r>
              <a:rPr lang="de-DE" dirty="0"/>
              <a:t>TN-S-System mit RCDs</a:t>
            </a:r>
          </a:p>
          <a:p>
            <a:pPr lvl="1"/>
            <a:r>
              <a:rPr lang="de-DE" dirty="0"/>
              <a:t>Es dürfen auch Gruppen-RCD verwendet werden</a:t>
            </a:r>
          </a:p>
          <a:p>
            <a:pPr lvl="1"/>
            <a:r>
              <a:rPr lang="de-DE" dirty="0"/>
              <a:t>Erdung ist zwingend erforderlich</a:t>
            </a:r>
          </a:p>
          <a:p>
            <a:pPr lvl="1"/>
            <a:r>
              <a:rPr lang="de-DE" dirty="0"/>
              <a:t>Die Erdung und Schutzmaßnahme müssen vor der Inbetriebnahme am Aufstellort durch eine befähigte Person (Elektrofachkraft mit Prüferfahrung) geprüft werden</a:t>
            </a:r>
          </a:p>
          <a:p>
            <a:pPr lvl="1"/>
            <a:r>
              <a:rPr lang="de-DE" dirty="0"/>
              <a:t>Leistungen &gt; 15 kVA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Schutzmaßnahmen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91298E-7CB9-10F6-7B41-B4C6340D6D95}"/>
              </a:ext>
            </a:extLst>
          </p:cNvPr>
          <p:cNvSpPr txBox="1"/>
          <p:nvPr/>
        </p:nvSpPr>
        <p:spPr>
          <a:xfrm>
            <a:off x="10488365" y="6937619"/>
            <a:ext cx="175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  <p:pic>
        <p:nvPicPr>
          <p:cNvPr id="9" name="Inhaltsplatzhalter 8" descr="Ein Bild, das Screenshot, Text, Diagramm enthält.&#10;&#10;Automatisch generierte Beschreibung">
            <a:extLst>
              <a:ext uri="{FF2B5EF4-FFF2-40B4-BE49-F238E27FC236}">
                <a16:creationId xmlns:a16="http://schemas.microsoft.com/office/drawing/2014/main" id="{13C15727-5F42-3D37-8DF4-F5AE7A6BCAD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49" y="2264416"/>
            <a:ext cx="6424104" cy="3032430"/>
          </a:xfrm>
        </p:spPr>
      </p:pic>
    </p:spTree>
    <p:extLst>
      <p:ext uri="{BB962C8B-B14F-4D97-AF65-F5344CB8AC3E}">
        <p14:creationId xmlns:p14="http://schemas.microsoft.com/office/powerpoint/2010/main" val="3633194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ECC92D4-4A84-B465-F7AD-A4D4921C6C7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Stromerzeuger in Ausführung D</a:t>
            </a:r>
          </a:p>
          <a:p>
            <a:pPr lvl="1"/>
            <a:r>
              <a:rPr lang="de-DE" dirty="0"/>
              <a:t>Bereitstellung eines Übergabepunktes ohne Schutzmaßnahme und Netzform</a:t>
            </a:r>
          </a:p>
          <a:p>
            <a:pPr lvl="1"/>
            <a:r>
              <a:rPr lang="de-DE" dirty="0"/>
              <a:t>Der Aufbau ist als TN-C-S-Netz (mit RCD) oder IT-Netz (mit Isolationswächter) möglich </a:t>
            </a:r>
          </a:p>
          <a:p>
            <a:pPr lvl="1"/>
            <a:r>
              <a:rPr lang="de-DE" dirty="0"/>
              <a:t>Die anzuwendende Schutzmaßnahme muss durch eine Elektrofachkraft festgelegt werden</a:t>
            </a:r>
          </a:p>
          <a:p>
            <a:pPr lvl="1"/>
            <a:r>
              <a:rPr lang="de-DE" dirty="0"/>
              <a:t>Die Erdung und Schutzmaßnahme müssen vor der Inbetriebnahme am Aufstellort durch eine befähigte Person (Elektrofachkraft mit Prüferfahrung) geprüft werden</a:t>
            </a:r>
          </a:p>
          <a:p>
            <a:pPr lvl="1"/>
            <a:r>
              <a:rPr lang="de-DE" dirty="0"/>
              <a:t>Leistungen &gt; 15 kVA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Schutzmaßnahmen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91298E-7CB9-10F6-7B41-B4C6340D6D95}"/>
              </a:ext>
            </a:extLst>
          </p:cNvPr>
          <p:cNvSpPr txBox="1"/>
          <p:nvPr/>
        </p:nvSpPr>
        <p:spPr>
          <a:xfrm>
            <a:off x="10488365" y="6937619"/>
            <a:ext cx="175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  <p:pic>
        <p:nvPicPr>
          <p:cNvPr id="8" name="Inhaltsplatzhalter 7" descr="Ein Bild, das Text, Screenshot, Reihe enthält.&#10;&#10;Automatisch generierte Beschreibung">
            <a:extLst>
              <a:ext uri="{FF2B5EF4-FFF2-40B4-BE49-F238E27FC236}">
                <a16:creationId xmlns:a16="http://schemas.microsoft.com/office/drawing/2014/main" id="{F8D83E8C-2AC6-D5A3-9BAB-A4F0C960A18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10" y="2149870"/>
            <a:ext cx="6346643" cy="3261521"/>
          </a:xfrm>
        </p:spPr>
      </p:pic>
    </p:spTree>
    <p:extLst>
      <p:ext uri="{BB962C8B-B14F-4D97-AF65-F5344CB8AC3E}">
        <p14:creationId xmlns:p14="http://schemas.microsoft.com/office/powerpoint/2010/main" val="1886639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Schutzmaßnahmen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AD6E0AF5-3504-29AC-343D-E287DC8DC65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897965653"/>
              </p:ext>
            </p:extLst>
          </p:nvPr>
        </p:nvGraphicFramePr>
        <p:xfrm>
          <a:off x="900113" y="1763713"/>
          <a:ext cx="11966575" cy="495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301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5421F2B-8223-A575-0A7C-390EA6E5B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444" y="3024506"/>
            <a:ext cx="10866384" cy="3071494"/>
          </a:xfrm>
        </p:spPr>
        <p:txBody>
          <a:bodyPr/>
          <a:lstStyle/>
          <a:p>
            <a:r>
              <a:rPr lang="de-DE" dirty="0"/>
              <a:t>DGUV Information 203-032</a:t>
            </a:r>
          </a:p>
          <a:p>
            <a:r>
              <a:rPr lang="de-DE" dirty="0"/>
              <a:t>VDE 0105-100</a:t>
            </a:r>
          </a:p>
          <a:p>
            <a:r>
              <a:rPr lang="de-DE" dirty="0"/>
              <a:t>VDE 0100-600</a:t>
            </a:r>
          </a:p>
          <a:p>
            <a:r>
              <a:rPr lang="de-DE" dirty="0"/>
              <a:t>VDE 0113-1</a:t>
            </a:r>
          </a:p>
          <a:p>
            <a:r>
              <a:rPr lang="de-DE" dirty="0"/>
              <a:t>Produktnormen für Stromerzeuger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7B1453-DB4A-40C0-E8EE-0A78AC1A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Durchführung der Prüfung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C43F0C-86FF-BC72-5689-E91F4472F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8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8E1EDE-DDC4-32C1-B5EB-2A997E38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Durchführung der Prüfung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0664EF-7754-AAA0-54F2-525BAAA0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32D33B-05B2-0D82-0EF8-708AD72D7FD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de-DE" dirty="0"/>
              <a:t>Stromerzeuger sind (elektrische) Arbeitsmittel und müssen gemäß BetrSichV bzw. DGUV Vorschrift 3 regelmäßig durch eine befähigte Person (Elektrofachkraft mit Prüferfahrung) geprüft werden</a:t>
            </a:r>
          </a:p>
          <a:p>
            <a:pPr lvl="1"/>
            <a:r>
              <a:rPr lang="de-DE" dirty="0"/>
              <a:t>Als Prüfgrundlage dienen je nach Art der Prüfung entsprechende Produktnormen und / oder die VDE-Normen zur Erst- und Wiederholungsprüfung von elektrischen Anlagen und Maschinen</a:t>
            </a:r>
          </a:p>
          <a:p>
            <a:pPr lvl="1"/>
            <a:r>
              <a:rPr lang="de-DE" dirty="0"/>
              <a:t>Neben mechanischen Prüfungen, Prüfung des Verbrennungsmotors und des Kraftstoffsystems sind vor allem die Schutzmaßnahmen gegen elektrischen Schlag zu prüfen</a:t>
            </a:r>
          </a:p>
          <a:p>
            <a:pPr lvl="1"/>
            <a:r>
              <a:rPr lang="de-DE" dirty="0"/>
              <a:t>Schutzmaßnahmen gegen elektrischen Schlag sind in der Sicherheitsgrundnorm VDE 0100-410 festgelegt und bestehen aus:</a:t>
            </a:r>
          </a:p>
          <a:p>
            <a:pPr lvl="2"/>
            <a:r>
              <a:rPr lang="de-DE" dirty="0"/>
              <a:t>Basisschutz (Schutz gegen direktes Berühren) z. B.</a:t>
            </a:r>
          </a:p>
          <a:p>
            <a:pPr lvl="3"/>
            <a:r>
              <a:rPr lang="de-DE" dirty="0"/>
              <a:t>Isolierung aktiver Teile</a:t>
            </a:r>
          </a:p>
          <a:p>
            <a:pPr lvl="2"/>
            <a:r>
              <a:rPr lang="de-DE" dirty="0"/>
              <a:t>Fehlerschutz (Schutz bei indirektem Berühren) z. B.</a:t>
            </a:r>
          </a:p>
          <a:p>
            <a:pPr lvl="3"/>
            <a:r>
              <a:rPr lang="de-DE" dirty="0"/>
              <a:t>Automatische Abschaltung im Fehlerfall</a:t>
            </a:r>
          </a:p>
          <a:p>
            <a:pPr lvl="3"/>
            <a:r>
              <a:rPr lang="de-DE" dirty="0"/>
              <a:t>Schutztrennung</a:t>
            </a:r>
          </a:p>
          <a:p>
            <a:pPr lvl="2"/>
            <a:r>
              <a:rPr lang="de-DE" dirty="0"/>
              <a:t>Zusatzschutz z. B.</a:t>
            </a:r>
          </a:p>
          <a:p>
            <a:pPr lvl="3"/>
            <a:r>
              <a:rPr lang="de-DE" dirty="0"/>
              <a:t>RCD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763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Durchführung der Prüfung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2A0EC11C-77A4-215C-0389-2756B1D19F2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705507894"/>
              </p:ext>
            </p:extLst>
          </p:nvPr>
        </p:nvGraphicFramePr>
        <p:xfrm>
          <a:off x="900113" y="1763712"/>
          <a:ext cx="11966574" cy="527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3287">
                  <a:extLst>
                    <a:ext uri="{9D8B030D-6E8A-4147-A177-3AD203B41FA5}">
                      <a16:colId xmlns:a16="http://schemas.microsoft.com/office/drawing/2014/main" val="659667619"/>
                    </a:ext>
                  </a:extLst>
                </a:gridCol>
                <a:gridCol w="5983287">
                  <a:extLst>
                    <a:ext uri="{9D8B030D-6E8A-4147-A177-3AD203B41FA5}">
                      <a16:colId xmlns:a16="http://schemas.microsoft.com/office/drawing/2014/main" val="3058857672"/>
                    </a:ext>
                  </a:extLst>
                </a:gridCol>
              </a:tblGrid>
              <a:tr h="51848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6437"/>
                  </a:ext>
                </a:extLst>
              </a:tr>
              <a:tr h="611691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 6280-10:1986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Produktnorm Kleinstromerzeuger</a:t>
                      </a:r>
                      <a:b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(nur Erstprüfung)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71678"/>
                  </a:ext>
                </a:extLst>
              </a:tr>
              <a:tr h="611691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 14685-1 bis 3</a:t>
                      </a:r>
                      <a:b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 14686 und 14687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978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Produktnorm für Feuerwehrstromerzeuger </a:t>
                      </a:r>
                      <a:br>
                        <a:rPr lang="de-DE" sz="1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(Erstprüfung, kurze Hinweise wiederkehrende Prüfung)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037957"/>
                  </a:ext>
                </a:extLst>
              </a:tr>
              <a:tr h="611691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 EN 12601:2011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Produktnorm Kleinstromerzeuger nach MRL</a:t>
                      </a:r>
                      <a:b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(nur Erstprüfung)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002830"/>
                  </a:ext>
                </a:extLst>
              </a:tr>
              <a:tr h="611691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 EN ISO 8528-13:2017-03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978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Produktnorm Kleinstromerzeuger</a:t>
                      </a:r>
                      <a:br>
                        <a:rPr lang="de-DE" sz="1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(nur Erstprüfung)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119203"/>
                  </a:ext>
                </a:extLst>
              </a:tr>
              <a:tr h="51848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VDE 0113-1 (DIN EN 60204-1)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Elektrische Ausrüstung Maschinen (Erstprüfung)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032108"/>
                  </a:ext>
                </a:extLst>
              </a:tr>
              <a:tr h="51848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VDE 0100-600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Prüfung elektrischer Anlagen (Erstprüfung)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996814"/>
                  </a:ext>
                </a:extLst>
              </a:tr>
              <a:tr h="518484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VDE 0105-100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Betrieb elektrischer Anlagen (Wiederkehrende Prüfung)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07503"/>
                  </a:ext>
                </a:extLst>
              </a:tr>
              <a:tr h="611691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DGUV Information 203-032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Auswahl und Betrieb von Stromerzeugern auf Bau- und Montagestellen (Wiederkehrende Prüfung)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71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829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775D6-226B-A8A7-2051-E5BA5E81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Durchführung der Prüfung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D65D11-DB64-C2E9-D682-13DCB77D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8" name="Inhaltsplatzhalter 77">
            <a:extLst>
              <a:ext uri="{FF2B5EF4-FFF2-40B4-BE49-F238E27FC236}">
                <a16:creationId xmlns:a16="http://schemas.microsoft.com/office/drawing/2014/main" id="{F8FF25F6-6DE5-321A-248F-91D2BD08D9C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404319" y="1763713"/>
            <a:ext cx="8958163" cy="4957762"/>
          </a:xfrm>
          <a:prstGeom prst="rect">
            <a:avLst/>
          </a:prstGeom>
        </p:spPr>
      </p:pic>
      <p:sp>
        <p:nvSpPr>
          <p:cNvPr id="79" name="Textfeld 78">
            <a:extLst>
              <a:ext uri="{FF2B5EF4-FFF2-40B4-BE49-F238E27FC236}">
                <a16:creationId xmlns:a16="http://schemas.microsoft.com/office/drawing/2014/main" id="{FD17A997-65DB-EABA-157F-3AFFF3878E9A}"/>
              </a:ext>
            </a:extLst>
          </p:cNvPr>
          <p:cNvSpPr txBox="1"/>
          <p:nvPr/>
        </p:nvSpPr>
        <p:spPr>
          <a:xfrm>
            <a:off x="9859355" y="6758887"/>
            <a:ext cx="175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72915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Durchführung der Prüfung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16B2E-516B-3959-39C9-80CD44870FD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Prüfungen werden nach Ordnungsprüfungen und technischen Prüfungen unterschieden. </a:t>
            </a:r>
          </a:p>
          <a:p>
            <a:r>
              <a:rPr lang="de-DE" dirty="0"/>
              <a:t>Zu den Ordnungsprüfungen gehören beispielsweise: </a:t>
            </a:r>
          </a:p>
          <a:p>
            <a:pPr lvl="1"/>
            <a:r>
              <a:rPr lang="de-DE" dirty="0"/>
              <a:t>Prüfung der erforderlichen Unterlagen auf Vollständigkeit und Schlüssigkeit, z. B. </a:t>
            </a:r>
          </a:p>
          <a:p>
            <a:pPr lvl="2"/>
            <a:r>
              <a:rPr lang="de-DE" dirty="0"/>
              <a:t>Schalt- und Stromlaufpläne</a:t>
            </a:r>
          </a:p>
          <a:p>
            <a:pPr lvl="2"/>
            <a:r>
              <a:rPr lang="de-DE" dirty="0"/>
              <a:t>Betriebsanleitung des Herstellers</a:t>
            </a:r>
          </a:p>
          <a:p>
            <a:pPr lvl="2"/>
            <a:r>
              <a:rPr lang="de-DE" dirty="0"/>
              <a:t>Dokumentationen vorheriger Prüfungen </a:t>
            </a:r>
          </a:p>
          <a:p>
            <a:pPr lvl="1"/>
            <a:r>
              <a:rPr lang="de-DE" dirty="0"/>
              <a:t>Abgleich der Unterlagen mit der Ausführung, z. B. </a:t>
            </a:r>
          </a:p>
          <a:p>
            <a:pPr lvl="2"/>
            <a:r>
              <a:rPr lang="de-DE" dirty="0"/>
              <a:t>Dokumentation von Änderungen und/oder Erweiterungen</a:t>
            </a:r>
          </a:p>
          <a:p>
            <a:pPr lvl="1"/>
            <a:r>
              <a:rPr lang="de-DE" dirty="0"/>
              <a:t>Prüfung auf Übereinstimmung der Ausführung mit den Betriebs- und Nutzungsbedingungen, z. B.</a:t>
            </a:r>
          </a:p>
          <a:p>
            <a:pPr lvl="2"/>
            <a:r>
              <a:rPr lang="de-DE" dirty="0"/>
              <a:t> Anforderungen an den Brand- und/oder Explosionsschutz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536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 descr="Ein Bild, das Text, Diagramm, Screenshot, Plan enthält.&#10;&#10;Automatisch generierte Beschreibung">
            <a:extLst>
              <a:ext uri="{FF2B5EF4-FFF2-40B4-BE49-F238E27FC236}">
                <a16:creationId xmlns:a16="http://schemas.microsoft.com/office/drawing/2014/main" id="{21EA8FFF-903E-AF25-D5FD-D2C9248FFA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/>
          <a:stretch/>
        </p:blipFill>
        <p:spPr>
          <a:xfrm>
            <a:off x="6919993" y="1764295"/>
            <a:ext cx="6191268" cy="495682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7EEC889-03FE-3C0F-76A7-A327D478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B94D76B-7B93-4C6D-B8A8-6A34BD87F1D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00678" y="1764295"/>
            <a:ext cx="6104556" cy="495682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Zu den technischen Prüfungen gehören: </a:t>
            </a:r>
          </a:p>
          <a:p>
            <a:pPr lvl="1"/>
            <a:r>
              <a:rPr lang="de-DE" dirty="0"/>
              <a:t>Besichtigen, z. B. </a:t>
            </a:r>
          </a:p>
          <a:p>
            <a:pPr lvl="2"/>
            <a:r>
              <a:rPr lang="de-DE" dirty="0"/>
              <a:t>Augenscheinliche Mängel </a:t>
            </a:r>
          </a:p>
          <a:p>
            <a:pPr lvl="2"/>
            <a:r>
              <a:rPr lang="de-DE" dirty="0"/>
              <a:t>Unsachgemäße Veränderung</a:t>
            </a:r>
          </a:p>
          <a:p>
            <a:pPr lvl="1"/>
            <a:r>
              <a:rPr lang="de-DE" dirty="0"/>
              <a:t>Messen, z. B. </a:t>
            </a:r>
          </a:p>
          <a:p>
            <a:pPr lvl="2"/>
            <a:r>
              <a:rPr lang="de-DE" dirty="0"/>
              <a:t>Durchgängigkeit der Schutzleiterverbindungen</a:t>
            </a:r>
          </a:p>
          <a:p>
            <a:pPr lvl="2"/>
            <a:r>
              <a:rPr lang="de-DE" dirty="0"/>
              <a:t>Isolationswiderstände</a:t>
            </a:r>
          </a:p>
          <a:p>
            <a:pPr lvl="2"/>
            <a:r>
              <a:rPr lang="de-DE" dirty="0"/>
              <a:t>RCD-Auslösezeit </a:t>
            </a:r>
          </a:p>
          <a:p>
            <a:pPr lvl="1"/>
            <a:r>
              <a:rPr lang="de-DE" dirty="0"/>
              <a:t>Erproben, z. B. </a:t>
            </a:r>
          </a:p>
          <a:p>
            <a:pPr lvl="2"/>
            <a:r>
              <a:rPr lang="de-DE" dirty="0"/>
              <a:t>Sicherheitsfunktionen</a:t>
            </a:r>
          </a:p>
          <a:p>
            <a:pPr lvl="2"/>
            <a:r>
              <a:rPr lang="de-DE" dirty="0"/>
              <a:t>Verriegelungen</a:t>
            </a:r>
          </a:p>
          <a:p>
            <a:pPr lvl="2"/>
            <a:r>
              <a:rPr lang="de-DE" dirty="0"/>
              <a:t>Not-Halt- bzw. Not-Aus-Funktion</a:t>
            </a:r>
          </a:p>
          <a:p>
            <a:pPr lvl="2"/>
            <a:r>
              <a:rPr lang="de-DE" dirty="0"/>
              <a:t>Test-Taste der Fehlerstrom-Schutzeinrichtungen</a:t>
            </a:r>
          </a:p>
          <a:p>
            <a:pPr lvl="2"/>
            <a:r>
              <a:rPr lang="de-DE" dirty="0"/>
              <a:t>Rechtsdrehfeld an Drehstromsteckdosen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C3C0ABC-9ADB-1373-8E22-581B37B3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Durchführung der Prüfung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C3E04DE-7A0B-8A2C-CF00-4D0DAE93C6BD}"/>
              </a:ext>
            </a:extLst>
          </p:cNvPr>
          <p:cNvSpPr txBox="1"/>
          <p:nvPr/>
        </p:nvSpPr>
        <p:spPr>
          <a:xfrm>
            <a:off x="9859355" y="6758887"/>
            <a:ext cx="175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2302428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444" y="3024505"/>
            <a:ext cx="10866384" cy="3213563"/>
          </a:xfrm>
        </p:spPr>
        <p:txBody>
          <a:bodyPr>
            <a:normAutofit/>
          </a:bodyPr>
          <a:lstStyle/>
          <a:p>
            <a:r>
              <a:rPr lang="de-DE" dirty="0"/>
              <a:t>Typenschild</a:t>
            </a:r>
          </a:p>
          <a:p>
            <a:r>
              <a:rPr lang="de-DE" dirty="0"/>
              <a:t>Kennzeichnungen und Beschriftungen</a:t>
            </a:r>
          </a:p>
          <a:p>
            <a:r>
              <a:rPr lang="de-DE" dirty="0"/>
              <a:t>Mechanische Komponenten und Antriebsmotor</a:t>
            </a:r>
          </a:p>
          <a:p>
            <a:r>
              <a:rPr lang="de-DE" dirty="0"/>
              <a:t>Elektrische Komponenten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Besichtigen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4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3710C2D-62DA-8E44-C846-BC4C03B99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444" y="3024505"/>
            <a:ext cx="10866384" cy="398430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Welche Typen von Stromerzeugern es gibt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Wie Stromerzeuger geprüft werden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Worauf bei der Besichtigung zu achten ist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Welche Messverfahren wann zum Einsatz kommen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Was die Erprobung umfasst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Wie Prüfungen zu dokumentieren sind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5E0D43-1B9D-DB77-24A7-670FEE96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 diesem Modul lernen Sie unter anderem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78DC41-2B48-793E-530E-7431D3EEC7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82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Besichtigen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Angaben auf dem Typenschild</a:t>
            </a:r>
          </a:p>
          <a:p>
            <a:pPr lvl="1"/>
            <a:r>
              <a:rPr lang="de-DE" dirty="0"/>
              <a:t>Name des Herstellers, Typenbezeichnung und Serien-Nummer des Stromerzeugers</a:t>
            </a:r>
          </a:p>
          <a:p>
            <a:pPr lvl="1"/>
            <a:r>
              <a:rPr lang="de-DE" dirty="0"/>
              <a:t>Fertigungsjahr, CE-Zeichen ab Baujahr 1997</a:t>
            </a:r>
          </a:p>
          <a:p>
            <a:pPr lvl="1"/>
            <a:r>
              <a:rPr lang="de-DE" dirty="0"/>
              <a:t>Bemessungsdaten</a:t>
            </a:r>
          </a:p>
          <a:p>
            <a:pPr lvl="2"/>
            <a:r>
              <a:rPr lang="de-DE" dirty="0"/>
              <a:t>Leistung (kVA)</a:t>
            </a:r>
          </a:p>
          <a:p>
            <a:pPr lvl="2"/>
            <a:r>
              <a:rPr lang="de-DE" dirty="0"/>
              <a:t>Spannung (V)</a:t>
            </a:r>
          </a:p>
          <a:p>
            <a:pPr lvl="2"/>
            <a:r>
              <a:rPr lang="de-DE" dirty="0"/>
              <a:t>Strom (A)</a:t>
            </a:r>
          </a:p>
          <a:p>
            <a:pPr lvl="2"/>
            <a:r>
              <a:rPr lang="de-DE" dirty="0"/>
              <a:t>Frequenz (Hz) </a:t>
            </a:r>
          </a:p>
          <a:p>
            <a:pPr lvl="2"/>
            <a:r>
              <a:rPr lang="de-DE" dirty="0"/>
              <a:t>Qualitätsklasse bzw. Spannungs- und Frequenzstabilität (G1 bis G4)</a:t>
            </a:r>
          </a:p>
          <a:p>
            <a:pPr lvl="2"/>
            <a:r>
              <a:rPr lang="de-DE" dirty="0"/>
              <a:t>Leistungsfaktor (cos </a:t>
            </a:r>
            <a:r>
              <a:rPr lang="el-GR" dirty="0"/>
              <a:t>φ) </a:t>
            </a:r>
            <a:r>
              <a:rPr lang="de-DE" dirty="0"/>
              <a:t>bei Stromerzeugern &gt; 10 kVA</a:t>
            </a:r>
          </a:p>
          <a:p>
            <a:pPr lvl="1"/>
            <a:r>
              <a:rPr lang="de-DE" dirty="0"/>
              <a:t>Betriebsart (COP, PRP…) und Schutzart (IP 23 … IP 54)</a:t>
            </a:r>
          </a:p>
          <a:p>
            <a:pPr lvl="1"/>
            <a:r>
              <a:rPr lang="de-DE" dirty="0"/>
              <a:t>Umgebungstemperaturbereich, max. Aufstellhöhe über NN und Gewicht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422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Besichtigen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6197" y="1764295"/>
            <a:ext cx="11966485" cy="4956828"/>
          </a:xfrm>
        </p:spPr>
        <p:txBody>
          <a:bodyPr/>
          <a:lstStyle/>
          <a:p>
            <a:r>
              <a:rPr lang="de-DE" dirty="0"/>
              <a:t>Kennzeichnung der Spannungs- und Frequenzstabilität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Kennzeichnung der Betriebsart 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C685DD4-D4D8-9BCF-90BF-C94D6E315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430112"/>
              </p:ext>
            </p:extLst>
          </p:nvPr>
        </p:nvGraphicFramePr>
        <p:xfrm>
          <a:off x="981669" y="2172658"/>
          <a:ext cx="1005824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406708076"/>
                    </a:ext>
                  </a:extLst>
                </a:gridCol>
                <a:gridCol w="4129120">
                  <a:extLst>
                    <a:ext uri="{9D8B030D-6E8A-4147-A177-3AD203B41FA5}">
                      <a16:colId xmlns:a16="http://schemas.microsoft.com/office/drawing/2014/main" val="3235485472"/>
                    </a:ext>
                  </a:extLst>
                </a:gridCol>
                <a:gridCol w="4129120">
                  <a:extLst>
                    <a:ext uri="{9D8B030D-6E8A-4147-A177-3AD203B41FA5}">
                      <a16:colId xmlns:a16="http://schemas.microsoft.com/office/drawing/2014/main" val="2909497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Kurzzeichen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Spannung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254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± 5 % (bei &lt; 10 kVA: ± 10 %)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± 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94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± 2,5 %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± 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3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± 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± 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93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± 0,5 %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± 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065255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6728B15-0B82-C03B-E9EC-719AC342B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19734"/>
              </p:ext>
            </p:extLst>
          </p:nvPr>
        </p:nvGraphicFramePr>
        <p:xfrm>
          <a:off x="977379" y="5026954"/>
          <a:ext cx="1006253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406708076"/>
                    </a:ext>
                  </a:extLst>
                </a:gridCol>
                <a:gridCol w="4131265">
                  <a:extLst>
                    <a:ext uri="{9D8B030D-6E8A-4147-A177-3AD203B41FA5}">
                      <a16:colId xmlns:a16="http://schemas.microsoft.com/office/drawing/2014/main" val="3235485472"/>
                    </a:ext>
                  </a:extLst>
                </a:gridCol>
                <a:gridCol w="4131265">
                  <a:extLst>
                    <a:ext uri="{9D8B030D-6E8A-4147-A177-3AD203B41FA5}">
                      <a16:colId xmlns:a16="http://schemas.microsoft.com/office/drawing/2014/main" val="2909497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Kurzzeichen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Deutsch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254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continous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Dauerbetrieb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94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Dauerbetrieb mit Lastspitzen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3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limited-time </a:t>
                      </a:r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running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Kurzzeitbetrieb (max. 300 h am Stück)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93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emergency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standby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Notstrombetrieb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065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389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Besichtigen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Kennzeichnung des Schallleistungspegels (L</a:t>
            </a:r>
            <a:r>
              <a:rPr lang="de-DE" baseline="-25000" dirty="0"/>
              <a:t>WA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Stromerzeuger ab Baujahr 2006, die für den Gebrauch im Außenbereich bestimmt sind, müssen den Anforderungen an Lärmimmissionen gemäß EU-Richtlinie 2000/14/EG und der 32. </a:t>
            </a:r>
            <a:r>
              <a:rPr lang="de-DE" dirty="0" err="1"/>
              <a:t>BImschV</a:t>
            </a:r>
            <a:r>
              <a:rPr lang="de-DE" dirty="0"/>
              <a:t> genügen</a:t>
            </a:r>
          </a:p>
          <a:p>
            <a:pPr lvl="1"/>
            <a:r>
              <a:rPr lang="de-DE" dirty="0"/>
              <a:t>Der Einsatz kann sonst durch jedes Ordnungsamt sofort unterbunden werden. </a:t>
            </a:r>
            <a:br>
              <a:rPr lang="de-DE" dirty="0"/>
            </a:br>
            <a:r>
              <a:rPr lang="de-DE" dirty="0"/>
              <a:t>Geschädigter ist immer die Umwelt</a:t>
            </a:r>
          </a:p>
          <a:p>
            <a:pPr lvl="1"/>
            <a:r>
              <a:rPr lang="de-DE" dirty="0"/>
              <a:t>Die L</a:t>
            </a:r>
            <a:r>
              <a:rPr lang="de-DE" baseline="-25000" dirty="0"/>
              <a:t>WA</a:t>
            </a:r>
            <a:r>
              <a:rPr lang="de-DE" dirty="0"/>
              <a:t>-Angabe ist am Gerät seit 1995 durch den Hersteller anzubringen</a:t>
            </a:r>
          </a:p>
          <a:p>
            <a:pPr lvl="1"/>
            <a:r>
              <a:rPr lang="de-DE" dirty="0"/>
              <a:t>Grenzwerte seit 01.01.2006:</a:t>
            </a:r>
          </a:p>
          <a:p>
            <a:pPr lvl="2"/>
            <a:r>
              <a:rPr lang="de-DE" dirty="0"/>
              <a:t>Bis 2 kVA	95 dB/1 </a:t>
            </a:r>
            <a:r>
              <a:rPr lang="de-DE" dirty="0" err="1"/>
              <a:t>pW</a:t>
            </a:r>
            <a:endParaRPr lang="de-DE" dirty="0"/>
          </a:p>
          <a:p>
            <a:pPr lvl="2"/>
            <a:r>
              <a:rPr lang="de-DE" dirty="0"/>
              <a:t>2 bis 3,5 kVA	96 dB/1 </a:t>
            </a:r>
            <a:r>
              <a:rPr lang="de-DE" dirty="0" err="1"/>
              <a:t>pW</a:t>
            </a:r>
            <a:endParaRPr lang="de-DE" dirty="0"/>
          </a:p>
          <a:p>
            <a:pPr lvl="2"/>
            <a:r>
              <a:rPr lang="de-DE" dirty="0"/>
              <a:t>3,6 bis 10 kVA	97 dB/1 </a:t>
            </a:r>
            <a:r>
              <a:rPr lang="de-DE" dirty="0" err="1"/>
              <a:t>pW</a:t>
            </a:r>
            <a:endParaRPr lang="de-DE" dirty="0"/>
          </a:p>
          <a:p>
            <a:pPr lvl="2"/>
            <a:r>
              <a:rPr lang="de-DE" dirty="0"/>
              <a:t>10,1 bis 32 kVA	96 dB/1 </a:t>
            </a:r>
            <a:r>
              <a:rPr lang="de-DE" dirty="0" err="1"/>
              <a:t>pW</a:t>
            </a:r>
            <a:endParaRPr lang="de-DE" dirty="0"/>
          </a:p>
          <a:p>
            <a:pPr lvl="2"/>
            <a:r>
              <a:rPr lang="de-DE" dirty="0"/>
              <a:t>33 bis 320 kVA	97 dB/1 </a:t>
            </a:r>
            <a:r>
              <a:rPr lang="de-DE" dirty="0" err="1"/>
              <a:t>pW</a:t>
            </a:r>
            <a:endParaRPr lang="de-DE" dirty="0"/>
          </a:p>
          <a:p>
            <a:pPr lvl="2"/>
            <a:r>
              <a:rPr lang="de-DE" dirty="0"/>
              <a:t>321 bis 400 kVA	98 dB/1 </a:t>
            </a:r>
            <a:r>
              <a:rPr lang="de-DE" dirty="0" err="1"/>
              <a:t>pW</a:t>
            </a:r>
            <a:endParaRPr lang="de-DE" dirty="0"/>
          </a:p>
          <a:p>
            <a:pPr lvl="2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CED182-3312-595F-7568-E92F2332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493" y="4298045"/>
            <a:ext cx="2114187" cy="242307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C2DEECB-1E4B-8B0B-04AA-D013176AF1ED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2256182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Besichtigen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de-DE" dirty="0"/>
              <a:t>Sicherheitsrelevante Beschriftungen</a:t>
            </a:r>
          </a:p>
          <a:p>
            <a:pPr lvl="1"/>
            <a:r>
              <a:rPr lang="de-DE" dirty="0"/>
              <a:t>Transportable Stromerzeuger müssen gem. SV 363 der ADR mit dem Symbol „Feuergefährlich“ gekennzeichnet werden wenn…</a:t>
            </a:r>
          </a:p>
          <a:p>
            <a:pPr lvl="2"/>
            <a:r>
              <a:rPr lang="de-DE" dirty="0"/>
              <a:t>… der Tankinhalt 60 bis 450 l beträgt: 1 Symbol min. 100 mm Kantenlänge</a:t>
            </a:r>
          </a:p>
          <a:p>
            <a:pPr lvl="2"/>
            <a:r>
              <a:rPr lang="de-DE" dirty="0"/>
              <a:t>… der Tankinhalt 451 bis 1450 l beträgt: 1 Symbol an jeder Seite min. 100 mm Kantenlänge</a:t>
            </a:r>
          </a:p>
          <a:p>
            <a:pPr lvl="1"/>
            <a:r>
              <a:rPr lang="de-DE" dirty="0"/>
              <a:t>Es muss klar ersichtlich sein, welcher Kraftstoff verwendet werden darf</a:t>
            </a:r>
          </a:p>
          <a:p>
            <a:pPr lvl="1"/>
            <a:r>
              <a:rPr lang="de-DE" dirty="0"/>
              <a:t>Weitere sicherheitsrelevante Beschriftungen können sein:</a:t>
            </a:r>
          </a:p>
          <a:p>
            <a:pPr lvl="2"/>
            <a:r>
              <a:rPr lang="de-DE" dirty="0"/>
              <a:t>„Gehörschutz tragen“</a:t>
            </a:r>
          </a:p>
          <a:p>
            <a:pPr lvl="2"/>
            <a:r>
              <a:rPr lang="de-DE" dirty="0"/>
              <a:t>Kennzeichnung der Anschlagpunkte</a:t>
            </a:r>
          </a:p>
          <a:p>
            <a:pPr lvl="2"/>
            <a:r>
              <a:rPr lang="de-DE" dirty="0"/>
              <a:t>Kennzeichnung der Erdungspunkte</a:t>
            </a:r>
          </a:p>
          <a:p>
            <a:pPr lvl="2"/>
            <a:r>
              <a:rPr lang="de-DE" dirty="0"/>
              <a:t>„Bedienungsanleitung lesen“</a:t>
            </a:r>
          </a:p>
          <a:p>
            <a:pPr lvl="2"/>
            <a:r>
              <a:rPr lang="de-DE" dirty="0"/>
              <a:t>Warnhinweise wie „Heiße Oberflächen“</a:t>
            </a:r>
          </a:p>
          <a:p>
            <a:pPr lvl="2"/>
            <a:r>
              <a:rPr lang="de-DE" dirty="0"/>
              <a:t>Warnzeichen W012 (Blitzpfeil)</a:t>
            </a:r>
          </a:p>
          <a:p>
            <a:pPr lvl="2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01C12C-2855-B3F8-B53F-E5A2E3069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261" y="4325796"/>
            <a:ext cx="1080000" cy="1080000"/>
          </a:xfrm>
          <a:prstGeom prst="rect">
            <a:avLst/>
          </a:prstGeom>
        </p:spPr>
      </p:pic>
      <p:pic>
        <p:nvPicPr>
          <p:cNvPr id="6" name="Picture 2" descr="File:Gebrauchsanweisung beachten nicht DIN ohne Rand.svg">
            <a:extLst>
              <a:ext uri="{FF2B5EF4-FFF2-40B4-BE49-F238E27FC236}">
                <a16:creationId xmlns:a16="http://schemas.microsoft.com/office/drawing/2014/main" id="{7E76411C-5318-1D2A-581A-C4D75FE5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263" y="4337199"/>
            <a:ext cx="1079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Verkehrsschild, Schild enthält.&#10;&#10;Automatisch generierte Beschreibung">
            <a:extLst>
              <a:ext uri="{FF2B5EF4-FFF2-40B4-BE49-F238E27FC236}">
                <a16:creationId xmlns:a16="http://schemas.microsoft.com/office/drawing/2014/main" id="{221293EF-E99E-840C-B675-2ABD43E99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39" y="5641123"/>
            <a:ext cx="1242639" cy="1080000"/>
          </a:xfrm>
          <a:prstGeom prst="rect">
            <a:avLst/>
          </a:prstGeom>
        </p:spPr>
      </p:pic>
      <p:pic>
        <p:nvPicPr>
          <p:cNvPr id="11" name="Grafik 10" descr="Ein Bild, das Verkehrsschild, Schild, Dreieck enthält.&#10;&#10;Automatisch generierte Beschreibung">
            <a:extLst>
              <a:ext uri="{FF2B5EF4-FFF2-40B4-BE49-F238E27FC236}">
                <a16:creationId xmlns:a16="http://schemas.microsoft.com/office/drawing/2014/main" id="{A9EA315E-922F-7A10-742D-92CCFB819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856" y="5641123"/>
            <a:ext cx="1240812" cy="1080000"/>
          </a:xfrm>
          <a:prstGeom prst="rect">
            <a:avLst/>
          </a:prstGeom>
        </p:spPr>
      </p:pic>
      <p:pic>
        <p:nvPicPr>
          <p:cNvPr id="13" name="Grafik 12" descr="Ein Bild, das Schild, Verkehrsschild enthält.&#10;&#10;Automatisch generierte Beschreibung">
            <a:extLst>
              <a:ext uri="{FF2B5EF4-FFF2-40B4-BE49-F238E27FC236}">
                <a16:creationId xmlns:a16="http://schemas.microsoft.com/office/drawing/2014/main" id="{1387AF84-11C6-0063-2E73-AD4FDE356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54" y="5641123"/>
            <a:ext cx="1240814" cy="1080000"/>
          </a:xfrm>
          <a:prstGeom prst="rect">
            <a:avLst/>
          </a:prstGeom>
        </p:spPr>
      </p:pic>
      <p:pic>
        <p:nvPicPr>
          <p:cNvPr id="15" name="Grafik 14" descr="Ein Bild, das Clipart, Grafiken, Design enthält.&#10;&#10;Automatisch generierte Beschreibung">
            <a:extLst>
              <a:ext uri="{FF2B5EF4-FFF2-40B4-BE49-F238E27FC236}">
                <a16:creationId xmlns:a16="http://schemas.microsoft.com/office/drawing/2014/main" id="{4E99FEF9-7A38-C7E8-74CC-C122A39C8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259" y="4337199"/>
            <a:ext cx="1080000" cy="1080000"/>
          </a:xfrm>
          <a:prstGeom prst="rect">
            <a:avLst/>
          </a:prstGeom>
        </p:spPr>
      </p:pic>
      <p:pic>
        <p:nvPicPr>
          <p:cNvPr id="17" name="Grafik 16" descr="Ein Bild, das Symbol, Grafiken enthält.&#10;&#10;Automatisch generierte Beschreibung">
            <a:extLst>
              <a:ext uri="{FF2B5EF4-FFF2-40B4-BE49-F238E27FC236}">
                <a16:creationId xmlns:a16="http://schemas.microsoft.com/office/drawing/2014/main" id="{3944D240-C883-1AE3-23D9-61F26F2745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433" y="257163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Besichtigen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Sichtprüfung der mechanischen Komponenten</a:t>
            </a:r>
          </a:p>
          <a:p>
            <a:pPr lvl="1"/>
            <a:r>
              <a:rPr lang="de-DE" dirty="0"/>
              <a:t>Schrauben auf festen Sitz prüfen</a:t>
            </a:r>
          </a:p>
          <a:p>
            <a:pPr lvl="1"/>
            <a:r>
              <a:rPr lang="de-DE" dirty="0"/>
              <a:t>Abdeckungen von rotierenden Teilen</a:t>
            </a:r>
          </a:p>
          <a:p>
            <a:pPr lvl="1"/>
            <a:r>
              <a:rPr lang="de-DE" dirty="0"/>
              <a:t>Scharfe Kanten, Ecken</a:t>
            </a:r>
          </a:p>
          <a:p>
            <a:pPr lvl="1"/>
            <a:r>
              <a:rPr lang="de-DE" dirty="0"/>
              <a:t>rückschlagsichere Kurbel / Abnutzung Starterseil </a:t>
            </a:r>
          </a:p>
          <a:p>
            <a:pPr lvl="1"/>
            <a:r>
              <a:rPr lang="de-DE" dirty="0"/>
              <a:t>Zustand Tragegriffe / Anschlagpunkte (ab 50 kg müssen Anschlagpunkte vorhanden sein) </a:t>
            </a:r>
          </a:p>
          <a:p>
            <a:pPr lvl="1"/>
            <a:r>
              <a:rPr lang="de-DE" dirty="0"/>
              <a:t>Schutz vor Berühren heißer Teile</a:t>
            </a:r>
          </a:p>
          <a:p>
            <a:pPr lvl="1"/>
            <a:r>
              <a:rPr lang="de-DE" dirty="0"/>
              <a:t>Sicherheitshinweise und Betriebsanleitung vorhanden</a:t>
            </a:r>
          </a:p>
        </p:txBody>
      </p:sp>
    </p:spTree>
    <p:extLst>
      <p:ext uri="{BB962C8B-B14F-4D97-AF65-F5344CB8AC3E}">
        <p14:creationId xmlns:p14="http://schemas.microsoft.com/office/powerpoint/2010/main" val="3704457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Besichtigen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Sichtprüfung des Antriebsmotors</a:t>
            </a:r>
          </a:p>
          <a:p>
            <a:pPr lvl="1"/>
            <a:r>
              <a:rPr lang="de-DE" dirty="0"/>
              <a:t>Kraftstoffsystem auf Dichtigkeit prüfen</a:t>
            </a:r>
          </a:p>
          <a:p>
            <a:pPr lvl="1"/>
            <a:r>
              <a:rPr lang="de-DE" dirty="0"/>
              <a:t>Kennzeichnung der Betriebsstoffsysteme </a:t>
            </a:r>
          </a:p>
          <a:p>
            <a:pPr lvl="1"/>
            <a:r>
              <a:rPr lang="de-DE" dirty="0"/>
              <a:t>Betätigungselemente  Erproben: Luftklappe / Choke, </a:t>
            </a:r>
            <a:r>
              <a:rPr lang="de-DE" dirty="0" err="1"/>
              <a:t>Gaszug</a:t>
            </a:r>
            <a:r>
              <a:rPr lang="de-DE" dirty="0"/>
              <a:t>, Kraftstoffhahn</a:t>
            </a:r>
          </a:p>
          <a:p>
            <a:pPr lvl="1"/>
            <a:r>
              <a:rPr lang="de-DE" dirty="0"/>
              <a:t>Ölstand und Ölwechselintervall</a:t>
            </a:r>
          </a:p>
          <a:p>
            <a:pPr lvl="1"/>
            <a:r>
              <a:rPr lang="de-DE" dirty="0"/>
              <a:t>Luft und Kraftstofffilter ggf. wechseln</a:t>
            </a:r>
          </a:p>
          <a:p>
            <a:pPr lvl="1"/>
            <a:r>
              <a:rPr lang="de-DE" dirty="0"/>
              <a:t>Schmierstellen abschmieren</a:t>
            </a:r>
          </a:p>
          <a:p>
            <a:pPr lvl="1"/>
            <a:r>
              <a:rPr lang="de-DE" dirty="0"/>
              <a:t>Kühlsystem prüfen (Wasserstand, Frostschutz)</a:t>
            </a:r>
          </a:p>
        </p:txBody>
      </p:sp>
    </p:spTree>
    <p:extLst>
      <p:ext uri="{BB962C8B-B14F-4D97-AF65-F5344CB8AC3E}">
        <p14:creationId xmlns:p14="http://schemas.microsoft.com/office/powerpoint/2010/main" val="1205027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Besichtigen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de-DE" dirty="0"/>
              <a:t>Sichtprüfung der elektrischen Komponenten</a:t>
            </a:r>
          </a:p>
          <a:p>
            <a:pPr lvl="1"/>
            <a:r>
              <a:rPr lang="de-DE" dirty="0"/>
              <a:t>Kennzeichnung der Ausführung nach DGUV-Information 203-032 (A, B, C, D)</a:t>
            </a:r>
          </a:p>
          <a:p>
            <a:pPr lvl="1"/>
            <a:r>
              <a:rPr lang="de-DE" dirty="0"/>
              <a:t>Betriebsmittel entsprechen den Unterlagen und sind eindeutig beschriftet</a:t>
            </a:r>
          </a:p>
          <a:p>
            <a:pPr lvl="1"/>
            <a:r>
              <a:rPr lang="de-DE" dirty="0"/>
              <a:t>Notwendige Sicherheitshinweise sind vorhanden</a:t>
            </a:r>
          </a:p>
          <a:p>
            <a:pPr lvl="1"/>
            <a:r>
              <a:rPr lang="de-DE" dirty="0"/>
              <a:t>Durchführungen, Knickschutz, Abdeckungen etc. prüfen</a:t>
            </a:r>
          </a:p>
          <a:p>
            <a:pPr lvl="1"/>
            <a:r>
              <a:rPr lang="de-DE" dirty="0"/>
              <a:t>Schutzart prüfen</a:t>
            </a:r>
          </a:p>
          <a:p>
            <a:pPr lvl="2"/>
            <a:r>
              <a:rPr lang="de-DE" dirty="0"/>
              <a:t>Geforderte Schutzart nach DGUV-Information 203-032:</a:t>
            </a:r>
          </a:p>
          <a:p>
            <a:pPr lvl="3"/>
            <a:r>
              <a:rPr lang="de-DE" dirty="0"/>
              <a:t>IP 54 für allgemeine Anwendung</a:t>
            </a:r>
          </a:p>
          <a:p>
            <a:pPr lvl="3"/>
            <a:r>
              <a:rPr lang="de-DE" dirty="0"/>
              <a:t>IP 43 bei Anwendung in Gebäuden	</a:t>
            </a:r>
          </a:p>
          <a:p>
            <a:pPr lvl="3"/>
            <a:r>
              <a:rPr lang="de-DE" dirty="0"/>
              <a:t>IP 23 bei geschützter Aufstellung</a:t>
            </a:r>
          </a:p>
          <a:p>
            <a:pPr lvl="1"/>
            <a:r>
              <a:rPr lang="de-DE" dirty="0"/>
              <a:t>Besonderheit bei Stromerzeugern mit </a:t>
            </a:r>
            <a:r>
              <a:rPr lang="de-DE" dirty="0" err="1"/>
              <a:t>ungeerdeten</a:t>
            </a:r>
            <a:r>
              <a:rPr lang="de-DE" dirty="0"/>
              <a:t> Netzen</a:t>
            </a:r>
          </a:p>
          <a:p>
            <a:pPr lvl="2"/>
            <a:r>
              <a:rPr lang="de-DE" dirty="0"/>
              <a:t>Leitungsschutzschalter müssen auf die Kurzschlussleistung abgestimmt sein</a:t>
            </a:r>
          </a:p>
          <a:p>
            <a:pPr lvl="2"/>
            <a:r>
              <a:rPr lang="de-DE" dirty="0"/>
              <a:t>Leitungsschutzschalter müssen allpolig überwachen und schalten (auch Neutralleiter)</a:t>
            </a:r>
          </a:p>
        </p:txBody>
      </p:sp>
    </p:spTree>
    <p:extLst>
      <p:ext uri="{BB962C8B-B14F-4D97-AF65-F5344CB8AC3E}">
        <p14:creationId xmlns:p14="http://schemas.microsoft.com/office/powerpoint/2010/main" val="2430663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CC60FD-3719-EFC3-5B42-10DD84EC4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444" y="3024505"/>
            <a:ext cx="10866384" cy="4190113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Durchgängigkeit der Schutzleiter und Potentialausgleichsleiter </a:t>
            </a:r>
          </a:p>
          <a:p>
            <a:r>
              <a:rPr lang="de-DE" dirty="0"/>
              <a:t>Isolationswiderstandsmessung</a:t>
            </a:r>
          </a:p>
          <a:p>
            <a:r>
              <a:rPr lang="de-DE" dirty="0"/>
              <a:t>RCD-Prüfung und RCM- / CBR–Prüfung</a:t>
            </a:r>
          </a:p>
          <a:p>
            <a:r>
              <a:rPr lang="de-DE" dirty="0"/>
              <a:t>IMD-Prüfung</a:t>
            </a:r>
          </a:p>
          <a:p>
            <a:r>
              <a:rPr lang="de-DE" dirty="0"/>
              <a:t>Ableitstrom-Messung</a:t>
            </a:r>
          </a:p>
          <a:p>
            <a:r>
              <a:rPr lang="de-DE" dirty="0"/>
              <a:t>Spannungsstabilität und Kurzschlusstest</a:t>
            </a:r>
          </a:p>
          <a:p>
            <a:r>
              <a:rPr lang="de-DE" dirty="0"/>
              <a:t>Schutz gegen Restspannung</a:t>
            </a:r>
          </a:p>
          <a:p>
            <a:r>
              <a:rPr lang="de-DE" dirty="0"/>
              <a:t>Erdungsmessung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4A17402-5F60-FC39-B76D-708984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7AB4-DFB7-A9FE-7E14-30BC909073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84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AE6D1-BEEA-A236-15E4-E7FAF756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C63FCF7-9023-7A6C-6EA2-154C10693AF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Durchgängigkeit der Schutzleiter und Potentialausgleichsleiter (Niederohmmessung)</a:t>
            </a:r>
          </a:p>
          <a:p>
            <a:pPr lvl="1"/>
            <a:r>
              <a:rPr lang="de-DE" dirty="0"/>
              <a:t>Es sind keine festen Grenzwerte vorgegeben.  Der Grenzwert errechnet sich nach dem verwendeten Material, Querschnitt und der Leitungslänge plus Übergangswiderständen </a:t>
            </a:r>
          </a:p>
          <a:p>
            <a:pPr lvl="2"/>
            <a:r>
              <a:rPr lang="de-DE" dirty="0"/>
              <a:t>Anhaltspunkt: VDE 0100-600 Tabelle A.1</a:t>
            </a:r>
          </a:p>
          <a:p>
            <a:pPr lvl="2"/>
            <a:r>
              <a:rPr lang="de-DE" dirty="0"/>
              <a:t>Die DGUV Information 203-032 schlägt einen Grenzwert von 0,1 Ω vor</a:t>
            </a:r>
          </a:p>
          <a:p>
            <a:pPr lvl="1"/>
            <a:r>
              <a:rPr lang="de-DE" dirty="0"/>
              <a:t>Die Messung muss mit einem Strom von mindestens 200 mA AC oder DC durchgeführt werden. </a:t>
            </a:r>
            <a:br>
              <a:rPr lang="de-DE" dirty="0"/>
            </a:br>
            <a:r>
              <a:rPr lang="de-DE" dirty="0"/>
              <a:t>Die Leerlaufspannung der Stromquelle muss zwischen 4 und 24 V liegen</a:t>
            </a:r>
          </a:p>
          <a:p>
            <a:pPr lvl="2"/>
            <a:r>
              <a:rPr lang="de-DE" dirty="0"/>
              <a:t>Bei Verwendung von DC muss in beiden Stromrichtungen gemessen werden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033E3C-A309-FF79-888F-F5B9923A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F36B5384-BE5C-B6A1-87CF-344D9AB0A4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43096" y="1763713"/>
            <a:ext cx="4622621" cy="495776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B5FAA81-FADB-D8AE-8EAF-B759B6021928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2456247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CD28536-0753-1C29-998B-0ED4DFEF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5795C1-0A58-6ED9-CFA8-820FAE7947B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Isolationswiderstandsmessung</a:t>
            </a:r>
          </a:p>
          <a:p>
            <a:pPr lvl="1"/>
            <a:r>
              <a:rPr lang="de-DE" dirty="0"/>
              <a:t>Der Grenzwert beträgt 1 M</a:t>
            </a:r>
            <a:r>
              <a:rPr lang="el-GR" dirty="0"/>
              <a:t>Ω</a:t>
            </a:r>
            <a:endParaRPr lang="de-DE" dirty="0"/>
          </a:p>
          <a:p>
            <a:pPr lvl="1"/>
            <a:r>
              <a:rPr lang="de-DE" dirty="0"/>
              <a:t>Messung aller aktiven Leiter gegen Erde (also Außenleiter und N gegen PE)</a:t>
            </a:r>
          </a:p>
          <a:p>
            <a:pPr lvl="1"/>
            <a:r>
              <a:rPr lang="de-DE" dirty="0"/>
              <a:t>Die Messspannung beträgt 500 V DC </a:t>
            </a:r>
          </a:p>
          <a:p>
            <a:pPr lvl="1"/>
            <a:r>
              <a:rPr lang="de-DE" dirty="0"/>
              <a:t>Herstellerangaben sind zu beachten</a:t>
            </a:r>
          </a:p>
          <a:p>
            <a:pPr lvl="1"/>
            <a:r>
              <a:rPr lang="de-DE" dirty="0"/>
              <a:t>Isolationswächter (IMDs) dürfen abgeklemmt werden</a:t>
            </a:r>
          </a:p>
          <a:p>
            <a:pPr lvl="1"/>
            <a:r>
              <a:rPr lang="de-DE" dirty="0"/>
              <a:t>Für geerdete Wicklungen nur anwendbar für aktive Leiter, die hinter einem Schaltgerät liegen</a:t>
            </a:r>
          </a:p>
          <a:p>
            <a:endParaRPr lang="de-DE" dirty="0"/>
          </a:p>
        </p:txBody>
      </p:sp>
      <p:pic>
        <p:nvPicPr>
          <p:cNvPr id="7" name="Inhaltsplatzhalter 6" descr="Ein Bild, das Reihe, Farbigkeit, Diagramm, Screenshot enthält.&#10;&#10;Automatisch generierte Beschreibung">
            <a:extLst>
              <a:ext uri="{FF2B5EF4-FFF2-40B4-BE49-F238E27FC236}">
                <a16:creationId xmlns:a16="http://schemas.microsoft.com/office/drawing/2014/main" id="{89B1DF57-7435-38FF-324E-F942E44B790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69" y="5345992"/>
            <a:ext cx="2030278" cy="1338287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D299A72-06B9-014C-1E49-57E39BAC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277974C-B22C-F73C-9769-9B1A0C80F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76" y="1809490"/>
            <a:ext cx="6400878" cy="363201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24241C7-769A-5109-5B2C-724424E1814E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154143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5421F2B-8223-A575-0A7C-390EA6E5B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Klein-Stromerzeuger</a:t>
            </a:r>
          </a:p>
          <a:p>
            <a:r>
              <a:rPr lang="de-DE" dirty="0"/>
              <a:t>Stromerzeugungsaggregat (SEA)</a:t>
            </a:r>
          </a:p>
          <a:p>
            <a:r>
              <a:rPr lang="de-DE" dirty="0"/>
              <a:t>Netzersatzaggregat (NEA)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7B1453-DB4A-40C0-E8EE-0A78AC1A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Typen von Stromerzeugern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C43F0C-86FF-BC72-5689-E91F4472F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32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9270DC7-D6C9-06A9-32D4-F0B0A2A1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DA58D2-3916-ECBC-A852-EB9AD11BC1C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RCD-Prüfung</a:t>
            </a:r>
          </a:p>
          <a:p>
            <a:pPr lvl="1"/>
            <a:r>
              <a:rPr lang="de-DE" dirty="0"/>
              <a:t>Bei Stromerzeugern mit Schutztrennung müssen alle RCD vom gleichen Typ (A, F oder B) sein</a:t>
            </a:r>
          </a:p>
          <a:p>
            <a:pPr lvl="1"/>
            <a:r>
              <a:rPr lang="de-DE" dirty="0"/>
              <a:t>Messung der Auslösezeit mit (wenn technisch möglich mit 5 * I</a:t>
            </a:r>
            <a:r>
              <a:rPr lang="de-DE" baseline="-25000" dirty="0"/>
              <a:t>∆N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Grenzwert: 0,3 s</a:t>
            </a:r>
          </a:p>
          <a:p>
            <a:pPr lvl="1"/>
            <a:r>
              <a:rPr lang="de-DE" dirty="0"/>
              <a:t>Messung des Auslösestromes</a:t>
            </a:r>
          </a:p>
          <a:p>
            <a:pPr lvl="2"/>
            <a:r>
              <a:rPr lang="de-DE" dirty="0"/>
              <a:t>Grenzwerte:</a:t>
            </a:r>
          </a:p>
          <a:p>
            <a:pPr lvl="3"/>
            <a:r>
              <a:rPr lang="de-DE" dirty="0"/>
              <a:t>0,5 bis 1,0 * I</a:t>
            </a:r>
            <a:r>
              <a:rPr lang="de-DE" baseline="-25000" dirty="0"/>
              <a:t>∆N</a:t>
            </a:r>
            <a:r>
              <a:rPr lang="de-DE" dirty="0"/>
              <a:t> bei Sinus-Prüfstrom </a:t>
            </a:r>
          </a:p>
          <a:p>
            <a:pPr lvl="3"/>
            <a:r>
              <a:rPr lang="de-DE" dirty="0"/>
              <a:t>0,35 bis 1,4 * I</a:t>
            </a:r>
            <a:r>
              <a:rPr lang="de-DE" baseline="-25000" dirty="0"/>
              <a:t>∆N</a:t>
            </a:r>
            <a:r>
              <a:rPr lang="de-DE" dirty="0"/>
              <a:t> bei Puls-Prüfstrom</a:t>
            </a:r>
          </a:p>
          <a:p>
            <a:pPr lvl="3"/>
            <a:r>
              <a:rPr lang="de-DE" dirty="0"/>
              <a:t>0,5 bis 2,0 * I</a:t>
            </a:r>
            <a:r>
              <a:rPr lang="de-DE" baseline="-25000" dirty="0"/>
              <a:t>∆N</a:t>
            </a:r>
            <a:r>
              <a:rPr lang="de-DE" dirty="0"/>
              <a:t> bei Gleich-Prüfstrom</a:t>
            </a:r>
          </a:p>
          <a:p>
            <a:pPr lvl="1"/>
            <a:r>
              <a:rPr lang="de-DE" dirty="0"/>
              <a:t>Messung der Berührungsspannung bei Ausführungen „C“ und „D“</a:t>
            </a:r>
          </a:p>
          <a:p>
            <a:pPr lvl="2"/>
            <a:r>
              <a:rPr lang="de-DE" dirty="0"/>
              <a:t>Grenzwert: &lt; 50 V</a:t>
            </a:r>
          </a:p>
          <a:p>
            <a:pPr lvl="1"/>
            <a:r>
              <a:rPr lang="de-DE" dirty="0"/>
              <a:t>Test-Taste betätigen (Erproben)</a:t>
            </a:r>
          </a:p>
        </p:txBody>
      </p:sp>
      <p:pic>
        <p:nvPicPr>
          <p:cNvPr id="7" name="Inhaltsplatzhalter 6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F005EB2E-455C-A641-CDB6-2998FEF690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5" y="1983455"/>
            <a:ext cx="6024563" cy="3594351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3294E25-CA65-9F64-4F41-748B0048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1EFD656-885A-1175-4FD5-14017CDE360C}"/>
              </a:ext>
            </a:extLst>
          </p:cNvPr>
          <p:cNvSpPr txBox="1"/>
          <p:nvPr/>
        </p:nvSpPr>
        <p:spPr>
          <a:xfrm>
            <a:off x="7836711" y="5774337"/>
            <a:ext cx="4414057" cy="885399"/>
          </a:xfrm>
          <a:prstGeom prst="rect">
            <a:avLst/>
          </a:prstGeom>
          <a:noFill/>
        </p:spPr>
        <p:txBody>
          <a:bodyPr wrap="square" lIns="99596" tIns="49798" rIns="99596" bIns="49798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700" b="0" dirty="0">
                <a:latin typeface="Arial" panose="020B0604020202020204" pitchFamily="34" charset="0"/>
                <a:cs typeface="Arial" panose="020B0604020202020204" pitchFamily="34" charset="0"/>
              </a:rPr>
              <a:t>Bei IT-Netz und Ausführungen „A“ und „B“: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de-DE" sz="1700" b="0" dirty="0">
                <a:latin typeface="Arial" panose="020B0604020202020204" pitchFamily="34" charset="0"/>
                <a:cs typeface="Arial" panose="020B0604020202020204" pitchFamily="34" charset="0"/>
              </a:rPr>
              <a:t> Keine Verbindung zum PE aufbauen!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de-DE" sz="1700" b="0" dirty="0">
                <a:latin typeface="Arial" panose="020B0604020202020204" pitchFamily="34" charset="0"/>
                <a:cs typeface="Arial" panose="020B0604020202020204" pitchFamily="34" charset="0"/>
              </a:rPr>
              <a:t> N und PE-Klemme phasengleich auflegen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480774-A27A-44F9-ADC8-CAA3D42BE120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2721418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B6E67CA-3224-EAB5-FC52-0F52E3E7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5F2E554-0D8E-1488-4CE3-A3CF1560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AE18B7-383C-8E41-6B67-9B0134EB4F6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de-DE" dirty="0"/>
              <a:t>RCM (Differenzstromüberwachung) / CBR (Leistungsschalter mit Differenzstromüberwachung)</a:t>
            </a:r>
          </a:p>
          <a:p>
            <a:pPr lvl="1"/>
            <a:r>
              <a:rPr lang="de-DE" dirty="0"/>
              <a:t>Werden über den RCM nur „Verteilerstromkreise“ versorgt, genügen die Einstellwerte:</a:t>
            </a:r>
          </a:p>
          <a:p>
            <a:pPr lvl="2"/>
            <a:r>
              <a:rPr lang="de-DE" dirty="0"/>
              <a:t>Auslösezeit 5 s für Leitungsschutz</a:t>
            </a:r>
          </a:p>
          <a:p>
            <a:pPr lvl="2"/>
            <a:r>
              <a:rPr lang="de-DE" dirty="0"/>
              <a:t>Auslösestrom 300 mA für Brandschutz</a:t>
            </a:r>
          </a:p>
          <a:p>
            <a:pPr lvl="2"/>
            <a:r>
              <a:rPr lang="de-DE" dirty="0"/>
              <a:t>Auslösestrom 500 mA für Netzschutz</a:t>
            </a:r>
          </a:p>
          <a:p>
            <a:pPr lvl="1"/>
            <a:r>
              <a:rPr lang="de-DE" dirty="0"/>
              <a:t>Da die Auslösezeit von 5 s mit fast keinem Prüfgerät prüfbar ist, hat sich folgende Vorgehensweise bewährt:</a:t>
            </a:r>
          </a:p>
          <a:p>
            <a:pPr lvl="2"/>
            <a:r>
              <a:rPr lang="de-DE" dirty="0"/>
              <a:t>Einstellung der Auslösezeit auf 0,3 s</a:t>
            </a:r>
          </a:p>
          <a:p>
            <a:pPr lvl="2"/>
            <a:r>
              <a:rPr lang="de-DE" dirty="0"/>
              <a:t>Prüfung auf 0,3 s</a:t>
            </a:r>
          </a:p>
          <a:p>
            <a:pPr lvl="2"/>
            <a:r>
              <a:rPr lang="de-DE" dirty="0"/>
              <a:t>Nach erfolgreicher Prüfung Auslöseverzögerung auf 4,5 s stellen </a:t>
            </a:r>
          </a:p>
          <a:p>
            <a:pPr lvl="2"/>
            <a:r>
              <a:rPr lang="de-DE" dirty="0"/>
              <a:t>Dokumentieren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707A15-2606-668B-2E56-D905BBEB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260" y="4622417"/>
            <a:ext cx="3561006" cy="166180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42F330C-34C4-50FA-B5B7-35B05D94568A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4245530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9D74630-044E-45EC-2B4E-AC574710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6AC1F37-AB8F-3C4C-0D9E-714077A2F08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IMD-Prüfung</a:t>
            </a:r>
          </a:p>
          <a:p>
            <a:pPr lvl="1"/>
            <a:r>
              <a:rPr lang="de-DE" dirty="0"/>
              <a:t>Ansprechschwelle kontrollieren</a:t>
            </a:r>
          </a:p>
          <a:p>
            <a:pPr lvl="2"/>
            <a:r>
              <a:rPr lang="de-DE" dirty="0"/>
              <a:t>Installationstester mit IMD-Test</a:t>
            </a:r>
          </a:p>
          <a:p>
            <a:pPr lvl="2"/>
            <a:r>
              <a:rPr lang="de-DE" dirty="0"/>
              <a:t>Prüfwiderstand</a:t>
            </a:r>
          </a:p>
          <a:p>
            <a:pPr lvl="1"/>
            <a:r>
              <a:rPr lang="de-DE" dirty="0"/>
              <a:t>Funktionsfähigkeit der Abschaltung erproben</a:t>
            </a:r>
          </a:p>
          <a:p>
            <a:pPr lvl="1"/>
            <a:r>
              <a:rPr lang="de-DE" dirty="0"/>
              <a:t>Bei Stromerzeugern wird der Iso-Wächter nach dem Arbeitsstromprinzip eingebunden (</a:t>
            </a:r>
            <a:r>
              <a:rPr lang="de-DE" dirty="0" err="1"/>
              <a:t>Schließerkontakt</a:t>
            </a:r>
            <a:r>
              <a:rPr lang="de-DE" dirty="0"/>
              <a:t>) – nicht nach dem Ruhestromprinzip </a:t>
            </a:r>
          </a:p>
          <a:p>
            <a:pPr lvl="1"/>
            <a:r>
              <a:rPr lang="de-DE" dirty="0"/>
              <a:t>Signaleinrichtung testen</a:t>
            </a:r>
          </a:p>
          <a:p>
            <a:pPr lvl="1"/>
            <a:r>
              <a:rPr lang="de-DE" dirty="0"/>
              <a:t>Auslösung muss spätestens bei Grenzwert erfolgen </a:t>
            </a:r>
          </a:p>
        </p:txBody>
      </p:sp>
      <p:pic>
        <p:nvPicPr>
          <p:cNvPr id="8" name="Inhaltsplatzhalter 7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F668B310-B579-FE75-7903-D085D47FFB3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5" y="2217147"/>
            <a:ext cx="6024563" cy="405089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8649BD-B40E-781D-76B6-C2892EDB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FB3FDD9-AB32-D891-E0BD-6C03C0B1925A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1066350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371BFB-0C0C-54CE-245D-218BFBA3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F8F859-C676-0050-F95A-764047C4FA3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Ableitstrommessung mit Installationstester</a:t>
            </a:r>
          </a:p>
          <a:p>
            <a:pPr lvl="1"/>
            <a:r>
              <a:rPr lang="de-DE" dirty="0"/>
              <a:t>Alle aktiven Leiter sind gegen Erde zu messen</a:t>
            </a:r>
          </a:p>
          <a:p>
            <a:pPr lvl="1"/>
            <a:r>
              <a:rPr lang="de-DE" dirty="0"/>
              <a:t>Grenzwert: 10 mA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6EF159-679F-A822-9863-B1838C8D9D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Ableitstrommessung mit </a:t>
            </a:r>
            <a:r>
              <a:rPr lang="de-DE" dirty="0" err="1"/>
              <a:t>Leckstromzange</a:t>
            </a:r>
            <a:endParaRPr lang="de-DE" dirty="0"/>
          </a:p>
          <a:p>
            <a:pPr lvl="1"/>
            <a:r>
              <a:rPr lang="de-DE" dirty="0"/>
              <a:t>Alle aktiven Leiter sind gegen Erde über einen Prüfwiderstand von 2 k</a:t>
            </a:r>
            <a:r>
              <a:rPr lang="el-GR" dirty="0"/>
              <a:t>Ω</a:t>
            </a:r>
            <a:r>
              <a:rPr lang="de-DE" dirty="0"/>
              <a:t> zu messen</a:t>
            </a:r>
          </a:p>
          <a:p>
            <a:pPr lvl="1"/>
            <a:r>
              <a:rPr lang="de-DE" dirty="0"/>
              <a:t>Grenzwert: 3,5 mA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6C4853B-BBF8-767F-D21B-DF0860E5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pic>
        <p:nvPicPr>
          <p:cNvPr id="6" name="Inhaltsplatzhalter 7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7D8C583C-F8A5-E152-9DBD-2B555F0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7" y="3424170"/>
            <a:ext cx="5705454" cy="3836326"/>
          </a:xfrm>
          <a:prstGeom prst="rect">
            <a:avLst/>
          </a:prstGeom>
        </p:spPr>
      </p:pic>
      <p:pic>
        <p:nvPicPr>
          <p:cNvPr id="8" name="Grafik 7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C307AFE1-6412-58AD-5531-3772C40F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36" y="3590547"/>
            <a:ext cx="5950152" cy="350357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86E20CC-516D-E8DE-4192-1D3F34768B8E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1407499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AE6D1-BEEA-A236-15E4-E7FAF756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C63FCF7-9023-7A6C-6EA2-154C10693AF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00679" y="1764295"/>
            <a:ext cx="4360995" cy="5371528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Schleifenimpedanz und Netzinnenwiderstand</a:t>
            </a:r>
          </a:p>
          <a:p>
            <a:pPr lvl="1"/>
            <a:r>
              <a:rPr lang="de-DE" dirty="0"/>
              <a:t>Schleifenimpedanzen sind mittels Installationstestern an Stromerzeugern aufgrund der Generatorkennlinie nicht korrekt messbar</a:t>
            </a:r>
          </a:p>
          <a:p>
            <a:pPr lvl="2"/>
            <a:r>
              <a:rPr lang="de-DE" dirty="0"/>
              <a:t>Bei einem plötzlich auftretenden Kurzschluss gibt es eine sehr kurze Zeit, in der ein hoher Kurzschlussstrom auftritt</a:t>
            </a:r>
          </a:p>
          <a:p>
            <a:pPr lvl="2"/>
            <a:r>
              <a:rPr lang="de-DE" dirty="0"/>
              <a:t>Schon nach kurzer Zeit bricht der Kurzschlussstrom auf den Dauer-Kurzschluss-strom zusammen</a:t>
            </a:r>
          </a:p>
          <a:p>
            <a:pPr lvl="1"/>
            <a:r>
              <a:rPr lang="de-DE" dirty="0"/>
              <a:t>Abschaltbedingungen müssen auf andere Weise nachgewiesen werden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033E3C-A309-FF79-888F-F5B9923A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pic>
        <p:nvPicPr>
          <p:cNvPr id="8" name="Inhaltsplatzhalter 7" descr="Ein Bild, das Screenshot, Reihe, Laser, Farbigkeit enthält.&#10;&#10;Automatisch generierte Beschreibung">
            <a:extLst>
              <a:ext uri="{FF2B5EF4-FFF2-40B4-BE49-F238E27FC236}">
                <a16:creationId xmlns:a16="http://schemas.microsoft.com/office/drawing/2014/main" id="{12CB5FF4-1D7B-20B3-2CB3-BED23F0EE5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74" y="2384443"/>
            <a:ext cx="7654572" cy="4131232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D29108D-A36B-BC5F-CBB2-99312873891C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903345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23D62B-D9AC-291E-E942-5E5E3BD7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8B14E-B45E-DA8A-C035-9D170B0AA9C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00679" y="1764295"/>
            <a:ext cx="3818556" cy="4956828"/>
          </a:xfrm>
        </p:spPr>
        <p:txBody>
          <a:bodyPr/>
          <a:lstStyle/>
          <a:p>
            <a:r>
              <a:rPr lang="de-DE" dirty="0"/>
              <a:t>Schutz gegen Restspannung</a:t>
            </a:r>
          </a:p>
          <a:p>
            <a:pPr lvl="1"/>
            <a:r>
              <a:rPr lang="de-DE" dirty="0"/>
              <a:t>Nach dem Ausschalten muss die Spannung auf &lt; 60 V sinken</a:t>
            </a:r>
          </a:p>
          <a:p>
            <a:pPr lvl="2"/>
            <a:r>
              <a:rPr lang="de-DE" dirty="0"/>
              <a:t>Innerhalb von 5 s </a:t>
            </a:r>
            <a:br>
              <a:rPr lang="de-DE" dirty="0"/>
            </a:br>
            <a:r>
              <a:rPr lang="de-DE" dirty="0"/>
              <a:t>bei Steckdosen</a:t>
            </a:r>
          </a:p>
          <a:p>
            <a:pPr lvl="2"/>
            <a:r>
              <a:rPr lang="de-DE" dirty="0"/>
              <a:t>Innerhalb von 1 s </a:t>
            </a:r>
            <a:br>
              <a:rPr lang="de-DE" dirty="0"/>
            </a:br>
            <a:r>
              <a:rPr lang="de-DE" dirty="0"/>
              <a:t>bei Anschlusspunkten</a:t>
            </a:r>
          </a:p>
          <a:p>
            <a:pPr lvl="1"/>
            <a:r>
              <a:rPr lang="de-DE" dirty="0"/>
              <a:t>Die Prüfung kann mit einem Maschinentester durchgeführt werden</a:t>
            </a:r>
          </a:p>
        </p:txBody>
      </p:sp>
      <p:pic>
        <p:nvPicPr>
          <p:cNvPr id="7" name="Inhaltsplatzhalter 6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331C39E9-E6C0-C021-709E-7973A7C2D8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05" y="3844520"/>
            <a:ext cx="7947065" cy="2876603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A774A15-B07D-AB45-5F00-B19089609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0D9FEE9F-B877-0F7B-D466-3E6DF5C81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56293"/>
              </p:ext>
            </p:extLst>
          </p:nvPr>
        </p:nvGraphicFramePr>
        <p:xfrm>
          <a:off x="7163006" y="2518958"/>
          <a:ext cx="2811462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" r:id="rId3" imgW="2104762" imgH="971686" progId="PBrush">
                  <p:embed/>
                </p:oleObj>
              </mc:Choice>
              <mc:Fallback>
                <p:oleObj name="Bitmap" r:id="rId3" imgW="2104762" imgH="971686" progId="PBrush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0D9FEE9F-B877-0F7B-D466-3E6DF5C819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3006" y="2518958"/>
                        <a:ext cx="2811462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636D50C0-77A4-7D37-CE7D-7737B1AB25D8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4088933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5254DD7-9D29-666C-AB35-FBAC1DAD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505090-7BDC-A91D-2EFE-EC7713FFDA8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Erdungsmessung (Drei-Punkt-Messung)</a:t>
            </a:r>
          </a:p>
          <a:p>
            <a:pPr lvl="1"/>
            <a:r>
              <a:rPr lang="de-DE" dirty="0"/>
              <a:t>Stromerzeuger der Ausführungen „C“ und „D“ müssen zuverlässig geerdet werden</a:t>
            </a:r>
          </a:p>
          <a:p>
            <a:pPr lvl="2"/>
            <a:r>
              <a:rPr lang="de-DE" dirty="0"/>
              <a:t>&lt; 50 Ω im TN-System</a:t>
            </a:r>
          </a:p>
          <a:p>
            <a:pPr lvl="2"/>
            <a:r>
              <a:rPr lang="de-DE" dirty="0"/>
              <a:t>&lt; 100 Ω im IT-System</a:t>
            </a:r>
          </a:p>
          <a:p>
            <a:pPr lvl="1"/>
            <a:r>
              <a:rPr lang="de-DE" dirty="0"/>
              <a:t>Für ein TN-System ist ein </a:t>
            </a:r>
            <a:r>
              <a:rPr lang="de-DE" dirty="0" err="1"/>
              <a:t>Kreuzerder</a:t>
            </a:r>
            <a:r>
              <a:rPr lang="de-DE" dirty="0"/>
              <a:t> oftmals nicht ausreichend</a:t>
            </a:r>
          </a:p>
          <a:p>
            <a:pPr lvl="1"/>
            <a:r>
              <a:rPr lang="de-DE" dirty="0"/>
              <a:t>Die Erdung muss vor Inbetriebnahme messtechnisch geprüft werden</a:t>
            </a:r>
          </a:p>
          <a:p>
            <a:pPr lvl="2"/>
            <a:r>
              <a:rPr lang="de-DE" dirty="0"/>
              <a:t>Prüfung mit Installationstester, Sonde und </a:t>
            </a:r>
            <a:r>
              <a:rPr lang="de-DE" dirty="0" err="1"/>
              <a:t>Hilfserder</a:t>
            </a:r>
            <a:endParaRPr lang="de-DE" dirty="0"/>
          </a:p>
          <a:p>
            <a:pPr lvl="2"/>
            <a:r>
              <a:rPr lang="de-DE" dirty="0"/>
              <a:t>Vierleiter- oder Dreileiter-Schaltung</a:t>
            </a:r>
          </a:p>
          <a:p>
            <a:pPr lvl="2"/>
            <a:r>
              <a:rPr lang="de-DE" dirty="0"/>
              <a:t>Erdungswiderstand: R</a:t>
            </a:r>
            <a:r>
              <a:rPr lang="de-DE" baseline="-25000" dirty="0"/>
              <a:t>E</a:t>
            </a:r>
            <a:r>
              <a:rPr lang="de-DE" dirty="0"/>
              <a:t> = U</a:t>
            </a:r>
            <a:r>
              <a:rPr lang="de-DE" baseline="-25000" dirty="0"/>
              <a:t>E</a:t>
            </a:r>
            <a:r>
              <a:rPr lang="de-DE" dirty="0"/>
              <a:t> / I</a:t>
            </a:r>
            <a:r>
              <a:rPr lang="de-DE" baseline="-25000" dirty="0"/>
              <a:t>E</a:t>
            </a:r>
            <a:endParaRPr lang="de-DE" dirty="0"/>
          </a:p>
          <a:p>
            <a:endParaRPr lang="de-DE" dirty="0"/>
          </a:p>
        </p:txBody>
      </p:sp>
      <p:pic>
        <p:nvPicPr>
          <p:cNvPr id="7" name="Inhaltsplatzhalter 6" descr="Ein Bild, das Text, Screenshot, Schrift, Grafiken enthält.&#10;&#10;Automatisch generierte Beschreibung">
            <a:extLst>
              <a:ext uri="{FF2B5EF4-FFF2-40B4-BE49-F238E27FC236}">
                <a16:creationId xmlns:a16="http://schemas.microsoft.com/office/drawing/2014/main" id="{0EF9A862-2808-0303-10D5-790B913C8A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41" y="2179258"/>
            <a:ext cx="6443512" cy="3034246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508F76C-D346-01B5-052D-0C7E6478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A0BEC7-AC4C-39D1-81F0-86DC26E8AF3B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2533758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D8FEBF4-1D9E-92B9-5339-B0C2936B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F338D01-6DC0-3C60-4796-B08B3FFA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21144DA-4552-A503-C1F1-535E05F72B9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Erdungsmessung – Anschluss des Messgeräts</a:t>
            </a:r>
          </a:p>
        </p:txBody>
      </p:sp>
      <p:pic>
        <p:nvPicPr>
          <p:cNvPr id="9" name="Grafik 8" descr="Ein Bild, das Screenshot, Diagramm, Rechteck, Design enthält.&#10;&#10;Automatisch generierte Beschreibung">
            <a:extLst>
              <a:ext uri="{FF2B5EF4-FFF2-40B4-BE49-F238E27FC236}">
                <a16:creationId xmlns:a16="http://schemas.microsoft.com/office/drawing/2014/main" id="{1A5E2297-B05D-2A01-DCA7-9F42C587B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7" y="2282131"/>
            <a:ext cx="10348193" cy="493248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12CE5A7-EF02-5EDC-8DF6-30D0D588C542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1076245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DC0A719-D95D-3582-787C-7D5AA8B64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Melde- und Anzeigeeinrichtungen</a:t>
            </a:r>
          </a:p>
          <a:p>
            <a:r>
              <a:rPr lang="de-DE" dirty="0"/>
              <a:t>Probelauf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EA80593-0681-DDD4-CD81-2F1F90A5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Erproben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03E740-46B7-A35A-1F7C-DFF2BA17E1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69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567F3C1-B766-6196-A2C6-60B281BB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Erproben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5205C9A-52C6-9BCB-FD82-62228B1E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103F674-2A7E-DF38-DFB7-DC8DA639C06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Probelauf</a:t>
            </a:r>
          </a:p>
          <a:p>
            <a:pPr lvl="1"/>
            <a:r>
              <a:rPr lang="de-DE" dirty="0"/>
              <a:t>Spannungsstabilität mit und ohne Last </a:t>
            </a:r>
          </a:p>
          <a:p>
            <a:pPr lvl="1"/>
            <a:r>
              <a:rPr lang="de-DE" dirty="0"/>
              <a:t>Kurzschlusstest bei Stromerzeugern mit Schutztrennung</a:t>
            </a:r>
          </a:p>
          <a:p>
            <a:pPr lvl="1"/>
            <a:r>
              <a:rPr lang="de-DE" dirty="0"/>
              <a:t>Laufruhe und auffällige Geräusche des Verbrennungsmotors</a:t>
            </a:r>
          </a:p>
          <a:p>
            <a:pPr lvl="1"/>
            <a:r>
              <a:rPr lang="de-DE" dirty="0"/>
              <a:t>Erprobung aller Schutzfunktionen, z. B.</a:t>
            </a:r>
          </a:p>
          <a:p>
            <a:pPr lvl="2"/>
            <a:r>
              <a:rPr lang="de-DE" dirty="0"/>
              <a:t>RCD Test-Taste</a:t>
            </a:r>
          </a:p>
          <a:p>
            <a:pPr lvl="2"/>
            <a:r>
              <a:rPr lang="de-DE" dirty="0"/>
              <a:t>RCM</a:t>
            </a:r>
          </a:p>
          <a:p>
            <a:pPr lvl="2"/>
            <a:r>
              <a:rPr lang="de-DE" dirty="0"/>
              <a:t>Not-Aus / Not-</a:t>
            </a:r>
            <a:r>
              <a:rPr lang="de-DE" dirty="0" err="1"/>
              <a:t>Stop</a:t>
            </a:r>
            <a:endParaRPr lang="de-DE" dirty="0"/>
          </a:p>
          <a:p>
            <a:pPr lvl="2"/>
            <a:r>
              <a:rPr lang="de-DE" dirty="0"/>
              <a:t>Schutzleiterüberwachungseinrichtung, falls vorhanden</a:t>
            </a:r>
          </a:p>
          <a:p>
            <a:pPr lvl="1"/>
            <a:r>
              <a:rPr lang="de-DE" dirty="0"/>
              <a:t>Funktionsfähigkeit von Temperaturanzeigen, falls vorhanden</a:t>
            </a:r>
          </a:p>
          <a:p>
            <a:pPr lvl="1"/>
            <a:r>
              <a:rPr lang="de-DE" dirty="0"/>
              <a:t>Auslesen von Diagnosesystemen (z.B. OBD2)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2466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Typen von Stromerzeugern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16B2E-516B-3959-39C9-80CD44870FD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Stromerzeuger können im Allgemeinen in drei Typen eingeordnet werden: </a:t>
            </a:r>
          </a:p>
          <a:p>
            <a:pPr lvl="1"/>
            <a:r>
              <a:rPr lang="de-DE" dirty="0"/>
              <a:t>Klein-Stromerzeuger zum mobilen und kurzzeitigen Betrieb von einem oder weniger elektrischer Geräte</a:t>
            </a:r>
          </a:p>
          <a:p>
            <a:pPr lvl="1"/>
            <a:r>
              <a:rPr lang="de-DE" dirty="0"/>
              <a:t>Stromerzeugungsaggregat (SEA) zum mobilen Betrieb mehrerer Geräte im Inselbetrieb </a:t>
            </a:r>
          </a:p>
          <a:p>
            <a:pPr lvl="1"/>
            <a:r>
              <a:rPr lang="de-DE" dirty="0"/>
              <a:t>Netzersatzaggregat (NEA) zum mobilen oder stationären Einsatz parallel zum öffentlichen Netz bzw. zur Versorgung bei Ausfall des öffentlichen Netzes 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8E9AA0-7698-6CAB-1772-98E1C3DA4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76" y="4021123"/>
            <a:ext cx="2437925" cy="2700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3110C81-AEBB-8BE0-0C82-E87CEFAD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5262" y="4021123"/>
            <a:ext cx="3521861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FE42B97-3D6B-086C-2769-8AECBA6B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3884" y="4021123"/>
            <a:ext cx="1766382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15260BD-6705-D29D-5CB3-88BC80988D99}"/>
              </a:ext>
            </a:extLst>
          </p:cNvPr>
          <p:cNvSpPr txBox="1"/>
          <p:nvPr/>
        </p:nvSpPr>
        <p:spPr>
          <a:xfrm>
            <a:off x="11116363" y="6829371"/>
            <a:ext cx="175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3065212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CF3C103-3ACA-46C9-ACC6-0DDEDFBD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276079-D847-14AF-2A34-47C1535C7EF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Spannungsstabilität</a:t>
            </a:r>
          </a:p>
          <a:p>
            <a:pPr lvl="1"/>
            <a:r>
              <a:rPr lang="de-DE" dirty="0"/>
              <a:t>Spannung und Frequenz müssen im ganzen Bereich zwischen Leerlauf und voller Belastung eingehalten werden</a:t>
            </a:r>
          </a:p>
          <a:p>
            <a:pPr lvl="1"/>
            <a:r>
              <a:rPr lang="de-DE" dirty="0"/>
              <a:t>Eventuell ist erst eine Warmlaufphase abzuwarten</a:t>
            </a:r>
          </a:p>
          <a:p>
            <a:pPr lvl="1"/>
            <a:r>
              <a:rPr lang="de-DE" dirty="0"/>
              <a:t>Herstellerangaben sind zu beachten!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5BE9EE-B164-5827-618A-3ECCB2A133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Kurzschlusstest</a:t>
            </a:r>
          </a:p>
          <a:p>
            <a:pPr lvl="1"/>
            <a:r>
              <a:rPr lang="de-DE" dirty="0"/>
              <a:t>Der Kurzschlusstest wird durchgeführt bei Schutztrennung oder Stromerzeugern der Ausführungen „A“ und „B“</a:t>
            </a:r>
          </a:p>
          <a:p>
            <a:pPr lvl="1"/>
            <a:r>
              <a:rPr lang="de-DE" dirty="0"/>
              <a:t>Es wird ein Kurzschluss zwischen L und N über eine Impedanz von 1,5 Ω erzeugt</a:t>
            </a:r>
          </a:p>
          <a:p>
            <a:pPr lvl="2"/>
            <a:r>
              <a:rPr lang="de-DE" dirty="0"/>
              <a:t>1,5 Ω werden z. B. durch 100 m Leitung mit 2,5 mm² Querschnitt erreicht</a:t>
            </a:r>
          </a:p>
          <a:p>
            <a:pPr lvl="1"/>
            <a:r>
              <a:rPr lang="de-DE" dirty="0"/>
              <a:t>Im Kurzschlussfall muss unverzüglich (&lt; 1 s):</a:t>
            </a:r>
          </a:p>
          <a:p>
            <a:pPr lvl="2"/>
            <a:r>
              <a:rPr lang="de-DE" dirty="0"/>
              <a:t>Der Stromerzeuger ausgehen</a:t>
            </a:r>
          </a:p>
          <a:p>
            <a:pPr lvl="2"/>
            <a:r>
              <a:rPr lang="de-DE" dirty="0"/>
              <a:t>Ein Schutzorgan z. B. LS-Schalter auslösen</a:t>
            </a:r>
          </a:p>
          <a:p>
            <a:pPr lvl="2"/>
            <a:r>
              <a:rPr lang="de-DE" dirty="0"/>
              <a:t>Die Spannung auf &lt; 50 V sinken</a:t>
            </a:r>
          </a:p>
          <a:p>
            <a:pPr lvl="1"/>
            <a:r>
              <a:rPr lang="de-DE" dirty="0"/>
              <a:t>Achtung:  Es schalten nicht alle sich im </a:t>
            </a:r>
            <a:br>
              <a:rPr lang="de-DE" dirty="0"/>
            </a:br>
            <a:r>
              <a:rPr lang="de-DE" dirty="0"/>
              <a:t>Umlauf befindenden Generatoren </a:t>
            </a:r>
            <a:br>
              <a:rPr lang="de-DE" dirty="0"/>
            </a:br>
            <a:r>
              <a:rPr lang="de-DE" dirty="0"/>
              <a:t>zuverlässig bei einer Fehlerschleife von </a:t>
            </a:r>
            <a:br>
              <a:rPr lang="de-DE" dirty="0"/>
            </a:br>
            <a:r>
              <a:rPr lang="de-DE" dirty="0"/>
              <a:t>1,5 Ω ab!</a:t>
            </a:r>
          </a:p>
          <a:p>
            <a:pPr lvl="1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EFE3A60-3B87-3D4F-8DD4-8485CC8A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Erproben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F24F66E-AAE2-7BF8-B6B8-D95927AE9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292463"/>
              </p:ext>
            </p:extLst>
          </p:nvPr>
        </p:nvGraphicFramePr>
        <p:xfrm>
          <a:off x="1122247" y="4381167"/>
          <a:ext cx="537765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341">
                  <a:extLst>
                    <a:ext uri="{9D8B030D-6E8A-4147-A177-3AD203B41FA5}">
                      <a16:colId xmlns:a16="http://schemas.microsoft.com/office/drawing/2014/main" val="2406708076"/>
                    </a:ext>
                  </a:extLst>
                </a:gridCol>
                <a:gridCol w="2448733">
                  <a:extLst>
                    <a:ext uri="{9D8B030D-6E8A-4147-A177-3AD203B41FA5}">
                      <a16:colId xmlns:a16="http://schemas.microsoft.com/office/drawing/2014/main" val="3235485472"/>
                    </a:ext>
                  </a:extLst>
                </a:gridCol>
                <a:gridCol w="1526583">
                  <a:extLst>
                    <a:ext uri="{9D8B030D-6E8A-4147-A177-3AD203B41FA5}">
                      <a16:colId xmlns:a16="http://schemas.microsoft.com/office/drawing/2014/main" val="2909497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Kurzzeichen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Spannung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Frequenz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254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± 5 % </a:t>
                      </a:r>
                      <a:br>
                        <a:rPr lang="de-DE" dirty="0"/>
                      </a:br>
                      <a:r>
                        <a:rPr lang="de-DE" dirty="0"/>
                        <a:t>(bei &lt; 10 kVA: ± 10 %)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± 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94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± 2,5 %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± 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3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± 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± 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93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± 0,5 %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± 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065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748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CD4665-E40E-3D37-6476-7A795677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89C408-F163-B3AE-0755-B465119690A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/>
              <a:t>Melde und Anzeigeeinrichtungen</a:t>
            </a:r>
          </a:p>
          <a:p>
            <a:pPr lvl="1"/>
            <a:r>
              <a:rPr lang="de-DE" dirty="0"/>
              <a:t>Erprobung aller Schutzfunktionen, z. B.</a:t>
            </a:r>
          </a:p>
          <a:p>
            <a:pPr lvl="2"/>
            <a:r>
              <a:rPr lang="de-DE" dirty="0"/>
              <a:t>RCD Test-Taste</a:t>
            </a:r>
          </a:p>
          <a:p>
            <a:pPr lvl="2"/>
            <a:r>
              <a:rPr lang="de-DE" dirty="0"/>
              <a:t>RCM</a:t>
            </a:r>
          </a:p>
          <a:p>
            <a:pPr lvl="2"/>
            <a:r>
              <a:rPr lang="de-DE" dirty="0"/>
              <a:t>Not-Aus</a:t>
            </a:r>
          </a:p>
          <a:p>
            <a:pPr lvl="1"/>
            <a:r>
              <a:rPr lang="de-DE" dirty="0"/>
              <a:t>Lastanzeige (alle Außenleiter)</a:t>
            </a:r>
          </a:p>
          <a:p>
            <a:pPr lvl="1"/>
            <a:r>
              <a:rPr lang="de-DE" dirty="0"/>
              <a:t>Kontrolle von Leuchtmeldern und Warnlampen</a:t>
            </a:r>
          </a:p>
          <a:p>
            <a:pPr lvl="1"/>
            <a:r>
              <a:rPr lang="de-DE" dirty="0"/>
              <a:t>Kontrolle akustischer Signale</a:t>
            </a:r>
          </a:p>
          <a:p>
            <a:pPr lvl="1"/>
            <a:r>
              <a:rPr lang="de-DE" dirty="0"/>
              <a:t>Automatik-Start und Synchronisation bei Netzersatzanlagen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7E17AB-E2F1-5AE4-C446-E01526444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Erproben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2AFE5D0-ED33-3E9D-B8E1-CD17AC1E54D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42125" y="1985446"/>
            <a:ext cx="6024563" cy="451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3769691-0D86-416F-0997-12CA23290042}"/>
              </a:ext>
            </a:extLst>
          </p:cNvPr>
          <p:cNvSpPr txBox="1"/>
          <p:nvPr/>
        </p:nvSpPr>
        <p:spPr>
          <a:xfrm>
            <a:off x="10499969" y="6858824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875384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0D7714F-7679-15D1-CE79-E02640A71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Inhalte des Prüfberichts</a:t>
            </a:r>
          </a:p>
          <a:p>
            <a:r>
              <a:rPr lang="de-DE" dirty="0"/>
              <a:t>Bewertung der Prüfung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E7354C-A6AE-A6DD-50C6-7A4CFAA6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Dokumentation der Prüfungen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369942-2F76-D064-E437-8D4B12A54D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53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6CB98-3C8B-C0A4-64B2-9BF18D98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Dokumentation der Prüfungen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A54C539-4DD4-C4D1-49C3-C21D52B1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2AEC88-2085-7D97-BD67-FFFB3489BE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Dokumentation sollte folgende Inhalte aufweisen:</a:t>
            </a:r>
          </a:p>
          <a:p>
            <a:pPr lvl="1"/>
            <a:r>
              <a:rPr lang="de-DE" dirty="0"/>
              <a:t>Name und Anschrift des Auftraggebers und des Auftragnehmers und Name der Prüfperson</a:t>
            </a:r>
          </a:p>
          <a:p>
            <a:pPr lvl="1"/>
            <a:r>
              <a:rPr lang="de-DE" dirty="0"/>
              <a:t>Angaben zum geprüften Stromerzeuger (Hersteller, Typ, Serien-Nummer)</a:t>
            </a:r>
          </a:p>
          <a:p>
            <a:pPr lvl="1"/>
            <a:r>
              <a:rPr lang="de-DE" dirty="0"/>
              <a:t>Betriebsstunden, sofern ein Zähler vorhanden ist</a:t>
            </a:r>
          </a:p>
          <a:p>
            <a:pPr lvl="1"/>
            <a:r>
              <a:rPr lang="de-DE" dirty="0"/>
              <a:t>Angaben zur Schutzmaßnahme bzw. zur Ausführung nach DGUV-Information 203-032</a:t>
            </a:r>
          </a:p>
          <a:p>
            <a:pPr lvl="1"/>
            <a:r>
              <a:rPr lang="de-DE" dirty="0"/>
              <a:t>Grund der Prüfung</a:t>
            </a:r>
          </a:p>
          <a:p>
            <a:pPr lvl="1"/>
            <a:r>
              <a:rPr lang="de-DE" dirty="0"/>
              <a:t>Verwendete Mess- und Prüfgeräte</a:t>
            </a:r>
          </a:p>
          <a:p>
            <a:pPr lvl="1"/>
            <a:r>
              <a:rPr lang="de-DE" dirty="0"/>
              <a:t>Detaillierte Angaben zum Prüfumfang</a:t>
            </a:r>
          </a:p>
          <a:p>
            <a:pPr lvl="2"/>
            <a:r>
              <a:rPr lang="de-DE" dirty="0"/>
              <a:t>Besichtigen</a:t>
            </a:r>
          </a:p>
          <a:p>
            <a:pPr lvl="2"/>
            <a:r>
              <a:rPr lang="de-DE" dirty="0"/>
              <a:t>Messen inkl. der zur Bewertung notwendigen Messwerte (jeweils schlechtester Wert)</a:t>
            </a:r>
          </a:p>
          <a:p>
            <a:pPr lvl="2"/>
            <a:r>
              <a:rPr lang="de-DE" dirty="0"/>
              <a:t>Erproben</a:t>
            </a:r>
          </a:p>
          <a:p>
            <a:pPr lvl="1"/>
            <a:r>
              <a:rPr lang="de-DE" dirty="0"/>
              <a:t>Gesamtergebnis der Prüfung</a:t>
            </a:r>
          </a:p>
          <a:p>
            <a:pPr lvl="1"/>
            <a:r>
              <a:rPr lang="de-DE" dirty="0"/>
              <a:t>Prüfdatum und Unterschrift der Prüfperson</a:t>
            </a:r>
          </a:p>
          <a:p>
            <a:pPr lvl="1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93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6CB98-3C8B-C0A4-64B2-9BF18D98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Dokumentation der Prüfungen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A54C539-4DD4-C4D1-49C3-C21D52B1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2AEC88-2085-7D97-BD67-FFFB3489BE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de-DE" dirty="0"/>
              <a:t>Bewertung der Prüfung (Gesamtergebnis):</a:t>
            </a:r>
          </a:p>
          <a:p>
            <a:pPr lvl="1"/>
            <a:r>
              <a:rPr lang="de-DE" dirty="0"/>
              <a:t>Die Bewertung umfasst den Vergleich zwischen dem Sollzustand und dem Istzustand, wobei sämtliche Informationen und Messwerte, die beim Besichtigen, Erproben und Messen ermittelt wurden, in die Bewertung einbezogen werden müssen </a:t>
            </a:r>
          </a:p>
          <a:p>
            <a:pPr lvl="1"/>
            <a:r>
              <a:rPr lang="de-DE" dirty="0"/>
              <a:t>Die Bewertung stellt das Ergebnis der Prüfung dar und sollte inklusive der für die Bewertung relevanten Messwerte dokumentiert werden</a:t>
            </a:r>
          </a:p>
          <a:p>
            <a:pPr lvl="1"/>
            <a:r>
              <a:rPr lang="de-DE" dirty="0"/>
              <a:t>Es ist empfehlenswert, die Bewertung und Dokumentation zunächst in verschiedenen Teilabschnitten (Besichtigen, Erproben und Messen) durchzuführen, bevor eine abschließende Aussage über den sicherheitstechnischen Gesamtzustand für den Betreiber zusammengefasst wird</a:t>
            </a:r>
          </a:p>
          <a:p>
            <a:pPr lvl="1"/>
            <a:r>
              <a:rPr lang="de-DE" dirty="0"/>
              <a:t>Im Zuge der Bewertung von Messungen sollten auch Messwerte, die die Normanforderungen erfüllen, jedoch auffällig von den zu erwartenden Werten (Üblichkeitswerte) abweichen, berücksichtigt und mit einer Anmerkung dokumentiert werden</a:t>
            </a:r>
          </a:p>
        </p:txBody>
      </p:sp>
    </p:spTree>
    <p:extLst>
      <p:ext uri="{BB962C8B-B14F-4D97-AF65-F5344CB8AC3E}">
        <p14:creationId xmlns:p14="http://schemas.microsoft.com/office/powerpoint/2010/main" val="2064407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4FA104-9228-5F95-71A9-305538DC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ED4B95F-AE97-EE0C-8940-263AE259D96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339490" y="1763713"/>
            <a:ext cx="2942608" cy="4957762"/>
          </a:xfrm>
          <a:prstGeom prst="rect">
            <a:avLst/>
          </a:prstGeom>
        </p:spPr>
      </p:pic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FC26398-B662-784D-3644-97D5A6A05B6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8379289" y="1763713"/>
            <a:ext cx="2950234" cy="49577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EE13BC-8D01-CB76-1C30-E272278B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Dokumentation der Prüfungen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4E4A82-DEC9-4678-986D-1EBA1B66210C}"/>
              </a:ext>
            </a:extLst>
          </p:cNvPr>
          <p:cNvSpPr txBox="1"/>
          <p:nvPr/>
        </p:nvSpPr>
        <p:spPr>
          <a:xfrm>
            <a:off x="9859355" y="6758887"/>
            <a:ext cx="175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</p:spTree>
    <p:extLst>
      <p:ext uri="{BB962C8B-B14F-4D97-AF65-F5344CB8AC3E}">
        <p14:creationId xmlns:p14="http://schemas.microsoft.com/office/powerpoint/2010/main" val="30002671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3710C2D-62DA-8E44-C846-BC4C03B99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444" y="3024505"/>
            <a:ext cx="10866384" cy="398430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Wie Prüfungen durchgeführt werden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Worauf bei der Besichtigung zu achten ist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Welche Messverfahren wann zum Einsatz kommen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Was die Erprobung umfasst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Wie Prüfungen zu dokumentieren sind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5E0D43-1B9D-DB77-24A7-670FEE96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Sie jetzt wissen sollten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78DC41-2B48-793E-530E-7431D3EEC7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5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5421F2B-8223-A575-0A7C-390EA6E5B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Stromerzeuger im Einsatz auf Baustellen</a:t>
            </a:r>
          </a:p>
          <a:p>
            <a:r>
              <a:rPr lang="de-DE" dirty="0"/>
              <a:t>Stromerzeuger im privaten Bereich</a:t>
            </a:r>
          </a:p>
          <a:p>
            <a:r>
              <a:rPr lang="de-DE" dirty="0"/>
              <a:t>Stromerzeuger bei Feuerwehren / THW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7B1453-DB4A-40C0-E8EE-0A78AC1A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Schutzmaßnahmen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C43F0C-86FF-BC72-5689-E91F4472F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 fontScale="92500" lnSpcReduction="10000"/>
          </a:bodyPr>
          <a:lstStyle/>
          <a:p>
            <a:fld id="{F0C94032-CD4C-4C25-B0C2-CEC720522D9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2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Schutzmaßnahmen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16B2E-516B-3959-39C9-80CD44870FD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de-DE" dirty="0"/>
              <a:t>Je nach Anwendungsfall kommen unterschiedliche Schutzmaßnahmen zur Anwendung:</a:t>
            </a:r>
          </a:p>
          <a:p>
            <a:pPr lvl="1"/>
            <a:r>
              <a:rPr lang="de-DE" dirty="0"/>
              <a:t>Stromerzeuger im Einsatz auf Baustellen nach DGUV-Information 203-032 in 4 Ausführungen </a:t>
            </a:r>
          </a:p>
          <a:p>
            <a:pPr lvl="2"/>
            <a:r>
              <a:rPr lang="de-DE" dirty="0"/>
              <a:t>Ausführung A „Stromerzeuger mit nur einem angeschlossenen Verbrauchsmittel“</a:t>
            </a:r>
          </a:p>
          <a:p>
            <a:pPr lvl="2"/>
            <a:r>
              <a:rPr lang="de-DE" dirty="0"/>
              <a:t>Ausführung B „Stromerzeuger bei Verwendung von mehreren Verbrauchsmitteln“</a:t>
            </a:r>
          </a:p>
          <a:p>
            <a:pPr lvl="2"/>
            <a:r>
              <a:rPr lang="de-DE" dirty="0"/>
              <a:t>Ausführung C „TN-System mit RCD“</a:t>
            </a:r>
          </a:p>
          <a:p>
            <a:pPr lvl="2"/>
            <a:r>
              <a:rPr lang="de-DE" dirty="0"/>
              <a:t>Ausführung D „Stromerzeuger als Übergabepunkt“</a:t>
            </a:r>
          </a:p>
          <a:p>
            <a:pPr lvl="1"/>
            <a:r>
              <a:rPr lang="de-DE" dirty="0"/>
              <a:t>Stromerzeuger im privaten Bereich</a:t>
            </a:r>
          </a:p>
          <a:p>
            <a:pPr lvl="2"/>
            <a:r>
              <a:rPr lang="de-DE" dirty="0"/>
              <a:t>Schutztrennung mit einem Verbraucher</a:t>
            </a:r>
          </a:p>
          <a:p>
            <a:pPr lvl="2"/>
            <a:r>
              <a:rPr lang="de-DE" dirty="0"/>
              <a:t>Schutztrennung mit mehreren Verbrauchern</a:t>
            </a:r>
          </a:p>
          <a:p>
            <a:pPr lvl="1"/>
            <a:r>
              <a:rPr lang="de-DE" dirty="0"/>
              <a:t>Stromerzeuger bei Feuerwehren / THW </a:t>
            </a:r>
          </a:p>
          <a:p>
            <a:pPr lvl="2"/>
            <a:r>
              <a:rPr lang="de-DE" dirty="0"/>
              <a:t>Schutztrennung mit mehreren Verbrauchern nach DIN 14685 / 14686 / 14687</a:t>
            </a:r>
          </a:p>
          <a:p>
            <a:pPr lvl="2"/>
            <a:r>
              <a:rPr lang="de-DE" dirty="0"/>
              <a:t>TN-S oder IT-System je nach Ausführung 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005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Schutzmaßnahmen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16B2E-516B-3959-39C9-80CD44870FD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de-DE" dirty="0"/>
              <a:t>Je nach angewendeter Schutzmaßnahme darf ein Stromerzeuger entweder nur durch Elektrofachkräfte oder auch durch Laien in Betrieb genommen werden</a:t>
            </a:r>
          </a:p>
          <a:p>
            <a:pPr lvl="1"/>
            <a:r>
              <a:rPr lang="de-DE" dirty="0"/>
              <a:t>Stromerzeuger in den Ausführungen „A“ und „B“ nach DGUV-Information 203-032 dürfen ohne eine Elektrofachkraft in Betrieb genommen werden. Diese Stromerzeuger benötigen keinen Erdungsanschluss, die Erdungsschraube dient zum Anschluss eines zusätzlichen Potentialausgleichs</a:t>
            </a:r>
          </a:p>
          <a:p>
            <a:pPr lvl="1"/>
            <a:r>
              <a:rPr lang="de-DE" dirty="0"/>
              <a:t>Stromerzeuger in den Ausführungen „C“ und „D“ nach DGUV-Information 203-032 müssen durch eine Elektrofachkraft in Betrieb genommen werden. Diese Stromerzeuger benötigen einen Erdungsanschluss, der vor Ort durch die Elektrofachkraft hergestellt und geprüft werden muss</a:t>
            </a:r>
          </a:p>
          <a:p>
            <a:pPr lvl="1"/>
            <a:r>
              <a:rPr lang="de-DE" dirty="0"/>
              <a:t>Stromerzeuger für den privaten Bereich entsprechen in der Regel den Ausführungen „A“ oder „B“ nach DGUV-Information 203-032 und können daher von Laien in Betrieb genommen werden</a:t>
            </a:r>
          </a:p>
          <a:p>
            <a:pPr lvl="1"/>
            <a:r>
              <a:rPr lang="de-DE" dirty="0"/>
              <a:t>Die Schutzmaßnahme „Schutztrennung mit mehreren Verbrauchern“ darf nach DIN VDE 0100-410 nur von Elektrofachkräften oder elektrotechnisch unterwiesenen Personen angewendet werden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529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ECC92D4-4A84-B465-F7AD-A4D4921C6C7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00678" y="1764295"/>
            <a:ext cx="5820797" cy="5287434"/>
          </a:xfrm>
        </p:spPr>
        <p:txBody>
          <a:bodyPr>
            <a:normAutofit fontScale="92500"/>
          </a:bodyPr>
          <a:lstStyle/>
          <a:p>
            <a:r>
              <a:rPr lang="de-DE" dirty="0"/>
              <a:t>Stromerzeuger in Ausführung A bzw. A2</a:t>
            </a:r>
          </a:p>
          <a:p>
            <a:pPr lvl="1"/>
            <a:r>
              <a:rPr lang="de-DE" dirty="0"/>
              <a:t>Mit einer oder mehreren Steckdosen</a:t>
            </a:r>
          </a:p>
          <a:p>
            <a:pPr lvl="1"/>
            <a:r>
              <a:rPr lang="de-DE" dirty="0"/>
              <a:t>Wird mehr als eine Steckdose benutzt, so ist für jede weitere benutzte Steckdose entweder ein eigener RCD oder ein eigener </a:t>
            </a:r>
            <a:r>
              <a:rPr lang="de-DE" dirty="0" err="1"/>
              <a:t>Trenntrafo</a:t>
            </a:r>
            <a:r>
              <a:rPr lang="de-DE" dirty="0"/>
              <a:t> zu benutzen</a:t>
            </a:r>
          </a:p>
          <a:p>
            <a:pPr lvl="1"/>
            <a:r>
              <a:rPr lang="de-DE" dirty="0"/>
              <a:t>Es gibt nur einen Schutzpotenzialausgleich, ein Erdungsanschluss ist nicht notwendig</a:t>
            </a:r>
          </a:p>
          <a:p>
            <a:pPr lvl="1"/>
            <a:r>
              <a:rPr lang="de-DE" dirty="0"/>
              <a:t>Der Gebrauch durch Laien ist zulässig</a:t>
            </a:r>
          </a:p>
          <a:p>
            <a:pPr lvl="1"/>
            <a:r>
              <a:rPr lang="de-DE" dirty="0"/>
              <a:t>Bei SK II Stromerzeugern besteht keine Verbindung zwischen Schutzkontakt der Steckdose und dem Stromerzeuger-Rahmen</a:t>
            </a:r>
          </a:p>
          <a:p>
            <a:pPr lvl="1"/>
            <a:r>
              <a:rPr lang="de-DE" dirty="0"/>
              <a:t>Es darf ein schaltender Isolationswächter vorhanden sein (Ausführung A2, wird nur in der VDE beschrieben)</a:t>
            </a:r>
          </a:p>
          <a:p>
            <a:pPr lvl="1"/>
            <a:r>
              <a:rPr lang="de-DE" dirty="0"/>
              <a:t>Leistungen &lt; 15 kVA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pic>
        <p:nvPicPr>
          <p:cNvPr id="17" name="Inhaltsplatzhalter 16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975F7FAB-E3AE-AF53-C601-C3004F67DE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75" y="1920323"/>
            <a:ext cx="6400878" cy="251463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Schutzmaßnahmen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91298E-7CB9-10F6-7B41-B4C6340D6D95}"/>
              </a:ext>
            </a:extLst>
          </p:cNvPr>
          <p:cNvSpPr txBox="1"/>
          <p:nvPr/>
        </p:nvSpPr>
        <p:spPr>
          <a:xfrm>
            <a:off x="10488365" y="6937619"/>
            <a:ext cx="175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  <p:pic>
        <p:nvPicPr>
          <p:cNvPr id="6" name="Grafik 5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0DA508C7-3652-0A29-131F-9619409A6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75" y="4434953"/>
            <a:ext cx="6397200" cy="23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99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036D92-967E-8073-8BDE-E309DB70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0C94032-CD4C-4C25-B0C2-CEC720522D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ECC92D4-4A84-B465-F7AD-A4D4921C6C7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Stromerzeuger in Ausführung B</a:t>
            </a:r>
          </a:p>
          <a:p>
            <a:pPr lvl="1"/>
            <a:r>
              <a:rPr lang="de-DE" dirty="0"/>
              <a:t>Mit mehreren Steckdosen</a:t>
            </a:r>
          </a:p>
          <a:p>
            <a:pPr lvl="1"/>
            <a:r>
              <a:rPr lang="de-DE" dirty="0"/>
              <a:t>Es ist ein eigener RCD für die zweite und jede weitere Steckdose vorhanden</a:t>
            </a:r>
          </a:p>
          <a:p>
            <a:pPr lvl="1"/>
            <a:r>
              <a:rPr lang="de-DE" dirty="0"/>
              <a:t>Es gibt nur einen Schutzpotenzialausgleich, ein Erdungsanschluss ist nicht notwendig</a:t>
            </a:r>
          </a:p>
          <a:p>
            <a:pPr lvl="1"/>
            <a:r>
              <a:rPr lang="de-DE" dirty="0"/>
              <a:t>Der Gebrauch durch Laien ist zulässig</a:t>
            </a:r>
          </a:p>
          <a:p>
            <a:pPr lvl="1"/>
            <a:r>
              <a:rPr lang="de-DE" dirty="0"/>
              <a:t>Isolationswächter kann vorhanden sein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292FE9-2D7C-A253-5B9D-91ACFC3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Schutzmaßnahmen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91298E-7CB9-10F6-7B41-B4C6340D6D95}"/>
              </a:ext>
            </a:extLst>
          </p:cNvPr>
          <p:cNvSpPr txBox="1"/>
          <p:nvPr/>
        </p:nvSpPr>
        <p:spPr>
          <a:xfrm>
            <a:off x="10488366" y="6937619"/>
            <a:ext cx="175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R. O. E. GmbH</a:t>
            </a:r>
          </a:p>
        </p:txBody>
      </p:sp>
      <p:pic>
        <p:nvPicPr>
          <p:cNvPr id="8" name="Inhaltsplatzhalter 7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15BBD01E-3D13-F363-61E3-B1112F22DA6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75" y="2280455"/>
            <a:ext cx="6400878" cy="3000352"/>
          </a:xfrm>
        </p:spPr>
      </p:pic>
    </p:spTree>
    <p:extLst>
      <p:ext uri="{BB962C8B-B14F-4D97-AF65-F5344CB8AC3E}">
        <p14:creationId xmlns:p14="http://schemas.microsoft.com/office/powerpoint/2010/main" val="20431556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edia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44F0A2E325DA94982285E9B7D5E10CC" ma:contentTypeVersion="18" ma:contentTypeDescription="Ein neues Dokument erstellen." ma:contentTypeScope="" ma:versionID="182efd4e29306a01fac9727be7a0a611">
  <xsd:schema xmlns:xsd="http://www.w3.org/2001/XMLSchema" xmlns:xs="http://www.w3.org/2001/XMLSchema" xmlns:p="http://schemas.microsoft.com/office/2006/metadata/properties" xmlns:ns2="0ba9638b-9898-400c-aa80-e8ce42f10e4c" xmlns:ns3="f112106e-c22d-4e62-91a8-fee0c12b8c0c" targetNamespace="http://schemas.microsoft.com/office/2006/metadata/properties" ma:root="true" ma:fieldsID="7777122ad4d03efca5c2af911fdeb5ce" ns2:_="" ns3:_="">
    <xsd:import namespace="0ba9638b-9898-400c-aa80-e8ce42f10e4c"/>
    <xsd:import namespace="f112106e-c22d-4e62-91a8-fee0c12b8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9638b-9898-400c-aa80-e8ce42f10e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95f5e32c-150b-462f-bf54-3aeed57a90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2106e-c22d-4e62-91a8-fee0c12b8c0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8bd0ae1-9a7a-446b-b29e-65fbcfd9aa56}" ma:internalName="TaxCatchAll" ma:showField="CatchAllData" ma:web="f112106e-c22d-4e62-91a8-fee0c12b8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12106e-c22d-4e62-91a8-fee0c12b8c0c" xsi:nil="true"/>
    <lcf76f155ced4ddcb4097134ff3c332f xmlns="0ba9638b-9898-400c-aa80-e8ce42f10e4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DB5BB9-B15F-48E4-8F7F-5169A140A5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869BA6-6C2F-4058-A8E2-5727939517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a9638b-9898-400c-aa80-e8ce42f10e4c"/>
    <ds:schemaRef ds:uri="f112106e-c22d-4e62-91a8-fee0c12b8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3150B2-EE9D-4B13-A9DD-5065BE8037C5}">
  <ds:schemaRefs>
    <ds:schemaRef ds:uri="http://purl.org/dc/terms/"/>
    <ds:schemaRef ds:uri="http://schemas.microsoft.com/office/2006/documentManagement/types"/>
    <ds:schemaRef ds:uri="http://purl.org/dc/elements/1.1/"/>
    <ds:schemaRef ds:uri="0ba9638b-9898-400c-aa80-e8ce42f10e4c"/>
    <ds:schemaRef ds:uri="http://purl.org/dc/dcmitype/"/>
    <ds:schemaRef ds:uri="http://schemas.microsoft.com/office/infopath/2007/PartnerControls"/>
    <ds:schemaRef ds:uri="f112106e-c22d-4e62-91a8-fee0c12b8c0c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3001</Words>
  <Application>Microsoft Macintosh PowerPoint</Application>
  <PresentationFormat>Benutzerdefiniert</PresentationFormat>
  <Paragraphs>515</Paragraphs>
  <Slides>46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Arial</vt:lpstr>
      <vt:lpstr>Calibri</vt:lpstr>
      <vt:lpstr>Symbol</vt:lpstr>
      <vt:lpstr>TNG Pro</vt:lpstr>
      <vt:lpstr>Tw Cen MT</vt:lpstr>
      <vt:lpstr>Wingdings</vt:lpstr>
      <vt:lpstr>Wingdings 2</vt:lpstr>
      <vt:lpstr>1_Median</vt:lpstr>
      <vt:lpstr>Bitmap</vt:lpstr>
      <vt:lpstr>Unterweisungsmodul</vt:lpstr>
      <vt:lpstr>In diesem Modul lernen Sie unter anderem</vt:lpstr>
      <vt:lpstr>Typen von Stromerzeugern </vt:lpstr>
      <vt:lpstr>Typen von Stromerzeugern</vt:lpstr>
      <vt:lpstr>Schutzmaßnahmen </vt:lpstr>
      <vt:lpstr>Schutzmaßnahmen</vt:lpstr>
      <vt:lpstr>Schutzmaßnahmen</vt:lpstr>
      <vt:lpstr>Schutzmaßnahmen</vt:lpstr>
      <vt:lpstr>Schutzmaßnahmen</vt:lpstr>
      <vt:lpstr>Schutzmaßnahmen</vt:lpstr>
      <vt:lpstr>Schutzmaßnahmen</vt:lpstr>
      <vt:lpstr>Schutzmaßnahmen</vt:lpstr>
      <vt:lpstr>Durchführung der Prüfung </vt:lpstr>
      <vt:lpstr>Durchführung der Prüfung </vt:lpstr>
      <vt:lpstr>Durchführung der Prüfung </vt:lpstr>
      <vt:lpstr>Durchführung der Prüfung </vt:lpstr>
      <vt:lpstr>Durchführung der Prüfung </vt:lpstr>
      <vt:lpstr>Durchführung der Prüfung </vt:lpstr>
      <vt:lpstr>Besichtigen</vt:lpstr>
      <vt:lpstr>Besichtigen</vt:lpstr>
      <vt:lpstr>Besichtigen</vt:lpstr>
      <vt:lpstr>Besichtigen</vt:lpstr>
      <vt:lpstr>Besichtigen</vt:lpstr>
      <vt:lpstr>Besichtigen</vt:lpstr>
      <vt:lpstr>Besichtigen</vt:lpstr>
      <vt:lpstr>Besichtigen</vt:lpstr>
      <vt:lpstr>Messen</vt:lpstr>
      <vt:lpstr>Messen</vt:lpstr>
      <vt:lpstr>Messen</vt:lpstr>
      <vt:lpstr>Messen</vt:lpstr>
      <vt:lpstr>Messen</vt:lpstr>
      <vt:lpstr>Messen</vt:lpstr>
      <vt:lpstr>Messen</vt:lpstr>
      <vt:lpstr>Messen</vt:lpstr>
      <vt:lpstr>Messen</vt:lpstr>
      <vt:lpstr>Messen</vt:lpstr>
      <vt:lpstr>Messen</vt:lpstr>
      <vt:lpstr>Erproben</vt:lpstr>
      <vt:lpstr>Erproben</vt:lpstr>
      <vt:lpstr>Erproben</vt:lpstr>
      <vt:lpstr>Erproben</vt:lpstr>
      <vt:lpstr>Dokumentation der Prüfungen </vt:lpstr>
      <vt:lpstr>Dokumentation der Prüfungen</vt:lpstr>
      <vt:lpstr>Dokumentation der Prüfungen</vt:lpstr>
      <vt:lpstr>Dokumentation der Prüfungen</vt:lpstr>
      <vt:lpstr>Was Sie jetzt wissen sollten</vt:lpstr>
    </vt:vector>
  </TitlesOfParts>
  <Company>R. O. E.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Prüfung von Stromerzeugern</dc:title>
  <dc:creator>David Meidinger</dc:creator>
  <cp:lastModifiedBy>Réne Brünn</cp:lastModifiedBy>
  <cp:revision>2</cp:revision>
  <dcterms:created xsi:type="dcterms:W3CDTF">2015-03-20T11:44:40Z</dcterms:created>
  <dcterms:modified xsi:type="dcterms:W3CDTF">2024-07-02T08:07:26Z</dcterms:modified>
  <cp:category>Präsentation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0x010100144F0A2E325DA94982285E9B7D5E10CC</vt:lpwstr>
  </property>
  <property fmtid="{D5CDD505-2E9C-101B-9397-08002B2CF9AE}" pid="3" name="MediaServiceImageTags">
    <vt:lpwstr/>
  </property>
</Properties>
</file>