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handoutMasterIdLst>
    <p:handoutMasterId r:id="rId61"/>
  </p:handoutMasterIdLst>
  <p:sldIdLst>
    <p:sldId id="256" r:id="rId5"/>
    <p:sldId id="262" r:id="rId6"/>
    <p:sldId id="2218" r:id="rId7"/>
    <p:sldId id="2219" r:id="rId8"/>
    <p:sldId id="291" r:id="rId9"/>
    <p:sldId id="289" r:id="rId10"/>
    <p:sldId id="304" r:id="rId11"/>
    <p:sldId id="306" r:id="rId12"/>
    <p:sldId id="293" r:id="rId13"/>
    <p:sldId id="294" r:id="rId14"/>
    <p:sldId id="295" r:id="rId15"/>
    <p:sldId id="2217" r:id="rId16"/>
    <p:sldId id="2220" r:id="rId17"/>
    <p:sldId id="2221" r:id="rId18"/>
    <p:sldId id="2222" r:id="rId19"/>
    <p:sldId id="2223" r:id="rId20"/>
    <p:sldId id="2226" r:id="rId21"/>
    <p:sldId id="2224" r:id="rId22"/>
    <p:sldId id="2225" r:id="rId23"/>
    <p:sldId id="2227" r:id="rId24"/>
    <p:sldId id="2228" r:id="rId25"/>
    <p:sldId id="2229" r:id="rId26"/>
    <p:sldId id="2230" r:id="rId27"/>
    <p:sldId id="2231" r:id="rId28"/>
    <p:sldId id="2232" r:id="rId29"/>
    <p:sldId id="2233" r:id="rId30"/>
    <p:sldId id="2234" r:id="rId31"/>
    <p:sldId id="2235" r:id="rId32"/>
    <p:sldId id="2238" r:id="rId33"/>
    <p:sldId id="2237" r:id="rId34"/>
    <p:sldId id="2239" r:id="rId35"/>
    <p:sldId id="2240" r:id="rId36"/>
    <p:sldId id="2242" r:id="rId37"/>
    <p:sldId id="2241" r:id="rId38"/>
    <p:sldId id="2243" r:id="rId39"/>
    <p:sldId id="2244" r:id="rId40"/>
    <p:sldId id="2245" r:id="rId41"/>
    <p:sldId id="2246" r:id="rId42"/>
    <p:sldId id="2247" r:id="rId43"/>
    <p:sldId id="2248" r:id="rId44"/>
    <p:sldId id="2249" r:id="rId45"/>
    <p:sldId id="2250" r:id="rId46"/>
    <p:sldId id="2251" r:id="rId47"/>
    <p:sldId id="2252" r:id="rId48"/>
    <p:sldId id="2253" r:id="rId49"/>
    <p:sldId id="2254" r:id="rId50"/>
    <p:sldId id="2255" r:id="rId51"/>
    <p:sldId id="2256" r:id="rId52"/>
    <p:sldId id="2257" r:id="rId53"/>
    <p:sldId id="2258" r:id="rId54"/>
    <p:sldId id="2259" r:id="rId55"/>
    <p:sldId id="2261" r:id="rId56"/>
    <p:sldId id="2262" r:id="rId57"/>
    <p:sldId id="2263" r:id="rId58"/>
    <p:sldId id="283" r:id="rId59"/>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351EE-9F4C-A948-9979-A35A4DB178F6}" v="42" dt="2023-10-20T15:34:07.125"/>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0"/>
    <p:restoredTop sz="94574"/>
  </p:normalViewPr>
  <p:slideViewPr>
    <p:cSldViewPr snapToGrid="0">
      <p:cViewPr>
        <p:scale>
          <a:sx n="81" d="100"/>
          <a:sy n="81" d="100"/>
        </p:scale>
        <p:origin x="2688" y="1008"/>
      </p:cViewPr>
      <p:guideLst>
        <p:guide orient="horz" pos="2160"/>
        <p:guide pos="2880"/>
        <p:guide orient="horz" pos="2382"/>
        <p:guide pos="336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969351EE-9F4C-A948-9979-A35A4DB178F6}"/>
    <pc:docChg chg="undo custSel addSld delSld modSld modMainMaster">
      <pc:chgData name="René Brünn" userId="3b901e74-047b-42f4-bbc9-b2c074e71b6c" providerId="ADAL" clId="{969351EE-9F4C-A948-9979-A35A4DB178F6}" dt="2023-10-20T15:35:49.340" v="238" actId="27636"/>
      <pc:docMkLst>
        <pc:docMk/>
      </pc:docMkLst>
      <pc:sldChg chg="new">
        <pc:chgData name="René Brünn" userId="3b901e74-047b-42f4-bbc9-b2c074e71b6c" providerId="ADAL" clId="{969351EE-9F4C-A948-9979-A35A4DB178F6}" dt="2023-10-20T15:35:28.436" v="232" actId="680"/>
        <pc:sldMkLst>
          <pc:docMk/>
          <pc:sldMk cId="2466781905" sldId="256"/>
        </pc:sldMkLst>
      </pc:sldChg>
      <pc:sldChg chg="new">
        <pc:chgData name="René Brünn" userId="3b901e74-047b-42f4-bbc9-b2c074e71b6c" providerId="ADAL" clId="{969351EE-9F4C-A948-9979-A35A4DB178F6}" dt="2023-10-20T15:35:31.537" v="233" actId="680"/>
        <pc:sldMkLst>
          <pc:docMk/>
          <pc:sldMk cId="3688576746" sldId="257"/>
        </pc:sldMkLst>
      </pc:sldChg>
      <pc:sldChg chg="new">
        <pc:chgData name="René Brünn" userId="3b901e74-047b-42f4-bbc9-b2c074e71b6c" providerId="ADAL" clId="{969351EE-9F4C-A948-9979-A35A4DB178F6}" dt="2023-10-20T15:35:33.655" v="234" actId="680"/>
        <pc:sldMkLst>
          <pc:docMk/>
          <pc:sldMk cId="3168677408" sldId="258"/>
        </pc:sldMkLst>
      </pc:sldChg>
      <pc:sldChg chg="new">
        <pc:chgData name="René Brünn" userId="3b901e74-047b-42f4-bbc9-b2c074e71b6c" providerId="ADAL" clId="{969351EE-9F4C-A948-9979-A35A4DB178F6}" dt="2023-10-20T15:35:36.565" v="235" actId="680"/>
        <pc:sldMkLst>
          <pc:docMk/>
          <pc:sldMk cId="4078306694" sldId="259"/>
        </pc:sldMkLst>
      </pc:sldChg>
      <pc:sldChg chg="addSp delSp modSp new mod modClrScheme chgLayout">
        <pc:chgData name="René Brünn" userId="3b901e74-047b-42f4-bbc9-b2c074e71b6c" providerId="ADAL" clId="{969351EE-9F4C-A948-9979-A35A4DB178F6}" dt="2023-10-20T15:35:49.340" v="238" actId="27636"/>
        <pc:sldMkLst>
          <pc:docMk/>
          <pc:sldMk cId="4033613342" sldId="260"/>
        </pc:sldMkLst>
        <pc:spChg chg="del mod ord">
          <ac:chgData name="René Brünn" userId="3b901e74-047b-42f4-bbc9-b2c074e71b6c" providerId="ADAL" clId="{969351EE-9F4C-A948-9979-A35A4DB178F6}" dt="2023-10-20T15:35:49.315" v="237" actId="700"/>
          <ac:spMkLst>
            <pc:docMk/>
            <pc:sldMk cId="4033613342" sldId="260"/>
            <ac:spMk id="2" creationId="{6E00D2C2-6744-5A65-CAC0-9B80476CDCC7}"/>
          </ac:spMkLst>
        </pc:spChg>
        <pc:spChg chg="mod ord">
          <ac:chgData name="René Brünn" userId="3b901e74-047b-42f4-bbc9-b2c074e71b6c" providerId="ADAL" clId="{969351EE-9F4C-A948-9979-A35A4DB178F6}" dt="2023-10-20T15:35:49.340" v="238" actId="27636"/>
          <ac:spMkLst>
            <pc:docMk/>
            <pc:sldMk cId="4033613342" sldId="260"/>
            <ac:spMk id="3" creationId="{E7212DD7-34D3-F7C9-A773-6CE3656630EA}"/>
          </ac:spMkLst>
        </pc:spChg>
        <pc:spChg chg="del mod ord">
          <ac:chgData name="René Brünn" userId="3b901e74-047b-42f4-bbc9-b2c074e71b6c" providerId="ADAL" clId="{969351EE-9F4C-A948-9979-A35A4DB178F6}" dt="2023-10-20T15:35:49.315" v="237" actId="700"/>
          <ac:spMkLst>
            <pc:docMk/>
            <pc:sldMk cId="4033613342" sldId="260"/>
            <ac:spMk id="4" creationId="{1483B7B7-4B7C-A7FA-914C-07614C778417}"/>
          </ac:spMkLst>
        </pc:spChg>
        <pc:spChg chg="del mod ord">
          <ac:chgData name="René Brünn" userId="3b901e74-047b-42f4-bbc9-b2c074e71b6c" providerId="ADAL" clId="{969351EE-9F4C-A948-9979-A35A4DB178F6}" dt="2023-10-20T15:35:49.315" v="237" actId="700"/>
          <ac:spMkLst>
            <pc:docMk/>
            <pc:sldMk cId="4033613342" sldId="260"/>
            <ac:spMk id="5" creationId="{AADC10F3-5265-004D-2784-AF3715A2DC95}"/>
          </ac:spMkLst>
        </pc:spChg>
        <pc:spChg chg="add mod ord">
          <ac:chgData name="René Brünn" userId="3b901e74-047b-42f4-bbc9-b2c074e71b6c" providerId="ADAL" clId="{969351EE-9F4C-A948-9979-A35A4DB178F6}" dt="2023-10-20T15:35:49.315" v="237" actId="700"/>
          <ac:spMkLst>
            <pc:docMk/>
            <pc:sldMk cId="4033613342" sldId="260"/>
            <ac:spMk id="6" creationId="{50D93AEF-9201-0513-4D02-647D54787FFA}"/>
          </ac:spMkLst>
        </pc:spChg>
        <pc:spChg chg="add mod ord">
          <ac:chgData name="René Brünn" userId="3b901e74-047b-42f4-bbc9-b2c074e71b6c" providerId="ADAL" clId="{969351EE-9F4C-A948-9979-A35A4DB178F6}" dt="2023-10-20T15:35:49.315" v="237" actId="700"/>
          <ac:spMkLst>
            <pc:docMk/>
            <pc:sldMk cId="4033613342" sldId="260"/>
            <ac:spMk id="7" creationId="{2D390F58-1E50-EC97-618F-7C56CAF7CA01}"/>
          </ac:spMkLst>
        </pc:spChg>
        <pc:spChg chg="add mod ord">
          <ac:chgData name="René Brünn" userId="3b901e74-047b-42f4-bbc9-b2c074e71b6c" providerId="ADAL" clId="{969351EE-9F4C-A948-9979-A35A4DB178F6}" dt="2023-10-20T15:35:49.315" v="237" actId="700"/>
          <ac:spMkLst>
            <pc:docMk/>
            <pc:sldMk cId="4033613342" sldId="260"/>
            <ac:spMk id="8" creationId="{0EBB6EA7-CD2A-6FE2-F367-33E7DC8B4321}"/>
          </ac:spMkLst>
        </pc:spChg>
        <pc:spChg chg="add mod ord">
          <ac:chgData name="René Brünn" userId="3b901e74-047b-42f4-bbc9-b2c074e71b6c" providerId="ADAL" clId="{969351EE-9F4C-A948-9979-A35A4DB178F6}" dt="2023-10-20T15:35:49.315" v="237" actId="700"/>
          <ac:spMkLst>
            <pc:docMk/>
            <pc:sldMk cId="4033613342" sldId="260"/>
            <ac:spMk id="9" creationId="{6827A339-9174-3C26-A32A-4EEECF189C2F}"/>
          </ac:spMkLst>
        </pc:spChg>
        <pc:spChg chg="add mod ord">
          <ac:chgData name="René Brünn" userId="3b901e74-047b-42f4-bbc9-b2c074e71b6c" providerId="ADAL" clId="{969351EE-9F4C-A948-9979-A35A4DB178F6}" dt="2023-10-20T15:35:49.315" v="237" actId="700"/>
          <ac:spMkLst>
            <pc:docMk/>
            <pc:sldMk cId="4033613342" sldId="260"/>
            <ac:spMk id="10" creationId="{BD2D76FD-292D-1DD8-A04D-348134C8C1BD}"/>
          </ac:spMkLst>
        </pc:spChg>
      </pc:sldChg>
      <pc:sldChg chg="del">
        <pc:chgData name="René Brünn" userId="3b901e74-047b-42f4-bbc9-b2c074e71b6c" providerId="ADAL" clId="{969351EE-9F4C-A948-9979-A35A4DB178F6}" dt="2023-10-20T15:35:24.265" v="227" actId="2696"/>
        <pc:sldMkLst>
          <pc:docMk/>
          <pc:sldMk cId="320946280" sldId="327"/>
        </pc:sldMkLst>
      </pc:sldChg>
      <pc:sldChg chg="del">
        <pc:chgData name="René Brünn" userId="3b901e74-047b-42f4-bbc9-b2c074e71b6c" providerId="ADAL" clId="{969351EE-9F4C-A948-9979-A35A4DB178F6}" dt="2023-10-20T15:35:25.413" v="228" actId="2696"/>
        <pc:sldMkLst>
          <pc:docMk/>
          <pc:sldMk cId="704159972" sldId="328"/>
        </pc:sldMkLst>
      </pc:sldChg>
      <pc:sldChg chg="del">
        <pc:chgData name="René Brünn" userId="3b901e74-047b-42f4-bbc9-b2c074e71b6c" providerId="ADAL" clId="{969351EE-9F4C-A948-9979-A35A4DB178F6}" dt="2023-10-20T15:35:23.179" v="226" actId="2696"/>
        <pc:sldMkLst>
          <pc:docMk/>
          <pc:sldMk cId="4282831273" sldId="331"/>
        </pc:sldMkLst>
      </pc:sldChg>
      <pc:sldChg chg="addSp modSp new del mod">
        <pc:chgData name="René Brünn" userId="3b901e74-047b-42f4-bbc9-b2c074e71b6c" providerId="ADAL" clId="{969351EE-9F4C-A948-9979-A35A4DB178F6}" dt="2023-10-20T15:33:26.435" v="217" actId="2696"/>
        <pc:sldMkLst>
          <pc:docMk/>
          <pc:sldMk cId="672931926" sldId="332"/>
        </pc:sldMkLst>
        <pc:spChg chg="mod">
          <ac:chgData name="René Brünn" userId="3b901e74-047b-42f4-bbc9-b2c074e71b6c" providerId="ADAL" clId="{969351EE-9F4C-A948-9979-A35A4DB178F6}" dt="2023-10-20T15:27:54.028" v="186" actId="20577"/>
          <ac:spMkLst>
            <pc:docMk/>
            <pc:sldMk cId="672931926" sldId="332"/>
            <ac:spMk id="2" creationId="{1942A2E9-CCE0-880F-3819-E663411B311B}"/>
          </ac:spMkLst>
        </pc:spChg>
        <pc:spChg chg="mod">
          <ac:chgData name="René Brünn" userId="3b901e74-047b-42f4-bbc9-b2c074e71b6c" providerId="ADAL" clId="{969351EE-9F4C-A948-9979-A35A4DB178F6}" dt="2023-10-20T15:27:08.934" v="180" actId="20577"/>
          <ac:spMkLst>
            <pc:docMk/>
            <pc:sldMk cId="672931926" sldId="332"/>
            <ac:spMk id="3" creationId="{AFD37AE1-460D-1D32-F0CE-AEA0ED726380}"/>
          </ac:spMkLst>
        </pc:spChg>
        <pc:spChg chg="add mod">
          <ac:chgData name="René Brünn" userId="3b901e74-047b-42f4-bbc9-b2c074e71b6c" providerId="ADAL" clId="{969351EE-9F4C-A948-9979-A35A4DB178F6}" dt="2023-10-20T15:33:13.778" v="216" actId="27636"/>
          <ac:spMkLst>
            <pc:docMk/>
            <pc:sldMk cId="672931926" sldId="332"/>
            <ac:spMk id="4" creationId="{3C8120DB-DBDF-4D7B-A14A-D37EEE471BE8}"/>
          </ac:spMkLst>
        </pc:spChg>
      </pc:sldChg>
      <pc:sldChg chg="modSp new del mod">
        <pc:chgData name="René Brünn" userId="3b901e74-047b-42f4-bbc9-b2c074e71b6c" providerId="ADAL" clId="{969351EE-9F4C-A948-9979-A35A4DB178F6}" dt="2023-10-20T15:26:32.664" v="123" actId="2696"/>
        <pc:sldMkLst>
          <pc:docMk/>
          <pc:sldMk cId="942012486" sldId="332"/>
        </pc:sldMkLst>
        <pc:spChg chg="mod">
          <ac:chgData name="René Brünn" userId="3b901e74-047b-42f4-bbc9-b2c074e71b6c" providerId="ADAL" clId="{969351EE-9F4C-A948-9979-A35A4DB178F6}" dt="2023-10-20T15:25:11.493" v="101" actId="20577"/>
          <ac:spMkLst>
            <pc:docMk/>
            <pc:sldMk cId="942012486" sldId="332"/>
            <ac:spMk id="3" creationId="{856964ED-EB41-457F-FC8D-B10BCCA527E5}"/>
          </ac:spMkLst>
        </pc:spChg>
      </pc:sldChg>
      <pc:sldChg chg="modSp new del mod">
        <pc:chgData name="René Brünn" userId="3b901e74-047b-42f4-bbc9-b2c074e71b6c" providerId="ADAL" clId="{969351EE-9F4C-A948-9979-A35A4DB178F6}" dt="2023-10-20T15:34:20.391" v="222" actId="2696"/>
        <pc:sldMkLst>
          <pc:docMk/>
          <pc:sldMk cId="2366268560" sldId="332"/>
        </pc:sldMkLst>
        <pc:spChg chg="mod">
          <ac:chgData name="René Brünn" userId="3b901e74-047b-42f4-bbc9-b2c074e71b6c" providerId="ADAL" clId="{969351EE-9F4C-A948-9979-A35A4DB178F6}" dt="2023-10-20T15:34:04.719" v="220" actId="27636"/>
          <ac:spMkLst>
            <pc:docMk/>
            <pc:sldMk cId="2366268560" sldId="332"/>
            <ac:spMk id="3" creationId="{7BBBD22F-BA37-A6CE-8DAD-33220AE4BC4B}"/>
          </ac:spMkLst>
        </pc:spChg>
      </pc:sldChg>
      <pc:sldChg chg="new del">
        <pc:chgData name="René Brünn" userId="3b901e74-047b-42f4-bbc9-b2c074e71b6c" providerId="ADAL" clId="{969351EE-9F4C-A948-9979-A35A4DB178F6}" dt="2023-10-20T15:35:25.825" v="229" actId="2696"/>
        <pc:sldMkLst>
          <pc:docMk/>
          <pc:sldMk cId="2859048959" sldId="332"/>
        </pc:sldMkLst>
      </pc:sldChg>
      <pc:sldChg chg="new del">
        <pc:chgData name="René Brünn" userId="3b901e74-047b-42f4-bbc9-b2c074e71b6c" providerId="ADAL" clId="{969351EE-9F4C-A948-9979-A35A4DB178F6}" dt="2023-10-20T15:13:59.025" v="1" actId="2696"/>
        <pc:sldMkLst>
          <pc:docMk/>
          <pc:sldMk cId="3431114929" sldId="332"/>
        </pc:sldMkLst>
      </pc:sldChg>
      <pc:sldChg chg="new del">
        <pc:chgData name="René Brünn" userId="3b901e74-047b-42f4-bbc9-b2c074e71b6c" providerId="ADAL" clId="{969351EE-9F4C-A948-9979-A35A4DB178F6}" dt="2023-10-20T15:35:26.172" v="230" actId="2696"/>
        <pc:sldMkLst>
          <pc:docMk/>
          <pc:sldMk cId="1458577915" sldId="333"/>
        </pc:sldMkLst>
      </pc:sldChg>
      <pc:sldChg chg="addSp delSp modSp new del mod modClrScheme chgLayout">
        <pc:chgData name="René Brünn" userId="3b901e74-047b-42f4-bbc9-b2c074e71b6c" providerId="ADAL" clId="{969351EE-9F4C-A948-9979-A35A4DB178F6}" dt="2023-10-20T15:26:33.210" v="124" actId="2696"/>
        <pc:sldMkLst>
          <pc:docMk/>
          <pc:sldMk cId="1503769167" sldId="333"/>
        </pc:sldMkLst>
        <pc:spChg chg="del mod ord">
          <ac:chgData name="René Brünn" userId="3b901e74-047b-42f4-bbc9-b2c074e71b6c" providerId="ADAL" clId="{969351EE-9F4C-A948-9979-A35A4DB178F6}" dt="2023-10-20T15:25:29.972" v="103" actId="700"/>
          <ac:spMkLst>
            <pc:docMk/>
            <pc:sldMk cId="1503769167" sldId="333"/>
            <ac:spMk id="2" creationId="{0D0C3C4C-482D-1F9C-CD95-C3F8AD4D1DDA}"/>
          </ac:spMkLst>
        </pc:spChg>
        <pc:spChg chg="add mod ord">
          <ac:chgData name="René Brünn" userId="3b901e74-047b-42f4-bbc9-b2c074e71b6c" providerId="ADAL" clId="{969351EE-9F4C-A948-9979-A35A4DB178F6}" dt="2023-10-20T15:25:29.972" v="103" actId="700"/>
          <ac:spMkLst>
            <pc:docMk/>
            <pc:sldMk cId="1503769167" sldId="333"/>
            <ac:spMk id="3" creationId="{7061C0FF-EA53-7DB1-1B30-97D06168D84F}"/>
          </ac:spMkLst>
        </pc:spChg>
        <pc:spChg chg="add mod ord">
          <ac:chgData name="René Brünn" userId="3b901e74-047b-42f4-bbc9-b2c074e71b6c" providerId="ADAL" clId="{969351EE-9F4C-A948-9979-A35A4DB178F6}" dt="2023-10-20T15:25:29.972" v="103" actId="700"/>
          <ac:spMkLst>
            <pc:docMk/>
            <pc:sldMk cId="1503769167" sldId="333"/>
            <ac:spMk id="4" creationId="{DD4DF4F4-679F-CBF5-55D5-55E69BFF8B15}"/>
          </ac:spMkLst>
        </pc:spChg>
        <pc:spChg chg="add mod ord">
          <ac:chgData name="René Brünn" userId="3b901e74-047b-42f4-bbc9-b2c074e71b6c" providerId="ADAL" clId="{969351EE-9F4C-A948-9979-A35A4DB178F6}" dt="2023-10-20T15:25:29.972" v="103" actId="700"/>
          <ac:spMkLst>
            <pc:docMk/>
            <pc:sldMk cId="1503769167" sldId="333"/>
            <ac:spMk id="5" creationId="{BB5D18DF-634A-DB36-3737-C72DE3A58ECB}"/>
          </ac:spMkLst>
        </pc:spChg>
        <pc:spChg chg="add mod ord">
          <ac:chgData name="René Brünn" userId="3b901e74-047b-42f4-bbc9-b2c074e71b6c" providerId="ADAL" clId="{969351EE-9F4C-A948-9979-A35A4DB178F6}" dt="2023-10-20T15:25:39.202" v="120" actId="12"/>
          <ac:spMkLst>
            <pc:docMk/>
            <pc:sldMk cId="1503769167" sldId="333"/>
            <ac:spMk id="6" creationId="{9572BED5-74BE-AA94-D7CD-FEF40DAA8D47}"/>
          </ac:spMkLst>
        </pc:spChg>
        <pc:spChg chg="add mod ord">
          <ac:chgData name="René Brünn" userId="3b901e74-047b-42f4-bbc9-b2c074e71b6c" providerId="ADAL" clId="{969351EE-9F4C-A948-9979-A35A4DB178F6}" dt="2023-10-20T15:25:29.972" v="103" actId="700"/>
          <ac:spMkLst>
            <pc:docMk/>
            <pc:sldMk cId="1503769167" sldId="333"/>
            <ac:spMk id="7" creationId="{2F6237EF-FA24-1244-4D1A-56D64919F423}"/>
          </ac:spMkLst>
        </pc:spChg>
      </pc:sldChg>
      <pc:sldChg chg="modSp new del mod">
        <pc:chgData name="René Brünn" userId="3b901e74-047b-42f4-bbc9-b2c074e71b6c" providerId="ADAL" clId="{969351EE-9F4C-A948-9979-A35A4DB178F6}" dt="2023-10-20T15:29:44.449" v="211" actId="2696"/>
        <pc:sldMkLst>
          <pc:docMk/>
          <pc:sldMk cId="3182466094" sldId="333"/>
        </pc:sldMkLst>
        <pc:spChg chg="mod">
          <ac:chgData name="René Brünn" userId="3b901e74-047b-42f4-bbc9-b2c074e71b6c" providerId="ADAL" clId="{969351EE-9F4C-A948-9979-A35A4DB178F6}" dt="2023-10-20T15:29:27.314" v="196" actId="20577"/>
          <ac:spMkLst>
            <pc:docMk/>
            <pc:sldMk cId="3182466094" sldId="333"/>
            <ac:spMk id="2" creationId="{2BA3895A-8FB7-758A-9771-91125E10A0D3}"/>
          </ac:spMkLst>
        </pc:spChg>
        <pc:spChg chg="mod">
          <ac:chgData name="René Brünn" userId="3b901e74-047b-42f4-bbc9-b2c074e71b6c" providerId="ADAL" clId="{969351EE-9F4C-A948-9979-A35A4DB178F6}" dt="2023-10-20T15:29:37.216" v="210" actId="15"/>
          <ac:spMkLst>
            <pc:docMk/>
            <pc:sldMk cId="3182466094" sldId="333"/>
            <ac:spMk id="3" creationId="{635ADE51-8C13-A710-CEF6-D5073F02A3DA}"/>
          </ac:spMkLst>
        </pc:spChg>
      </pc:sldChg>
      <pc:sldChg chg="new del">
        <pc:chgData name="René Brünn" userId="3b901e74-047b-42f4-bbc9-b2c074e71b6c" providerId="ADAL" clId="{969351EE-9F4C-A948-9979-A35A4DB178F6}" dt="2023-10-20T15:35:26.575" v="231" actId="2696"/>
        <pc:sldMkLst>
          <pc:docMk/>
          <pc:sldMk cId="4136897518" sldId="334"/>
        </pc:sldMkLst>
      </pc:sldChg>
      <pc:sldMasterChg chg="modSp mod modSldLayout sldLayoutOrd">
        <pc:chgData name="René Brünn" userId="3b901e74-047b-42f4-bbc9-b2c074e71b6c" providerId="ADAL" clId="{969351EE-9F4C-A948-9979-A35A4DB178F6}" dt="2023-10-20T15:34:07.125" v="221" actId="255"/>
        <pc:sldMasterMkLst>
          <pc:docMk/>
          <pc:sldMasterMk cId="0" sldId="2147483660"/>
        </pc:sldMasterMkLst>
        <pc:spChg chg="mod">
          <ac:chgData name="René Brünn" userId="3b901e74-047b-42f4-bbc9-b2c074e71b6c" providerId="ADAL" clId="{969351EE-9F4C-A948-9979-A35A4DB178F6}" dt="2023-10-20T15:18:01.241" v="33" actId="15"/>
          <ac:spMkLst>
            <pc:docMk/>
            <pc:sldMasterMk cId="0" sldId="2147483660"/>
            <ac:spMk id="13" creationId="{00000000-0000-0000-0000-000000000000}"/>
          </ac:spMkLst>
        </pc:spChg>
        <pc:spChg chg="mod">
          <ac:chgData name="René Brünn" userId="3b901e74-047b-42f4-bbc9-b2c074e71b6c" providerId="ADAL" clId="{969351EE-9F4C-A948-9979-A35A4DB178F6}" dt="2023-10-20T15:34:07.125" v="221" actId="255"/>
          <ac:spMkLst>
            <pc:docMk/>
            <pc:sldMasterMk cId="0" sldId="2147483660"/>
            <ac:spMk id="23" creationId="{00000000-0000-0000-0000-000000000000}"/>
          </ac:spMkLst>
        </pc:spChg>
        <pc:sldLayoutChg chg="delSp modSp mod">
          <pc:chgData name="René Brünn" userId="3b901e74-047b-42f4-bbc9-b2c074e71b6c" providerId="ADAL" clId="{969351EE-9F4C-A948-9979-A35A4DB178F6}" dt="2023-10-20T15:19:16.703" v="47" actId="255"/>
          <pc:sldLayoutMkLst>
            <pc:docMk/>
            <pc:sldMasterMk cId="0" sldId="2147483660"/>
            <pc:sldLayoutMk cId="0" sldId="2147483662"/>
          </pc:sldLayoutMkLst>
          <pc:spChg chg="mod">
            <ac:chgData name="René Brünn" userId="3b901e74-047b-42f4-bbc9-b2c074e71b6c" providerId="ADAL" clId="{969351EE-9F4C-A948-9979-A35A4DB178F6}" dt="2023-10-20T15:19:16.703" v="47" actId="255"/>
            <ac:spMkLst>
              <pc:docMk/>
              <pc:sldMasterMk cId="0" sldId="2147483660"/>
              <pc:sldLayoutMk cId="0" sldId="2147483662"/>
              <ac:spMk id="6" creationId="{00000000-0000-0000-0000-000000000000}"/>
            </ac:spMkLst>
          </pc:spChg>
          <pc:spChg chg="mod">
            <ac:chgData name="René Brünn" userId="3b901e74-047b-42f4-bbc9-b2c074e71b6c" providerId="ADAL" clId="{969351EE-9F4C-A948-9979-A35A4DB178F6}" dt="2023-10-20T15:19:00.804" v="45" actId="14100"/>
            <ac:spMkLst>
              <pc:docMk/>
              <pc:sldMasterMk cId="0" sldId="2147483660"/>
              <pc:sldLayoutMk cId="0" sldId="2147483662"/>
              <ac:spMk id="7" creationId="{92E23FC0-EFBC-436A-A0C7-4941D9634C5D}"/>
            </ac:spMkLst>
          </pc:spChg>
          <pc:spChg chg="mod">
            <ac:chgData name="René Brünn" userId="3b901e74-047b-42f4-bbc9-b2c074e71b6c" providerId="ADAL" clId="{969351EE-9F4C-A948-9979-A35A4DB178F6}" dt="2023-10-20T15:18:46.903" v="42" actId="20577"/>
            <ac:spMkLst>
              <pc:docMk/>
              <pc:sldMasterMk cId="0" sldId="2147483660"/>
              <pc:sldLayoutMk cId="0" sldId="2147483662"/>
              <ac:spMk id="8" creationId="{00000000-0000-0000-0000-000000000000}"/>
            </ac:spMkLst>
          </pc:spChg>
          <pc:spChg chg="del">
            <ac:chgData name="René Brünn" userId="3b901e74-047b-42f4-bbc9-b2c074e71b6c" providerId="ADAL" clId="{969351EE-9F4C-A948-9979-A35A4DB178F6}" dt="2023-10-20T15:18:57.772" v="44" actId="478"/>
            <ac:spMkLst>
              <pc:docMk/>
              <pc:sldMasterMk cId="0" sldId="2147483660"/>
              <pc:sldLayoutMk cId="0" sldId="2147483662"/>
              <ac:spMk id="9" creationId="{A88330FD-CC9F-41EA-BF44-7C131A685DEA}"/>
            </ac:spMkLst>
          </pc:spChg>
        </pc:sldLayoutChg>
        <pc:sldLayoutChg chg="addSp delSp modSp mod ord">
          <pc:chgData name="René Brünn" userId="3b901e74-047b-42f4-bbc9-b2c074e71b6c" providerId="ADAL" clId="{969351EE-9F4C-A948-9979-A35A4DB178F6}" dt="2023-10-20T15:30:12.296" v="212" actId="20578"/>
          <pc:sldLayoutMkLst>
            <pc:docMk/>
            <pc:sldMasterMk cId="0" sldId="2147483660"/>
            <pc:sldLayoutMk cId="0" sldId="2147483663"/>
          </pc:sldLayoutMkLst>
          <pc:spChg chg="add del mod">
            <ac:chgData name="René Brünn" userId="3b901e74-047b-42f4-bbc9-b2c074e71b6c" providerId="ADAL" clId="{969351EE-9F4C-A948-9979-A35A4DB178F6}" dt="2023-10-20T15:20:28.551" v="54"/>
            <ac:spMkLst>
              <pc:docMk/>
              <pc:sldMasterMk cId="0" sldId="2147483660"/>
              <pc:sldLayoutMk cId="0" sldId="2147483663"/>
              <ac:spMk id="4" creationId="{4144DBB6-1CF3-E9B2-3185-7DE8CC4ED288}"/>
            </ac:spMkLst>
          </pc:spChg>
          <pc:spChg chg="add mod">
            <ac:chgData name="René Brünn" userId="3b901e74-047b-42f4-bbc9-b2c074e71b6c" providerId="ADAL" clId="{969351EE-9F4C-A948-9979-A35A4DB178F6}" dt="2023-10-20T15:20:47.038" v="56"/>
            <ac:spMkLst>
              <pc:docMk/>
              <pc:sldMasterMk cId="0" sldId="2147483660"/>
              <pc:sldLayoutMk cId="0" sldId="2147483663"/>
              <ac:spMk id="5" creationId="{D7C3DB05-622B-8AC9-EE12-B43A916531B9}"/>
            </ac:spMkLst>
          </pc:spChg>
          <pc:spChg chg="mod">
            <ac:chgData name="René Brünn" userId="3b901e74-047b-42f4-bbc9-b2c074e71b6c" providerId="ADAL" clId="{969351EE-9F4C-A948-9979-A35A4DB178F6}" dt="2023-10-20T15:20:20.760" v="51" actId="255"/>
            <ac:spMkLst>
              <pc:docMk/>
              <pc:sldMasterMk cId="0" sldId="2147483660"/>
              <pc:sldLayoutMk cId="0" sldId="2147483663"/>
              <ac:spMk id="12" creationId="{00000000-0000-0000-0000-000000000000}"/>
            </ac:spMkLst>
          </pc:spChg>
          <pc:spChg chg="del">
            <ac:chgData name="René Brünn" userId="3b901e74-047b-42f4-bbc9-b2c074e71b6c" providerId="ADAL" clId="{969351EE-9F4C-A948-9979-A35A4DB178F6}" dt="2023-10-20T15:20:45.313" v="55" actId="478"/>
            <ac:spMkLst>
              <pc:docMk/>
              <pc:sldMasterMk cId="0" sldId="2147483660"/>
              <pc:sldLayoutMk cId="0" sldId="2147483663"/>
              <ac:spMk id="13" creationId="{00000000-0000-0000-0000-000000000000}"/>
            </ac:spMkLst>
          </pc:spChg>
          <pc:spChg chg="mod">
            <ac:chgData name="René Brünn" userId="3b901e74-047b-42f4-bbc9-b2c074e71b6c" providerId="ADAL" clId="{969351EE-9F4C-A948-9979-A35A4DB178F6}" dt="2023-10-20T15:20:16.017" v="50" actId="255"/>
            <ac:spMkLst>
              <pc:docMk/>
              <pc:sldMasterMk cId="0" sldId="2147483660"/>
              <pc:sldLayoutMk cId="0" sldId="2147483663"/>
              <ac:spMk id="14" creationId="{00000000-0000-0000-0000-000000000000}"/>
            </ac:spMkLst>
          </pc:spChg>
        </pc:sldLayoutChg>
        <pc:sldLayoutChg chg="addSp delSp modSp mod">
          <pc:chgData name="René Brünn" userId="3b901e74-047b-42f4-bbc9-b2c074e71b6c" providerId="ADAL" clId="{969351EE-9F4C-A948-9979-A35A4DB178F6}" dt="2023-10-20T15:28:25.030" v="189"/>
          <pc:sldLayoutMkLst>
            <pc:docMk/>
            <pc:sldMasterMk cId="0" sldId="2147483660"/>
            <pc:sldLayoutMk cId="0" sldId="2147483664"/>
          </pc:sldLayoutMkLst>
          <pc:spChg chg="del">
            <ac:chgData name="René Brünn" userId="3b901e74-047b-42f4-bbc9-b2c074e71b6c" providerId="ADAL" clId="{969351EE-9F4C-A948-9979-A35A4DB178F6}" dt="2023-10-20T15:28:24.535" v="188" actId="478"/>
            <ac:spMkLst>
              <pc:docMk/>
              <pc:sldMasterMk cId="0" sldId="2147483660"/>
              <pc:sldLayoutMk cId="0" sldId="2147483664"/>
              <ac:spMk id="2" creationId="{00000000-0000-0000-0000-000000000000}"/>
            </ac:spMkLst>
          </pc:spChg>
          <pc:spChg chg="add mod">
            <ac:chgData name="René Brünn" userId="3b901e74-047b-42f4-bbc9-b2c074e71b6c" providerId="ADAL" clId="{969351EE-9F4C-A948-9979-A35A4DB178F6}" dt="2023-10-20T15:20:54.985" v="58"/>
            <ac:spMkLst>
              <pc:docMk/>
              <pc:sldMasterMk cId="0" sldId="2147483660"/>
              <pc:sldLayoutMk cId="0" sldId="2147483664"/>
              <ac:spMk id="3" creationId="{66A9E08B-11A4-454A-F536-42A3A0AACF54}"/>
            </ac:spMkLst>
          </pc:spChg>
          <pc:spChg chg="add mod">
            <ac:chgData name="René Brünn" userId="3b901e74-047b-42f4-bbc9-b2c074e71b6c" providerId="ADAL" clId="{969351EE-9F4C-A948-9979-A35A4DB178F6}" dt="2023-10-20T15:28:25.030" v="189"/>
            <ac:spMkLst>
              <pc:docMk/>
              <pc:sldMasterMk cId="0" sldId="2147483660"/>
              <pc:sldLayoutMk cId="0" sldId="2147483664"/>
              <ac:spMk id="4" creationId="{CA1DB3EC-A8E7-08FD-F9D7-A04ADEC92A4C}"/>
            </ac:spMkLst>
          </pc:spChg>
          <pc:spChg chg="del">
            <ac:chgData name="René Brünn" userId="3b901e74-047b-42f4-bbc9-b2c074e71b6c" providerId="ADAL" clId="{969351EE-9F4C-A948-9979-A35A4DB178F6}" dt="2023-10-20T15:20:54.507" v="57" actId="478"/>
            <ac:spMkLst>
              <pc:docMk/>
              <pc:sldMasterMk cId="0" sldId="2147483660"/>
              <pc:sldLayoutMk cId="0" sldId="2147483664"/>
              <ac:spMk id="10" creationId="{00000000-0000-0000-0000-000000000000}"/>
            </ac:spMkLst>
          </pc:spChg>
        </pc:sldLayoutChg>
        <pc:sldLayoutChg chg="addSp delSp modSp mod ord">
          <pc:chgData name="René Brünn" userId="3b901e74-047b-42f4-bbc9-b2c074e71b6c" providerId="ADAL" clId="{969351EE-9F4C-A948-9979-A35A4DB178F6}" dt="2023-10-20T15:30:20.984" v="213" actId="20578"/>
          <pc:sldLayoutMkLst>
            <pc:docMk/>
            <pc:sldMasterMk cId="0" sldId="2147483660"/>
            <pc:sldLayoutMk cId="0" sldId="2147483665"/>
          </pc:sldLayoutMkLst>
          <pc:spChg chg="del">
            <ac:chgData name="René Brünn" userId="3b901e74-047b-42f4-bbc9-b2c074e71b6c" providerId="ADAL" clId="{969351EE-9F4C-A948-9979-A35A4DB178F6}" dt="2023-10-20T15:28:28.881" v="190" actId="478"/>
            <ac:spMkLst>
              <pc:docMk/>
              <pc:sldMasterMk cId="0" sldId="2147483660"/>
              <pc:sldLayoutMk cId="0" sldId="2147483665"/>
              <ac:spMk id="2" creationId="{00000000-0000-0000-0000-000000000000}"/>
            </ac:spMkLst>
          </pc:spChg>
          <pc:spChg chg="add mod">
            <ac:chgData name="René Brünn" userId="3b901e74-047b-42f4-bbc9-b2c074e71b6c" providerId="ADAL" clId="{969351EE-9F4C-A948-9979-A35A4DB178F6}" dt="2023-10-20T15:21:39.135" v="68" actId="14100"/>
            <ac:spMkLst>
              <pc:docMk/>
              <pc:sldMasterMk cId="0" sldId="2147483660"/>
              <pc:sldLayoutMk cId="0" sldId="2147483665"/>
              <ac:spMk id="3" creationId="{BF095DAB-AB23-2586-52F8-14F373E7DD2C}"/>
            </ac:spMkLst>
          </pc:spChg>
          <pc:spChg chg="add mod">
            <ac:chgData name="René Brünn" userId="3b901e74-047b-42f4-bbc9-b2c074e71b6c" providerId="ADAL" clId="{969351EE-9F4C-A948-9979-A35A4DB178F6}" dt="2023-10-20T15:21:48.443" v="71" actId="1076"/>
            <ac:spMkLst>
              <pc:docMk/>
              <pc:sldMasterMk cId="0" sldId="2147483660"/>
              <pc:sldLayoutMk cId="0" sldId="2147483665"/>
              <ac:spMk id="4" creationId="{5C6CDC5A-7C00-BEA3-A5C6-FF2AB57611FE}"/>
            </ac:spMkLst>
          </pc:spChg>
          <pc:spChg chg="add mod">
            <ac:chgData name="René Brünn" userId="3b901e74-047b-42f4-bbc9-b2c074e71b6c" providerId="ADAL" clId="{969351EE-9F4C-A948-9979-A35A4DB178F6}" dt="2023-10-20T15:22:03.908" v="73"/>
            <ac:spMkLst>
              <pc:docMk/>
              <pc:sldMasterMk cId="0" sldId="2147483660"/>
              <pc:sldLayoutMk cId="0" sldId="2147483665"/>
              <ac:spMk id="5" creationId="{44A6DE3C-F32D-F5FB-E538-EDED9F8DC0D9}"/>
            </ac:spMkLst>
          </pc:spChg>
          <pc:spChg chg="add mod">
            <ac:chgData name="René Brünn" userId="3b901e74-047b-42f4-bbc9-b2c074e71b6c" providerId="ADAL" clId="{969351EE-9F4C-A948-9979-A35A4DB178F6}" dt="2023-10-20T15:28:29.300" v="191"/>
            <ac:spMkLst>
              <pc:docMk/>
              <pc:sldMasterMk cId="0" sldId="2147483660"/>
              <pc:sldLayoutMk cId="0" sldId="2147483665"/>
              <ac:spMk id="6" creationId="{C08E334A-3150-2FA4-1427-155F1CA706C2}"/>
            </ac:spMkLst>
          </pc:spChg>
          <pc:spChg chg="del mod">
            <ac:chgData name="René Brünn" userId="3b901e74-047b-42f4-bbc9-b2c074e71b6c" providerId="ADAL" clId="{969351EE-9F4C-A948-9979-A35A4DB178F6}" dt="2023-10-20T15:21:31.284" v="65" actId="478"/>
            <ac:spMkLst>
              <pc:docMk/>
              <pc:sldMasterMk cId="0" sldId="2147483660"/>
              <pc:sldLayoutMk cId="0" sldId="2147483665"/>
              <ac:spMk id="11" creationId="{00000000-0000-0000-0000-000000000000}"/>
            </ac:spMkLst>
          </pc:spChg>
          <pc:spChg chg="del">
            <ac:chgData name="René Brünn" userId="3b901e74-047b-42f4-bbc9-b2c074e71b6c" providerId="ADAL" clId="{969351EE-9F4C-A948-9979-A35A4DB178F6}" dt="2023-10-20T15:22:03.354" v="72" actId="478"/>
            <ac:spMkLst>
              <pc:docMk/>
              <pc:sldMasterMk cId="0" sldId="2147483660"/>
              <pc:sldLayoutMk cId="0" sldId="2147483665"/>
              <ac:spMk id="12" creationId="{00000000-0000-0000-0000-000000000000}"/>
            </ac:spMkLst>
          </pc:spChg>
          <pc:spChg chg="del mod">
            <ac:chgData name="René Brünn" userId="3b901e74-047b-42f4-bbc9-b2c074e71b6c" providerId="ADAL" clId="{969351EE-9F4C-A948-9979-A35A4DB178F6}" dt="2023-10-20T15:21:40.978" v="69" actId="478"/>
            <ac:spMkLst>
              <pc:docMk/>
              <pc:sldMasterMk cId="0" sldId="2147483660"/>
              <pc:sldLayoutMk cId="0" sldId="2147483665"/>
              <ac:spMk id="13" creationId="{00000000-0000-0000-0000-000000000000}"/>
            </ac:spMkLst>
          </pc:spChg>
          <pc:spChg chg="mod">
            <ac:chgData name="René Brünn" userId="3b901e74-047b-42f4-bbc9-b2c074e71b6c" providerId="ADAL" clId="{969351EE-9F4C-A948-9979-A35A4DB178F6}" dt="2023-10-20T15:21:14.036" v="60" actId="14100"/>
            <ac:spMkLst>
              <pc:docMk/>
              <pc:sldMasterMk cId="0" sldId="2147483660"/>
              <pc:sldLayoutMk cId="0" sldId="2147483665"/>
              <ac:spMk id="15" creationId="{00000000-0000-0000-0000-000000000000}"/>
            </ac:spMkLst>
          </pc:spChg>
          <pc:spChg chg="mod">
            <ac:chgData name="René Brünn" userId="3b901e74-047b-42f4-bbc9-b2c074e71b6c" providerId="ADAL" clId="{969351EE-9F4C-A948-9979-A35A4DB178F6}" dt="2023-10-20T15:21:10.969" v="59" actId="14100"/>
            <ac:spMkLst>
              <pc:docMk/>
              <pc:sldMasterMk cId="0" sldId="2147483660"/>
              <pc:sldLayoutMk cId="0" sldId="2147483665"/>
              <ac:spMk id="16" creationId="{00000000-0000-0000-0000-000000000000}"/>
            </ac:spMkLst>
          </pc:spChg>
        </pc:sldLayoutChg>
        <pc:sldLayoutChg chg="addSp delSp modSp mod ord">
          <pc:chgData name="René Brünn" userId="3b901e74-047b-42f4-bbc9-b2c074e71b6c" providerId="ADAL" clId="{969351EE-9F4C-A948-9979-A35A4DB178F6}" dt="2023-10-20T15:30:23.179" v="214" actId="20578"/>
          <pc:sldLayoutMkLst>
            <pc:docMk/>
            <pc:sldMasterMk cId="0" sldId="2147483660"/>
            <pc:sldLayoutMk cId="0" sldId="2147483666"/>
          </pc:sldLayoutMkLst>
          <pc:spChg chg="mod">
            <ac:chgData name="René Brünn" userId="3b901e74-047b-42f4-bbc9-b2c074e71b6c" providerId="ADAL" clId="{969351EE-9F4C-A948-9979-A35A4DB178F6}" dt="2023-10-20T15:28:07.771" v="187" actId="207"/>
            <ac:spMkLst>
              <pc:docMk/>
              <pc:sldMasterMk cId="0" sldId="2147483660"/>
              <pc:sldLayoutMk cId="0" sldId="2147483666"/>
              <ac:spMk id="2" creationId="{00000000-0000-0000-0000-000000000000}"/>
            </ac:spMkLst>
          </pc:spChg>
          <pc:spChg chg="add mod">
            <ac:chgData name="René Brünn" userId="3b901e74-047b-42f4-bbc9-b2c074e71b6c" providerId="ADAL" clId="{969351EE-9F4C-A948-9979-A35A4DB178F6}" dt="2023-10-20T15:22:10.251" v="76"/>
            <ac:spMkLst>
              <pc:docMk/>
              <pc:sldMasterMk cId="0" sldId="2147483660"/>
              <pc:sldLayoutMk cId="0" sldId="2147483666"/>
              <ac:spMk id="3" creationId="{50B2026F-96C6-6A15-B7DC-C323760A372C}"/>
            </ac:spMkLst>
          </pc:spChg>
          <pc:spChg chg="add mod">
            <ac:chgData name="René Brünn" userId="3b901e74-047b-42f4-bbc9-b2c074e71b6c" providerId="ADAL" clId="{969351EE-9F4C-A948-9979-A35A4DB178F6}" dt="2023-10-20T15:26:23.775" v="122" actId="14100"/>
            <ac:spMkLst>
              <pc:docMk/>
              <pc:sldMasterMk cId="0" sldId="2147483660"/>
              <pc:sldLayoutMk cId="0" sldId="2147483666"/>
              <ac:spMk id="4" creationId="{F1B048A3-5A68-F0F3-779A-E301F1569AE9}"/>
            </ac:spMkLst>
          </pc:spChg>
          <pc:spChg chg="del mod">
            <ac:chgData name="René Brünn" userId="3b901e74-047b-42f4-bbc9-b2c074e71b6c" providerId="ADAL" clId="{969351EE-9F4C-A948-9979-A35A4DB178F6}" dt="2023-10-20T15:22:09.401" v="75" actId="478"/>
            <ac:spMkLst>
              <pc:docMk/>
              <pc:sldMasterMk cId="0" sldId="2147483660"/>
              <pc:sldLayoutMk cId="0" sldId="2147483666"/>
              <ac:spMk id="5" creationId="{00000000-0000-0000-0000-000000000000}"/>
            </ac:spMkLst>
          </pc:spChg>
        </pc:sldLayoutChg>
        <pc:sldLayoutChg chg="delSp modSp mod">
          <pc:chgData name="René Brünn" userId="3b901e74-047b-42f4-bbc9-b2c074e71b6c" providerId="ADAL" clId="{969351EE-9F4C-A948-9979-A35A4DB178F6}" dt="2023-10-20T15:22:31.967" v="80" actId="478"/>
          <pc:sldLayoutMkLst>
            <pc:docMk/>
            <pc:sldMasterMk cId="0" sldId="2147483660"/>
            <pc:sldLayoutMk cId="0" sldId="2147483667"/>
          </pc:sldLayoutMkLst>
          <pc:spChg chg="mod">
            <ac:chgData name="René Brünn" userId="3b901e74-047b-42f4-bbc9-b2c074e71b6c" providerId="ADAL" clId="{969351EE-9F4C-A948-9979-A35A4DB178F6}" dt="2023-10-20T15:22:29.140" v="79" actId="255"/>
            <ac:spMkLst>
              <pc:docMk/>
              <pc:sldMasterMk cId="0" sldId="2147483660"/>
              <pc:sldLayoutMk cId="0" sldId="2147483667"/>
              <ac:spMk id="2" creationId="{00000000-0000-0000-0000-000000000000}"/>
            </ac:spMkLst>
          </pc:spChg>
          <pc:spChg chg="mod">
            <ac:chgData name="René Brünn" userId="3b901e74-047b-42f4-bbc9-b2c074e71b6c" providerId="ADAL" clId="{969351EE-9F4C-A948-9979-A35A4DB178F6}" dt="2023-10-20T15:22:25.099" v="78" actId="255"/>
            <ac:spMkLst>
              <pc:docMk/>
              <pc:sldMasterMk cId="0" sldId="2147483660"/>
              <pc:sldLayoutMk cId="0" sldId="2147483667"/>
              <ac:spMk id="3" creationId="{00000000-0000-0000-0000-000000000000}"/>
            </ac:spMkLst>
          </pc:spChg>
          <pc:spChg chg="del">
            <ac:chgData name="René Brünn" userId="3b901e74-047b-42f4-bbc9-b2c074e71b6c" providerId="ADAL" clId="{969351EE-9F4C-A948-9979-A35A4DB178F6}" dt="2023-10-20T15:22:31.967" v="80" actId="478"/>
            <ac:spMkLst>
              <pc:docMk/>
              <pc:sldMasterMk cId="0" sldId="2147483660"/>
              <pc:sldLayoutMk cId="0" sldId="2147483667"/>
              <ac:spMk id="4" creationId="{00000000-0000-0000-0000-000000000000}"/>
            </ac:spMkLst>
          </pc:spChg>
        </pc:sldLayoutChg>
      </pc:sldMasterChg>
    </pc:docChg>
  </pc:docChgLst>
  <pc:docChgLst>
    <pc:chgData name="Matthias Pollinger" userId="bb6e001a-9d8c-432e-a1de-0d4ffeb55717" providerId="ADAL" clId="{5E4739E4-27DA-4995-890F-009DEB7724F1}"/>
    <pc:docChg chg="custSel addSld delSld modSld">
      <pc:chgData name="Matthias Pollinger" userId="bb6e001a-9d8c-432e-a1de-0d4ffeb55717" providerId="ADAL" clId="{5E4739E4-27DA-4995-890F-009DEB7724F1}" dt="2020-10-14T10:17:40.322" v="14" actId="47"/>
      <pc:docMkLst>
        <pc:docMk/>
      </pc:docMkLst>
      <pc:sldChg chg="add del">
        <pc:chgData name="Matthias Pollinger" userId="bb6e001a-9d8c-432e-a1de-0d4ffeb55717" providerId="ADAL" clId="{5E4739E4-27DA-4995-890F-009DEB7724F1}" dt="2020-10-14T10:17:40.322" v="14" actId="47"/>
        <pc:sldMkLst>
          <pc:docMk/>
          <pc:sldMk cId="1051198717" sldId="259"/>
        </pc:sldMkLst>
      </pc:sldChg>
      <pc:sldChg chg="modSp add del mod">
        <pc:chgData name="Matthias Pollinger" userId="bb6e001a-9d8c-432e-a1de-0d4ffeb55717" providerId="ADAL" clId="{5E4739E4-27DA-4995-890F-009DEB7724F1}" dt="2020-10-14T10:17:40.322" v="14" actId="47"/>
        <pc:sldMkLst>
          <pc:docMk/>
          <pc:sldMk cId="1962338403" sldId="261"/>
        </pc:sldMkLst>
        <pc:spChg chg="mod">
          <ac:chgData name="Matthias Pollinger" userId="bb6e001a-9d8c-432e-a1de-0d4ffeb55717" providerId="ADAL" clId="{5E4739E4-27DA-4995-890F-009DEB7724F1}" dt="2020-10-14T07:56:21.215" v="10" actId="27636"/>
          <ac:spMkLst>
            <pc:docMk/>
            <pc:sldMk cId="1962338403" sldId="261"/>
            <ac:spMk id="3" creationId="{A8B8C5D3-050E-4534-832C-4D9AE743D568}"/>
          </ac:spMkLst>
        </pc:spChg>
      </pc:sldChg>
      <pc:sldChg chg="add del">
        <pc:chgData name="Matthias Pollinger" userId="bb6e001a-9d8c-432e-a1de-0d4ffeb55717" providerId="ADAL" clId="{5E4739E4-27DA-4995-890F-009DEB7724F1}" dt="2020-10-14T10:17:40.322" v="14" actId="47"/>
        <pc:sldMkLst>
          <pc:docMk/>
          <pc:sldMk cId="3648463000" sldId="262"/>
        </pc:sldMkLst>
      </pc:sldChg>
      <pc:sldChg chg="add del">
        <pc:chgData name="Matthias Pollinger" userId="bb6e001a-9d8c-432e-a1de-0d4ffeb55717" providerId="ADAL" clId="{5E4739E4-27DA-4995-890F-009DEB7724F1}" dt="2020-10-14T10:17:40.322" v="14" actId="47"/>
        <pc:sldMkLst>
          <pc:docMk/>
          <pc:sldMk cId="1328331721" sldId="264"/>
        </pc:sldMkLst>
      </pc:sldChg>
      <pc:sldChg chg="add del">
        <pc:chgData name="Matthias Pollinger" userId="bb6e001a-9d8c-432e-a1de-0d4ffeb55717" providerId="ADAL" clId="{5E4739E4-27DA-4995-890F-009DEB7724F1}" dt="2020-10-14T10:17:40.322" v="14" actId="47"/>
        <pc:sldMkLst>
          <pc:docMk/>
          <pc:sldMk cId="2331627449" sldId="265"/>
        </pc:sldMkLst>
      </pc:sldChg>
      <pc:sldChg chg="add del">
        <pc:chgData name="Matthias Pollinger" userId="bb6e001a-9d8c-432e-a1de-0d4ffeb55717" providerId="ADAL" clId="{5E4739E4-27DA-4995-890F-009DEB7724F1}" dt="2020-10-14T10:17:40.322" v="14" actId="47"/>
        <pc:sldMkLst>
          <pc:docMk/>
          <pc:sldMk cId="2615001526" sldId="266"/>
        </pc:sldMkLst>
      </pc:sldChg>
      <pc:sldChg chg="add del">
        <pc:chgData name="Matthias Pollinger" userId="bb6e001a-9d8c-432e-a1de-0d4ffeb55717" providerId="ADAL" clId="{5E4739E4-27DA-4995-890F-009DEB7724F1}" dt="2020-10-14T10:17:40.322" v="14" actId="47"/>
        <pc:sldMkLst>
          <pc:docMk/>
          <pc:sldMk cId="1079735502" sldId="267"/>
        </pc:sldMkLst>
      </pc:sldChg>
      <pc:sldChg chg="add del">
        <pc:chgData name="Matthias Pollinger" userId="bb6e001a-9d8c-432e-a1de-0d4ffeb55717" providerId="ADAL" clId="{5E4739E4-27DA-4995-890F-009DEB7724F1}" dt="2020-10-14T10:17:40.322" v="14" actId="47"/>
        <pc:sldMkLst>
          <pc:docMk/>
          <pc:sldMk cId="2013461928" sldId="268"/>
        </pc:sldMkLst>
      </pc:sldChg>
      <pc:sldChg chg="add del">
        <pc:chgData name="Matthias Pollinger" userId="bb6e001a-9d8c-432e-a1de-0d4ffeb55717" providerId="ADAL" clId="{5E4739E4-27DA-4995-890F-009DEB7724F1}" dt="2020-10-14T10:17:40.322" v="14" actId="47"/>
        <pc:sldMkLst>
          <pc:docMk/>
          <pc:sldMk cId="2532599403" sldId="269"/>
        </pc:sldMkLst>
      </pc:sldChg>
      <pc:sldChg chg="add del">
        <pc:chgData name="Matthias Pollinger" userId="bb6e001a-9d8c-432e-a1de-0d4ffeb55717" providerId="ADAL" clId="{5E4739E4-27DA-4995-890F-009DEB7724F1}" dt="2020-10-14T10:17:40.322" v="14" actId="47"/>
        <pc:sldMkLst>
          <pc:docMk/>
          <pc:sldMk cId="299208834" sldId="270"/>
        </pc:sldMkLst>
      </pc:sldChg>
      <pc:sldChg chg="add del">
        <pc:chgData name="Matthias Pollinger" userId="bb6e001a-9d8c-432e-a1de-0d4ffeb55717" providerId="ADAL" clId="{5E4739E4-27DA-4995-890F-009DEB7724F1}" dt="2020-10-14T10:17:40.322" v="14" actId="47"/>
        <pc:sldMkLst>
          <pc:docMk/>
          <pc:sldMk cId="4245042035" sldId="271"/>
        </pc:sldMkLst>
      </pc:sldChg>
      <pc:sldChg chg="add del">
        <pc:chgData name="Matthias Pollinger" userId="bb6e001a-9d8c-432e-a1de-0d4ffeb55717" providerId="ADAL" clId="{5E4739E4-27DA-4995-890F-009DEB7724F1}" dt="2020-10-14T10:17:40.322" v="14" actId="47"/>
        <pc:sldMkLst>
          <pc:docMk/>
          <pc:sldMk cId="2428291839" sldId="272"/>
        </pc:sldMkLst>
      </pc:sldChg>
      <pc:sldChg chg="add del">
        <pc:chgData name="Matthias Pollinger" userId="bb6e001a-9d8c-432e-a1de-0d4ffeb55717" providerId="ADAL" clId="{5E4739E4-27DA-4995-890F-009DEB7724F1}" dt="2020-10-14T10:17:40.322" v="14" actId="47"/>
        <pc:sldMkLst>
          <pc:docMk/>
          <pc:sldMk cId="2185469677" sldId="273"/>
        </pc:sldMkLst>
      </pc:sldChg>
      <pc:sldChg chg="modSp add del mod">
        <pc:chgData name="Matthias Pollinger" userId="bb6e001a-9d8c-432e-a1de-0d4ffeb55717" providerId="ADAL" clId="{5E4739E4-27DA-4995-890F-009DEB7724F1}" dt="2020-10-14T10:17:40.322" v="14" actId="47"/>
        <pc:sldMkLst>
          <pc:docMk/>
          <pc:sldMk cId="3818990152" sldId="274"/>
        </pc:sldMkLst>
        <pc:spChg chg="mod">
          <ac:chgData name="Matthias Pollinger" userId="bb6e001a-9d8c-432e-a1de-0d4ffeb55717" providerId="ADAL" clId="{5E4739E4-27DA-4995-890F-009DEB7724F1}" dt="2020-10-14T07:56:21.270" v="11" actId="27636"/>
          <ac:spMkLst>
            <pc:docMk/>
            <pc:sldMk cId="3818990152" sldId="274"/>
            <ac:spMk id="3" creationId="{C0692565-0B65-4A47-BB44-6D715279501C}"/>
          </ac:spMkLst>
        </pc:spChg>
      </pc:sldChg>
      <pc:sldChg chg="add del">
        <pc:chgData name="Matthias Pollinger" userId="bb6e001a-9d8c-432e-a1de-0d4ffeb55717" providerId="ADAL" clId="{5E4739E4-27DA-4995-890F-009DEB7724F1}" dt="2020-10-14T10:17:40.322" v="14" actId="47"/>
        <pc:sldMkLst>
          <pc:docMk/>
          <pc:sldMk cId="3986277249" sldId="275"/>
        </pc:sldMkLst>
      </pc:sldChg>
      <pc:sldChg chg="add del">
        <pc:chgData name="Matthias Pollinger" userId="bb6e001a-9d8c-432e-a1de-0d4ffeb55717" providerId="ADAL" clId="{5E4739E4-27DA-4995-890F-009DEB7724F1}" dt="2020-10-14T10:17:40.322" v="14" actId="47"/>
        <pc:sldMkLst>
          <pc:docMk/>
          <pc:sldMk cId="2444867983" sldId="276"/>
        </pc:sldMkLst>
      </pc:sldChg>
      <pc:sldChg chg="add del">
        <pc:chgData name="Matthias Pollinger" userId="bb6e001a-9d8c-432e-a1de-0d4ffeb55717" providerId="ADAL" clId="{5E4739E4-27DA-4995-890F-009DEB7724F1}" dt="2020-10-14T10:17:40.322" v="14" actId="47"/>
        <pc:sldMkLst>
          <pc:docMk/>
          <pc:sldMk cId="4062374344" sldId="277"/>
        </pc:sldMkLst>
      </pc:sldChg>
      <pc:sldChg chg="add del">
        <pc:chgData name="Matthias Pollinger" userId="bb6e001a-9d8c-432e-a1de-0d4ffeb55717" providerId="ADAL" clId="{5E4739E4-27DA-4995-890F-009DEB7724F1}" dt="2020-10-14T10:17:40.322" v="14" actId="47"/>
        <pc:sldMkLst>
          <pc:docMk/>
          <pc:sldMk cId="2474226654" sldId="278"/>
        </pc:sldMkLst>
      </pc:sldChg>
      <pc:sldChg chg="add del">
        <pc:chgData name="Matthias Pollinger" userId="bb6e001a-9d8c-432e-a1de-0d4ffeb55717" providerId="ADAL" clId="{5E4739E4-27DA-4995-890F-009DEB7724F1}" dt="2020-10-14T10:17:40.322" v="14" actId="47"/>
        <pc:sldMkLst>
          <pc:docMk/>
          <pc:sldMk cId="1570518387" sldId="279"/>
        </pc:sldMkLst>
      </pc:sldChg>
      <pc:sldChg chg="add del">
        <pc:chgData name="Matthias Pollinger" userId="bb6e001a-9d8c-432e-a1de-0d4ffeb55717" providerId="ADAL" clId="{5E4739E4-27DA-4995-890F-009DEB7724F1}" dt="2020-10-14T10:17:40.322" v="14" actId="47"/>
        <pc:sldMkLst>
          <pc:docMk/>
          <pc:sldMk cId="1994669856" sldId="280"/>
        </pc:sldMkLst>
      </pc:sldChg>
      <pc:sldChg chg="add del">
        <pc:chgData name="Matthias Pollinger" userId="bb6e001a-9d8c-432e-a1de-0d4ffeb55717" providerId="ADAL" clId="{5E4739E4-27DA-4995-890F-009DEB7724F1}" dt="2020-10-14T10:17:40.322" v="14" actId="47"/>
        <pc:sldMkLst>
          <pc:docMk/>
          <pc:sldMk cId="1646388925" sldId="287"/>
        </pc:sldMkLst>
      </pc:sldChg>
      <pc:sldChg chg="add del">
        <pc:chgData name="Matthias Pollinger" userId="bb6e001a-9d8c-432e-a1de-0d4ffeb55717" providerId="ADAL" clId="{5E4739E4-27DA-4995-890F-009DEB7724F1}" dt="2020-10-14T10:17:40.322" v="14" actId="47"/>
        <pc:sldMkLst>
          <pc:docMk/>
          <pc:sldMk cId="1603330462" sldId="288"/>
        </pc:sldMkLst>
      </pc:sldChg>
      <pc:sldChg chg="add del">
        <pc:chgData name="Matthias Pollinger" userId="bb6e001a-9d8c-432e-a1de-0d4ffeb55717" providerId="ADAL" clId="{5E4739E4-27DA-4995-890F-009DEB7724F1}" dt="2020-10-14T10:17:40.322" v="14" actId="47"/>
        <pc:sldMkLst>
          <pc:docMk/>
          <pc:sldMk cId="4015565786" sldId="289"/>
        </pc:sldMkLst>
      </pc:sldChg>
      <pc:sldChg chg="add del">
        <pc:chgData name="Matthias Pollinger" userId="bb6e001a-9d8c-432e-a1de-0d4ffeb55717" providerId="ADAL" clId="{5E4739E4-27DA-4995-890F-009DEB7724F1}" dt="2020-10-14T10:17:40.322" v="14" actId="47"/>
        <pc:sldMkLst>
          <pc:docMk/>
          <pc:sldMk cId="1776057571" sldId="290"/>
        </pc:sldMkLst>
      </pc:sldChg>
      <pc:sldChg chg="add del">
        <pc:chgData name="Matthias Pollinger" userId="bb6e001a-9d8c-432e-a1de-0d4ffeb55717" providerId="ADAL" clId="{5E4739E4-27DA-4995-890F-009DEB7724F1}" dt="2020-10-14T10:17:40.322" v="14" actId="47"/>
        <pc:sldMkLst>
          <pc:docMk/>
          <pc:sldMk cId="3954019582" sldId="291"/>
        </pc:sldMkLst>
      </pc:sldChg>
      <pc:sldChg chg="add del">
        <pc:chgData name="Matthias Pollinger" userId="bb6e001a-9d8c-432e-a1de-0d4ffeb55717" providerId="ADAL" clId="{5E4739E4-27DA-4995-890F-009DEB7724F1}" dt="2020-10-14T10:17:40.322" v="14" actId="47"/>
        <pc:sldMkLst>
          <pc:docMk/>
          <pc:sldMk cId="2995558473" sldId="292"/>
        </pc:sldMkLst>
      </pc:sldChg>
      <pc:sldChg chg="add del">
        <pc:chgData name="Matthias Pollinger" userId="bb6e001a-9d8c-432e-a1de-0d4ffeb55717" providerId="ADAL" clId="{5E4739E4-27DA-4995-890F-009DEB7724F1}" dt="2020-10-14T10:17:40.322" v="14" actId="47"/>
        <pc:sldMkLst>
          <pc:docMk/>
          <pc:sldMk cId="4142388384" sldId="294"/>
        </pc:sldMkLst>
      </pc:sldChg>
      <pc:sldChg chg="add del">
        <pc:chgData name="Matthias Pollinger" userId="bb6e001a-9d8c-432e-a1de-0d4ffeb55717" providerId="ADAL" clId="{5E4739E4-27DA-4995-890F-009DEB7724F1}" dt="2020-10-14T10:17:40.322" v="14" actId="47"/>
        <pc:sldMkLst>
          <pc:docMk/>
          <pc:sldMk cId="607342376" sldId="295"/>
        </pc:sldMkLst>
      </pc:sldChg>
      <pc:sldChg chg="add del">
        <pc:chgData name="Matthias Pollinger" userId="bb6e001a-9d8c-432e-a1de-0d4ffeb55717" providerId="ADAL" clId="{5E4739E4-27DA-4995-890F-009DEB7724F1}" dt="2020-10-14T10:17:40.322" v="14" actId="47"/>
        <pc:sldMkLst>
          <pc:docMk/>
          <pc:sldMk cId="4240771524" sldId="322"/>
        </pc:sldMkLst>
      </pc:sldChg>
      <pc:sldChg chg="modSp mod">
        <pc:chgData name="Matthias Pollinger" userId="bb6e001a-9d8c-432e-a1de-0d4ffeb55717" providerId="ADAL" clId="{5E4739E4-27DA-4995-890F-009DEB7724F1}" dt="2020-10-14T07:54:58.107" v="8" actId="20577"/>
        <pc:sldMkLst>
          <pc:docMk/>
          <pc:sldMk cId="704159972" sldId="328"/>
        </pc:sldMkLst>
        <pc:spChg chg="mod">
          <ac:chgData name="Matthias Pollinger" userId="bb6e001a-9d8c-432e-a1de-0d4ffeb55717" providerId="ADAL" clId="{5E4739E4-27DA-4995-890F-009DEB7724F1}" dt="2020-10-14T07:54:26.907" v="0"/>
          <ac:spMkLst>
            <pc:docMk/>
            <pc:sldMk cId="704159972" sldId="328"/>
            <ac:spMk id="7" creationId="{00000000-0000-0000-0000-000000000000}"/>
          </ac:spMkLst>
        </pc:spChg>
        <pc:spChg chg="mod">
          <ac:chgData name="Matthias Pollinger" userId="bb6e001a-9d8c-432e-a1de-0d4ffeb55717" providerId="ADAL" clId="{5E4739E4-27DA-4995-890F-009DEB7724F1}" dt="2020-10-14T07:54:58.107" v="8" actId="20577"/>
          <ac:spMkLst>
            <pc:docMk/>
            <pc:sldMk cId="704159972" sldId="328"/>
            <ac:spMk id="9" creationId="{162DC94C-9AFD-47A2-B82E-4078AA867EDE}"/>
          </ac:spMkLst>
        </pc:spChg>
      </pc:sldChg>
      <pc:sldChg chg="add del">
        <pc:chgData name="Matthias Pollinger" userId="bb6e001a-9d8c-432e-a1de-0d4ffeb55717" providerId="ADAL" clId="{5E4739E4-27DA-4995-890F-009DEB7724F1}" dt="2020-10-14T10:17:40.322" v="14" actId="47"/>
        <pc:sldMkLst>
          <pc:docMk/>
          <pc:sldMk cId="3365146072" sldId="544"/>
        </pc:sldMkLst>
      </pc:sldChg>
      <pc:sldChg chg="add del">
        <pc:chgData name="Matthias Pollinger" userId="bb6e001a-9d8c-432e-a1de-0d4ffeb55717" providerId="ADAL" clId="{5E4739E4-27DA-4995-890F-009DEB7724F1}" dt="2020-10-14T10:17:40.322" v="14" actId="47"/>
        <pc:sldMkLst>
          <pc:docMk/>
          <pc:sldMk cId="1873431074" sldId="545"/>
        </pc:sldMkLst>
      </pc:sldChg>
      <pc:sldChg chg="add del">
        <pc:chgData name="Matthias Pollinger" userId="bb6e001a-9d8c-432e-a1de-0d4ffeb55717" providerId="ADAL" clId="{5E4739E4-27DA-4995-890F-009DEB7724F1}" dt="2020-10-14T10:17:40.322" v="14" actId="47"/>
        <pc:sldMkLst>
          <pc:docMk/>
          <pc:sldMk cId="2657971938" sldId="546"/>
        </pc:sldMkLst>
      </pc:sldChg>
      <pc:sldChg chg="add del">
        <pc:chgData name="Matthias Pollinger" userId="bb6e001a-9d8c-432e-a1de-0d4ffeb55717" providerId="ADAL" clId="{5E4739E4-27DA-4995-890F-009DEB7724F1}" dt="2020-10-14T10:17:40.322" v="14" actId="47"/>
        <pc:sldMkLst>
          <pc:docMk/>
          <pc:sldMk cId="2127595039" sldId="547"/>
        </pc:sldMkLst>
      </pc:sldChg>
      <pc:sldChg chg="add del">
        <pc:chgData name="Matthias Pollinger" userId="bb6e001a-9d8c-432e-a1de-0d4ffeb55717" providerId="ADAL" clId="{5E4739E4-27DA-4995-890F-009DEB7724F1}" dt="2020-10-14T10:17:40.322" v="14" actId="47"/>
        <pc:sldMkLst>
          <pc:docMk/>
          <pc:sldMk cId="95764228" sldId="548"/>
        </pc:sldMkLst>
      </pc:sldChg>
      <pc:sldChg chg="modSp add del mod">
        <pc:chgData name="Matthias Pollinger" userId="bb6e001a-9d8c-432e-a1de-0d4ffeb55717" providerId="ADAL" clId="{5E4739E4-27DA-4995-890F-009DEB7724F1}" dt="2020-10-14T10:17:40.322" v="14" actId="47"/>
        <pc:sldMkLst>
          <pc:docMk/>
          <pc:sldMk cId="3783528968" sldId="557"/>
        </pc:sldMkLst>
        <pc:spChg chg="mod">
          <ac:chgData name="Matthias Pollinger" userId="bb6e001a-9d8c-432e-a1de-0d4ffeb55717" providerId="ADAL" clId="{5E4739E4-27DA-4995-890F-009DEB7724F1}" dt="2020-10-14T07:56:21.315" v="13" actId="27636"/>
          <ac:spMkLst>
            <pc:docMk/>
            <pc:sldMk cId="3783528968" sldId="557"/>
            <ac:spMk id="2" creationId="{10394158-F99C-2845-B074-C689B4452482}"/>
          </ac:spMkLst>
        </pc:spChg>
      </pc:sldChg>
      <pc:sldChg chg="add del">
        <pc:chgData name="Matthias Pollinger" userId="bb6e001a-9d8c-432e-a1de-0d4ffeb55717" providerId="ADAL" clId="{5E4739E4-27DA-4995-890F-009DEB7724F1}" dt="2020-10-14T10:17:40.322" v="14" actId="47"/>
        <pc:sldMkLst>
          <pc:docMk/>
          <pc:sldMk cId="2296220814" sldId="561"/>
        </pc:sldMkLst>
      </pc:sldChg>
      <pc:sldChg chg="add del">
        <pc:chgData name="Matthias Pollinger" userId="bb6e001a-9d8c-432e-a1de-0d4ffeb55717" providerId="ADAL" clId="{5E4739E4-27DA-4995-890F-009DEB7724F1}" dt="2020-10-14T10:17:40.322" v="14" actId="47"/>
        <pc:sldMkLst>
          <pc:docMk/>
          <pc:sldMk cId="3509942093" sldId="591"/>
        </pc:sldMkLst>
      </pc:sldChg>
      <pc:sldChg chg="add del">
        <pc:chgData name="Matthias Pollinger" userId="bb6e001a-9d8c-432e-a1de-0d4ffeb55717" providerId="ADAL" clId="{5E4739E4-27DA-4995-890F-009DEB7724F1}" dt="2020-10-14T10:17:40.322" v="14" actId="47"/>
        <pc:sldMkLst>
          <pc:docMk/>
          <pc:sldMk cId="443453104" sldId="592"/>
        </pc:sldMkLst>
      </pc:sldChg>
      <pc:sldChg chg="add del">
        <pc:chgData name="Matthias Pollinger" userId="bb6e001a-9d8c-432e-a1de-0d4ffeb55717" providerId="ADAL" clId="{5E4739E4-27DA-4995-890F-009DEB7724F1}" dt="2020-10-14T10:17:40.322" v="14" actId="47"/>
        <pc:sldMkLst>
          <pc:docMk/>
          <pc:sldMk cId="1923934063" sldId="2144"/>
        </pc:sldMkLst>
      </pc:sldChg>
      <pc:sldChg chg="modSp add del mod">
        <pc:chgData name="Matthias Pollinger" userId="bb6e001a-9d8c-432e-a1de-0d4ffeb55717" providerId="ADAL" clId="{5E4739E4-27DA-4995-890F-009DEB7724F1}" dt="2020-10-14T10:17:40.322" v="14" actId="47"/>
        <pc:sldMkLst>
          <pc:docMk/>
          <pc:sldMk cId="3142070933" sldId="2174"/>
        </pc:sldMkLst>
        <pc:spChg chg="mod">
          <ac:chgData name="Matthias Pollinger" userId="bb6e001a-9d8c-432e-a1de-0d4ffeb55717" providerId="ADAL" clId="{5E4739E4-27DA-4995-890F-009DEB7724F1}" dt="2020-10-14T07:56:21.294" v="12" actId="27636"/>
          <ac:spMkLst>
            <pc:docMk/>
            <pc:sldMk cId="3142070933" sldId="2174"/>
            <ac:spMk id="2" creationId="{CD6F7E63-5AD8-0444-94D1-0431116F739A}"/>
          </ac:spMkLst>
        </pc:spChg>
      </pc:sldChg>
      <pc:sldChg chg="add del">
        <pc:chgData name="Matthias Pollinger" userId="bb6e001a-9d8c-432e-a1de-0d4ffeb55717" providerId="ADAL" clId="{5E4739E4-27DA-4995-890F-009DEB7724F1}" dt="2020-10-14T10:17:40.322" v="14" actId="47"/>
        <pc:sldMkLst>
          <pc:docMk/>
          <pc:sldMk cId="601862799" sldId="2175"/>
        </pc:sldMkLst>
      </pc:sldChg>
      <pc:sldChg chg="add del">
        <pc:chgData name="Matthias Pollinger" userId="bb6e001a-9d8c-432e-a1de-0d4ffeb55717" providerId="ADAL" clId="{5E4739E4-27DA-4995-890F-009DEB7724F1}" dt="2020-10-14T10:17:40.322" v="14" actId="47"/>
        <pc:sldMkLst>
          <pc:docMk/>
          <pc:sldMk cId="4287807608" sldId="2176"/>
        </pc:sldMkLst>
      </pc:sldChg>
      <pc:sldChg chg="add del">
        <pc:chgData name="Matthias Pollinger" userId="bb6e001a-9d8c-432e-a1de-0d4ffeb55717" providerId="ADAL" clId="{5E4739E4-27DA-4995-890F-009DEB7724F1}" dt="2020-10-14T10:17:40.322" v="14" actId="47"/>
        <pc:sldMkLst>
          <pc:docMk/>
          <pc:sldMk cId="1975911846" sldId="2177"/>
        </pc:sldMkLst>
      </pc:sldChg>
      <pc:sldChg chg="add del">
        <pc:chgData name="Matthias Pollinger" userId="bb6e001a-9d8c-432e-a1de-0d4ffeb55717" providerId="ADAL" clId="{5E4739E4-27DA-4995-890F-009DEB7724F1}" dt="2020-10-14T10:17:40.322" v="14" actId="47"/>
        <pc:sldMkLst>
          <pc:docMk/>
          <pc:sldMk cId="2404657552" sldId="2184"/>
        </pc:sldMkLst>
      </pc:sldChg>
      <pc:sldChg chg="add del">
        <pc:chgData name="Matthias Pollinger" userId="bb6e001a-9d8c-432e-a1de-0d4ffeb55717" providerId="ADAL" clId="{5E4739E4-27DA-4995-890F-009DEB7724F1}" dt="2020-10-14T10:17:40.322" v="14" actId="47"/>
        <pc:sldMkLst>
          <pc:docMk/>
          <pc:sldMk cId="1849202235" sldId="2185"/>
        </pc:sldMkLst>
      </pc:sldChg>
      <pc:sldChg chg="add del">
        <pc:chgData name="Matthias Pollinger" userId="bb6e001a-9d8c-432e-a1de-0d4ffeb55717" providerId="ADAL" clId="{5E4739E4-27DA-4995-890F-009DEB7724F1}" dt="2020-10-14T10:17:40.322" v="14" actId="47"/>
        <pc:sldMkLst>
          <pc:docMk/>
          <pc:sldMk cId="2515484618" sldId="2187"/>
        </pc:sldMkLst>
      </pc:sldChg>
      <pc:sldChg chg="add del">
        <pc:chgData name="Matthias Pollinger" userId="bb6e001a-9d8c-432e-a1de-0d4ffeb55717" providerId="ADAL" clId="{5E4739E4-27DA-4995-890F-009DEB7724F1}" dt="2020-10-14T10:17:40.322" v="14" actId="47"/>
        <pc:sldMkLst>
          <pc:docMk/>
          <pc:sldMk cId="4107157519" sldId="2188"/>
        </pc:sldMkLst>
      </pc:sldChg>
      <pc:sldChg chg="add del">
        <pc:chgData name="Matthias Pollinger" userId="bb6e001a-9d8c-432e-a1de-0d4ffeb55717" providerId="ADAL" clId="{5E4739E4-27DA-4995-890F-009DEB7724F1}" dt="2020-10-14T10:17:40.322" v="14" actId="47"/>
        <pc:sldMkLst>
          <pc:docMk/>
          <pc:sldMk cId="630063324" sldId="2189"/>
        </pc:sldMkLst>
      </pc:sldChg>
      <pc:sldChg chg="add del">
        <pc:chgData name="Matthias Pollinger" userId="bb6e001a-9d8c-432e-a1de-0d4ffeb55717" providerId="ADAL" clId="{5E4739E4-27DA-4995-890F-009DEB7724F1}" dt="2020-10-14T10:17:40.322" v="14" actId="47"/>
        <pc:sldMkLst>
          <pc:docMk/>
          <pc:sldMk cId="137856764" sldId="2190"/>
        </pc:sldMkLst>
      </pc:sldChg>
      <pc:sldChg chg="add del">
        <pc:chgData name="Matthias Pollinger" userId="bb6e001a-9d8c-432e-a1de-0d4ffeb55717" providerId="ADAL" clId="{5E4739E4-27DA-4995-890F-009DEB7724F1}" dt="2020-10-14T10:17:40.322" v="14" actId="47"/>
        <pc:sldMkLst>
          <pc:docMk/>
          <pc:sldMk cId="1328733470" sldId="2191"/>
        </pc:sldMkLst>
      </pc:sldChg>
      <pc:sldMasterChg chg="delSldLayout">
        <pc:chgData name="Matthias Pollinger" userId="bb6e001a-9d8c-432e-a1de-0d4ffeb55717" providerId="ADAL" clId="{5E4739E4-27DA-4995-890F-009DEB7724F1}" dt="2020-10-14T10:17:40.322" v="14" actId="47"/>
        <pc:sldMasterMkLst>
          <pc:docMk/>
          <pc:sldMasterMk cId="0" sldId="2147483660"/>
        </pc:sldMasterMkLst>
        <pc:sldLayoutChg chg="del">
          <pc:chgData name="Matthias Pollinger" userId="bb6e001a-9d8c-432e-a1de-0d4ffeb55717" providerId="ADAL" clId="{5E4739E4-27DA-4995-890F-009DEB7724F1}" dt="2020-10-14T10:17:40.322" v="14" actId="47"/>
          <pc:sldLayoutMkLst>
            <pc:docMk/>
            <pc:sldMasterMk cId="0" sldId="2147483660"/>
            <pc:sldLayoutMk cId="3767351866" sldId="2147483676"/>
          </pc:sldLayoutMkLst>
        </pc:sldLayoutChg>
        <pc:sldLayoutChg chg="del">
          <pc:chgData name="Matthias Pollinger" userId="bb6e001a-9d8c-432e-a1de-0d4ffeb55717" providerId="ADAL" clId="{5E4739E4-27DA-4995-890F-009DEB7724F1}" dt="2020-10-14T10:17:40.322" v="14" actId="47"/>
          <pc:sldLayoutMkLst>
            <pc:docMk/>
            <pc:sldMasterMk cId="0" sldId="2147483660"/>
            <pc:sldLayoutMk cId="4162889415" sldId="2147483677"/>
          </pc:sldLayoutMkLst>
        </pc:sldLayoutChg>
      </pc:sldMasterChg>
    </pc:docChg>
  </pc:docChgLst>
  <pc:docChgLst>
    <pc:chgData name="Mattia Domenici" userId="S::domenici@roe-gmbh.de::3ae62757-4cad-4531-afdb-e6db35bdf8f8" providerId="AD" clId="Web-{24C7A4E8-228E-46E1-9603-3B1C5EF6B580}"/>
    <pc:docChg chg="addSld delSld sldOrd">
      <pc:chgData name="Mattia Domenici" userId="S::domenici@roe-gmbh.de::3ae62757-4cad-4531-afdb-e6db35bdf8f8" providerId="AD" clId="Web-{24C7A4E8-228E-46E1-9603-3B1C5EF6B580}" dt="2023-08-17T08:23:16.626" v="2"/>
      <pc:docMkLst>
        <pc:docMk/>
      </pc:docMkLst>
      <pc:sldChg chg="new del ord">
        <pc:chgData name="Mattia Domenici" userId="S::domenici@roe-gmbh.de::3ae62757-4cad-4531-afdb-e6db35bdf8f8" providerId="AD" clId="Web-{24C7A4E8-228E-46E1-9603-3B1C5EF6B580}" dt="2023-08-17T08:23:16.626" v="2"/>
        <pc:sldMkLst>
          <pc:docMk/>
          <pc:sldMk cId="1799650945"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20.12.23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20.12.23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891116" y="497355"/>
            <a:ext cx="8911167"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891115" y="1229547"/>
            <a:ext cx="8911167"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7128934" y="6889151"/>
            <a:ext cx="3118908"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20.12.23</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712894" y="6888938"/>
            <a:ext cx="6339655"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716457" y="1764295"/>
            <a:ext cx="9518923"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716458" y="1764295"/>
            <a:ext cx="4630242"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5442333" y="1764295"/>
            <a:ext cx="4793047"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716458" y="1764295"/>
            <a:ext cx="4630242"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431317" y="1764295"/>
            <a:ext cx="4804064"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716458" y="2368627"/>
            <a:ext cx="4630242"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5431317" y="2368627"/>
            <a:ext cx="472741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6" r:id="rId4"/>
    <p:sldLayoutId id="2147483662" r:id="rId5"/>
    <p:sldLayoutId id="2147483665" r:id="rId6"/>
    <p:sldLayoutId id="2147483664" r:id="rId7"/>
    <p:sldLayoutId id="2147483668" r:id="rId8"/>
    <p:sldLayoutId id="2147483675" r:id="rId9"/>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7B76B-C8AD-8E81-0F57-3622DFFA2FC5}"/>
              </a:ext>
            </a:extLst>
          </p:cNvPr>
          <p:cNvSpPr>
            <a:spLocks noGrp="1"/>
          </p:cNvSpPr>
          <p:nvPr>
            <p:ph type="title"/>
          </p:nvPr>
        </p:nvSpPr>
        <p:spPr/>
        <p:txBody>
          <a:bodyPr/>
          <a:lstStyle/>
          <a:p>
            <a:r>
              <a:rPr lang="de-DE" dirty="0"/>
              <a:t>Unterweisungsmodul</a:t>
            </a:r>
          </a:p>
        </p:txBody>
      </p:sp>
      <p:sp>
        <p:nvSpPr>
          <p:cNvPr id="3" name="Textplatzhalter 2">
            <a:extLst>
              <a:ext uri="{FF2B5EF4-FFF2-40B4-BE49-F238E27FC236}">
                <a16:creationId xmlns:a16="http://schemas.microsoft.com/office/drawing/2014/main" id="{7949A9DF-FD5F-E3AE-92A9-C47B67FC93D6}"/>
              </a:ext>
            </a:extLst>
          </p:cNvPr>
          <p:cNvSpPr>
            <a:spLocks noGrp="1"/>
          </p:cNvSpPr>
          <p:nvPr>
            <p:ph type="body" idx="1"/>
          </p:nvPr>
        </p:nvSpPr>
        <p:spPr/>
        <p:txBody>
          <a:bodyPr/>
          <a:lstStyle/>
          <a:p>
            <a:r>
              <a:rPr lang="de-DE" dirty="0"/>
              <a:t>Aktuelle Normenänderungen</a:t>
            </a:r>
          </a:p>
          <a:p>
            <a:endParaRPr lang="de-DE" dirty="0"/>
          </a:p>
        </p:txBody>
      </p:sp>
      <p:sp>
        <p:nvSpPr>
          <p:cNvPr id="4" name="Datumsplatzhalter 3">
            <a:extLst>
              <a:ext uri="{FF2B5EF4-FFF2-40B4-BE49-F238E27FC236}">
                <a16:creationId xmlns:a16="http://schemas.microsoft.com/office/drawing/2014/main" id="{491AA13B-43AF-B53B-9E0A-45CBB5B7D097}"/>
              </a:ext>
            </a:extLst>
          </p:cNvPr>
          <p:cNvSpPr>
            <a:spLocks noGrp="1"/>
          </p:cNvSpPr>
          <p:nvPr>
            <p:ph type="dt" sz="half" idx="10"/>
          </p:nvPr>
        </p:nvSpPr>
        <p:spPr/>
        <p:txBody>
          <a:bodyPr/>
          <a:lstStyle/>
          <a:p>
            <a:fld id="{71C0D098-B4D5-1D4D-AB7B-767DD957BAE1}" type="datetime1">
              <a:rPr lang="de-DE" smtClean="0"/>
              <a:t>20.12.23</a:t>
            </a:fld>
            <a:endParaRPr lang="en-US" dirty="0"/>
          </a:p>
        </p:txBody>
      </p:sp>
      <p:sp>
        <p:nvSpPr>
          <p:cNvPr id="5" name="Fußzeilenplatzhalter 4">
            <a:extLst>
              <a:ext uri="{FF2B5EF4-FFF2-40B4-BE49-F238E27FC236}">
                <a16:creationId xmlns:a16="http://schemas.microsoft.com/office/drawing/2014/main" id="{ED0464A5-2328-74A3-B1AC-91FA8F241859}"/>
              </a:ext>
            </a:extLst>
          </p:cNvPr>
          <p:cNvSpPr>
            <a:spLocks noGrp="1"/>
          </p:cNvSpPr>
          <p:nvPr>
            <p:ph type="ftr" sz="quarter" idx="12"/>
          </p:nvPr>
        </p:nvSpPr>
        <p:spPr/>
        <p:txBody>
          <a:bodyPr/>
          <a:lstStyle/>
          <a:p>
            <a:r>
              <a:rPr lang="en-US" dirty="0"/>
              <a:t>Revision: 0</a:t>
            </a:r>
          </a:p>
        </p:txBody>
      </p:sp>
    </p:spTree>
    <p:extLst>
      <p:ext uri="{BB962C8B-B14F-4D97-AF65-F5344CB8AC3E}">
        <p14:creationId xmlns:p14="http://schemas.microsoft.com/office/powerpoint/2010/main" val="36908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AC6ED1-F58D-91C1-E509-EDF965035C3B}"/>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3" name="Inhaltsplatzhalter 2">
            <a:extLst>
              <a:ext uri="{FF2B5EF4-FFF2-40B4-BE49-F238E27FC236}">
                <a16:creationId xmlns:a16="http://schemas.microsoft.com/office/drawing/2014/main" id="{6C8DBA97-A068-6485-01FC-8B77537597DF}"/>
              </a:ext>
            </a:extLst>
          </p:cNvPr>
          <p:cNvSpPr>
            <a:spLocks noGrp="1"/>
          </p:cNvSpPr>
          <p:nvPr>
            <p:ph sz="quarter" idx="1"/>
          </p:nvPr>
        </p:nvSpPr>
        <p:spPr/>
        <p:txBody>
          <a:bodyPr>
            <a:normAutofit fontScale="92500" lnSpcReduction="10000"/>
          </a:bodyPr>
          <a:lstStyle/>
          <a:p>
            <a:r>
              <a:rPr lang="de-DE" dirty="0"/>
              <a:t>VDE 0105-1 Bild B.1 – Rollen in der Wahrnehmung der Verantwortung</a:t>
            </a:r>
          </a:p>
          <a:p>
            <a:pPr lvl="1"/>
            <a:r>
              <a:rPr lang="de-DE" dirty="0"/>
              <a:t>B.1.2 Privathaushalt</a:t>
            </a:r>
          </a:p>
          <a:p>
            <a:pPr lvl="2"/>
            <a:r>
              <a:rPr lang="de-DE" dirty="0"/>
              <a:t>Rolle a): Eigentümer</a:t>
            </a:r>
          </a:p>
          <a:p>
            <a:pPr lvl="2"/>
            <a:r>
              <a:rPr lang="de-DE" dirty="0"/>
              <a:t>Rolle b), c) und d): Elektriker (Elektrofachkraft)</a:t>
            </a:r>
          </a:p>
          <a:p>
            <a:pPr marL="782292" lvl="2" indent="0">
              <a:buNone/>
            </a:pPr>
            <a:endParaRPr lang="de-DE" dirty="0"/>
          </a:p>
          <a:p>
            <a:pPr lvl="1"/>
            <a:r>
              <a:rPr lang="de-DE" dirty="0"/>
              <a:t>B.1.3 Mittelständisches Unternehmen oder Handwerksbetrieb</a:t>
            </a:r>
          </a:p>
          <a:p>
            <a:pPr lvl="2"/>
            <a:r>
              <a:rPr lang="de-DE" dirty="0"/>
              <a:t>Rolle a): Eigentümer (z. B. Bäcker als Betreiber der Bäckerei)</a:t>
            </a:r>
          </a:p>
          <a:p>
            <a:pPr lvl="2"/>
            <a:r>
              <a:rPr lang="de-DE" dirty="0"/>
              <a:t>Rolle b), c) und d): Elektriker (Elektrofachkraft)</a:t>
            </a:r>
          </a:p>
          <a:p>
            <a:br>
              <a:rPr lang="de-DE" dirty="0"/>
            </a:br>
            <a:endParaRPr lang="de-DE" dirty="0"/>
          </a:p>
          <a:p>
            <a:endParaRPr lang="de-DE" dirty="0"/>
          </a:p>
        </p:txBody>
      </p:sp>
      <p:sp>
        <p:nvSpPr>
          <p:cNvPr id="5" name="Titel 4">
            <a:extLst>
              <a:ext uri="{FF2B5EF4-FFF2-40B4-BE49-F238E27FC236}">
                <a16:creationId xmlns:a16="http://schemas.microsoft.com/office/drawing/2014/main" id="{F592D328-81CD-B47A-E7C9-6D9B8D9BD37B}"/>
              </a:ext>
            </a:extLst>
          </p:cNvPr>
          <p:cNvSpPr>
            <a:spLocks noGrp="1"/>
          </p:cNvSpPr>
          <p:nvPr>
            <p:ph type="title"/>
          </p:nvPr>
        </p:nvSpPr>
        <p:spPr/>
        <p:txBody>
          <a:bodyPr/>
          <a:lstStyle/>
          <a:p>
            <a:r>
              <a:rPr lang="de-DE" dirty="0"/>
              <a:t>Entwurf VDE 0105-1: 2022-07</a:t>
            </a:r>
            <a:br>
              <a:rPr lang="de-DE" dirty="0"/>
            </a:br>
            <a:r>
              <a:rPr lang="de-DE" dirty="0"/>
              <a:t>Rollen in der Wahrnehmung der Verantwortung</a:t>
            </a:r>
          </a:p>
        </p:txBody>
      </p:sp>
      <p:pic>
        <p:nvPicPr>
          <p:cNvPr id="6" name="Inhaltsplatzhalter 4">
            <a:extLst>
              <a:ext uri="{FF2B5EF4-FFF2-40B4-BE49-F238E27FC236}">
                <a16:creationId xmlns:a16="http://schemas.microsoft.com/office/drawing/2014/main" id="{D3C343FB-F48C-2A3B-E6C8-BDBC8BCA9828}"/>
              </a:ext>
            </a:extLst>
          </p:cNvPr>
          <p:cNvPicPr>
            <a:picLocks noGrp="1" noChangeAspect="1"/>
          </p:cNvPicPr>
          <p:nvPr>
            <p:ph sz="quarter" idx="13"/>
          </p:nvPr>
        </p:nvPicPr>
        <p:blipFill>
          <a:blip r:embed="rId2"/>
          <a:stretch>
            <a:fillRect/>
          </a:stretch>
        </p:blipFill>
        <p:spPr>
          <a:xfrm>
            <a:off x="5441950" y="2488083"/>
            <a:ext cx="4792663" cy="3509021"/>
          </a:xfrm>
          <a:prstGeom prst="rect">
            <a:avLst/>
          </a:prstGeom>
        </p:spPr>
      </p:pic>
      <p:sp>
        <p:nvSpPr>
          <p:cNvPr id="4" name="Textfeld 3">
            <a:extLst>
              <a:ext uri="{FF2B5EF4-FFF2-40B4-BE49-F238E27FC236}">
                <a16:creationId xmlns:a16="http://schemas.microsoft.com/office/drawing/2014/main" id="{EC6FCB7C-76EE-DA94-A008-EEFB593CCE9D}"/>
              </a:ext>
            </a:extLst>
          </p:cNvPr>
          <p:cNvSpPr txBox="1"/>
          <p:nvPr/>
        </p:nvSpPr>
        <p:spPr>
          <a:xfrm>
            <a:off x="8686558" y="6758886"/>
            <a:ext cx="154882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0105-1</a:t>
            </a:r>
          </a:p>
        </p:txBody>
      </p:sp>
    </p:spTree>
    <p:extLst>
      <p:ext uri="{BB962C8B-B14F-4D97-AF65-F5344CB8AC3E}">
        <p14:creationId xmlns:p14="http://schemas.microsoft.com/office/powerpoint/2010/main" val="201637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AC6ED1-F58D-91C1-E509-EDF965035C3B}"/>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3" name="Inhaltsplatzhalter 2">
            <a:extLst>
              <a:ext uri="{FF2B5EF4-FFF2-40B4-BE49-F238E27FC236}">
                <a16:creationId xmlns:a16="http://schemas.microsoft.com/office/drawing/2014/main" id="{6C8DBA97-A068-6485-01FC-8B77537597DF}"/>
              </a:ext>
            </a:extLst>
          </p:cNvPr>
          <p:cNvSpPr>
            <a:spLocks noGrp="1"/>
          </p:cNvSpPr>
          <p:nvPr>
            <p:ph sz="quarter" idx="1"/>
          </p:nvPr>
        </p:nvSpPr>
        <p:spPr/>
        <p:txBody>
          <a:bodyPr>
            <a:normAutofit fontScale="77500" lnSpcReduction="20000"/>
          </a:bodyPr>
          <a:lstStyle/>
          <a:p>
            <a:r>
              <a:rPr lang="de-DE" sz="2400" dirty="0"/>
              <a:t>VDE 0105-1 Bild B.1 – Rollen in der Wahrnehmung der Verantwortung</a:t>
            </a:r>
          </a:p>
          <a:p>
            <a:pPr lvl="1"/>
            <a:r>
              <a:rPr lang="de-DE" sz="2400" dirty="0"/>
              <a:t>B.1.4 Großindustrie oder Konzern</a:t>
            </a:r>
          </a:p>
          <a:p>
            <a:pPr lvl="2"/>
            <a:r>
              <a:rPr lang="de-DE" sz="2200" dirty="0"/>
              <a:t>Rolle a): Unternehmer oder Vorstand eines Unternehmens oder festgelegte Person, die beauftragt ist, die Rolle als Anlagenbetreiber (</a:t>
            </a:r>
            <a:r>
              <a:rPr lang="de-DE" sz="2200" dirty="0" err="1"/>
              <a:t>AnlB</a:t>
            </a:r>
            <a:r>
              <a:rPr lang="de-DE" sz="2200" dirty="0"/>
              <a:t>) wahrzunehmen</a:t>
            </a:r>
          </a:p>
          <a:p>
            <a:pPr lvl="2"/>
            <a:r>
              <a:rPr lang="de-DE" sz="2200" dirty="0"/>
              <a:t>Rolle b): Benannter Mitarbeiter, der beauftragt ist, die Rolle als Anlagenverantwortlicher (</a:t>
            </a:r>
            <a:r>
              <a:rPr lang="de-DE" sz="2200" dirty="0" err="1"/>
              <a:t>AnlV</a:t>
            </a:r>
            <a:r>
              <a:rPr lang="de-DE" sz="2200" dirty="0"/>
              <a:t>) wahrzunehmen</a:t>
            </a:r>
          </a:p>
          <a:p>
            <a:pPr lvl="2"/>
            <a:r>
              <a:rPr lang="de-DE" sz="2200" dirty="0"/>
              <a:t>Rolle c): Kolonnenführer oder Teamleiter, der beauftragt ist, die Rolle als Arbeitsverantwortlicher (</a:t>
            </a:r>
            <a:r>
              <a:rPr lang="de-DE" sz="2200" dirty="0" err="1"/>
              <a:t>ArbV</a:t>
            </a:r>
            <a:r>
              <a:rPr lang="de-DE" sz="2200" dirty="0"/>
              <a:t>) wahrzunehmen</a:t>
            </a:r>
          </a:p>
          <a:p>
            <a:pPr lvl="2"/>
            <a:r>
              <a:rPr lang="de-DE" sz="2200" dirty="0"/>
              <a:t>Rolle d): Arbeitende Person (</a:t>
            </a:r>
            <a:r>
              <a:rPr lang="de-DE" sz="2200" dirty="0" err="1"/>
              <a:t>ArbP</a:t>
            </a:r>
            <a:r>
              <a:rPr lang="de-DE" sz="2200" dirty="0"/>
              <a:t>) (Mitarbeiter im Arbeitsteam)</a:t>
            </a:r>
          </a:p>
        </p:txBody>
      </p:sp>
      <p:sp>
        <p:nvSpPr>
          <p:cNvPr id="5" name="Titel 4">
            <a:extLst>
              <a:ext uri="{FF2B5EF4-FFF2-40B4-BE49-F238E27FC236}">
                <a16:creationId xmlns:a16="http://schemas.microsoft.com/office/drawing/2014/main" id="{F592D328-81CD-B47A-E7C9-6D9B8D9BD37B}"/>
              </a:ext>
            </a:extLst>
          </p:cNvPr>
          <p:cNvSpPr>
            <a:spLocks noGrp="1"/>
          </p:cNvSpPr>
          <p:nvPr>
            <p:ph type="title"/>
          </p:nvPr>
        </p:nvSpPr>
        <p:spPr/>
        <p:txBody>
          <a:bodyPr/>
          <a:lstStyle/>
          <a:p>
            <a:r>
              <a:rPr lang="de-DE" dirty="0"/>
              <a:t>Entwurf VDE 0105-1: 2022-07</a:t>
            </a:r>
            <a:br>
              <a:rPr lang="de-DE" dirty="0"/>
            </a:br>
            <a:r>
              <a:rPr lang="de-DE" dirty="0"/>
              <a:t>Rollen in der Wahrnehmung der Verantwortung</a:t>
            </a:r>
          </a:p>
        </p:txBody>
      </p:sp>
      <p:pic>
        <p:nvPicPr>
          <p:cNvPr id="6" name="Inhaltsplatzhalter 4">
            <a:extLst>
              <a:ext uri="{FF2B5EF4-FFF2-40B4-BE49-F238E27FC236}">
                <a16:creationId xmlns:a16="http://schemas.microsoft.com/office/drawing/2014/main" id="{D3C343FB-F48C-2A3B-E6C8-BDBC8BCA9828}"/>
              </a:ext>
            </a:extLst>
          </p:cNvPr>
          <p:cNvPicPr>
            <a:picLocks noGrp="1" noChangeAspect="1"/>
          </p:cNvPicPr>
          <p:nvPr>
            <p:ph sz="quarter" idx="13"/>
          </p:nvPr>
        </p:nvPicPr>
        <p:blipFill>
          <a:blip r:embed="rId2"/>
          <a:stretch>
            <a:fillRect/>
          </a:stretch>
        </p:blipFill>
        <p:spPr>
          <a:xfrm>
            <a:off x="5441950" y="2488083"/>
            <a:ext cx="4792663" cy="3509021"/>
          </a:xfrm>
          <a:prstGeom prst="rect">
            <a:avLst/>
          </a:prstGeom>
        </p:spPr>
      </p:pic>
      <p:sp>
        <p:nvSpPr>
          <p:cNvPr id="4" name="Textfeld 3">
            <a:extLst>
              <a:ext uri="{FF2B5EF4-FFF2-40B4-BE49-F238E27FC236}">
                <a16:creationId xmlns:a16="http://schemas.microsoft.com/office/drawing/2014/main" id="{53BC30A7-2DCE-45DB-66FD-BC72541473F0}"/>
              </a:ext>
            </a:extLst>
          </p:cNvPr>
          <p:cNvSpPr txBox="1"/>
          <p:nvPr/>
        </p:nvSpPr>
        <p:spPr>
          <a:xfrm>
            <a:off x="8686558" y="6758886"/>
            <a:ext cx="154882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0105-1</a:t>
            </a:r>
          </a:p>
        </p:txBody>
      </p:sp>
    </p:spTree>
    <p:extLst>
      <p:ext uri="{BB962C8B-B14F-4D97-AF65-F5344CB8AC3E}">
        <p14:creationId xmlns:p14="http://schemas.microsoft.com/office/powerpoint/2010/main" val="175257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2A96945-84BC-841C-2FF9-C7DA4CAF4DBA}"/>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3" name="Inhaltsplatzhalter 2">
            <a:extLst>
              <a:ext uri="{FF2B5EF4-FFF2-40B4-BE49-F238E27FC236}">
                <a16:creationId xmlns:a16="http://schemas.microsoft.com/office/drawing/2014/main" id="{F9F8DB18-E060-75B2-D3B7-1004B0C1F392}"/>
              </a:ext>
            </a:extLst>
          </p:cNvPr>
          <p:cNvSpPr>
            <a:spLocks noGrp="1"/>
          </p:cNvSpPr>
          <p:nvPr>
            <p:ph sz="quarter" idx="1"/>
          </p:nvPr>
        </p:nvSpPr>
        <p:spPr/>
        <p:txBody>
          <a:bodyPr/>
          <a:lstStyle/>
          <a:p>
            <a:r>
              <a:rPr lang="de-DE" dirty="0"/>
              <a:t>VDE 0105-1 6.1.1 Allgemeine Anforderungen</a:t>
            </a:r>
          </a:p>
          <a:p>
            <a:pPr lvl="1"/>
            <a:r>
              <a:rPr lang="de-DE" dirty="0"/>
              <a:t>Es wird zwischen vier Arbeitsmethoden unterschieden: </a:t>
            </a:r>
          </a:p>
          <a:p>
            <a:pPr lvl="2"/>
            <a:r>
              <a:rPr lang="de-DE" dirty="0"/>
              <a:t>Arbeiten im spannungsfreien Zustand</a:t>
            </a:r>
          </a:p>
          <a:p>
            <a:pPr lvl="2"/>
            <a:r>
              <a:rPr lang="de-DE" dirty="0"/>
              <a:t>Arbeiten unter Spannung</a:t>
            </a:r>
          </a:p>
          <a:p>
            <a:pPr lvl="2"/>
            <a:r>
              <a:rPr lang="de-DE" dirty="0"/>
              <a:t>Arbeiten innerhalb der Annäherungszone in der Nähe unter Spannung stehender Teile</a:t>
            </a:r>
          </a:p>
          <a:p>
            <a:pPr lvl="2"/>
            <a:r>
              <a:rPr lang="de-DE" dirty="0"/>
              <a:t>Arbeiten außerhalb der Annäherungszone </a:t>
            </a:r>
          </a:p>
          <a:p>
            <a:endParaRPr lang="de-DE" dirty="0"/>
          </a:p>
        </p:txBody>
      </p:sp>
      <p:pic>
        <p:nvPicPr>
          <p:cNvPr id="8" name="Inhaltsplatzhalter 7" descr="Ein Bild, das Text, Diagramm, Reihe, Plan enthält.&#10;&#10;Automatisch generierte Beschreibung">
            <a:extLst>
              <a:ext uri="{FF2B5EF4-FFF2-40B4-BE49-F238E27FC236}">
                <a16:creationId xmlns:a16="http://schemas.microsoft.com/office/drawing/2014/main" id="{D965D7BE-CF14-3AC2-C5B8-5BE5FFDA7C9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48474" y="1763713"/>
            <a:ext cx="3379615" cy="4957762"/>
          </a:xfrm>
        </p:spPr>
      </p:pic>
      <p:sp>
        <p:nvSpPr>
          <p:cNvPr id="5" name="Titel 4">
            <a:extLst>
              <a:ext uri="{FF2B5EF4-FFF2-40B4-BE49-F238E27FC236}">
                <a16:creationId xmlns:a16="http://schemas.microsoft.com/office/drawing/2014/main" id="{5122202F-EBC1-26C1-2D93-B822F19759B6}"/>
              </a:ext>
            </a:extLst>
          </p:cNvPr>
          <p:cNvSpPr>
            <a:spLocks noGrp="1"/>
          </p:cNvSpPr>
          <p:nvPr>
            <p:ph type="title"/>
          </p:nvPr>
        </p:nvSpPr>
        <p:spPr/>
        <p:txBody>
          <a:bodyPr/>
          <a:lstStyle/>
          <a:p>
            <a:r>
              <a:rPr lang="de-DE" dirty="0"/>
              <a:t>Entwurf VDE 0105-1: 2022-07</a:t>
            </a:r>
            <a:br>
              <a:rPr lang="de-DE" dirty="0"/>
            </a:br>
            <a:r>
              <a:rPr lang="de-DE" dirty="0"/>
              <a:t>Arbeitsmethoden</a:t>
            </a:r>
          </a:p>
        </p:txBody>
      </p:sp>
      <p:sp>
        <p:nvSpPr>
          <p:cNvPr id="9" name="Textfeld 8">
            <a:extLst>
              <a:ext uri="{FF2B5EF4-FFF2-40B4-BE49-F238E27FC236}">
                <a16:creationId xmlns:a16="http://schemas.microsoft.com/office/drawing/2014/main" id="{9BA4456D-102E-3D17-94E8-CB44922C3CFA}"/>
              </a:ext>
            </a:extLst>
          </p:cNvPr>
          <p:cNvSpPr txBox="1"/>
          <p:nvPr/>
        </p:nvSpPr>
        <p:spPr>
          <a:xfrm>
            <a:off x="8686558" y="6758886"/>
            <a:ext cx="154882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0105-1</a:t>
            </a:r>
          </a:p>
        </p:txBody>
      </p:sp>
    </p:spTree>
    <p:extLst>
      <p:ext uri="{BB962C8B-B14F-4D97-AF65-F5344CB8AC3E}">
        <p14:creationId xmlns:p14="http://schemas.microsoft.com/office/powerpoint/2010/main" val="332752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Entwurf VDE 0105-1: 2022-07</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6.5.1.1 - 3</a:t>
            </a:r>
            <a:endParaRPr lang="de-DE" sz="1800" b="1"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Sobald die Arbeiten mit einem Abstand größer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durchgeführt werden, sind als Mindestvoraussetzung die Vorsichtsmaßnahmen hinsichtlich elektrischer Gefährdungen zu beachten, die allgemein für Bereiche mit freiem öffentlichen Zugang gelten.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Schutz vor elektrischen Gefährdungen, die mit dem Eindringen in die Annäherungszone verbunden sind, kann durch geeignete Maßnahmen entsprechend den in 6.4.2 gegebenen Beispielen sichergestellt werden.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Erforderlichenfalls – z. B. aufgrund einer veränderten Situation – ist der Mindestarbeitsabstand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während der Arbeit erneut festzulegen.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881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Entwurf VDE 0105-1: 2022-07</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normAutofit fontScale="92500"/>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6.5.2 Besondere Anforderungen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Wurde die Gefahr des Eindringens in die Annäherungszone festgestellt, so ist ein Mindestarbeitsabstand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festzulegen und jederzeit und in jeder Situation einzuhalten </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Es wird dringend empfohlen, dass dieser definierte Abstand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größer ist als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Anwendungsbeispiele ergänzend zu elektrotechnischen Arbeiten, wie z. B.</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2"/>
            <a:r>
              <a:rPr lang="de-DE" sz="16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Gerüstbau;</a:t>
            </a:r>
            <a:endParaRPr lang="de-DE" sz="1600"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Arbeiten mit Hebezeugen, Baumaschinen und Fördermitteln;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Montagearbeiten;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Transportarbeiten;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Anstrich- und Ausbesserungsarbeiten;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Bewegen von sonstigen Geräten und Bauhilfsmitteln.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cs typeface="Times New Roman" panose="02020603050405020304" pitchFamily="18" charset="0"/>
              </a:rPr>
              <a:t>Bei Anwendung des Schutzes durch Abstand müssen beim Mindestarbeitsabstand D</a:t>
            </a:r>
            <a:r>
              <a:rPr lang="de-DE" sz="1800" kern="0" baseline="-25000" dirty="0">
                <a:solidFill>
                  <a:srgbClr val="27292E"/>
                </a:solidFill>
                <a:cs typeface="Times New Roman" panose="02020603050405020304" pitchFamily="18" charset="0"/>
              </a:rPr>
              <a:t>WV</a:t>
            </a:r>
            <a:r>
              <a:rPr lang="de-DE" sz="1800" kern="0" dirty="0">
                <a:solidFill>
                  <a:srgbClr val="27292E"/>
                </a:solidFill>
                <a:cs typeface="Times New Roman" panose="02020603050405020304" pitchFamily="18" charset="0"/>
              </a:rPr>
              <a:t> Bewegungen von Leitern und/oder Geräten, wie z. B. ausschwingende Lasten, Trag- und Hebegeräten berücksichtigt werden und dieser ist vom nächstgelegenen Leiter oder blanken, unter Spannung stehenden Teil zu messen.</a:t>
            </a:r>
          </a:p>
          <a:p>
            <a:endParaRPr lang="de-DE" dirty="0"/>
          </a:p>
        </p:txBody>
      </p:sp>
    </p:spTree>
    <p:extLst>
      <p:ext uri="{BB962C8B-B14F-4D97-AF65-F5344CB8AC3E}">
        <p14:creationId xmlns:p14="http://schemas.microsoft.com/office/powerpoint/2010/main" val="157000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Entwurf VDE 0105-1: 2022-07</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normAutofit/>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6.5.2 Besondere Anforderungen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Der Mindestarbeitsabstand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muss zusätzlich berücksichtigen: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2"/>
            <a:r>
              <a:rPr lang="de-DE" sz="16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die Netz-Nennspannung;</a:t>
            </a:r>
            <a:endParaRPr lang="de-DE" sz="1600"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die Art der Arbeit;</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die verwendeten Werkzeuge oder Ausrüstungen;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dass beteiligte Personen über keine elektrotechnischen Kenntnisse verfügen.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Bei Freileitungen sind alle möglichen Bewegungen der Leiterseile in Betracht zu ziehen sowie jede Bewegung oder Verlagerung, jedes Ausschwingen, Wegschnellen oder Herunterfallen von Gegenständen, die bei der Arbeit benutzt werden.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25080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AD4994-1F1E-415F-ADD0-9790802C1D2E}"/>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5" name="Titel 4">
            <a:extLst>
              <a:ext uri="{FF2B5EF4-FFF2-40B4-BE49-F238E27FC236}">
                <a16:creationId xmlns:a16="http://schemas.microsoft.com/office/drawing/2014/main" id="{1371299A-B753-2A51-354D-9E3D7B358BD7}"/>
              </a:ext>
            </a:extLst>
          </p:cNvPr>
          <p:cNvSpPr>
            <a:spLocks noGrp="1"/>
          </p:cNvSpPr>
          <p:nvPr>
            <p:ph type="title"/>
          </p:nvPr>
        </p:nvSpPr>
        <p:spPr/>
        <p:txBody>
          <a:bodyPr/>
          <a:lstStyle/>
          <a:p>
            <a:r>
              <a:rPr lang="de-DE" dirty="0"/>
              <a:t>Entwurf VDE 0105-1: 2022-07</a:t>
            </a:r>
            <a:br>
              <a:rPr lang="de-DE" dirty="0"/>
            </a:br>
            <a:r>
              <a:rPr lang="de-DE" dirty="0"/>
              <a:t>Arbeiten außerhalb der Annäherungszone </a:t>
            </a:r>
          </a:p>
        </p:txBody>
      </p:sp>
      <p:pic>
        <p:nvPicPr>
          <p:cNvPr id="6" name="Inhaltsplatzhalter 5" descr="Ein Bild, das Text, Screenshot, Schrift, parallel enthält.&#10;&#10;Automatisch generierte Beschreibung">
            <a:extLst>
              <a:ext uri="{FF2B5EF4-FFF2-40B4-BE49-F238E27FC236}">
                <a16:creationId xmlns:a16="http://schemas.microsoft.com/office/drawing/2014/main" id="{16F775EA-AA82-2CF9-2CC3-9A89D751317D}"/>
              </a:ext>
            </a:extLst>
          </p:cNvPr>
          <p:cNvPicPr>
            <a:picLocks noGrp="1" noChangeAspect="1"/>
          </p:cNvPicPr>
          <p:nvPr>
            <p:ph sz="quarter" idx="1"/>
          </p:nvPr>
        </p:nvPicPr>
        <p:blipFill>
          <a:blip r:embed="rId2"/>
          <a:stretch>
            <a:fillRect/>
          </a:stretch>
        </p:blipFill>
        <p:spPr>
          <a:xfrm>
            <a:off x="1331278" y="1763713"/>
            <a:ext cx="3400106" cy="4957762"/>
          </a:xfrm>
          <a:prstGeom prst="rect">
            <a:avLst/>
          </a:prstGeom>
        </p:spPr>
      </p:pic>
      <p:pic>
        <p:nvPicPr>
          <p:cNvPr id="7" name="Inhaltsplatzhalter 6" descr="Ein Bild, das Text, Elektronik, Screenshot, Diagramm enthält.&#10;&#10;Automatisch generierte Beschreibung">
            <a:extLst>
              <a:ext uri="{FF2B5EF4-FFF2-40B4-BE49-F238E27FC236}">
                <a16:creationId xmlns:a16="http://schemas.microsoft.com/office/drawing/2014/main" id="{13F1EE22-B1FA-6738-1734-3E97D9FFCB05}"/>
              </a:ext>
            </a:extLst>
          </p:cNvPr>
          <p:cNvPicPr>
            <a:picLocks noGrp="1" noChangeAspect="1"/>
          </p:cNvPicPr>
          <p:nvPr>
            <p:ph sz="quarter" idx="13"/>
          </p:nvPr>
        </p:nvPicPr>
        <p:blipFill>
          <a:blip r:embed="rId3"/>
          <a:stretch>
            <a:fillRect/>
          </a:stretch>
        </p:blipFill>
        <p:spPr>
          <a:xfrm>
            <a:off x="6133323" y="1763713"/>
            <a:ext cx="3409916" cy="4957762"/>
          </a:xfrm>
          <a:prstGeom prst="rect">
            <a:avLst/>
          </a:prstGeom>
        </p:spPr>
      </p:pic>
      <p:sp>
        <p:nvSpPr>
          <p:cNvPr id="8" name="Textfeld 7">
            <a:extLst>
              <a:ext uri="{FF2B5EF4-FFF2-40B4-BE49-F238E27FC236}">
                <a16:creationId xmlns:a16="http://schemas.microsoft.com/office/drawing/2014/main" id="{A4C935E3-8189-BC90-E1CC-0E59C5EF3A81}"/>
              </a:ext>
            </a:extLst>
          </p:cNvPr>
          <p:cNvSpPr txBox="1"/>
          <p:nvPr/>
        </p:nvSpPr>
        <p:spPr>
          <a:xfrm>
            <a:off x="8484580" y="6758886"/>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94173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Entwurf VDE 0105-1: 2022-07</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normAutofit/>
          </a:bodyPr>
          <a:lstStyle/>
          <a:p>
            <a:r>
              <a:rPr lang="pt-BR"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a:t>
            </a:r>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A.2.5 Mindest-Annäherungsabstand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Bei Arbeiten unter Spannung sollte der Mindest-Annäherungsabstand DA dem der Normenreihe DIN EN 61472 (VDE 0682-100) entsprechen und jederzeit und in allen Situationen eingehalten werden.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Für Spannungen bis 72,5 kV wird ein Leitfähigkeitszuschlag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falls zutreffend hinzugefügt und die Gleichung lautet: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U</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F</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Dabei gilt: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U</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elektrischer Abstand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ergonomische Abstandsparameter beim Arbeiten unter Spannung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Leitfähigkeitszuschlag aufgrund der Dimensionen von leitfähigen Teilen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64626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Entwurf VDE 0105-1: 2022-07</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A.2.6 Arbeitsabstände für Arbeiten innerhalb der Annäherungszone unter Spannung stehender Teile</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Für den Mindestarbeitsabstand in der Nähe unter Spannung stehender Teile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gilt folgende Gleichung: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E +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Dabei gilt: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die äußere Grenze der Gefahrenzone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ergonomischer Abstand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Gesamtabmessung der zu verwendenden Ausrüstung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7494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Entwurf VDE 0105-1: 2022-07</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normAutofit lnSpcReduction="10000"/>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A.2.7 Arbeitsabstände für Arbeiten außerhalb der Annäherungszone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Der Mindestarbeitsabstand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sollte auf der Grundlage der minimalen zulässigen Abstände in der Luft festgelegt werden und ist von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abzuleiten.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Für diesen Abstand kann die folgende Gleichung verwendet werden: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Dabei gilt: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die äußere Grenze der Annäherungszone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ergonomischer Abstand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Gesamtabmessung der zu verwendenden Ausrüstung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Wenn die Arbeit mit einem größeren Abstand als </a:t>
            </a:r>
            <a:r>
              <a:rPr lang="de-DE" sz="1800" i="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a:t>
            </a:r>
            <a:r>
              <a:rPr lang="de-DE" sz="1800" kern="0" baseline="-2500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ausgeführt wird, kann der ergonomische Abstand in den meisten Fällen vernachlässigt werden, wenn der Abstand zum unter Spannung stehenden blanken Teil groß ist.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87578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1604011" y="3024506"/>
            <a:ext cx="8643831" cy="3321210"/>
          </a:xfrm>
        </p:spPr>
        <p:txBody>
          <a:bodyPr>
            <a:normAutofit/>
          </a:bodyPr>
          <a:lstStyle/>
          <a:p>
            <a:r>
              <a:rPr lang="de-DE" dirty="0"/>
              <a:t>Wesentliche Regelwerksänderungen der:</a:t>
            </a:r>
          </a:p>
          <a:p>
            <a:pPr lvl="1"/>
            <a:r>
              <a:rPr lang="de-DE" dirty="0"/>
              <a:t>Entwurf VDE 0105-1: 2022-07</a:t>
            </a:r>
          </a:p>
          <a:p>
            <a:pPr lvl="1"/>
            <a:r>
              <a:rPr lang="de-DE" dirty="0"/>
              <a:t>VDE 0100-520: 2023-06</a:t>
            </a:r>
          </a:p>
          <a:p>
            <a:pPr lvl="1"/>
            <a:r>
              <a:rPr lang="de-DE" dirty="0"/>
              <a:t>VDE V 0100-551-2: 2023-10</a:t>
            </a:r>
          </a:p>
          <a:p>
            <a:pPr lvl="1"/>
            <a:r>
              <a:rPr lang="de-DE" dirty="0"/>
              <a:t>DIN 18014: 2023-06</a:t>
            </a:r>
          </a:p>
          <a:p>
            <a:pPr lvl="1"/>
            <a:r>
              <a:rPr lang="de-DE" dirty="0"/>
              <a:t>TRBS 1116: 2022-11</a:t>
            </a:r>
          </a:p>
          <a:p>
            <a:pPr lvl="1"/>
            <a:r>
              <a:rPr lang="de-DE" dirty="0" err="1"/>
              <a:t>EmpfBS</a:t>
            </a:r>
            <a:r>
              <a:rPr lang="de-DE" dirty="0"/>
              <a:t> 1113: 2023-01</a:t>
            </a:r>
          </a:p>
          <a:p>
            <a:pPr lvl="1"/>
            <a:endParaRPr lang="de-DE" dirty="0"/>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CCE42B-4476-E26A-3B6F-35C96D2D5C22}"/>
              </a:ext>
            </a:extLst>
          </p:cNvPr>
          <p:cNvSpPr>
            <a:spLocks noGrp="1"/>
          </p:cNvSpPr>
          <p:nvPr>
            <p:ph type="body" idx="1"/>
          </p:nvPr>
        </p:nvSpPr>
        <p:spPr/>
        <p:txBody>
          <a:bodyPr>
            <a:normAutofit fontScale="92500"/>
          </a:bodyPr>
          <a:lstStyle/>
          <a:p>
            <a:r>
              <a:rPr lang="de-DE" dirty="0"/>
              <a:t>Errichten von Niederspannungsanlagen –</a:t>
            </a:r>
            <a:br>
              <a:rPr lang="de-DE" dirty="0"/>
            </a:br>
            <a:r>
              <a:rPr lang="de-DE" dirty="0"/>
              <a:t>Teil 5-52: Auswahl und Errichtung elektrischer Betriebsmittel – Kabel- und Leitungsanlagen</a:t>
            </a:r>
          </a:p>
        </p:txBody>
      </p:sp>
      <p:sp>
        <p:nvSpPr>
          <p:cNvPr id="3" name="Titel 2">
            <a:extLst>
              <a:ext uri="{FF2B5EF4-FFF2-40B4-BE49-F238E27FC236}">
                <a16:creationId xmlns:a16="http://schemas.microsoft.com/office/drawing/2014/main" id="{29F792B2-FE24-CAF9-8C4A-5C3033B32F4A}"/>
              </a:ext>
            </a:extLst>
          </p:cNvPr>
          <p:cNvSpPr>
            <a:spLocks noGrp="1"/>
          </p:cNvSpPr>
          <p:nvPr>
            <p:ph type="title"/>
          </p:nvPr>
        </p:nvSpPr>
        <p:spPr/>
        <p:txBody>
          <a:bodyPr>
            <a:normAutofit/>
          </a:bodyPr>
          <a:lstStyle/>
          <a:p>
            <a:r>
              <a:rPr lang="de-DE" dirty="0"/>
              <a:t>VDE 0100-520: 2023-06</a:t>
            </a:r>
          </a:p>
        </p:txBody>
      </p:sp>
      <p:sp>
        <p:nvSpPr>
          <p:cNvPr id="4" name="Foliennummernplatzhalter 3">
            <a:extLst>
              <a:ext uri="{FF2B5EF4-FFF2-40B4-BE49-F238E27FC236}">
                <a16:creationId xmlns:a16="http://schemas.microsoft.com/office/drawing/2014/main" id="{67C12E0C-7CDC-D21C-DD3A-FE558A586E31}"/>
              </a:ext>
            </a:extLst>
          </p:cNvPr>
          <p:cNvSpPr>
            <a:spLocks noGrp="1"/>
          </p:cNvSpPr>
          <p:nvPr>
            <p:ph type="sldNum" sz="quarter" idx="13"/>
          </p:nvPr>
        </p:nvSpPr>
        <p:spPr/>
        <p:txBody>
          <a:bodyPr>
            <a:normAutofit lnSpcReduction="10000"/>
          </a:bodyPr>
          <a:lstStyle/>
          <a:p>
            <a:fld id="{F0C94032-CD4C-4C25-B0C2-CEC720522D92}" type="slidenum">
              <a:rPr lang="en-US" smtClean="0"/>
              <a:pPr/>
              <a:t>20</a:t>
            </a:fld>
            <a:endParaRPr lang="en-US" dirty="0"/>
          </a:p>
        </p:txBody>
      </p:sp>
    </p:spTree>
    <p:extLst>
      <p:ext uri="{BB962C8B-B14F-4D97-AF65-F5344CB8AC3E}">
        <p14:creationId xmlns:p14="http://schemas.microsoft.com/office/powerpoint/2010/main" val="322378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lstStyle/>
          <a:p>
            <a:r>
              <a:rPr lang="de-DE" dirty="0"/>
              <a:t>VDE 0100-520: 2023-06</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fontScale="85000" lnSpcReduction="20000"/>
          </a:bodyPr>
          <a:lstStyle/>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Anwendungsbeginn dieser Norm ist 2023-06-01.</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Für DIN VDE 0100-520 (VDE 0100-520):2013-06 besteht eine Übergangsfrist bis 2025-11-25.</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Gegenüber DIN VDE 0100-520 (VDE 0100-520):2013-06 wurden folgende wesentliche Änderungen vorgenommen: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Angleichung von Begrifflichkeiten;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Anpassung von Verweisungen auf neue Veröffentlichungen;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Aufnahme von Anforderungen durch die Änderungen der seit 1. Juli 2017 für Kabel und Leitungen geltenden Bestimmungen der Bauproduktenverordnung ((EU) Nr. 305/2011, (CPR)) in Bezug auf das Brandverhalten;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Aufnahme einer Klassifizierungstabelle für Elektroinstallationsrohre;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Anforderungen an Biegeradien überarbeitet;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Anforderungen an Mantelleitungen (NYM) überarbeitet;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Aufnahme von Anforderungen an die Gebäudestruktur in Bezug auf die Auswahl und Errichtung von Kabel- und Leitungsanlagen nach den Umgebungseinflüssen;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Wert des Spannungsfalls eindeutig festgelegt;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Aufnahme des neuen (informativen) Übersichtsbildes „Eingliederung dieser Norm in die Struktur der Normenreihe DIN VDE 0100 (VDE 0100)“ im Nationalen Anhang NB;</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deutsche Fassung wurde in Anhang ZA an den aktuellen Standardtext angepasst.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07386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51355-E64F-9B41-C887-529926725188}"/>
              </a:ext>
            </a:extLst>
          </p:cNvPr>
          <p:cNvSpPr>
            <a:spLocks noGrp="1"/>
          </p:cNvSpPr>
          <p:nvPr>
            <p:ph type="title"/>
          </p:nvPr>
        </p:nvSpPr>
        <p:spPr/>
        <p:txBody>
          <a:bodyPr>
            <a:normAutofit fontScale="90000"/>
          </a:bodyPr>
          <a:lstStyle/>
          <a:p>
            <a:r>
              <a:rPr lang="de-DE" dirty="0"/>
              <a:t>VDE 0100-520: 2023-06</a:t>
            </a:r>
            <a:br>
              <a:rPr lang="de-DE" dirty="0"/>
            </a:br>
            <a:r>
              <a:rPr lang="de-DE" dirty="0">
                <a:solidFill>
                  <a:schemeClr val="tx1"/>
                </a:solidFill>
              </a:rPr>
              <a:t>Klassifizierungstabelle für Elektroinstallationsrohrsysteme</a:t>
            </a:r>
            <a:endParaRPr lang="de-DE" dirty="0"/>
          </a:p>
        </p:txBody>
      </p:sp>
      <p:sp>
        <p:nvSpPr>
          <p:cNvPr id="3" name="Foliennummernplatzhalter 2">
            <a:extLst>
              <a:ext uri="{FF2B5EF4-FFF2-40B4-BE49-F238E27FC236}">
                <a16:creationId xmlns:a16="http://schemas.microsoft.com/office/drawing/2014/main" id="{B0D99D57-AD5A-59FD-A3B2-3B0D431AD001}"/>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pic>
        <p:nvPicPr>
          <p:cNvPr id="5" name="Inhaltsplatzhalter 4" descr="Ein Bild, das Text, Quittung, Karte Menü, Zahl enthält.&#10;&#10;Automatisch generierte Beschreibung">
            <a:extLst>
              <a:ext uri="{FF2B5EF4-FFF2-40B4-BE49-F238E27FC236}">
                <a16:creationId xmlns:a16="http://schemas.microsoft.com/office/drawing/2014/main" id="{459FB65E-013D-51B9-684C-E94B007CE7EA}"/>
              </a:ext>
            </a:extLst>
          </p:cNvPr>
          <p:cNvPicPr>
            <a:picLocks noGrp="1" noChangeAspect="1"/>
          </p:cNvPicPr>
          <p:nvPr>
            <p:ph sz="quarter" idx="14"/>
          </p:nvPr>
        </p:nvPicPr>
        <p:blipFill>
          <a:blip r:embed="rId2"/>
          <a:stretch>
            <a:fillRect/>
          </a:stretch>
        </p:blipFill>
        <p:spPr>
          <a:xfrm>
            <a:off x="1406790" y="1763713"/>
            <a:ext cx="8136995" cy="4957762"/>
          </a:xfrm>
          <a:prstGeom prst="rect">
            <a:avLst/>
          </a:prstGeom>
        </p:spPr>
      </p:pic>
      <p:sp>
        <p:nvSpPr>
          <p:cNvPr id="6" name="Textfeld 5">
            <a:extLst>
              <a:ext uri="{FF2B5EF4-FFF2-40B4-BE49-F238E27FC236}">
                <a16:creationId xmlns:a16="http://schemas.microsoft.com/office/drawing/2014/main" id="{C8E9E49A-408F-027F-DCF4-BF8895F0BA96}"/>
              </a:ext>
            </a:extLst>
          </p:cNvPr>
          <p:cNvSpPr txBox="1"/>
          <p:nvPr/>
        </p:nvSpPr>
        <p:spPr>
          <a:xfrm>
            <a:off x="8516640" y="6758886"/>
            <a:ext cx="171874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0100-500</a:t>
            </a:r>
          </a:p>
        </p:txBody>
      </p:sp>
    </p:spTree>
    <p:extLst>
      <p:ext uri="{BB962C8B-B14F-4D97-AF65-F5344CB8AC3E}">
        <p14:creationId xmlns:p14="http://schemas.microsoft.com/office/powerpoint/2010/main" val="240777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572C6-E09F-5179-F332-585707459ECF}"/>
              </a:ext>
            </a:extLst>
          </p:cNvPr>
          <p:cNvSpPr>
            <a:spLocks noGrp="1"/>
          </p:cNvSpPr>
          <p:nvPr>
            <p:ph type="title"/>
          </p:nvPr>
        </p:nvSpPr>
        <p:spPr/>
        <p:txBody>
          <a:bodyPr>
            <a:normAutofit/>
          </a:bodyPr>
          <a:lstStyle/>
          <a:p>
            <a:r>
              <a:rPr lang="de-DE" dirty="0"/>
              <a:t>VDE 0100-520: 2023-06</a:t>
            </a:r>
            <a:br>
              <a:rPr lang="de-DE" dirty="0"/>
            </a:br>
            <a:r>
              <a:rPr lang="de-DE" dirty="0"/>
              <a:t>Abs. 521.10.3 Leitungen - </a:t>
            </a:r>
            <a:r>
              <a:rPr lang="de-DE" dirty="0">
                <a:solidFill>
                  <a:schemeClr val="tx1"/>
                </a:solidFill>
              </a:rPr>
              <a:t>Biegeradien</a:t>
            </a:r>
            <a:endParaRPr lang="de-DE" dirty="0"/>
          </a:p>
        </p:txBody>
      </p:sp>
      <p:sp>
        <p:nvSpPr>
          <p:cNvPr id="3" name="Foliennummernplatzhalter 2">
            <a:extLst>
              <a:ext uri="{FF2B5EF4-FFF2-40B4-BE49-F238E27FC236}">
                <a16:creationId xmlns:a16="http://schemas.microsoft.com/office/drawing/2014/main" id="{50817352-8794-BBFF-CF51-E7A78ED8B028}"/>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pic>
        <p:nvPicPr>
          <p:cNvPr id="6" name="Inhaltsplatzhalter 5" descr="Ein Bild, das Text, Quittung, Zahl, Schrift enthält.&#10;&#10;Automatisch generierte Beschreibung">
            <a:extLst>
              <a:ext uri="{FF2B5EF4-FFF2-40B4-BE49-F238E27FC236}">
                <a16:creationId xmlns:a16="http://schemas.microsoft.com/office/drawing/2014/main" id="{9242DA08-2385-FB2B-6943-EF93086E9E62}"/>
              </a:ext>
            </a:extLst>
          </p:cNvPr>
          <p:cNvPicPr>
            <a:picLocks noGrp="1" noChangeAspect="1"/>
          </p:cNvPicPr>
          <p:nvPr>
            <p:ph sz="quarter" idx="14"/>
          </p:nvPr>
        </p:nvPicPr>
        <p:blipFill>
          <a:blip r:embed="rId2"/>
          <a:stretch>
            <a:fillRect/>
          </a:stretch>
        </p:blipFill>
        <p:spPr>
          <a:xfrm>
            <a:off x="715963" y="2032907"/>
            <a:ext cx="9518650" cy="4419373"/>
          </a:xfrm>
          <a:prstGeom prst="rect">
            <a:avLst/>
          </a:prstGeom>
        </p:spPr>
      </p:pic>
      <p:sp>
        <p:nvSpPr>
          <p:cNvPr id="7" name="Textfeld 6">
            <a:extLst>
              <a:ext uri="{FF2B5EF4-FFF2-40B4-BE49-F238E27FC236}">
                <a16:creationId xmlns:a16="http://schemas.microsoft.com/office/drawing/2014/main" id="{068387C7-1DD0-56C3-8A74-9836A490FC62}"/>
              </a:ext>
            </a:extLst>
          </p:cNvPr>
          <p:cNvSpPr txBox="1"/>
          <p:nvPr/>
        </p:nvSpPr>
        <p:spPr>
          <a:xfrm>
            <a:off x="8516640" y="6758886"/>
            <a:ext cx="171874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0100-500</a:t>
            </a:r>
          </a:p>
        </p:txBody>
      </p:sp>
    </p:spTree>
    <p:extLst>
      <p:ext uri="{BB962C8B-B14F-4D97-AF65-F5344CB8AC3E}">
        <p14:creationId xmlns:p14="http://schemas.microsoft.com/office/powerpoint/2010/main" val="386306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C15AD-12AD-0322-5E88-EAC2F735563B}"/>
              </a:ext>
            </a:extLst>
          </p:cNvPr>
          <p:cNvSpPr>
            <a:spLocks noGrp="1"/>
          </p:cNvSpPr>
          <p:nvPr>
            <p:ph type="title"/>
          </p:nvPr>
        </p:nvSpPr>
        <p:spPr/>
        <p:txBody>
          <a:bodyPr>
            <a:normAutofit/>
          </a:bodyPr>
          <a:lstStyle/>
          <a:p>
            <a:r>
              <a:rPr lang="de-DE" dirty="0"/>
              <a:t>VDE 0100-520: 2023-06</a:t>
            </a:r>
            <a:br>
              <a:rPr lang="de-DE" dirty="0"/>
            </a:br>
            <a:r>
              <a:rPr lang="de-DE" dirty="0"/>
              <a:t>Mantelleitungen (NYM)</a:t>
            </a:r>
          </a:p>
        </p:txBody>
      </p:sp>
      <p:sp>
        <p:nvSpPr>
          <p:cNvPr id="3" name="Foliennummernplatzhalter 2">
            <a:extLst>
              <a:ext uri="{FF2B5EF4-FFF2-40B4-BE49-F238E27FC236}">
                <a16:creationId xmlns:a16="http://schemas.microsoft.com/office/drawing/2014/main" id="{C5589C66-5883-0EB6-2622-7E2327A4CB3E}"/>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4" name="Inhaltsplatzhalter 3">
            <a:extLst>
              <a:ext uri="{FF2B5EF4-FFF2-40B4-BE49-F238E27FC236}">
                <a16:creationId xmlns:a16="http://schemas.microsoft.com/office/drawing/2014/main" id="{FCD37D91-914E-F2B0-EF76-8B9D374B3DA9}"/>
              </a:ext>
            </a:extLst>
          </p:cNvPr>
          <p:cNvSpPr>
            <a:spLocks noGrp="1"/>
          </p:cNvSpPr>
          <p:nvPr>
            <p:ph sz="quarter" idx="14"/>
          </p:nvPr>
        </p:nvSpPr>
        <p:spPr/>
        <p:txBody>
          <a:bodyPr>
            <a:normAutofit/>
          </a:bodyPr>
          <a:lstStyle/>
          <a:p>
            <a:r>
              <a:rPr lang="de-DE" dirty="0"/>
              <a:t>Abs. 521.10.4 Mantelleitungen (NYM)</a:t>
            </a:r>
          </a:p>
          <a:p>
            <a:pPr lvl="1"/>
            <a:r>
              <a:rPr lang="de-DE" dirty="0"/>
              <a:t>Diese Leitungen sind bestimmt zur Verlegung auf, unter und im Putz in trockenen, feuchten und nassen Räumen sowie im Mauerwerk und im Beton, ausgenommen für direkte Einbettung in Schütt-, Rüttel- oder Stampfbeton nach VDE 0298-3. Diese Leitungen sind auch für die Verwendung im Freien geeignet, sofern sie vor direkter Sonneneinstrahlung geschützt sind.</a:t>
            </a:r>
          </a:p>
          <a:p>
            <a:pPr lvl="1"/>
            <a:r>
              <a:rPr lang="de-DE" dirty="0"/>
              <a:t>In unterirdischen Schutzrohren dürfen Mantelleitungen (NYM) nach VDE 0250-204 verlegt werden, wenn die Leitung auswechselbar bleibt, das Rohr mechanisch fest, gegen Eindringen von Flüssigkeiten geschützt und belüftet ist.</a:t>
            </a:r>
          </a:p>
          <a:p>
            <a:pPr lvl="1"/>
            <a:r>
              <a:rPr lang="de-DE" dirty="0"/>
              <a:t>Diese Verlegeart sollte auf Ausnahmen mit kurzen Strecken beschränkt bleiben.</a:t>
            </a:r>
          </a:p>
          <a:p>
            <a:endParaRPr lang="de-DE" dirty="0"/>
          </a:p>
        </p:txBody>
      </p:sp>
    </p:spTree>
    <p:extLst>
      <p:ext uri="{BB962C8B-B14F-4D97-AF65-F5344CB8AC3E}">
        <p14:creationId xmlns:p14="http://schemas.microsoft.com/office/powerpoint/2010/main" val="24966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1A831-A259-F32D-345A-AD50704A95BD}"/>
              </a:ext>
            </a:extLst>
          </p:cNvPr>
          <p:cNvSpPr>
            <a:spLocks noGrp="1"/>
          </p:cNvSpPr>
          <p:nvPr>
            <p:ph type="title"/>
          </p:nvPr>
        </p:nvSpPr>
        <p:spPr/>
        <p:txBody>
          <a:bodyPr/>
          <a:lstStyle/>
          <a:p>
            <a:r>
              <a:rPr lang="de-DE" dirty="0"/>
              <a:t>VDE 0100-520: 2023-06</a:t>
            </a:r>
            <a:br>
              <a:rPr lang="de-DE" dirty="0"/>
            </a:br>
            <a:r>
              <a:rPr lang="de-DE" dirty="0"/>
              <a:t>Spannungsfall</a:t>
            </a:r>
          </a:p>
        </p:txBody>
      </p:sp>
      <p:sp>
        <p:nvSpPr>
          <p:cNvPr id="3" name="Foliennummernplatzhalter 2">
            <a:extLst>
              <a:ext uri="{FF2B5EF4-FFF2-40B4-BE49-F238E27FC236}">
                <a16:creationId xmlns:a16="http://schemas.microsoft.com/office/drawing/2014/main" id="{AC15CE14-2728-9E48-3FF3-BABD64D17EE7}"/>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4" name="Inhaltsplatzhalter 3">
            <a:extLst>
              <a:ext uri="{FF2B5EF4-FFF2-40B4-BE49-F238E27FC236}">
                <a16:creationId xmlns:a16="http://schemas.microsoft.com/office/drawing/2014/main" id="{24C2781D-2B10-A10D-E687-C2FBB9B1A625}"/>
              </a:ext>
            </a:extLst>
          </p:cNvPr>
          <p:cNvSpPr>
            <a:spLocks noGrp="1"/>
          </p:cNvSpPr>
          <p:nvPr>
            <p:ph sz="quarter" idx="14"/>
          </p:nvPr>
        </p:nvSpPr>
        <p:spPr/>
        <p:txBody>
          <a:bodyPr>
            <a:normAutofit/>
          </a:bodyPr>
          <a:lstStyle/>
          <a:p>
            <a:r>
              <a:rPr lang="de-DE" dirty="0"/>
              <a:t>Abs. 525 Spannungsfall in Verbraucheranlagen</a:t>
            </a:r>
          </a:p>
          <a:p>
            <a:pPr lvl="1"/>
            <a:r>
              <a:rPr lang="de-DE" dirty="0"/>
              <a:t>Wenn keine anderen Festlegungen existieren, sollte der Spannungsfall ab Hausanschlusskasten (HAK) bis zum Anschlusspunkt eines elektrischen Verbrauchsmittels (Steckdose oder Klemme für Festanschluss) nicht größer als 4 % der Nennspannung des Netzes sein.</a:t>
            </a:r>
          </a:p>
          <a:p>
            <a:pPr lvl="2"/>
            <a:r>
              <a:rPr lang="de-DE" dirty="0"/>
              <a:t>ANMERKUNG 1 Abweichende Werte sind zulässig für Motoren während des Anlaufs und Verbrauchsmittel mit hohen Einschaltströmen. Kurzzeitige Effekte wie transiente Überspannungen und Überspannungen bei gestörtem Betrieb dürfen vernachlässigt werden.</a:t>
            </a:r>
          </a:p>
          <a:p>
            <a:pPr lvl="2"/>
            <a:r>
              <a:rPr lang="de-DE" dirty="0"/>
              <a:t>ANMERKUNG 2 Für Wohngebäude siehe auch DIN 18015-1.</a:t>
            </a:r>
          </a:p>
          <a:p>
            <a:pPr lvl="2"/>
            <a:r>
              <a:rPr lang="de-DE" dirty="0"/>
              <a:t>ANMERKUNG 3 Hinweise zum Spannungsfall siehe auch VDE 0100-520 Beiblatt 2.</a:t>
            </a:r>
          </a:p>
          <a:p>
            <a:endParaRPr lang="de-DE" dirty="0"/>
          </a:p>
        </p:txBody>
      </p:sp>
    </p:spTree>
    <p:extLst>
      <p:ext uri="{BB962C8B-B14F-4D97-AF65-F5344CB8AC3E}">
        <p14:creationId xmlns:p14="http://schemas.microsoft.com/office/powerpoint/2010/main" val="376680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26D562-C7CB-14E8-5C36-E44EBB8A8376}"/>
              </a:ext>
            </a:extLst>
          </p:cNvPr>
          <p:cNvSpPr>
            <a:spLocks noGrp="1"/>
          </p:cNvSpPr>
          <p:nvPr>
            <p:ph type="body" idx="1"/>
          </p:nvPr>
        </p:nvSpPr>
        <p:spPr/>
        <p:txBody>
          <a:bodyPr>
            <a:normAutofit fontScale="92500"/>
          </a:bodyPr>
          <a:lstStyle/>
          <a:p>
            <a:r>
              <a:rPr lang="de-DE" dirty="0"/>
              <a:t>Errichten von Niederspannungsanlagen –</a:t>
            </a:r>
            <a:br>
              <a:rPr lang="de-DE" dirty="0"/>
            </a:br>
            <a:r>
              <a:rPr lang="de-DE" dirty="0"/>
              <a:t>Teil 5-55: Auswahl und Errichtung elektrischer Betriebsmittel – Andere Betriebsmittel</a:t>
            </a:r>
          </a:p>
        </p:txBody>
      </p:sp>
      <p:sp>
        <p:nvSpPr>
          <p:cNvPr id="3" name="Titel 2">
            <a:extLst>
              <a:ext uri="{FF2B5EF4-FFF2-40B4-BE49-F238E27FC236}">
                <a16:creationId xmlns:a16="http://schemas.microsoft.com/office/drawing/2014/main" id="{78C7DBCB-8BA0-F21C-CD78-0FCF57C9AAB7}"/>
              </a:ext>
            </a:extLst>
          </p:cNvPr>
          <p:cNvSpPr>
            <a:spLocks noGrp="1"/>
          </p:cNvSpPr>
          <p:nvPr>
            <p:ph type="title"/>
          </p:nvPr>
        </p:nvSpPr>
        <p:spPr/>
        <p:txBody>
          <a:bodyPr>
            <a:normAutofit/>
          </a:bodyPr>
          <a:lstStyle/>
          <a:p>
            <a:r>
              <a:rPr lang="de-DE" dirty="0"/>
              <a:t>VDE V 0100-551-2: 2023-10</a:t>
            </a:r>
          </a:p>
        </p:txBody>
      </p:sp>
      <p:sp>
        <p:nvSpPr>
          <p:cNvPr id="4" name="Foliennummernplatzhalter 3">
            <a:extLst>
              <a:ext uri="{FF2B5EF4-FFF2-40B4-BE49-F238E27FC236}">
                <a16:creationId xmlns:a16="http://schemas.microsoft.com/office/drawing/2014/main" id="{AD789317-529B-CABA-A9CD-2E8ACF9A7609}"/>
              </a:ext>
            </a:extLst>
          </p:cNvPr>
          <p:cNvSpPr>
            <a:spLocks noGrp="1"/>
          </p:cNvSpPr>
          <p:nvPr>
            <p:ph type="sldNum" sz="quarter" idx="13"/>
          </p:nvPr>
        </p:nvSpPr>
        <p:spPr/>
        <p:txBody>
          <a:bodyPr>
            <a:normAutofit lnSpcReduction="10000"/>
          </a:bodyPr>
          <a:lstStyle/>
          <a:p>
            <a:fld id="{F0C94032-CD4C-4C25-B0C2-CEC720522D92}" type="slidenum">
              <a:rPr lang="en-US" smtClean="0"/>
              <a:pPr/>
              <a:t>26</a:t>
            </a:fld>
            <a:endParaRPr lang="en-US" dirty="0"/>
          </a:p>
        </p:txBody>
      </p:sp>
    </p:spTree>
    <p:extLst>
      <p:ext uri="{BB962C8B-B14F-4D97-AF65-F5344CB8AC3E}">
        <p14:creationId xmlns:p14="http://schemas.microsoft.com/office/powerpoint/2010/main" val="393674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normAutofit/>
          </a:bodyPr>
          <a:lstStyle/>
          <a:p>
            <a:r>
              <a:rPr lang="de-DE" dirty="0"/>
              <a:t>VDE V 0100-551-2: 2023-10</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a:bodyPr>
          <a:lstStyle/>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Gegenüber DIN VDE 0100-551 Beiblatt 1 (VDE 0100-551 Beiblatt 1):2019-06 wurden folgende wesentliche Änderungen vorgenommen: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Abschnitt Begriffe überarbeitet/erweitert;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Anpassung von Verweisungen auf neue Veröffentlichungen;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grundlegende Überarbeitung der kompletten Struktur und beinhalteten Anforderungen;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Betrachtung der Ersatzstromeinspeisung anstelle von Notstromeinspeisung;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Bilder wurden umfangreich überarbeitet bzw. ergänzt;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Kennzeichnung der Einspeisestelle neu aufgenommen;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Anforderungen zur Ersatzstromeinspeisung durch Laien neu aufgenommen.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47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B456D-FA61-5FD0-1D17-2DB7B2EA8F74}"/>
              </a:ext>
            </a:extLst>
          </p:cNvPr>
          <p:cNvSpPr>
            <a:spLocks noGrp="1"/>
          </p:cNvSpPr>
          <p:nvPr>
            <p:ph type="title"/>
          </p:nvPr>
        </p:nvSpPr>
        <p:spPr/>
        <p:txBody>
          <a:bodyPr/>
          <a:lstStyle/>
          <a:p>
            <a:r>
              <a:rPr lang="de-DE" dirty="0"/>
              <a:t>VDE V 0100-551-2: 2023-10</a:t>
            </a:r>
            <a:br>
              <a:rPr lang="de-DE" dirty="0"/>
            </a:br>
            <a:r>
              <a:rPr lang="de-DE" dirty="0"/>
              <a:t>Ersatzstromeinspeisung durch Laien</a:t>
            </a:r>
          </a:p>
        </p:txBody>
      </p:sp>
      <p:sp>
        <p:nvSpPr>
          <p:cNvPr id="3" name="Foliennummernplatzhalter 2">
            <a:extLst>
              <a:ext uri="{FF2B5EF4-FFF2-40B4-BE49-F238E27FC236}">
                <a16:creationId xmlns:a16="http://schemas.microsoft.com/office/drawing/2014/main" id="{69B5353D-6ADE-31EB-200B-CEE7809BFAF4}"/>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sp>
        <p:nvSpPr>
          <p:cNvPr id="4" name="Inhaltsplatzhalter 3">
            <a:extLst>
              <a:ext uri="{FF2B5EF4-FFF2-40B4-BE49-F238E27FC236}">
                <a16:creationId xmlns:a16="http://schemas.microsoft.com/office/drawing/2014/main" id="{945F880C-F5E4-7ABE-21F2-4B0961490871}"/>
              </a:ext>
            </a:extLst>
          </p:cNvPr>
          <p:cNvSpPr>
            <a:spLocks noGrp="1"/>
          </p:cNvSpPr>
          <p:nvPr>
            <p:ph sz="quarter" idx="14"/>
          </p:nvPr>
        </p:nvSpPr>
        <p:spPr/>
        <p:txBody>
          <a:bodyPr>
            <a:normAutofit lnSpcReduction="10000"/>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5.1 Ersatzstromeinspeisung durch Laien - Allgemeine Anforderungen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Der Anschluss bis 125A ist zulässig, wenn dieser entweder</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2"/>
            <a:r>
              <a:rPr lang="de-DE" sz="16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über einen 1h-codierten Gerätestecker, oder</a:t>
            </a:r>
            <a:endParaRPr lang="de-DE" sz="1600"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über andere Steckvorrichtungen unter der Voraussetzung, dass ein Transformator mit mindestens einfacher Trennung anlagenseitig vorgesehen wird,</a:t>
            </a:r>
            <a:endParaRPr lang="de-DE" sz="20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cs typeface="Times New Roman" panose="02020603050405020304" pitchFamily="18" charset="0"/>
              </a:rPr>
              <a:t>Die Schutzart muss mindestens IP67 betragen.</a:t>
            </a:r>
          </a:p>
          <a:p>
            <a:pPr lvl="1"/>
            <a:r>
              <a:rPr lang="de-DE" sz="1800" kern="0" dirty="0">
                <a:solidFill>
                  <a:srgbClr val="27292E"/>
                </a:solidFill>
                <a:cs typeface="Times New Roman" panose="02020603050405020304" pitchFamily="18" charset="0"/>
              </a:rPr>
              <a:t>Die Stromerzeugungseinrichtung muss eine zum Gerätestecker am Einspeisepunkt kompatible Codierung aufweisen.</a:t>
            </a:r>
          </a:p>
          <a:p>
            <a:pPr lvl="1"/>
            <a:r>
              <a:rPr lang="de-DE" sz="1800" kern="0" dirty="0">
                <a:solidFill>
                  <a:srgbClr val="27292E"/>
                </a:solidFill>
                <a:cs typeface="Times New Roman" panose="02020603050405020304" pitchFamily="18" charset="0"/>
              </a:rPr>
              <a:t>Die Ersatzstromeinspeisung darf nur über 5-polige Steckvorrichtungen bis maximal 125 A erfolgen. Die Steckvorrichtungen müssen VDE 0623-2 entsprechen.</a:t>
            </a:r>
          </a:p>
          <a:p>
            <a:pPr lvl="1"/>
            <a:r>
              <a:rPr lang="de-DE" sz="1800" kern="0" dirty="0">
                <a:solidFill>
                  <a:srgbClr val="27292E"/>
                </a:solidFill>
                <a:cs typeface="Times New Roman" panose="02020603050405020304" pitchFamily="18" charset="0"/>
              </a:rPr>
              <a:t>Für die Anschlussleitung ist gebäudeseitig eine schwere Gummischlauchleitung der Bauart H07RN-F oder gleichwertig beständig gegen mechanische und thermische Einwirkung, Wasser und Öl in geeigneter Länge und dem Bemessungsstrom entsprechendem Querschnitt bereitzustellen.</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Zum Schutz gegen äußere Einflüsse ist für die Anschlussleitung ein geeigneter Aufbewahrungsort vorzusehen.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B456D-FA61-5FD0-1D17-2DB7B2EA8F74}"/>
              </a:ext>
            </a:extLst>
          </p:cNvPr>
          <p:cNvSpPr>
            <a:spLocks noGrp="1"/>
          </p:cNvSpPr>
          <p:nvPr>
            <p:ph type="title"/>
          </p:nvPr>
        </p:nvSpPr>
        <p:spPr/>
        <p:txBody>
          <a:bodyPr/>
          <a:lstStyle/>
          <a:p>
            <a:r>
              <a:rPr lang="de-DE" dirty="0"/>
              <a:t>VDE V 0100-551-2: 2023-10</a:t>
            </a:r>
            <a:br>
              <a:rPr lang="de-DE" dirty="0"/>
            </a:br>
            <a:r>
              <a:rPr lang="de-DE" dirty="0"/>
              <a:t>Ersatzstromeinspeisung durch Laien</a:t>
            </a:r>
          </a:p>
        </p:txBody>
      </p:sp>
      <p:sp>
        <p:nvSpPr>
          <p:cNvPr id="3" name="Foliennummernplatzhalter 2">
            <a:extLst>
              <a:ext uri="{FF2B5EF4-FFF2-40B4-BE49-F238E27FC236}">
                <a16:creationId xmlns:a16="http://schemas.microsoft.com/office/drawing/2014/main" id="{69B5353D-6ADE-31EB-200B-CEE7809BFAF4}"/>
              </a:ext>
            </a:extLst>
          </p:cNvPr>
          <p:cNvSpPr>
            <a:spLocks noGrp="1"/>
          </p:cNvSpPr>
          <p:nvPr>
            <p:ph type="sldNum" sz="quarter" idx="12"/>
          </p:nvPr>
        </p:nvSpPr>
        <p:spPr/>
        <p:txBody>
          <a:bodyPr>
            <a:normAutofit lnSpcReduction="10000"/>
          </a:bodyPr>
          <a:lstStyle/>
          <a:p>
            <a:fld id="{F0C94032-CD4C-4C25-B0C2-CEC720522D92}" type="slidenum">
              <a:rPr lang="en-US" smtClean="0"/>
              <a:pPr/>
              <a:t>29</a:t>
            </a:fld>
            <a:endParaRPr lang="en-US" dirty="0"/>
          </a:p>
        </p:txBody>
      </p:sp>
      <p:sp>
        <p:nvSpPr>
          <p:cNvPr id="4" name="Inhaltsplatzhalter 3">
            <a:extLst>
              <a:ext uri="{FF2B5EF4-FFF2-40B4-BE49-F238E27FC236}">
                <a16:creationId xmlns:a16="http://schemas.microsoft.com/office/drawing/2014/main" id="{945F880C-F5E4-7ABE-21F2-4B0961490871}"/>
              </a:ext>
            </a:extLst>
          </p:cNvPr>
          <p:cNvSpPr>
            <a:spLocks noGrp="1"/>
          </p:cNvSpPr>
          <p:nvPr>
            <p:ph sz="quarter" idx="14"/>
          </p:nvPr>
        </p:nvSpPr>
        <p:spPr/>
        <p:txBody>
          <a:bodyPr>
            <a:normAutofit fontScale="92500" lnSpcReduction="20000"/>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5.1 Ersatzstromeinspeisung durch Laien - Allgemeine Anforderungen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Anschlussleitung der Ersatzstromeinspeisung darf gebäudeseitig fest angeschlossen sein.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Der Schutzleiteranschluss des gebäudeseitigen Gerätesteckers muss mit der Haupterdungsschiene der Anlage verbunden sein.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Sind im ersatzstromberechtigten Anlagenteil drehfeldabhängige Verbraucher zu versorgen, sind Maßnahmen vorzusehen, um das versehentliche Einspeisen mit falschem Drehfeld zu verhindern.</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laienbedienbare Einspeisung kann nur erfolgen, wenn folgende Voraussetzungen für den ersatzstromberechtigten Anlagenteil erfüllt sind:</a:t>
            </a:r>
            <a:endParaRPr lang="de-DE" sz="1800" kern="100" dirty="0">
              <a:solidFill>
                <a:srgbClr val="27292E"/>
              </a:solidFill>
              <a:effectLst/>
              <a:latin typeface="Calibri" panose="020F0502020204030204" pitchFamily="34" charset="0"/>
              <a:ea typeface="Calibri" panose="020F0502020204030204" pitchFamily="34" charset="0"/>
              <a:cs typeface="Times New Roman" panose="02020603050405020304" pitchFamily="18" charset="0"/>
            </a:endParaRPr>
          </a:p>
          <a:p>
            <a:pPr lvl="2"/>
            <a:r>
              <a:rPr lang="de-DE" sz="16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Einsatz einer Umschalteinrichtung „Netzbetrieb/Ersatzstrombetrieb“ mit Nullstellung und Trennfunktion und geeignetem Lastschaltvermögen, z. B. nach DIN EN 60947-6-1 (VDE 0660-114)</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3"/>
            <a:r>
              <a:rPr lang="de-DE"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ANMERKUNG   Hiermit werden gefährliche Berührungsspannungen an der Einspeisesteckvorrichtung in der Betriebsart Netzversorgung vermieden;</a:t>
            </a:r>
            <a:endParaRPr lang="de-DE"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cs typeface="Times New Roman" panose="02020603050405020304" pitchFamily="18" charset="0"/>
              </a:rPr>
              <a:t>ein Neutralleiter darf im ersatzstromberechtigten Anlagenteil nicht mit dem Schutzleiter verbunden werden;</a:t>
            </a:r>
          </a:p>
          <a:p>
            <a:pPr lvl="1"/>
            <a:r>
              <a:rPr lang="de-DE" sz="1800" kern="0" dirty="0">
                <a:solidFill>
                  <a:srgbClr val="27292E"/>
                </a:solidFill>
                <a:cs typeface="Times New Roman" panose="02020603050405020304" pitchFamily="18" charset="0"/>
              </a:rPr>
              <a:t>Einsatz </a:t>
            </a:r>
            <a:r>
              <a:rPr lang="de-DE" sz="1800" kern="0" dirty="0">
                <a:solidFill>
                  <a:srgbClr val="27292E"/>
                </a:solidFill>
                <a:effectLst/>
                <a:latin typeface="Arial" panose="020B0604020202020204" pitchFamily="34" charset="0"/>
                <a:ea typeface="Calibri" panose="020F0502020204030204" pitchFamily="34" charset="0"/>
                <a:cs typeface="Helvetica Neue" panose="02000503000000020004" pitchFamily="2" charset="0"/>
              </a:rPr>
              <a:t>einer Fehlerstrom-Schutzeinrichtung (RCD) für den Fehlerschutz an der Einspeisung des notstromberechtigten Anlagenteils.</a:t>
            </a:r>
            <a:endParaRPr lang="de-DE" sz="1800" kern="100" dirty="0">
              <a:effectLst/>
              <a:latin typeface="Calibri" panose="020F0502020204030204" pitchFamily="34" charset="0"/>
              <a:ea typeface="Calibri" panose="020F0502020204030204" pitchFamily="34" charset="0"/>
              <a:cs typeface="Helvetica Neue" panose="02000503000000020004" pitchFamily="2" charset="0"/>
            </a:endParaRPr>
          </a:p>
        </p:txBody>
      </p:sp>
    </p:spTree>
    <p:extLst>
      <p:ext uri="{BB962C8B-B14F-4D97-AF65-F5344CB8AC3E}">
        <p14:creationId xmlns:p14="http://schemas.microsoft.com/office/powerpoint/2010/main" val="316372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EA2B03-2CC5-D938-CCC3-C0E6653CAE08}"/>
              </a:ext>
            </a:extLst>
          </p:cNvPr>
          <p:cNvSpPr>
            <a:spLocks noGrp="1"/>
          </p:cNvSpPr>
          <p:nvPr>
            <p:ph type="body" idx="1"/>
          </p:nvPr>
        </p:nvSpPr>
        <p:spPr/>
        <p:txBody>
          <a:bodyPr/>
          <a:lstStyle/>
          <a:p>
            <a:r>
              <a:rPr lang="de-DE" dirty="0"/>
              <a:t>Betrieb von elektrischen Anlagen –</a:t>
            </a:r>
            <a:br>
              <a:rPr lang="de-DE" dirty="0"/>
            </a:br>
            <a:r>
              <a:rPr lang="de-DE" dirty="0"/>
              <a:t>Teil 1: Allgemeine Anforderungen;</a:t>
            </a:r>
          </a:p>
        </p:txBody>
      </p:sp>
      <p:sp>
        <p:nvSpPr>
          <p:cNvPr id="3" name="Titel 2">
            <a:extLst>
              <a:ext uri="{FF2B5EF4-FFF2-40B4-BE49-F238E27FC236}">
                <a16:creationId xmlns:a16="http://schemas.microsoft.com/office/drawing/2014/main" id="{3FB70911-E932-217E-C59A-9062334C2E98}"/>
              </a:ext>
            </a:extLst>
          </p:cNvPr>
          <p:cNvSpPr>
            <a:spLocks noGrp="1"/>
          </p:cNvSpPr>
          <p:nvPr>
            <p:ph type="title"/>
          </p:nvPr>
        </p:nvSpPr>
        <p:spPr/>
        <p:txBody>
          <a:bodyPr>
            <a:normAutofit/>
          </a:bodyPr>
          <a:lstStyle/>
          <a:p>
            <a:r>
              <a:rPr lang="de-DE" dirty="0"/>
              <a:t>Entwurf VDE 0105-1: 2022-07</a:t>
            </a:r>
          </a:p>
        </p:txBody>
      </p:sp>
      <p:sp>
        <p:nvSpPr>
          <p:cNvPr id="4" name="Foliennummernplatzhalter 3">
            <a:extLst>
              <a:ext uri="{FF2B5EF4-FFF2-40B4-BE49-F238E27FC236}">
                <a16:creationId xmlns:a16="http://schemas.microsoft.com/office/drawing/2014/main" id="{D4C04E7B-26FE-86D6-24BA-F827786805CD}"/>
              </a:ext>
            </a:extLst>
          </p:cNvPr>
          <p:cNvSpPr>
            <a:spLocks noGrp="1"/>
          </p:cNvSpPr>
          <p:nvPr>
            <p:ph type="sldNum" sz="quarter" idx="13"/>
          </p:nvPr>
        </p:nvSpPr>
        <p:spPr/>
        <p:txBody>
          <a:bodyPr>
            <a:normAutofit lnSpcReduction="10000"/>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31089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B1A040-C471-0898-61A7-ACDE328C863E}"/>
              </a:ext>
            </a:extLst>
          </p:cNvPr>
          <p:cNvSpPr>
            <a:spLocks noGrp="1"/>
          </p:cNvSpPr>
          <p:nvPr>
            <p:ph type="sldNum" sz="quarter" idx="12"/>
          </p:nvPr>
        </p:nvSpPr>
        <p:spPr/>
        <p:txBody>
          <a:bodyPr>
            <a:normAutofit lnSpcReduction="10000"/>
          </a:bodyPr>
          <a:lstStyle/>
          <a:p>
            <a:fld id="{F0C94032-CD4C-4C25-B0C2-CEC720522D92}" type="slidenum">
              <a:rPr lang="en-US" smtClean="0"/>
              <a:pPr/>
              <a:t>30</a:t>
            </a:fld>
            <a:endParaRPr lang="en-US" dirty="0"/>
          </a:p>
        </p:txBody>
      </p:sp>
      <p:sp>
        <p:nvSpPr>
          <p:cNvPr id="3" name="Inhaltsplatzhalter 2">
            <a:extLst>
              <a:ext uri="{FF2B5EF4-FFF2-40B4-BE49-F238E27FC236}">
                <a16:creationId xmlns:a16="http://schemas.microsoft.com/office/drawing/2014/main" id="{124B8992-6DEE-8CAD-A24A-B0EE065BAA30}"/>
              </a:ext>
            </a:extLst>
          </p:cNvPr>
          <p:cNvSpPr>
            <a:spLocks noGrp="1"/>
          </p:cNvSpPr>
          <p:nvPr>
            <p:ph sz="quarter" idx="1"/>
          </p:nvPr>
        </p:nvSpPr>
        <p:spPr/>
        <p:txBody>
          <a:bodyPr/>
          <a:lstStyle/>
          <a:p>
            <a:r>
              <a:rPr lang="de-DE" dirty="0"/>
              <a:t>Beispiel einer 3-phasigen Einspeisung für ersatzstromberechtigte Verbraucher durch Laien über eine 1h-codierte Steckvorrichtung und einem TN-System im Gebäude</a:t>
            </a:r>
          </a:p>
        </p:txBody>
      </p:sp>
      <p:pic>
        <p:nvPicPr>
          <p:cNvPr id="9" name="Inhaltsplatzhalter 8" descr="Ein Bild, das Diagramm, technische Zeichnung, Plan, parallel enthält.&#10;&#10;Automatisch generierte Beschreibung">
            <a:extLst>
              <a:ext uri="{FF2B5EF4-FFF2-40B4-BE49-F238E27FC236}">
                <a16:creationId xmlns:a16="http://schemas.microsoft.com/office/drawing/2014/main" id="{AA1006A5-002A-CD4D-551E-8EB0694AE4B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20581" y="2051844"/>
            <a:ext cx="3835400" cy="4381500"/>
          </a:xfrm>
        </p:spPr>
      </p:pic>
      <p:sp>
        <p:nvSpPr>
          <p:cNvPr id="5" name="Titel 4">
            <a:extLst>
              <a:ext uri="{FF2B5EF4-FFF2-40B4-BE49-F238E27FC236}">
                <a16:creationId xmlns:a16="http://schemas.microsoft.com/office/drawing/2014/main" id="{54E0C486-8BF2-DB7A-4805-EFFB58EEEC36}"/>
              </a:ext>
            </a:extLst>
          </p:cNvPr>
          <p:cNvSpPr>
            <a:spLocks noGrp="1"/>
          </p:cNvSpPr>
          <p:nvPr>
            <p:ph type="title"/>
          </p:nvPr>
        </p:nvSpPr>
        <p:spPr/>
        <p:txBody>
          <a:bodyPr/>
          <a:lstStyle/>
          <a:p>
            <a:r>
              <a:rPr lang="de-DE" dirty="0"/>
              <a:t>VDE V 0100-551-2: 2023-10</a:t>
            </a:r>
            <a:br>
              <a:rPr lang="de-DE" dirty="0"/>
            </a:br>
            <a:r>
              <a:rPr lang="de-DE" dirty="0"/>
              <a:t>Ersatzstromeinspeisung durch Laien</a:t>
            </a:r>
          </a:p>
        </p:txBody>
      </p:sp>
      <p:sp>
        <p:nvSpPr>
          <p:cNvPr id="10" name="Textfeld 9">
            <a:extLst>
              <a:ext uri="{FF2B5EF4-FFF2-40B4-BE49-F238E27FC236}">
                <a16:creationId xmlns:a16="http://schemas.microsoft.com/office/drawing/2014/main" id="{E0F61FC9-C4C8-A7B9-0EA3-099047061170}"/>
              </a:ext>
            </a:extLst>
          </p:cNvPr>
          <p:cNvSpPr txBox="1"/>
          <p:nvPr/>
        </p:nvSpPr>
        <p:spPr>
          <a:xfrm>
            <a:off x="8234511" y="6758886"/>
            <a:ext cx="2000869"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V 0100-551-2</a:t>
            </a:r>
          </a:p>
        </p:txBody>
      </p:sp>
    </p:spTree>
    <p:extLst>
      <p:ext uri="{BB962C8B-B14F-4D97-AF65-F5344CB8AC3E}">
        <p14:creationId xmlns:p14="http://schemas.microsoft.com/office/powerpoint/2010/main" val="381030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B456D-FA61-5FD0-1D17-2DB7B2EA8F74}"/>
              </a:ext>
            </a:extLst>
          </p:cNvPr>
          <p:cNvSpPr>
            <a:spLocks noGrp="1"/>
          </p:cNvSpPr>
          <p:nvPr>
            <p:ph type="title"/>
          </p:nvPr>
        </p:nvSpPr>
        <p:spPr/>
        <p:txBody>
          <a:bodyPr/>
          <a:lstStyle/>
          <a:p>
            <a:r>
              <a:rPr lang="de-DE" dirty="0"/>
              <a:t>VDE V 0100-551-2: 2023-10</a:t>
            </a:r>
            <a:br>
              <a:rPr lang="de-DE" dirty="0"/>
            </a:br>
            <a:r>
              <a:rPr lang="de-DE" dirty="0"/>
              <a:t>Ersatzstromeinspeisung durch EFK oder EuP</a:t>
            </a:r>
          </a:p>
        </p:txBody>
      </p:sp>
      <p:sp>
        <p:nvSpPr>
          <p:cNvPr id="3" name="Foliennummernplatzhalter 2">
            <a:extLst>
              <a:ext uri="{FF2B5EF4-FFF2-40B4-BE49-F238E27FC236}">
                <a16:creationId xmlns:a16="http://schemas.microsoft.com/office/drawing/2014/main" id="{69B5353D-6ADE-31EB-200B-CEE7809BFAF4}"/>
              </a:ext>
            </a:extLst>
          </p:cNvPr>
          <p:cNvSpPr>
            <a:spLocks noGrp="1"/>
          </p:cNvSpPr>
          <p:nvPr>
            <p:ph type="sldNum" sz="quarter" idx="12"/>
          </p:nvPr>
        </p:nvSpPr>
        <p:spPr/>
        <p:txBody>
          <a:bodyPr>
            <a:normAutofit lnSpcReduction="10000"/>
          </a:bodyPr>
          <a:lstStyle/>
          <a:p>
            <a:fld id="{F0C94032-CD4C-4C25-B0C2-CEC720522D92}" type="slidenum">
              <a:rPr lang="en-US" smtClean="0"/>
              <a:pPr/>
              <a:t>31</a:t>
            </a:fld>
            <a:endParaRPr lang="en-US" dirty="0"/>
          </a:p>
        </p:txBody>
      </p:sp>
      <p:sp>
        <p:nvSpPr>
          <p:cNvPr id="4" name="Inhaltsplatzhalter 3">
            <a:extLst>
              <a:ext uri="{FF2B5EF4-FFF2-40B4-BE49-F238E27FC236}">
                <a16:creationId xmlns:a16="http://schemas.microsoft.com/office/drawing/2014/main" id="{945F880C-F5E4-7ABE-21F2-4B0961490871}"/>
              </a:ext>
            </a:extLst>
          </p:cNvPr>
          <p:cNvSpPr>
            <a:spLocks noGrp="1"/>
          </p:cNvSpPr>
          <p:nvPr>
            <p:ph sz="quarter" idx="14"/>
          </p:nvPr>
        </p:nvSpPr>
        <p:spPr/>
        <p:txBody>
          <a:bodyPr>
            <a:normAutofit fontScale="85000" lnSpcReduction="10000"/>
          </a:bodyPr>
          <a:lstStyle/>
          <a:p>
            <a:r>
              <a:rPr lang="de-DE" sz="1800" b="1"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Abs. 6.1 Ersatzstromeinspeisung ausschließlich durch Elektrofachkräfte oder elektrotechnisch unterwiesene Personen - Allgemeine Anforderungen</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Wenn die Anforderungen des Abschnitts 5 nicht erfüllt werden, sind die folgenden Anforderungen zu berücksichtigen und die Einspeisung darf nur durch eine EFK oder EuP erfolgen.</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Einspeisung kann nur erfolgen, wenn folgende Voraussetzungen für den ersatzstromberechtigten Anlagenteil erfüllt sind:</a:t>
            </a:r>
          </a:p>
          <a:p>
            <a:pPr lvl="2"/>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Netzumschaltung erfolgt allpolig.</a:t>
            </a:r>
          </a:p>
          <a:p>
            <a:pPr lvl="2"/>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Ist ein Parallelbetrieb von Netz- und Ersatzstromeinspeisung nicht vorgesehen, muss die Umschaltung entweder über zwei gegenseitig verriegelte Schalter (1 x für Netz und 1 x für Ersatzstromerzeuger,) oder einen Umschalter erfolgen.</a:t>
            </a:r>
          </a:p>
          <a:p>
            <a:pPr lvl="2"/>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Ist ein Parallelbetrieb von Netz- und Ersatzstromeinspeisung vorgesehen (nach Spannungswiederkehr im Netz des Netzbetreibers oder bei gewollter Einleitung eines Ersatzstrombetriebes für Probezwecke), muss die Synchronisierung und die Umschaltung automatisch erfolgen.</a:t>
            </a:r>
          </a:p>
          <a:p>
            <a:pPr lvl="2"/>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Der Betriebszustand des/der Schalter(s) muss eindeutig angezeigt werden.</a:t>
            </a:r>
          </a:p>
          <a:p>
            <a:pPr lvl="1"/>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Die Einspeisung erfolgt über eine Zuleitung, die wie folgt ausgeführt ist:</a:t>
            </a:r>
          </a:p>
          <a:p>
            <a:pPr marL="1125192" lvl="2" indent="-342900">
              <a:buSzPct val="100000"/>
              <a:buFont typeface="+mj-lt"/>
              <a:buAutoNum type="alphaLcParenR"/>
            </a:pPr>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4-adrig: Der mit dem Sternpunkt des Generators verbundene Leiter (als PEN-Leiter gekennzeichnet) ist möglichst in der Nähe der Einspeisung mit der Haupterdungsschiene des Gebäudes zu verbinden (Erdung des Sternpunkts).</a:t>
            </a:r>
          </a:p>
          <a:p>
            <a:pPr marL="1125192" lvl="2" indent="-342900">
              <a:buSzPct val="100000"/>
              <a:buFont typeface="+mj-lt"/>
              <a:buAutoNum type="alphaLcParenR"/>
            </a:pPr>
            <a:r>
              <a:rPr lang="de-DE" sz="16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5-adrig: Der als PE gekennzeichnete Leiter ist möglichst in der Nähe der Einspeisung mit der Haupterdungsschiene des Gebäudes zu verbinden (Erdung des Sternpunkts).</a:t>
            </a:r>
          </a:p>
        </p:txBody>
      </p:sp>
    </p:spTree>
    <p:extLst>
      <p:ext uri="{BB962C8B-B14F-4D97-AF65-F5344CB8AC3E}">
        <p14:creationId xmlns:p14="http://schemas.microsoft.com/office/powerpoint/2010/main" val="2676585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7ECA00-AAB0-364C-7AF6-054198313D62}"/>
              </a:ext>
            </a:extLst>
          </p:cNvPr>
          <p:cNvSpPr>
            <a:spLocks noGrp="1"/>
          </p:cNvSpPr>
          <p:nvPr>
            <p:ph type="body" idx="1"/>
          </p:nvPr>
        </p:nvSpPr>
        <p:spPr/>
        <p:txBody>
          <a:bodyPr/>
          <a:lstStyle/>
          <a:p>
            <a:r>
              <a:rPr lang="de-DE" dirty="0"/>
              <a:t>Erdungsanlagen für Gebäude; Planung, Ausführung und Dokumentation</a:t>
            </a:r>
          </a:p>
        </p:txBody>
      </p:sp>
      <p:sp>
        <p:nvSpPr>
          <p:cNvPr id="3" name="Titel 2">
            <a:extLst>
              <a:ext uri="{FF2B5EF4-FFF2-40B4-BE49-F238E27FC236}">
                <a16:creationId xmlns:a16="http://schemas.microsoft.com/office/drawing/2014/main" id="{7F345573-47B4-3BC4-6A40-818A627A5A92}"/>
              </a:ext>
            </a:extLst>
          </p:cNvPr>
          <p:cNvSpPr>
            <a:spLocks noGrp="1"/>
          </p:cNvSpPr>
          <p:nvPr>
            <p:ph type="title"/>
          </p:nvPr>
        </p:nvSpPr>
        <p:spPr/>
        <p:txBody>
          <a:bodyPr>
            <a:normAutofit/>
          </a:bodyPr>
          <a:lstStyle/>
          <a:p>
            <a:r>
              <a:rPr lang="de-DE" dirty="0"/>
              <a:t>DIN 18014: 2023-06</a:t>
            </a:r>
          </a:p>
        </p:txBody>
      </p:sp>
      <p:sp>
        <p:nvSpPr>
          <p:cNvPr id="4" name="Foliennummernplatzhalter 3">
            <a:extLst>
              <a:ext uri="{FF2B5EF4-FFF2-40B4-BE49-F238E27FC236}">
                <a16:creationId xmlns:a16="http://schemas.microsoft.com/office/drawing/2014/main" id="{521AF4F1-614A-D332-AA9B-6543A01C6CAD}"/>
              </a:ext>
            </a:extLst>
          </p:cNvPr>
          <p:cNvSpPr>
            <a:spLocks noGrp="1"/>
          </p:cNvSpPr>
          <p:nvPr>
            <p:ph type="sldNum" sz="quarter" idx="13"/>
          </p:nvPr>
        </p:nvSpPr>
        <p:spPr/>
        <p:txBody>
          <a:bodyPr>
            <a:normAutofit lnSpcReduction="10000"/>
          </a:bodyPr>
          <a:lstStyle/>
          <a:p>
            <a:fld id="{F0C94032-CD4C-4C25-B0C2-CEC720522D92}" type="slidenum">
              <a:rPr lang="en-US" smtClean="0"/>
              <a:pPr/>
              <a:t>32</a:t>
            </a:fld>
            <a:endParaRPr lang="en-US" dirty="0"/>
          </a:p>
        </p:txBody>
      </p:sp>
    </p:spTree>
    <p:extLst>
      <p:ext uri="{BB962C8B-B14F-4D97-AF65-F5344CB8AC3E}">
        <p14:creationId xmlns:p14="http://schemas.microsoft.com/office/powerpoint/2010/main" val="363741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normAutofit/>
          </a:bodyPr>
          <a:lstStyle/>
          <a:p>
            <a:r>
              <a:rPr lang="de-DE" dirty="0"/>
              <a:t>DIN 18014: 2023-06</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33</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fontScale="92500" lnSpcReduction="20000"/>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800" kern="0" dirty="0">
                <a:effectLst/>
                <a:latin typeface="Arial" panose="020B0604020202020204" pitchFamily="34" charset="0"/>
                <a:ea typeface="Calibri" panose="020F0502020204030204" pitchFamily="34" charset="0"/>
                <a:cs typeface="Times New Roman" panose="02020603050405020304" pitchFamily="18" charset="0"/>
              </a:rPr>
              <a:t>Anwendungsbeginn dieser Norm ist 2023-06-01.</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effectLst/>
                <a:latin typeface="Arial" panose="020B0604020202020204" pitchFamily="34" charset="0"/>
                <a:ea typeface="Calibri" panose="020F0502020204030204" pitchFamily="34" charset="0"/>
                <a:cs typeface="Times New Roman" panose="02020603050405020304" pitchFamily="18" charset="0"/>
              </a:rPr>
              <a:t>Für DIN18014:2014-03 besteht eine Übergangsfrist bis 2024-06-01.</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Wesentliche Änderungen gegenüber der(</a:t>
            </a:r>
            <a:r>
              <a:rPr lang="de-DE" sz="1800" kern="0" dirty="0" err="1">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Vorausgabe (</a:t>
            </a:r>
            <a:r>
              <a:rPr lang="de-DE" sz="1800" kern="0" dirty="0" err="1">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Gegenüber DIN 18014:2014-03 wurden folgende Änderungen vorgenommen: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Titel der Norm geändert;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umfangreiche inhaltliche und redaktionelle Überarbeitung;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zusätzliche Informationen zu Betonfundamenten mit geringerer </a:t>
            </a:r>
            <a:r>
              <a:rPr lang="de-DE" sz="1800" kern="0" dirty="0" err="1">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Erdfühligkeit</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Kriterien für die Gleichwertigkeit verschiedener Ausführungen von Erdungsanlagen;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Bedingungen, unter denen eine kombinierte Potentialausgleichsanlage nicht zwingend errichtet werden muss;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weitere Arten von Erdern ergänzt;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Aussagen zur Strombelastbarkeit von Erdungsanlagen;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Ergänzung und Aktualisierung der beispielhaften Zeichnungen;</a:t>
            </a: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zusätzliche Informationen zu üblichen Werten des spezifischen Erdwiderstandes;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Anwendungsbereich mit Hinweis auf bauliche Anlage angepasst;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43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normAutofit/>
          </a:bodyPr>
          <a:lstStyle/>
          <a:p>
            <a:r>
              <a:rPr lang="de-DE" dirty="0"/>
              <a:t>DIN 18014: 2023-06</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34</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a:bodyPr>
          <a:lstStyle/>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Wesentliche Änderungen gegenüber der(</a:t>
            </a:r>
            <a:r>
              <a:rPr lang="de-DE" sz="1800" kern="0" dirty="0" err="1">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 Vorausgabe (</a:t>
            </a:r>
            <a:r>
              <a:rPr lang="de-DE" sz="1800" kern="0" dirty="0" err="1">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Gegenüber DIN 18014:2014-03 wurden folgende Änderungen vorgenommen: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Vorgaben für Planung, Errichtung, Überprüfung auf Übereinstimmung und Dokumentation in 4.2 und Abschnitt 11 modifiziert;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Bilder überarbeitet und zusätzliche Bilder aufgenommen;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besondere Ausführungen in 6.8 ergänzt;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Wert für Durchgangsmessung in Abschnitt 8 und Abschnitt 11 angepasst/ergänzt;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neues Formblatt zur Planung einer Erdungsanlage in Anhang B ergänzt;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neuer Anhang G zur Bestimmung des Ausbreitungswiderstandes;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zusätzlich aufgenommene Hinweise zu CFK-Beton in 6.6 und 7.1;</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neuer Anhang E mit zusätzlichen Informationen zu Fundamenten mit erhöhtem Erdübergangswider- stand;</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startAt="11"/>
            </a:pP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neuer Anhang F mit Informationen zu üblichen Werten des Erdwiderstands.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83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95C83-C058-EB9E-5DA2-56177A584CF8}"/>
              </a:ext>
            </a:extLst>
          </p:cNvPr>
          <p:cNvSpPr>
            <a:spLocks noGrp="1"/>
          </p:cNvSpPr>
          <p:nvPr>
            <p:ph type="title"/>
          </p:nvPr>
        </p:nvSpPr>
        <p:spPr/>
        <p:txBody>
          <a:bodyPr/>
          <a:lstStyle/>
          <a:p>
            <a:r>
              <a:rPr lang="de-DE" dirty="0"/>
              <a:t>Überarbeitung DIN 18014 - Warum?</a:t>
            </a:r>
          </a:p>
        </p:txBody>
      </p:sp>
      <p:sp>
        <p:nvSpPr>
          <p:cNvPr id="3" name="Foliennummernplatzhalter 2">
            <a:extLst>
              <a:ext uri="{FF2B5EF4-FFF2-40B4-BE49-F238E27FC236}">
                <a16:creationId xmlns:a16="http://schemas.microsoft.com/office/drawing/2014/main" id="{BEF15B0B-6B5B-CEB0-DB4D-D6C8FE3A45A0}"/>
              </a:ext>
            </a:extLst>
          </p:cNvPr>
          <p:cNvSpPr>
            <a:spLocks noGrp="1"/>
          </p:cNvSpPr>
          <p:nvPr>
            <p:ph type="sldNum" sz="quarter" idx="12"/>
          </p:nvPr>
        </p:nvSpPr>
        <p:spPr/>
        <p:txBody>
          <a:bodyPr>
            <a:normAutofit lnSpcReduction="10000"/>
          </a:bodyPr>
          <a:lstStyle/>
          <a:p>
            <a:fld id="{F0C94032-CD4C-4C25-B0C2-CEC720522D92}" type="slidenum">
              <a:rPr lang="en-US" smtClean="0"/>
              <a:pPr/>
              <a:t>35</a:t>
            </a:fld>
            <a:endParaRPr lang="en-US" dirty="0"/>
          </a:p>
        </p:txBody>
      </p:sp>
      <p:sp>
        <p:nvSpPr>
          <p:cNvPr id="4" name="Inhaltsplatzhalter 3">
            <a:extLst>
              <a:ext uri="{FF2B5EF4-FFF2-40B4-BE49-F238E27FC236}">
                <a16:creationId xmlns:a16="http://schemas.microsoft.com/office/drawing/2014/main" id="{BDBB9A18-851D-7502-8268-FDA30743791B}"/>
              </a:ext>
            </a:extLst>
          </p:cNvPr>
          <p:cNvSpPr>
            <a:spLocks noGrp="1"/>
          </p:cNvSpPr>
          <p:nvPr>
            <p:ph sz="quarter" idx="14"/>
          </p:nvPr>
        </p:nvSpPr>
        <p:spPr/>
        <p:txBody>
          <a:bodyPr/>
          <a:lstStyle/>
          <a:p>
            <a:r>
              <a:rPr lang="de-DE" dirty="0"/>
              <a:t>Mittlerweile werden Betonfundamente aus bautechnischen Gründen in der Regel mit einem erhöhten Erdübergangswiderstand ausgeführt, sodass ein Erder außerhalb des Betons in Erde zu verlegen ist. Beispiele:</a:t>
            </a:r>
          </a:p>
          <a:p>
            <a:pPr lvl="1"/>
            <a:r>
              <a:rPr lang="de-DE" dirty="0"/>
              <a:t>wasserundurchlässigem Betonbauteil (weiße Wanne), </a:t>
            </a:r>
          </a:p>
          <a:p>
            <a:pPr lvl="1"/>
            <a:r>
              <a:rPr lang="de-DE" dirty="0"/>
              <a:t>Bitumenabdichtungen (schwarze Wanne)</a:t>
            </a:r>
          </a:p>
          <a:p>
            <a:pPr lvl="1"/>
            <a:r>
              <a:rPr lang="de-DE" dirty="0"/>
              <a:t>Wärmedämmung (Perimeterdämmung) auf der Unterseite und Seitenwänden der Fundamente,</a:t>
            </a:r>
          </a:p>
          <a:p>
            <a:pPr lvl="1"/>
            <a:r>
              <a:rPr lang="de-DE" dirty="0"/>
              <a:t>zusätzlich eingebrachten, kapillarbrechenden, schlecht elektrisch leitenden Bodenschichten z.B. Glasschaumschotter.</a:t>
            </a:r>
          </a:p>
          <a:p>
            <a:endParaRPr lang="de-DE" dirty="0"/>
          </a:p>
        </p:txBody>
      </p:sp>
    </p:spTree>
    <p:extLst>
      <p:ext uri="{BB962C8B-B14F-4D97-AF65-F5344CB8AC3E}">
        <p14:creationId xmlns:p14="http://schemas.microsoft.com/office/powerpoint/2010/main" val="136475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77622-C9A6-C49C-9A22-0FACB668E9CB}"/>
              </a:ext>
            </a:extLst>
          </p:cNvPr>
          <p:cNvSpPr>
            <a:spLocks noGrp="1"/>
          </p:cNvSpPr>
          <p:nvPr>
            <p:ph type="title"/>
          </p:nvPr>
        </p:nvSpPr>
        <p:spPr/>
        <p:txBody>
          <a:bodyPr>
            <a:normAutofit/>
          </a:bodyPr>
          <a:lstStyle/>
          <a:p>
            <a:r>
              <a:rPr lang="de-DE" dirty="0"/>
              <a:t>DIN 18014: 2023-06</a:t>
            </a:r>
            <a:br>
              <a:rPr lang="de-DE" dirty="0"/>
            </a:br>
            <a:r>
              <a:rPr lang="de-DE" dirty="0"/>
              <a:t>Arten von Erdern</a:t>
            </a:r>
          </a:p>
        </p:txBody>
      </p:sp>
      <p:sp>
        <p:nvSpPr>
          <p:cNvPr id="3" name="Foliennummernplatzhalter 2">
            <a:extLst>
              <a:ext uri="{FF2B5EF4-FFF2-40B4-BE49-F238E27FC236}">
                <a16:creationId xmlns:a16="http://schemas.microsoft.com/office/drawing/2014/main" id="{FC4D4B81-9569-F165-73CB-3A0CDFB43F62}"/>
              </a:ext>
            </a:extLst>
          </p:cNvPr>
          <p:cNvSpPr>
            <a:spLocks noGrp="1"/>
          </p:cNvSpPr>
          <p:nvPr>
            <p:ph type="sldNum" sz="quarter" idx="12"/>
          </p:nvPr>
        </p:nvSpPr>
        <p:spPr/>
        <p:txBody>
          <a:bodyPr>
            <a:normAutofit lnSpcReduction="10000"/>
          </a:bodyPr>
          <a:lstStyle/>
          <a:p>
            <a:fld id="{F0C94032-CD4C-4C25-B0C2-CEC720522D92}" type="slidenum">
              <a:rPr lang="en-US" smtClean="0"/>
              <a:pPr/>
              <a:t>36</a:t>
            </a:fld>
            <a:endParaRPr lang="en-US" dirty="0"/>
          </a:p>
        </p:txBody>
      </p:sp>
      <p:sp>
        <p:nvSpPr>
          <p:cNvPr id="4" name="Inhaltsplatzhalter 3">
            <a:extLst>
              <a:ext uri="{FF2B5EF4-FFF2-40B4-BE49-F238E27FC236}">
                <a16:creationId xmlns:a16="http://schemas.microsoft.com/office/drawing/2014/main" id="{B281D6BA-E13E-45B4-D04D-198320C0D38C}"/>
              </a:ext>
            </a:extLst>
          </p:cNvPr>
          <p:cNvSpPr>
            <a:spLocks noGrp="1"/>
          </p:cNvSpPr>
          <p:nvPr>
            <p:ph sz="quarter" idx="14"/>
          </p:nvPr>
        </p:nvSpPr>
        <p:spPr/>
        <p:txBody>
          <a:bodyPr/>
          <a:lstStyle/>
          <a:p>
            <a:r>
              <a:rPr lang="de-DE" dirty="0"/>
              <a:t>Im Folgenden sind Erder genannt, welche in ihrer Ausführung entsprechend der Kriterien nach 5.1 als gleichwertig angesehen werden:</a:t>
            </a:r>
          </a:p>
          <a:p>
            <a:pPr lvl="1"/>
            <a:r>
              <a:rPr lang="de-DE" dirty="0"/>
              <a:t>﻿Ringerder nach 6.2;</a:t>
            </a:r>
          </a:p>
          <a:p>
            <a:pPr lvl="1"/>
            <a:r>
              <a:rPr lang="de-DE" dirty="0"/>
              <a:t>﻿Stab-/</a:t>
            </a:r>
            <a:r>
              <a:rPr lang="de-DE" dirty="0" err="1"/>
              <a:t>Tiefenerder</a:t>
            </a:r>
            <a:r>
              <a:rPr lang="de-DE" dirty="0"/>
              <a:t> nach 6.3;</a:t>
            </a:r>
          </a:p>
          <a:p>
            <a:pPr lvl="1"/>
            <a:r>
              <a:rPr lang="de-DE" dirty="0"/>
              <a:t>﻿</a:t>
            </a:r>
            <a:r>
              <a:rPr lang="de-DE" dirty="0" err="1"/>
              <a:t>Strahlenerder</a:t>
            </a:r>
            <a:r>
              <a:rPr lang="de-DE" dirty="0"/>
              <a:t> nach 6.4;</a:t>
            </a:r>
          </a:p>
          <a:p>
            <a:pPr lvl="1"/>
            <a:r>
              <a:rPr lang="de-DE" dirty="0"/>
              <a:t>﻿Fundamenterder nach 6.5;</a:t>
            </a:r>
          </a:p>
          <a:p>
            <a:pPr lvl="1"/>
            <a:r>
              <a:rPr lang="de-DE" dirty="0"/>
              <a:t>﻿eine Kombination dieser Erder nach 6.7.</a:t>
            </a:r>
          </a:p>
        </p:txBody>
      </p:sp>
    </p:spTree>
    <p:extLst>
      <p:ext uri="{BB962C8B-B14F-4D97-AF65-F5344CB8AC3E}">
        <p14:creationId xmlns:p14="http://schemas.microsoft.com/office/powerpoint/2010/main" val="1460122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FD332-3949-79E7-3934-0A8B3F2A597E}"/>
              </a:ext>
            </a:extLst>
          </p:cNvPr>
          <p:cNvSpPr>
            <a:spLocks noGrp="1"/>
          </p:cNvSpPr>
          <p:nvPr>
            <p:ph type="title"/>
          </p:nvPr>
        </p:nvSpPr>
        <p:spPr/>
        <p:txBody>
          <a:bodyPr/>
          <a:lstStyle/>
          <a:p>
            <a:r>
              <a:rPr lang="de-DE" dirty="0"/>
              <a:t>DIN 18014: 2023-06</a:t>
            </a:r>
            <a:br>
              <a:rPr lang="de-DE" dirty="0"/>
            </a:br>
            <a:r>
              <a:rPr lang="de-DE" dirty="0"/>
              <a:t>Nutzung </a:t>
            </a:r>
            <a:r>
              <a:rPr lang="de-DE" dirty="0" err="1"/>
              <a:t>erdfühlige</a:t>
            </a:r>
            <a:r>
              <a:rPr lang="de-DE" dirty="0"/>
              <a:t> Konstruktionsteile </a:t>
            </a:r>
          </a:p>
        </p:txBody>
      </p:sp>
      <p:sp>
        <p:nvSpPr>
          <p:cNvPr id="3" name="Foliennummernplatzhalter 2">
            <a:extLst>
              <a:ext uri="{FF2B5EF4-FFF2-40B4-BE49-F238E27FC236}">
                <a16:creationId xmlns:a16="http://schemas.microsoft.com/office/drawing/2014/main" id="{E205C01D-59EC-B2A8-797B-0308DF265133}"/>
              </a:ext>
            </a:extLst>
          </p:cNvPr>
          <p:cNvSpPr>
            <a:spLocks noGrp="1"/>
          </p:cNvSpPr>
          <p:nvPr>
            <p:ph type="sldNum" sz="quarter" idx="12"/>
          </p:nvPr>
        </p:nvSpPr>
        <p:spPr/>
        <p:txBody>
          <a:bodyPr>
            <a:normAutofit lnSpcReduction="10000"/>
          </a:bodyPr>
          <a:lstStyle/>
          <a:p>
            <a:fld id="{F0C94032-CD4C-4C25-B0C2-CEC720522D92}" type="slidenum">
              <a:rPr lang="en-US" smtClean="0"/>
              <a:pPr/>
              <a:t>37</a:t>
            </a:fld>
            <a:endParaRPr lang="en-US" dirty="0"/>
          </a:p>
        </p:txBody>
      </p:sp>
      <p:sp>
        <p:nvSpPr>
          <p:cNvPr id="4" name="Inhaltsplatzhalter 3">
            <a:extLst>
              <a:ext uri="{FF2B5EF4-FFF2-40B4-BE49-F238E27FC236}">
                <a16:creationId xmlns:a16="http://schemas.microsoft.com/office/drawing/2014/main" id="{389621B3-CA90-31C5-993D-E50659D4AA64}"/>
              </a:ext>
            </a:extLst>
          </p:cNvPr>
          <p:cNvSpPr>
            <a:spLocks noGrp="1"/>
          </p:cNvSpPr>
          <p:nvPr>
            <p:ph sz="quarter" idx="14"/>
          </p:nvPr>
        </p:nvSpPr>
        <p:spPr/>
        <p:txBody>
          <a:bodyPr/>
          <a:lstStyle/>
          <a:p>
            <a:r>
              <a:rPr lang="de-DE" dirty="0"/>
              <a:t>Einzelne Erder können partiell durch geeignete </a:t>
            </a:r>
            <a:r>
              <a:rPr lang="de-DE" dirty="0" err="1"/>
              <a:t>erdfühlige</a:t>
            </a:r>
            <a:r>
              <a:rPr lang="de-DE" dirty="0"/>
              <a:t> Konstruktionsteile aus Metall des betreffenden Gebäudes oder baulichen Anlage, z.B. Gründungspfähle, ersetzt werden, wenn diese im Hinblick auf die Auswahlkriterien nach 5.1 dauerhaft gleichwertig sind, auf dem Grundstück verbleiben und die Funktionalität als Erdungsanlage sichergestellt ist.</a:t>
            </a:r>
          </a:p>
          <a:p>
            <a:r>
              <a:rPr lang="de-DE" dirty="0"/>
              <a:t> </a:t>
            </a:r>
          </a:p>
          <a:p>
            <a:r>
              <a:rPr lang="de-DE" dirty="0"/>
              <a:t>ANMERKUNG 2 In Deutschland sind Wasser- und Gasrohre von Versorgungsunternehmen/Netzbetreibern sowie Metallmäntel und andere Metallumhüllungen von Kabeln als Erder nicht erlaubt.</a:t>
            </a:r>
          </a:p>
          <a:p>
            <a:endParaRPr lang="de-DE" dirty="0"/>
          </a:p>
        </p:txBody>
      </p:sp>
    </p:spTree>
    <p:extLst>
      <p:ext uri="{BB962C8B-B14F-4D97-AF65-F5344CB8AC3E}">
        <p14:creationId xmlns:p14="http://schemas.microsoft.com/office/powerpoint/2010/main" val="256204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68BEE-1111-A8B0-6436-E5D54034B46F}"/>
              </a:ext>
            </a:extLst>
          </p:cNvPr>
          <p:cNvSpPr>
            <a:spLocks noGrp="1"/>
          </p:cNvSpPr>
          <p:nvPr>
            <p:ph type="title"/>
          </p:nvPr>
        </p:nvSpPr>
        <p:spPr/>
        <p:txBody>
          <a:bodyPr/>
          <a:lstStyle/>
          <a:p>
            <a:r>
              <a:rPr lang="de-DE" dirty="0"/>
              <a:t>DIN 18014: 2023-06 </a:t>
            </a:r>
            <a:br>
              <a:rPr lang="de-DE" dirty="0"/>
            </a:br>
            <a:r>
              <a:rPr lang="de-DE" dirty="0" err="1"/>
              <a:t>Strahlenerder</a:t>
            </a:r>
            <a:endParaRPr lang="de-DE" dirty="0"/>
          </a:p>
        </p:txBody>
      </p:sp>
      <p:sp>
        <p:nvSpPr>
          <p:cNvPr id="3" name="Foliennummernplatzhalter 2">
            <a:extLst>
              <a:ext uri="{FF2B5EF4-FFF2-40B4-BE49-F238E27FC236}">
                <a16:creationId xmlns:a16="http://schemas.microsoft.com/office/drawing/2014/main" id="{B83749F8-F07C-C89B-924C-B23CDE84FED8}"/>
              </a:ext>
            </a:extLst>
          </p:cNvPr>
          <p:cNvSpPr>
            <a:spLocks noGrp="1"/>
          </p:cNvSpPr>
          <p:nvPr>
            <p:ph type="sldNum" sz="quarter" idx="12"/>
          </p:nvPr>
        </p:nvSpPr>
        <p:spPr/>
        <p:txBody>
          <a:bodyPr>
            <a:normAutofit lnSpcReduction="10000"/>
          </a:bodyPr>
          <a:lstStyle/>
          <a:p>
            <a:fld id="{F0C94032-CD4C-4C25-B0C2-CEC720522D92}" type="slidenum">
              <a:rPr lang="en-US" smtClean="0"/>
              <a:pPr/>
              <a:t>38</a:t>
            </a:fld>
            <a:endParaRPr lang="en-US" dirty="0"/>
          </a:p>
        </p:txBody>
      </p:sp>
      <p:sp>
        <p:nvSpPr>
          <p:cNvPr id="4" name="Inhaltsplatzhalter 3">
            <a:extLst>
              <a:ext uri="{FF2B5EF4-FFF2-40B4-BE49-F238E27FC236}">
                <a16:creationId xmlns:a16="http://schemas.microsoft.com/office/drawing/2014/main" id="{526CBE7F-709C-C340-4AA6-B2EAD20D25CD}"/>
              </a:ext>
            </a:extLst>
          </p:cNvPr>
          <p:cNvSpPr>
            <a:spLocks noGrp="1"/>
          </p:cNvSpPr>
          <p:nvPr>
            <p:ph sz="quarter" idx="14"/>
          </p:nvPr>
        </p:nvSpPr>
        <p:spPr/>
        <p:txBody>
          <a:bodyPr>
            <a:normAutofit fontScale="92500" lnSpcReduction="10000"/>
          </a:bodyPr>
          <a:lstStyle/>
          <a:p>
            <a:r>
              <a:rPr lang="de-DE" dirty="0"/>
              <a:t>Bei felsigen Untergründen, oder mit vielen Ver- und Entsorgungsleitungen, oder mit Altlasten, insbesondere Kampfmitteln kann es sinnvoll sein, </a:t>
            </a:r>
            <a:r>
              <a:rPr lang="de-DE" dirty="0" err="1"/>
              <a:t>Strahlenerder</a:t>
            </a:r>
            <a:r>
              <a:rPr lang="de-DE" dirty="0"/>
              <a:t> einzusetzen.</a:t>
            </a:r>
          </a:p>
          <a:p>
            <a:r>
              <a:rPr lang="de-DE" dirty="0"/>
              <a:t>Die Mindestzahl der </a:t>
            </a:r>
            <a:r>
              <a:rPr lang="de-DE" dirty="0" err="1"/>
              <a:t>Strahlenerder</a:t>
            </a:r>
            <a:r>
              <a:rPr lang="de-DE" dirty="0"/>
              <a:t> ist abhängig von der Gebäudegrundfläche nach Tabelle 2 auszuwählen.</a:t>
            </a:r>
          </a:p>
          <a:p>
            <a:r>
              <a:rPr lang="de-DE" dirty="0"/>
              <a:t> </a:t>
            </a:r>
          </a:p>
          <a:p>
            <a:endParaRPr lang="de-DE" dirty="0"/>
          </a:p>
          <a:p>
            <a:endParaRPr lang="de-DE" dirty="0"/>
          </a:p>
          <a:p>
            <a:endParaRPr lang="de-DE" dirty="0"/>
          </a:p>
          <a:p>
            <a:endParaRPr lang="de-DE" dirty="0"/>
          </a:p>
          <a:p>
            <a:endParaRPr lang="de-DE" dirty="0"/>
          </a:p>
          <a:p>
            <a:r>
              <a:rPr lang="de-DE" dirty="0"/>
              <a:t>Die </a:t>
            </a:r>
            <a:r>
              <a:rPr lang="de-DE" dirty="0" err="1"/>
              <a:t>Strahlenerder</a:t>
            </a:r>
            <a:r>
              <a:rPr lang="de-DE" dirty="0"/>
              <a:t> sind vorzugsweise an den diagonal gegenüberliegenden Gebäudeecken zu errichten, analog eines Stab-/</a:t>
            </a:r>
            <a:r>
              <a:rPr lang="de-DE" dirty="0" err="1"/>
              <a:t>Tiefenerders</a:t>
            </a:r>
            <a:r>
              <a:rPr lang="de-DE" dirty="0"/>
              <a:t>. Alle weiteren </a:t>
            </a:r>
            <a:r>
              <a:rPr lang="de-DE" dirty="0" err="1"/>
              <a:t>Horizontalerder</a:t>
            </a:r>
            <a:r>
              <a:rPr lang="de-DE" dirty="0"/>
              <a:t> sind möglichst gleichmäßig entlang der Außenwände des Gebäudes anzuordnen.</a:t>
            </a:r>
          </a:p>
        </p:txBody>
      </p:sp>
      <p:pic>
        <p:nvPicPr>
          <p:cNvPr id="5" name="Grafik 4" descr="Ein Bild, das Text, Screenshot, Schrift, Reihe enthält.&#10;&#10;Automatisch generierte Beschreibung">
            <a:extLst>
              <a:ext uri="{FF2B5EF4-FFF2-40B4-BE49-F238E27FC236}">
                <a16:creationId xmlns:a16="http://schemas.microsoft.com/office/drawing/2014/main" id="{4E12D557-B682-619F-A89E-7F1A58D21824}"/>
              </a:ext>
            </a:extLst>
          </p:cNvPr>
          <p:cNvPicPr>
            <a:picLocks noChangeAspect="1"/>
          </p:cNvPicPr>
          <p:nvPr/>
        </p:nvPicPr>
        <p:blipFill>
          <a:blip r:embed="rId2"/>
          <a:stretch>
            <a:fillRect/>
          </a:stretch>
        </p:blipFill>
        <p:spPr>
          <a:xfrm>
            <a:off x="2508250" y="3391809"/>
            <a:ext cx="5676900" cy="1892300"/>
          </a:xfrm>
          <a:prstGeom prst="rect">
            <a:avLst/>
          </a:prstGeom>
        </p:spPr>
      </p:pic>
    </p:spTree>
    <p:extLst>
      <p:ext uri="{BB962C8B-B14F-4D97-AF65-F5344CB8AC3E}">
        <p14:creationId xmlns:p14="http://schemas.microsoft.com/office/powerpoint/2010/main" val="161581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72B97A3-31A2-BF33-6267-94B933A393FC}"/>
              </a:ext>
            </a:extLst>
          </p:cNvPr>
          <p:cNvSpPr>
            <a:spLocks noGrp="1"/>
          </p:cNvSpPr>
          <p:nvPr>
            <p:ph type="sldNum" sz="quarter" idx="12"/>
          </p:nvPr>
        </p:nvSpPr>
        <p:spPr/>
        <p:txBody>
          <a:bodyPr>
            <a:normAutofit lnSpcReduction="10000"/>
          </a:bodyPr>
          <a:lstStyle/>
          <a:p>
            <a:fld id="{F0C94032-CD4C-4C25-B0C2-CEC720522D92}" type="slidenum">
              <a:rPr lang="en-US" smtClean="0"/>
              <a:pPr/>
              <a:t>39</a:t>
            </a:fld>
            <a:endParaRPr lang="en-US" dirty="0"/>
          </a:p>
        </p:txBody>
      </p:sp>
      <p:sp>
        <p:nvSpPr>
          <p:cNvPr id="5" name="Titel 4">
            <a:extLst>
              <a:ext uri="{FF2B5EF4-FFF2-40B4-BE49-F238E27FC236}">
                <a16:creationId xmlns:a16="http://schemas.microsoft.com/office/drawing/2014/main" id="{6F527833-ACC9-949A-606A-87B073933557}"/>
              </a:ext>
            </a:extLst>
          </p:cNvPr>
          <p:cNvSpPr>
            <a:spLocks noGrp="1"/>
          </p:cNvSpPr>
          <p:nvPr>
            <p:ph type="title"/>
          </p:nvPr>
        </p:nvSpPr>
        <p:spPr/>
        <p:txBody>
          <a:bodyPr/>
          <a:lstStyle/>
          <a:p>
            <a:r>
              <a:rPr lang="de-DE" dirty="0"/>
              <a:t>DIN 18014: 2023-06 </a:t>
            </a:r>
            <a:br>
              <a:rPr lang="de-DE" dirty="0"/>
            </a:br>
            <a:r>
              <a:rPr lang="de-DE" dirty="0"/>
              <a:t>neue Bilder</a:t>
            </a:r>
          </a:p>
        </p:txBody>
      </p:sp>
      <p:pic>
        <p:nvPicPr>
          <p:cNvPr id="6" name="Inhaltsplatzhalter 5" descr="Ein Bild, das Text, Rechteck, Screenshot, Diagramm enthält.&#10;&#10;Automatisch generierte Beschreibung">
            <a:extLst>
              <a:ext uri="{FF2B5EF4-FFF2-40B4-BE49-F238E27FC236}">
                <a16:creationId xmlns:a16="http://schemas.microsoft.com/office/drawing/2014/main" id="{8199709C-7EF9-483D-CEE8-E7DEDB78ECCE}"/>
              </a:ext>
            </a:extLst>
          </p:cNvPr>
          <p:cNvPicPr>
            <a:picLocks noGrp="1" noChangeAspect="1"/>
          </p:cNvPicPr>
          <p:nvPr>
            <p:ph sz="quarter" idx="1"/>
          </p:nvPr>
        </p:nvPicPr>
        <p:blipFill>
          <a:blip r:embed="rId2"/>
          <a:stretch>
            <a:fillRect/>
          </a:stretch>
        </p:blipFill>
        <p:spPr>
          <a:xfrm>
            <a:off x="715963" y="2828125"/>
            <a:ext cx="4630737" cy="2828938"/>
          </a:xfrm>
          <a:prstGeom prst="rect">
            <a:avLst/>
          </a:prstGeom>
        </p:spPr>
      </p:pic>
      <p:pic>
        <p:nvPicPr>
          <p:cNvPr id="7" name="Inhaltsplatzhalter 6" descr="Ein Bild, das Diagramm, Screenshot, Reihe, Plan enthält.&#10;&#10;Automatisch generierte Beschreibung">
            <a:extLst>
              <a:ext uri="{FF2B5EF4-FFF2-40B4-BE49-F238E27FC236}">
                <a16:creationId xmlns:a16="http://schemas.microsoft.com/office/drawing/2014/main" id="{E8D4A80B-AD29-D535-4602-B355F1705689}"/>
              </a:ext>
            </a:extLst>
          </p:cNvPr>
          <p:cNvPicPr>
            <a:picLocks noGrp="1" noChangeAspect="1"/>
          </p:cNvPicPr>
          <p:nvPr>
            <p:ph sz="quarter" idx="13"/>
          </p:nvPr>
        </p:nvPicPr>
        <p:blipFill>
          <a:blip r:embed="rId3"/>
          <a:stretch>
            <a:fillRect/>
          </a:stretch>
        </p:blipFill>
        <p:spPr>
          <a:xfrm>
            <a:off x="5441950" y="2983396"/>
            <a:ext cx="4792663" cy="2518396"/>
          </a:xfrm>
          <a:prstGeom prst="rect">
            <a:avLst/>
          </a:prstGeom>
        </p:spPr>
      </p:pic>
      <p:sp>
        <p:nvSpPr>
          <p:cNvPr id="8" name="Textfeld 7">
            <a:extLst>
              <a:ext uri="{FF2B5EF4-FFF2-40B4-BE49-F238E27FC236}">
                <a16:creationId xmlns:a16="http://schemas.microsoft.com/office/drawing/2014/main" id="{74CEE7C4-4111-BF4F-7B71-8814FCF43E44}"/>
              </a:ext>
            </a:extLst>
          </p:cNvPr>
          <p:cNvSpPr txBox="1"/>
          <p:nvPr/>
        </p:nvSpPr>
        <p:spPr>
          <a:xfrm>
            <a:off x="8789150" y="6758886"/>
            <a:ext cx="144623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DIN 18014</a:t>
            </a:r>
          </a:p>
        </p:txBody>
      </p:sp>
    </p:spTree>
    <p:extLst>
      <p:ext uri="{BB962C8B-B14F-4D97-AF65-F5344CB8AC3E}">
        <p14:creationId xmlns:p14="http://schemas.microsoft.com/office/powerpoint/2010/main" val="48795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lstStyle/>
          <a:p>
            <a:r>
              <a:rPr lang="de-DE" dirty="0"/>
              <a:t>Entwurf VDE 0105-1: 2022-07</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fontScale="70000" lnSpcReduction="20000"/>
          </a:bodyPr>
          <a:lstStyle/>
          <a:p>
            <a:r>
              <a:rPr lang="de-DE" dirty="0"/>
              <a:t>Erscheinungsdatum: 2022-10-07</a:t>
            </a:r>
          </a:p>
          <a:p>
            <a:endParaRPr lang="de-DE" dirty="0"/>
          </a:p>
          <a:p>
            <a:r>
              <a:rPr lang="de-DE" dirty="0"/>
              <a:t>Gegenüber DIN EN 50110-1 (VDE 0105-1):2014-02 wurden folgende Änderungen vorgenommen:</a:t>
            </a:r>
          </a:p>
          <a:p>
            <a:pPr marL="457200" indent="-457200">
              <a:buSzPct val="100000"/>
              <a:buFont typeface="+mj-lt"/>
              <a:buAutoNum type="alphaLcPeriod"/>
            </a:pPr>
            <a:r>
              <a:rPr lang="de-DE" dirty="0"/>
              <a:t>Einführung von Abkürzungen zu den Begriffen für die Verantwortungsrollen;</a:t>
            </a:r>
          </a:p>
          <a:p>
            <a:pPr marL="457200" indent="-457200">
              <a:buSzPct val="100000"/>
              <a:buFont typeface="+mj-lt"/>
              <a:buAutoNum type="alphaLcPeriod"/>
            </a:pPr>
            <a:r>
              <a:rPr lang="de-DE" dirty="0"/>
              <a:t>Verbesserung der Begriffe und Definitionen in Abschnitt 3;</a:t>
            </a:r>
          </a:p>
          <a:p>
            <a:pPr marL="457200" indent="-457200">
              <a:buSzPct val="100000"/>
              <a:buFont typeface="+mj-lt"/>
              <a:buAutoNum type="alphaLcPeriod"/>
            </a:pPr>
            <a:r>
              <a:rPr lang="de-DE" dirty="0"/>
              <a:t>Aufnahme von Regelungen zu Aufsicht und Beaufsichtigung;</a:t>
            </a:r>
          </a:p>
          <a:p>
            <a:pPr marL="457200" indent="-457200">
              <a:buSzPct val="100000"/>
              <a:buFont typeface="+mj-lt"/>
              <a:buAutoNum type="alphaLcPeriod"/>
            </a:pPr>
            <a:r>
              <a:rPr lang="de-DE" dirty="0"/>
              <a:t>Überarbeitung der Gliederung von Kapitel 5 „Übliche Betriebsvorgänge“;</a:t>
            </a:r>
          </a:p>
          <a:p>
            <a:pPr marL="457200" indent="-457200">
              <a:buSzPct val="100000"/>
              <a:buFont typeface="+mj-lt"/>
              <a:buAutoNum type="alphaLcPeriod"/>
            </a:pPr>
            <a:r>
              <a:rPr lang="de-DE" dirty="0"/>
              <a:t>Überarbeitung von Abschnitt 6.1.1 „Allgemeine Anforderung“;</a:t>
            </a:r>
          </a:p>
          <a:p>
            <a:pPr marL="457200" indent="-457200">
              <a:buSzPct val="100000"/>
              <a:buFont typeface="+mj-lt"/>
              <a:buAutoNum type="alphaLcPeriod"/>
            </a:pPr>
            <a:r>
              <a:rPr lang="de-DE" dirty="0"/>
              <a:t>Überarbeitung des Abschnitts 6.2 „Arbeiten im spannungsfreien Zustand“</a:t>
            </a:r>
          </a:p>
          <a:p>
            <a:pPr marL="457200" indent="-457200">
              <a:buSzPct val="100000"/>
              <a:buFont typeface="+mj-lt"/>
              <a:buAutoNum type="alphaLcPeriod"/>
            </a:pPr>
            <a:r>
              <a:rPr lang="de-DE" dirty="0"/>
              <a:t>Überarbeitung des Abschnitts 6.3 „Arbeiten unter Spannung“</a:t>
            </a:r>
          </a:p>
          <a:p>
            <a:pPr marL="457200" indent="-457200">
              <a:buSzPct val="100000"/>
              <a:buFont typeface="+mj-lt"/>
              <a:buAutoNum type="alphaLcPeriod"/>
            </a:pPr>
            <a:r>
              <a:rPr lang="de-DE" dirty="0"/>
              <a:t>Überarbeitung des Abschnitts 6.4 „Arbeiten in der Nähe unter Spannung stehender Teile“;</a:t>
            </a:r>
          </a:p>
          <a:p>
            <a:pPr marL="457200" indent="-457200">
              <a:buSzPct val="100000"/>
              <a:buFont typeface="+mj-lt"/>
              <a:buAutoNum type="alphaLcPeriod"/>
            </a:pPr>
            <a:r>
              <a:rPr lang="de-DE" dirty="0"/>
              <a:t>Einführung des neuen Abschnitts 6.5 „Arbeiten außerhalb der Annäherungszone";</a:t>
            </a:r>
          </a:p>
          <a:p>
            <a:pPr marL="457200" indent="-457200">
              <a:buSzPct val="100000"/>
              <a:buFont typeface="+mj-lt"/>
              <a:buAutoNum type="alphaLcPeriod"/>
            </a:pPr>
            <a:r>
              <a:rPr lang="de-DE" dirty="0"/>
              <a:t>Übernahme der Tabelle A.1 aus dem informativen Anhang A in den normativen Abschnitt 4.11.2 als Tabelle 1;</a:t>
            </a:r>
          </a:p>
          <a:p>
            <a:pPr marL="457200" indent="-457200">
              <a:buSzPct val="100000"/>
              <a:buFont typeface="+mj-lt"/>
              <a:buAutoNum type="alphaLcPeriod"/>
            </a:pPr>
            <a:r>
              <a:rPr lang="de-DE" dirty="0"/>
              <a:t>Ergänzung des Abschnitts A.4 „Aspekte der Ergonomie“ zur Konkretisierung und Herleitung von Schutzabständen;</a:t>
            </a:r>
          </a:p>
          <a:p>
            <a:pPr marL="457200" indent="-457200">
              <a:buSzPct val="100000"/>
              <a:buFont typeface="+mj-lt"/>
              <a:buAutoNum type="alphaLcPeriod"/>
            </a:pPr>
            <a:r>
              <a:rPr lang="de-DE" dirty="0"/>
              <a:t>Einführung einer alphabetischen Liste der definierten Begriffe;</a:t>
            </a:r>
          </a:p>
          <a:p>
            <a:pPr marL="457200" indent="-457200">
              <a:buSzPct val="100000"/>
              <a:buFont typeface="+mj-lt"/>
              <a:buAutoNum type="alphaLcPeriod"/>
            </a:pPr>
            <a:r>
              <a:rPr lang="de-DE" dirty="0"/>
              <a:t>Aktualisierung der normativen Verweise und des Literaturverzeichnisses.</a:t>
            </a:r>
          </a:p>
        </p:txBody>
      </p:sp>
    </p:spTree>
    <p:extLst>
      <p:ext uri="{BB962C8B-B14F-4D97-AF65-F5344CB8AC3E}">
        <p14:creationId xmlns:p14="http://schemas.microsoft.com/office/powerpoint/2010/main" val="41442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F47A9D-8DFC-4E6E-AA8B-8015E835186A}"/>
              </a:ext>
            </a:extLst>
          </p:cNvPr>
          <p:cNvSpPr>
            <a:spLocks noGrp="1"/>
          </p:cNvSpPr>
          <p:nvPr>
            <p:ph type="body" idx="1"/>
          </p:nvPr>
        </p:nvSpPr>
        <p:spPr/>
        <p:txBody>
          <a:bodyPr/>
          <a:lstStyle/>
          <a:p>
            <a:r>
              <a:rPr lang="de-DE" dirty="0"/>
              <a:t>Qualifikation, Unterweisung und Beauftragung von Beschäftigten für die sichere Verwendung von Arbeitsmitteln </a:t>
            </a:r>
          </a:p>
          <a:p>
            <a:endParaRPr lang="de-DE" dirty="0"/>
          </a:p>
        </p:txBody>
      </p:sp>
      <p:sp>
        <p:nvSpPr>
          <p:cNvPr id="3" name="Titel 2">
            <a:extLst>
              <a:ext uri="{FF2B5EF4-FFF2-40B4-BE49-F238E27FC236}">
                <a16:creationId xmlns:a16="http://schemas.microsoft.com/office/drawing/2014/main" id="{B005CEDA-F977-3551-80AE-FD1F37D9F64E}"/>
              </a:ext>
            </a:extLst>
          </p:cNvPr>
          <p:cNvSpPr>
            <a:spLocks noGrp="1"/>
          </p:cNvSpPr>
          <p:nvPr>
            <p:ph type="title"/>
          </p:nvPr>
        </p:nvSpPr>
        <p:spPr/>
        <p:txBody>
          <a:bodyPr>
            <a:normAutofit/>
          </a:bodyPr>
          <a:lstStyle/>
          <a:p>
            <a:r>
              <a:rPr lang="de-DE" dirty="0"/>
              <a:t>TRBS 1116: 2022-11</a:t>
            </a:r>
          </a:p>
        </p:txBody>
      </p:sp>
      <p:sp>
        <p:nvSpPr>
          <p:cNvPr id="4" name="Foliennummernplatzhalter 3">
            <a:extLst>
              <a:ext uri="{FF2B5EF4-FFF2-40B4-BE49-F238E27FC236}">
                <a16:creationId xmlns:a16="http://schemas.microsoft.com/office/drawing/2014/main" id="{DC8D4AB4-04B8-6FEB-0B81-E654A9FE12E8}"/>
              </a:ext>
            </a:extLst>
          </p:cNvPr>
          <p:cNvSpPr>
            <a:spLocks noGrp="1"/>
          </p:cNvSpPr>
          <p:nvPr>
            <p:ph type="sldNum" sz="quarter" idx="13"/>
          </p:nvPr>
        </p:nvSpPr>
        <p:spPr/>
        <p:txBody>
          <a:bodyPr>
            <a:normAutofit lnSpcReduction="10000"/>
          </a:bodyPr>
          <a:lstStyle/>
          <a:p>
            <a:fld id="{F0C94032-CD4C-4C25-B0C2-CEC720522D92}" type="slidenum">
              <a:rPr lang="en-US" smtClean="0"/>
              <a:pPr/>
              <a:t>40</a:t>
            </a:fld>
            <a:endParaRPr lang="en-US" dirty="0"/>
          </a:p>
        </p:txBody>
      </p:sp>
    </p:spTree>
    <p:extLst>
      <p:ext uri="{BB962C8B-B14F-4D97-AF65-F5344CB8AC3E}">
        <p14:creationId xmlns:p14="http://schemas.microsoft.com/office/powerpoint/2010/main" val="302457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B37B3-CE76-AB85-3997-338B612303F7}"/>
              </a:ext>
            </a:extLst>
          </p:cNvPr>
          <p:cNvSpPr>
            <a:spLocks noGrp="1"/>
          </p:cNvSpPr>
          <p:nvPr>
            <p:ph type="title"/>
          </p:nvPr>
        </p:nvSpPr>
        <p:spPr/>
        <p:txBody>
          <a:bodyPr/>
          <a:lstStyle/>
          <a:p>
            <a:r>
              <a:rPr lang="de-DE" dirty="0"/>
              <a:t>TRBS 1116: 2022-11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C05BF9D1-598D-42DA-AC0D-7A097137A8D0}"/>
              </a:ext>
            </a:extLst>
          </p:cNvPr>
          <p:cNvSpPr>
            <a:spLocks noGrp="1"/>
          </p:cNvSpPr>
          <p:nvPr>
            <p:ph type="sldNum" sz="quarter" idx="12"/>
          </p:nvPr>
        </p:nvSpPr>
        <p:spPr/>
        <p:txBody>
          <a:bodyPr>
            <a:normAutofit lnSpcReduction="10000"/>
          </a:bodyPr>
          <a:lstStyle/>
          <a:p>
            <a:fld id="{F0C94032-CD4C-4C25-B0C2-CEC720522D92}" type="slidenum">
              <a:rPr lang="en-US" smtClean="0"/>
              <a:pPr/>
              <a:t>41</a:t>
            </a:fld>
            <a:endParaRPr lang="en-US" dirty="0"/>
          </a:p>
        </p:txBody>
      </p:sp>
      <p:sp>
        <p:nvSpPr>
          <p:cNvPr id="4" name="Inhaltsplatzhalter 3">
            <a:extLst>
              <a:ext uri="{FF2B5EF4-FFF2-40B4-BE49-F238E27FC236}">
                <a16:creationId xmlns:a16="http://schemas.microsoft.com/office/drawing/2014/main" id="{54EE810A-6FFB-59DD-8510-B67F88B9DD2C}"/>
              </a:ext>
            </a:extLst>
          </p:cNvPr>
          <p:cNvSpPr>
            <a:spLocks noGrp="1"/>
          </p:cNvSpPr>
          <p:nvPr>
            <p:ph sz="quarter" idx="14"/>
          </p:nvPr>
        </p:nvSpPr>
        <p:spPr/>
        <p:txBody>
          <a:bodyPr/>
          <a:lstStyle/>
          <a:p>
            <a:r>
              <a:rPr lang="de-DE" dirty="0"/>
              <a:t>Ausgabe: November 2022 GMBl 2023 S. 532 [Nr. 25] </a:t>
            </a:r>
          </a:p>
          <a:p>
            <a:r>
              <a:rPr lang="de-DE" dirty="0"/>
              <a:t>Diese Technische Regel konkretisiert die BetrSichV hinsichtlich der Anforderungen an </a:t>
            </a:r>
          </a:p>
          <a:p>
            <a:pPr marL="457200" indent="-457200">
              <a:buSzPct val="100000"/>
              <a:buFont typeface="+mj-lt"/>
              <a:buAutoNum type="alphaLcParenR"/>
            </a:pPr>
            <a:r>
              <a:rPr lang="de-DE" dirty="0"/>
              <a:t>die Qualifikation und Unterweisung von Beschäftigten, sodass sie in der Lage sind, Arbeitsmittel zu verwenden, ohne sich oder andere Personen zu gefährden</a:t>
            </a:r>
          </a:p>
          <a:p>
            <a:pPr marL="457200" indent="-457200">
              <a:buSzPct val="100000"/>
              <a:buFont typeface="+mj-lt"/>
              <a:buAutoNum type="alphaLcParenR"/>
            </a:pPr>
            <a:r>
              <a:rPr lang="de-DE" dirty="0"/>
              <a:t>die Beauftragung von Beschäftigten für die Verwendung von Arbeitsmitteln, sofern diese mit besonderen Gefährdungen verbunden ist und </a:t>
            </a:r>
          </a:p>
          <a:p>
            <a:pPr marL="457200" indent="-457200">
              <a:buSzPct val="100000"/>
              <a:buFont typeface="+mj-lt"/>
              <a:buAutoNum type="alphaLcParenR"/>
            </a:pPr>
            <a:r>
              <a:rPr lang="de-DE" dirty="0"/>
              <a:t>die Beauftragung von Beschäftigten für die Durchführung von Instandhaltungsarbeiten </a:t>
            </a:r>
          </a:p>
          <a:p>
            <a:endParaRPr lang="de-DE" dirty="0"/>
          </a:p>
        </p:txBody>
      </p:sp>
    </p:spTree>
    <p:extLst>
      <p:ext uri="{BB962C8B-B14F-4D97-AF65-F5344CB8AC3E}">
        <p14:creationId xmlns:p14="http://schemas.microsoft.com/office/powerpoint/2010/main" val="2669172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31E8E-8BFC-452E-56FE-3DFFEB661566}"/>
              </a:ext>
            </a:extLst>
          </p:cNvPr>
          <p:cNvSpPr>
            <a:spLocks noGrp="1"/>
          </p:cNvSpPr>
          <p:nvPr>
            <p:ph type="title"/>
          </p:nvPr>
        </p:nvSpPr>
        <p:spPr/>
        <p:txBody>
          <a:bodyPr/>
          <a:lstStyle/>
          <a:p>
            <a:r>
              <a:rPr lang="de-DE" dirty="0"/>
              <a:t>TRBS 1116: 2022-11</a:t>
            </a:r>
            <a:br>
              <a:rPr lang="de-DE" dirty="0"/>
            </a:br>
            <a:r>
              <a:rPr lang="de-DE" dirty="0"/>
              <a:t>Umfang von Unterweisungen</a:t>
            </a:r>
          </a:p>
        </p:txBody>
      </p:sp>
      <p:sp>
        <p:nvSpPr>
          <p:cNvPr id="3" name="Foliennummernplatzhalter 2">
            <a:extLst>
              <a:ext uri="{FF2B5EF4-FFF2-40B4-BE49-F238E27FC236}">
                <a16:creationId xmlns:a16="http://schemas.microsoft.com/office/drawing/2014/main" id="{074DFC5A-283E-7D87-062C-5DD570F7CFCC}"/>
              </a:ext>
            </a:extLst>
          </p:cNvPr>
          <p:cNvSpPr>
            <a:spLocks noGrp="1"/>
          </p:cNvSpPr>
          <p:nvPr>
            <p:ph type="sldNum" sz="quarter" idx="12"/>
          </p:nvPr>
        </p:nvSpPr>
        <p:spPr/>
        <p:txBody>
          <a:bodyPr>
            <a:normAutofit lnSpcReduction="10000"/>
          </a:bodyPr>
          <a:lstStyle/>
          <a:p>
            <a:fld id="{F0C94032-CD4C-4C25-B0C2-CEC720522D92}" type="slidenum">
              <a:rPr lang="en-US" smtClean="0"/>
              <a:pPr/>
              <a:t>42</a:t>
            </a:fld>
            <a:endParaRPr lang="en-US" dirty="0"/>
          </a:p>
        </p:txBody>
      </p:sp>
      <p:sp>
        <p:nvSpPr>
          <p:cNvPr id="4" name="Inhaltsplatzhalter 3">
            <a:extLst>
              <a:ext uri="{FF2B5EF4-FFF2-40B4-BE49-F238E27FC236}">
                <a16:creationId xmlns:a16="http://schemas.microsoft.com/office/drawing/2014/main" id="{2D070C9F-3716-263B-7EFC-99CC925BC1AF}"/>
              </a:ext>
            </a:extLst>
          </p:cNvPr>
          <p:cNvSpPr>
            <a:spLocks noGrp="1"/>
          </p:cNvSpPr>
          <p:nvPr>
            <p:ph sz="quarter" idx="14"/>
          </p:nvPr>
        </p:nvSpPr>
        <p:spPr/>
        <p:txBody>
          <a:bodyPr/>
          <a:lstStyle/>
          <a:p>
            <a:pPr marL="0" indent="0">
              <a:buNone/>
            </a:pPr>
            <a:r>
              <a:rPr lang="de-DE" b="1" kern="1800" dirty="0">
                <a:solidFill>
                  <a:srgbClr val="000000"/>
                </a:solidFill>
                <a:ea typeface="Times New Roman" panose="02020603050405020304" pitchFamily="18" charset="0"/>
              </a:rPr>
              <a:t>Abs. </a:t>
            </a:r>
            <a:r>
              <a:rPr lang="de-DE" b="1" dirty="0">
                <a:solidFill>
                  <a:srgbClr val="000000"/>
                </a:solidFill>
                <a:ea typeface="Times New Roman" panose="02020603050405020304" pitchFamily="18" charset="0"/>
              </a:rPr>
              <a:t>3.4 Unterweisung </a:t>
            </a:r>
            <a:endParaRPr lang="de-DE" dirty="0">
              <a:latin typeface="Times New Roman" panose="02020603050405020304" pitchFamily="18" charset="0"/>
              <a:ea typeface="Times New Roman" panose="02020603050405020304" pitchFamily="18" charset="0"/>
            </a:endParaRPr>
          </a:p>
          <a:p>
            <a:pPr lvl="1"/>
            <a:r>
              <a:rPr lang="de-DE" dirty="0">
                <a:solidFill>
                  <a:srgbClr val="000000"/>
                </a:solidFill>
                <a:ea typeface="Calibri" panose="020F0502020204030204" pitchFamily="34" charset="0"/>
                <a:cs typeface="Times New Roman" panose="02020603050405020304" pitchFamily="18" charset="0"/>
              </a:rPr>
              <a:t>(4) Bei der Erstunterweisung vor Aufnahme der Verwendung hat der Arbeitgeber bedarfsweise folgende Schwerpunkte zu setzen: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die theoretische und praktische Einweisung in das Arbeitsmittel,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arbeitsmittelbezogene Informationen, wie z. B. dessen Eigenschaften und spezifischen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Durchführung erforderlicher Sicht- und Funktionskontrollen,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vorgesehene Verwendung des Arbeitsmittels,</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Vermittlung betrieblicher Regelungen,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1188972" lvl="2" indent="-342900">
              <a:buFont typeface="+mj-lt"/>
              <a:buAutoNum type="arabicPeriod"/>
            </a:pPr>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Erläuterungen zur Mitwirkungspflicht der Beschäftigten.</a:t>
            </a:r>
          </a:p>
        </p:txBody>
      </p:sp>
    </p:spTree>
    <p:extLst>
      <p:ext uri="{BB962C8B-B14F-4D97-AF65-F5344CB8AC3E}">
        <p14:creationId xmlns:p14="http://schemas.microsoft.com/office/powerpoint/2010/main" val="1043775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11C3C-89C7-30BC-0D23-68AD3DB32AA1}"/>
              </a:ext>
            </a:extLst>
          </p:cNvPr>
          <p:cNvSpPr>
            <a:spLocks noGrp="1"/>
          </p:cNvSpPr>
          <p:nvPr>
            <p:ph type="title"/>
          </p:nvPr>
        </p:nvSpPr>
        <p:spPr/>
        <p:txBody>
          <a:bodyPr/>
          <a:lstStyle/>
          <a:p>
            <a:r>
              <a:rPr lang="de-DE" dirty="0"/>
              <a:t>TRBS 1116: 2022-11</a:t>
            </a:r>
            <a:br>
              <a:rPr lang="de-DE" dirty="0"/>
            </a:br>
            <a:r>
              <a:rPr lang="de-DE" dirty="0"/>
              <a:t>Durchführung von Unterweisungen</a:t>
            </a:r>
          </a:p>
        </p:txBody>
      </p:sp>
      <p:sp>
        <p:nvSpPr>
          <p:cNvPr id="3" name="Foliennummernplatzhalter 2">
            <a:extLst>
              <a:ext uri="{FF2B5EF4-FFF2-40B4-BE49-F238E27FC236}">
                <a16:creationId xmlns:a16="http://schemas.microsoft.com/office/drawing/2014/main" id="{72BACEA4-2D57-FECF-F095-053DC7275901}"/>
              </a:ext>
            </a:extLst>
          </p:cNvPr>
          <p:cNvSpPr>
            <a:spLocks noGrp="1"/>
          </p:cNvSpPr>
          <p:nvPr>
            <p:ph type="sldNum" sz="quarter" idx="12"/>
          </p:nvPr>
        </p:nvSpPr>
        <p:spPr/>
        <p:txBody>
          <a:bodyPr>
            <a:normAutofit lnSpcReduction="10000"/>
          </a:bodyPr>
          <a:lstStyle/>
          <a:p>
            <a:fld id="{F0C94032-CD4C-4C25-B0C2-CEC720522D92}" type="slidenum">
              <a:rPr lang="en-US" smtClean="0"/>
              <a:pPr/>
              <a:t>43</a:t>
            </a:fld>
            <a:endParaRPr lang="en-US" dirty="0"/>
          </a:p>
        </p:txBody>
      </p:sp>
      <p:sp>
        <p:nvSpPr>
          <p:cNvPr id="4" name="Inhaltsplatzhalter 3">
            <a:extLst>
              <a:ext uri="{FF2B5EF4-FFF2-40B4-BE49-F238E27FC236}">
                <a16:creationId xmlns:a16="http://schemas.microsoft.com/office/drawing/2014/main" id="{73F837A9-5ADC-28D7-9785-7DB1EED67AD3}"/>
              </a:ext>
            </a:extLst>
          </p:cNvPr>
          <p:cNvSpPr>
            <a:spLocks noGrp="1"/>
          </p:cNvSpPr>
          <p:nvPr>
            <p:ph sz="quarter" idx="14"/>
          </p:nvPr>
        </p:nvSpPr>
        <p:spPr/>
        <p:txBody>
          <a:bodyPr/>
          <a:lstStyle/>
          <a:p>
            <a:pPr marL="0" indent="0">
              <a:buNone/>
            </a:pPr>
            <a:r>
              <a:rPr lang="de-DE" b="1" kern="1800" dirty="0">
                <a:solidFill>
                  <a:srgbClr val="000000"/>
                </a:solidFill>
                <a:ea typeface="Times New Roman" panose="02020603050405020304" pitchFamily="18" charset="0"/>
                <a:cs typeface="Times New Roman" panose="02020603050405020304" pitchFamily="18" charset="0"/>
              </a:rPr>
              <a:t>Abs. </a:t>
            </a:r>
            <a:r>
              <a:rPr lang="de-DE" b="1" dirty="0">
                <a:solidFill>
                  <a:srgbClr val="000000"/>
                </a:solidFill>
                <a:ea typeface="Calibri" panose="020F0502020204030204" pitchFamily="34" charset="0"/>
                <a:cs typeface="Times New Roman" panose="02020603050405020304" pitchFamily="18" charset="0"/>
              </a:rPr>
              <a:t>3.6 Durchführung der Qualifizierung</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1"/>
            <a:r>
              <a:rPr lang="de-DE" dirty="0">
                <a:solidFill>
                  <a:srgbClr val="000000"/>
                </a:solidFill>
                <a:ea typeface="Calibri" panose="020F0502020204030204" pitchFamily="34" charset="0"/>
                <a:cs typeface="Times New Roman" panose="02020603050405020304" pitchFamily="18" charset="0"/>
              </a:rPr>
              <a:t>Der Arbeitgeber kann die erforderliche </a:t>
            </a:r>
            <a:r>
              <a:rPr lang="de-DE" b="1" dirty="0">
                <a:solidFill>
                  <a:srgbClr val="000000"/>
                </a:solidFill>
                <a:ea typeface="Calibri" panose="020F0502020204030204" pitchFamily="34" charset="0"/>
                <a:cs typeface="Times New Roman" panose="02020603050405020304" pitchFamily="18" charset="0"/>
              </a:rPr>
              <a:t>Qualifizierung aus dem eigenen Unternehmen</a:t>
            </a:r>
            <a:r>
              <a:rPr lang="de-DE" dirty="0">
                <a:solidFill>
                  <a:srgbClr val="000000"/>
                </a:solidFill>
                <a:ea typeface="Calibri" panose="020F0502020204030204" pitchFamily="34" charset="0"/>
                <a:cs typeface="Times New Roman" panose="02020603050405020304" pitchFamily="18" charset="0"/>
              </a:rPr>
              <a:t> heraus gestalten oder auf </a:t>
            </a:r>
            <a:r>
              <a:rPr lang="de-DE" b="1" dirty="0">
                <a:solidFill>
                  <a:srgbClr val="000000"/>
                </a:solidFill>
                <a:ea typeface="Calibri" panose="020F0502020204030204" pitchFamily="34" charset="0"/>
                <a:cs typeface="Times New Roman" panose="02020603050405020304" pitchFamily="18" charset="0"/>
              </a:rPr>
              <a:t>externe Anbieter</a:t>
            </a:r>
            <a:r>
              <a:rPr lang="de-DE" dirty="0">
                <a:solidFill>
                  <a:srgbClr val="000000"/>
                </a:solidFill>
                <a:ea typeface="Calibri" panose="020F0502020204030204" pitchFamily="34" charset="0"/>
                <a:cs typeface="Times New Roman" panose="02020603050405020304" pitchFamily="18" charset="0"/>
              </a:rPr>
              <a:t> zurückgreifen. In beiden Fällen hat der Arbeitgeber die Anforderungen an die Qualifizierung zu berücksichtigen. Die </a:t>
            </a:r>
            <a:r>
              <a:rPr lang="de-DE" b="1" dirty="0">
                <a:solidFill>
                  <a:srgbClr val="000000"/>
                </a:solidFill>
                <a:ea typeface="Calibri" panose="020F0502020204030204" pitchFamily="34" charset="0"/>
                <a:cs typeface="Times New Roman" panose="02020603050405020304" pitchFamily="18" charset="0"/>
              </a:rPr>
              <a:t>Verantwortung für die ausreichende Qualifikation der Beschäftigten und den Nachweis </a:t>
            </a:r>
            <a:r>
              <a:rPr lang="de-DE" dirty="0">
                <a:solidFill>
                  <a:srgbClr val="000000"/>
                </a:solidFill>
                <a:ea typeface="Calibri" panose="020F0502020204030204" pitchFamily="34" charset="0"/>
                <a:cs typeface="Times New Roman" panose="02020603050405020304" pitchFamily="18" charset="0"/>
              </a:rPr>
              <a:t>der erforderlichen Kompetenzen verbleibt beim </a:t>
            </a:r>
            <a:r>
              <a:rPr lang="de-DE" b="1" dirty="0">
                <a:solidFill>
                  <a:srgbClr val="000000"/>
                </a:solidFill>
                <a:ea typeface="Calibri" panose="020F0502020204030204" pitchFamily="34" charset="0"/>
                <a:cs typeface="Times New Roman" panose="02020603050405020304" pitchFamily="18" charset="0"/>
              </a:rPr>
              <a:t>Arbeitgeber</a:t>
            </a:r>
            <a:r>
              <a:rPr lang="de-DE" dirty="0">
                <a:solidFill>
                  <a:srgbClr val="000000"/>
                </a:solidFill>
                <a:ea typeface="Calibri" panose="020F0502020204030204" pitchFamily="34" charset="0"/>
                <a:cs typeface="Times New Roman" panose="02020603050405020304" pitchFamily="18" charset="0"/>
              </a:rPr>
              <a:t>.</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b="1" kern="1800" dirty="0">
              <a:solidFill>
                <a:srgbClr val="000000"/>
              </a:solidFill>
              <a:ea typeface="Times New Roman" panose="02020603050405020304" pitchFamily="18" charset="0"/>
              <a:cs typeface="Times New Roman" panose="02020603050405020304" pitchFamily="18" charset="0"/>
            </a:endParaRPr>
          </a:p>
          <a:p>
            <a:pPr marL="0" indent="0">
              <a:buNone/>
            </a:pPr>
            <a:r>
              <a:rPr lang="de-DE" b="1" kern="1800" dirty="0">
                <a:solidFill>
                  <a:srgbClr val="000000"/>
                </a:solidFill>
                <a:ea typeface="Times New Roman" panose="02020603050405020304" pitchFamily="18" charset="0"/>
                <a:cs typeface="Times New Roman" panose="02020603050405020304" pitchFamily="18" charset="0"/>
              </a:rPr>
              <a:t>Abs. 4.2 Anforderungen an den Aufbau der Qualifizierung</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1"/>
            <a:r>
              <a:rPr lang="de-DE" dirty="0">
                <a:solidFill>
                  <a:srgbClr val="000000"/>
                </a:solidFill>
                <a:ea typeface="Calibri" panose="020F0502020204030204" pitchFamily="34" charset="0"/>
                <a:cs typeface="Times New Roman" panose="02020603050405020304" pitchFamily="18" charset="0"/>
              </a:rPr>
              <a:t>(1) Die Qualifizierung von beauftragten Beschäftigten besteht aus einem t</a:t>
            </a:r>
            <a:r>
              <a:rPr lang="de-DE" b="1" dirty="0">
                <a:solidFill>
                  <a:srgbClr val="000000"/>
                </a:solidFill>
                <a:ea typeface="Calibri" panose="020F0502020204030204" pitchFamily="34" charset="0"/>
                <a:cs typeface="Times New Roman" panose="02020603050405020304" pitchFamily="18" charset="0"/>
              </a:rPr>
              <a:t>heoretischen und einem praktischen Teil.</a:t>
            </a:r>
            <a:r>
              <a:rPr lang="de-DE" dirty="0">
                <a:solidFill>
                  <a:srgbClr val="000000"/>
                </a:solidFill>
                <a:ea typeface="Calibri" panose="020F0502020204030204" pitchFamily="34" charset="0"/>
                <a:cs typeface="Times New Roman" panose="02020603050405020304" pitchFamily="18" charset="0"/>
              </a:rPr>
              <a:t> Es ist sicherzustellen, dass die Inhalte aufeinander abgestimmt sind und in einer sinnvollen Reihenfolge vermittelt werden. </a:t>
            </a:r>
            <a:r>
              <a:rPr lang="de-DE" dirty="0">
                <a:solidFill>
                  <a:srgbClr val="000000"/>
                </a:solidFill>
                <a:ea typeface="Times New Roman" panose="02020603050405020304" pitchFamily="18" charset="0"/>
                <a:cs typeface="Times New Roman" panose="02020603050405020304" pitchFamily="18" charset="0"/>
              </a:rPr>
              <a:t>[…]</a:t>
            </a:r>
            <a:r>
              <a:rPr lang="de-DE" dirty="0">
                <a:solidFill>
                  <a:srgbClr val="000000"/>
                </a:solidFill>
                <a:latin typeface="ArialMT"/>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331092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8CDF-2D10-429F-326F-CDBD852D3D43}"/>
              </a:ext>
            </a:extLst>
          </p:cNvPr>
          <p:cNvSpPr>
            <a:spLocks noGrp="1"/>
          </p:cNvSpPr>
          <p:nvPr>
            <p:ph type="title"/>
          </p:nvPr>
        </p:nvSpPr>
        <p:spPr/>
        <p:txBody>
          <a:bodyPr/>
          <a:lstStyle/>
          <a:p>
            <a:r>
              <a:rPr lang="de-DE" dirty="0"/>
              <a:t>TRBS 1116: 2022-11</a:t>
            </a:r>
            <a:br>
              <a:rPr lang="de-DE" dirty="0"/>
            </a:br>
            <a:r>
              <a:rPr lang="de-DE" dirty="0"/>
              <a:t>Durchführung von Unterweisungen</a:t>
            </a:r>
          </a:p>
        </p:txBody>
      </p:sp>
      <p:sp>
        <p:nvSpPr>
          <p:cNvPr id="3" name="Foliennummernplatzhalter 2">
            <a:extLst>
              <a:ext uri="{FF2B5EF4-FFF2-40B4-BE49-F238E27FC236}">
                <a16:creationId xmlns:a16="http://schemas.microsoft.com/office/drawing/2014/main" id="{8FD7BDB0-CC6D-0CEA-3B36-6517EE1A7F3C}"/>
              </a:ext>
            </a:extLst>
          </p:cNvPr>
          <p:cNvSpPr>
            <a:spLocks noGrp="1"/>
          </p:cNvSpPr>
          <p:nvPr>
            <p:ph type="sldNum" sz="quarter" idx="12"/>
          </p:nvPr>
        </p:nvSpPr>
        <p:spPr/>
        <p:txBody>
          <a:bodyPr>
            <a:normAutofit lnSpcReduction="10000"/>
          </a:bodyPr>
          <a:lstStyle/>
          <a:p>
            <a:fld id="{F0C94032-CD4C-4C25-B0C2-CEC720522D92}" type="slidenum">
              <a:rPr lang="en-US" smtClean="0"/>
              <a:pPr/>
              <a:t>44</a:t>
            </a:fld>
            <a:endParaRPr lang="en-US" dirty="0"/>
          </a:p>
        </p:txBody>
      </p:sp>
      <p:sp>
        <p:nvSpPr>
          <p:cNvPr id="4" name="Inhaltsplatzhalter 3">
            <a:extLst>
              <a:ext uri="{FF2B5EF4-FFF2-40B4-BE49-F238E27FC236}">
                <a16:creationId xmlns:a16="http://schemas.microsoft.com/office/drawing/2014/main" id="{58F70BC5-06AF-B144-EC2B-16CA17BF6894}"/>
              </a:ext>
            </a:extLst>
          </p:cNvPr>
          <p:cNvSpPr>
            <a:spLocks noGrp="1"/>
          </p:cNvSpPr>
          <p:nvPr>
            <p:ph sz="quarter" idx="14"/>
          </p:nvPr>
        </p:nvSpPr>
        <p:spPr/>
        <p:txBody>
          <a:bodyPr>
            <a:normAutofit/>
          </a:bodyPr>
          <a:lstStyle/>
          <a:p>
            <a:pPr marL="0" indent="0">
              <a:buNone/>
            </a:pPr>
            <a:r>
              <a:rPr lang="de-DE" b="1" kern="1800" dirty="0">
                <a:solidFill>
                  <a:srgbClr val="000000"/>
                </a:solidFill>
                <a:ea typeface="Times New Roman" panose="02020603050405020304" pitchFamily="18" charset="0"/>
                <a:cs typeface="Times New Roman" panose="02020603050405020304" pitchFamily="18" charset="0"/>
              </a:rPr>
              <a:t>Abs. 4.2 Anforderungen an den Aufbau der Qualifizierung</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1"/>
            <a:r>
              <a:rPr lang="de-DE" dirty="0">
                <a:solidFill>
                  <a:srgbClr val="000000"/>
                </a:solidFill>
                <a:latin typeface="ArialMT"/>
                <a:ea typeface="Calibri" panose="020F0502020204030204" pitchFamily="34" charset="0"/>
                <a:cs typeface="Times New Roman" panose="02020603050405020304" pitchFamily="18" charset="0"/>
              </a:rPr>
              <a:t>(2) Zu den theoretischen Inhalten zählen insbesondere </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rechtliche Anforderungen,</a:t>
            </a:r>
            <a:endParaRPr lang="de-DE" dirty="0">
              <a:latin typeface="Times New Roman" panose="02020603050405020304" pitchFamily="18" charset="0"/>
              <a:ea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Aufbau, Funktionsweise und Eigenschaften des Arbeitsmittels, </a:t>
            </a:r>
            <a:endParaRPr lang="de-DE" dirty="0">
              <a:latin typeface="Times New Roman" panose="02020603050405020304" pitchFamily="18" charset="0"/>
              <a:ea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Handhabung und Bedienelemente, Sicherheitseinrichtungen, </a:t>
            </a:r>
            <a:endParaRPr lang="de-DE" dirty="0">
              <a:latin typeface="Times New Roman" panose="02020603050405020304" pitchFamily="18" charset="0"/>
              <a:ea typeface="Times New Roman" panose="02020603050405020304" pitchFamily="18" charset="0"/>
            </a:endParaRPr>
          </a:p>
          <a:p>
            <a:pPr lvl="2"/>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mögliche Gefährdungen durch die Arbeitsumgebung, Arbeitsgegenstände, andere Arbeitsmittel sowie Wechselwirkungen,</a:t>
            </a:r>
          </a:p>
          <a:p>
            <a:pPr lvl="2"/>
            <a:r>
              <a:rPr lang="de-D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Betriebsvorschriften für das Arbeitsmittel.</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DE" dirty="0">
                <a:solidFill>
                  <a:srgbClr val="000000"/>
                </a:solidFill>
                <a:ea typeface="Calibri" panose="020F0502020204030204" pitchFamily="34" charset="0"/>
                <a:cs typeface="Times New Roman" panose="02020603050405020304" pitchFamily="18" charset="0"/>
              </a:rPr>
              <a:t>(3) Zu den praktischen Inhalten zählen insbesondere</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Einweisung in die Handhabung, Sicht- und Funktionskontrollen, </a:t>
            </a:r>
          </a:p>
          <a:p>
            <a:pPr lvl="2"/>
            <a:r>
              <a:rPr lang="de-DE" dirty="0">
                <a:solidFill>
                  <a:srgbClr val="000000"/>
                </a:solidFill>
                <a:effectLst/>
                <a:latin typeface="ArialMT"/>
                <a:ea typeface="Times New Roman" panose="02020603050405020304" pitchFamily="18" charset="0"/>
                <a:cs typeface="Times New Roman" panose="02020603050405020304" pitchFamily="18" charset="0"/>
              </a:rPr>
              <a:t>Erläuterung von Gefahrstellen am Arbeitsmittel und besonderer Gefährdungen, soweit sie mit der Verwendung des Arbeitsmittels verbunden sind, </a:t>
            </a: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Verwendung der Sicherheitseinrichtungen, </a:t>
            </a:r>
            <a:endParaRPr lang="de-DE" dirty="0">
              <a:latin typeface="Times New Roman" panose="02020603050405020304" pitchFamily="18" charset="0"/>
              <a:ea typeface="Times New Roman" panose="02020603050405020304" pitchFamily="18" charset="0"/>
            </a:endParaRPr>
          </a:p>
          <a:p>
            <a:pPr lvl="2"/>
            <a:r>
              <a:rPr lang="de-DE" dirty="0">
                <a:solidFill>
                  <a:srgbClr val="000000"/>
                </a:solidFill>
                <a:effectLst/>
                <a:latin typeface="ArialMT"/>
                <a:ea typeface="Times New Roman" panose="02020603050405020304" pitchFamily="18" charset="0"/>
              </a:rPr>
              <a:t>Übung typischer praktischer Anwendungen. </a:t>
            </a:r>
            <a:endParaRPr lang="de-DE" dirty="0">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2289547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AF4A6-14A8-22D8-8671-ED65ECF2AF9B}"/>
              </a:ext>
            </a:extLst>
          </p:cNvPr>
          <p:cNvSpPr>
            <a:spLocks noGrp="1"/>
          </p:cNvSpPr>
          <p:nvPr>
            <p:ph type="title"/>
          </p:nvPr>
        </p:nvSpPr>
        <p:spPr/>
        <p:txBody>
          <a:bodyPr/>
          <a:lstStyle/>
          <a:p>
            <a:r>
              <a:rPr lang="de-DE" dirty="0"/>
              <a:t>TRBS 1116: 2022-11</a:t>
            </a:r>
            <a:br>
              <a:rPr lang="de-DE" b="1" dirty="0">
                <a:solidFill>
                  <a:srgbClr val="000000"/>
                </a:solidFill>
                <a:ea typeface="Calibri" panose="020F0502020204030204" pitchFamily="34" charset="0"/>
                <a:cs typeface="Times New Roman" panose="02020603050405020304" pitchFamily="18" charset="0"/>
              </a:rPr>
            </a:br>
            <a:r>
              <a:rPr lang="de-DE" b="1" dirty="0">
                <a:solidFill>
                  <a:srgbClr val="000000"/>
                </a:solidFill>
                <a:ea typeface="Calibri" panose="020F0502020204030204" pitchFamily="34" charset="0"/>
                <a:cs typeface="Times New Roman" panose="02020603050405020304" pitchFamily="18" charset="0"/>
              </a:rPr>
              <a:t>Anforderungen an Qualifizierende</a:t>
            </a:r>
            <a:r>
              <a:rPr lang="de-DE" kern="1800" dirty="0">
                <a:solidFill>
                  <a:srgbClr val="000000"/>
                </a:solidFill>
                <a:ea typeface="Times New Roman" panose="02020603050405020304" pitchFamily="18" charset="0"/>
                <a:cs typeface="Times New Roman" panose="02020603050405020304" pitchFamily="18" charset="0"/>
              </a:rPr>
              <a:t> </a:t>
            </a:r>
            <a:endParaRPr lang="de-DE" dirty="0"/>
          </a:p>
        </p:txBody>
      </p:sp>
      <p:sp>
        <p:nvSpPr>
          <p:cNvPr id="3" name="Foliennummernplatzhalter 2">
            <a:extLst>
              <a:ext uri="{FF2B5EF4-FFF2-40B4-BE49-F238E27FC236}">
                <a16:creationId xmlns:a16="http://schemas.microsoft.com/office/drawing/2014/main" id="{0629F46F-6BC9-191B-D083-6A8B794DE262}"/>
              </a:ext>
            </a:extLst>
          </p:cNvPr>
          <p:cNvSpPr>
            <a:spLocks noGrp="1"/>
          </p:cNvSpPr>
          <p:nvPr>
            <p:ph type="sldNum" sz="quarter" idx="12"/>
          </p:nvPr>
        </p:nvSpPr>
        <p:spPr/>
        <p:txBody>
          <a:bodyPr>
            <a:normAutofit lnSpcReduction="10000"/>
          </a:bodyPr>
          <a:lstStyle/>
          <a:p>
            <a:fld id="{F0C94032-CD4C-4C25-B0C2-CEC720522D92}" type="slidenum">
              <a:rPr lang="en-US" smtClean="0"/>
              <a:pPr/>
              <a:t>45</a:t>
            </a:fld>
            <a:endParaRPr lang="en-US" dirty="0"/>
          </a:p>
        </p:txBody>
      </p:sp>
      <p:sp>
        <p:nvSpPr>
          <p:cNvPr id="4" name="Inhaltsplatzhalter 3">
            <a:extLst>
              <a:ext uri="{FF2B5EF4-FFF2-40B4-BE49-F238E27FC236}">
                <a16:creationId xmlns:a16="http://schemas.microsoft.com/office/drawing/2014/main" id="{6C4C6C20-A54B-95EB-E90A-6E62445FE342}"/>
              </a:ext>
            </a:extLst>
          </p:cNvPr>
          <p:cNvSpPr>
            <a:spLocks noGrp="1"/>
          </p:cNvSpPr>
          <p:nvPr>
            <p:ph sz="quarter" idx="14"/>
          </p:nvPr>
        </p:nvSpPr>
        <p:spPr/>
        <p:txBody>
          <a:bodyPr>
            <a:normAutofit lnSpcReduction="10000"/>
          </a:bodyPr>
          <a:lstStyle/>
          <a:p>
            <a:r>
              <a:rPr lang="de-DE" dirty="0"/>
              <a:t>Abs. 4.4 Anforderungen an Qualifizierende </a:t>
            </a:r>
          </a:p>
          <a:p>
            <a:pPr lvl="1"/>
            <a:r>
              <a:rPr lang="de-DE" dirty="0"/>
              <a:t>Die Qualifizierung darf nur von Personen durchgeführt werden, die über eine erforderliche Fachkunde verfügen. Die erforderliche Fachkunde umfasst insbesondere fachliche und didaktische Kompetenzen. Sicherzustellen sind u. a. ausreichende</a:t>
            </a:r>
          </a:p>
          <a:p>
            <a:pPr lvl="2"/>
            <a:r>
              <a:rPr lang="de-DE" dirty="0"/>
              <a:t>Erforderliche fachliche Kompetenzen können beispielsweise erlangt werden durch </a:t>
            </a:r>
          </a:p>
          <a:p>
            <a:pPr lvl="3"/>
            <a:r>
              <a:rPr lang="de-DE" dirty="0"/>
              <a:t>Eine entsprechende Berufsausbildung oder betriebliche Qualifizierung zur Verwendung und </a:t>
            </a:r>
          </a:p>
          <a:p>
            <a:pPr lvl="3"/>
            <a:r>
              <a:rPr lang="de-DE" dirty="0"/>
              <a:t>ausreichende Erfahrung in der Verwendung des jeweiligen Arbeitsmittels. </a:t>
            </a:r>
          </a:p>
          <a:p>
            <a:pPr lvl="2"/>
            <a:r>
              <a:rPr lang="de-DE" dirty="0"/>
              <a:t>Erforderliche didaktische Kompetenzen können beispielsweise erlangt werden durch </a:t>
            </a:r>
          </a:p>
          <a:p>
            <a:pPr lvl="3"/>
            <a:r>
              <a:rPr lang="de-DE" dirty="0"/>
              <a:t>entsprechende Qualifikationen aus Berufsausbildung oder Studium, </a:t>
            </a:r>
          </a:p>
          <a:p>
            <a:pPr lvl="3"/>
            <a:r>
              <a:rPr lang="de-DE" dirty="0"/>
              <a:t>erfolgreich abgelegte Ausbildungseignungsprüfung, </a:t>
            </a:r>
          </a:p>
          <a:p>
            <a:pPr lvl="3"/>
            <a:r>
              <a:rPr lang="de-DE" dirty="0"/>
              <a:t>erfolgreiche Teilnahme an einem Ausbilderlehrgang mit Bezug zu dem jeweiligen Arbeitsmittel. </a:t>
            </a:r>
          </a:p>
          <a:p>
            <a:endParaRPr lang="de-DE" dirty="0"/>
          </a:p>
        </p:txBody>
      </p:sp>
    </p:spTree>
    <p:extLst>
      <p:ext uri="{BB962C8B-B14F-4D97-AF65-F5344CB8AC3E}">
        <p14:creationId xmlns:p14="http://schemas.microsoft.com/office/powerpoint/2010/main" val="317834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0D432B4-D026-5113-E723-EE4E92C9FED6}"/>
              </a:ext>
            </a:extLst>
          </p:cNvPr>
          <p:cNvSpPr>
            <a:spLocks noGrp="1"/>
          </p:cNvSpPr>
          <p:nvPr>
            <p:ph type="sldNum" sz="quarter" idx="12"/>
          </p:nvPr>
        </p:nvSpPr>
        <p:spPr/>
        <p:txBody>
          <a:bodyPr>
            <a:normAutofit lnSpcReduction="10000"/>
          </a:bodyPr>
          <a:lstStyle/>
          <a:p>
            <a:fld id="{F0C94032-CD4C-4C25-B0C2-CEC720522D92}" type="slidenum">
              <a:rPr lang="en-US" smtClean="0"/>
              <a:pPr/>
              <a:t>46</a:t>
            </a:fld>
            <a:endParaRPr lang="en-US" dirty="0"/>
          </a:p>
        </p:txBody>
      </p:sp>
      <p:sp>
        <p:nvSpPr>
          <p:cNvPr id="3" name="Inhaltsplatzhalter 2">
            <a:extLst>
              <a:ext uri="{FF2B5EF4-FFF2-40B4-BE49-F238E27FC236}">
                <a16:creationId xmlns:a16="http://schemas.microsoft.com/office/drawing/2014/main" id="{95B185EF-4D5C-2D5B-9E93-58617F3E688E}"/>
              </a:ext>
            </a:extLst>
          </p:cNvPr>
          <p:cNvSpPr>
            <a:spLocks noGrp="1"/>
          </p:cNvSpPr>
          <p:nvPr>
            <p:ph sz="quarter" idx="1"/>
          </p:nvPr>
        </p:nvSpPr>
        <p:spPr/>
        <p:txBody>
          <a:bodyPr>
            <a:normAutofit fontScale="92500" lnSpcReduction="10000"/>
          </a:bodyPr>
          <a:lstStyle/>
          <a:p>
            <a:pPr marL="0" indent="0">
              <a:buNone/>
            </a:pPr>
            <a:r>
              <a:rPr lang="de-DE" b="1" kern="1800" dirty="0">
                <a:solidFill>
                  <a:srgbClr val="000000"/>
                </a:solidFill>
                <a:ea typeface="Calibri" panose="020F0502020204030204" pitchFamily="34" charset="0"/>
                <a:cs typeface="Times New Roman" panose="02020603050405020304" pitchFamily="18" charset="0"/>
              </a:rPr>
              <a:t>Abs. </a:t>
            </a:r>
            <a:r>
              <a:rPr lang="de-DE" b="1" dirty="0">
                <a:solidFill>
                  <a:srgbClr val="000000"/>
                </a:solidFill>
                <a:ea typeface="Calibri" panose="020F0502020204030204" pitchFamily="34" charset="0"/>
                <a:cs typeface="Times New Roman" panose="02020603050405020304" pitchFamily="18" charset="0"/>
              </a:rPr>
              <a:t>4.6 Lernerfolgskontrollen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lvl="1"/>
            <a:r>
              <a:rPr lang="de-DE" dirty="0">
                <a:solidFill>
                  <a:srgbClr val="000000"/>
                </a:solidFill>
                <a:ea typeface="Calibri" panose="020F0502020204030204" pitchFamily="34" charset="0"/>
                <a:cs typeface="Times New Roman" panose="02020603050405020304" pitchFamily="18" charset="0"/>
              </a:rPr>
              <a:t>Lernerfolgskontrollen dienen dem Nachweis, dass die Beschäftigten über die […] erforderliche Qualifikation verfügen. […] Bestandteil der Qualifizierung sind daher eine oder mehrere Lernerfolgskontrollen, die sich auf die </a:t>
            </a:r>
            <a:r>
              <a:rPr lang="de-DE" b="1" dirty="0">
                <a:solidFill>
                  <a:srgbClr val="000000"/>
                </a:solidFill>
                <a:ea typeface="Calibri" panose="020F0502020204030204" pitchFamily="34" charset="0"/>
                <a:cs typeface="Times New Roman" panose="02020603050405020304" pitchFamily="18" charset="0"/>
              </a:rPr>
              <a:t>theoretischen und auf die praktischen Inhalte</a:t>
            </a:r>
            <a:r>
              <a:rPr lang="de-DE" dirty="0">
                <a:solidFill>
                  <a:srgbClr val="000000"/>
                </a:solidFill>
                <a:ea typeface="Calibri" panose="020F0502020204030204" pitchFamily="34" charset="0"/>
                <a:cs typeface="Times New Roman" panose="02020603050405020304" pitchFamily="18" charset="0"/>
              </a:rPr>
              <a:t> beziehen.</a:t>
            </a:r>
            <a:endParaRPr lang="de-DE" dirty="0">
              <a:latin typeface="Calibri" panose="020F0502020204030204" pitchFamily="34" charset="0"/>
              <a:ea typeface="Calibri" panose="020F0502020204030204" pitchFamily="34" charset="0"/>
              <a:cs typeface="Times New Roman" panose="02020603050405020304" pitchFamily="18" charset="0"/>
            </a:endParaRPr>
          </a:p>
          <a:p>
            <a:r>
              <a:rPr lang="de-DE" dirty="0"/>
              <a:t>Abs. 3.4 Unterweisung </a:t>
            </a:r>
          </a:p>
          <a:p>
            <a:pPr lvl="1"/>
            <a:r>
              <a:rPr lang="de-DE" dirty="0"/>
              <a:t>Das Datum und den Inhalt einer jeden Unterweisung sowie die Namen der Unterwiesenen hat der Arbeitgeber schriftlich festzuhalten. Die Dokumentation kann auch elektronisch erfolgen.</a:t>
            </a:r>
          </a:p>
          <a:p>
            <a:endParaRPr lang="de-DE" dirty="0"/>
          </a:p>
        </p:txBody>
      </p:sp>
      <p:sp>
        <p:nvSpPr>
          <p:cNvPr id="5" name="Titel 4">
            <a:extLst>
              <a:ext uri="{FF2B5EF4-FFF2-40B4-BE49-F238E27FC236}">
                <a16:creationId xmlns:a16="http://schemas.microsoft.com/office/drawing/2014/main" id="{FAE108DA-79BC-1C2F-F9EF-2F8183B6E47F}"/>
              </a:ext>
            </a:extLst>
          </p:cNvPr>
          <p:cNvSpPr>
            <a:spLocks noGrp="1"/>
          </p:cNvSpPr>
          <p:nvPr>
            <p:ph type="title"/>
          </p:nvPr>
        </p:nvSpPr>
        <p:spPr/>
        <p:txBody>
          <a:bodyPr/>
          <a:lstStyle/>
          <a:p>
            <a:r>
              <a:rPr lang="de-DE" dirty="0"/>
              <a:t>TRBS 1116: 2022-11</a:t>
            </a:r>
            <a:br>
              <a:rPr lang="de-DE" dirty="0"/>
            </a:br>
            <a:r>
              <a:rPr lang="de-DE" dirty="0"/>
              <a:t>Nachweise</a:t>
            </a:r>
          </a:p>
        </p:txBody>
      </p:sp>
      <p:pic>
        <p:nvPicPr>
          <p:cNvPr id="6" name="Inhaltsplatzhalter 5">
            <a:extLst>
              <a:ext uri="{FF2B5EF4-FFF2-40B4-BE49-F238E27FC236}">
                <a16:creationId xmlns:a16="http://schemas.microsoft.com/office/drawing/2014/main" id="{2328BB29-EE70-9435-B0AB-5ECEF60D40F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03065" y="1763713"/>
            <a:ext cx="3470433" cy="4957762"/>
          </a:xfrm>
          <a:prstGeom prst="rect">
            <a:avLst/>
          </a:prstGeom>
        </p:spPr>
      </p:pic>
      <p:sp>
        <p:nvSpPr>
          <p:cNvPr id="7" name="Textfeld 6">
            <a:extLst>
              <a:ext uri="{FF2B5EF4-FFF2-40B4-BE49-F238E27FC236}">
                <a16:creationId xmlns:a16="http://schemas.microsoft.com/office/drawing/2014/main" id="{7A735AD2-E39B-84DD-F4B1-6A9ED9A008AF}"/>
              </a:ext>
            </a:extLst>
          </p:cNvPr>
          <p:cNvSpPr txBox="1"/>
          <p:nvPr/>
        </p:nvSpPr>
        <p:spPr>
          <a:xfrm>
            <a:off x="8484580" y="6758886"/>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773524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968658-E9E4-B9D3-9ADE-D6B42D8C641D}"/>
              </a:ext>
            </a:extLst>
          </p:cNvPr>
          <p:cNvSpPr>
            <a:spLocks noGrp="1"/>
          </p:cNvSpPr>
          <p:nvPr>
            <p:ph type="body" idx="1"/>
          </p:nvPr>
        </p:nvSpPr>
        <p:spPr/>
        <p:txBody>
          <a:bodyPr/>
          <a:lstStyle/>
          <a:p>
            <a:r>
              <a:rPr lang="de-DE" dirty="0"/>
              <a:t>Beschaffung von Arbeitsmitteln</a:t>
            </a:r>
          </a:p>
        </p:txBody>
      </p:sp>
      <p:sp>
        <p:nvSpPr>
          <p:cNvPr id="3" name="Titel 2">
            <a:extLst>
              <a:ext uri="{FF2B5EF4-FFF2-40B4-BE49-F238E27FC236}">
                <a16:creationId xmlns:a16="http://schemas.microsoft.com/office/drawing/2014/main" id="{B5C60985-17CF-4667-D621-B52C3323032C}"/>
              </a:ext>
            </a:extLst>
          </p:cNvPr>
          <p:cNvSpPr>
            <a:spLocks noGrp="1"/>
          </p:cNvSpPr>
          <p:nvPr>
            <p:ph type="title"/>
          </p:nvPr>
        </p:nvSpPr>
        <p:spPr/>
        <p:txBody>
          <a:bodyPr>
            <a:normAutofit/>
          </a:bodyPr>
          <a:lstStyle/>
          <a:p>
            <a:r>
              <a:rPr lang="de-DE" dirty="0" err="1"/>
              <a:t>EmpfBS</a:t>
            </a:r>
            <a:r>
              <a:rPr lang="de-DE" dirty="0"/>
              <a:t> 1113: 2023-01</a:t>
            </a:r>
          </a:p>
        </p:txBody>
      </p:sp>
      <p:sp>
        <p:nvSpPr>
          <p:cNvPr id="4" name="Foliennummernplatzhalter 3">
            <a:extLst>
              <a:ext uri="{FF2B5EF4-FFF2-40B4-BE49-F238E27FC236}">
                <a16:creationId xmlns:a16="http://schemas.microsoft.com/office/drawing/2014/main" id="{5AC6D0CF-8D98-E734-6B71-18381977F922}"/>
              </a:ext>
            </a:extLst>
          </p:cNvPr>
          <p:cNvSpPr>
            <a:spLocks noGrp="1"/>
          </p:cNvSpPr>
          <p:nvPr>
            <p:ph type="sldNum" sz="quarter" idx="13"/>
          </p:nvPr>
        </p:nvSpPr>
        <p:spPr/>
        <p:txBody>
          <a:bodyPr>
            <a:normAutofit lnSpcReduction="10000"/>
          </a:bodyPr>
          <a:lstStyle/>
          <a:p>
            <a:fld id="{F0C94032-CD4C-4C25-B0C2-CEC720522D92}" type="slidenum">
              <a:rPr lang="en-US" smtClean="0"/>
              <a:pPr/>
              <a:t>47</a:t>
            </a:fld>
            <a:endParaRPr lang="en-US" dirty="0"/>
          </a:p>
        </p:txBody>
      </p:sp>
    </p:spTree>
    <p:extLst>
      <p:ext uri="{BB962C8B-B14F-4D97-AF65-F5344CB8AC3E}">
        <p14:creationId xmlns:p14="http://schemas.microsoft.com/office/powerpoint/2010/main" val="2649938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25613-B5BD-7DEB-650B-45029F510073}"/>
              </a:ext>
            </a:extLst>
          </p:cNvPr>
          <p:cNvSpPr>
            <a:spLocks noGrp="1"/>
          </p:cNvSpPr>
          <p:nvPr>
            <p:ph type="title"/>
          </p:nvPr>
        </p:nvSpPr>
        <p:spPr/>
        <p:txBody>
          <a:bodyPr/>
          <a:lstStyle/>
          <a:p>
            <a:r>
              <a:rPr lang="de-DE" dirty="0" err="1"/>
              <a:t>EmpfBS</a:t>
            </a:r>
            <a:r>
              <a:rPr lang="de-DE" dirty="0"/>
              <a:t> 1113: 2023-01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2FDE9D51-DAAD-5082-1DA5-C1E3F921516A}"/>
              </a:ext>
            </a:extLst>
          </p:cNvPr>
          <p:cNvSpPr>
            <a:spLocks noGrp="1"/>
          </p:cNvSpPr>
          <p:nvPr>
            <p:ph type="sldNum" sz="quarter" idx="12"/>
          </p:nvPr>
        </p:nvSpPr>
        <p:spPr/>
        <p:txBody>
          <a:bodyPr>
            <a:normAutofit lnSpcReduction="10000"/>
          </a:bodyPr>
          <a:lstStyle/>
          <a:p>
            <a:fld id="{F0C94032-CD4C-4C25-B0C2-CEC720522D92}" type="slidenum">
              <a:rPr lang="en-US" smtClean="0"/>
              <a:pPr/>
              <a:t>48</a:t>
            </a:fld>
            <a:endParaRPr lang="en-US" dirty="0"/>
          </a:p>
        </p:txBody>
      </p:sp>
      <p:sp>
        <p:nvSpPr>
          <p:cNvPr id="4" name="Inhaltsplatzhalter 3">
            <a:extLst>
              <a:ext uri="{FF2B5EF4-FFF2-40B4-BE49-F238E27FC236}">
                <a16:creationId xmlns:a16="http://schemas.microsoft.com/office/drawing/2014/main" id="{523E1EC1-9D9F-3DF7-7F97-1756ACDC0EAB}"/>
              </a:ext>
            </a:extLst>
          </p:cNvPr>
          <p:cNvSpPr>
            <a:spLocks noGrp="1"/>
          </p:cNvSpPr>
          <p:nvPr>
            <p:ph sz="quarter" idx="14"/>
          </p:nvPr>
        </p:nvSpPr>
        <p:spPr/>
        <p:txBody>
          <a:bodyPr/>
          <a:lstStyle/>
          <a:p>
            <a:r>
              <a:rPr lang="de-DE" dirty="0"/>
              <a:t>Ausgabe: Januar 2023</a:t>
            </a:r>
          </a:p>
          <a:p>
            <a:r>
              <a:rPr lang="de-DE" dirty="0"/>
              <a:t>Änderung: Neuer Anhang 2 Beschaffungsprozess und Schutzkonzept von Anlagen</a:t>
            </a:r>
          </a:p>
          <a:p>
            <a:endParaRPr lang="de-DE" dirty="0"/>
          </a:p>
        </p:txBody>
      </p:sp>
    </p:spTree>
    <p:extLst>
      <p:ext uri="{BB962C8B-B14F-4D97-AF65-F5344CB8AC3E}">
        <p14:creationId xmlns:p14="http://schemas.microsoft.com/office/powerpoint/2010/main" val="146866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0E96A-6505-BFC1-7AD2-82DB866EA76D}"/>
              </a:ext>
            </a:extLst>
          </p:cNvPr>
          <p:cNvSpPr>
            <a:spLocks noGrp="1"/>
          </p:cNvSpPr>
          <p:nvPr>
            <p:ph type="title"/>
          </p:nvPr>
        </p:nvSpPr>
        <p:spPr/>
        <p:txBody>
          <a:bodyPr/>
          <a:lstStyle/>
          <a:p>
            <a:r>
              <a:rPr lang="de-DE" dirty="0" err="1"/>
              <a:t>EmpfBS</a:t>
            </a:r>
            <a:r>
              <a:rPr lang="de-DE" dirty="0"/>
              <a:t> 1113: 2023-01</a:t>
            </a:r>
            <a:br>
              <a:rPr lang="de-DE" dirty="0"/>
            </a:br>
            <a:r>
              <a:rPr lang="de-DE" dirty="0"/>
              <a:t>Beschaffungsprozess</a:t>
            </a:r>
          </a:p>
        </p:txBody>
      </p:sp>
      <p:sp>
        <p:nvSpPr>
          <p:cNvPr id="3" name="Foliennummernplatzhalter 2">
            <a:extLst>
              <a:ext uri="{FF2B5EF4-FFF2-40B4-BE49-F238E27FC236}">
                <a16:creationId xmlns:a16="http://schemas.microsoft.com/office/drawing/2014/main" id="{7AEE2EC0-6901-7CEE-D619-13B52C42F44D}"/>
              </a:ext>
            </a:extLst>
          </p:cNvPr>
          <p:cNvSpPr>
            <a:spLocks noGrp="1"/>
          </p:cNvSpPr>
          <p:nvPr>
            <p:ph type="sldNum" sz="quarter" idx="12"/>
          </p:nvPr>
        </p:nvSpPr>
        <p:spPr/>
        <p:txBody>
          <a:bodyPr>
            <a:normAutofit lnSpcReduction="10000"/>
          </a:bodyPr>
          <a:lstStyle/>
          <a:p>
            <a:fld id="{F0C94032-CD4C-4C25-B0C2-CEC720522D92}" type="slidenum">
              <a:rPr lang="en-US" smtClean="0"/>
              <a:pPr/>
              <a:t>49</a:t>
            </a:fld>
            <a:endParaRPr lang="en-US" dirty="0"/>
          </a:p>
        </p:txBody>
      </p:sp>
      <p:sp>
        <p:nvSpPr>
          <p:cNvPr id="4" name="Inhaltsplatzhalter 3">
            <a:extLst>
              <a:ext uri="{FF2B5EF4-FFF2-40B4-BE49-F238E27FC236}">
                <a16:creationId xmlns:a16="http://schemas.microsoft.com/office/drawing/2014/main" id="{303AAB18-AEC6-5C9C-E455-C467F37031A6}"/>
              </a:ext>
            </a:extLst>
          </p:cNvPr>
          <p:cNvSpPr>
            <a:spLocks noGrp="1"/>
          </p:cNvSpPr>
          <p:nvPr>
            <p:ph sz="quarter" idx="14"/>
          </p:nvPr>
        </p:nvSpPr>
        <p:spPr/>
        <p:txBody>
          <a:bodyPr/>
          <a:lstStyle/>
          <a:p>
            <a:r>
              <a:rPr lang="de-DE" dirty="0"/>
              <a:t>Abs. 4 vom Beschaffungsprozess zum Betrieb</a:t>
            </a:r>
          </a:p>
          <a:p>
            <a:pPr lvl="1"/>
            <a:r>
              <a:rPr lang="de-DE" dirty="0"/>
              <a:t>Der Beschaffungsprozess für eine Anlage kann in die Phasen Planung und Herstellung von Produkten und Errichtung der Anlage unterteilt werden und sich über mehrere Jahre erstrecken. Der Betrieb der Anlage beginnt, wenn der Beschaffungsprozess abgeschlossen ist.</a:t>
            </a:r>
          </a:p>
          <a:p>
            <a:endParaRPr lang="de-DE" dirty="0"/>
          </a:p>
        </p:txBody>
      </p:sp>
      <p:pic>
        <p:nvPicPr>
          <p:cNvPr id="7" name="Grafik 6" descr="Ein Bild, das Text, Screenshot, Schrift, Reihe enthält.&#10;&#10;Automatisch generierte Beschreibung">
            <a:extLst>
              <a:ext uri="{FF2B5EF4-FFF2-40B4-BE49-F238E27FC236}">
                <a16:creationId xmlns:a16="http://schemas.microsoft.com/office/drawing/2014/main" id="{BDAC796B-7BCB-8473-DE5C-E55AD9B8E320}"/>
              </a:ext>
            </a:extLst>
          </p:cNvPr>
          <p:cNvPicPr>
            <a:picLocks noChangeAspect="1"/>
          </p:cNvPicPr>
          <p:nvPr/>
        </p:nvPicPr>
        <p:blipFill>
          <a:blip r:embed="rId2"/>
          <a:stretch>
            <a:fillRect/>
          </a:stretch>
        </p:blipFill>
        <p:spPr>
          <a:xfrm>
            <a:off x="907704" y="4299459"/>
            <a:ext cx="9069239" cy="1788456"/>
          </a:xfrm>
          <a:prstGeom prst="rect">
            <a:avLst/>
          </a:prstGeom>
        </p:spPr>
      </p:pic>
      <p:sp>
        <p:nvSpPr>
          <p:cNvPr id="8" name="Textfeld 7">
            <a:extLst>
              <a:ext uri="{FF2B5EF4-FFF2-40B4-BE49-F238E27FC236}">
                <a16:creationId xmlns:a16="http://schemas.microsoft.com/office/drawing/2014/main" id="{E69B01B5-4EBE-DF6F-4C02-46F37ABE7C06}"/>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280239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D31FC-ACE2-E0F3-06CF-94A5120E09B7}"/>
              </a:ext>
            </a:extLst>
          </p:cNvPr>
          <p:cNvSpPr>
            <a:spLocks noGrp="1"/>
          </p:cNvSpPr>
          <p:nvPr>
            <p:ph type="title"/>
          </p:nvPr>
        </p:nvSpPr>
        <p:spPr/>
        <p:txBody>
          <a:bodyPr/>
          <a:lstStyle/>
          <a:p>
            <a:r>
              <a:rPr lang="de-DE" dirty="0"/>
              <a:t>Entwurf VDE 0105-1: 2022-07 </a:t>
            </a:r>
            <a:br>
              <a:rPr lang="de-DE" dirty="0"/>
            </a:br>
            <a:r>
              <a:rPr lang="de-DE" dirty="0"/>
              <a:t>Begriffsdefinition</a:t>
            </a:r>
          </a:p>
        </p:txBody>
      </p:sp>
      <p:sp>
        <p:nvSpPr>
          <p:cNvPr id="3" name="Foliennummernplatzhalter 2">
            <a:extLst>
              <a:ext uri="{FF2B5EF4-FFF2-40B4-BE49-F238E27FC236}">
                <a16:creationId xmlns:a16="http://schemas.microsoft.com/office/drawing/2014/main" id="{CFF94388-34BD-C1A0-8389-A7F7DD1FC9AD}"/>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F0959ED2-1317-A27B-9A0D-D34D00BA6E86}"/>
              </a:ext>
            </a:extLst>
          </p:cNvPr>
          <p:cNvSpPr>
            <a:spLocks noGrp="1"/>
          </p:cNvSpPr>
          <p:nvPr>
            <p:ph sz="quarter" idx="14"/>
          </p:nvPr>
        </p:nvSpPr>
        <p:spPr/>
        <p:txBody>
          <a:bodyPr>
            <a:normAutofit/>
          </a:bodyPr>
          <a:lstStyle/>
          <a:p>
            <a:r>
              <a:rPr lang="de-DE" dirty="0"/>
              <a:t>Abs. 3.2.4 Arbeitende Person - </a:t>
            </a:r>
            <a:r>
              <a:rPr lang="de-DE" dirty="0" err="1"/>
              <a:t>ArbP</a:t>
            </a:r>
            <a:endParaRPr lang="de-DE" dirty="0"/>
          </a:p>
          <a:p>
            <a:pPr lvl="1"/>
            <a:r>
              <a:rPr lang="de-DE" dirty="0"/>
              <a:t>eine Person, die Arbeiten ausführt</a:t>
            </a:r>
          </a:p>
          <a:p>
            <a:endParaRPr lang="de-DE" dirty="0"/>
          </a:p>
          <a:p>
            <a:r>
              <a:rPr lang="de-DE" dirty="0"/>
              <a:t>Abs. 4.3.5 Arbeitende Person (</a:t>
            </a:r>
            <a:r>
              <a:rPr lang="de-DE" dirty="0" err="1"/>
              <a:t>ArbP</a:t>
            </a:r>
            <a:r>
              <a:rPr lang="de-DE" dirty="0"/>
              <a:t>)</a:t>
            </a:r>
          </a:p>
          <a:p>
            <a:pPr lvl="1"/>
            <a:r>
              <a:rPr lang="de-DE" dirty="0"/>
              <a:t>Jede arbeitende Person (</a:t>
            </a:r>
            <a:r>
              <a:rPr lang="de-DE" dirty="0" err="1"/>
              <a:t>ArbP</a:t>
            </a:r>
            <a:r>
              <a:rPr lang="de-DE" dirty="0"/>
              <a:t>) trägt die Verantwortung, die mit der Freigabe zur Arbeit erhaltenen Anweisungen einzuhalten und den geplanten Arbeitsablauf für sich auf Klarheit und Plausibilität zu überprüfen.</a:t>
            </a:r>
          </a:p>
          <a:p>
            <a:pPr lvl="1"/>
            <a:r>
              <a:rPr lang="de-DE" dirty="0"/>
              <a:t>Sind die Arbeitsabläufe vor Ort nicht klar und plausibel, hat die arbeitende Person (</a:t>
            </a:r>
            <a:r>
              <a:rPr lang="de-DE" dirty="0" err="1"/>
              <a:t>ArbP</a:t>
            </a:r>
            <a:r>
              <a:rPr lang="de-DE" dirty="0"/>
              <a:t>), die Verpflichtung, die Arbeit einzustellen, um den Sachverhalt mit dem Arbeitsverantwortlichen (</a:t>
            </a:r>
            <a:r>
              <a:rPr lang="de-DE" dirty="0" err="1"/>
              <a:t>ArbV</a:t>
            </a:r>
            <a:r>
              <a:rPr lang="de-DE" dirty="0"/>
              <a:t>) zu klären. Falls erforderlich muss der Arbeitsverantwortliche (</a:t>
            </a:r>
            <a:r>
              <a:rPr lang="de-DE" dirty="0" err="1"/>
              <a:t>ArbV</a:t>
            </a:r>
            <a:r>
              <a:rPr lang="de-DE" dirty="0"/>
              <a:t>) den Anlagenverantwortlichen (</a:t>
            </a:r>
            <a:r>
              <a:rPr lang="de-DE" dirty="0" err="1"/>
              <a:t>AnlV</a:t>
            </a:r>
            <a:r>
              <a:rPr lang="de-DE" dirty="0"/>
              <a:t>) informieren.</a:t>
            </a:r>
          </a:p>
          <a:p>
            <a:endParaRPr lang="de-DE" dirty="0"/>
          </a:p>
        </p:txBody>
      </p:sp>
    </p:spTree>
    <p:extLst>
      <p:ext uri="{BB962C8B-B14F-4D97-AF65-F5344CB8AC3E}">
        <p14:creationId xmlns:p14="http://schemas.microsoft.com/office/powerpoint/2010/main" val="1366533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F33F1-5AF0-B962-FDF9-C7B8EB1109E9}"/>
              </a:ext>
            </a:extLst>
          </p:cNvPr>
          <p:cNvSpPr>
            <a:spLocks noGrp="1"/>
          </p:cNvSpPr>
          <p:nvPr>
            <p:ph type="title"/>
          </p:nvPr>
        </p:nvSpPr>
        <p:spPr/>
        <p:txBody>
          <a:bodyPr/>
          <a:lstStyle/>
          <a:p>
            <a:r>
              <a:rPr lang="de-DE" dirty="0" err="1"/>
              <a:t>EmpfBS</a:t>
            </a:r>
            <a:r>
              <a:rPr lang="de-DE" dirty="0"/>
              <a:t> 1113: 2023-01</a:t>
            </a:r>
            <a:br>
              <a:rPr lang="de-DE" dirty="0"/>
            </a:br>
            <a:r>
              <a:rPr lang="de-DE" dirty="0"/>
              <a:t>Beschaffungsprozess</a:t>
            </a:r>
          </a:p>
        </p:txBody>
      </p:sp>
      <p:sp>
        <p:nvSpPr>
          <p:cNvPr id="3" name="Foliennummernplatzhalter 2">
            <a:extLst>
              <a:ext uri="{FF2B5EF4-FFF2-40B4-BE49-F238E27FC236}">
                <a16:creationId xmlns:a16="http://schemas.microsoft.com/office/drawing/2014/main" id="{F9327646-C2CC-248E-54A4-222D50217BFC}"/>
              </a:ext>
            </a:extLst>
          </p:cNvPr>
          <p:cNvSpPr>
            <a:spLocks noGrp="1"/>
          </p:cNvSpPr>
          <p:nvPr>
            <p:ph type="sldNum" sz="quarter" idx="12"/>
          </p:nvPr>
        </p:nvSpPr>
        <p:spPr/>
        <p:txBody>
          <a:bodyPr>
            <a:normAutofit lnSpcReduction="10000"/>
          </a:bodyPr>
          <a:lstStyle/>
          <a:p>
            <a:fld id="{F0C94032-CD4C-4C25-B0C2-CEC720522D92}" type="slidenum">
              <a:rPr lang="en-US" smtClean="0"/>
              <a:pPr/>
              <a:t>50</a:t>
            </a:fld>
            <a:endParaRPr lang="en-US" dirty="0"/>
          </a:p>
        </p:txBody>
      </p:sp>
      <p:pic>
        <p:nvPicPr>
          <p:cNvPr id="5" name="Inhaltsplatzhalter 4" descr="Ein Bild, das Text, Screenshot, Dokument, Zahl enthält.&#10;&#10;Automatisch generierte Beschreibung">
            <a:extLst>
              <a:ext uri="{FF2B5EF4-FFF2-40B4-BE49-F238E27FC236}">
                <a16:creationId xmlns:a16="http://schemas.microsoft.com/office/drawing/2014/main" id="{B2634CDA-255F-2A9A-A7A2-7373D72F7816}"/>
              </a:ext>
            </a:extLst>
          </p:cNvPr>
          <p:cNvPicPr>
            <a:picLocks noGrp="1" noChangeAspect="1"/>
          </p:cNvPicPr>
          <p:nvPr>
            <p:ph sz="quarter" idx="14"/>
          </p:nvPr>
        </p:nvPicPr>
        <p:blipFill>
          <a:blip r:embed="rId2"/>
          <a:stretch>
            <a:fillRect/>
          </a:stretch>
        </p:blipFill>
        <p:spPr>
          <a:xfrm>
            <a:off x="1819046" y="1763713"/>
            <a:ext cx="7312484" cy="4957762"/>
          </a:xfrm>
          <a:prstGeom prst="rect">
            <a:avLst/>
          </a:prstGeom>
        </p:spPr>
      </p:pic>
      <p:sp>
        <p:nvSpPr>
          <p:cNvPr id="6" name="Textfeld 5">
            <a:extLst>
              <a:ext uri="{FF2B5EF4-FFF2-40B4-BE49-F238E27FC236}">
                <a16:creationId xmlns:a16="http://schemas.microsoft.com/office/drawing/2014/main" id="{AECBFD91-2BED-7B55-FA79-7E7D217971D7}"/>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2296301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FBC955-E317-DC6D-ECEF-C018432729AF}"/>
              </a:ext>
            </a:extLst>
          </p:cNvPr>
          <p:cNvSpPr>
            <a:spLocks noGrp="1"/>
          </p:cNvSpPr>
          <p:nvPr>
            <p:ph type="sldNum" sz="quarter" idx="12"/>
          </p:nvPr>
        </p:nvSpPr>
        <p:spPr/>
        <p:txBody>
          <a:bodyPr>
            <a:normAutofit lnSpcReduction="10000"/>
          </a:bodyPr>
          <a:lstStyle/>
          <a:p>
            <a:fld id="{F0C94032-CD4C-4C25-B0C2-CEC720522D92}" type="slidenum">
              <a:rPr lang="en-US" smtClean="0"/>
              <a:pPr/>
              <a:t>51</a:t>
            </a:fld>
            <a:endParaRPr lang="en-US" dirty="0"/>
          </a:p>
        </p:txBody>
      </p:sp>
      <p:sp>
        <p:nvSpPr>
          <p:cNvPr id="3" name="Inhaltsplatzhalter 2">
            <a:extLst>
              <a:ext uri="{FF2B5EF4-FFF2-40B4-BE49-F238E27FC236}">
                <a16:creationId xmlns:a16="http://schemas.microsoft.com/office/drawing/2014/main" id="{9C1D0C16-B2A8-3B10-3090-55D455746DE8}"/>
              </a:ext>
            </a:extLst>
          </p:cNvPr>
          <p:cNvSpPr>
            <a:spLocks noGrp="1"/>
          </p:cNvSpPr>
          <p:nvPr>
            <p:ph sz="quarter" idx="1"/>
          </p:nvPr>
        </p:nvSpPr>
        <p:spPr/>
        <p:txBody>
          <a:bodyPr>
            <a:normAutofit fontScale="85000" lnSpcReduction="10000"/>
          </a:bodyPr>
          <a:lstStyle/>
          <a:p>
            <a:r>
              <a:rPr lang="de-DE" dirty="0"/>
              <a:t>Abs. 5.5 Systematische Bewertung verfahrenstechnischer Prozesse</a:t>
            </a:r>
          </a:p>
          <a:p>
            <a:pPr lvl="1"/>
            <a:r>
              <a:rPr lang="de-DE" dirty="0"/>
              <a:t>(1) Bei der Beschaffung von verfahrenstechnischen Anlagen steht zunächst der verfahrenstechnische Prozess im Mittelpunkt. […] Hierfür ist es erforderlich, dass die an der Planung Beteiligten eine systematische sicherheitstechnische Betrachtung des verfahrenstechnischen Prozesses vornehmen, die Anforderungen an die Anlagenbestandteile entsprechend spezifizieren und dabei insbesondere die Schnittstellen, die sich durch den Zusammenbau der einzelnen Anlagenbestandteile ergeben, berücksichtigen.</a:t>
            </a:r>
          </a:p>
        </p:txBody>
      </p:sp>
      <p:sp>
        <p:nvSpPr>
          <p:cNvPr id="5" name="Titel 4">
            <a:extLst>
              <a:ext uri="{FF2B5EF4-FFF2-40B4-BE49-F238E27FC236}">
                <a16:creationId xmlns:a16="http://schemas.microsoft.com/office/drawing/2014/main" id="{71ED7D37-072B-DDE5-ED00-608BE45B8046}"/>
              </a:ext>
            </a:extLst>
          </p:cNvPr>
          <p:cNvSpPr>
            <a:spLocks noGrp="1"/>
          </p:cNvSpPr>
          <p:nvPr>
            <p:ph type="title"/>
          </p:nvPr>
        </p:nvSpPr>
        <p:spPr/>
        <p:txBody>
          <a:bodyPr/>
          <a:lstStyle/>
          <a:p>
            <a:r>
              <a:rPr lang="de-DE" dirty="0" err="1"/>
              <a:t>EmpfBS</a:t>
            </a:r>
            <a:r>
              <a:rPr lang="de-DE" dirty="0"/>
              <a:t> 1113: 2023-01</a:t>
            </a:r>
            <a:br>
              <a:rPr lang="de-DE" dirty="0"/>
            </a:br>
            <a:r>
              <a:rPr lang="de-DE" dirty="0"/>
              <a:t>Bewertung verfahrenstechnischer Prozesse </a:t>
            </a:r>
          </a:p>
        </p:txBody>
      </p:sp>
      <p:pic>
        <p:nvPicPr>
          <p:cNvPr id="6" name="Inhaltsplatzhalter 5" descr="Ein Bild, das Text, Screenshot, Schrift, parallel enthält.&#10;&#10;Automatisch generierte Beschreibung">
            <a:extLst>
              <a:ext uri="{FF2B5EF4-FFF2-40B4-BE49-F238E27FC236}">
                <a16:creationId xmlns:a16="http://schemas.microsoft.com/office/drawing/2014/main" id="{4748153F-7A5A-EBC2-F2F5-6735669C7C01}"/>
              </a:ext>
            </a:extLst>
          </p:cNvPr>
          <p:cNvPicPr>
            <a:picLocks noGrp="1" noChangeAspect="1"/>
          </p:cNvPicPr>
          <p:nvPr>
            <p:ph sz="quarter" idx="13"/>
          </p:nvPr>
        </p:nvPicPr>
        <p:blipFill>
          <a:blip r:embed="rId2"/>
          <a:stretch>
            <a:fillRect/>
          </a:stretch>
        </p:blipFill>
        <p:spPr>
          <a:xfrm>
            <a:off x="5982483" y="1763713"/>
            <a:ext cx="3711597" cy="4957762"/>
          </a:xfrm>
          <a:prstGeom prst="rect">
            <a:avLst/>
          </a:prstGeom>
        </p:spPr>
      </p:pic>
      <p:sp>
        <p:nvSpPr>
          <p:cNvPr id="7" name="Textfeld 6">
            <a:extLst>
              <a:ext uri="{FF2B5EF4-FFF2-40B4-BE49-F238E27FC236}">
                <a16:creationId xmlns:a16="http://schemas.microsoft.com/office/drawing/2014/main" id="{1E501533-39A4-9B08-F7E4-3A768DBA411C}"/>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979895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41C8F51-50A6-9D2C-8916-8963348AAAA1}"/>
              </a:ext>
            </a:extLst>
          </p:cNvPr>
          <p:cNvSpPr>
            <a:spLocks noGrp="1"/>
          </p:cNvSpPr>
          <p:nvPr>
            <p:ph type="sldNum" sz="quarter" idx="12"/>
          </p:nvPr>
        </p:nvSpPr>
        <p:spPr/>
        <p:txBody>
          <a:bodyPr>
            <a:normAutofit lnSpcReduction="10000"/>
          </a:bodyPr>
          <a:lstStyle/>
          <a:p>
            <a:fld id="{F0C94032-CD4C-4C25-B0C2-CEC720522D92}" type="slidenum">
              <a:rPr lang="en-US" smtClean="0"/>
              <a:pPr/>
              <a:t>52</a:t>
            </a:fld>
            <a:endParaRPr lang="en-US" dirty="0"/>
          </a:p>
        </p:txBody>
      </p:sp>
      <p:sp>
        <p:nvSpPr>
          <p:cNvPr id="3" name="Inhaltsplatzhalter 2">
            <a:extLst>
              <a:ext uri="{FF2B5EF4-FFF2-40B4-BE49-F238E27FC236}">
                <a16:creationId xmlns:a16="http://schemas.microsoft.com/office/drawing/2014/main" id="{EA4B1012-1FFC-98BD-D804-89544BC1B61C}"/>
              </a:ext>
            </a:extLst>
          </p:cNvPr>
          <p:cNvSpPr>
            <a:spLocks noGrp="1"/>
          </p:cNvSpPr>
          <p:nvPr>
            <p:ph sz="quarter" idx="1"/>
          </p:nvPr>
        </p:nvSpPr>
        <p:spPr/>
        <p:txBody>
          <a:bodyPr>
            <a:normAutofit fontScale="77500" lnSpcReduction="20000"/>
          </a:bodyPr>
          <a:lstStyle/>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(1) Der Maschinenhersteller muss die von der Maschine ausgehende Risiken bewerten.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Bei den spezifischen Gefährdungen an der Schnitt-stelle der Maschine zum verfahrenstechnischen Prozess sind zusätzlich die Aspekte: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(2a) Prozessbedingte Wechselwirkungen (z. B. Druck, Temperatur) mit der Prozessanlage beim bestimmungsbemäßen Betrieb,</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(2b) vorhersehbare, nicht bestimmungsgemäße Betriebszustände, z. B. infolge von technischen Ausfällen (z. B. der Hilfsenergien: Kühlung, Steuerluft) oder externe Einflüsse</a:t>
            </a:r>
            <a:r>
              <a:rPr lang="de-DE" sz="1800" kern="100" dirty="0">
                <a:latin typeface="Calibri" panose="020F0502020204030204" pitchFamily="34" charset="0"/>
                <a:ea typeface="Calibri" panose="020F0502020204030204" pitchFamily="34" charset="0"/>
                <a:cs typeface="Times New Roman" panose="02020603050405020304" pitchFamily="18" charset="0"/>
              </a:rPr>
              <a:t> </a:t>
            </a:r>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zu bewerten und dementsprechend sicherheitstechnisch relevante Beschaffenheitsanforderungen festzulegen.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Bei der Verwendung von Maschinen in verfahrenstechnischen Anlagen werden außerhalb des Lieferumfanges liegende Risiken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(3a) Benachbarte Anlagen,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(3b) Andere Personen,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(3c) Anwohner, Umwelt,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ffectLst/>
                <a:latin typeface="Arial" panose="020B0604020202020204" pitchFamily="34" charset="0"/>
                <a:ea typeface="Calibri" panose="020F0502020204030204" pitchFamily="34" charset="0"/>
                <a:cs typeface="Times New Roman" panose="02020603050405020304" pitchFamily="18" charset="0"/>
              </a:rPr>
              <a:t>in der Regel nicht vom Hersteller betrachtet.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el 4">
            <a:extLst>
              <a:ext uri="{FF2B5EF4-FFF2-40B4-BE49-F238E27FC236}">
                <a16:creationId xmlns:a16="http://schemas.microsoft.com/office/drawing/2014/main" id="{A7483D07-E483-8852-C75C-9E0D1D5DA7BA}"/>
              </a:ext>
            </a:extLst>
          </p:cNvPr>
          <p:cNvSpPr>
            <a:spLocks noGrp="1"/>
          </p:cNvSpPr>
          <p:nvPr>
            <p:ph type="title"/>
          </p:nvPr>
        </p:nvSpPr>
        <p:spPr/>
        <p:txBody>
          <a:bodyPr/>
          <a:lstStyle/>
          <a:p>
            <a:r>
              <a:rPr lang="de-DE" dirty="0" err="1"/>
              <a:t>EmpfBS</a:t>
            </a:r>
            <a:r>
              <a:rPr lang="de-DE" dirty="0"/>
              <a:t> 1113: 2023-01</a:t>
            </a:r>
            <a:br>
              <a:rPr lang="de-DE" dirty="0"/>
            </a:br>
            <a:r>
              <a:rPr lang="de-DE" dirty="0"/>
              <a:t>Beurteilung von Wechselwirkungen</a:t>
            </a:r>
          </a:p>
        </p:txBody>
      </p:sp>
      <p:pic>
        <p:nvPicPr>
          <p:cNvPr id="6" name="Inhaltsplatzhalter 4" descr="Ein Bild, das Text, Screenshot, Schrift, Diagramm enthält.&#10;&#10;Automatisch generierte Beschreibung">
            <a:extLst>
              <a:ext uri="{FF2B5EF4-FFF2-40B4-BE49-F238E27FC236}">
                <a16:creationId xmlns:a16="http://schemas.microsoft.com/office/drawing/2014/main" id="{9A5D40AD-4F19-6F9C-10D9-B866F2B39124}"/>
              </a:ext>
            </a:extLst>
          </p:cNvPr>
          <p:cNvPicPr>
            <a:picLocks noGrp="1" noChangeAspect="1"/>
          </p:cNvPicPr>
          <p:nvPr>
            <p:ph sz="quarter" idx="13"/>
          </p:nvPr>
        </p:nvPicPr>
        <p:blipFill>
          <a:blip r:embed="rId2"/>
          <a:stretch>
            <a:fillRect/>
          </a:stretch>
        </p:blipFill>
        <p:spPr>
          <a:xfrm>
            <a:off x="5441950" y="2803187"/>
            <a:ext cx="4792663" cy="2878814"/>
          </a:xfrm>
          <a:prstGeom prst="rect">
            <a:avLst/>
          </a:prstGeom>
        </p:spPr>
      </p:pic>
      <p:sp>
        <p:nvSpPr>
          <p:cNvPr id="7" name="Textfeld 6">
            <a:extLst>
              <a:ext uri="{FF2B5EF4-FFF2-40B4-BE49-F238E27FC236}">
                <a16:creationId xmlns:a16="http://schemas.microsoft.com/office/drawing/2014/main" id="{EA7BCA09-EFDE-A796-7C66-1FCD283A1AF4}"/>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356357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414DC-0EA6-174C-A192-A2A0D226FEE1}"/>
              </a:ext>
            </a:extLst>
          </p:cNvPr>
          <p:cNvSpPr>
            <a:spLocks noGrp="1"/>
          </p:cNvSpPr>
          <p:nvPr>
            <p:ph type="title"/>
          </p:nvPr>
        </p:nvSpPr>
        <p:spPr/>
        <p:txBody>
          <a:bodyPr/>
          <a:lstStyle/>
          <a:p>
            <a:r>
              <a:rPr lang="de-DE" dirty="0" err="1"/>
              <a:t>EmpfBS</a:t>
            </a:r>
            <a:r>
              <a:rPr lang="de-DE" dirty="0"/>
              <a:t> 1113: 2023-01</a:t>
            </a:r>
            <a:br>
              <a:rPr lang="de-DE" dirty="0"/>
            </a:br>
            <a:r>
              <a:rPr lang="de-DE" dirty="0"/>
              <a:t>Beispielplanung</a:t>
            </a:r>
          </a:p>
        </p:txBody>
      </p:sp>
      <p:sp>
        <p:nvSpPr>
          <p:cNvPr id="3" name="Foliennummernplatzhalter 2">
            <a:extLst>
              <a:ext uri="{FF2B5EF4-FFF2-40B4-BE49-F238E27FC236}">
                <a16:creationId xmlns:a16="http://schemas.microsoft.com/office/drawing/2014/main" id="{AEEB89E0-C1DD-11F3-297C-EFEB9F442F13}"/>
              </a:ext>
            </a:extLst>
          </p:cNvPr>
          <p:cNvSpPr>
            <a:spLocks noGrp="1"/>
          </p:cNvSpPr>
          <p:nvPr>
            <p:ph type="sldNum" sz="quarter" idx="12"/>
          </p:nvPr>
        </p:nvSpPr>
        <p:spPr/>
        <p:txBody>
          <a:bodyPr>
            <a:normAutofit lnSpcReduction="10000"/>
          </a:bodyPr>
          <a:lstStyle/>
          <a:p>
            <a:fld id="{F0C94032-CD4C-4C25-B0C2-CEC720522D92}" type="slidenum">
              <a:rPr lang="en-US" smtClean="0"/>
              <a:pPr/>
              <a:t>53</a:t>
            </a:fld>
            <a:endParaRPr lang="en-US" dirty="0"/>
          </a:p>
        </p:txBody>
      </p:sp>
      <p:pic>
        <p:nvPicPr>
          <p:cNvPr id="5" name="Inhaltsplatzhalter 4" descr="Ein Bild, das Text, Quittung, Screenshot, Schrift enthält.&#10;&#10;Automatisch generierte Beschreibung">
            <a:extLst>
              <a:ext uri="{FF2B5EF4-FFF2-40B4-BE49-F238E27FC236}">
                <a16:creationId xmlns:a16="http://schemas.microsoft.com/office/drawing/2014/main" id="{C27056BA-1B0D-C766-8111-3E9B1B6BF498}"/>
              </a:ext>
            </a:extLst>
          </p:cNvPr>
          <p:cNvPicPr>
            <a:picLocks noGrp="1" noChangeAspect="1"/>
          </p:cNvPicPr>
          <p:nvPr>
            <p:ph sz="quarter" idx="14"/>
          </p:nvPr>
        </p:nvPicPr>
        <p:blipFill>
          <a:blip r:embed="rId2"/>
          <a:stretch>
            <a:fillRect/>
          </a:stretch>
        </p:blipFill>
        <p:spPr>
          <a:xfrm>
            <a:off x="1767596" y="1763713"/>
            <a:ext cx="7415383" cy="4957762"/>
          </a:xfrm>
          <a:prstGeom prst="rect">
            <a:avLst/>
          </a:prstGeom>
        </p:spPr>
      </p:pic>
      <p:sp>
        <p:nvSpPr>
          <p:cNvPr id="6" name="Textfeld 5">
            <a:extLst>
              <a:ext uri="{FF2B5EF4-FFF2-40B4-BE49-F238E27FC236}">
                <a16:creationId xmlns:a16="http://schemas.microsoft.com/office/drawing/2014/main" id="{DDF8B966-75CC-1206-D2C7-229D04A336C0}"/>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2353255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C481BCD-3BB4-3432-2EED-412DC10542CC}"/>
              </a:ext>
            </a:extLst>
          </p:cNvPr>
          <p:cNvSpPr>
            <a:spLocks noGrp="1"/>
          </p:cNvSpPr>
          <p:nvPr>
            <p:ph type="sldNum" sz="quarter" idx="12"/>
          </p:nvPr>
        </p:nvSpPr>
        <p:spPr/>
        <p:txBody>
          <a:bodyPr>
            <a:normAutofit lnSpcReduction="10000"/>
          </a:bodyPr>
          <a:lstStyle/>
          <a:p>
            <a:fld id="{F0C94032-CD4C-4C25-B0C2-CEC720522D92}" type="slidenum">
              <a:rPr lang="en-US" smtClean="0"/>
              <a:pPr/>
              <a:t>54</a:t>
            </a:fld>
            <a:endParaRPr lang="en-US" dirty="0"/>
          </a:p>
        </p:txBody>
      </p:sp>
      <p:sp>
        <p:nvSpPr>
          <p:cNvPr id="3" name="Inhaltsplatzhalter 2">
            <a:extLst>
              <a:ext uri="{FF2B5EF4-FFF2-40B4-BE49-F238E27FC236}">
                <a16:creationId xmlns:a16="http://schemas.microsoft.com/office/drawing/2014/main" id="{7BE46F9E-D810-F0CF-9422-543A9806778D}"/>
              </a:ext>
            </a:extLst>
          </p:cNvPr>
          <p:cNvSpPr>
            <a:spLocks noGrp="1"/>
          </p:cNvSpPr>
          <p:nvPr>
            <p:ph sz="quarter" idx="1"/>
          </p:nvPr>
        </p:nvSpPr>
        <p:spPr/>
        <p:txBody>
          <a:bodyPr>
            <a:normAutofit fontScale="92500" lnSpcReduction="20000"/>
          </a:bodyPr>
          <a:lstStyle/>
          <a:p>
            <a:r>
              <a:rPr lang="de-DE" dirty="0"/>
              <a:t>Abs. 6.4 Nachweis der Sicherheit von verfahrenstechnischen Anlagen</a:t>
            </a:r>
          </a:p>
          <a:p>
            <a:pPr lvl="1"/>
            <a:r>
              <a:rPr lang="de-DE" dirty="0"/>
              <a:t>(1) Damit eine verfahrenstechnische Anlage rechtskonform in Betrieb gehen kann, ist nachzuweisen, dass diese dem Stand der Technik und den gesetzlichen Vorschriften entspricht. Der Nachweis besteht aus einem Bündel von Einzel-Nachweisen. Diese Nachweise bestätigen die Einhaltung der jeweiligen gesetzlichen sicherheitsrelevanten Anforderungen nach Art und Aufbau der Anlage (siehe Abbildung A2-6).</a:t>
            </a:r>
          </a:p>
          <a:p>
            <a:r>
              <a:rPr lang="de-DE" dirty="0"/>
              <a:t> </a:t>
            </a:r>
          </a:p>
          <a:p>
            <a:endParaRPr lang="de-DE" dirty="0"/>
          </a:p>
        </p:txBody>
      </p:sp>
      <p:sp>
        <p:nvSpPr>
          <p:cNvPr id="5" name="Titel 4">
            <a:extLst>
              <a:ext uri="{FF2B5EF4-FFF2-40B4-BE49-F238E27FC236}">
                <a16:creationId xmlns:a16="http://schemas.microsoft.com/office/drawing/2014/main" id="{6EED3A77-86F0-7652-2D39-5DC9FEAC2D10}"/>
              </a:ext>
            </a:extLst>
          </p:cNvPr>
          <p:cNvSpPr>
            <a:spLocks noGrp="1"/>
          </p:cNvSpPr>
          <p:nvPr>
            <p:ph type="title"/>
          </p:nvPr>
        </p:nvSpPr>
        <p:spPr/>
        <p:txBody>
          <a:bodyPr/>
          <a:lstStyle/>
          <a:p>
            <a:r>
              <a:rPr lang="de-DE" dirty="0" err="1"/>
              <a:t>EmpfBS</a:t>
            </a:r>
            <a:r>
              <a:rPr lang="de-DE" dirty="0"/>
              <a:t> 1113: 2023-01</a:t>
            </a:r>
            <a:br>
              <a:rPr lang="de-DE" dirty="0"/>
            </a:br>
            <a:r>
              <a:rPr lang="de-DE" dirty="0"/>
              <a:t>Nachweis der Sicherheit </a:t>
            </a:r>
          </a:p>
        </p:txBody>
      </p:sp>
      <p:pic>
        <p:nvPicPr>
          <p:cNvPr id="6" name="Inhaltsplatzhalter 5" descr="Ein Bild, das Text, Screenshot, Zahl, Schrift enthält.&#10;&#10;Automatisch generierte Beschreibung">
            <a:extLst>
              <a:ext uri="{FF2B5EF4-FFF2-40B4-BE49-F238E27FC236}">
                <a16:creationId xmlns:a16="http://schemas.microsoft.com/office/drawing/2014/main" id="{49D81E7C-4927-4EA8-FE1C-17D0292C3456}"/>
              </a:ext>
            </a:extLst>
          </p:cNvPr>
          <p:cNvPicPr>
            <a:picLocks noGrp="1" noChangeAspect="1"/>
          </p:cNvPicPr>
          <p:nvPr>
            <p:ph sz="quarter" idx="13"/>
          </p:nvPr>
        </p:nvPicPr>
        <p:blipFill>
          <a:blip r:embed="rId2"/>
          <a:stretch>
            <a:fillRect/>
          </a:stretch>
        </p:blipFill>
        <p:spPr>
          <a:xfrm>
            <a:off x="5441950" y="2716359"/>
            <a:ext cx="4792663" cy="3052469"/>
          </a:xfrm>
          <a:prstGeom prst="rect">
            <a:avLst/>
          </a:prstGeom>
        </p:spPr>
      </p:pic>
      <p:sp>
        <p:nvSpPr>
          <p:cNvPr id="7" name="Textfeld 6">
            <a:extLst>
              <a:ext uri="{FF2B5EF4-FFF2-40B4-BE49-F238E27FC236}">
                <a16:creationId xmlns:a16="http://schemas.microsoft.com/office/drawing/2014/main" id="{8152933F-6275-8075-9DB4-4E237E468228}"/>
              </a:ext>
            </a:extLst>
          </p:cNvPr>
          <p:cNvSpPr txBox="1"/>
          <p:nvPr/>
        </p:nvSpPr>
        <p:spPr>
          <a:xfrm>
            <a:off x="8597175" y="6758886"/>
            <a:ext cx="1638205"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err="1">
                <a:latin typeface="Arial" panose="020B0604020202020204" pitchFamily="34" charset="0"/>
                <a:cs typeface="Arial" panose="020B0604020202020204" pitchFamily="34" charset="0"/>
              </a:rPr>
              <a:t>EmpfBS</a:t>
            </a:r>
            <a:r>
              <a:rPr lang="de-DE" sz="1200" dirty="0">
                <a:latin typeface="Arial" panose="020B0604020202020204" pitchFamily="34" charset="0"/>
                <a:cs typeface="Arial" panose="020B0604020202020204" pitchFamily="34" charset="0"/>
              </a:rPr>
              <a:t> 1113</a:t>
            </a:r>
          </a:p>
        </p:txBody>
      </p:sp>
    </p:spTree>
    <p:extLst>
      <p:ext uri="{BB962C8B-B14F-4D97-AF65-F5344CB8AC3E}">
        <p14:creationId xmlns:p14="http://schemas.microsoft.com/office/powerpoint/2010/main" val="279341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1604011" y="3024505"/>
            <a:ext cx="8643831" cy="3344763"/>
          </a:xfrm>
        </p:spPr>
        <p:txBody>
          <a:bodyPr>
            <a:normAutofit/>
          </a:bodyPr>
          <a:lstStyle/>
          <a:p>
            <a:r>
              <a:rPr lang="de-DE" dirty="0"/>
              <a:t>Wesentliche Regelwerksänderungen der:</a:t>
            </a:r>
          </a:p>
          <a:p>
            <a:pPr lvl="1"/>
            <a:r>
              <a:rPr lang="de-DE" dirty="0"/>
              <a:t>Entwurf VDE 0105-1: 2022-07</a:t>
            </a:r>
          </a:p>
          <a:p>
            <a:pPr lvl="1"/>
            <a:r>
              <a:rPr lang="de-DE" dirty="0"/>
              <a:t>VDE 0100-520: 2023-06</a:t>
            </a:r>
          </a:p>
          <a:p>
            <a:pPr lvl="1"/>
            <a:r>
              <a:rPr lang="de-DE" dirty="0"/>
              <a:t>VDE V 0100-551-2: 2023-10</a:t>
            </a:r>
          </a:p>
          <a:p>
            <a:pPr lvl="1"/>
            <a:r>
              <a:rPr lang="de-DE" dirty="0"/>
              <a:t>DIN 18014: 2023-06</a:t>
            </a:r>
          </a:p>
          <a:p>
            <a:pPr lvl="1"/>
            <a:r>
              <a:rPr lang="de-DE" dirty="0"/>
              <a:t>TRBS 1116: 2022-11</a:t>
            </a:r>
          </a:p>
          <a:p>
            <a:pPr lvl="1"/>
            <a:r>
              <a:rPr lang="de-DE" dirty="0" err="1"/>
              <a:t>EmpfBS</a:t>
            </a:r>
            <a:r>
              <a:rPr lang="de-DE" dirty="0"/>
              <a:t> 1113: 2023-01</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lnSpcReduction="10000"/>
          </a:bodyPr>
          <a:lstStyle/>
          <a:p>
            <a:fld id="{F0C94032-CD4C-4C25-B0C2-CEC720522D92}" type="slidenum">
              <a:rPr lang="en-US" smtClean="0"/>
              <a:pPr/>
              <a:t>55</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3EAB4-CE47-15FC-F66F-861C525C6920}"/>
              </a:ext>
            </a:extLst>
          </p:cNvPr>
          <p:cNvSpPr>
            <a:spLocks noGrp="1"/>
          </p:cNvSpPr>
          <p:nvPr>
            <p:ph type="title"/>
          </p:nvPr>
        </p:nvSpPr>
        <p:spPr/>
        <p:txBody>
          <a:bodyPr/>
          <a:lstStyle/>
          <a:p>
            <a:r>
              <a:rPr lang="de-DE" dirty="0"/>
              <a:t>Entwurf VDE 0105-1: 2022-07 </a:t>
            </a:r>
            <a:br>
              <a:rPr lang="de-DE" dirty="0"/>
            </a:br>
            <a:r>
              <a:rPr lang="de-DE" dirty="0"/>
              <a:t>Begriffsdefinition</a:t>
            </a:r>
          </a:p>
        </p:txBody>
      </p:sp>
      <p:sp>
        <p:nvSpPr>
          <p:cNvPr id="3" name="Foliennummernplatzhalter 2">
            <a:extLst>
              <a:ext uri="{FF2B5EF4-FFF2-40B4-BE49-F238E27FC236}">
                <a16:creationId xmlns:a16="http://schemas.microsoft.com/office/drawing/2014/main" id="{C2B72EC3-4D9B-819F-D290-91B001CE314E}"/>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86B68075-1069-5694-C4C6-8B9D1D4575A8}"/>
              </a:ext>
            </a:extLst>
          </p:cNvPr>
          <p:cNvSpPr>
            <a:spLocks noGrp="1"/>
          </p:cNvSpPr>
          <p:nvPr>
            <p:ph sz="quarter" idx="14"/>
          </p:nvPr>
        </p:nvSpPr>
        <p:spPr/>
        <p:txBody>
          <a:bodyPr>
            <a:normAutofit/>
          </a:bodyPr>
          <a:lstStyle/>
          <a:p>
            <a:r>
              <a:rPr lang="de-DE" dirty="0"/>
              <a:t>Abs. 3.2.3 Arbeitsverantwortlicher - </a:t>
            </a:r>
            <a:r>
              <a:rPr lang="de-DE" dirty="0" err="1"/>
              <a:t>ArbV</a:t>
            </a:r>
            <a:endParaRPr lang="de-DE" dirty="0"/>
          </a:p>
          <a:p>
            <a:pPr lvl="1"/>
            <a:r>
              <a:rPr lang="de-DE" dirty="0"/>
              <a:t>eine Person, die beauftragt ist, die unmittelbare Verantwortung für die Durchführung der Arbeit an der Arbeitsstelle zu tragen.</a:t>
            </a:r>
          </a:p>
          <a:p>
            <a:pPr lvl="2"/>
            <a:r>
              <a:rPr lang="de-DE" dirty="0"/>
              <a:t>Erforderlichenfalls können einige mit dieser Verantwortung einhergehende Verpflichtungen auf andere Personen übertragen werden.</a:t>
            </a:r>
          </a:p>
          <a:p>
            <a:endParaRPr lang="de-DE" dirty="0"/>
          </a:p>
          <a:p>
            <a:r>
              <a:rPr lang="de-DE" dirty="0"/>
              <a:t>Abs 4.2 Personal</a:t>
            </a:r>
          </a:p>
          <a:p>
            <a:pPr lvl="1"/>
            <a:r>
              <a:rPr lang="de-DE" dirty="0"/>
              <a:t>Vor Beginn sowie während einer Arbeit muss der Arbeitsverantwortliche (</a:t>
            </a:r>
            <a:r>
              <a:rPr lang="de-DE" dirty="0" err="1"/>
              <a:t>ArbV</a:t>
            </a:r>
            <a:r>
              <a:rPr lang="de-DE" dirty="0"/>
              <a:t>) dafür sorgen, dass alle für die Arbeiten zutreffenden Anforderungen, Vorschriften und Anweisungen eingehalten werden.</a:t>
            </a:r>
          </a:p>
          <a:p>
            <a:pPr lvl="1"/>
            <a:r>
              <a:rPr lang="de-DE" dirty="0"/>
              <a:t>Der Arbeitsverantwortliche (</a:t>
            </a:r>
            <a:r>
              <a:rPr lang="de-DE" dirty="0" err="1"/>
              <a:t>ArbV</a:t>
            </a:r>
            <a:r>
              <a:rPr lang="de-DE" dirty="0"/>
              <a:t>) muss alle an der Arbeit beteiligten Personen über alle unter </a:t>
            </a:r>
            <a:r>
              <a:rPr lang="de-DE" dirty="0" err="1"/>
              <a:t>Vernunftsgesichtspunkten</a:t>
            </a:r>
            <a:r>
              <a:rPr lang="de-DE" dirty="0"/>
              <a:t> vorhersehbaren Gefahren unterrichten, die für diese nicht ohne weiteres erkennbar sind.</a:t>
            </a:r>
          </a:p>
          <a:p>
            <a:pPr lvl="2"/>
            <a:endParaRPr lang="de-DE" dirty="0"/>
          </a:p>
        </p:txBody>
      </p:sp>
    </p:spTree>
    <p:extLst>
      <p:ext uri="{BB962C8B-B14F-4D97-AF65-F5344CB8AC3E}">
        <p14:creationId xmlns:p14="http://schemas.microsoft.com/office/powerpoint/2010/main" val="9327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E742-AF5C-4942-580F-A61AFFAFEE42}"/>
              </a:ext>
            </a:extLst>
          </p:cNvPr>
          <p:cNvSpPr>
            <a:spLocks noGrp="1"/>
          </p:cNvSpPr>
          <p:nvPr>
            <p:ph type="title"/>
          </p:nvPr>
        </p:nvSpPr>
        <p:spPr/>
        <p:txBody>
          <a:bodyPr/>
          <a:lstStyle/>
          <a:p>
            <a:r>
              <a:rPr lang="de-DE" dirty="0"/>
              <a:t>Entwurf VDE 0105-1: 2022-07 </a:t>
            </a:r>
            <a:br>
              <a:rPr lang="de-DE" dirty="0"/>
            </a:br>
            <a:r>
              <a:rPr lang="de-DE" dirty="0"/>
              <a:t>Begriffsdefinition</a:t>
            </a:r>
          </a:p>
        </p:txBody>
      </p:sp>
      <p:sp>
        <p:nvSpPr>
          <p:cNvPr id="3" name="Foliennummernplatzhalter 2">
            <a:extLst>
              <a:ext uri="{FF2B5EF4-FFF2-40B4-BE49-F238E27FC236}">
                <a16:creationId xmlns:a16="http://schemas.microsoft.com/office/drawing/2014/main" id="{6ABB381F-0598-93DC-DA09-2631B3616FED}"/>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4" name="Inhaltsplatzhalter 3">
            <a:extLst>
              <a:ext uri="{FF2B5EF4-FFF2-40B4-BE49-F238E27FC236}">
                <a16:creationId xmlns:a16="http://schemas.microsoft.com/office/drawing/2014/main" id="{8F5CC46E-5D58-ABE9-365B-8AB679E2DD87}"/>
              </a:ext>
            </a:extLst>
          </p:cNvPr>
          <p:cNvSpPr>
            <a:spLocks noGrp="1"/>
          </p:cNvSpPr>
          <p:nvPr>
            <p:ph sz="quarter" idx="14"/>
          </p:nvPr>
        </p:nvSpPr>
        <p:spPr/>
        <p:txBody>
          <a:bodyPr>
            <a:normAutofit/>
          </a:bodyPr>
          <a:lstStyle/>
          <a:p>
            <a:r>
              <a:rPr lang="de-DE" dirty="0"/>
              <a:t>Abs. 3.2.2 Anlagenverantwortlicher (</a:t>
            </a:r>
            <a:r>
              <a:rPr lang="de-DE" dirty="0" err="1"/>
              <a:t>AnlV</a:t>
            </a:r>
            <a:r>
              <a:rPr lang="de-DE" dirty="0"/>
              <a:t>)</a:t>
            </a:r>
          </a:p>
          <a:p>
            <a:pPr lvl="1"/>
            <a:r>
              <a:rPr lang="de-DE" dirty="0"/>
              <a:t>eine Person, die beauftragt ist, während der Durchführung von Arbeiten die unmittelbare Verantwortung für den sicheren Betrieb der elektrischen Anlage zu tragen.</a:t>
            </a:r>
          </a:p>
          <a:p>
            <a:pPr lvl="1"/>
            <a:r>
              <a:rPr lang="de-DE" dirty="0"/>
              <a:t>Der Anlagenverantwortliche (</a:t>
            </a:r>
            <a:r>
              <a:rPr lang="de-DE" dirty="0" err="1"/>
              <a:t>AnlV</a:t>
            </a:r>
            <a:r>
              <a:rPr lang="de-DE" dirty="0"/>
              <a:t>) hat die möglichen Auswirkungen der Arbeiten auf die elektrische Anlage oder die Teile davon, die in seiner Verantwortung stehen sowie die Auswirkungen der elektrischen Anlage auf die Arbeitsstelle und die arbeitenden Personen (</a:t>
            </a:r>
            <a:r>
              <a:rPr lang="de-DE" dirty="0" err="1"/>
              <a:t>ArbP</a:t>
            </a:r>
            <a:r>
              <a:rPr lang="de-DE" dirty="0"/>
              <a:t>) zu beurteilen. Erforderlichenfalls können einige mit dieser Verantwortung einhergehende Verpflichtungen auf andere Personen übertragen werden.</a:t>
            </a:r>
          </a:p>
        </p:txBody>
      </p:sp>
    </p:spTree>
    <p:extLst>
      <p:ext uri="{BB962C8B-B14F-4D97-AF65-F5344CB8AC3E}">
        <p14:creationId xmlns:p14="http://schemas.microsoft.com/office/powerpoint/2010/main" val="50349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E742-AF5C-4942-580F-A61AFFAFEE42}"/>
              </a:ext>
            </a:extLst>
          </p:cNvPr>
          <p:cNvSpPr>
            <a:spLocks noGrp="1"/>
          </p:cNvSpPr>
          <p:nvPr>
            <p:ph type="title"/>
          </p:nvPr>
        </p:nvSpPr>
        <p:spPr/>
        <p:txBody>
          <a:bodyPr/>
          <a:lstStyle/>
          <a:p>
            <a:r>
              <a:rPr lang="de-DE" dirty="0"/>
              <a:t>Entwurf VDE 0105-1: 2022-07 </a:t>
            </a:r>
            <a:br>
              <a:rPr lang="de-DE" dirty="0"/>
            </a:br>
            <a:r>
              <a:rPr lang="de-DE" dirty="0"/>
              <a:t>Begriffsdefinition</a:t>
            </a:r>
          </a:p>
        </p:txBody>
      </p:sp>
      <p:sp>
        <p:nvSpPr>
          <p:cNvPr id="3" name="Foliennummernplatzhalter 2">
            <a:extLst>
              <a:ext uri="{FF2B5EF4-FFF2-40B4-BE49-F238E27FC236}">
                <a16:creationId xmlns:a16="http://schemas.microsoft.com/office/drawing/2014/main" id="{6ABB381F-0598-93DC-DA09-2631B3616FED}"/>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8F5CC46E-5D58-ABE9-365B-8AB679E2DD87}"/>
              </a:ext>
            </a:extLst>
          </p:cNvPr>
          <p:cNvSpPr>
            <a:spLocks noGrp="1"/>
          </p:cNvSpPr>
          <p:nvPr>
            <p:ph sz="quarter" idx="14"/>
          </p:nvPr>
        </p:nvSpPr>
        <p:spPr/>
        <p:txBody>
          <a:bodyPr>
            <a:normAutofit/>
          </a:bodyPr>
          <a:lstStyle/>
          <a:p>
            <a:r>
              <a:rPr lang="de-DE" dirty="0"/>
              <a:t>Abs. 3.2.1 Anlagenbetreiber (</a:t>
            </a:r>
            <a:r>
              <a:rPr lang="de-DE" dirty="0" err="1"/>
              <a:t>AnlB</a:t>
            </a:r>
            <a:r>
              <a:rPr lang="de-DE" dirty="0"/>
              <a:t>)</a:t>
            </a:r>
          </a:p>
          <a:p>
            <a:pPr lvl="1"/>
            <a:r>
              <a:rPr lang="de-DE" dirty="0"/>
              <a:t>Person mit der Gesamtverantwortung für den sicheren Betrieb der elektrischen Anlage, die Regeln und Randbedingungen der Organisation vorgibt. Diese Person kann der Eigentümer, Unternehmer, Besitzer oder eine beauftragte Person sein, die die Unternehmerpflichten wahrnimmt.</a:t>
            </a:r>
          </a:p>
          <a:p>
            <a:pPr lvl="1"/>
            <a:r>
              <a:rPr lang="de-DE" dirty="0"/>
              <a:t>Erforderlichenfalls können einige mit dieser Verantwortung einhergehende Verpflichtungen auf andere Personen übertragen werden. Bei umfangreichen oder komplexen Anlagen kann diese Zuständigkeit auch für Teilanlagen übertragen sein.</a:t>
            </a:r>
          </a:p>
        </p:txBody>
      </p:sp>
    </p:spTree>
    <p:extLst>
      <p:ext uri="{BB962C8B-B14F-4D97-AF65-F5344CB8AC3E}">
        <p14:creationId xmlns:p14="http://schemas.microsoft.com/office/powerpoint/2010/main" val="41058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AC6ED1-F58D-91C1-E509-EDF965035C3B}"/>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 name="Inhaltsplatzhalter 2">
            <a:extLst>
              <a:ext uri="{FF2B5EF4-FFF2-40B4-BE49-F238E27FC236}">
                <a16:creationId xmlns:a16="http://schemas.microsoft.com/office/drawing/2014/main" id="{6C8DBA97-A068-6485-01FC-8B77537597DF}"/>
              </a:ext>
            </a:extLst>
          </p:cNvPr>
          <p:cNvSpPr>
            <a:spLocks noGrp="1"/>
          </p:cNvSpPr>
          <p:nvPr>
            <p:ph sz="quarter" idx="1"/>
          </p:nvPr>
        </p:nvSpPr>
        <p:spPr/>
        <p:txBody>
          <a:bodyPr/>
          <a:lstStyle/>
          <a:p>
            <a:r>
              <a:rPr lang="de-DE" dirty="0"/>
              <a:t>VDE 0105-1 Bild B.1 – Rollen in der Wahrnehmung der Verantwortung</a:t>
            </a:r>
          </a:p>
          <a:p>
            <a:r>
              <a:rPr lang="de-DE" dirty="0"/>
              <a:t>Legende:</a:t>
            </a:r>
          </a:p>
          <a:p>
            <a:pPr marL="457200" indent="-457200">
              <a:buSzPct val="100000"/>
              <a:buFont typeface="+mj-lt"/>
              <a:buAutoNum type="alphaLcParenR"/>
            </a:pPr>
            <a:r>
              <a:rPr lang="de-DE" dirty="0"/>
              <a:t>Anlagenbetreiber (</a:t>
            </a:r>
            <a:r>
              <a:rPr lang="de-DE" dirty="0" err="1"/>
              <a:t>AnlB</a:t>
            </a:r>
            <a:r>
              <a:rPr lang="de-DE" dirty="0"/>
              <a:t>)</a:t>
            </a:r>
          </a:p>
          <a:p>
            <a:pPr marL="457200" indent="-457200">
              <a:buSzPct val="100000"/>
              <a:buFont typeface="+mj-lt"/>
              <a:buAutoNum type="alphaLcParenR"/>
            </a:pPr>
            <a:r>
              <a:rPr lang="de-DE" dirty="0"/>
              <a:t>Anlagenverantwortlicher (</a:t>
            </a:r>
            <a:r>
              <a:rPr lang="de-DE" dirty="0" err="1"/>
              <a:t>AnlV</a:t>
            </a:r>
            <a:r>
              <a:rPr lang="de-DE" dirty="0"/>
              <a:t>)</a:t>
            </a:r>
          </a:p>
          <a:p>
            <a:pPr marL="457200" indent="-457200">
              <a:buSzPct val="100000"/>
              <a:buFont typeface="+mj-lt"/>
              <a:buAutoNum type="alphaLcParenR"/>
            </a:pPr>
            <a:r>
              <a:rPr lang="de-DE" dirty="0"/>
              <a:t>Arbeitsverantwortlicher (</a:t>
            </a:r>
            <a:r>
              <a:rPr lang="de-DE" dirty="0" err="1"/>
              <a:t>ArbV</a:t>
            </a:r>
            <a:r>
              <a:rPr lang="de-DE" dirty="0"/>
              <a:t>)</a:t>
            </a:r>
          </a:p>
          <a:p>
            <a:pPr marL="457200" indent="-457200">
              <a:buSzPct val="100000"/>
              <a:buFont typeface="+mj-lt"/>
              <a:buAutoNum type="alphaLcParenR"/>
            </a:pPr>
            <a:r>
              <a:rPr lang="de-DE" dirty="0"/>
              <a:t>Arbeitende Person (</a:t>
            </a:r>
            <a:r>
              <a:rPr lang="de-DE" dirty="0" err="1"/>
              <a:t>ArbP</a:t>
            </a:r>
            <a:r>
              <a:rPr lang="de-DE" dirty="0"/>
              <a:t>) (Mitglied im Arbeitsteam)</a:t>
            </a:r>
          </a:p>
          <a:p>
            <a:endParaRPr lang="de-DE" dirty="0"/>
          </a:p>
        </p:txBody>
      </p:sp>
      <p:sp>
        <p:nvSpPr>
          <p:cNvPr id="5" name="Titel 4">
            <a:extLst>
              <a:ext uri="{FF2B5EF4-FFF2-40B4-BE49-F238E27FC236}">
                <a16:creationId xmlns:a16="http://schemas.microsoft.com/office/drawing/2014/main" id="{F592D328-81CD-B47A-E7C9-6D9B8D9BD37B}"/>
              </a:ext>
            </a:extLst>
          </p:cNvPr>
          <p:cNvSpPr>
            <a:spLocks noGrp="1"/>
          </p:cNvSpPr>
          <p:nvPr>
            <p:ph type="title"/>
          </p:nvPr>
        </p:nvSpPr>
        <p:spPr/>
        <p:txBody>
          <a:bodyPr/>
          <a:lstStyle/>
          <a:p>
            <a:r>
              <a:rPr lang="de-DE" dirty="0"/>
              <a:t>Entwurf VDE 0105-1: 2022-07</a:t>
            </a:r>
            <a:br>
              <a:rPr lang="de-DE" dirty="0"/>
            </a:br>
            <a:r>
              <a:rPr lang="de-DE" dirty="0"/>
              <a:t>Rollen in der Wahrnehmung der Verantwortung</a:t>
            </a:r>
          </a:p>
        </p:txBody>
      </p:sp>
      <p:pic>
        <p:nvPicPr>
          <p:cNvPr id="6" name="Inhaltsplatzhalter 4">
            <a:extLst>
              <a:ext uri="{FF2B5EF4-FFF2-40B4-BE49-F238E27FC236}">
                <a16:creationId xmlns:a16="http://schemas.microsoft.com/office/drawing/2014/main" id="{D3C343FB-F48C-2A3B-E6C8-BDBC8BCA9828}"/>
              </a:ext>
            </a:extLst>
          </p:cNvPr>
          <p:cNvPicPr>
            <a:picLocks noGrp="1" noChangeAspect="1"/>
          </p:cNvPicPr>
          <p:nvPr>
            <p:ph sz="quarter" idx="13"/>
          </p:nvPr>
        </p:nvPicPr>
        <p:blipFill>
          <a:blip r:embed="rId2"/>
          <a:stretch>
            <a:fillRect/>
          </a:stretch>
        </p:blipFill>
        <p:spPr>
          <a:xfrm>
            <a:off x="5441950" y="2488083"/>
            <a:ext cx="4792663" cy="3509021"/>
          </a:xfrm>
          <a:prstGeom prst="rect">
            <a:avLst/>
          </a:prstGeom>
        </p:spPr>
      </p:pic>
      <p:sp>
        <p:nvSpPr>
          <p:cNvPr id="7" name="Textfeld 6">
            <a:extLst>
              <a:ext uri="{FF2B5EF4-FFF2-40B4-BE49-F238E27FC236}">
                <a16:creationId xmlns:a16="http://schemas.microsoft.com/office/drawing/2014/main" id="{97912261-448A-252C-D993-EDB3B215FDBF}"/>
              </a:ext>
            </a:extLst>
          </p:cNvPr>
          <p:cNvSpPr txBox="1"/>
          <p:nvPr/>
        </p:nvSpPr>
        <p:spPr>
          <a:xfrm>
            <a:off x="8686558" y="6758886"/>
            <a:ext cx="154882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 0105-1</a:t>
            </a:r>
          </a:p>
        </p:txBody>
      </p:sp>
    </p:spTree>
    <p:extLst>
      <p:ext uri="{BB962C8B-B14F-4D97-AF65-F5344CB8AC3E}">
        <p14:creationId xmlns:p14="http://schemas.microsoft.com/office/powerpoint/2010/main" val="533301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4" ma:contentTypeDescription="Ein neues Dokument erstellen." ma:contentTypeScope="" ma:versionID="23034fdd34dc9d0cf4cabb1ef689cec6">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0da28b5f289c1543a43cce7fac7d3705"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72d0230-bc10-4f05-a76a-f9482e53c0e1}"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9791DEA-4B0F-4C3D-92D2-04A24B1A0985}">
  <ds:schemaRefs>
    <ds:schemaRef ds:uri="0ba9638b-9898-400c-aa80-e8ce42f10e4c"/>
    <ds:schemaRef ds:uri="f112106e-c22d-4e62-91a8-fee0c12b8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3150B2-EE9D-4B13-A9DD-5065BE8037C5}">
  <ds:schemaRefs>
    <ds:schemaRef ds:uri="http://purl.org/dc/term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 ds:uri="f112106e-c22d-4e62-91a8-fee0c12b8c0c"/>
    <ds:schemaRef ds:uri="0ba9638b-9898-400c-aa80-e8ce42f10e4c"/>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4259</Words>
  <Application>Microsoft Macintosh PowerPoint</Application>
  <PresentationFormat>Benutzerdefiniert</PresentationFormat>
  <Paragraphs>432</Paragraphs>
  <Slides>55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55</vt:i4>
      </vt:variant>
    </vt:vector>
  </HeadingPairs>
  <TitlesOfParts>
    <vt:vector size="63" baseType="lpstr">
      <vt:lpstr>Arial</vt:lpstr>
      <vt:lpstr>ArialMT</vt:lpstr>
      <vt:lpstr>Calibri</vt:lpstr>
      <vt:lpstr>Times New Roman</vt:lpstr>
      <vt:lpstr>Tw Cen MT</vt:lpstr>
      <vt:lpstr>Wingdings</vt:lpstr>
      <vt:lpstr>Wingdings 2</vt:lpstr>
      <vt:lpstr>Median</vt:lpstr>
      <vt:lpstr>Unterweisungsmodul</vt:lpstr>
      <vt:lpstr>In diesem Modul lernen Sie unter anderem</vt:lpstr>
      <vt:lpstr>Entwurf VDE 0105-1: 2022-07</vt:lpstr>
      <vt:lpstr>Entwurf VDE 0105-1: 2022-07 Anwendungsbeginn und Änderungen</vt:lpstr>
      <vt:lpstr>Entwurf VDE 0105-1: 2022-07  Begriffsdefinition</vt:lpstr>
      <vt:lpstr>Entwurf VDE 0105-1: 2022-07  Begriffsdefinition</vt:lpstr>
      <vt:lpstr>Entwurf VDE 0105-1: 2022-07  Begriffsdefinition</vt:lpstr>
      <vt:lpstr>Entwurf VDE 0105-1: 2022-07  Begriffsdefinition</vt:lpstr>
      <vt:lpstr>Entwurf VDE 0105-1: 2022-07 Rollen in der Wahrnehmung der Verantwortung</vt:lpstr>
      <vt:lpstr>Entwurf VDE 0105-1: 2022-07 Rollen in der Wahrnehmung der Verantwortung</vt:lpstr>
      <vt:lpstr>Entwurf VDE 0105-1: 2022-07 Rollen in der Wahrnehmung der Verantwortung</vt:lpstr>
      <vt:lpstr>Entwurf VDE 0105-1: 2022-07 Arbeitsmethoden</vt:lpstr>
      <vt:lpstr>Entwurf VDE 0105-1: 2022-07 Arbeiten außerhalb der Annäherungszone </vt:lpstr>
      <vt:lpstr>Entwurf VDE 0105-1: 2022-07 Arbeiten außerhalb der Annäherungszone </vt:lpstr>
      <vt:lpstr>Entwurf VDE 0105-1: 2022-07 Arbeiten außerhalb der Annäherungszone </vt:lpstr>
      <vt:lpstr>Entwurf VDE 0105-1: 2022-07 Arbeiten außerhalb der Annäherungszone </vt:lpstr>
      <vt:lpstr>Entwurf VDE 0105-1: 2022-07 Ermittlung der Schutzabstände</vt:lpstr>
      <vt:lpstr>Entwurf VDE 0105-1: 2022-07 Ermittlung der Schutzabstände</vt:lpstr>
      <vt:lpstr>Entwurf VDE 0105-1: 2022-07 Ermittlung der Schutzabstände</vt:lpstr>
      <vt:lpstr>VDE 0100-520: 2023-06</vt:lpstr>
      <vt:lpstr>VDE 0100-520: 2023-06 Anwendungsbeginn und Änderungen</vt:lpstr>
      <vt:lpstr>VDE 0100-520: 2023-06 Klassifizierungstabelle für Elektroinstallationsrohrsysteme</vt:lpstr>
      <vt:lpstr>VDE 0100-520: 2023-06 Abs. 521.10.3 Leitungen - Biegeradien</vt:lpstr>
      <vt:lpstr>VDE 0100-520: 2023-06 Mantelleitungen (NYM)</vt:lpstr>
      <vt:lpstr>VDE 0100-520: 2023-06 Spannungsfall</vt:lpstr>
      <vt:lpstr>VDE V 0100-551-2: 2023-10</vt:lpstr>
      <vt:lpstr>VDE V 0100-551-2: 2023-10 Anwendungsbeginn und Änderungen</vt:lpstr>
      <vt:lpstr>VDE V 0100-551-2: 2023-10 Ersatzstromeinspeisung durch Laien</vt:lpstr>
      <vt:lpstr>VDE V 0100-551-2: 2023-10 Ersatzstromeinspeisung durch Laien</vt:lpstr>
      <vt:lpstr>VDE V 0100-551-2: 2023-10 Ersatzstromeinspeisung durch Laien</vt:lpstr>
      <vt:lpstr>VDE V 0100-551-2: 2023-10 Ersatzstromeinspeisung durch EFK oder EuP</vt:lpstr>
      <vt:lpstr>DIN 18014: 2023-06</vt:lpstr>
      <vt:lpstr>DIN 18014: 2023-06 Anwendungsbeginn und Änderungen</vt:lpstr>
      <vt:lpstr>DIN 18014: 2023-06 Anwendungsbeginn und Änderungen</vt:lpstr>
      <vt:lpstr>Überarbeitung DIN 18014 - Warum?</vt:lpstr>
      <vt:lpstr>DIN 18014: 2023-06 Arten von Erdern</vt:lpstr>
      <vt:lpstr>DIN 18014: 2023-06 Nutzung erdfühlige Konstruktionsteile </vt:lpstr>
      <vt:lpstr>DIN 18014: 2023-06  Strahlenerder</vt:lpstr>
      <vt:lpstr>DIN 18014: 2023-06  neue Bilder</vt:lpstr>
      <vt:lpstr>TRBS 1116: 2022-11</vt:lpstr>
      <vt:lpstr>TRBS 1116: 2022-11 Anwendungsbeginn und Änderungen</vt:lpstr>
      <vt:lpstr>TRBS 1116: 2022-11 Umfang von Unterweisungen</vt:lpstr>
      <vt:lpstr>TRBS 1116: 2022-11 Durchführung von Unterweisungen</vt:lpstr>
      <vt:lpstr>TRBS 1116: 2022-11 Durchführung von Unterweisungen</vt:lpstr>
      <vt:lpstr>TRBS 1116: 2022-11 Anforderungen an Qualifizierende </vt:lpstr>
      <vt:lpstr>TRBS 1116: 2022-11 Nachweise</vt:lpstr>
      <vt:lpstr>EmpfBS 1113: 2023-01</vt:lpstr>
      <vt:lpstr>EmpfBS 1113: 2023-01 Anwendungsbeginn und Änderungen</vt:lpstr>
      <vt:lpstr>EmpfBS 1113: 2023-01 Beschaffungsprozess</vt:lpstr>
      <vt:lpstr>EmpfBS 1113: 2023-01 Beschaffungsprozess</vt:lpstr>
      <vt:lpstr>EmpfBS 1113: 2023-01 Bewertung verfahrenstechnischer Prozesse </vt:lpstr>
      <vt:lpstr>EmpfBS 1113: 2023-01 Beurteilung von Wechselwirkungen</vt:lpstr>
      <vt:lpstr>EmpfBS 1113: 2023-01 Beispielplanung</vt:lpstr>
      <vt:lpstr>EmpfBS 1113: 2023-01 Nachweis der Sicherheit </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8</cp:revision>
  <dcterms:created xsi:type="dcterms:W3CDTF">2015-03-20T11:44:40Z</dcterms:created>
  <dcterms:modified xsi:type="dcterms:W3CDTF">2023-12-20T13:20:19Z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