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328" r:id="rId5"/>
    <p:sldId id="331" r:id="rId6"/>
    <p:sldId id="285" r:id="rId7"/>
    <p:sldId id="270" r:id="rId8"/>
    <p:sldId id="296" r:id="rId9"/>
    <p:sldId id="271" r:id="rId10"/>
    <p:sldId id="259" r:id="rId11"/>
    <p:sldId id="280" r:id="rId12"/>
    <p:sldId id="286" r:id="rId13"/>
    <p:sldId id="287" r:id="rId14"/>
    <p:sldId id="292" r:id="rId15"/>
    <p:sldId id="291" r:id="rId16"/>
    <p:sldId id="288" r:id="rId17"/>
    <p:sldId id="289" r:id="rId18"/>
    <p:sldId id="290" r:id="rId19"/>
    <p:sldId id="293" r:id="rId20"/>
    <p:sldId id="327" r:id="rId21"/>
  </p:sldIdLst>
  <p:sldSz cx="1069340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82">
          <p15:clr>
            <a:srgbClr val="A4A3A4"/>
          </p15:clr>
        </p15:guide>
        <p15:guide id="4"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e Rethfeldt" initials="RR" lastIdx="2" clrIdx="0"/>
  <p:cmAuthor id="1" name="Kevin W" initials="KW" lastIdx="5" clrIdx="1">
    <p:extLst>
      <p:ext uri="{19B8F6BF-5375-455C-9EA6-DF929625EA0E}">
        <p15:presenceInfo xmlns:p15="http://schemas.microsoft.com/office/powerpoint/2012/main" userId="1b61c36151cb87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02A"/>
    <a:srgbClr val="313130"/>
    <a:srgbClr val="707173"/>
    <a:srgbClr val="9C9E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4B618E-2C6B-494F-A08E-F62C7DF8D000}" v="3" dt="2020-11-04T14:05:58.967"/>
  </p1510:revLst>
</p1510:revInfo>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92"/>
    <p:restoredTop sz="94664"/>
  </p:normalViewPr>
  <p:slideViewPr>
    <p:cSldViewPr snapToGrid="0" snapToObjects="1">
      <p:cViewPr varScale="1">
        <p:scale>
          <a:sx n="137" d="100"/>
          <a:sy n="137" d="100"/>
        </p:scale>
        <p:origin x="2280" y="200"/>
      </p:cViewPr>
      <p:guideLst>
        <p:guide orient="horz" pos="2160"/>
        <p:guide pos="2880"/>
        <p:guide orient="horz" pos="2382"/>
        <p:guide pos="3368"/>
      </p:guideLst>
    </p:cSldViewPr>
  </p:slideViewPr>
  <p:notesTextViewPr>
    <p:cViewPr>
      <p:scale>
        <a:sx n="100" d="100"/>
        <a:sy n="100" d="100"/>
      </p:scale>
      <p:origin x="0" y="0"/>
    </p:cViewPr>
  </p:notesTextViewPr>
  <p:notesViewPr>
    <p:cSldViewPr snapToGrid="0" snapToObjects="1">
      <p:cViewPr varScale="1">
        <p:scale>
          <a:sx n="91" d="100"/>
          <a:sy n="91" d="100"/>
        </p:scale>
        <p:origin x="3564"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é Brünn" userId="3b901e74-047b-42f4-bbc9-b2c074e71b6c" providerId="ADAL" clId="{C94B618E-2C6B-494F-A08E-F62C7DF8D000}"/>
    <pc:docChg chg="custSel modSld">
      <pc:chgData name="René Brünn" userId="3b901e74-047b-42f4-bbc9-b2c074e71b6c" providerId="ADAL" clId="{C94B618E-2C6B-494F-A08E-F62C7DF8D000}" dt="2020-11-04T14:06:28.978" v="227" actId="313"/>
      <pc:docMkLst>
        <pc:docMk/>
      </pc:docMkLst>
      <pc:sldChg chg="modSp mod">
        <pc:chgData name="René Brünn" userId="3b901e74-047b-42f4-bbc9-b2c074e71b6c" providerId="ADAL" clId="{C94B618E-2C6B-494F-A08E-F62C7DF8D000}" dt="2020-11-04T14:06:28.978" v="227" actId="313"/>
        <pc:sldMkLst>
          <pc:docMk/>
          <pc:sldMk cId="320946280" sldId="327"/>
        </pc:sldMkLst>
        <pc:spChg chg="mod">
          <ac:chgData name="René Brünn" userId="3b901e74-047b-42f4-bbc9-b2c074e71b6c" providerId="ADAL" clId="{C94B618E-2C6B-494F-A08E-F62C7DF8D000}" dt="2020-11-04T14:06:28.978" v="227" actId="313"/>
          <ac:spMkLst>
            <pc:docMk/>
            <pc:sldMk cId="320946280" sldId="327"/>
            <ac:spMk id="2" creationId="{41AAB17F-D32C-4E80-B5FD-858DA82FC474}"/>
          </ac:spMkLst>
        </pc:spChg>
      </pc:sldChg>
      <pc:sldChg chg="modSp mod">
        <pc:chgData name="René Brünn" userId="3b901e74-047b-42f4-bbc9-b2c074e71b6c" providerId="ADAL" clId="{C94B618E-2C6B-494F-A08E-F62C7DF8D000}" dt="2020-11-04T14:05:33.492" v="183" actId="20577"/>
        <pc:sldMkLst>
          <pc:docMk/>
          <pc:sldMk cId="4282831273" sldId="331"/>
        </pc:sldMkLst>
        <pc:spChg chg="mod">
          <ac:chgData name="René Brünn" userId="3b901e74-047b-42f4-bbc9-b2c074e71b6c" providerId="ADAL" clId="{C94B618E-2C6B-494F-A08E-F62C7DF8D000}" dt="2020-11-04T14:05:33.492" v="183" actId="20577"/>
          <ac:spMkLst>
            <pc:docMk/>
            <pc:sldMk cId="4282831273" sldId="331"/>
            <ac:spMk id="2" creationId="{41AAB17F-D32C-4E80-B5FD-858DA82FC474}"/>
          </ac:spMkLst>
        </pc:spChg>
      </pc:sldChg>
    </pc:docChg>
  </pc:docChgLst>
  <pc:docChgLst>
    <pc:chgData name="Matthias Pollinger" userId="bb6e001a-9d8c-432e-a1de-0d4ffeb55717" providerId="ADAL" clId="{9D1D7991-D0A2-4952-BDE3-54670334597F}"/>
    <pc:docChg chg="undo custSel addSld modSld modMainMaster">
      <pc:chgData name="Matthias Pollinger" userId="bb6e001a-9d8c-432e-a1de-0d4ffeb55717" providerId="ADAL" clId="{9D1D7991-D0A2-4952-BDE3-54670334597F}" dt="2020-11-03T12:31:41.091" v="442" actId="6549"/>
      <pc:docMkLst>
        <pc:docMk/>
      </pc:docMkLst>
      <pc:sldChg chg="add">
        <pc:chgData name="Matthias Pollinger" userId="bb6e001a-9d8c-432e-a1de-0d4ffeb55717" providerId="ADAL" clId="{9D1D7991-D0A2-4952-BDE3-54670334597F}" dt="2020-11-03T12:13:07.194" v="8"/>
        <pc:sldMkLst>
          <pc:docMk/>
          <pc:sldMk cId="1290868625" sldId="259"/>
        </pc:sldMkLst>
      </pc:sldChg>
      <pc:sldChg chg="addSp modSp add mod modClrScheme chgLayout">
        <pc:chgData name="Matthias Pollinger" userId="bb6e001a-9d8c-432e-a1de-0d4ffeb55717" providerId="ADAL" clId="{9D1D7991-D0A2-4952-BDE3-54670334597F}" dt="2020-11-03T12:16:32.731" v="22" actId="20577"/>
        <pc:sldMkLst>
          <pc:docMk/>
          <pc:sldMk cId="652257582" sldId="270"/>
        </pc:sldMkLst>
        <pc:spChg chg="add mod ord">
          <ac:chgData name="Matthias Pollinger" userId="bb6e001a-9d8c-432e-a1de-0d4ffeb55717" providerId="ADAL" clId="{9D1D7991-D0A2-4952-BDE3-54670334597F}" dt="2020-11-03T12:16:32.731" v="22" actId="20577"/>
          <ac:spMkLst>
            <pc:docMk/>
            <pc:sldMk cId="652257582" sldId="270"/>
            <ac:spMk id="2" creationId="{F78FD23A-0E8E-478B-BD67-93397B78A899}"/>
          </ac:spMkLst>
        </pc:spChg>
        <pc:spChg chg="mod ord">
          <ac:chgData name="Matthias Pollinger" userId="bb6e001a-9d8c-432e-a1de-0d4ffeb55717" providerId="ADAL" clId="{9D1D7991-D0A2-4952-BDE3-54670334597F}" dt="2020-11-03T12:15:48.992" v="14" actId="700"/>
          <ac:spMkLst>
            <pc:docMk/>
            <pc:sldMk cId="652257582" sldId="270"/>
            <ac:spMk id="3" creationId="{00000000-0000-0000-0000-000000000000}"/>
          </ac:spMkLst>
        </pc:spChg>
        <pc:spChg chg="mod ord">
          <ac:chgData name="Matthias Pollinger" userId="bb6e001a-9d8c-432e-a1de-0d4ffeb55717" providerId="ADAL" clId="{9D1D7991-D0A2-4952-BDE3-54670334597F}" dt="2020-11-03T12:15:48.992" v="14" actId="700"/>
          <ac:spMkLst>
            <pc:docMk/>
            <pc:sldMk cId="652257582" sldId="270"/>
            <ac:spMk id="4" creationId="{00000000-0000-0000-0000-000000000000}"/>
          </ac:spMkLst>
        </pc:spChg>
        <pc:spChg chg="mod ord">
          <ac:chgData name="Matthias Pollinger" userId="bb6e001a-9d8c-432e-a1de-0d4ffeb55717" providerId="ADAL" clId="{9D1D7991-D0A2-4952-BDE3-54670334597F}" dt="2020-11-03T12:15:48.992" v="14" actId="700"/>
          <ac:spMkLst>
            <pc:docMk/>
            <pc:sldMk cId="652257582" sldId="270"/>
            <ac:spMk id="5" creationId="{00000000-0000-0000-0000-000000000000}"/>
          </ac:spMkLst>
        </pc:spChg>
      </pc:sldChg>
      <pc:sldChg chg="addSp modSp add mod modClrScheme chgLayout">
        <pc:chgData name="Matthias Pollinger" userId="bb6e001a-9d8c-432e-a1de-0d4ffeb55717" providerId="ADAL" clId="{9D1D7991-D0A2-4952-BDE3-54670334597F}" dt="2020-11-03T12:18:13.658" v="35" actId="20577"/>
        <pc:sldMkLst>
          <pc:docMk/>
          <pc:sldMk cId="1056005799" sldId="271"/>
        </pc:sldMkLst>
        <pc:spChg chg="mod ord">
          <ac:chgData name="Matthias Pollinger" userId="bb6e001a-9d8c-432e-a1de-0d4ffeb55717" providerId="ADAL" clId="{9D1D7991-D0A2-4952-BDE3-54670334597F}" dt="2020-11-03T12:17:48.275" v="27" actId="700"/>
          <ac:spMkLst>
            <pc:docMk/>
            <pc:sldMk cId="1056005799" sldId="271"/>
            <ac:spMk id="2" creationId="{00000000-0000-0000-0000-000000000000}"/>
          </ac:spMkLst>
        </pc:spChg>
        <pc:spChg chg="mod ord">
          <ac:chgData name="Matthias Pollinger" userId="bb6e001a-9d8c-432e-a1de-0d4ffeb55717" providerId="ADAL" clId="{9D1D7991-D0A2-4952-BDE3-54670334597F}" dt="2020-11-03T12:17:48.275" v="27" actId="700"/>
          <ac:spMkLst>
            <pc:docMk/>
            <pc:sldMk cId="1056005799" sldId="271"/>
            <ac:spMk id="3" creationId="{00000000-0000-0000-0000-000000000000}"/>
          </ac:spMkLst>
        </pc:spChg>
        <pc:spChg chg="add mod ord">
          <ac:chgData name="Matthias Pollinger" userId="bb6e001a-9d8c-432e-a1de-0d4ffeb55717" providerId="ADAL" clId="{9D1D7991-D0A2-4952-BDE3-54670334597F}" dt="2020-11-03T12:18:13.658" v="35" actId="20577"/>
          <ac:spMkLst>
            <pc:docMk/>
            <pc:sldMk cId="1056005799" sldId="271"/>
            <ac:spMk id="4" creationId="{1F2719B1-6FE7-470C-90A5-62E0BFFF4555}"/>
          </ac:spMkLst>
        </pc:spChg>
        <pc:spChg chg="mod ord">
          <ac:chgData name="Matthias Pollinger" userId="bb6e001a-9d8c-432e-a1de-0d4ffeb55717" providerId="ADAL" clId="{9D1D7991-D0A2-4952-BDE3-54670334597F}" dt="2020-11-03T12:17:48.275" v="27" actId="700"/>
          <ac:spMkLst>
            <pc:docMk/>
            <pc:sldMk cId="1056005799" sldId="271"/>
            <ac:spMk id="5" creationId="{00000000-0000-0000-0000-000000000000}"/>
          </ac:spMkLst>
        </pc:spChg>
      </pc:sldChg>
      <pc:sldChg chg="add">
        <pc:chgData name="Matthias Pollinger" userId="bb6e001a-9d8c-432e-a1de-0d4ffeb55717" providerId="ADAL" clId="{9D1D7991-D0A2-4952-BDE3-54670334597F}" dt="2020-11-03T12:13:07.194" v="8"/>
        <pc:sldMkLst>
          <pc:docMk/>
          <pc:sldMk cId="3211781250" sldId="280"/>
        </pc:sldMkLst>
      </pc:sldChg>
      <pc:sldChg chg="add">
        <pc:chgData name="Matthias Pollinger" userId="bb6e001a-9d8c-432e-a1de-0d4ffeb55717" providerId="ADAL" clId="{9D1D7991-D0A2-4952-BDE3-54670334597F}" dt="2020-11-03T12:13:07.194" v="8"/>
        <pc:sldMkLst>
          <pc:docMk/>
          <pc:sldMk cId="3285049576" sldId="285"/>
        </pc:sldMkLst>
      </pc:sldChg>
      <pc:sldChg chg="addSp modSp add mod modClrScheme chgLayout">
        <pc:chgData name="Matthias Pollinger" userId="bb6e001a-9d8c-432e-a1de-0d4ffeb55717" providerId="ADAL" clId="{9D1D7991-D0A2-4952-BDE3-54670334597F}" dt="2020-11-03T12:19:47.884" v="43" actId="20577"/>
        <pc:sldMkLst>
          <pc:docMk/>
          <pc:sldMk cId="219117646" sldId="286"/>
        </pc:sldMkLst>
        <pc:spChg chg="add mod ord">
          <ac:chgData name="Matthias Pollinger" userId="bb6e001a-9d8c-432e-a1de-0d4ffeb55717" providerId="ADAL" clId="{9D1D7991-D0A2-4952-BDE3-54670334597F}" dt="2020-11-03T12:19:47.884" v="43" actId="20577"/>
          <ac:spMkLst>
            <pc:docMk/>
            <pc:sldMk cId="219117646" sldId="286"/>
            <ac:spMk id="2" creationId="{739CD708-1C57-43E8-A9AA-9714FE37625A}"/>
          </ac:spMkLst>
        </pc:spChg>
        <pc:spChg chg="mod ord">
          <ac:chgData name="Matthias Pollinger" userId="bb6e001a-9d8c-432e-a1de-0d4ffeb55717" providerId="ADAL" clId="{9D1D7991-D0A2-4952-BDE3-54670334597F}" dt="2020-11-03T12:18:26.343" v="38" actId="700"/>
          <ac:spMkLst>
            <pc:docMk/>
            <pc:sldMk cId="219117646" sldId="286"/>
            <ac:spMk id="3" creationId="{00000000-0000-0000-0000-000000000000}"/>
          </ac:spMkLst>
        </pc:spChg>
        <pc:spChg chg="mod ord">
          <ac:chgData name="Matthias Pollinger" userId="bb6e001a-9d8c-432e-a1de-0d4ffeb55717" providerId="ADAL" clId="{9D1D7991-D0A2-4952-BDE3-54670334597F}" dt="2020-11-03T12:18:26.374" v="39" actId="27636"/>
          <ac:spMkLst>
            <pc:docMk/>
            <pc:sldMk cId="219117646" sldId="286"/>
            <ac:spMk id="4" creationId="{00000000-0000-0000-0000-000000000000}"/>
          </ac:spMkLst>
        </pc:spChg>
        <pc:spChg chg="mod ord">
          <ac:chgData name="Matthias Pollinger" userId="bb6e001a-9d8c-432e-a1de-0d4ffeb55717" providerId="ADAL" clId="{9D1D7991-D0A2-4952-BDE3-54670334597F}" dt="2020-11-03T12:18:26.343" v="38" actId="700"/>
          <ac:spMkLst>
            <pc:docMk/>
            <pc:sldMk cId="219117646" sldId="286"/>
            <ac:spMk id="7" creationId="{00000000-0000-0000-0000-000000000000}"/>
          </ac:spMkLst>
        </pc:spChg>
      </pc:sldChg>
      <pc:sldChg chg="addSp delSp modSp add mod modClrScheme chgLayout">
        <pc:chgData name="Matthias Pollinger" userId="bb6e001a-9d8c-432e-a1de-0d4ffeb55717" providerId="ADAL" clId="{9D1D7991-D0A2-4952-BDE3-54670334597F}" dt="2020-11-03T12:20:58.194" v="56" actId="1076"/>
        <pc:sldMkLst>
          <pc:docMk/>
          <pc:sldMk cId="1722348737" sldId="287"/>
        </pc:sldMkLst>
        <pc:spChg chg="add del mod ord">
          <ac:chgData name="Matthias Pollinger" userId="bb6e001a-9d8c-432e-a1de-0d4ffeb55717" providerId="ADAL" clId="{9D1D7991-D0A2-4952-BDE3-54670334597F}" dt="2020-11-03T12:20:27.955" v="51" actId="22"/>
          <ac:spMkLst>
            <pc:docMk/>
            <pc:sldMk cId="1722348737" sldId="287"/>
            <ac:spMk id="2" creationId="{0977CED9-FF33-4F71-9255-7FC5DF8E5062}"/>
          </ac:spMkLst>
        </pc:spChg>
        <pc:spChg chg="mod ord">
          <ac:chgData name="Matthias Pollinger" userId="bb6e001a-9d8c-432e-a1de-0d4ffeb55717" providerId="ADAL" clId="{9D1D7991-D0A2-4952-BDE3-54670334597F}" dt="2020-11-03T12:20:21.633" v="47" actId="700"/>
          <ac:spMkLst>
            <pc:docMk/>
            <pc:sldMk cId="1722348737" sldId="287"/>
            <ac:spMk id="3" creationId="{00000000-0000-0000-0000-000000000000}"/>
          </ac:spMkLst>
        </pc:spChg>
        <pc:spChg chg="add del mod ord">
          <ac:chgData name="Matthias Pollinger" userId="bb6e001a-9d8c-432e-a1de-0d4ffeb55717" providerId="ADAL" clId="{9D1D7991-D0A2-4952-BDE3-54670334597F}" dt="2020-11-03T12:20:47.143" v="53" actId="478"/>
          <ac:spMkLst>
            <pc:docMk/>
            <pc:sldMk cId="1722348737" sldId="287"/>
            <ac:spMk id="5" creationId="{E13AE11A-97CD-4894-A064-233535D7AF3C}"/>
          </ac:spMkLst>
        </pc:spChg>
        <pc:spChg chg="mod ord">
          <ac:chgData name="Matthias Pollinger" userId="bb6e001a-9d8c-432e-a1de-0d4ffeb55717" providerId="ADAL" clId="{9D1D7991-D0A2-4952-BDE3-54670334597F}" dt="2020-11-03T12:20:21.633" v="47" actId="700"/>
          <ac:spMkLst>
            <pc:docMk/>
            <pc:sldMk cId="1722348737" sldId="287"/>
            <ac:spMk id="9" creationId="{00000000-0000-0000-0000-000000000000}"/>
          </ac:spMkLst>
        </pc:spChg>
        <pc:spChg chg="mod ord">
          <ac:chgData name="Matthias Pollinger" userId="bb6e001a-9d8c-432e-a1de-0d4ffeb55717" providerId="ADAL" clId="{9D1D7991-D0A2-4952-BDE3-54670334597F}" dt="2020-11-03T12:20:21.633" v="47" actId="700"/>
          <ac:spMkLst>
            <pc:docMk/>
            <pc:sldMk cId="1722348737" sldId="287"/>
            <ac:spMk id="15" creationId="{00000000-0000-0000-0000-000000000000}"/>
          </ac:spMkLst>
        </pc:spChg>
        <pc:picChg chg="del">
          <ac:chgData name="Matthias Pollinger" userId="bb6e001a-9d8c-432e-a1de-0d4ffeb55717" providerId="ADAL" clId="{9D1D7991-D0A2-4952-BDE3-54670334597F}" dt="2020-11-03T12:20:24.935" v="49" actId="21"/>
          <ac:picMkLst>
            <pc:docMk/>
            <pc:sldMk cId="1722348737" sldId="287"/>
            <ac:picMk id="4" creationId="{0BC0818A-E612-1A40-A2F0-16A522EC894E}"/>
          </ac:picMkLst>
        </pc:picChg>
        <pc:picChg chg="add mod ord">
          <ac:chgData name="Matthias Pollinger" userId="bb6e001a-9d8c-432e-a1de-0d4ffeb55717" providerId="ADAL" clId="{9D1D7991-D0A2-4952-BDE3-54670334597F}" dt="2020-11-03T12:20:58.194" v="56" actId="1076"/>
          <ac:picMkLst>
            <pc:docMk/>
            <pc:sldMk cId="1722348737" sldId="287"/>
            <ac:picMk id="7" creationId="{2EAFBDED-EE4F-4D0D-A390-ACDF744E4051}"/>
          </ac:picMkLst>
        </pc:picChg>
      </pc:sldChg>
      <pc:sldChg chg="add">
        <pc:chgData name="Matthias Pollinger" userId="bb6e001a-9d8c-432e-a1de-0d4ffeb55717" providerId="ADAL" clId="{9D1D7991-D0A2-4952-BDE3-54670334597F}" dt="2020-11-03T12:13:07.194" v="8"/>
        <pc:sldMkLst>
          <pc:docMk/>
          <pc:sldMk cId="3777395746" sldId="288"/>
        </pc:sldMkLst>
      </pc:sldChg>
      <pc:sldChg chg="addSp delSp modSp add mod modClrScheme chgLayout">
        <pc:chgData name="Matthias Pollinger" userId="bb6e001a-9d8c-432e-a1de-0d4ffeb55717" providerId="ADAL" clId="{9D1D7991-D0A2-4952-BDE3-54670334597F}" dt="2020-11-03T12:26:21.923" v="127" actId="27636"/>
        <pc:sldMkLst>
          <pc:docMk/>
          <pc:sldMk cId="1458706775" sldId="289"/>
        </pc:sldMkLst>
        <pc:spChg chg="mod ord">
          <ac:chgData name="Matthias Pollinger" userId="bb6e001a-9d8c-432e-a1de-0d4ffeb55717" providerId="ADAL" clId="{9D1D7991-D0A2-4952-BDE3-54670334597F}" dt="2020-11-03T12:24:30.080" v="79" actId="700"/>
          <ac:spMkLst>
            <pc:docMk/>
            <pc:sldMk cId="1458706775" sldId="289"/>
            <ac:spMk id="3" creationId="{00000000-0000-0000-0000-000000000000}"/>
          </ac:spMkLst>
        </pc:spChg>
        <pc:spChg chg="mod ord">
          <ac:chgData name="Matthias Pollinger" userId="bb6e001a-9d8c-432e-a1de-0d4ffeb55717" providerId="ADAL" clId="{9D1D7991-D0A2-4952-BDE3-54670334597F}" dt="2020-11-03T12:26:21.923" v="127" actId="27636"/>
          <ac:spMkLst>
            <pc:docMk/>
            <pc:sldMk cId="1458706775" sldId="289"/>
            <ac:spMk id="4" creationId="{00000000-0000-0000-0000-000000000000}"/>
          </ac:spMkLst>
        </pc:spChg>
        <pc:spChg chg="add del mod ord">
          <ac:chgData name="Matthias Pollinger" userId="bb6e001a-9d8c-432e-a1de-0d4ffeb55717" providerId="ADAL" clId="{9D1D7991-D0A2-4952-BDE3-54670334597F}" dt="2020-11-03T12:24:55.620" v="88" actId="22"/>
          <ac:spMkLst>
            <pc:docMk/>
            <pc:sldMk cId="1458706775" sldId="289"/>
            <ac:spMk id="6" creationId="{2B88AEFB-05CF-458C-87C2-D5657AD550E1}"/>
          </ac:spMkLst>
        </pc:spChg>
        <pc:spChg chg="mod ord">
          <ac:chgData name="Matthias Pollinger" userId="bb6e001a-9d8c-432e-a1de-0d4ffeb55717" providerId="ADAL" clId="{9D1D7991-D0A2-4952-BDE3-54670334597F}" dt="2020-11-03T12:24:30.080" v="79" actId="700"/>
          <ac:spMkLst>
            <pc:docMk/>
            <pc:sldMk cId="1458706775" sldId="289"/>
            <ac:spMk id="7" creationId="{00000000-0000-0000-0000-000000000000}"/>
          </ac:spMkLst>
        </pc:spChg>
        <pc:spChg chg="add del mod ord">
          <ac:chgData name="Matthias Pollinger" userId="bb6e001a-9d8c-432e-a1de-0d4ffeb55717" providerId="ADAL" clId="{9D1D7991-D0A2-4952-BDE3-54670334597F}" dt="2020-11-03T12:24:43.325" v="83" actId="22"/>
          <ac:spMkLst>
            <pc:docMk/>
            <pc:sldMk cId="1458706775" sldId="289"/>
            <ac:spMk id="8" creationId="{FC6CC801-7D80-48E0-8C92-D620B18F0D72}"/>
          </ac:spMkLst>
        </pc:spChg>
        <pc:spChg chg="mod">
          <ac:chgData name="Matthias Pollinger" userId="bb6e001a-9d8c-432e-a1de-0d4ffeb55717" providerId="ADAL" clId="{9D1D7991-D0A2-4952-BDE3-54670334597F}" dt="2020-11-03T12:24:18.619" v="78" actId="164"/>
          <ac:spMkLst>
            <pc:docMk/>
            <pc:sldMk cId="1458706775" sldId="289"/>
            <ac:spMk id="14" creationId="{00000000-0000-0000-0000-000000000000}"/>
          </ac:spMkLst>
        </pc:spChg>
        <pc:grpChg chg="add del mod">
          <ac:chgData name="Matthias Pollinger" userId="bb6e001a-9d8c-432e-a1de-0d4ffeb55717" providerId="ADAL" clId="{9D1D7991-D0A2-4952-BDE3-54670334597F}" dt="2020-11-03T12:24:51.953" v="86" actId="21"/>
          <ac:grpSpMkLst>
            <pc:docMk/>
            <pc:sldMk cId="1458706775" sldId="289"/>
            <ac:grpSpMk id="2" creationId="{6CCF80B8-A8AE-49B2-81B8-416AB5AD1B5F}"/>
          </ac:grpSpMkLst>
        </pc:grpChg>
        <pc:picChg chg="mod">
          <ac:chgData name="Matthias Pollinger" userId="bb6e001a-9d8c-432e-a1de-0d4ffeb55717" providerId="ADAL" clId="{9D1D7991-D0A2-4952-BDE3-54670334597F}" dt="2020-11-03T12:24:18.619" v="78" actId="164"/>
          <ac:picMkLst>
            <pc:docMk/>
            <pc:sldMk cId="1458706775" sldId="289"/>
            <ac:picMk id="5" creationId="{26ED78E2-D415-4DFF-84FA-CC2BF16C6834}"/>
          </ac:picMkLst>
        </pc:picChg>
        <pc:picChg chg="del">
          <ac:chgData name="Matthias Pollinger" userId="bb6e001a-9d8c-432e-a1de-0d4ffeb55717" providerId="ADAL" clId="{9D1D7991-D0A2-4952-BDE3-54670334597F}" dt="2020-11-03T12:24:37.810" v="81" actId="21"/>
          <ac:picMkLst>
            <pc:docMk/>
            <pc:sldMk cId="1458706775" sldId="289"/>
            <ac:picMk id="9" creationId="{00000000-0000-0000-0000-000000000000}"/>
          </ac:picMkLst>
        </pc:picChg>
        <pc:picChg chg="add mod ord">
          <ac:chgData name="Matthias Pollinger" userId="bb6e001a-9d8c-432e-a1de-0d4ffeb55717" providerId="ADAL" clId="{9D1D7991-D0A2-4952-BDE3-54670334597F}" dt="2020-11-03T12:25:21.041" v="108" actId="1036"/>
          <ac:picMkLst>
            <pc:docMk/>
            <pc:sldMk cId="1458706775" sldId="289"/>
            <ac:picMk id="11" creationId="{EDD54E66-DA9B-4693-AFD3-922912DE9EDE}"/>
          </ac:picMkLst>
        </pc:picChg>
        <pc:picChg chg="add mod ord">
          <ac:chgData name="Matthias Pollinger" userId="bb6e001a-9d8c-432e-a1de-0d4ffeb55717" providerId="ADAL" clId="{9D1D7991-D0A2-4952-BDE3-54670334597F}" dt="2020-11-03T12:25:02.102" v="90" actId="1076"/>
          <ac:picMkLst>
            <pc:docMk/>
            <pc:sldMk cId="1458706775" sldId="289"/>
            <ac:picMk id="13" creationId="{D07666E2-4169-441D-9024-905DC6FE3F74}"/>
          </ac:picMkLst>
        </pc:picChg>
      </pc:sldChg>
      <pc:sldChg chg="addSp delSp modSp add mod modClrScheme chgLayout">
        <pc:chgData name="Matthias Pollinger" userId="bb6e001a-9d8c-432e-a1de-0d4ffeb55717" providerId="ADAL" clId="{9D1D7991-D0A2-4952-BDE3-54670334597F}" dt="2020-11-03T12:26:34.175" v="128" actId="1076"/>
        <pc:sldMkLst>
          <pc:docMk/>
          <pc:sldMk cId="3393456386" sldId="290"/>
        </pc:sldMkLst>
        <pc:spChg chg="mod ord">
          <ac:chgData name="Matthias Pollinger" userId="bb6e001a-9d8c-432e-a1de-0d4ffeb55717" providerId="ADAL" clId="{9D1D7991-D0A2-4952-BDE3-54670334597F}" dt="2020-11-03T12:25:40.360" v="110" actId="700"/>
          <ac:spMkLst>
            <pc:docMk/>
            <pc:sldMk cId="3393456386" sldId="290"/>
            <ac:spMk id="3" creationId="{00000000-0000-0000-0000-000000000000}"/>
          </ac:spMkLst>
        </pc:spChg>
        <pc:spChg chg="mod ord">
          <ac:chgData name="Matthias Pollinger" userId="bb6e001a-9d8c-432e-a1de-0d4ffeb55717" providerId="ADAL" clId="{9D1D7991-D0A2-4952-BDE3-54670334597F}" dt="2020-11-03T12:26:16.735" v="125" actId="27636"/>
          <ac:spMkLst>
            <pc:docMk/>
            <pc:sldMk cId="3393456386" sldId="290"/>
            <ac:spMk id="4" creationId="{00000000-0000-0000-0000-000000000000}"/>
          </ac:spMkLst>
        </pc:spChg>
        <pc:spChg chg="add del mod ord">
          <ac:chgData name="Matthias Pollinger" userId="bb6e001a-9d8c-432e-a1de-0d4ffeb55717" providerId="ADAL" clId="{9D1D7991-D0A2-4952-BDE3-54670334597F}" dt="2020-11-03T12:25:45.075" v="114" actId="22"/>
          <ac:spMkLst>
            <pc:docMk/>
            <pc:sldMk cId="3393456386" sldId="290"/>
            <ac:spMk id="6" creationId="{16E918F7-B928-4B09-AE3C-4A8B95A52EFF}"/>
          </ac:spMkLst>
        </pc:spChg>
        <pc:spChg chg="mod ord">
          <ac:chgData name="Matthias Pollinger" userId="bb6e001a-9d8c-432e-a1de-0d4ffeb55717" providerId="ADAL" clId="{9D1D7991-D0A2-4952-BDE3-54670334597F}" dt="2020-11-03T12:25:40.360" v="110" actId="700"/>
          <ac:spMkLst>
            <pc:docMk/>
            <pc:sldMk cId="3393456386" sldId="290"/>
            <ac:spMk id="7" creationId="{00000000-0000-0000-0000-000000000000}"/>
          </ac:spMkLst>
        </pc:spChg>
        <pc:spChg chg="add del mod ord">
          <ac:chgData name="Matthias Pollinger" userId="bb6e001a-9d8c-432e-a1de-0d4ffeb55717" providerId="ADAL" clId="{9D1D7991-D0A2-4952-BDE3-54670334597F}" dt="2020-11-03T12:26:00.045" v="119" actId="22"/>
          <ac:spMkLst>
            <pc:docMk/>
            <pc:sldMk cId="3393456386" sldId="290"/>
            <ac:spMk id="8" creationId="{9229CC44-220D-4BDA-8B11-FD59A656A5BB}"/>
          </ac:spMkLst>
        </pc:spChg>
        <pc:picChg chg="del">
          <ac:chgData name="Matthias Pollinger" userId="bb6e001a-9d8c-432e-a1de-0d4ffeb55717" providerId="ADAL" clId="{9D1D7991-D0A2-4952-BDE3-54670334597F}" dt="2020-11-03T12:25:56.125" v="117" actId="21"/>
          <ac:picMkLst>
            <pc:docMk/>
            <pc:sldMk cId="3393456386" sldId="290"/>
            <ac:picMk id="2" creationId="{6A92AC75-27DE-C042-9A83-3EEF6D76D207}"/>
          </ac:picMkLst>
        </pc:picChg>
        <pc:picChg chg="del">
          <ac:chgData name="Matthias Pollinger" userId="bb6e001a-9d8c-432e-a1de-0d4ffeb55717" providerId="ADAL" clId="{9D1D7991-D0A2-4952-BDE3-54670334597F}" dt="2020-11-03T12:25:42.380" v="112" actId="21"/>
          <ac:picMkLst>
            <pc:docMk/>
            <pc:sldMk cId="3393456386" sldId="290"/>
            <ac:picMk id="5" creationId="{2F5EE5EB-AFF0-0341-88BB-FC7B8E1B85A8}"/>
          </ac:picMkLst>
        </pc:picChg>
        <pc:picChg chg="add mod ord">
          <ac:chgData name="Matthias Pollinger" userId="bb6e001a-9d8c-432e-a1de-0d4ffeb55717" providerId="ADAL" clId="{9D1D7991-D0A2-4952-BDE3-54670334597F}" dt="2020-11-03T12:26:34.175" v="128" actId="1076"/>
          <ac:picMkLst>
            <pc:docMk/>
            <pc:sldMk cId="3393456386" sldId="290"/>
            <ac:picMk id="10" creationId="{1F2476B1-4347-4984-9E60-2409847E4B94}"/>
          </ac:picMkLst>
        </pc:picChg>
        <pc:picChg chg="add mod ord">
          <ac:chgData name="Matthias Pollinger" userId="bb6e001a-9d8c-432e-a1de-0d4ffeb55717" providerId="ADAL" clId="{9D1D7991-D0A2-4952-BDE3-54670334597F}" dt="2020-11-03T12:26:08.759" v="121" actId="14100"/>
          <ac:picMkLst>
            <pc:docMk/>
            <pc:sldMk cId="3393456386" sldId="290"/>
            <ac:picMk id="12" creationId="{F1E7F426-4965-47F0-8506-048A3EBD89EA}"/>
          </ac:picMkLst>
        </pc:picChg>
      </pc:sldChg>
      <pc:sldChg chg="addSp delSp modSp add mod modClrScheme chgLayout">
        <pc:chgData name="Matthias Pollinger" userId="bb6e001a-9d8c-432e-a1de-0d4ffeb55717" providerId="ADAL" clId="{9D1D7991-D0A2-4952-BDE3-54670334597F}" dt="2020-11-03T12:23:44.075" v="75" actId="1076"/>
        <pc:sldMkLst>
          <pc:docMk/>
          <pc:sldMk cId="2550394685" sldId="291"/>
        </pc:sldMkLst>
        <pc:spChg chg="mod ord">
          <ac:chgData name="Matthias Pollinger" userId="bb6e001a-9d8c-432e-a1de-0d4ffeb55717" providerId="ADAL" clId="{9D1D7991-D0A2-4952-BDE3-54670334597F}" dt="2020-11-03T12:22:16.044" v="60" actId="700"/>
          <ac:spMkLst>
            <pc:docMk/>
            <pc:sldMk cId="2550394685" sldId="291"/>
            <ac:spMk id="3" creationId="{00000000-0000-0000-0000-000000000000}"/>
          </ac:spMkLst>
        </pc:spChg>
        <pc:spChg chg="mod ord">
          <ac:chgData name="Matthias Pollinger" userId="bb6e001a-9d8c-432e-a1de-0d4ffeb55717" providerId="ADAL" clId="{9D1D7991-D0A2-4952-BDE3-54670334597F}" dt="2020-11-03T12:22:16.044" v="60" actId="700"/>
          <ac:spMkLst>
            <pc:docMk/>
            <pc:sldMk cId="2550394685" sldId="291"/>
            <ac:spMk id="4" creationId="{00000000-0000-0000-0000-000000000000}"/>
          </ac:spMkLst>
        </pc:spChg>
        <pc:spChg chg="add del mod ord">
          <ac:chgData name="Matthias Pollinger" userId="bb6e001a-9d8c-432e-a1de-0d4ffeb55717" providerId="ADAL" clId="{9D1D7991-D0A2-4952-BDE3-54670334597F}" dt="2020-11-03T12:23:36.350" v="73" actId="22"/>
          <ac:spMkLst>
            <pc:docMk/>
            <pc:sldMk cId="2550394685" sldId="291"/>
            <ac:spMk id="6" creationId="{035C7A04-63C1-4CE9-B304-EE869995A48B}"/>
          </ac:spMkLst>
        </pc:spChg>
        <pc:spChg chg="del mod">
          <ac:chgData name="Matthias Pollinger" userId="bb6e001a-9d8c-432e-a1de-0d4ffeb55717" providerId="ADAL" clId="{9D1D7991-D0A2-4952-BDE3-54670334597F}" dt="2020-11-03T12:23:09.991" v="62" actId="478"/>
          <ac:spMkLst>
            <pc:docMk/>
            <pc:sldMk cId="2550394685" sldId="291"/>
            <ac:spMk id="7" creationId="{00000000-0000-0000-0000-000000000000}"/>
          </ac:spMkLst>
        </pc:spChg>
        <pc:spChg chg="mod">
          <ac:chgData name="Matthias Pollinger" userId="bb6e001a-9d8c-432e-a1de-0d4ffeb55717" providerId="ADAL" clId="{9D1D7991-D0A2-4952-BDE3-54670334597F}" dt="2020-11-03T12:21:59.384" v="59" actId="164"/>
          <ac:spMkLst>
            <pc:docMk/>
            <pc:sldMk cId="2550394685" sldId="291"/>
            <ac:spMk id="9" creationId="{00000000-0000-0000-0000-000000000000}"/>
          </ac:spMkLst>
        </pc:spChg>
        <pc:spChg chg="add mod ord">
          <ac:chgData name="Matthias Pollinger" userId="bb6e001a-9d8c-432e-a1de-0d4ffeb55717" providerId="ADAL" clId="{9D1D7991-D0A2-4952-BDE3-54670334597F}" dt="2020-11-03T12:23:15.192" v="64"/>
          <ac:spMkLst>
            <pc:docMk/>
            <pc:sldMk cId="2550394685" sldId="291"/>
            <ac:spMk id="10" creationId="{30D44A17-9754-4EFB-8BCC-6BF1A7EE5343}"/>
          </ac:spMkLst>
        </pc:spChg>
        <pc:spChg chg="add del mod ord">
          <ac:chgData name="Matthias Pollinger" userId="bb6e001a-9d8c-432e-a1de-0d4ffeb55717" providerId="ADAL" clId="{9D1D7991-D0A2-4952-BDE3-54670334597F}" dt="2020-11-03T12:23:25.158" v="68" actId="22"/>
          <ac:spMkLst>
            <pc:docMk/>
            <pc:sldMk cId="2550394685" sldId="291"/>
            <ac:spMk id="11" creationId="{87CCCE5A-CF0A-4007-A212-ADE0286592DB}"/>
          </ac:spMkLst>
        </pc:spChg>
        <pc:grpChg chg="add del mod">
          <ac:chgData name="Matthias Pollinger" userId="bb6e001a-9d8c-432e-a1de-0d4ffeb55717" providerId="ADAL" clId="{9D1D7991-D0A2-4952-BDE3-54670334597F}" dt="2020-11-03T12:23:33.141" v="71" actId="21"/>
          <ac:grpSpMkLst>
            <pc:docMk/>
            <pc:sldMk cId="2550394685" sldId="291"/>
            <ac:grpSpMk id="2" creationId="{97386DA1-F2A2-4834-8447-B074FE70EAE6}"/>
          </ac:grpSpMkLst>
        </pc:grpChg>
        <pc:picChg chg="del">
          <ac:chgData name="Matthias Pollinger" userId="bb6e001a-9d8c-432e-a1de-0d4ffeb55717" providerId="ADAL" clId="{9D1D7991-D0A2-4952-BDE3-54670334597F}" dt="2020-11-03T12:23:17.845" v="65" actId="21"/>
          <ac:picMkLst>
            <pc:docMk/>
            <pc:sldMk cId="2550394685" sldId="291"/>
            <ac:picMk id="5" creationId="{00000000-0000-0000-0000-000000000000}"/>
          </ac:picMkLst>
        </pc:picChg>
        <pc:picChg chg="mod">
          <ac:chgData name="Matthias Pollinger" userId="bb6e001a-9d8c-432e-a1de-0d4ffeb55717" providerId="ADAL" clId="{9D1D7991-D0A2-4952-BDE3-54670334597F}" dt="2020-11-03T12:21:59.384" v="59" actId="164"/>
          <ac:picMkLst>
            <pc:docMk/>
            <pc:sldMk cId="2550394685" sldId="291"/>
            <ac:picMk id="8" creationId="{00000000-0000-0000-0000-000000000000}"/>
          </ac:picMkLst>
        </pc:picChg>
        <pc:picChg chg="add mod ord">
          <ac:chgData name="Matthias Pollinger" userId="bb6e001a-9d8c-432e-a1de-0d4ffeb55717" providerId="ADAL" clId="{9D1D7991-D0A2-4952-BDE3-54670334597F}" dt="2020-11-03T12:23:44.075" v="75" actId="1076"/>
          <ac:picMkLst>
            <pc:docMk/>
            <pc:sldMk cId="2550394685" sldId="291"/>
            <ac:picMk id="13" creationId="{422E8F33-1062-4FC6-90E5-452CAAD1F75E}"/>
          </ac:picMkLst>
        </pc:picChg>
        <pc:picChg chg="add mod ord">
          <ac:chgData name="Matthias Pollinger" userId="bb6e001a-9d8c-432e-a1de-0d4ffeb55717" providerId="ADAL" clId="{9D1D7991-D0A2-4952-BDE3-54670334597F}" dt="2020-11-03T12:23:40.619" v="74" actId="1076"/>
          <ac:picMkLst>
            <pc:docMk/>
            <pc:sldMk cId="2550394685" sldId="291"/>
            <ac:picMk id="15" creationId="{32045C1E-AEEA-41E5-BCAB-941952DD47D8}"/>
          </ac:picMkLst>
        </pc:picChg>
      </pc:sldChg>
      <pc:sldChg chg="addSp modSp add mod">
        <pc:chgData name="Matthias Pollinger" userId="bb6e001a-9d8c-432e-a1de-0d4ffeb55717" providerId="ADAL" clId="{9D1D7991-D0A2-4952-BDE3-54670334597F}" dt="2020-11-03T12:21:33.634" v="58" actId="164"/>
        <pc:sldMkLst>
          <pc:docMk/>
          <pc:sldMk cId="2372106708" sldId="292"/>
        </pc:sldMkLst>
        <pc:spChg chg="mod">
          <ac:chgData name="Matthias Pollinger" userId="bb6e001a-9d8c-432e-a1de-0d4ffeb55717" providerId="ADAL" clId="{9D1D7991-D0A2-4952-BDE3-54670334597F}" dt="2020-11-03T12:21:33.634" v="58" actId="164"/>
          <ac:spMkLst>
            <pc:docMk/>
            <pc:sldMk cId="2372106708" sldId="292"/>
            <ac:spMk id="32" creationId="{00000000-0000-0000-0000-000000000000}"/>
          </ac:spMkLst>
        </pc:spChg>
        <pc:grpChg chg="add mod">
          <ac:chgData name="Matthias Pollinger" userId="bb6e001a-9d8c-432e-a1de-0d4ffeb55717" providerId="ADAL" clId="{9D1D7991-D0A2-4952-BDE3-54670334597F}" dt="2020-11-03T12:21:33.634" v="58" actId="164"/>
          <ac:grpSpMkLst>
            <pc:docMk/>
            <pc:sldMk cId="2372106708" sldId="292"/>
            <ac:grpSpMk id="2" creationId="{D3E6564B-9140-4D9F-A18C-558A23531462}"/>
          </ac:grpSpMkLst>
        </pc:grpChg>
        <pc:picChg chg="mod">
          <ac:chgData name="Matthias Pollinger" userId="bb6e001a-9d8c-432e-a1de-0d4ffeb55717" providerId="ADAL" clId="{9D1D7991-D0A2-4952-BDE3-54670334597F}" dt="2020-11-03T12:21:33.634" v="58" actId="164"/>
          <ac:picMkLst>
            <pc:docMk/>
            <pc:sldMk cId="2372106708" sldId="292"/>
            <ac:picMk id="31" creationId="{00000000-0000-0000-0000-000000000000}"/>
          </ac:picMkLst>
        </pc:picChg>
      </pc:sldChg>
      <pc:sldChg chg="add">
        <pc:chgData name="Matthias Pollinger" userId="bb6e001a-9d8c-432e-a1de-0d4ffeb55717" providerId="ADAL" clId="{9D1D7991-D0A2-4952-BDE3-54670334597F}" dt="2020-11-03T12:13:07.194" v="8"/>
        <pc:sldMkLst>
          <pc:docMk/>
          <pc:sldMk cId="3817395355" sldId="293"/>
        </pc:sldMkLst>
      </pc:sldChg>
      <pc:sldChg chg="add">
        <pc:chgData name="Matthias Pollinger" userId="bb6e001a-9d8c-432e-a1de-0d4ffeb55717" providerId="ADAL" clId="{9D1D7991-D0A2-4952-BDE3-54670334597F}" dt="2020-11-03T12:13:07.194" v="8"/>
        <pc:sldMkLst>
          <pc:docMk/>
          <pc:sldMk cId="3605835981" sldId="296"/>
        </pc:sldMkLst>
      </pc:sldChg>
      <pc:sldChg chg="modSp mod">
        <pc:chgData name="Matthias Pollinger" userId="bb6e001a-9d8c-432e-a1de-0d4ffeb55717" providerId="ADAL" clId="{9D1D7991-D0A2-4952-BDE3-54670334597F}" dt="2020-11-03T12:31:41.091" v="442" actId="6549"/>
        <pc:sldMkLst>
          <pc:docMk/>
          <pc:sldMk cId="320946280" sldId="327"/>
        </pc:sldMkLst>
        <pc:spChg chg="mod">
          <ac:chgData name="Matthias Pollinger" userId="bb6e001a-9d8c-432e-a1de-0d4ffeb55717" providerId="ADAL" clId="{9D1D7991-D0A2-4952-BDE3-54670334597F}" dt="2020-11-03T12:31:41.091" v="442" actId="6549"/>
          <ac:spMkLst>
            <pc:docMk/>
            <pc:sldMk cId="320946280" sldId="327"/>
            <ac:spMk id="2" creationId="{41AAB17F-D32C-4E80-B5FD-858DA82FC474}"/>
          </ac:spMkLst>
        </pc:spChg>
      </pc:sldChg>
      <pc:sldChg chg="modSp mod">
        <pc:chgData name="Matthias Pollinger" userId="bb6e001a-9d8c-432e-a1de-0d4ffeb55717" providerId="ADAL" clId="{9D1D7991-D0A2-4952-BDE3-54670334597F}" dt="2020-11-03T12:12:47.484" v="7" actId="20577"/>
        <pc:sldMkLst>
          <pc:docMk/>
          <pc:sldMk cId="704159972" sldId="328"/>
        </pc:sldMkLst>
        <pc:spChg chg="mod">
          <ac:chgData name="Matthias Pollinger" userId="bb6e001a-9d8c-432e-a1de-0d4ffeb55717" providerId="ADAL" clId="{9D1D7991-D0A2-4952-BDE3-54670334597F}" dt="2020-11-03T12:12:40.304" v="1" actId="27636"/>
          <ac:spMkLst>
            <pc:docMk/>
            <pc:sldMk cId="704159972" sldId="328"/>
            <ac:spMk id="7" creationId="{00000000-0000-0000-0000-000000000000}"/>
          </ac:spMkLst>
        </pc:spChg>
        <pc:spChg chg="mod">
          <ac:chgData name="Matthias Pollinger" userId="bb6e001a-9d8c-432e-a1de-0d4ffeb55717" providerId="ADAL" clId="{9D1D7991-D0A2-4952-BDE3-54670334597F}" dt="2020-11-03T12:12:47.484" v="7" actId="20577"/>
          <ac:spMkLst>
            <pc:docMk/>
            <pc:sldMk cId="704159972" sldId="328"/>
            <ac:spMk id="9" creationId="{162DC94C-9AFD-47A2-B82E-4078AA867EDE}"/>
          </ac:spMkLst>
        </pc:spChg>
      </pc:sldChg>
      <pc:sldChg chg="modSp mod">
        <pc:chgData name="Matthias Pollinger" userId="bb6e001a-9d8c-432e-a1de-0d4ffeb55717" providerId="ADAL" clId="{9D1D7991-D0A2-4952-BDE3-54670334597F}" dt="2020-11-03T12:30:06.034" v="274" actId="20577"/>
        <pc:sldMkLst>
          <pc:docMk/>
          <pc:sldMk cId="4282831273" sldId="331"/>
        </pc:sldMkLst>
        <pc:spChg chg="mod">
          <ac:chgData name="Matthias Pollinger" userId="bb6e001a-9d8c-432e-a1de-0d4ffeb55717" providerId="ADAL" clId="{9D1D7991-D0A2-4952-BDE3-54670334597F}" dt="2020-11-03T12:30:06.034" v="274" actId="20577"/>
          <ac:spMkLst>
            <pc:docMk/>
            <pc:sldMk cId="4282831273" sldId="331"/>
            <ac:spMk id="2" creationId="{41AAB17F-D32C-4E80-B5FD-858DA82FC474}"/>
          </ac:spMkLst>
        </pc:spChg>
      </pc:sldChg>
      <pc:sldMasterChg chg="modSldLayout">
        <pc:chgData name="Matthias Pollinger" userId="bb6e001a-9d8c-432e-a1de-0d4ffeb55717" providerId="ADAL" clId="{9D1D7991-D0A2-4952-BDE3-54670334597F}" dt="2020-11-03T12:17:34.614" v="23" actId="478"/>
        <pc:sldMasterMkLst>
          <pc:docMk/>
          <pc:sldMasterMk cId="0" sldId="2147483660"/>
        </pc:sldMasterMkLst>
        <pc:sldLayoutChg chg="delSp mod">
          <pc:chgData name="Matthias Pollinger" userId="bb6e001a-9d8c-432e-a1de-0d4ffeb55717" providerId="ADAL" clId="{9D1D7991-D0A2-4952-BDE3-54670334597F}" dt="2020-11-03T12:17:34.614" v="23" actId="478"/>
          <pc:sldLayoutMkLst>
            <pc:docMk/>
            <pc:sldMasterMk cId="0" sldId="2147483660"/>
            <pc:sldLayoutMk cId="4250458409" sldId="2147483676"/>
          </pc:sldLayoutMkLst>
          <pc:picChg chg="del">
            <ac:chgData name="Matthias Pollinger" userId="bb6e001a-9d8c-432e-a1de-0d4ffeb55717" providerId="ADAL" clId="{9D1D7991-D0A2-4952-BDE3-54670334597F}" dt="2020-11-03T12:17:34.614" v="23" actId="478"/>
            <ac:picMkLst>
              <pc:docMk/>
              <pc:sldMasterMk cId="0" sldId="2147483660"/>
              <pc:sldLayoutMk cId="4250458409" sldId="2147483676"/>
              <ac:picMk id="7" creationId="{4BC9D307-FCE1-A046-8E73-D49C6609C712}"/>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E24CA49-D0AF-C243-ABC7-BA8CE6796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92F57F-57C1-D44D-849E-1A9EF8E2F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D5537-8960-5345-9676-6A014C1001AA}" type="datetimeFigureOut">
              <a:rPr lang="de-DE" smtClean="0"/>
              <a:t>04.11.20</a:t>
            </a:fld>
            <a:endParaRPr lang="de-DE"/>
          </a:p>
        </p:txBody>
      </p:sp>
      <p:sp>
        <p:nvSpPr>
          <p:cNvPr id="4" name="Fußzeilenplatzhalter 3">
            <a:extLst>
              <a:ext uri="{FF2B5EF4-FFF2-40B4-BE49-F238E27FC236}">
                <a16:creationId xmlns:a16="http://schemas.microsoft.com/office/drawing/2014/main" id="{B536374D-DD61-FF48-B6FD-CF7AF51CED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5445D95-BDB8-C044-B780-EE58A00EF7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358C9-E22C-AD4F-B815-9935829B3979}" type="slidenum">
              <a:rPr lang="de-DE" smtClean="0"/>
              <a:t>‹Nr.›</a:t>
            </a:fld>
            <a:endParaRPr lang="de-DE"/>
          </a:p>
        </p:txBody>
      </p:sp>
    </p:spTree>
    <p:extLst>
      <p:ext uri="{BB962C8B-B14F-4D97-AF65-F5344CB8AC3E}">
        <p14:creationId xmlns:p14="http://schemas.microsoft.com/office/powerpoint/2010/main" val="405818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E1D88-0E6A-4539-9D35-3D390C4BC5E1}" type="datetimeFigureOut">
              <a:rPr lang="de-DE" smtClean="0"/>
              <a:t>04.11.20</a:t>
            </a:fld>
            <a:endParaRPr lang="de-DE"/>
          </a:p>
        </p:txBody>
      </p:sp>
      <p:sp>
        <p:nvSpPr>
          <p:cNvPr id="4" name="Folienbildplatzhalt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4071B-1E21-49AC-A8E1-A6A2B915F8F7}" type="slidenum">
              <a:rPr lang="de-DE" smtClean="0"/>
              <a:t>‹Nr.›</a:t>
            </a:fld>
            <a:endParaRPr lang="de-DE"/>
          </a:p>
        </p:txBody>
      </p:sp>
    </p:spTree>
    <p:extLst>
      <p:ext uri="{BB962C8B-B14F-4D97-AF65-F5344CB8AC3E}">
        <p14:creationId xmlns:p14="http://schemas.microsoft.com/office/powerpoint/2010/main" val="2512198200"/>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D7AF30-5B4D-4294-8642-5ADF98E9F93D}" type="slidenum">
              <a:rPr lang="de-DE"/>
              <a:pPr/>
              <a:t>7</a:t>
            </a:fld>
            <a:endParaRPr lang="de-DE"/>
          </a:p>
        </p:txBody>
      </p:sp>
      <p:sp>
        <p:nvSpPr>
          <p:cNvPr id="360451" name="Rectangle 2"/>
          <p:cNvSpPr>
            <a:spLocks noGrp="1" noRot="1" noChangeAspect="1" noChangeArrowheads="1" noTextEdit="1"/>
          </p:cNvSpPr>
          <p:nvPr>
            <p:ph type="sldImg"/>
          </p:nvPr>
        </p:nvSpPr>
        <p:spPr>
          <a:xfrm>
            <a:off x="1004888" y="685800"/>
            <a:ext cx="4848225" cy="3429000"/>
          </a:xfrm>
          <a:ln/>
        </p:spPr>
      </p:sp>
      <p:sp>
        <p:nvSpPr>
          <p:cNvPr id="360452" name="Rectangle 3"/>
          <p:cNvSpPr>
            <a:spLocks noGrp="1" noChangeArrowheads="1"/>
          </p:cNvSpPr>
          <p:nvPr>
            <p:ph type="body" idx="1"/>
          </p:nvPr>
        </p:nvSpPr>
        <p:spPr/>
        <p:txBody>
          <a:bodyPr/>
          <a:lstStyle/>
          <a:p>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4577443" y="2944244"/>
            <a:ext cx="1572986" cy="1572986"/>
          </a:xfrm>
          <a:prstGeom prst="rect">
            <a:avLst/>
          </a:prstGeom>
          <a:effectLst>
            <a:outerShdw blurRad="50800" dist="127000" dir="2700000" algn="tl" rotWithShape="0">
              <a:prstClr val="black">
                <a:alpha val="36000"/>
              </a:prstClr>
            </a:outerShdw>
          </a:effectLst>
        </p:spPr>
      </p:pic>
      <p:sp>
        <p:nvSpPr>
          <p:cNvPr id="8" name="Textplatzhalter 7">
            <a:extLst>
              <a:ext uri="{FF2B5EF4-FFF2-40B4-BE49-F238E27FC236}">
                <a16:creationId xmlns:a16="http://schemas.microsoft.com/office/drawing/2014/main" id="{256D0CF8-833C-433D-9E79-C57981285049}"/>
              </a:ext>
            </a:extLst>
          </p:cNvPr>
          <p:cNvSpPr>
            <a:spLocks noGrp="1"/>
          </p:cNvSpPr>
          <p:nvPr>
            <p:ph type="body" sz="quarter" idx="10"/>
          </p:nvPr>
        </p:nvSpPr>
        <p:spPr>
          <a:xfrm>
            <a:off x="574675" y="487363"/>
            <a:ext cx="9513888" cy="227012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712894" y="301050"/>
            <a:ext cx="8364432" cy="959160"/>
          </a:xfrm>
        </p:spPr>
        <p:txBody>
          <a:bodyPr anchor="ctr">
            <a:normAutofit/>
          </a:bodyPr>
          <a:lstStyle>
            <a:lvl1pPr algn="l">
              <a:buNone/>
              <a:defRPr sz="2400" b="1">
                <a:solidFill>
                  <a:schemeClr val="tx1"/>
                </a:solidFill>
              </a:defRPr>
            </a:lvl1pPr>
          </a:lstStyle>
          <a:p>
            <a:endParaRPr kumimoji="0" lang="en-US" dirty="0"/>
          </a:p>
        </p:txBody>
      </p:sp>
      <p:sp>
        <p:nvSpPr>
          <p:cNvPr id="5" name="Datumsplatzhalter 4"/>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11/4/20</a:t>
            </a:fld>
            <a:endParaRPr lang="en-US"/>
          </a:p>
        </p:txBody>
      </p:sp>
      <p:sp>
        <p:nvSpPr>
          <p:cNvPr id="6" name="Fußzeilenplatzhalter 5"/>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dirty="0"/>
          </a:p>
        </p:txBody>
      </p:sp>
      <p:sp>
        <p:nvSpPr>
          <p:cNvPr id="9" name="Inhaltsplatzhalter 8"/>
          <p:cNvSpPr>
            <a:spLocks noGrp="1"/>
          </p:cNvSpPr>
          <p:nvPr>
            <p:ph sz="quarter" idx="1"/>
          </p:nvPr>
        </p:nvSpPr>
        <p:spPr>
          <a:xfrm>
            <a:off x="2762462" y="1932323"/>
            <a:ext cx="7485380" cy="4872814"/>
          </a:xfrm>
        </p:spPr>
        <p:txBody>
          <a:body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161097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871345" y="6049011"/>
            <a:ext cx="8554720" cy="756126"/>
          </a:xfrm>
        </p:spPr>
        <p:txBody>
          <a:bodyPr/>
          <a:lstStyle>
            <a:lvl1pPr marL="0" indent="0">
              <a:buFontTx/>
              <a:buNone/>
              <a:defRPr sz="1900"/>
            </a:lvl1pPr>
            <a:lvl2pPr>
              <a:buFontTx/>
              <a:buNone/>
              <a:defRPr sz="1400"/>
            </a:lvl2pPr>
            <a:lvl3pPr>
              <a:buFontTx/>
              <a:buNone/>
              <a:defRPr sz="1100"/>
            </a:lvl3pPr>
            <a:lvl4pPr>
              <a:buFontTx/>
              <a:buNone/>
              <a:defRPr sz="1000"/>
            </a:lvl4pPr>
            <a:lvl5pPr>
              <a:buFontTx/>
              <a:buNone/>
              <a:defRPr sz="1000"/>
            </a:lvl5pPr>
          </a:lstStyle>
          <a:p>
            <a:pPr lvl="0" eaLnBrk="1" latinLnBrk="0" hangingPunct="1"/>
            <a:endParaRPr kumimoji="0" lang="en-US"/>
          </a:p>
        </p:txBody>
      </p:sp>
      <p:sp>
        <p:nvSpPr>
          <p:cNvPr id="8" name="Rechteck 7"/>
          <p:cNvSpPr/>
          <p:nvPr/>
        </p:nvSpPr>
        <p:spPr bwMode="white">
          <a:xfrm>
            <a:off x="-10693" y="5040842"/>
            <a:ext cx="10693400" cy="97792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10693" y="5141659"/>
            <a:ext cx="1710944" cy="78637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0" name="Rechteck 9"/>
          <p:cNvSpPr/>
          <p:nvPr/>
        </p:nvSpPr>
        <p:spPr>
          <a:xfrm>
            <a:off x="1807185" y="5131577"/>
            <a:ext cx="8886215" cy="78637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 name="Titel 1"/>
          <p:cNvSpPr>
            <a:spLocks noGrp="1"/>
          </p:cNvSpPr>
          <p:nvPr>
            <p:ph type="title"/>
          </p:nvPr>
        </p:nvSpPr>
        <p:spPr>
          <a:xfrm>
            <a:off x="1871345" y="5124856"/>
            <a:ext cx="8554720" cy="756126"/>
          </a:xfrm>
        </p:spPr>
        <p:txBody>
          <a:bodyPr anchor="ctr"/>
          <a:lstStyle>
            <a:lvl1pPr algn="l">
              <a:buNone/>
              <a:defRPr sz="3200" b="0">
                <a:solidFill>
                  <a:srgbClr val="FFFFFF"/>
                </a:solidFill>
              </a:defRPr>
            </a:lvl1pPr>
          </a:lstStyle>
          <a:p>
            <a:endParaRPr kumimoji="0" lang="en-US"/>
          </a:p>
        </p:txBody>
      </p:sp>
      <p:sp>
        <p:nvSpPr>
          <p:cNvPr id="11" name="Rechteck 10"/>
          <p:cNvSpPr/>
          <p:nvPr/>
        </p:nvSpPr>
        <p:spPr bwMode="white">
          <a:xfrm>
            <a:off x="1693122" y="0"/>
            <a:ext cx="117627" cy="757134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2" name="Datumsplatzhalter 11"/>
          <p:cNvSpPr>
            <a:spLocks noGrp="1"/>
          </p:cNvSpPr>
          <p:nvPr>
            <p:ph type="dt" sz="half" idx="10"/>
          </p:nvPr>
        </p:nvSpPr>
        <p:spPr>
          <a:xfrm>
            <a:off x="7307157" y="6889151"/>
            <a:ext cx="3118908" cy="402567"/>
          </a:xfrm>
          <a:prstGeom prst="rect">
            <a:avLst/>
          </a:prstGeom>
        </p:spPr>
        <p:txBody>
          <a:bodyPr rtlCol="0"/>
          <a:lstStyle/>
          <a:p>
            <a:pPr eaLnBrk="1" latinLnBrk="0" hangingPunct="1"/>
            <a:fld id="{23A271A1-F6D6-438B-A432-4747EE7ECD40}" type="datetimeFigureOut">
              <a:rPr lang="en-US" smtClean="0"/>
              <a:pPr eaLnBrk="1" latinLnBrk="0" hangingPunct="1"/>
              <a:t>11/4/20</a:t>
            </a:fld>
            <a:endParaRPr lang="en-US"/>
          </a:p>
        </p:txBody>
      </p:sp>
      <p:sp>
        <p:nvSpPr>
          <p:cNvPr id="13" name="Foliennummernplatzhalter 12"/>
          <p:cNvSpPr>
            <a:spLocks noGrp="1"/>
          </p:cNvSpPr>
          <p:nvPr>
            <p:ph type="sldNum" sz="quarter" idx="11"/>
          </p:nvPr>
        </p:nvSpPr>
        <p:spPr>
          <a:xfrm>
            <a:off x="0" y="5145858"/>
            <a:ext cx="1693122" cy="731626"/>
          </a:xfrm>
        </p:spPr>
        <p:txBody>
          <a:bodyPr rtlCol="0"/>
          <a:lstStyle>
            <a:lvl1pPr>
              <a:defRPr sz="3200"/>
            </a:lvl1pPr>
          </a:lstStyle>
          <a:p>
            <a:pPr algn="ctr" eaLnBrk="1" latinLnBrk="0" hangingPunct="1"/>
            <a:fld id="{F0C94032-CD4C-4C25-B0C2-CEC720522D92}" type="slidenum">
              <a:rPr kumimoji="0" lang="en-US" smtClean="0"/>
              <a:pPr algn="ctr" eaLnBrk="1" latinLnBrk="0" hangingPunct="1"/>
              <a:t>‹Nr.›</a:t>
            </a:fld>
            <a:endParaRPr kumimoji="0" lang="en-US" sz="3200"/>
          </a:p>
        </p:txBody>
      </p:sp>
      <p:sp>
        <p:nvSpPr>
          <p:cNvPr id="14" name="Fußzeilenplatzhalter 13"/>
          <p:cNvSpPr>
            <a:spLocks noGrp="1"/>
          </p:cNvSpPr>
          <p:nvPr>
            <p:ph type="ftr" sz="quarter" idx="12"/>
          </p:nvPr>
        </p:nvSpPr>
        <p:spPr>
          <a:xfrm>
            <a:off x="1871345" y="6888938"/>
            <a:ext cx="5346700" cy="402567"/>
          </a:xfrm>
          <a:prstGeom prst="rect">
            <a:avLst/>
          </a:prstGeom>
        </p:spPr>
        <p:txBody>
          <a:bodyPr rtlCol="0"/>
          <a:lstStyle/>
          <a:p>
            <a:endParaRPr kumimoji="0" lang="en-US"/>
          </a:p>
        </p:txBody>
      </p:sp>
      <p:sp>
        <p:nvSpPr>
          <p:cNvPr id="3" name="Bildplatzhalter 2"/>
          <p:cNvSpPr>
            <a:spLocks noGrp="1"/>
          </p:cNvSpPr>
          <p:nvPr>
            <p:ph type="pic" idx="1"/>
          </p:nvPr>
        </p:nvSpPr>
        <p:spPr>
          <a:xfrm>
            <a:off x="1825007" y="0"/>
            <a:ext cx="8868393" cy="5037481"/>
          </a:xfrm>
          <a:solidFill>
            <a:schemeClr val="accent1">
              <a:tint val="40000"/>
            </a:schemeClr>
          </a:solidFill>
          <a:ln>
            <a:noFill/>
          </a:ln>
        </p:spPr>
        <p:txBody>
          <a:bodyPr/>
          <a:lstStyle>
            <a:lvl1pPr marL="0" indent="0">
              <a:buNone/>
              <a:defRPr sz="3700"/>
            </a:lvl1p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412057" cy="1092182"/>
          </a:xfrm>
        </p:spPr>
        <p:txBody>
          <a:bodyPr/>
          <a:lstStyle/>
          <a:p>
            <a:endParaRPr kumimoji="0" lang="en-US" dirty="0"/>
          </a:p>
        </p:txBody>
      </p:sp>
      <p:sp>
        <p:nvSpPr>
          <p:cNvPr id="3" name="Vertikaler Textplatzhalter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umsplatzhalter 3"/>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11/4/20</a:t>
            </a:fld>
            <a:endParaRPr lang="en-US"/>
          </a:p>
        </p:txBody>
      </p:sp>
      <p:sp>
        <p:nvSpPr>
          <p:cNvPr id="5" name="Fußzeilenplatzhalter 4"/>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6" name="Foliennummernplatzhalter 5"/>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‹Nr.›</a:t>
            </a:fld>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663603" y="1714500"/>
            <a:ext cx="2584238" cy="5039880"/>
          </a:xfrm>
        </p:spPr>
        <p:txBody>
          <a:bodyPr vert="eaVert"/>
          <a:lstStyle/>
          <a:p>
            <a:endParaRPr kumimoji="0" lang="en-US"/>
          </a:p>
        </p:txBody>
      </p:sp>
      <p:sp>
        <p:nvSpPr>
          <p:cNvPr id="3" name="Vertikaler Textplatzhalter 2"/>
          <p:cNvSpPr>
            <a:spLocks noGrp="1"/>
          </p:cNvSpPr>
          <p:nvPr>
            <p:ph type="body" orient="vert" idx="1"/>
          </p:nvPr>
        </p:nvSpPr>
        <p:spPr>
          <a:xfrm>
            <a:off x="534670" y="1714500"/>
            <a:ext cx="6505152" cy="5039880"/>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umsplatzhalter 3"/>
          <p:cNvSpPr>
            <a:spLocks noGrp="1"/>
          </p:cNvSpPr>
          <p:nvPr>
            <p:ph type="dt" sz="half" idx="10"/>
          </p:nvPr>
        </p:nvSpPr>
        <p:spPr>
          <a:xfrm>
            <a:off x="7663604" y="6889154"/>
            <a:ext cx="2584238" cy="402567"/>
          </a:xfrm>
          <a:prstGeom prst="rect">
            <a:avLst/>
          </a:prstGeom>
        </p:spPr>
        <p:txBody>
          <a:bodyPr/>
          <a:lstStyle/>
          <a:p>
            <a:pPr eaLnBrk="1" latinLnBrk="0" hangingPunct="1"/>
            <a:fld id="{23A271A1-F6D6-438B-A432-4747EE7ECD40}" type="datetimeFigureOut">
              <a:rPr lang="en-US" smtClean="0"/>
              <a:pPr eaLnBrk="1" latinLnBrk="0" hangingPunct="1"/>
              <a:t>11/4/20</a:t>
            </a:fld>
            <a:endParaRPr lang="en-US"/>
          </a:p>
        </p:txBody>
      </p:sp>
      <p:sp>
        <p:nvSpPr>
          <p:cNvPr id="5" name="Fußzeilenplatzhalter 4"/>
          <p:cNvSpPr>
            <a:spLocks noGrp="1"/>
          </p:cNvSpPr>
          <p:nvPr>
            <p:ph type="ftr" sz="quarter" idx="11"/>
          </p:nvPr>
        </p:nvSpPr>
        <p:spPr>
          <a:xfrm>
            <a:off x="534672" y="6888939"/>
            <a:ext cx="6517879" cy="402567"/>
          </a:xfrm>
          <a:prstGeom prst="rect">
            <a:avLst/>
          </a:prstGeom>
        </p:spPr>
        <p:txBody>
          <a:bodyPr/>
          <a:lstStyle/>
          <a:p>
            <a:endParaRPr kumimoji="0" lang="en-US"/>
          </a:p>
        </p:txBody>
      </p:sp>
      <p:sp>
        <p:nvSpPr>
          <p:cNvPr id="7" name="Rechteck 6"/>
          <p:cNvSpPr/>
          <p:nvPr/>
        </p:nvSpPr>
        <p:spPr bwMode="white">
          <a:xfrm>
            <a:off x="7129305" y="0"/>
            <a:ext cx="374269" cy="7561263"/>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8" name="Rechteck 7"/>
          <p:cNvSpPr/>
          <p:nvPr/>
        </p:nvSpPr>
        <p:spPr>
          <a:xfrm>
            <a:off x="7182772" y="672112"/>
            <a:ext cx="267335" cy="6889151"/>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9" name="Rechteck 8"/>
          <p:cNvSpPr/>
          <p:nvPr/>
        </p:nvSpPr>
        <p:spPr>
          <a:xfrm>
            <a:off x="7182772" y="0"/>
            <a:ext cx="267335" cy="588098"/>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6" name="Foliennummernplatzhalter 5"/>
          <p:cNvSpPr>
            <a:spLocks noGrp="1"/>
          </p:cNvSpPr>
          <p:nvPr>
            <p:ph type="sldNum" sz="quarter" idx="12"/>
          </p:nvPr>
        </p:nvSpPr>
        <p:spPr>
          <a:xfrm rot="5400000">
            <a:off x="7022391" y="151099"/>
            <a:ext cx="588098" cy="285901"/>
          </a:xfrm>
        </p:spPr>
        <p:txBody>
          <a:bodyPr/>
          <a:lstStyle/>
          <a:p>
            <a:pPr eaLnBrk="1" latinLnBrk="0" hangingPunct="1"/>
            <a:fld id="{F0C94032-CD4C-4C25-B0C2-CEC720522D92}" type="slidenum">
              <a:rPr kumimoji="0" lang="en-US" smtClean="0"/>
              <a:pPr eaLnBrk="1" latinLnBrk="0" hangingPunct="1"/>
              <a:t>‹Nr.›</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716458" y="252042"/>
            <a:ext cx="9534948" cy="1092182"/>
          </a:xfrm>
        </p:spPr>
        <p:txBody>
          <a:bodyPr/>
          <a:lstStyle/>
          <a:p>
            <a:endParaRPr kumimoji="0" lang="en-US"/>
          </a:p>
        </p:txBody>
      </p:sp>
      <p:sp>
        <p:nvSpPr>
          <p:cNvPr id="6" name="Foliennummernplatzhalter 5"/>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8" name="Inhaltsplatzhalter 7"/>
          <p:cNvSpPr>
            <a:spLocks noGrp="1"/>
          </p:cNvSpPr>
          <p:nvPr>
            <p:ph sz="quarter" idx="1"/>
          </p:nvPr>
        </p:nvSpPr>
        <p:spPr>
          <a:xfrm>
            <a:off x="716458" y="1764295"/>
            <a:ext cx="9534948" cy="4956828"/>
          </a:xfrm>
        </p:spPr>
        <p:txBody>
          <a:body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4250458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kumimoji="0" lang="en-US" dirty="0"/>
          </a:p>
        </p:txBody>
      </p:sp>
      <p:sp>
        <p:nvSpPr>
          <p:cNvPr id="9" name="Inhaltsplatzhalter 8"/>
          <p:cNvSpPr>
            <a:spLocks noGrp="1"/>
          </p:cNvSpPr>
          <p:nvPr>
            <p:ph sz="quarter" idx="1"/>
          </p:nvPr>
        </p:nvSpPr>
        <p:spPr>
          <a:xfrm>
            <a:off x="712893" y="1752571"/>
            <a:ext cx="4544695"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5665843" y="1752571"/>
            <a:ext cx="4544695"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0" name="Foliennummernplatzhalt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Tree>
    <p:extLst>
      <p:ext uri="{BB962C8B-B14F-4D97-AF65-F5344CB8AC3E}">
        <p14:creationId xmlns:p14="http://schemas.microsoft.com/office/powerpoint/2010/main" val="578207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9817100" cy="8416028"/>
          </a:xfrm>
          <a:prstGeom prst="rect">
            <a:avLst/>
          </a:prstGeom>
        </p:spPr>
      </p:pic>
    </p:spTree>
    <p:extLst>
      <p:ext uri="{BB962C8B-B14F-4D97-AF65-F5344CB8AC3E}">
        <p14:creationId xmlns:p14="http://schemas.microsoft.com/office/powerpoint/2010/main" val="281740198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716458" y="252042"/>
            <a:ext cx="8384680" cy="1092182"/>
          </a:xfrm>
        </p:spPr>
        <p:txBody>
          <a:bodyPr/>
          <a:lstStyle>
            <a:lvl1pPr>
              <a:defRPr>
                <a:solidFill>
                  <a:schemeClr val="tx1"/>
                </a:solidFill>
              </a:defRPr>
            </a:lvl1pPr>
          </a:lstStyle>
          <a:p>
            <a:endParaRPr kumimoji="0" lang="en-US" dirty="0"/>
          </a:p>
        </p:txBody>
      </p:sp>
      <p:sp>
        <p:nvSpPr>
          <p:cNvPr id="6" name="Foliennummernplatzhalter 5"/>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8" name="Inhaltsplatzhalter 7"/>
          <p:cNvSpPr>
            <a:spLocks noGrp="1"/>
          </p:cNvSpPr>
          <p:nvPr>
            <p:ph sz="quarter" idx="1"/>
          </p:nvPr>
        </p:nvSpPr>
        <p:spPr>
          <a:xfrm>
            <a:off x="716458" y="1764295"/>
            <a:ext cx="5303342"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581773" y="1764295"/>
            <a:ext cx="3653607" cy="4150730"/>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9" name="Inhaltsplatzhalter 7">
            <a:extLst>
              <a:ext uri="{FF2B5EF4-FFF2-40B4-BE49-F238E27FC236}">
                <a16:creationId xmlns:a16="http://schemas.microsoft.com/office/drawing/2014/main" id="{A88330FD-CC9F-41EA-BF44-7C131A685DEA}"/>
              </a:ext>
            </a:extLst>
          </p:cNvPr>
          <p:cNvSpPr>
            <a:spLocks noGrp="1"/>
          </p:cNvSpPr>
          <p:nvPr>
            <p:ph sz="quarter" idx="14"/>
          </p:nvPr>
        </p:nvSpPr>
        <p:spPr>
          <a:xfrm>
            <a:off x="6581773" y="6359173"/>
            <a:ext cx="3653607" cy="361950"/>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604011" y="3024506"/>
            <a:ext cx="8643831"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0"/>
            <a:ext cx="1069340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0" y="1764295"/>
            <a:ext cx="1514898"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1604010" y="1764295"/>
            <a:ext cx="9089390"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 name="Titel 1"/>
          <p:cNvSpPr>
            <a:spLocks noGrp="1"/>
          </p:cNvSpPr>
          <p:nvPr>
            <p:ph type="title"/>
          </p:nvPr>
        </p:nvSpPr>
        <p:spPr>
          <a:xfrm>
            <a:off x="1604010" y="1764295"/>
            <a:ext cx="8911167" cy="1092182"/>
          </a:xfrm>
        </p:spPr>
        <p:txBody>
          <a:bodyPr>
            <a:normAutofit/>
          </a:bodyPr>
          <a:lstStyle>
            <a:lvl1pPr algn="l">
              <a:buNone/>
              <a:defRPr sz="3600" b="0" cap="none">
                <a:solidFill>
                  <a:srgbClr val="FFFFFF"/>
                </a:solidFill>
              </a:defRPr>
            </a:lvl1pPr>
          </a:lstStyle>
          <a:p>
            <a:endParaRPr kumimoji="0" lang="en-US" dirty="0"/>
          </a:p>
        </p:txBody>
      </p:sp>
      <p:sp>
        <p:nvSpPr>
          <p:cNvPr id="12" name="Datumsplatzhalter 11"/>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11/4/20</a:t>
            </a:fld>
            <a:endParaRPr lang="en-US"/>
          </a:p>
        </p:txBody>
      </p:sp>
      <p:sp>
        <p:nvSpPr>
          <p:cNvPr id="14" name="Fußzeilenplatzhalter 13"/>
          <p:cNvSpPr>
            <a:spLocks noGrp="1"/>
          </p:cNvSpPr>
          <p:nvPr>
            <p:ph type="ftr" sz="quarter" idx="12"/>
          </p:nvPr>
        </p:nvSpPr>
        <p:spPr>
          <a:xfrm>
            <a:off x="712894" y="6888938"/>
            <a:ext cx="6339655" cy="402567"/>
          </a:xfrm>
          <a:prstGeom prst="rect">
            <a:avLst/>
          </a:prstGeom>
        </p:spPr>
        <p:txBody>
          <a:bodyPr/>
          <a:lstStyle/>
          <a:p>
            <a:endParaRPr kumimoji="0" lang="en-US"/>
          </a:p>
        </p:txBody>
      </p:sp>
      <p:sp>
        <p:nvSpPr>
          <p:cNvPr id="13" name="Foliennummernplatzhalter 12"/>
          <p:cNvSpPr>
            <a:spLocks noGrp="1"/>
          </p:cNvSpPr>
          <p:nvPr>
            <p:ph type="sldNum" sz="quarter" idx="11"/>
          </p:nvPr>
        </p:nvSpPr>
        <p:spPr>
          <a:xfrm>
            <a:off x="9490393" y="6904903"/>
            <a:ext cx="1514898" cy="911742"/>
          </a:xfrm>
        </p:spPr>
        <p:txBody>
          <a:bodyPr>
            <a:noAutofit/>
          </a:bodyPr>
          <a:lstStyle>
            <a:lvl1pPr>
              <a:defRPr sz="1200">
                <a:solidFill>
                  <a:srgbClr val="FFFFFF"/>
                </a:solidFill>
              </a:defRPr>
            </a:lvl1pPr>
          </a:lstStyle>
          <a:p>
            <a:fld id="{F0C94032-CD4C-4C25-B0C2-CEC720522D92}" type="slidenum">
              <a:rPr lang="en-US" smtClean="0"/>
              <a:pPr/>
              <a:t>‹Nr.›</a:t>
            </a:fld>
            <a:endParaRPr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373957" cy="1092182"/>
          </a:xfrm>
        </p:spPr>
        <p:txBody>
          <a:bodyPr/>
          <a:lstStyle/>
          <a:p>
            <a:endParaRPr kumimoji="0" lang="en-US" dirty="0"/>
          </a:p>
        </p:txBody>
      </p:sp>
      <p:sp>
        <p:nvSpPr>
          <p:cNvPr id="9" name="Inhaltsplatzhalter 8"/>
          <p:cNvSpPr>
            <a:spLocks noGrp="1"/>
          </p:cNvSpPr>
          <p:nvPr>
            <p:ph sz="quarter" idx="1"/>
          </p:nvPr>
        </p:nvSpPr>
        <p:spPr>
          <a:xfrm>
            <a:off x="712893" y="1752571"/>
            <a:ext cx="4544695"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5665843" y="1752571"/>
            <a:ext cx="4544695"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0" name="Foliennummernplatzhalt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712892" y="4791074"/>
            <a:ext cx="4544695"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el 1"/>
          <p:cNvSpPr>
            <a:spLocks noGrp="1"/>
          </p:cNvSpPr>
          <p:nvPr>
            <p:ph type="title"/>
          </p:nvPr>
        </p:nvSpPr>
        <p:spPr>
          <a:xfrm>
            <a:off x="623782" y="301050"/>
            <a:ext cx="8472593" cy="959160"/>
          </a:xfrm>
        </p:spPr>
        <p:txBody>
          <a:bodyPr anchor="ctr"/>
          <a:lstStyle>
            <a:lvl1pPr>
              <a:defRPr/>
            </a:lvl1pPr>
          </a:lstStyle>
          <a:p>
            <a:endParaRPr kumimoji="0" lang="en-US"/>
          </a:p>
        </p:txBody>
      </p:sp>
      <p:sp>
        <p:nvSpPr>
          <p:cNvPr id="11" name="Inhaltsplatzhalter 10"/>
          <p:cNvSpPr>
            <a:spLocks noGrp="1"/>
          </p:cNvSpPr>
          <p:nvPr>
            <p:ph sz="quarter" idx="2"/>
          </p:nvPr>
        </p:nvSpPr>
        <p:spPr>
          <a:xfrm>
            <a:off x="712893" y="2688449"/>
            <a:ext cx="4544695" cy="394866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3" name="Inhaltsplatzhalter 12"/>
          <p:cNvSpPr>
            <a:spLocks noGrp="1"/>
          </p:cNvSpPr>
          <p:nvPr>
            <p:ph sz="quarter" idx="4"/>
          </p:nvPr>
        </p:nvSpPr>
        <p:spPr>
          <a:xfrm>
            <a:off x="5614035" y="2688449"/>
            <a:ext cx="4544695" cy="394866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2" name="Foliennummernplatzhalt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
        <p:nvSpPr>
          <p:cNvPr id="16" name="Textplatzhalter 15"/>
          <p:cNvSpPr>
            <a:spLocks noGrp="1"/>
          </p:cNvSpPr>
          <p:nvPr>
            <p:ph type="body" sz="quarter" idx="1"/>
          </p:nvPr>
        </p:nvSpPr>
        <p:spPr>
          <a:xfrm>
            <a:off x="712893" y="1932323"/>
            <a:ext cx="4544695" cy="705718"/>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5614035" y="1932323"/>
            <a:ext cx="4544695" cy="705718"/>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393007" cy="1092182"/>
          </a:xfrm>
        </p:spPr>
        <p:txBody>
          <a:bodyPr/>
          <a:lstStyle/>
          <a:p>
            <a:endParaRPr kumimoji="0" lang="en-US"/>
          </a:p>
        </p:txBody>
      </p:sp>
      <p:sp>
        <p:nvSpPr>
          <p:cNvPr id="5" name="Foliennummernplatzhalter 4"/>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11/4/20</a:t>
            </a:fld>
            <a:endParaRPr lang="en-US"/>
          </a:p>
        </p:txBody>
      </p:sp>
      <p:sp>
        <p:nvSpPr>
          <p:cNvPr id="3" name="Fußzeilenplatzhalter 2"/>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4" name="Foliennummernplatzhalter 3"/>
          <p:cNvSpPr>
            <a:spLocks noGrp="1"/>
          </p:cNvSpPr>
          <p:nvPr>
            <p:ph type="sldNum" sz="quarter" idx="12"/>
          </p:nvPr>
        </p:nvSpPr>
        <p:spPr>
          <a:xfrm>
            <a:off x="0" y="6889151"/>
            <a:ext cx="623782" cy="420070"/>
          </a:xfrm>
        </p:spPr>
        <p:txBody>
          <a:bodyPr/>
          <a:lstStyle>
            <a:lvl1pPr>
              <a:defRPr>
                <a:solidFill>
                  <a:schemeClr val="tx2"/>
                </a:solidFill>
              </a:defRPr>
            </a:lvl1pPr>
          </a:lstStyle>
          <a:p>
            <a:pPr eaLnBrk="1" latinLnBrk="0" hangingPunct="1"/>
            <a:fld id="{F0C94032-CD4C-4C25-B0C2-CEC720522D92}" type="slidenum">
              <a:rPr kumimoji="0" lang="en-US" smtClean="0"/>
              <a:pPr eaLnBrk="1" latinLnBrk="0" hangingPunct="1"/>
              <a:t>‹Nr.›</a:t>
            </a:fld>
            <a:endParaRPr kumimoji="0" lang="en-US">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712894" y="301050"/>
            <a:ext cx="8364432" cy="959160"/>
          </a:xfrm>
        </p:spPr>
        <p:txBody>
          <a:bodyPr anchor="ctr">
            <a:normAutofit/>
          </a:bodyPr>
          <a:lstStyle>
            <a:lvl1pPr algn="l">
              <a:buNone/>
              <a:defRPr sz="2400" b="1">
                <a:solidFill>
                  <a:schemeClr val="tx1"/>
                </a:solidFill>
              </a:defRPr>
            </a:lvl1pPr>
          </a:lstStyle>
          <a:p>
            <a:endParaRPr kumimoji="0" lang="en-US" dirty="0"/>
          </a:p>
        </p:txBody>
      </p:sp>
      <p:sp>
        <p:nvSpPr>
          <p:cNvPr id="5" name="Datumsplatzhalter 4"/>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11/4/20</a:t>
            </a:fld>
            <a:endParaRPr lang="en-US"/>
          </a:p>
        </p:txBody>
      </p:sp>
      <p:sp>
        <p:nvSpPr>
          <p:cNvPr id="6" name="Fußzeilenplatzhalter 5"/>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dirty="0"/>
          </a:p>
        </p:txBody>
      </p:sp>
      <p:sp>
        <p:nvSpPr>
          <p:cNvPr id="9" name="Inhaltsplatzhalter 8"/>
          <p:cNvSpPr>
            <a:spLocks noGrp="1"/>
          </p:cNvSpPr>
          <p:nvPr>
            <p:ph sz="quarter" idx="1"/>
          </p:nvPr>
        </p:nvSpPr>
        <p:spPr>
          <a:xfrm>
            <a:off x="2762462" y="1932323"/>
            <a:ext cx="4290087"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7128934" y="1931071"/>
            <a:ext cx="3118908"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alphaModFix amt="85000"/>
            <a:lum/>
          </a:blip>
          <a:srcRect/>
          <a:stretch>
            <a:fillRect t="-11000" b="-11000"/>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46BD69A-531B-8440-9045-6D3BD9E88E1F}"/>
              </a:ext>
            </a:extLst>
          </p:cNvPr>
          <p:cNvSpPr/>
          <p:nvPr userDrawn="1"/>
        </p:nvSpPr>
        <p:spPr>
          <a:xfrm>
            <a:off x="-1374" y="-2196"/>
            <a:ext cx="10694774"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4921 w 10708321"/>
              <a:gd name="connsiteY0" fmla="*/ 0 h 3337240"/>
              <a:gd name="connsiteX1" fmla="*/ 10708321 w 10708321"/>
              <a:gd name="connsiteY1" fmla="*/ 0 h 3337240"/>
              <a:gd name="connsiteX2" fmla="*/ 10708321 w 10708321"/>
              <a:gd name="connsiteY2" fmla="*/ 677763 h 3337240"/>
              <a:gd name="connsiteX3" fmla="*/ 633 w 10708321"/>
              <a:gd name="connsiteY3" fmla="*/ 3337240 h 3337240"/>
              <a:gd name="connsiteX4" fmla="*/ 14921 w 10708321"/>
              <a:gd name="connsiteY4" fmla="*/ 0 h 3337240"/>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0 w 10693400"/>
              <a:gd name="connsiteY0" fmla="*/ 0 h 3246746"/>
              <a:gd name="connsiteX1" fmla="*/ 10693400 w 10693400"/>
              <a:gd name="connsiteY1" fmla="*/ 0 h 3246746"/>
              <a:gd name="connsiteX2" fmla="*/ 10693400 w 10693400"/>
              <a:gd name="connsiteY2" fmla="*/ 677763 h 3246746"/>
              <a:gd name="connsiteX3" fmla="*/ 14287 w 10693400"/>
              <a:gd name="connsiteY3" fmla="*/ 3246746 h 3246746"/>
              <a:gd name="connsiteX4" fmla="*/ 0 w 10693400"/>
              <a:gd name="connsiteY4" fmla="*/ 0 h 3246746"/>
              <a:gd name="connsiteX0" fmla="*/ 1374 w 10694774"/>
              <a:gd name="connsiteY0" fmla="*/ 0 h 3246746"/>
              <a:gd name="connsiteX1" fmla="*/ 10694774 w 10694774"/>
              <a:gd name="connsiteY1" fmla="*/ 0 h 3246746"/>
              <a:gd name="connsiteX2" fmla="*/ 10694774 w 10694774"/>
              <a:gd name="connsiteY2" fmla="*/ 677763 h 3246746"/>
              <a:gd name="connsiteX3" fmla="*/ 1374 w 10694774"/>
              <a:gd name="connsiteY3" fmla="*/ 3246746 h 3246746"/>
              <a:gd name="connsiteX4" fmla="*/ 1374 w 10694774"/>
              <a:gd name="connsiteY4" fmla="*/ 0 h 3246746"/>
              <a:gd name="connsiteX0" fmla="*/ 1374 w 10694774"/>
              <a:gd name="connsiteY0" fmla="*/ 0 h 3518218"/>
              <a:gd name="connsiteX1" fmla="*/ 10694774 w 10694774"/>
              <a:gd name="connsiteY1" fmla="*/ 0 h 3518218"/>
              <a:gd name="connsiteX2" fmla="*/ 10694774 w 10694774"/>
              <a:gd name="connsiteY2" fmla="*/ 677763 h 3518218"/>
              <a:gd name="connsiteX3" fmla="*/ 1374 w 10694774"/>
              <a:gd name="connsiteY3" fmla="*/ 3518218 h 3518218"/>
              <a:gd name="connsiteX4" fmla="*/ 1374 w 10694774"/>
              <a:gd name="connsiteY4" fmla="*/ 0 h 351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4" h="3518218">
                <a:moveTo>
                  <a:pt x="1374" y="0"/>
                </a:moveTo>
                <a:lnTo>
                  <a:pt x="10694774" y="0"/>
                </a:lnTo>
                <a:lnTo>
                  <a:pt x="10694774" y="677763"/>
                </a:lnTo>
                <a:lnTo>
                  <a:pt x="1374" y="3518218"/>
                </a:lnTo>
                <a:cubicBezTo>
                  <a:pt x="-3388" y="2466132"/>
                  <a:pt x="6136" y="1052086"/>
                  <a:pt x="1374" y="0"/>
                </a:cubicBezTo>
                <a:close/>
              </a:path>
            </a:pathLst>
          </a:custGeom>
          <a:solidFill>
            <a:srgbClr val="95C02A">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Titelplatzhalter 21"/>
          <p:cNvSpPr>
            <a:spLocks noGrp="1"/>
          </p:cNvSpPr>
          <p:nvPr>
            <p:ph type="title"/>
          </p:nvPr>
        </p:nvSpPr>
        <p:spPr>
          <a:xfrm>
            <a:off x="712893" y="252042"/>
            <a:ext cx="8468148" cy="1092182"/>
          </a:xfrm>
          <a:prstGeom prst="rect">
            <a:avLst/>
          </a:prstGeom>
        </p:spPr>
        <p:txBody>
          <a:bodyPr vert="horz" lIns="104306" tIns="52153" rIns="104306" bIns="52153" anchor="ctr">
            <a:normAutofit/>
          </a:bodyPr>
          <a:lstStyle/>
          <a:p>
            <a:r>
              <a:rPr kumimoji="0" lang="en-US" dirty="0"/>
              <a:t>Click to edit Master title style</a:t>
            </a:r>
          </a:p>
        </p:txBody>
      </p:sp>
      <p:sp>
        <p:nvSpPr>
          <p:cNvPr id="13" name="Textplatzhalter 12"/>
          <p:cNvSpPr>
            <a:spLocks noGrp="1"/>
          </p:cNvSpPr>
          <p:nvPr>
            <p:ph type="body" idx="1"/>
          </p:nvPr>
        </p:nvSpPr>
        <p:spPr>
          <a:xfrm>
            <a:off x="716458" y="1764294"/>
            <a:ext cx="9534948" cy="4990434"/>
          </a:xfrm>
          <a:prstGeom prst="rect">
            <a:avLst/>
          </a:prstGeom>
        </p:spPr>
        <p:txBody>
          <a:bodyPr vert="horz" lIns="104306" tIns="52153" rIns="104306" bIns="52153">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hteck 6"/>
          <p:cNvSpPr/>
          <p:nvPr/>
        </p:nvSpPr>
        <p:spPr bwMode="white">
          <a:xfrm>
            <a:off x="0" y="1361027"/>
            <a:ext cx="10693400" cy="3528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1" y="1617758"/>
            <a:ext cx="503999" cy="21600"/>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590598" y="1617757"/>
            <a:ext cx="10116000" cy="21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9" name="Rechteck 5">
            <a:extLst>
              <a:ext uri="{FF2B5EF4-FFF2-40B4-BE49-F238E27FC236}">
                <a16:creationId xmlns:a16="http://schemas.microsoft.com/office/drawing/2014/main" id="{5E8D123A-4BA5-4942-AB27-B0DA0ED60D78}"/>
              </a:ext>
            </a:extLst>
          </p:cNvPr>
          <p:cNvSpPr/>
          <p:nvPr userDrawn="1"/>
        </p:nvSpPr>
        <p:spPr>
          <a:xfrm flipH="1" flipV="1">
            <a:off x="0" y="7195476"/>
            <a:ext cx="10694775"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375 w 10694775"/>
              <a:gd name="connsiteY0" fmla="*/ 0 h 3085710"/>
              <a:gd name="connsiteX1" fmla="*/ 10694775 w 10694775"/>
              <a:gd name="connsiteY1" fmla="*/ 0 h 3085710"/>
              <a:gd name="connsiteX2" fmla="*/ 10694775 w 10694775"/>
              <a:gd name="connsiteY2" fmla="*/ 677763 h 3085710"/>
              <a:gd name="connsiteX3" fmla="*/ 1374 w 10694775"/>
              <a:gd name="connsiteY3" fmla="*/ 3085710 h 3085710"/>
              <a:gd name="connsiteX4" fmla="*/ 1375 w 10694775"/>
              <a:gd name="connsiteY4" fmla="*/ 0 h 30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5" h="3085710">
                <a:moveTo>
                  <a:pt x="1375" y="0"/>
                </a:moveTo>
                <a:lnTo>
                  <a:pt x="10694775" y="0"/>
                </a:lnTo>
                <a:lnTo>
                  <a:pt x="10694775" y="677763"/>
                </a:lnTo>
                <a:lnTo>
                  <a:pt x="1374" y="3085710"/>
                </a:lnTo>
                <a:cubicBezTo>
                  <a:pt x="-3388" y="2033624"/>
                  <a:pt x="6137" y="1052086"/>
                  <a:pt x="1375" y="0"/>
                </a:cubicBezTo>
                <a:close/>
              </a:path>
            </a:pathLst>
          </a:custGeom>
          <a:solidFill>
            <a:srgbClr val="70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Foliennummernplatzhalter 22"/>
          <p:cNvSpPr>
            <a:spLocks noGrp="1"/>
          </p:cNvSpPr>
          <p:nvPr>
            <p:ph type="sldNum" sz="quarter" idx="4"/>
          </p:nvPr>
        </p:nvSpPr>
        <p:spPr>
          <a:xfrm>
            <a:off x="9814594" y="7214618"/>
            <a:ext cx="623782" cy="269546"/>
          </a:xfrm>
          <a:prstGeom prst="rect">
            <a:avLst/>
          </a:prstGeom>
          <a:noFill/>
        </p:spPr>
        <p:txBody>
          <a:bodyPr vert="horz" lIns="104306" tIns="52153" rIns="104306" bIns="52153" anchor="ctr" anchorCtr="0">
            <a:normAutofit/>
          </a:bodyPr>
          <a:lstStyle>
            <a:lvl1pPr algn="ctr" eaLnBrk="1" latinLnBrk="0" hangingPunct="1">
              <a:defRPr kumimoji="0" sz="1600" b="1">
                <a:solidFill>
                  <a:schemeClr val="bg1"/>
                </a:solidFill>
              </a:defRPr>
            </a:lvl1pPr>
          </a:lstStyle>
          <a:p>
            <a:fld id="{F0C94032-CD4C-4C25-B0C2-CEC720522D92}" type="slidenum">
              <a:rPr lang="en-US" smtClean="0"/>
              <a:pPr/>
              <a:t>‹Nr.›</a:t>
            </a:fld>
            <a:endParaRPr lang="en-US"/>
          </a:p>
        </p:txBody>
      </p:sp>
      <p:pic>
        <p:nvPicPr>
          <p:cNvPr id="11" name="Grafik 10">
            <a:extLst>
              <a:ext uri="{FF2B5EF4-FFF2-40B4-BE49-F238E27FC236}">
                <a16:creationId xmlns:a16="http://schemas.microsoft.com/office/drawing/2014/main" id="{786DEC53-553A-9744-BE52-21AEC5533B55}"/>
              </a:ext>
            </a:extLst>
          </p:cNvPr>
          <p:cNvPicPr>
            <a:picLocks noChangeAspect="1"/>
          </p:cNvPicPr>
          <p:nvPr userDrawn="1"/>
        </p:nvPicPr>
        <p:blipFill>
          <a:blip r:embed="rId18" cstate="email">
            <a:extLst>
              <a:ext uri="{28A0092B-C50C-407E-A947-70E740481C1C}">
                <a14:useLocalDpi xmlns:a14="http://schemas.microsoft.com/office/drawing/2010/main" val="0"/>
              </a:ext>
            </a:extLst>
          </a:blip>
          <a:stretch>
            <a:fillRect/>
          </a:stretch>
        </p:blipFill>
        <p:spPr>
          <a:xfrm>
            <a:off x="9181041" y="264733"/>
            <a:ext cx="1066800" cy="10668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75" r:id="rId10"/>
    <p:sldLayoutId id="2147483669" r:id="rId11"/>
    <p:sldLayoutId id="2147483670" r:id="rId12"/>
    <p:sldLayoutId id="2147483671" r:id="rId13"/>
    <p:sldLayoutId id="2147483676" r:id="rId14"/>
    <p:sldLayoutId id="2147483677" r:id="rId15"/>
  </p:sldLayoutIdLst>
  <p:txStyles>
    <p:titleStyle>
      <a:lvl1pPr algn="l" rtl="0" eaLnBrk="1" latinLnBrk="0" hangingPunct="1">
        <a:spcBef>
          <a:spcPct val="0"/>
        </a:spcBef>
        <a:buNone/>
        <a:defRPr kumimoji="0" sz="2400" b="1" kern="1200">
          <a:solidFill>
            <a:schemeClr val="bg1"/>
          </a:solidFill>
          <a:latin typeface="Arial" panose="020B0604020202020204" pitchFamily="34" charset="0"/>
          <a:ea typeface="+mj-ea"/>
          <a:cs typeface="Arial" panose="020B0604020202020204" pitchFamily="34" charset="0"/>
        </a:defRPr>
      </a:lvl1pPr>
    </p:titleStyle>
    <p:bodyStyle>
      <a:lvl1pPr marL="365070" indent="-365070" algn="l" rtl="0" eaLnBrk="1" latinLnBrk="0" hangingPunct="1">
        <a:spcBef>
          <a:spcPts val="798"/>
        </a:spcBef>
        <a:buClr>
          <a:schemeClr val="accent2"/>
        </a:buClr>
        <a:buSzPct val="60000"/>
        <a:buFont typeface="Wingdings"/>
        <a:buChar char=""/>
        <a:defRPr kumimoji="0" sz="2000" b="1"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p:cNvSpPr>
            <a:spLocks noGrp="1"/>
          </p:cNvSpPr>
          <p:nvPr>
            <p:ph type="body" sz="quarter" idx="10"/>
          </p:nvPr>
        </p:nvSpPr>
        <p:spPr/>
        <p:txBody>
          <a:bodyPr>
            <a:normAutofit fontScale="92500"/>
          </a:bodyPr>
          <a:lstStyle/>
          <a:p>
            <a:pPr marL="0" indent="0">
              <a:buNone/>
            </a:pPr>
            <a:r>
              <a:rPr lang="de-DE" sz="4000" dirty="0"/>
              <a:t>Unterweisungsmodul</a:t>
            </a:r>
          </a:p>
          <a:p>
            <a:pPr marL="0" indent="0">
              <a:buNone/>
            </a:pPr>
            <a:r>
              <a:rPr lang="de-DE" sz="4000" b="0" dirty="0">
                <a:solidFill>
                  <a:srgbClr val="95C02A"/>
                </a:solidFill>
              </a:rPr>
              <a:t>Elektrofachkraft für festgelegte Tätigkeiten – Durchführung von Instandhaltungsarbeiten</a:t>
            </a:r>
          </a:p>
        </p:txBody>
      </p:sp>
      <p:sp>
        <p:nvSpPr>
          <p:cNvPr id="11" name="Untertitel 6"/>
          <p:cNvSpPr txBox="1">
            <a:spLocks/>
          </p:cNvSpPr>
          <p:nvPr/>
        </p:nvSpPr>
        <p:spPr>
          <a:xfrm>
            <a:off x="48607" y="6670446"/>
            <a:ext cx="7841827" cy="756126"/>
          </a:xfrm>
          <a:prstGeom prst="rect">
            <a:avLst/>
          </a:prstGeom>
        </p:spPr>
        <p:txBody>
          <a:bodyPr vert="horz" lIns="104306" tIns="52153" rIns="104306" bIns="52153"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endParaRPr lang="de-DE" sz="1600" i="1" dirty="0"/>
          </a:p>
        </p:txBody>
      </p:sp>
      <p:sp>
        <p:nvSpPr>
          <p:cNvPr id="9" name="Untertitel 6">
            <a:extLst>
              <a:ext uri="{FF2B5EF4-FFF2-40B4-BE49-F238E27FC236}">
                <a16:creationId xmlns:a16="http://schemas.microsoft.com/office/drawing/2014/main" id="{162DC94C-9AFD-47A2-B82E-4078AA867EDE}"/>
              </a:ext>
            </a:extLst>
          </p:cNvPr>
          <p:cNvSpPr txBox="1">
            <a:spLocks/>
          </p:cNvSpPr>
          <p:nvPr/>
        </p:nvSpPr>
        <p:spPr>
          <a:xfrm>
            <a:off x="0" y="6670446"/>
            <a:ext cx="7841827" cy="756126"/>
          </a:xfrm>
          <a:prstGeom prst="rect">
            <a:avLst/>
          </a:prstGeom>
        </p:spPr>
        <p:txBody>
          <a:bodyPr vert="horz" lIns="104306" tIns="52153" rIns="104306" bIns="52153"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de-DE" sz="1600" i="1" dirty="0"/>
              <a:t>Rev. 03_2020-11-03</a:t>
            </a:r>
          </a:p>
        </p:txBody>
      </p:sp>
    </p:spTree>
    <p:extLst>
      <p:ext uri="{BB962C8B-B14F-4D97-AF65-F5344CB8AC3E}">
        <p14:creationId xmlns:p14="http://schemas.microsoft.com/office/powerpoint/2010/main" val="704159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solidFill>
                  <a:schemeClr val="tx1"/>
                </a:solidFill>
              </a:rPr>
              <a:t>Ablauf</a:t>
            </a:r>
          </a:p>
        </p:txBody>
      </p:sp>
      <p:sp>
        <p:nvSpPr>
          <p:cNvPr id="15"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10</a:t>
            </a:fld>
            <a:endParaRPr lang="de-DE" dirty="0"/>
          </a:p>
        </p:txBody>
      </p:sp>
      <p:sp>
        <p:nvSpPr>
          <p:cNvPr id="3" name="Inhaltsplatzhalter 2"/>
          <p:cNvSpPr>
            <a:spLocks noGrp="1"/>
          </p:cNvSpPr>
          <p:nvPr>
            <p:ph sz="quarter" idx="1"/>
          </p:nvPr>
        </p:nvSpPr>
        <p:spPr/>
        <p:txBody>
          <a:bodyPr>
            <a:normAutofit/>
          </a:bodyPr>
          <a:lstStyle/>
          <a:p>
            <a:pPr lvl="0"/>
            <a:r>
              <a:rPr lang="de-DE" b="0" dirty="0"/>
              <a:t>Im Rahmen der Instandhaltungsarbeiten, ist eine vorhandene Fehlerstrom-Schutzeinrichtung (RCD) mindestens halbjährlich durch das Betätigen der Prüftaste auszulösen.</a:t>
            </a:r>
          </a:p>
          <a:p>
            <a:pPr lvl="0"/>
            <a:r>
              <a:rPr lang="de-DE" b="0" dirty="0"/>
              <a:t>Das Intervall ist anhand einer Gefährdungsbeurteilung unter Berücksichtigung der Herstellerangaben zu ermitteln.</a:t>
            </a:r>
          </a:p>
        </p:txBody>
      </p:sp>
      <p:pic>
        <p:nvPicPr>
          <p:cNvPr id="7" name="Inhaltsplatzhalter 6">
            <a:extLst>
              <a:ext uri="{FF2B5EF4-FFF2-40B4-BE49-F238E27FC236}">
                <a16:creationId xmlns:a16="http://schemas.microsoft.com/office/drawing/2014/main" id="{2EAFBDED-EE4F-4D0D-A390-ACDF744E4051}"/>
              </a:ext>
            </a:extLst>
          </p:cNvPr>
          <p:cNvPicPr>
            <a:picLocks noGrp="1" noChangeAspect="1"/>
          </p:cNvPicPr>
          <p:nvPr>
            <p:ph sz="quarter" idx="13"/>
          </p:nvPr>
        </p:nvPicPr>
        <p:blipFill>
          <a:blip r:embed="rId2"/>
          <a:stretch>
            <a:fillRect/>
          </a:stretch>
        </p:blipFill>
        <p:spPr>
          <a:xfrm>
            <a:off x="6984942" y="1764295"/>
            <a:ext cx="3385833" cy="5259606"/>
          </a:xfrm>
        </p:spPr>
      </p:pic>
    </p:spTree>
    <p:extLst>
      <p:ext uri="{BB962C8B-B14F-4D97-AF65-F5344CB8AC3E}">
        <p14:creationId xmlns:p14="http://schemas.microsoft.com/office/powerpoint/2010/main" val="1722348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solidFill>
                  <a:schemeClr val="tx1"/>
                </a:solidFill>
              </a:rPr>
              <a:t>Fehlerstromschutzschalter RCD / FI</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latin typeface="Arial" panose="020B0604020202020204" pitchFamily="34" charset="0"/>
                <a:cs typeface="Arial" panose="020B0604020202020204" pitchFamily="34" charset="0"/>
              </a:rPr>
              <a:pPr/>
              <a:t>11</a:t>
            </a:fld>
            <a:endParaRPr lang="de-DE" dirty="0">
              <a:latin typeface="Arial" panose="020B0604020202020204" pitchFamily="34" charset="0"/>
              <a:cs typeface="Arial" panose="020B0604020202020204" pitchFamily="34" charset="0"/>
            </a:endParaRPr>
          </a:p>
        </p:txBody>
      </p:sp>
      <p:sp>
        <p:nvSpPr>
          <p:cNvPr id="6" name="Rectangle 341"/>
          <p:cNvSpPr>
            <a:spLocks noChangeArrowheads="1"/>
          </p:cNvSpPr>
          <p:nvPr/>
        </p:nvSpPr>
        <p:spPr bwMode="auto">
          <a:xfrm>
            <a:off x="3819493" y="1777154"/>
            <a:ext cx="816107" cy="425320"/>
          </a:xfrm>
          <a:prstGeom prst="rect">
            <a:avLst/>
          </a:prstGeom>
          <a:solidFill>
            <a:schemeClr val="tx2">
              <a:lumMod val="60000"/>
              <a:lumOff val="40000"/>
            </a:schemeClr>
          </a:solidFill>
          <a:ln w="19050">
            <a:noFill/>
            <a:miter lim="800000"/>
            <a:headEnd/>
            <a:tailEnd/>
          </a:ln>
        </p:spPr>
        <p:txBody>
          <a:bodyPr lIns="99596" tIns="49798" rIns="99596" bIns="49798" anchor="ctr" anchorCtr="1"/>
          <a:lstStyle/>
          <a:p>
            <a:pPr>
              <a:lnSpc>
                <a:spcPct val="90000"/>
              </a:lnSpc>
            </a:pPr>
            <a:r>
              <a:rPr lang="de-DE" sz="2200" dirty="0">
                <a:solidFill>
                  <a:schemeClr val="bg1"/>
                </a:solidFill>
                <a:latin typeface="Arial" panose="020B0604020202020204" pitchFamily="34" charset="0"/>
                <a:cs typeface="Arial" panose="020B0604020202020204" pitchFamily="34" charset="0"/>
              </a:rPr>
              <a:t>RCD</a:t>
            </a:r>
          </a:p>
        </p:txBody>
      </p:sp>
      <p:sp>
        <p:nvSpPr>
          <p:cNvPr id="7" name="Rectangle 342"/>
          <p:cNvSpPr>
            <a:spLocks noChangeArrowheads="1"/>
          </p:cNvSpPr>
          <p:nvPr/>
        </p:nvSpPr>
        <p:spPr bwMode="auto">
          <a:xfrm>
            <a:off x="3713194" y="2692556"/>
            <a:ext cx="1028706" cy="425322"/>
          </a:xfrm>
          <a:prstGeom prst="rect">
            <a:avLst/>
          </a:prstGeom>
          <a:solidFill>
            <a:schemeClr val="tx2">
              <a:lumMod val="60000"/>
              <a:lumOff val="40000"/>
            </a:schemeClr>
          </a:solidFill>
          <a:ln w="19050">
            <a:noFill/>
            <a:miter lim="800000"/>
            <a:headEnd/>
            <a:tailEnd/>
          </a:ln>
        </p:spPr>
        <p:txBody>
          <a:bodyPr lIns="99596" tIns="49798" rIns="99596" bIns="49798" anchor="ctr" anchorCtr="1"/>
          <a:lstStyle/>
          <a:p>
            <a:pPr>
              <a:lnSpc>
                <a:spcPct val="90000"/>
              </a:lnSpc>
            </a:pPr>
            <a:r>
              <a:rPr lang="de-DE" sz="2200" dirty="0">
                <a:solidFill>
                  <a:schemeClr val="bg1"/>
                </a:solidFill>
                <a:latin typeface="Arial" panose="020B0604020202020204" pitchFamily="34" charset="0"/>
                <a:cs typeface="Arial" panose="020B0604020202020204" pitchFamily="34" charset="0"/>
              </a:rPr>
              <a:t>RCBO</a:t>
            </a:r>
          </a:p>
        </p:txBody>
      </p:sp>
      <p:sp>
        <p:nvSpPr>
          <p:cNvPr id="8" name="Rectangle 343"/>
          <p:cNvSpPr>
            <a:spLocks noChangeArrowheads="1"/>
          </p:cNvSpPr>
          <p:nvPr/>
        </p:nvSpPr>
        <p:spPr bwMode="auto">
          <a:xfrm>
            <a:off x="1568341" y="2692556"/>
            <a:ext cx="1014990" cy="425322"/>
          </a:xfrm>
          <a:prstGeom prst="rect">
            <a:avLst/>
          </a:prstGeom>
          <a:solidFill>
            <a:schemeClr val="tx2">
              <a:lumMod val="60000"/>
              <a:lumOff val="40000"/>
            </a:schemeClr>
          </a:solidFill>
          <a:ln w="19050">
            <a:noFill/>
            <a:miter lim="800000"/>
            <a:headEnd/>
            <a:tailEnd/>
          </a:ln>
        </p:spPr>
        <p:txBody>
          <a:bodyPr lIns="99596" tIns="49798" rIns="99596" bIns="49798" anchor="ctr" anchorCtr="1"/>
          <a:lstStyle/>
          <a:p>
            <a:pPr>
              <a:lnSpc>
                <a:spcPct val="90000"/>
              </a:lnSpc>
            </a:pPr>
            <a:r>
              <a:rPr lang="de-DE" sz="2200" dirty="0">
                <a:solidFill>
                  <a:schemeClr val="bg1"/>
                </a:solidFill>
                <a:latin typeface="Arial" panose="020B0604020202020204" pitchFamily="34" charset="0"/>
                <a:cs typeface="Arial" panose="020B0604020202020204" pitchFamily="34" charset="0"/>
              </a:rPr>
              <a:t>RCCB</a:t>
            </a:r>
          </a:p>
        </p:txBody>
      </p:sp>
      <p:sp>
        <p:nvSpPr>
          <p:cNvPr id="9" name="Rectangle 344"/>
          <p:cNvSpPr>
            <a:spLocks noChangeArrowheads="1"/>
          </p:cNvSpPr>
          <p:nvPr/>
        </p:nvSpPr>
        <p:spPr bwMode="auto">
          <a:xfrm>
            <a:off x="7595880" y="2781853"/>
            <a:ext cx="1152000" cy="378063"/>
          </a:xfrm>
          <a:prstGeom prst="rect">
            <a:avLst/>
          </a:prstGeom>
          <a:solidFill>
            <a:schemeClr val="bg1"/>
          </a:solidFill>
          <a:ln w="19050">
            <a:solidFill>
              <a:schemeClr val="tx1"/>
            </a:solidFill>
            <a:prstDash val="sysDot"/>
            <a:miter lim="800000"/>
            <a:headEnd/>
            <a:tailEnd/>
          </a:ln>
        </p:spPr>
        <p:txBody>
          <a:bodyPr wrap="none" lIns="99596" tIns="49798" rIns="99596" bIns="49798" anchor="ctr"/>
          <a:lstStyle/>
          <a:p>
            <a:pPr algn="ctr" defTabSz="829780">
              <a:lnSpc>
                <a:spcPct val="90000"/>
              </a:lnSpc>
            </a:pPr>
            <a:r>
              <a:rPr lang="de-DE" sz="2200" dirty="0">
                <a:solidFill>
                  <a:schemeClr val="tx1"/>
                </a:solidFill>
                <a:latin typeface="Arial" panose="020B0604020202020204" pitchFamily="34" charset="0"/>
                <a:cs typeface="Arial" panose="020B0604020202020204" pitchFamily="34" charset="0"/>
              </a:rPr>
              <a:t>PRCD-S</a:t>
            </a:r>
          </a:p>
        </p:txBody>
      </p:sp>
      <p:sp>
        <p:nvSpPr>
          <p:cNvPr id="10" name="Rectangle 345"/>
          <p:cNvSpPr>
            <a:spLocks noChangeArrowheads="1"/>
          </p:cNvSpPr>
          <p:nvPr/>
        </p:nvSpPr>
        <p:spPr bwMode="auto">
          <a:xfrm>
            <a:off x="5724376" y="2757363"/>
            <a:ext cx="759527" cy="378063"/>
          </a:xfrm>
          <a:prstGeom prst="rect">
            <a:avLst/>
          </a:prstGeom>
          <a:solidFill>
            <a:schemeClr val="tx2">
              <a:lumMod val="20000"/>
              <a:lumOff val="80000"/>
            </a:schemeClr>
          </a:solidFill>
          <a:ln w="19050">
            <a:solidFill>
              <a:schemeClr val="tx1"/>
            </a:solidFill>
            <a:prstDash val="sysDot"/>
            <a:miter lim="800000"/>
            <a:headEnd/>
            <a:tailEnd/>
          </a:ln>
        </p:spPr>
        <p:txBody>
          <a:bodyPr wrap="none" lIns="99596" tIns="49798" rIns="99596" bIns="49798" anchor="ctr"/>
          <a:lstStyle/>
          <a:p>
            <a:pPr algn="ctr" defTabSz="829780">
              <a:lnSpc>
                <a:spcPct val="90000"/>
              </a:lnSpc>
            </a:pPr>
            <a:r>
              <a:rPr lang="de-DE" sz="2200" dirty="0">
                <a:solidFill>
                  <a:schemeClr val="tx1"/>
                </a:solidFill>
                <a:latin typeface="Arial" panose="020B0604020202020204" pitchFamily="34" charset="0"/>
                <a:cs typeface="Arial" panose="020B0604020202020204" pitchFamily="34" charset="0"/>
              </a:rPr>
              <a:t>SRCD</a:t>
            </a:r>
          </a:p>
        </p:txBody>
      </p:sp>
      <p:sp>
        <p:nvSpPr>
          <p:cNvPr id="11" name="Text Box 346"/>
          <p:cNvSpPr txBox="1">
            <a:spLocks noChangeArrowheads="1"/>
          </p:cNvSpPr>
          <p:nvPr/>
        </p:nvSpPr>
        <p:spPr bwMode="auto">
          <a:xfrm>
            <a:off x="4711039" y="1703642"/>
            <a:ext cx="3843160" cy="516067"/>
          </a:xfrm>
          <a:prstGeom prst="rect">
            <a:avLst/>
          </a:prstGeom>
          <a:noFill/>
          <a:ln w="12700">
            <a:noFill/>
            <a:miter lim="800000"/>
            <a:headEnd/>
            <a:tailEnd/>
          </a:ln>
        </p:spPr>
        <p:txBody>
          <a:bodyPr wrap="none" lIns="99596" tIns="49798" rIns="99596" bIns="49798">
            <a:spAutoFit/>
          </a:bodyPr>
          <a:lstStyle/>
          <a:p>
            <a:pPr defTabSz="829780">
              <a:lnSpc>
                <a:spcPct val="90000"/>
              </a:lnSpc>
            </a:pPr>
            <a:r>
              <a:rPr lang="de-DE" sz="1500" u="sng" dirty="0">
                <a:solidFill>
                  <a:schemeClr val="tx1"/>
                </a:solidFill>
                <a:latin typeface="Arial" panose="020B0604020202020204" pitchFamily="34" charset="0"/>
                <a:cs typeface="Arial" panose="020B0604020202020204" pitchFamily="34" charset="0"/>
              </a:rPr>
              <a:t>englisch</a:t>
            </a:r>
            <a:r>
              <a:rPr lang="de-DE" sz="1500" dirty="0">
                <a:solidFill>
                  <a:schemeClr val="tx1"/>
                </a:solidFill>
                <a:latin typeface="Arial" panose="020B0604020202020204" pitchFamily="34" charset="0"/>
                <a:cs typeface="Arial" panose="020B0604020202020204" pitchFamily="34" charset="0"/>
              </a:rPr>
              <a:t>: residual </a:t>
            </a:r>
            <a:r>
              <a:rPr lang="de-DE" sz="1500" dirty="0" err="1">
                <a:solidFill>
                  <a:schemeClr val="tx1"/>
                </a:solidFill>
                <a:latin typeface="Arial" panose="020B0604020202020204" pitchFamily="34" charset="0"/>
                <a:cs typeface="Arial" panose="020B0604020202020204" pitchFamily="34" charset="0"/>
              </a:rPr>
              <a:t>current</a:t>
            </a:r>
            <a:r>
              <a:rPr lang="de-DE" sz="1500" dirty="0">
                <a:solidFill>
                  <a:schemeClr val="tx1"/>
                </a:solidFill>
                <a:latin typeface="Arial" panose="020B0604020202020204" pitchFamily="34" charset="0"/>
                <a:cs typeface="Arial" panose="020B0604020202020204" pitchFamily="34" charset="0"/>
              </a:rPr>
              <a:t> </a:t>
            </a:r>
            <a:r>
              <a:rPr lang="de-DE" sz="1500" dirty="0" err="1">
                <a:solidFill>
                  <a:schemeClr val="tx1"/>
                </a:solidFill>
                <a:latin typeface="Arial" panose="020B0604020202020204" pitchFamily="34" charset="0"/>
                <a:cs typeface="Arial" panose="020B0604020202020204" pitchFamily="34" charset="0"/>
              </a:rPr>
              <a:t>protective</a:t>
            </a:r>
            <a:r>
              <a:rPr lang="de-DE" sz="1500" dirty="0">
                <a:solidFill>
                  <a:schemeClr val="tx1"/>
                </a:solidFill>
                <a:latin typeface="Arial" panose="020B0604020202020204" pitchFamily="34" charset="0"/>
                <a:cs typeface="Arial" panose="020B0604020202020204" pitchFamily="34" charset="0"/>
              </a:rPr>
              <a:t> </a:t>
            </a:r>
            <a:r>
              <a:rPr lang="de-DE" sz="1500" dirty="0" err="1">
                <a:solidFill>
                  <a:schemeClr val="tx1"/>
                </a:solidFill>
                <a:latin typeface="Arial" panose="020B0604020202020204" pitchFamily="34" charset="0"/>
                <a:cs typeface="Arial" panose="020B0604020202020204" pitchFamily="34" charset="0"/>
              </a:rPr>
              <a:t>device</a:t>
            </a:r>
            <a:endParaRPr lang="de-DE" sz="1500" dirty="0">
              <a:solidFill>
                <a:schemeClr val="tx1"/>
              </a:solidFill>
              <a:latin typeface="Arial" panose="020B0604020202020204" pitchFamily="34" charset="0"/>
              <a:cs typeface="Arial" panose="020B0604020202020204" pitchFamily="34" charset="0"/>
            </a:endParaRPr>
          </a:p>
          <a:p>
            <a:pPr defTabSz="829780">
              <a:lnSpc>
                <a:spcPct val="90000"/>
              </a:lnSpc>
            </a:pPr>
            <a:r>
              <a:rPr lang="de-DE" sz="1500" u="sng" dirty="0">
                <a:solidFill>
                  <a:schemeClr val="tx1"/>
                </a:solidFill>
                <a:latin typeface="Arial" panose="020B0604020202020204" pitchFamily="34" charset="0"/>
                <a:cs typeface="Arial" panose="020B0604020202020204" pitchFamily="34" charset="0"/>
              </a:rPr>
              <a:t>deutsch</a:t>
            </a:r>
            <a:r>
              <a:rPr lang="de-DE" sz="1500" dirty="0">
                <a:solidFill>
                  <a:schemeClr val="tx1"/>
                </a:solidFill>
                <a:latin typeface="Arial" panose="020B0604020202020204" pitchFamily="34" charset="0"/>
                <a:cs typeface="Arial" panose="020B0604020202020204" pitchFamily="34" charset="0"/>
              </a:rPr>
              <a:t>:  Fehlerstrom-Schutzeinrichtung</a:t>
            </a:r>
          </a:p>
        </p:txBody>
      </p:sp>
      <p:cxnSp>
        <p:nvCxnSpPr>
          <p:cNvPr id="12" name="AutoShape 347"/>
          <p:cNvCxnSpPr>
            <a:cxnSpLocks noChangeShapeType="1"/>
            <a:endCxn id="10" idx="0"/>
          </p:cNvCxnSpPr>
          <p:nvPr/>
        </p:nvCxnSpPr>
        <p:spPr bwMode="auto">
          <a:xfrm>
            <a:off x="4220734" y="2468530"/>
            <a:ext cx="1883406" cy="288833"/>
          </a:xfrm>
          <a:prstGeom prst="bentConnector2">
            <a:avLst/>
          </a:prstGeom>
          <a:noFill/>
          <a:ln w="28575">
            <a:solidFill>
              <a:schemeClr val="tx1"/>
            </a:solidFill>
            <a:prstDash val="solid"/>
            <a:miter lim="800000"/>
            <a:headEnd/>
            <a:tailEnd/>
          </a:ln>
        </p:spPr>
      </p:cxnSp>
      <p:cxnSp>
        <p:nvCxnSpPr>
          <p:cNvPr id="13" name="AutoShape 348"/>
          <p:cNvCxnSpPr>
            <a:cxnSpLocks noChangeShapeType="1"/>
            <a:stCxn id="7" idx="0"/>
            <a:endCxn id="6" idx="2"/>
          </p:cNvCxnSpPr>
          <p:nvPr/>
        </p:nvCxnSpPr>
        <p:spPr bwMode="auto">
          <a:xfrm flipV="1">
            <a:off x="4227547" y="2202474"/>
            <a:ext cx="0" cy="490082"/>
          </a:xfrm>
          <a:prstGeom prst="straightConnector1">
            <a:avLst/>
          </a:prstGeom>
          <a:noFill/>
          <a:ln w="28575">
            <a:solidFill>
              <a:schemeClr val="tx1"/>
            </a:solidFill>
            <a:round/>
            <a:headEnd/>
            <a:tailEnd/>
          </a:ln>
        </p:spPr>
      </p:cxnSp>
      <p:cxnSp>
        <p:nvCxnSpPr>
          <p:cNvPr id="14" name="AutoShape 349"/>
          <p:cNvCxnSpPr>
            <a:cxnSpLocks noChangeShapeType="1"/>
            <a:stCxn id="9" idx="0"/>
          </p:cNvCxnSpPr>
          <p:nvPr/>
        </p:nvCxnSpPr>
        <p:spPr bwMode="auto">
          <a:xfrm flipH="1" flipV="1">
            <a:off x="8164163" y="2468533"/>
            <a:ext cx="7717" cy="313320"/>
          </a:xfrm>
          <a:prstGeom prst="straightConnector1">
            <a:avLst/>
          </a:prstGeom>
          <a:noFill/>
          <a:ln w="28575">
            <a:solidFill>
              <a:schemeClr val="tx1"/>
            </a:solidFill>
            <a:prstDash val="sysDot"/>
            <a:round/>
            <a:headEnd/>
            <a:tailEnd/>
          </a:ln>
        </p:spPr>
      </p:cxnSp>
      <p:sp>
        <p:nvSpPr>
          <p:cNvPr id="15" name="Text Box 350"/>
          <p:cNvSpPr txBox="1">
            <a:spLocks noChangeArrowheads="1"/>
          </p:cNvSpPr>
          <p:nvPr/>
        </p:nvSpPr>
        <p:spPr bwMode="auto">
          <a:xfrm>
            <a:off x="1297448" y="3124879"/>
            <a:ext cx="1538042" cy="670725"/>
          </a:xfrm>
          <a:prstGeom prst="rect">
            <a:avLst/>
          </a:prstGeom>
          <a:noFill/>
          <a:ln w="12700">
            <a:noFill/>
            <a:miter lim="800000"/>
            <a:headEnd/>
            <a:tailEnd/>
          </a:ln>
        </p:spPr>
        <p:txBody>
          <a:bodyPr wrap="none" lIns="99596" tIns="49798" rIns="99596" bIns="49798">
            <a:spAutoFit/>
          </a:bodyPr>
          <a:lstStyle/>
          <a:p>
            <a:pPr defTabSz="829780">
              <a:lnSpc>
                <a:spcPct val="95000"/>
              </a:lnSpc>
            </a:pPr>
            <a:r>
              <a:rPr lang="de-DE" sz="1300" u="sng" dirty="0">
                <a:solidFill>
                  <a:schemeClr val="tx1"/>
                </a:solidFill>
                <a:latin typeface="Arial" panose="020B0604020202020204" pitchFamily="34" charset="0"/>
                <a:cs typeface="Arial" panose="020B0604020202020204" pitchFamily="34" charset="0"/>
              </a:rPr>
              <a:t>englisch</a:t>
            </a:r>
            <a:r>
              <a:rPr lang="de-DE" sz="1300" dirty="0">
                <a:solidFill>
                  <a:schemeClr val="tx1"/>
                </a:solidFill>
                <a:latin typeface="Arial" panose="020B0604020202020204" pitchFamily="34" charset="0"/>
                <a:cs typeface="Arial" panose="020B0604020202020204" pitchFamily="34" charset="0"/>
              </a:rPr>
              <a:t>: residual </a:t>
            </a:r>
            <a:br>
              <a:rPr lang="de-DE" sz="1300" dirty="0">
                <a:solidFill>
                  <a:schemeClr val="tx1"/>
                </a:solidFill>
                <a:latin typeface="Arial" panose="020B0604020202020204" pitchFamily="34" charset="0"/>
                <a:cs typeface="Arial" panose="020B0604020202020204" pitchFamily="34" charset="0"/>
              </a:rPr>
            </a:br>
            <a:r>
              <a:rPr lang="de-DE" sz="1300" dirty="0" err="1">
                <a:solidFill>
                  <a:schemeClr val="tx1"/>
                </a:solidFill>
                <a:latin typeface="Arial" panose="020B0604020202020204" pitchFamily="34" charset="0"/>
                <a:cs typeface="Arial" panose="020B0604020202020204" pitchFamily="34" charset="0"/>
              </a:rPr>
              <a:t>current</a:t>
            </a:r>
            <a:r>
              <a:rPr lang="de-DE" sz="1300" dirty="0">
                <a:solidFill>
                  <a:schemeClr val="tx1"/>
                </a:solidFill>
                <a:latin typeface="Arial" panose="020B0604020202020204" pitchFamily="34" charset="0"/>
                <a:cs typeface="Arial" panose="020B0604020202020204" pitchFamily="34" charset="0"/>
              </a:rPr>
              <a:t> </a:t>
            </a:r>
            <a:r>
              <a:rPr lang="de-DE" sz="1300" dirty="0" err="1">
                <a:solidFill>
                  <a:schemeClr val="tx1"/>
                </a:solidFill>
                <a:latin typeface="Arial" panose="020B0604020202020204" pitchFamily="34" charset="0"/>
                <a:cs typeface="Arial" panose="020B0604020202020204" pitchFamily="34" charset="0"/>
              </a:rPr>
              <a:t>operated</a:t>
            </a:r>
            <a:br>
              <a:rPr lang="de-DE" sz="1300" dirty="0">
                <a:solidFill>
                  <a:schemeClr val="tx1"/>
                </a:solidFill>
                <a:latin typeface="Arial" panose="020B0604020202020204" pitchFamily="34" charset="0"/>
                <a:cs typeface="Arial" panose="020B0604020202020204" pitchFamily="34" charset="0"/>
              </a:rPr>
            </a:br>
            <a:r>
              <a:rPr lang="de-DE" sz="1300" dirty="0" err="1">
                <a:solidFill>
                  <a:schemeClr val="tx1"/>
                </a:solidFill>
                <a:latin typeface="Arial" panose="020B0604020202020204" pitchFamily="34" charset="0"/>
                <a:cs typeface="Arial" panose="020B0604020202020204" pitchFamily="34" charset="0"/>
              </a:rPr>
              <a:t>circuit</a:t>
            </a:r>
            <a:r>
              <a:rPr lang="de-DE" sz="1300" dirty="0">
                <a:solidFill>
                  <a:schemeClr val="tx1"/>
                </a:solidFill>
                <a:latin typeface="Arial" panose="020B0604020202020204" pitchFamily="34" charset="0"/>
                <a:cs typeface="Arial" panose="020B0604020202020204" pitchFamily="34" charset="0"/>
              </a:rPr>
              <a:t> </a:t>
            </a:r>
            <a:r>
              <a:rPr lang="de-DE" sz="1300" dirty="0" err="1">
                <a:solidFill>
                  <a:schemeClr val="tx1"/>
                </a:solidFill>
                <a:latin typeface="Arial" panose="020B0604020202020204" pitchFamily="34" charset="0"/>
                <a:cs typeface="Arial" panose="020B0604020202020204" pitchFamily="34" charset="0"/>
              </a:rPr>
              <a:t>breaker</a:t>
            </a:r>
            <a:endParaRPr lang="de-DE" sz="1300" dirty="0">
              <a:solidFill>
                <a:schemeClr val="tx1"/>
              </a:solidFill>
              <a:latin typeface="Arial" panose="020B0604020202020204" pitchFamily="34" charset="0"/>
              <a:cs typeface="Arial" panose="020B0604020202020204" pitchFamily="34" charset="0"/>
            </a:endParaRPr>
          </a:p>
        </p:txBody>
      </p:sp>
      <p:sp>
        <p:nvSpPr>
          <p:cNvPr id="16" name="Text Box 351"/>
          <p:cNvSpPr txBox="1">
            <a:spLocks noChangeArrowheads="1"/>
          </p:cNvSpPr>
          <p:nvPr/>
        </p:nvSpPr>
        <p:spPr bwMode="auto">
          <a:xfrm>
            <a:off x="3401153" y="3124879"/>
            <a:ext cx="1754448" cy="860777"/>
          </a:xfrm>
          <a:prstGeom prst="rect">
            <a:avLst/>
          </a:prstGeom>
          <a:noFill/>
          <a:ln w="12700">
            <a:noFill/>
            <a:miter lim="800000"/>
            <a:headEnd/>
            <a:tailEnd/>
          </a:ln>
        </p:spPr>
        <p:txBody>
          <a:bodyPr wrap="none" lIns="99596" tIns="49798" rIns="99596" bIns="49798">
            <a:spAutoFit/>
          </a:bodyPr>
          <a:lstStyle/>
          <a:p>
            <a:pPr defTabSz="829780">
              <a:lnSpc>
                <a:spcPct val="95000"/>
              </a:lnSpc>
            </a:pPr>
            <a:r>
              <a:rPr lang="de-DE" sz="1300" u="sng" dirty="0">
                <a:solidFill>
                  <a:schemeClr val="tx1"/>
                </a:solidFill>
                <a:latin typeface="Arial" panose="020B0604020202020204" pitchFamily="34" charset="0"/>
                <a:cs typeface="Arial" panose="020B0604020202020204" pitchFamily="34" charset="0"/>
              </a:rPr>
              <a:t>englisch</a:t>
            </a:r>
            <a:r>
              <a:rPr lang="de-DE" sz="1300" dirty="0">
                <a:solidFill>
                  <a:schemeClr val="tx1"/>
                </a:solidFill>
                <a:latin typeface="Arial" panose="020B0604020202020204" pitchFamily="34" charset="0"/>
                <a:cs typeface="Arial" panose="020B0604020202020204" pitchFamily="34" charset="0"/>
              </a:rPr>
              <a:t>: residual </a:t>
            </a:r>
            <a:br>
              <a:rPr lang="de-DE" sz="1300" dirty="0">
                <a:solidFill>
                  <a:schemeClr val="tx1"/>
                </a:solidFill>
                <a:latin typeface="Arial" panose="020B0604020202020204" pitchFamily="34" charset="0"/>
                <a:cs typeface="Arial" panose="020B0604020202020204" pitchFamily="34" charset="0"/>
              </a:rPr>
            </a:br>
            <a:r>
              <a:rPr lang="de-DE" sz="1300" dirty="0" err="1">
                <a:solidFill>
                  <a:schemeClr val="tx1"/>
                </a:solidFill>
                <a:latin typeface="Arial" panose="020B0604020202020204" pitchFamily="34" charset="0"/>
                <a:cs typeface="Arial" panose="020B0604020202020204" pitchFamily="34" charset="0"/>
              </a:rPr>
              <a:t>current</a:t>
            </a:r>
            <a:r>
              <a:rPr lang="de-DE" sz="1300" dirty="0">
                <a:solidFill>
                  <a:schemeClr val="tx1"/>
                </a:solidFill>
                <a:latin typeface="Arial" panose="020B0604020202020204" pitchFamily="34" charset="0"/>
                <a:cs typeface="Arial" panose="020B0604020202020204" pitchFamily="34" charset="0"/>
              </a:rPr>
              <a:t> </a:t>
            </a:r>
            <a:r>
              <a:rPr lang="de-DE" sz="1300" dirty="0" err="1">
                <a:solidFill>
                  <a:schemeClr val="tx1"/>
                </a:solidFill>
                <a:latin typeface="Arial" panose="020B0604020202020204" pitchFamily="34" charset="0"/>
                <a:cs typeface="Arial" panose="020B0604020202020204" pitchFamily="34" charset="0"/>
              </a:rPr>
              <a:t>operated</a:t>
            </a:r>
            <a:br>
              <a:rPr lang="de-DE" sz="1300" dirty="0">
                <a:solidFill>
                  <a:schemeClr val="tx1"/>
                </a:solidFill>
                <a:latin typeface="Arial" panose="020B0604020202020204" pitchFamily="34" charset="0"/>
                <a:cs typeface="Arial" panose="020B0604020202020204" pitchFamily="34" charset="0"/>
              </a:rPr>
            </a:br>
            <a:r>
              <a:rPr lang="de-DE" sz="1300" dirty="0" err="1">
                <a:solidFill>
                  <a:schemeClr val="tx1"/>
                </a:solidFill>
                <a:latin typeface="Arial" panose="020B0604020202020204" pitchFamily="34" charset="0"/>
                <a:cs typeface="Arial" panose="020B0604020202020204" pitchFamily="34" charset="0"/>
              </a:rPr>
              <a:t>circuit-breaker</a:t>
            </a:r>
            <a:r>
              <a:rPr lang="de-DE" sz="1300" dirty="0">
                <a:solidFill>
                  <a:schemeClr val="tx1"/>
                </a:solidFill>
                <a:latin typeface="Arial" panose="020B0604020202020204" pitchFamily="34" charset="0"/>
                <a:cs typeface="Arial" panose="020B0604020202020204" pitchFamily="34" charset="0"/>
              </a:rPr>
              <a:t> </a:t>
            </a:r>
            <a:r>
              <a:rPr lang="de-DE" sz="1300" dirty="0" err="1">
                <a:solidFill>
                  <a:schemeClr val="tx1"/>
                </a:solidFill>
                <a:latin typeface="Arial" panose="020B0604020202020204" pitchFamily="34" charset="0"/>
                <a:cs typeface="Arial" panose="020B0604020202020204" pitchFamily="34" charset="0"/>
              </a:rPr>
              <a:t>with</a:t>
            </a:r>
            <a:br>
              <a:rPr lang="de-DE" sz="1300" dirty="0">
                <a:solidFill>
                  <a:schemeClr val="tx1"/>
                </a:solidFill>
                <a:latin typeface="Arial" panose="020B0604020202020204" pitchFamily="34" charset="0"/>
                <a:cs typeface="Arial" panose="020B0604020202020204" pitchFamily="34" charset="0"/>
              </a:rPr>
            </a:br>
            <a:r>
              <a:rPr lang="de-DE" sz="1300" dirty="0" err="1">
                <a:solidFill>
                  <a:schemeClr val="tx1"/>
                </a:solidFill>
                <a:latin typeface="Arial" panose="020B0604020202020204" pitchFamily="34" charset="0"/>
                <a:cs typeface="Arial" panose="020B0604020202020204" pitchFamily="34" charset="0"/>
              </a:rPr>
              <a:t>overcurrent</a:t>
            </a:r>
            <a:r>
              <a:rPr lang="de-DE" sz="1300" dirty="0">
                <a:solidFill>
                  <a:schemeClr val="tx1"/>
                </a:solidFill>
                <a:latin typeface="Arial" panose="020B0604020202020204" pitchFamily="34" charset="0"/>
                <a:cs typeface="Arial" panose="020B0604020202020204" pitchFamily="34" charset="0"/>
              </a:rPr>
              <a:t> </a:t>
            </a:r>
            <a:r>
              <a:rPr lang="de-DE" sz="1300" dirty="0" err="1">
                <a:solidFill>
                  <a:schemeClr val="tx1"/>
                </a:solidFill>
                <a:latin typeface="Arial" panose="020B0604020202020204" pitchFamily="34" charset="0"/>
                <a:cs typeface="Arial" panose="020B0604020202020204" pitchFamily="34" charset="0"/>
              </a:rPr>
              <a:t>protector</a:t>
            </a:r>
            <a:endParaRPr lang="de-DE" sz="1300" dirty="0">
              <a:solidFill>
                <a:schemeClr val="tx1"/>
              </a:solidFill>
              <a:latin typeface="Arial" panose="020B0604020202020204" pitchFamily="34" charset="0"/>
              <a:cs typeface="Arial" panose="020B0604020202020204" pitchFamily="34" charset="0"/>
            </a:endParaRPr>
          </a:p>
        </p:txBody>
      </p:sp>
      <p:sp>
        <p:nvSpPr>
          <p:cNvPr id="17" name="Text Box 352"/>
          <p:cNvSpPr txBox="1">
            <a:spLocks noChangeArrowheads="1"/>
          </p:cNvSpPr>
          <p:nvPr/>
        </p:nvSpPr>
        <p:spPr bwMode="auto">
          <a:xfrm>
            <a:off x="7687541" y="3214176"/>
            <a:ext cx="1493158" cy="860777"/>
          </a:xfrm>
          <a:prstGeom prst="rect">
            <a:avLst/>
          </a:prstGeom>
          <a:noFill/>
          <a:ln w="12700">
            <a:noFill/>
            <a:miter lim="800000"/>
            <a:headEnd/>
            <a:tailEnd/>
          </a:ln>
        </p:spPr>
        <p:txBody>
          <a:bodyPr wrap="none" lIns="99596" tIns="49798" rIns="99596" bIns="49798">
            <a:spAutoFit/>
          </a:bodyPr>
          <a:lstStyle/>
          <a:p>
            <a:pPr defTabSz="829780">
              <a:lnSpc>
                <a:spcPct val="95000"/>
              </a:lnSpc>
            </a:pPr>
            <a:r>
              <a:rPr lang="de-DE" sz="1300" u="sng" dirty="0">
                <a:solidFill>
                  <a:schemeClr val="tx1"/>
                </a:solidFill>
                <a:latin typeface="Arial" panose="020B0604020202020204" pitchFamily="34" charset="0"/>
                <a:cs typeface="Arial" panose="020B0604020202020204" pitchFamily="34" charset="0"/>
              </a:rPr>
              <a:t>englisch</a:t>
            </a:r>
            <a:r>
              <a:rPr lang="de-DE" sz="1300" dirty="0">
                <a:solidFill>
                  <a:schemeClr val="tx1"/>
                </a:solidFill>
                <a:latin typeface="Arial" panose="020B0604020202020204" pitchFamily="34" charset="0"/>
                <a:cs typeface="Arial" panose="020B0604020202020204" pitchFamily="34" charset="0"/>
              </a:rPr>
              <a:t>: </a:t>
            </a:r>
            <a:br>
              <a:rPr lang="de-DE" sz="1300" dirty="0">
                <a:solidFill>
                  <a:schemeClr val="tx1"/>
                </a:solidFill>
                <a:latin typeface="Arial" panose="020B0604020202020204" pitchFamily="34" charset="0"/>
                <a:cs typeface="Arial" panose="020B0604020202020204" pitchFamily="34" charset="0"/>
              </a:rPr>
            </a:br>
            <a:r>
              <a:rPr lang="de-DE" sz="1300" dirty="0">
                <a:solidFill>
                  <a:schemeClr val="tx1"/>
                </a:solidFill>
                <a:latin typeface="Arial" panose="020B0604020202020204" pitchFamily="34" charset="0"/>
                <a:cs typeface="Arial" panose="020B0604020202020204" pitchFamily="34" charset="0"/>
              </a:rPr>
              <a:t>portable-residual</a:t>
            </a:r>
            <a:br>
              <a:rPr lang="de-DE" sz="1300" dirty="0">
                <a:solidFill>
                  <a:schemeClr val="tx1"/>
                </a:solidFill>
                <a:latin typeface="Arial" panose="020B0604020202020204" pitchFamily="34" charset="0"/>
                <a:cs typeface="Arial" panose="020B0604020202020204" pitchFamily="34" charset="0"/>
              </a:rPr>
            </a:br>
            <a:r>
              <a:rPr lang="de-DE" sz="1300" dirty="0" err="1">
                <a:solidFill>
                  <a:schemeClr val="tx1"/>
                </a:solidFill>
                <a:latin typeface="Arial" panose="020B0604020202020204" pitchFamily="34" charset="0"/>
                <a:cs typeface="Arial" panose="020B0604020202020204" pitchFamily="34" charset="0"/>
              </a:rPr>
              <a:t>current</a:t>
            </a:r>
            <a:r>
              <a:rPr lang="de-DE" sz="1300" dirty="0">
                <a:solidFill>
                  <a:schemeClr val="tx1"/>
                </a:solidFill>
                <a:latin typeface="Arial" panose="020B0604020202020204" pitchFamily="34" charset="0"/>
                <a:cs typeface="Arial" panose="020B0604020202020204" pitchFamily="34" charset="0"/>
              </a:rPr>
              <a:t> </a:t>
            </a:r>
            <a:r>
              <a:rPr lang="de-DE" sz="1300" dirty="0" err="1">
                <a:solidFill>
                  <a:schemeClr val="tx1"/>
                </a:solidFill>
                <a:latin typeface="Arial" panose="020B0604020202020204" pitchFamily="34" charset="0"/>
                <a:cs typeface="Arial" panose="020B0604020202020204" pitchFamily="34" charset="0"/>
              </a:rPr>
              <a:t>protective</a:t>
            </a:r>
            <a:br>
              <a:rPr lang="de-DE" sz="1300" dirty="0">
                <a:solidFill>
                  <a:schemeClr val="tx1"/>
                </a:solidFill>
                <a:latin typeface="Arial" panose="020B0604020202020204" pitchFamily="34" charset="0"/>
                <a:cs typeface="Arial" panose="020B0604020202020204" pitchFamily="34" charset="0"/>
              </a:rPr>
            </a:br>
            <a:r>
              <a:rPr lang="de-DE" sz="1300" dirty="0" err="1">
                <a:solidFill>
                  <a:schemeClr val="tx1"/>
                </a:solidFill>
                <a:latin typeface="Arial" panose="020B0604020202020204" pitchFamily="34" charset="0"/>
                <a:cs typeface="Arial" panose="020B0604020202020204" pitchFamily="34" charset="0"/>
              </a:rPr>
              <a:t>device</a:t>
            </a:r>
            <a:r>
              <a:rPr lang="de-DE" sz="1300" dirty="0">
                <a:solidFill>
                  <a:schemeClr val="tx1"/>
                </a:solidFill>
                <a:latin typeface="Arial" panose="020B0604020202020204" pitchFamily="34" charset="0"/>
                <a:cs typeface="Arial" panose="020B0604020202020204" pitchFamily="34" charset="0"/>
              </a:rPr>
              <a:t> </a:t>
            </a:r>
            <a:r>
              <a:rPr lang="de-DE" sz="1300" dirty="0" err="1">
                <a:solidFill>
                  <a:schemeClr val="tx1"/>
                </a:solidFill>
                <a:latin typeface="Arial" panose="020B0604020202020204" pitchFamily="34" charset="0"/>
                <a:cs typeface="Arial" panose="020B0604020202020204" pitchFamily="34" charset="0"/>
              </a:rPr>
              <a:t>savety</a:t>
            </a:r>
            <a:endParaRPr lang="de-DE" sz="1300" dirty="0">
              <a:solidFill>
                <a:schemeClr val="tx1"/>
              </a:solidFill>
              <a:latin typeface="Arial" panose="020B0604020202020204" pitchFamily="34" charset="0"/>
              <a:cs typeface="Arial" panose="020B0604020202020204" pitchFamily="34" charset="0"/>
            </a:endParaRPr>
          </a:p>
        </p:txBody>
      </p:sp>
      <p:sp>
        <p:nvSpPr>
          <p:cNvPr id="18" name="Text Box 353"/>
          <p:cNvSpPr txBox="1">
            <a:spLocks noChangeArrowheads="1"/>
          </p:cNvSpPr>
          <p:nvPr/>
        </p:nvSpPr>
        <p:spPr bwMode="auto">
          <a:xfrm>
            <a:off x="5403763" y="3189686"/>
            <a:ext cx="1836200" cy="860777"/>
          </a:xfrm>
          <a:prstGeom prst="rect">
            <a:avLst/>
          </a:prstGeom>
          <a:noFill/>
          <a:ln w="12700">
            <a:noFill/>
            <a:miter lim="800000"/>
            <a:headEnd/>
            <a:tailEnd/>
          </a:ln>
        </p:spPr>
        <p:txBody>
          <a:bodyPr wrap="none" lIns="99596" tIns="49798" rIns="99596" bIns="49798">
            <a:spAutoFit/>
          </a:bodyPr>
          <a:lstStyle/>
          <a:p>
            <a:pPr defTabSz="829780">
              <a:lnSpc>
                <a:spcPct val="95000"/>
              </a:lnSpc>
            </a:pPr>
            <a:r>
              <a:rPr lang="de-DE" sz="1300" u="sng" dirty="0">
                <a:solidFill>
                  <a:schemeClr val="tx1"/>
                </a:solidFill>
                <a:latin typeface="Arial" panose="020B0604020202020204" pitchFamily="34" charset="0"/>
                <a:cs typeface="Arial" panose="020B0604020202020204" pitchFamily="34" charset="0"/>
              </a:rPr>
              <a:t>englisch</a:t>
            </a:r>
            <a:r>
              <a:rPr lang="de-DE" sz="1300" dirty="0">
                <a:solidFill>
                  <a:schemeClr val="tx1"/>
                </a:solidFill>
                <a:latin typeface="Arial" panose="020B0604020202020204" pitchFamily="34" charset="0"/>
                <a:cs typeface="Arial" panose="020B0604020202020204" pitchFamily="34" charset="0"/>
              </a:rPr>
              <a:t>: </a:t>
            </a:r>
            <a:br>
              <a:rPr lang="de-DE" sz="1300" dirty="0">
                <a:solidFill>
                  <a:schemeClr val="tx1"/>
                </a:solidFill>
                <a:latin typeface="Arial" panose="020B0604020202020204" pitchFamily="34" charset="0"/>
                <a:cs typeface="Arial" panose="020B0604020202020204" pitchFamily="34" charset="0"/>
              </a:rPr>
            </a:br>
            <a:r>
              <a:rPr lang="de-DE" sz="1300" dirty="0">
                <a:solidFill>
                  <a:schemeClr val="tx1"/>
                </a:solidFill>
                <a:latin typeface="Arial" panose="020B0604020202020204" pitchFamily="34" charset="0"/>
                <a:cs typeface="Arial" panose="020B0604020202020204" pitchFamily="34" charset="0"/>
              </a:rPr>
              <a:t>socket-</a:t>
            </a:r>
            <a:r>
              <a:rPr lang="de-DE" sz="1300" dirty="0" err="1">
                <a:solidFill>
                  <a:schemeClr val="tx1"/>
                </a:solidFill>
                <a:latin typeface="Arial" panose="020B0604020202020204" pitchFamily="34" charset="0"/>
                <a:cs typeface="Arial" panose="020B0604020202020204" pitchFamily="34" charset="0"/>
              </a:rPr>
              <a:t>outlet</a:t>
            </a:r>
            <a:r>
              <a:rPr lang="de-DE" sz="1300" dirty="0">
                <a:solidFill>
                  <a:schemeClr val="tx1"/>
                </a:solidFill>
                <a:latin typeface="Arial" panose="020B0604020202020204" pitchFamily="34" charset="0"/>
                <a:cs typeface="Arial" panose="020B0604020202020204" pitchFamily="34" charset="0"/>
              </a:rPr>
              <a:t>-residual </a:t>
            </a:r>
            <a:br>
              <a:rPr lang="de-DE" sz="1300" dirty="0">
                <a:solidFill>
                  <a:schemeClr val="tx1"/>
                </a:solidFill>
                <a:latin typeface="Arial" panose="020B0604020202020204" pitchFamily="34" charset="0"/>
                <a:cs typeface="Arial" panose="020B0604020202020204" pitchFamily="34" charset="0"/>
              </a:rPr>
            </a:br>
            <a:r>
              <a:rPr lang="de-DE" sz="1300" dirty="0" err="1">
                <a:solidFill>
                  <a:schemeClr val="tx1"/>
                </a:solidFill>
                <a:latin typeface="Arial" panose="020B0604020202020204" pitchFamily="34" charset="0"/>
                <a:cs typeface="Arial" panose="020B0604020202020204" pitchFamily="34" charset="0"/>
              </a:rPr>
              <a:t>current</a:t>
            </a:r>
            <a:r>
              <a:rPr lang="de-DE" sz="1300" dirty="0">
                <a:solidFill>
                  <a:schemeClr val="tx1"/>
                </a:solidFill>
                <a:latin typeface="Arial" panose="020B0604020202020204" pitchFamily="34" charset="0"/>
                <a:cs typeface="Arial" panose="020B0604020202020204" pitchFamily="34" charset="0"/>
              </a:rPr>
              <a:t> </a:t>
            </a:r>
            <a:r>
              <a:rPr lang="de-DE" sz="1300" dirty="0" err="1">
                <a:solidFill>
                  <a:schemeClr val="tx1"/>
                </a:solidFill>
                <a:latin typeface="Arial" panose="020B0604020202020204" pitchFamily="34" charset="0"/>
                <a:cs typeface="Arial" panose="020B0604020202020204" pitchFamily="34" charset="0"/>
              </a:rPr>
              <a:t>protective</a:t>
            </a:r>
            <a:br>
              <a:rPr lang="de-DE" sz="1300" dirty="0">
                <a:solidFill>
                  <a:schemeClr val="tx1"/>
                </a:solidFill>
                <a:latin typeface="Arial" panose="020B0604020202020204" pitchFamily="34" charset="0"/>
                <a:cs typeface="Arial" panose="020B0604020202020204" pitchFamily="34" charset="0"/>
              </a:rPr>
            </a:br>
            <a:r>
              <a:rPr lang="de-DE" sz="1300" dirty="0" err="1">
                <a:solidFill>
                  <a:schemeClr val="tx1"/>
                </a:solidFill>
                <a:latin typeface="Arial" panose="020B0604020202020204" pitchFamily="34" charset="0"/>
                <a:cs typeface="Arial" panose="020B0604020202020204" pitchFamily="34" charset="0"/>
              </a:rPr>
              <a:t>device</a:t>
            </a:r>
            <a:endParaRPr lang="de-DE" sz="1300" dirty="0">
              <a:solidFill>
                <a:schemeClr val="tx1"/>
              </a:solidFill>
              <a:latin typeface="Arial" panose="020B0604020202020204" pitchFamily="34" charset="0"/>
              <a:cs typeface="Arial" panose="020B0604020202020204" pitchFamily="34" charset="0"/>
            </a:endParaRPr>
          </a:p>
        </p:txBody>
      </p:sp>
      <p:sp>
        <p:nvSpPr>
          <p:cNvPr id="19" name="Text Box 354"/>
          <p:cNvSpPr txBox="1">
            <a:spLocks noChangeArrowheads="1"/>
          </p:cNvSpPr>
          <p:nvPr/>
        </p:nvSpPr>
        <p:spPr bwMode="auto">
          <a:xfrm>
            <a:off x="1297449" y="3951017"/>
            <a:ext cx="1619795" cy="860777"/>
          </a:xfrm>
          <a:prstGeom prst="rect">
            <a:avLst/>
          </a:prstGeom>
          <a:noFill/>
          <a:ln w="12700">
            <a:noFill/>
            <a:miter lim="800000"/>
            <a:headEnd/>
            <a:tailEnd/>
          </a:ln>
        </p:spPr>
        <p:txBody>
          <a:bodyPr wrap="none" lIns="99596" tIns="49798" rIns="99596" bIns="49798">
            <a:spAutoFit/>
          </a:bodyPr>
          <a:lstStyle/>
          <a:p>
            <a:pPr defTabSz="829780">
              <a:lnSpc>
                <a:spcPct val="95000"/>
              </a:lnSpc>
            </a:pPr>
            <a:r>
              <a:rPr lang="de-DE" sz="1300" u="sng" dirty="0">
                <a:solidFill>
                  <a:schemeClr val="tx1"/>
                </a:solidFill>
                <a:latin typeface="Arial" panose="020B0604020202020204" pitchFamily="34" charset="0"/>
                <a:cs typeface="Arial" panose="020B0604020202020204" pitchFamily="34" charset="0"/>
              </a:rPr>
              <a:t>deutsch</a:t>
            </a:r>
            <a:r>
              <a:rPr lang="de-DE" sz="1300" dirty="0">
                <a:solidFill>
                  <a:schemeClr val="tx1"/>
                </a:solidFill>
                <a:latin typeface="Arial" panose="020B0604020202020204" pitchFamily="34" charset="0"/>
                <a:cs typeface="Arial" panose="020B0604020202020204" pitchFamily="34" charset="0"/>
              </a:rPr>
              <a:t>:</a:t>
            </a:r>
          </a:p>
          <a:p>
            <a:pPr defTabSz="829780">
              <a:lnSpc>
                <a:spcPct val="95000"/>
              </a:lnSpc>
            </a:pPr>
            <a:r>
              <a:rPr lang="de-DE" sz="1300" dirty="0">
                <a:solidFill>
                  <a:schemeClr val="tx1"/>
                </a:solidFill>
                <a:latin typeface="Arial" panose="020B0604020202020204" pitchFamily="34" charset="0"/>
                <a:cs typeface="Arial" panose="020B0604020202020204" pitchFamily="34" charset="0"/>
              </a:rPr>
              <a:t>Fehlerstrom-</a:t>
            </a:r>
            <a:br>
              <a:rPr lang="de-DE" sz="1300" dirty="0">
                <a:solidFill>
                  <a:schemeClr val="tx1"/>
                </a:solidFill>
                <a:latin typeface="Arial" panose="020B0604020202020204" pitchFamily="34" charset="0"/>
                <a:cs typeface="Arial" panose="020B0604020202020204" pitchFamily="34" charset="0"/>
              </a:rPr>
            </a:br>
            <a:r>
              <a:rPr lang="de-DE" sz="1300" dirty="0">
                <a:solidFill>
                  <a:schemeClr val="tx1"/>
                </a:solidFill>
                <a:latin typeface="Arial" panose="020B0604020202020204" pitchFamily="34" charset="0"/>
                <a:cs typeface="Arial" panose="020B0604020202020204" pitchFamily="34" charset="0"/>
              </a:rPr>
              <a:t>Schutzschalter</a:t>
            </a:r>
          </a:p>
          <a:p>
            <a:pPr defTabSz="829780">
              <a:lnSpc>
                <a:spcPct val="95000"/>
              </a:lnSpc>
            </a:pPr>
            <a:r>
              <a:rPr lang="de-DE" sz="1300" dirty="0">
                <a:solidFill>
                  <a:schemeClr val="tx1"/>
                </a:solidFill>
                <a:latin typeface="Arial" panose="020B0604020202020204" pitchFamily="34" charset="0"/>
                <a:cs typeface="Arial" panose="020B0604020202020204" pitchFamily="34" charset="0"/>
              </a:rPr>
              <a:t>"FI-Schutzschalter"</a:t>
            </a:r>
          </a:p>
        </p:txBody>
      </p:sp>
      <p:sp>
        <p:nvSpPr>
          <p:cNvPr id="20" name="Text Box 355"/>
          <p:cNvSpPr txBox="1">
            <a:spLocks noChangeArrowheads="1"/>
          </p:cNvSpPr>
          <p:nvPr/>
        </p:nvSpPr>
        <p:spPr bwMode="auto">
          <a:xfrm>
            <a:off x="3401153" y="3951017"/>
            <a:ext cx="1900320" cy="860777"/>
          </a:xfrm>
          <a:prstGeom prst="rect">
            <a:avLst/>
          </a:prstGeom>
          <a:noFill/>
          <a:ln w="12700">
            <a:noFill/>
            <a:miter lim="800000"/>
            <a:headEnd/>
            <a:tailEnd/>
          </a:ln>
        </p:spPr>
        <p:txBody>
          <a:bodyPr wrap="none" lIns="99596" tIns="49798" rIns="99596" bIns="49798">
            <a:spAutoFit/>
          </a:bodyPr>
          <a:lstStyle/>
          <a:p>
            <a:pPr defTabSz="829780">
              <a:lnSpc>
                <a:spcPct val="95000"/>
              </a:lnSpc>
            </a:pPr>
            <a:r>
              <a:rPr lang="de-DE" sz="1300" u="sng" dirty="0">
                <a:solidFill>
                  <a:schemeClr val="tx1"/>
                </a:solidFill>
                <a:latin typeface="Arial" panose="020B0604020202020204" pitchFamily="34" charset="0"/>
                <a:cs typeface="Arial" panose="020B0604020202020204" pitchFamily="34" charset="0"/>
              </a:rPr>
              <a:t>deutsch</a:t>
            </a:r>
            <a:r>
              <a:rPr lang="de-DE" sz="1300" dirty="0">
                <a:solidFill>
                  <a:schemeClr val="tx1"/>
                </a:solidFill>
                <a:latin typeface="Arial" panose="020B0604020202020204" pitchFamily="34" charset="0"/>
                <a:cs typeface="Arial" panose="020B0604020202020204" pitchFamily="34" charset="0"/>
              </a:rPr>
              <a:t>: </a:t>
            </a:r>
          </a:p>
          <a:p>
            <a:pPr defTabSz="829780">
              <a:lnSpc>
                <a:spcPct val="95000"/>
              </a:lnSpc>
            </a:pPr>
            <a:r>
              <a:rPr lang="de-DE" sz="1300" dirty="0">
                <a:solidFill>
                  <a:schemeClr val="tx1"/>
                </a:solidFill>
                <a:latin typeface="Arial" panose="020B0604020202020204" pitchFamily="34" charset="0"/>
                <a:cs typeface="Arial" panose="020B0604020202020204" pitchFamily="34" charset="0"/>
              </a:rPr>
              <a:t>Fehlerstrom-/</a:t>
            </a:r>
            <a:br>
              <a:rPr lang="de-DE" sz="1300" dirty="0">
                <a:solidFill>
                  <a:schemeClr val="tx1"/>
                </a:solidFill>
                <a:latin typeface="Arial" panose="020B0604020202020204" pitchFamily="34" charset="0"/>
                <a:cs typeface="Arial" panose="020B0604020202020204" pitchFamily="34" charset="0"/>
              </a:rPr>
            </a:br>
            <a:r>
              <a:rPr lang="de-DE" sz="1300" dirty="0">
                <a:solidFill>
                  <a:schemeClr val="tx1"/>
                </a:solidFill>
                <a:latin typeface="Arial" panose="020B0604020202020204" pitchFamily="34" charset="0"/>
                <a:cs typeface="Arial" panose="020B0604020202020204" pitchFamily="34" charset="0"/>
              </a:rPr>
              <a:t>Leitungsschutzschalter</a:t>
            </a:r>
          </a:p>
          <a:p>
            <a:pPr defTabSz="829780">
              <a:lnSpc>
                <a:spcPct val="95000"/>
              </a:lnSpc>
            </a:pPr>
            <a:r>
              <a:rPr lang="de-DE" sz="1300" dirty="0">
                <a:solidFill>
                  <a:schemeClr val="tx1"/>
                </a:solidFill>
                <a:latin typeface="Arial" panose="020B0604020202020204" pitchFamily="34" charset="0"/>
                <a:cs typeface="Arial" panose="020B0604020202020204" pitchFamily="34" charset="0"/>
              </a:rPr>
              <a:t>"FI/LS-Schalter"</a:t>
            </a:r>
          </a:p>
        </p:txBody>
      </p:sp>
      <p:sp>
        <p:nvSpPr>
          <p:cNvPr id="21" name="Text Box 358"/>
          <p:cNvSpPr txBox="1">
            <a:spLocks noChangeArrowheads="1"/>
          </p:cNvSpPr>
          <p:nvPr/>
        </p:nvSpPr>
        <p:spPr bwMode="auto">
          <a:xfrm>
            <a:off x="7687541" y="4140094"/>
            <a:ext cx="2477401" cy="860777"/>
          </a:xfrm>
          <a:prstGeom prst="rect">
            <a:avLst/>
          </a:prstGeom>
          <a:noFill/>
          <a:ln w="12700">
            <a:noFill/>
            <a:miter lim="800000"/>
            <a:headEnd/>
            <a:tailEnd/>
          </a:ln>
        </p:spPr>
        <p:txBody>
          <a:bodyPr wrap="none" lIns="99596" tIns="49798" rIns="99596" bIns="49798">
            <a:spAutoFit/>
          </a:bodyPr>
          <a:lstStyle/>
          <a:p>
            <a:pPr defTabSz="829780">
              <a:lnSpc>
                <a:spcPct val="95000"/>
              </a:lnSpc>
            </a:pPr>
            <a:r>
              <a:rPr lang="de-DE" sz="1300" u="sng" dirty="0">
                <a:solidFill>
                  <a:schemeClr val="tx1"/>
                </a:solidFill>
                <a:latin typeface="Arial" panose="020B0604020202020204" pitchFamily="34" charset="0"/>
                <a:cs typeface="Arial" panose="020B0604020202020204" pitchFamily="34" charset="0"/>
              </a:rPr>
              <a:t>deutsch</a:t>
            </a:r>
            <a:r>
              <a:rPr lang="de-DE" sz="1300" dirty="0">
                <a:solidFill>
                  <a:schemeClr val="tx1"/>
                </a:solidFill>
                <a:latin typeface="Arial" panose="020B0604020202020204" pitchFamily="34" charset="0"/>
                <a:cs typeface="Arial" panose="020B0604020202020204" pitchFamily="34" charset="0"/>
              </a:rPr>
              <a:t>: </a:t>
            </a:r>
            <a:br>
              <a:rPr lang="de-DE" sz="1300" dirty="0">
                <a:solidFill>
                  <a:schemeClr val="tx1"/>
                </a:solidFill>
                <a:latin typeface="Arial" panose="020B0604020202020204" pitchFamily="34" charset="0"/>
                <a:cs typeface="Arial" panose="020B0604020202020204" pitchFamily="34" charset="0"/>
              </a:rPr>
            </a:br>
            <a:r>
              <a:rPr lang="de-DE" sz="1300" dirty="0">
                <a:solidFill>
                  <a:schemeClr val="tx1"/>
                </a:solidFill>
                <a:latin typeface="Arial" panose="020B0604020202020204" pitchFamily="34" charset="0"/>
                <a:cs typeface="Arial" panose="020B0604020202020204" pitchFamily="34" charset="0"/>
              </a:rPr>
              <a:t>ortsveränderliche</a:t>
            </a:r>
            <a:br>
              <a:rPr lang="de-DE" sz="1300" dirty="0">
                <a:solidFill>
                  <a:schemeClr val="tx1"/>
                </a:solidFill>
                <a:latin typeface="Arial" panose="020B0604020202020204" pitchFamily="34" charset="0"/>
                <a:cs typeface="Arial" panose="020B0604020202020204" pitchFamily="34" charset="0"/>
              </a:rPr>
            </a:br>
            <a:r>
              <a:rPr lang="de-DE" sz="1300" dirty="0">
                <a:solidFill>
                  <a:schemeClr val="tx1"/>
                </a:solidFill>
                <a:latin typeface="Arial" panose="020B0604020202020204" pitchFamily="34" charset="0"/>
                <a:cs typeface="Arial" panose="020B0604020202020204" pitchFamily="34" charset="0"/>
              </a:rPr>
              <a:t>Fehlerstrom-Schutzeinrichtung</a:t>
            </a:r>
          </a:p>
          <a:p>
            <a:pPr defTabSz="829780">
              <a:lnSpc>
                <a:spcPct val="95000"/>
              </a:lnSpc>
            </a:pPr>
            <a:r>
              <a:rPr lang="de-DE" sz="1300" dirty="0">
                <a:solidFill>
                  <a:schemeClr val="tx1"/>
                </a:solidFill>
                <a:latin typeface="Arial" panose="020B0604020202020204" pitchFamily="34" charset="0"/>
                <a:cs typeface="Arial" panose="020B0604020202020204" pitchFamily="34" charset="0"/>
              </a:rPr>
              <a:t>mit Schutzleiterüberwachung</a:t>
            </a:r>
          </a:p>
        </p:txBody>
      </p:sp>
      <p:sp>
        <p:nvSpPr>
          <p:cNvPr id="22" name="Text Box 359"/>
          <p:cNvSpPr txBox="1">
            <a:spLocks noChangeArrowheads="1"/>
          </p:cNvSpPr>
          <p:nvPr/>
        </p:nvSpPr>
        <p:spPr bwMode="auto">
          <a:xfrm>
            <a:off x="5403763" y="4140094"/>
            <a:ext cx="2078254" cy="860777"/>
          </a:xfrm>
          <a:prstGeom prst="rect">
            <a:avLst/>
          </a:prstGeom>
          <a:noFill/>
          <a:ln w="12700">
            <a:noFill/>
            <a:miter lim="800000"/>
            <a:headEnd/>
            <a:tailEnd/>
          </a:ln>
        </p:spPr>
        <p:txBody>
          <a:bodyPr wrap="none" lIns="99596" tIns="49798" rIns="99596" bIns="49798">
            <a:spAutoFit/>
          </a:bodyPr>
          <a:lstStyle/>
          <a:p>
            <a:pPr defTabSz="829780">
              <a:lnSpc>
                <a:spcPct val="95000"/>
              </a:lnSpc>
            </a:pPr>
            <a:r>
              <a:rPr lang="de-DE" sz="1300" u="sng" dirty="0">
                <a:solidFill>
                  <a:schemeClr val="tx1"/>
                </a:solidFill>
                <a:latin typeface="Arial" panose="020B0604020202020204" pitchFamily="34" charset="0"/>
                <a:cs typeface="Arial" panose="020B0604020202020204" pitchFamily="34" charset="0"/>
              </a:rPr>
              <a:t>deutsch</a:t>
            </a:r>
            <a:r>
              <a:rPr lang="de-DE" sz="1300" dirty="0">
                <a:solidFill>
                  <a:schemeClr val="tx1"/>
                </a:solidFill>
                <a:latin typeface="Arial" panose="020B0604020202020204" pitchFamily="34" charset="0"/>
                <a:cs typeface="Arial" panose="020B0604020202020204" pitchFamily="34" charset="0"/>
              </a:rPr>
              <a:t>: </a:t>
            </a:r>
            <a:br>
              <a:rPr lang="de-DE" sz="1300" dirty="0">
                <a:solidFill>
                  <a:schemeClr val="tx1"/>
                </a:solidFill>
                <a:latin typeface="Arial" panose="020B0604020202020204" pitchFamily="34" charset="0"/>
                <a:cs typeface="Arial" panose="020B0604020202020204" pitchFamily="34" charset="0"/>
              </a:rPr>
            </a:br>
            <a:r>
              <a:rPr lang="de-DE" sz="1300" dirty="0">
                <a:solidFill>
                  <a:schemeClr val="tx1"/>
                </a:solidFill>
                <a:latin typeface="Arial" panose="020B0604020202020204" pitchFamily="34" charset="0"/>
                <a:cs typeface="Arial" panose="020B0604020202020204" pitchFamily="34" charset="0"/>
              </a:rPr>
              <a:t>ortsfeste</a:t>
            </a:r>
            <a:br>
              <a:rPr lang="de-DE" sz="1300" dirty="0">
                <a:solidFill>
                  <a:schemeClr val="tx1"/>
                </a:solidFill>
                <a:latin typeface="Arial" panose="020B0604020202020204" pitchFamily="34" charset="0"/>
                <a:cs typeface="Arial" panose="020B0604020202020204" pitchFamily="34" charset="0"/>
              </a:rPr>
            </a:br>
            <a:r>
              <a:rPr lang="de-DE" sz="1300" dirty="0">
                <a:solidFill>
                  <a:schemeClr val="tx1"/>
                </a:solidFill>
                <a:latin typeface="Arial" panose="020B0604020202020204" pitchFamily="34" charset="0"/>
                <a:cs typeface="Arial" panose="020B0604020202020204" pitchFamily="34" charset="0"/>
              </a:rPr>
              <a:t>Steckdosen-Fehlerstrom-</a:t>
            </a:r>
            <a:br>
              <a:rPr lang="de-DE" sz="1300" dirty="0">
                <a:solidFill>
                  <a:schemeClr val="tx1"/>
                </a:solidFill>
                <a:latin typeface="Arial" panose="020B0604020202020204" pitchFamily="34" charset="0"/>
                <a:cs typeface="Arial" panose="020B0604020202020204" pitchFamily="34" charset="0"/>
              </a:rPr>
            </a:br>
            <a:r>
              <a:rPr lang="de-DE" sz="1300" dirty="0">
                <a:solidFill>
                  <a:schemeClr val="tx1"/>
                </a:solidFill>
                <a:latin typeface="Arial" panose="020B0604020202020204" pitchFamily="34" charset="0"/>
                <a:cs typeface="Arial" panose="020B0604020202020204" pitchFamily="34" charset="0"/>
              </a:rPr>
              <a:t>Schutzeinrichtung</a:t>
            </a:r>
          </a:p>
        </p:txBody>
      </p:sp>
      <p:cxnSp>
        <p:nvCxnSpPr>
          <p:cNvPr id="23" name="AutoShape 366"/>
          <p:cNvCxnSpPr>
            <a:cxnSpLocks noChangeShapeType="1"/>
            <a:endCxn id="8" idx="0"/>
          </p:cNvCxnSpPr>
          <p:nvPr/>
        </p:nvCxnSpPr>
        <p:spPr bwMode="auto">
          <a:xfrm rot="10800000" flipV="1">
            <a:off x="2075836" y="2449266"/>
            <a:ext cx="2156854" cy="243290"/>
          </a:xfrm>
          <a:prstGeom prst="bentConnector2">
            <a:avLst/>
          </a:prstGeom>
          <a:noFill/>
          <a:ln w="28575">
            <a:solidFill>
              <a:schemeClr val="tx1"/>
            </a:solidFill>
            <a:miter lim="800000"/>
            <a:headEnd/>
            <a:tailEnd/>
          </a:ln>
        </p:spPr>
      </p:cxnSp>
      <p:pic>
        <p:nvPicPr>
          <p:cNvPr id="25" name="Picture 4"/>
          <p:cNvPicPr>
            <a:picLocks noChangeAspect="1" noChangeArrowheads="1"/>
          </p:cNvPicPr>
          <p:nvPr/>
        </p:nvPicPr>
        <p:blipFill>
          <a:blip r:embed="rId2"/>
          <a:srcRect/>
          <a:stretch>
            <a:fillRect/>
          </a:stretch>
        </p:blipFill>
        <p:spPr bwMode="auto">
          <a:xfrm>
            <a:off x="5482631" y="5044995"/>
            <a:ext cx="1825660" cy="2012864"/>
          </a:xfrm>
          <a:prstGeom prst="rect">
            <a:avLst/>
          </a:prstGeom>
          <a:noFill/>
          <a:ln w="9525">
            <a:noFill/>
            <a:miter lim="800000"/>
            <a:headEnd/>
            <a:tailEnd/>
          </a:ln>
        </p:spPr>
      </p:pic>
      <p:cxnSp>
        <p:nvCxnSpPr>
          <p:cNvPr id="26" name="AutoShape 349"/>
          <p:cNvCxnSpPr>
            <a:cxnSpLocks noChangeShapeType="1"/>
          </p:cNvCxnSpPr>
          <p:nvPr/>
        </p:nvCxnSpPr>
        <p:spPr bwMode="auto">
          <a:xfrm rot="10800000" flipV="1">
            <a:off x="6074149" y="2468531"/>
            <a:ext cx="2090014" cy="2"/>
          </a:xfrm>
          <a:prstGeom prst="straightConnector1">
            <a:avLst/>
          </a:prstGeom>
          <a:noFill/>
          <a:ln w="28575">
            <a:solidFill>
              <a:schemeClr val="tx1"/>
            </a:solidFill>
            <a:prstDash val="sysDot"/>
            <a:round/>
            <a:headEnd/>
            <a:tailEnd/>
          </a:ln>
        </p:spPr>
      </p:cxnSp>
      <p:sp>
        <p:nvSpPr>
          <p:cNvPr id="29" name="Rechteck 28"/>
          <p:cNvSpPr/>
          <p:nvPr/>
        </p:nvSpPr>
        <p:spPr bwMode="auto">
          <a:xfrm>
            <a:off x="947689" y="2307501"/>
            <a:ext cx="4341067" cy="4951645"/>
          </a:xfrm>
          <a:prstGeom prst="rect">
            <a:avLst/>
          </a:prstGeom>
          <a:noFill/>
          <a:ln w="25400" cap="flat" cmpd="sng" algn="ctr">
            <a:solidFill>
              <a:schemeClr val="bg2">
                <a:lumMod val="50000"/>
              </a:schemeClr>
            </a:solidFill>
            <a:prstDash val="dash"/>
            <a:round/>
            <a:headEnd type="none" w="med" len="med"/>
            <a:tailEnd type="none" w="med" len="med"/>
          </a:ln>
          <a:effectLst/>
        </p:spPr>
        <p:txBody>
          <a:bodyPr vert="horz" wrap="square" lIns="99596" tIns="49798" rIns="99596" bIns="49798" numCol="1" rtlCol="0" anchor="t" anchorCtr="0" compatLnSpc="1">
            <a:prstTxWarp prst="textNoShape">
              <a:avLst/>
            </a:prstTxWarp>
          </a:bodyPr>
          <a:lstStyle/>
          <a:p>
            <a:pPr defTabSz="995736">
              <a:lnSpc>
                <a:spcPct val="100000"/>
              </a:lnSpc>
            </a:pPr>
            <a:endParaRPr lang="de-DE" b="0" dirty="0">
              <a:solidFill>
                <a:schemeClr val="tx1"/>
              </a:solidFill>
              <a:latin typeface="Arial" panose="020B0604020202020204" pitchFamily="34" charset="0"/>
              <a:ea typeface="ヒラギノ角ゴ Pro W3" pitchFamily="-108" charset="-128"/>
              <a:cs typeface="Arial" panose="020B0604020202020204" pitchFamily="34" charset="0"/>
            </a:endParaRPr>
          </a:p>
        </p:txBody>
      </p:sp>
      <p:sp>
        <p:nvSpPr>
          <p:cNvPr id="30" name="Textfeld 29"/>
          <p:cNvSpPr txBox="1"/>
          <p:nvPr/>
        </p:nvSpPr>
        <p:spPr>
          <a:xfrm>
            <a:off x="2446228" y="7299928"/>
            <a:ext cx="1889760" cy="215444"/>
          </a:xfrm>
          <a:prstGeom prst="rect">
            <a:avLst/>
          </a:prstGeom>
          <a:noFill/>
        </p:spPr>
        <p:txBody>
          <a:bodyPr wrap="square" rtlCol="0">
            <a:spAutoFit/>
          </a:bodyPr>
          <a:lstStyle/>
          <a:p>
            <a:r>
              <a:rPr lang="de-DE" sz="800">
                <a:latin typeface="Arial" panose="020B0604020202020204" pitchFamily="34" charset="0"/>
                <a:cs typeface="Arial" panose="020B0604020202020204" pitchFamily="34" charset="0"/>
              </a:rPr>
              <a:t>Quellen: </a:t>
            </a:r>
            <a:r>
              <a:rPr lang="de-DE" sz="800" dirty="0">
                <a:latin typeface="Arial" panose="020B0604020202020204" pitchFamily="34" charset="0"/>
                <a:cs typeface="Arial" panose="020B0604020202020204" pitchFamily="34" charset="0"/>
              </a:rPr>
              <a:t>Hager</a:t>
            </a:r>
          </a:p>
        </p:txBody>
      </p:sp>
      <p:pic>
        <p:nvPicPr>
          <p:cNvPr id="1026" name="Picture 2" descr="C:\Users\Wollf\Dropbox\ROE\Neue Projekte\Software LV\R.O.E.  Instructor\Bilder\neue Bilder\Hager\CFA425D.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27354" y="4964480"/>
            <a:ext cx="2186943" cy="21869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ollf\Dropbox\ROE\Neue Projekte\Software LV\R.O.E.  Instructor\Bilder\neue Bilder\Hager\CDA240D.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r="21695"/>
          <a:stretch/>
        </p:blipFill>
        <p:spPr bwMode="auto">
          <a:xfrm>
            <a:off x="3516376" y="4964479"/>
            <a:ext cx="1639225" cy="209337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pieren 1">
            <a:extLst>
              <a:ext uri="{FF2B5EF4-FFF2-40B4-BE49-F238E27FC236}">
                <a16:creationId xmlns:a16="http://schemas.microsoft.com/office/drawing/2014/main" id="{D3E6564B-9140-4D9F-A18C-558A23531462}"/>
              </a:ext>
            </a:extLst>
          </p:cNvPr>
          <p:cNvGrpSpPr/>
          <p:nvPr/>
        </p:nvGrpSpPr>
        <p:grpSpPr>
          <a:xfrm>
            <a:off x="7697758" y="5283602"/>
            <a:ext cx="2467184" cy="1824100"/>
            <a:chOff x="7697758" y="5283602"/>
            <a:chExt cx="2467184" cy="1824100"/>
          </a:xfrm>
        </p:grpSpPr>
        <p:pic>
          <p:nvPicPr>
            <p:cNvPr id="31" name="Picture 3" descr="C:\Users\Wollf\Dropbox\ROE\Neue Projekte\Software LV\R.O.E.  Instructor\Bilder\neue Bilder\ELSPRO\PRCD-S_PR03_S1-5K_2014_RGB.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97758" y="5283602"/>
              <a:ext cx="2467184" cy="1587221"/>
            </a:xfrm>
            <a:prstGeom prst="rect">
              <a:avLst/>
            </a:prstGeom>
            <a:noFill/>
            <a:extLst>
              <a:ext uri="{909E8E84-426E-40DD-AFC4-6F175D3DCCD1}">
                <a14:hiddenFill xmlns:a14="http://schemas.microsoft.com/office/drawing/2010/main">
                  <a:solidFill>
                    <a:srgbClr val="FFFFFF"/>
                  </a:solidFill>
                </a14:hiddenFill>
              </a:ext>
            </a:extLst>
          </p:spPr>
        </p:pic>
        <p:sp>
          <p:nvSpPr>
            <p:cNvPr id="32" name="Textfeld 31"/>
            <p:cNvSpPr txBox="1"/>
            <p:nvPr/>
          </p:nvSpPr>
          <p:spPr>
            <a:xfrm>
              <a:off x="7776286" y="6892258"/>
              <a:ext cx="1889760" cy="215444"/>
            </a:xfrm>
            <a:prstGeom prst="rect">
              <a:avLst/>
            </a:prstGeom>
            <a:noFill/>
          </p:spPr>
          <p:txBody>
            <a:bodyPr wrap="square" rtlCol="0">
              <a:spAutoFit/>
            </a:bodyPr>
            <a:lstStyle/>
            <a:p>
              <a:r>
                <a:rPr lang="de-DE" sz="800" dirty="0">
                  <a:latin typeface="Arial" panose="020B0604020202020204" pitchFamily="34" charset="0"/>
                  <a:cs typeface="Arial" panose="020B0604020202020204" pitchFamily="34" charset="0"/>
                </a:rPr>
                <a:t>Quelle: </a:t>
              </a:r>
              <a:r>
                <a:rPr lang="de-DE" sz="800" dirty="0" err="1">
                  <a:latin typeface="Arial" panose="020B0604020202020204" pitchFamily="34" charset="0"/>
                  <a:cs typeface="Arial" panose="020B0604020202020204" pitchFamily="34" charset="0"/>
                </a:rPr>
                <a:t>elspro</a:t>
              </a:r>
              <a:endParaRPr lang="de-DE" sz="8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7210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p:txBody>
          <a:bodyPr/>
          <a:lstStyle/>
          <a:p>
            <a:r>
              <a:rPr lang="de-DE" dirty="0">
                <a:solidFill>
                  <a:schemeClr val="tx1"/>
                </a:solidFill>
              </a:rPr>
              <a:t>RCD  (FI – Schutzschalter)</a:t>
            </a:r>
          </a:p>
        </p:txBody>
      </p:sp>
      <p:pic>
        <p:nvPicPr>
          <p:cNvPr id="15" name="Inhaltsplatzhalter 14">
            <a:extLst>
              <a:ext uri="{FF2B5EF4-FFF2-40B4-BE49-F238E27FC236}">
                <a16:creationId xmlns:a16="http://schemas.microsoft.com/office/drawing/2014/main" id="{32045C1E-AEEA-41E5-BCAB-941952DD47D8}"/>
              </a:ext>
            </a:extLst>
          </p:cNvPr>
          <p:cNvPicPr>
            <a:picLocks noGrp="1" noChangeAspect="1"/>
          </p:cNvPicPr>
          <p:nvPr>
            <p:ph sz="quarter" idx="1"/>
          </p:nvPr>
        </p:nvPicPr>
        <p:blipFill>
          <a:blip r:embed="rId2"/>
          <a:stretch>
            <a:fillRect/>
          </a:stretch>
        </p:blipFill>
        <p:spPr>
          <a:xfrm>
            <a:off x="2069593" y="1752600"/>
            <a:ext cx="2957965" cy="2943225"/>
          </a:xfrm>
        </p:spPr>
      </p:pic>
      <p:sp>
        <p:nvSpPr>
          <p:cNvPr id="10" name="Inhaltsplatzhalter 9">
            <a:extLst>
              <a:ext uri="{FF2B5EF4-FFF2-40B4-BE49-F238E27FC236}">
                <a16:creationId xmlns:a16="http://schemas.microsoft.com/office/drawing/2014/main" id="{30D44A17-9754-4EFB-8BCC-6BF1A7EE5343}"/>
              </a:ext>
            </a:extLst>
          </p:cNvPr>
          <p:cNvSpPr>
            <a:spLocks noGrp="1"/>
          </p:cNvSpPr>
          <p:nvPr>
            <p:ph sz="quarter" idx="2"/>
          </p:nvPr>
        </p:nvSpPr>
        <p:spPr/>
        <p:txBody>
          <a:bodyPr/>
          <a:lstStyle/>
          <a:p>
            <a:pPr marL="0" indent="0">
              <a:buNone/>
            </a:pPr>
            <a:r>
              <a:rPr lang="de-DE" dirty="0"/>
              <a:t>FI - Schalter, RCD oder auch Summenstromwandler, normaler Bauart haben die Aufgabe, Betriebsmittel innerhalb von 0,2 s bzw. 0,04 s allpolig abzuschalten, wenn durch einen Isolationsfehler bedingt eine gefährliche Berührungsspannung auftritt.</a:t>
            </a:r>
          </a:p>
          <a:p>
            <a:pPr marL="0" indent="0">
              <a:buNone/>
            </a:pPr>
            <a:endParaRPr lang="de-DE" dirty="0"/>
          </a:p>
        </p:txBody>
      </p:sp>
      <p:sp>
        <p:nvSpPr>
          <p:cNvPr id="3" name="Foliennummernplatzhalter 2"/>
          <p:cNvSpPr>
            <a:spLocks noGrp="1"/>
          </p:cNvSpPr>
          <p:nvPr>
            <p:ph type="sldNum" sz="quarter" idx="16"/>
          </p:nvPr>
        </p:nvSpPr>
        <p:spPr/>
        <p:txBody>
          <a:bodyPr>
            <a:normAutofit fontScale="77500" lnSpcReduction="20000"/>
          </a:bodyPr>
          <a:lstStyle/>
          <a:p>
            <a:fld id="{9889C296-15D4-E74A-895E-0A457A8331D7}" type="slidenum">
              <a:rPr lang="de-DE" smtClean="0"/>
              <a:pPr/>
              <a:t>12</a:t>
            </a:fld>
            <a:endParaRPr lang="de-DE" dirty="0"/>
          </a:p>
        </p:txBody>
      </p:sp>
      <p:pic>
        <p:nvPicPr>
          <p:cNvPr id="13" name="Inhaltsplatzhalter 12">
            <a:extLst>
              <a:ext uri="{FF2B5EF4-FFF2-40B4-BE49-F238E27FC236}">
                <a16:creationId xmlns:a16="http://schemas.microsoft.com/office/drawing/2014/main" id="{422E8F33-1062-4FC6-90E5-452CAAD1F75E}"/>
              </a:ext>
            </a:extLst>
          </p:cNvPr>
          <p:cNvPicPr>
            <a:picLocks noGrp="1" noChangeAspect="1"/>
          </p:cNvPicPr>
          <p:nvPr>
            <p:ph sz="quarter" idx="17"/>
          </p:nvPr>
        </p:nvPicPr>
        <p:blipFill>
          <a:blip r:embed="rId3"/>
          <a:stretch>
            <a:fillRect/>
          </a:stretch>
        </p:blipFill>
        <p:spPr>
          <a:xfrm>
            <a:off x="2069593" y="4773700"/>
            <a:ext cx="3406620" cy="2440918"/>
          </a:xfrm>
        </p:spPr>
      </p:pic>
    </p:spTree>
    <p:extLst>
      <p:ext uri="{BB962C8B-B14F-4D97-AF65-F5344CB8AC3E}">
        <p14:creationId xmlns:p14="http://schemas.microsoft.com/office/powerpoint/2010/main" val="2550394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idx="1"/>
          </p:nvPr>
        </p:nvSpPr>
        <p:spPr/>
        <p:txBody>
          <a:bodyPr/>
          <a:lstStyle/>
          <a:p>
            <a:r>
              <a:rPr lang="de-DE" dirty="0"/>
              <a:t>Prüfung und Dokumentation</a:t>
            </a:r>
          </a:p>
        </p:txBody>
      </p:sp>
      <p:sp>
        <p:nvSpPr>
          <p:cNvPr id="5" name="Titel 4"/>
          <p:cNvSpPr>
            <a:spLocks noGrp="1"/>
          </p:cNvSpPr>
          <p:nvPr>
            <p:ph type="title"/>
          </p:nvPr>
        </p:nvSpPr>
        <p:spPr/>
        <p:txBody>
          <a:bodyPr/>
          <a:lstStyle/>
          <a:p>
            <a:r>
              <a:rPr lang="de-DE" dirty="0"/>
              <a:t>Instandhaltungsarbeiten</a:t>
            </a:r>
          </a:p>
        </p:txBody>
      </p:sp>
    </p:spTree>
    <p:extLst>
      <p:ext uri="{BB962C8B-B14F-4D97-AF65-F5344CB8AC3E}">
        <p14:creationId xmlns:p14="http://schemas.microsoft.com/office/powerpoint/2010/main" val="3777395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solidFill>
                  <a:schemeClr val="tx1"/>
                </a:solidFill>
              </a:rPr>
              <a:t>Prüfung</a:t>
            </a:r>
          </a:p>
        </p:txBody>
      </p:sp>
      <p:sp>
        <p:nvSpPr>
          <p:cNvPr id="4" name="Inhaltsplatzhalter 3"/>
          <p:cNvSpPr>
            <a:spLocks noGrp="1"/>
          </p:cNvSpPr>
          <p:nvPr>
            <p:ph sz="quarter" idx="1"/>
          </p:nvPr>
        </p:nvSpPr>
        <p:spPr/>
        <p:txBody>
          <a:bodyPr>
            <a:normAutofit lnSpcReduction="10000"/>
          </a:bodyPr>
          <a:lstStyle/>
          <a:p>
            <a:pPr marL="0" lvl="0" indent="0">
              <a:buNone/>
            </a:pPr>
            <a:r>
              <a:rPr lang="de-DE" sz="1800" dirty="0"/>
              <a:t>Bei einem Austausch bereits geprüfter elektrischer Betriebsmittel (z. B. Motoren, Ventile etc.) sind folgende Prüfschritte anzuwenden:</a:t>
            </a:r>
          </a:p>
          <a:p>
            <a:pPr lvl="1"/>
            <a:r>
              <a:rPr lang="de-DE" sz="1800" dirty="0"/>
              <a:t>Durchgängigkeit der Schutzleiter und Schutzpotentialausgleichsleiter</a:t>
            </a:r>
          </a:p>
          <a:p>
            <a:pPr lvl="1"/>
            <a:r>
              <a:rPr lang="de-DE" sz="1800" dirty="0"/>
              <a:t>Überprüfung vorgelagertes Schutzorgan (z.B. Einstellung Motorschutzschalter bezüglich Nennstrom)</a:t>
            </a:r>
          </a:p>
        </p:txBody>
      </p:sp>
      <p:pic>
        <p:nvPicPr>
          <p:cNvPr id="13" name="Inhaltsplatzhalter 12">
            <a:extLst>
              <a:ext uri="{FF2B5EF4-FFF2-40B4-BE49-F238E27FC236}">
                <a16:creationId xmlns:a16="http://schemas.microsoft.com/office/drawing/2014/main" id="{D07666E2-4169-441D-9024-905DC6FE3F74}"/>
              </a:ext>
            </a:extLst>
          </p:cNvPr>
          <p:cNvPicPr>
            <a:picLocks noGrp="1" noChangeAspect="1"/>
          </p:cNvPicPr>
          <p:nvPr>
            <p:ph sz="quarter" idx="2"/>
          </p:nvPr>
        </p:nvPicPr>
        <p:blipFill>
          <a:blip r:embed="rId2"/>
          <a:stretch>
            <a:fillRect/>
          </a:stretch>
        </p:blipFill>
        <p:spPr>
          <a:xfrm>
            <a:off x="6112415" y="1841410"/>
            <a:ext cx="3548056" cy="3878441"/>
          </a:xfrm>
        </p:spPr>
      </p:pic>
      <p:sp>
        <p:nvSpPr>
          <p:cNvPr id="7" name="Foliennummernplatzhalter 2"/>
          <p:cNvSpPr>
            <a:spLocks noGrp="1"/>
          </p:cNvSpPr>
          <p:nvPr>
            <p:ph type="sldNum" sz="quarter" idx="16"/>
          </p:nvPr>
        </p:nvSpPr>
        <p:spPr/>
        <p:txBody>
          <a:bodyPr>
            <a:normAutofit fontScale="77500" lnSpcReduction="20000"/>
          </a:bodyPr>
          <a:lstStyle/>
          <a:p>
            <a:fld id="{9889C296-15D4-E74A-895E-0A457A8331D7}" type="slidenum">
              <a:rPr lang="de-DE" smtClean="0"/>
              <a:pPr/>
              <a:t>14</a:t>
            </a:fld>
            <a:endParaRPr lang="de-DE" dirty="0"/>
          </a:p>
        </p:txBody>
      </p:sp>
      <p:pic>
        <p:nvPicPr>
          <p:cNvPr id="11" name="Inhaltsplatzhalter 10">
            <a:extLst>
              <a:ext uri="{FF2B5EF4-FFF2-40B4-BE49-F238E27FC236}">
                <a16:creationId xmlns:a16="http://schemas.microsoft.com/office/drawing/2014/main" id="{EDD54E66-DA9B-4693-AFD3-922912DE9EDE}"/>
              </a:ext>
            </a:extLst>
          </p:cNvPr>
          <p:cNvPicPr>
            <a:picLocks noGrp="1" noChangeAspect="1"/>
          </p:cNvPicPr>
          <p:nvPr>
            <p:ph sz="quarter" idx="17"/>
          </p:nvPr>
        </p:nvPicPr>
        <p:blipFill>
          <a:blip r:embed="rId3"/>
          <a:stretch>
            <a:fillRect/>
          </a:stretch>
        </p:blipFill>
        <p:spPr>
          <a:xfrm>
            <a:off x="914401" y="4950350"/>
            <a:ext cx="3666586" cy="2299914"/>
          </a:xfrm>
        </p:spPr>
      </p:pic>
    </p:spTree>
    <p:extLst>
      <p:ext uri="{BB962C8B-B14F-4D97-AF65-F5344CB8AC3E}">
        <p14:creationId xmlns:p14="http://schemas.microsoft.com/office/powerpoint/2010/main" val="1458706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solidFill>
                  <a:schemeClr val="tx1"/>
                </a:solidFill>
              </a:rPr>
              <a:t>Dokumentation</a:t>
            </a:r>
          </a:p>
        </p:txBody>
      </p:sp>
      <p:sp>
        <p:nvSpPr>
          <p:cNvPr id="4" name="Inhaltsplatzhalter 3"/>
          <p:cNvSpPr>
            <a:spLocks noGrp="1"/>
          </p:cNvSpPr>
          <p:nvPr>
            <p:ph sz="quarter" idx="1"/>
          </p:nvPr>
        </p:nvSpPr>
        <p:spPr/>
        <p:txBody>
          <a:bodyPr>
            <a:normAutofit lnSpcReduction="10000"/>
          </a:bodyPr>
          <a:lstStyle/>
          <a:p>
            <a:pPr lvl="0"/>
            <a:r>
              <a:rPr lang="de-DE" sz="1800" b="0" dirty="0"/>
              <a:t>Die Dokumentation der Instandsetzungsarbeiten erfolgt über einen Vermerk im Wartungsbericht.</a:t>
            </a:r>
          </a:p>
          <a:p>
            <a:pPr lvl="0"/>
            <a:r>
              <a:rPr lang="de-DE" sz="1800" b="0" dirty="0"/>
              <a:t>Die Dokumentation der Prüfungen erfolgt über das </a:t>
            </a:r>
            <a:r>
              <a:rPr lang="de-DE" sz="1800" b="0" i="1" dirty="0"/>
              <a:t>PC_GP_06 Prüfprotokoll Betriebsmitteltausch.</a:t>
            </a:r>
            <a:endParaRPr lang="de-DE" sz="1800" b="0" dirty="0"/>
          </a:p>
          <a:p>
            <a:r>
              <a:rPr lang="de-DE" sz="1800" b="0" dirty="0"/>
              <a:t>Die Betätigung einer Fehlerstrom-Schutzeinrichtung (RCD) ist im </a:t>
            </a:r>
            <a:r>
              <a:rPr lang="de-DE" sz="1800" b="0" i="1" dirty="0"/>
              <a:t>PC_GP_05 Protokoll Betätigen RCD </a:t>
            </a:r>
            <a:r>
              <a:rPr lang="de-DE" sz="1800" b="0" dirty="0"/>
              <a:t>vor Ort festzuhalten.</a:t>
            </a:r>
          </a:p>
        </p:txBody>
      </p:sp>
      <p:pic>
        <p:nvPicPr>
          <p:cNvPr id="10" name="Inhaltsplatzhalter 9">
            <a:extLst>
              <a:ext uri="{FF2B5EF4-FFF2-40B4-BE49-F238E27FC236}">
                <a16:creationId xmlns:a16="http://schemas.microsoft.com/office/drawing/2014/main" id="{1F2476B1-4347-4984-9E60-2409847E4B94}"/>
              </a:ext>
            </a:extLst>
          </p:cNvPr>
          <p:cNvPicPr>
            <a:picLocks noGrp="1" noChangeAspect="1"/>
          </p:cNvPicPr>
          <p:nvPr>
            <p:ph sz="quarter" idx="2"/>
          </p:nvPr>
        </p:nvPicPr>
        <p:blipFill>
          <a:blip r:embed="rId2"/>
          <a:stretch>
            <a:fillRect/>
          </a:stretch>
        </p:blipFill>
        <p:spPr>
          <a:xfrm>
            <a:off x="6042582" y="1752571"/>
            <a:ext cx="3216638" cy="5395653"/>
          </a:xfrm>
        </p:spPr>
      </p:pic>
      <p:sp>
        <p:nvSpPr>
          <p:cNvPr id="7" name="Foliennummernplatzhalter 2"/>
          <p:cNvSpPr>
            <a:spLocks noGrp="1"/>
          </p:cNvSpPr>
          <p:nvPr>
            <p:ph type="sldNum" sz="quarter" idx="16"/>
          </p:nvPr>
        </p:nvSpPr>
        <p:spPr/>
        <p:txBody>
          <a:bodyPr>
            <a:normAutofit fontScale="77500" lnSpcReduction="20000"/>
          </a:bodyPr>
          <a:lstStyle/>
          <a:p>
            <a:fld id="{9889C296-15D4-E74A-895E-0A457A8331D7}" type="slidenum">
              <a:rPr lang="de-DE" smtClean="0"/>
              <a:pPr/>
              <a:t>15</a:t>
            </a:fld>
            <a:endParaRPr lang="de-DE" dirty="0"/>
          </a:p>
        </p:txBody>
      </p:sp>
      <p:pic>
        <p:nvPicPr>
          <p:cNvPr id="12" name="Inhaltsplatzhalter 11">
            <a:extLst>
              <a:ext uri="{FF2B5EF4-FFF2-40B4-BE49-F238E27FC236}">
                <a16:creationId xmlns:a16="http://schemas.microsoft.com/office/drawing/2014/main" id="{F1E7F426-4965-47F0-8506-048A3EBD89EA}"/>
              </a:ext>
            </a:extLst>
          </p:cNvPr>
          <p:cNvPicPr>
            <a:picLocks noGrp="1" noChangeAspect="1"/>
          </p:cNvPicPr>
          <p:nvPr>
            <p:ph sz="quarter" idx="17"/>
          </p:nvPr>
        </p:nvPicPr>
        <p:blipFill>
          <a:blip r:embed="rId3"/>
          <a:stretch>
            <a:fillRect/>
          </a:stretch>
        </p:blipFill>
        <p:spPr>
          <a:xfrm>
            <a:off x="712892" y="4791074"/>
            <a:ext cx="3698851" cy="2513157"/>
          </a:xfrm>
        </p:spPr>
      </p:pic>
    </p:spTree>
    <p:extLst>
      <p:ext uri="{BB962C8B-B14F-4D97-AF65-F5344CB8AC3E}">
        <p14:creationId xmlns:p14="http://schemas.microsoft.com/office/powerpoint/2010/main" val="3393456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de-DE" dirty="0">
                <a:solidFill>
                  <a:schemeClr val="tx1"/>
                </a:solidFill>
              </a:rPr>
              <a:t>Zugehörige Arbeitsanweisung</a:t>
            </a:r>
          </a:p>
        </p:txBody>
      </p:sp>
      <p:sp>
        <p:nvSpPr>
          <p:cNvPr id="8"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16</a:t>
            </a:fld>
            <a:endParaRPr lang="de-DE" dirty="0"/>
          </a:p>
        </p:txBody>
      </p:sp>
      <p:pic>
        <p:nvPicPr>
          <p:cNvPr id="2" name="Grafik 1">
            <a:extLst>
              <a:ext uri="{FF2B5EF4-FFF2-40B4-BE49-F238E27FC236}">
                <a16:creationId xmlns:a16="http://schemas.microsoft.com/office/drawing/2014/main" id="{41BDA820-AED5-0C43-93D4-AA0368EA300C}"/>
              </a:ext>
            </a:extLst>
          </p:cNvPr>
          <p:cNvPicPr>
            <a:picLocks noChangeAspect="1"/>
          </p:cNvPicPr>
          <p:nvPr/>
        </p:nvPicPr>
        <p:blipFill>
          <a:blip r:embed="rId2"/>
          <a:stretch>
            <a:fillRect/>
          </a:stretch>
        </p:blipFill>
        <p:spPr>
          <a:xfrm>
            <a:off x="3536949" y="1663220"/>
            <a:ext cx="3840243" cy="5551509"/>
          </a:xfrm>
          <a:prstGeom prst="rect">
            <a:avLst/>
          </a:prstGeom>
        </p:spPr>
      </p:pic>
    </p:spTree>
    <p:extLst>
      <p:ext uri="{BB962C8B-B14F-4D97-AF65-F5344CB8AC3E}">
        <p14:creationId xmlns:p14="http://schemas.microsoft.com/office/powerpoint/2010/main" val="3817395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AAB17F-D32C-4E80-B5FD-858DA82FC474}"/>
              </a:ext>
            </a:extLst>
          </p:cNvPr>
          <p:cNvSpPr>
            <a:spLocks noGrp="1"/>
          </p:cNvSpPr>
          <p:nvPr>
            <p:ph type="body" idx="1"/>
          </p:nvPr>
        </p:nvSpPr>
        <p:spPr>
          <a:xfrm>
            <a:off x="1604011" y="3024506"/>
            <a:ext cx="8633851" cy="3795038"/>
          </a:xfrm>
        </p:spPr>
        <p:txBody>
          <a:bodyPr>
            <a:normAutofit/>
          </a:bodyPr>
          <a:lstStyle/>
          <a:p>
            <a:pPr marL="457200" indent="-457200">
              <a:buFont typeface="Arial" panose="020B0604020202020204" pitchFamily="34" charset="0"/>
              <a:buChar char="•"/>
            </a:pPr>
            <a:r>
              <a:rPr lang="de-DE" dirty="0"/>
              <a:t>Die Reihenfolge der 5 Sicherheitsregeln </a:t>
            </a:r>
          </a:p>
          <a:p>
            <a:pPr marL="457200" indent="-457200">
              <a:buFont typeface="Arial" panose="020B0604020202020204" pitchFamily="34" charset="0"/>
              <a:buChar char="•"/>
            </a:pPr>
            <a:r>
              <a:rPr lang="de-DE" dirty="0"/>
              <a:t>Das allgemeines Vorgehen bei Instandhaltungsarbeiten</a:t>
            </a:r>
          </a:p>
          <a:p>
            <a:pPr marL="457200" indent="-457200">
              <a:buFont typeface="Arial" panose="020B0604020202020204" pitchFamily="34" charset="0"/>
              <a:buChar char="•"/>
            </a:pPr>
            <a:r>
              <a:rPr lang="de-DE" dirty="0"/>
              <a:t>Die erforderlichen Prüfungen nach einer Instandhaltung</a:t>
            </a:r>
          </a:p>
        </p:txBody>
      </p:sp>
      <p:sp>
        <p:nvSpPr>
          <p:cNvPr id="10" name="Titel 9"/>
          <p:cNvSpPr>
            <a:spLocks noGrp="1"/>
          </p:cNvSpPr>
          <p:nvPr>
            <p:ph type="title"/>
          </p:nvPr>
        </p:nvSpPr>
        <p:spPr/>
        <p:txBody>
          <a:bodyPr/>
          <a:lstStyle/>
          <a:p>
            <a:r>
              <a:rPr lang="de-DE" dirty="0">
                <a:solidFill>
                  <a:schemeClr val="tx1"/>
                </a:solidFill>
              </a:rPr>
              <a:t>Was man jetzt wissen sollte:</a:t>
            </a:r>
          </a:p>
        </p:txBody>
      </p:sp>
      <p:sp>
        <p:nvSpPr>
          <p:cNvPr id="8" name="Foliennummernplatzhalter 2"/>
          <p:cNvSpPr>
            <a:spLocks noGrp="1"/>
          </p:cNvSpPr>
          <p:nvPr>
            <p:ph type="sldNum" sz="quarter" idx="11"/>
          </p:nvPr>
        </p:nvSpPr>
        <p:spPr/>
        <p:txBody>
          <a:bodyPr>
            <a:normAutofit/>
          </a:bodyPr>
          <a:lstStyle/>
          <a:p>
            <a:fld id="{9889C296-15D4-E74A-895E-0A457A8331D7}" type="slidenum">
              <a:rPr lang="de-DE" smtClean="0"/>
              <a:pPr/>
              <a:t>17</a:t>
            </a:fld>
            <a:endParaRPr lang="de-DE" dirty="0"/>
          </a:p>
        </p:txBody>
      </p:sp>
      <p:sp>
        <p:nvSpPr>
          <p:cNvPr id="5" name="Rechteck 4"/>
          <p:cNvSpPr/>
          <p:nvPr/>
        </p:nvSpPr>
        <p:spPr>
          <a:xfrm>
            <a:off x="774192" y="6909111"/>
            <a:ext cx="9145016" cy="400110"/>
          </a:xfrm>
          <a:prstGeom prst="rect">
            <a:avLst/>
          </a:prstGeom>
        </p:spPr>
        <p:txBody>
          <a:bodyPr wrap="square">
            <a:spAutoFit/>
          </a:bodyPr>
          <a:lstStyle/>
          <a:p>
            <a:pPr algn="just">
              <a:lnSpc>
                <a:spcPct val="100000"/>
              </a:lnSpc>
            </a:pPr>
            <a:r>
              <a:rPr lang="de-DE" sz="1000" b="0" i="0" u="none" strike="noStrike" kern="1200" baseline="0" dirty="0">
                <a:solidFill>
                  <a:schemeClr val="bg2">
                    <a:lumMod val="50000"/>
                  </a:schemeClr>
                </a:solidFill>
                <a:latin typeface="Arial" panose="020B0604020202020204" pitchFamily="34" charset="0"/>
                <a:cs typeface="Arial" panose="020B0604020202020204" pitchFamily="34" charset="0"/>
              </a:rPr>
              <a:t>Hinweis: Sämtliche Inhalte dieser Präsentation sind urheberrechtlich geschützt. Die Verwendung der Inhalte, auszugsweise oder in der Gesamtheit, ist ohne Zustimmung des Urhebers bzw. Autors verboten. Verletzungen des Urheberrechts werden rechtlich verfolgt. </a:t>
            </a:r>
            <a:endParaRPr lang="de-DE" sz="1000" b="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946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AAB17F-D32C-4E80-B5FD-858DA82FC474}"/>
              </a:ext>
            </a:extLst>
          </p:cNvPr>
          <p:cNvSpPr>
            <a:spLocks noGrp="1"/>
          </p:cNvSpPr>
          <p:nvPr>
            <p:ph type="body" idx="1"/>
          </p:nvPr>
        </p:nvSpPr>
        <p:spPr>
          <a:xfrm>
            <a:off x="1604011" y="3024506"/>
            <a:ext cx="8633851" cy="3795038"/>
          </a:xfrm>
        </p:spPr>
        <p:txBody>
          <a:bodyPr>
            <a:normAutofit/>
          </a:bodyPr>
          <a:lstStyle/>
          <a:p>
            <a:pPr marL="457200" indent="-457200">
              <a:buFont typeface="Arial" panose="020B0604020202020204" pitchFamily="34" charset="0"/>
              <a:buChar char="•"/>
            </a:pPr>
            <a:r>
              <a:rPr lang="de-DE" dirty="0"/>
              <a:t>Die Anwendung der 5 Sicherheitsregeln </a:t>
            </a:r>
          </a:p>
          <a:p>
            <a:pPr marL="457200" indent="-457200">
              <a:buFont typeface="Arial" panose="020B0604020202020204" pitchFamily="34" charset="0"/>
              <a:buChar char="•"/>
            </a:pPr>
            <a:r>
              <a:rPr lang="de-DE" dirty="0"/>
              <a:t>Allgemeines Vorgehen bei Instandhaltungsarbeiten</a:t>
            </a:r>
          </a:p>
          <a:p>
            <a:pPr marL="457200" indent="-457200">
              <a:buFont typeface="Arial" panose="020B0604020202020204" pitchFamily="34" charset="0"/>
              <a:buChar char="•"/>
            </a:pPr>
            <a:r>
              <a:rPr lang="de-DE" dirty="0"/>
              <a:t>Prüfungen die nach einer Instandhaltung durchzuführen sind</a:t>
            </a:r>
          </a:p>
          <a:p>
            <a:pPr marL="457200" indent="-457200">
              <a:buFont typeface="Arial" panose="020B0604020202020204" pitchFamily="34" charset="0"/>
              <a:buChar char="•"/>
            </a:pPr>
            <a:endParaRPr lang="de-DE" dirty="0"/>
          </a:p>
        </p:txBody>
      </p:sp>
      <p:sp>
        <p:nvSpPr>
          <p:cNvPr id="10" name="Titel 9"/>
          <p:cNvSpPr>
            <a:spLocks noGrp="1"/>
          </p:cNvSpPr>
          <p:nvPr>
            <p:ph type="title"/>
          </p:nvPr>
        </p:nvSpPr>
        <p:spPr/>
        <p:txBody>
          <a:bodyPr>
            <a:normAutofit/>
          </a:bodyPr>
          <a:lstStyle/>
          <a:p>
            <a:r>
              <a:rPr lang="de-DE" dirty="0">
                <a:solidFill>
                  <a:schemeClr val="tx1"/>
                </a:solidFill>
              </a:rPr>
              <a:t>In diesem Modul lernt man unter anderem:</a:t>
            </a:r>
          </a:p>
        </p:txBody>
      </p:sp>
      <p:sp>
        <p:nvSpPr>
          <p:cNvPr id="8" name="Foliennummernplatzhalter 2"/>
          <p:cNvSpPr>
            <a:spLocks noGrp="1"/>
          </p:cNvSpPr>
          <p:nvPr>
            <p:ph type="sldNum" sz="quarter" idx="11"/>
          </p:nvPr>
        </p:nvSpPr>
        <p:spPr/>
        <p:txBody>
          <a:bodyPr>
            <a:normAutofit/>
          </a:bodyPr>
          <a:lstStyle/>
          <a:p>
            <a:fld id="{9889C296-15D4-E74A-895E-0A457A8331D7}" type="slidenum">
              <a:rPr lang="de-DE" smtClean="0"/>
              <a:pPr/>
              <a:t>2</a:t>
            </a:fld>
            <a:endParaRPr lang="de-DE" dirty="0"/>
          </a:p>
        </p:txBody>
      </p:sp>
      <p:sp>
        <p:nvSpPr>
          <p:cNvPr id="5" name="Rechteck 4"/>
          <p:cNvSpPr/>
          <p:nvPr/>
        </p:nvSpPr>
        <p:spPr>
          <a:xfrm>
            <a:off x="774192" y="6909111"/>
            <a:ext cx="9145016" cy="400110"/>
          </a:xfrm>
          <a:prstGeom prst="rect">
            <a:avLst/>
          </a:prstGeom>
        </p:spPr>
        <p:txBody>
          <a:bodyPr wrap="square">
            <a:spAutoFit/>
          </a:bodyPr>
          <a:lstStyle/>
          <a:p>
            <a:pPr algn="just">
              <a:lnSpc>
                <a:spcPct val="100000"/>
              </a:lnSpc>
            </a:pPr>
            <a:r>
              <a:rPr lang="de-DE" sz="1000" b="0" i="0" u="none" strike="noStrike" kern="1200" baseline="0" dirty="0">
                <a:solidFill>
                  <a:schemeClr val="bg2">
                    <a:lumMod val="50000"/>
                  </a:schemeClr>
                </a:solidFill>
                <a:latin typeface="Arial" panose="020B0604020202020204" pitchFamily="34" charset="0"/>
                <a:cs typeface="Arial" panose="020B0604020202020204" pitchFamily="34" charset="0"/>
              </a:rPr>
              <a:t>Hinweis: Sämtliche Inhalte dieser Präsentation sind urheberrechtlich geschützt. Die Verwendung der Inhalte, auszugsweise oder in der Gesamtheit, ist ohne Zustimmung des Urhebers bzw. Autors verboten. Verletzungen des Urheberrechts werden rechtlich verfolgt. </a:t>
            </a:r>
            <a:endParaRPr lang="de-DE" sz="1000" b="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831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idx="1"/>
          </p:nvPr>
        </p:nvSpPr>
        <p:spPr/>
        <p:txBody>
          <a:bodyPr/>
          <a:lstStyle/>
          <a:p>
            <a:r>
              <a:rPr lang="de-DE" dirty="0"/>
              <a:t>Organisation und 5-Sicherheitsregeln</a:t>
            </a:r>
          </a:p>
        </p:txBody>
      </p:sp>
      <p:sp>
        <p:nvSpPr>
          <p:cNvPr id="4" name="Titel 3"/>
          <p:cNvSpPr>
            <a:spLocks noGrp="1"/>
          </p:cNvSpPr>
          <p:nvPr>
            <p:ph type="title"/>
          </p:nvPr>
        </p:nvSpPr>
        <p:spPr/>
        <p:txBody>
          <a:bodyPr/>
          <a:lstStyle/>
          <a:p>
            <a:r>
              <a:rPr lang="de-DE" dirty="0"/>
              <a:t>Arbeitsvorbereitung</a:t>
            </a:r>
          </a:p>
        </p:txBody>
      </p:sp>
    </p:spTree>
    <p:extLst>
      <p:ext uri="{BB962C8B-B14F-4D97-AF65-F5344CB8AC3E}">
        <p14:creationId xmlns:p14="http://schemas.microsoft.com/office/powerpoint/2010/main" val="3285049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ormAutofit/>
          </a:bodyPr>
          <a:lstStyle/>
          <a:p>
            <a:r>
              <a:rPr lang="de-DE" dirty="0">
                <a:solidFill>
                  <a:schemeClr val="tx1"/>
                </a:solidFill>
              </a:rPr>
              <a:t>VDE 0105-100 Arbeiten im spannungsfreien Zustand</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4</a:t>
            </a:fld>
            <a:endParaRPr lang="de-DE" dirty="0"/>
          </a:p>
        </p:txBody>
      </p:sp>
      <p:sp>
        <p:nvSpPr>
          <p:cNvPr id="2" name="Textplatzhalter 1">
            <a:extLst>
              <a:ext uri="{FF2B5EF4-FFF2-40B4-BE49-F238E27FC236}">
                <a16:creationId xmlns:a16="http://schemas.microsoft.com/office/drawing/2014/main" id="{F78FD23A-0E8E-478B-BD67-93397B78A899}"/>
              </a:ext>
            </a:extLst>
          </p:cNvPr>
          <p:cNvSpPr>
            <a:spLocks noGrp="1"/>
          </p:cNvSpPr>
          <p:nvPr>
            <p:ph type="body" idx="2"/>
          </p:nvPr>
        </p:nvSpPr>
        <p:spPr/>
        <p:txBody>
          <a:bodyPr>
            <a:normAutofit/>
          </a:bodyPr>
          <a:lstStyle/>
          <a:p>
            <a:r>
              <a:rPr lang="de-DE" sz="1800" dirty="0"/>
              <a:t>Vor der eigentlichen Anwendung der fünf Sicherheits-regeln einige </a:t>
            </a:r>
            <a:r>
              <a:rPr lang="de-DE" sz="1800" dirty="0" err="1"/>
              <a:t>grundsätz-liche</a:t>
            </a:r>
            <a:r>
              <a:rPr lang="de-DE" sz="1800" dirty="0"/>
              <a:t> Schritte, die beim Arbeiten an elektrischen Anlagen beachtet werden müssen</a:t>
            </a:r>
          </a:p>
        </p:txBody>
      </p:sp>
      <p:sp>
        <p:nvSpPr>
          <p:cNvPr id="5" name="Inhaltsplatzhalter 4"/>
          <p:cNvSpPr>
            <a:spLocks noGrp="1"/>
          </p:cNvSpPr>
          <p:nvPr>
            <p:ph sz="quarter" idx="1"/>
          </p:nvPr>
        </p:nvSpPr>
        <p:spPr/>
        <p:txBody>
          <a:bodyPr>
            <a:normAutofit/>
          </a:bodyPr>
          <a:lstStyle/>
          <a:p>
            <a:pPr>
              <a:spcBef>
                <a:spcPts val="600"/>
              </a:spcBef>
              <a:spcAft>
                <a:spcPts val="1200"/>
              </a:spcAft>
            </a:pPr>
            <a:r>
              <a:rPr lang="de-DE" dirty="0">
                <a:ea typeface="ヒラギノ角ゴ Pro W3" pitchFamily="16" charset="-128"/>
              </a:rPr>
              <a:t>Vor Beginn der Arbeiten muss je nach Größe und Art der elektrischen Anlage eine </a:t>
            </a:r>
            <a:r>
              <a:rPr lang="de-DE" b="1" dirty="0">
                <a:solidFill>
                  <a:schemeClr val="bg2">
                    <a:lumMod val="50000"/>
                  </a:schemeClr>
                </a:solidFill>
                <a:ea typeface="ヒラギノ角ゴ Pro W3" pitchFamily="16" charset="-128"/>
              </a:rPr>
              <a:t>Abstimmung</a:t>
            </a:r>
            <a:r>
              <a:rPr lang="de-DE" dirty="0">
                <a:solidFill>
                  <a:schemeClr val="bg2">
                    <a:lumMod val="50000"/>
                  </a:schemeClr>
                </a:solidFill>
                <a:ea typeface="ヒラギノ角ゴ Pro W3" pitchFamily="16" charset="-128"/>
              </a:rPr>
              <a:t> </a:t>
            </a:r>
            <a:r>
              <a:rPr lang="de-DE" dirty="0">
                <a:ea typeface="ヒラギノ角ゴ Pro W3" pitchFamily="16" charset="-128"/>
              </a:rPr>
              <a:t>mit der </a:t>
            </a:r>
            <a:r>
              <a:rPr lang="de-DE" b="1" dirty="0">
                <a:solidFill>
                  <a:schemeClr val="bg2">
                    <a:lumMod val="50000"/>
                  </a:schemeClr>
                </a:solidFill>
                <a:ea typeface="ヒラギノ角ゴ Pro W3" pitchFamily="16" charset="-128"/>
              </a:rPr>
              <a:t>verantwortlichen</a:t>
            </a:r>
            <a:r>
              <a:rPr lang="de-DE" b="1" dirty="0">
                <a:solidFill>
                  <a:srgbClr val="F7B320"/>
                </a:solidFill>
                <a:ea typeface="ヒラギノ角ゴ Pro W3" pitchFamily="16" charset="-128"/>
              </a:rPr>
              <a:t> </a:t>
            </a:r>
            <a:r>
              <a:rPr lang="de-DE" b="1" dirty="0">
                <a:solidFill>
                  <a:schemeClr val="bg2">
                    <a:lumMod val="50000"/>
                  </a:schemeClr>
                </a:solidFill>
                <a:ea typeface="ヒラギノ角ゴ Pro W3" pitchFamily="16" charset="-128"/>
              </a:rPr>
              <a:t>Leitstelle</a:t>
            </a:r>
            <a:r>
              <a:rPr lang="de-DE" b="1" dirty="0">
                <a:solidFill>
                  <a:srgbClr val="F7B320"/>
                </a:solidFill>
                <a:ea typeface="ヒラギノ角ゴ Pro W3" pitchFamily="16" charset="-128"/>
              </a:rPr>
              <a:t> </a:t>
            </a:r>
            <a:r>
              <a:rPr lang="de-DE" dirty="0">
                <a:ea typeface="ヒラギノ角ゴ Pro W3" pitchFamily="16" charset="-128"/>
              </a:rPr>
              <a:t>dem </a:t>
            </a:r>
            <a:r>
              <a:rPr lang="de-DE" b="1" dirty="0">
                <a:solidFill>
                  <a:schemeClr val="bg2">
                    <a:lumMod val="50000"/>
                  </a:schemeClr>
                </a:solidFill>
                <a:ea typeface="ヒラギノ角ゴ Pro W3" pitchFamily="16" charset="-128"/>
              </a:rPr>
              <a:t>Anlagenverantwortlichen</a:t>
            </a:r>
            <a:r>
              <a:rPr lang="de-DE" b="1" dirty="0">
                <a:solidFill>
                  <a:srgbClr val="F7B320"/>
                </a:solidFill>
                <a:ea typeface="ヒラギノ角ゴ Pro W3" pitchFamily="16" charset="-128"/>
              </a:rPr>
              <a:t> </a:t>
            </a:r>
            <a:r>
              <a:rPr lang="de-DE" dirty="0">
                <a:ea typeface="ヒラギノ角ゴ Pro W3" pitchFamily="16" charset="-128"/>
              </a:rPr>
              <a:t>stattfinden.</a:t>
            </a:r>
          </a:p>
          <a:p>
            <a:pPr>
              <a:spcBef>
                <a:spcPts val="600"/>
              </a:spcBef>
              <a:spcAft>
                <a:spcPts val="1200"/>
              </a:spcAft>
            </a:pPr>
            <a:r>
              <a:rPr lang="de-DE" dirty="0">
                <a:ea typeface="ヒラギノ角ゴ Pro W3" pitchFamily="16" charset="-128"/>
              </a:rPr>
              <a:t>Der Arbeitsverantwortliche erhält vom Anlagenverantwortlichen die Erlaubnis, die geplanten Arbeiten durchzuführen. Alle an der Arbeit beteiligten Personen müssen Elektrofachkräfte oder elektrotechnisch unterwiesene Personen sein oder unter Aufsichtsführung einer solchen Person stehen.</a:t>
            </a:r>
          </a:p>
          <a:p>
            <a:r>
              <a:rPr lang="de-DE" dirty="0">
                <a:ea typeface="ヒラギノ角ゴ Pro W3" pitchFamily="16" charset="-128"/>
              </a:rPr>
              <a:t>Hat der Arbeitsverantwortliche eine oder mehrere Sicherheitsregeln nicht selbst durchgeführt, so muss er deren Wirksamkeit kontrollieren.</a:t>
            </a:r>
          </a:p>
          <a:p>
            <a:endParaRPr lang="de-DE" dirty="0"/>
          </a:p>
        </p:txBody>
      </p:sp>
    </p:spTree>
    <p:extLst>
      <p:ext uri="{BB962C8B-B14F-4D97-AF65-F5344CB8AC3E}">
        <p14:creationId xmlns:p14="http://schemas.microsoft.com/office/powerpoint/2010/main" val="652257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chemeClr val="tx1"/>
                </a:solidFill>
              </a:rPr>
              <a:t>Freischaltschein</a:t>
            </a:r>
          </a:p>
        </p:txBody>
      </p:sp>
      <p:pic>
        <p:nvPicPr>
          <p:cNvPr id="3" name="Grafik 2">
            <a:extLst>
              <a:ext uri="{FF2B5EF4-FFF2-40B4-BE49-F238E27FC236}">
                <a16:creationId xmlns:a16="http://schemas.microsoft.com/office/drawing/2014/main" id="{5A023CAB-9F43-414B-A465-6D8013C4241C}"/>
              </a:ext>
            </a:extLst>
          </p:cNvPr>
          <p:cNvPicPr>
            <a:picLocks noChangeAspect="1"/>
          </p:cNvPicPr>
          <p:nvPr/>
        </p:nvPicPr>
        <p:blipFill>
          <a:blip r:embed="rId2"/>
          <a:stretch>
            <a:fillRect/>
          </a:stretch>
        </p:blipFill>
        <p:spPr>
          <a:xfrm>
            <a:off x="660399" y="1810301"/>
            <a:ext cx="5895383" cy="4489438"/>
          </a:xfrm>
          <a:prstGeom prst="rect">
            <a:avLst/>
          </a:prstGeom>
        </p:spPr>
      </p:pic>
      <p:pic>
        <p:nvPicPr>
          <p:cNvPr id="4" name="Grafik 3">
            <a:extLst>
              <a:ext uri="{FF2B5EF4-FFF2-40B4-BE49-F238E27FC236}">
                <a16:creationId xmlns:a16="http://schemas.microsoft.com/office/drawing/2014/main" id="{9CE2E6A1-BEC8-9E45-AD29-3510CD47546A}"/>
              </a:ext>
            </a:extLst>
          </p:cNvPr>
          <p:cNvPicPr>
            <a:picLocks noChangeAspect="1"/>
          </p:cNvPicPr>
          <p:nvPr/>
        </p:nvPicPr>
        <p:blipFill>
          <a:blip r:embed="rId3"/>
          <a:stretch>
            <a:fillRect/>
          </a:stretch>
        </p:blipFill>
        <p:spPr>
          <a:xfrm>
            <a:off x="4549613" y="2211297"/>
            <a:ext cx="5098296" cy="4805771"/>
          </a:xfrm>
          <a:prstGeom prst="rect">
            <a:avLst/>
          </a:prstGeom>
        </p:spPr>
      </p:pic>
    </p:spTree>
    <p:extLst>
      <p:ext uri="{BB962C8B-B14F-4D97-AF65-F5344CB8AC3E}">
        <p14:creationId xmlns:p14="http://schemas.microsoft.com/office/powerpoint/2010/main" val="360583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a:bodyPr>
          <a:lstStyle/>
          <a:p>
            <a:r>
              <a:rPr lang="de-DE" dirty="0">
                <a:solidFill>
                  <a:schemeClr val="tx1"/>
                </a:solidFill>
              </a:rPr>
              <a:t>VDE 0105-100 Arbeiten im spannungsfreien Zustand</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6</a:t>
            </a:fld>
            <a:endParaRPr lang="de-DE" dirty="0"/>
          </a:p>
        </p:txBody>
      </p:sp>
      <p:sp>
        <p:nvSpPr>
          <p:cNvPr id="4" name="Textplatzhalter 3">
            <a:extLst>
              <a:ext uri="{FF2B5EF4-FFF2-40B4-BE49-F238E27FC236}">
                <a16:creationId xmlns:a16="http://schemas.microsoft.com/office/drawing/2014/main" id="{1F2719B1-6FE7-470C-90A5-62E0BFFF4555}"/>
              </a:ext>
            </a:extLst>
          </p:cNvPr>
          <p:cNvSpPr>
            <a:spLocks noGrp="1"/>
          </p:cNvSpPr>
          <p:nvPr>
            <p:ph type="body" idx="2"/>
          </p:nvPr>
        </p:nvSpPr>
        <p:spPr/>
        <p:txBody>
          <a:bodyPr>
            <a:normAutofit/>
          </a:bodyPr>
          <a:lstStyle/>
          <a:p>
            <a:r>
              <a:rPr lang="de-DE" sz="1800" dirty="0"/>
              <a:t>Vor der eigentlichen Anwendung der fünf Sicherheits-regeln einige </a:t>
            </a:r>
            <a:r>
              <a:rPr lang="de-DE" sz="1800" dirty="0" err="1"/>
              <a:t>grundsätz-liche</a:t>
            </a:r>
            <a:r>
              <a:rPr lang="de-DE" sz="1800" dirty="0"/>
              <a:t> Schritte, die beim Arbeiten an elektrischen Anlagen beachtet werden müssen</a:t>
            </a:r>
          </a:p>
        </p:txBody>
      </p:sp>
      <p:sp>
        <p:nvSpPr>
          <p:cNvPr id="2" name="Inhaltsplatzhalter 1"/>
          <p:cNvSpPr>
            <a:spLocks noGrp="1"/>
          </p:cNvSpPr>
          <p:nvPr>
            <p:ph sz="quarter" idx="1"/>
          </p:nvPr>
        </p:nvSpPr>
        <p:spPr/>
        <p:txBody>
          <a:bodyPr>
            <a:normAutofit/>
          </a:bodyPr>
          <a:lstStyle/>
          <a:p>
            <a:pPr>
              <a:spcBef>
                <a:spcPts val="600"/>
              </a:spcBef>
              <a:spcAft>
                <a:spcPts val="1200"/>
              </a:spcAft>
            </a:pPr>
            <a:r>
              <a:rPr lang="de-DE" b="1" dirty="0">
                <a:solidFill>
                  <a:schemeClr val="bg2">
                    <a:lumMod val="50000"/>
                  </a:schemeClr>
                </a:solidFill>
                <a:ea typeface="ヒラギノ角ゴ Pro W3" pitchFamily="16" charset="-128"/>
              </a:rPr>
              <a:t>ausreichend</a:t>
            </a:r>
            <a:r>
              <a:rPr lang="de-DE" b="1" dirty="0">
                <a:solidFill>
                  <a:srgbClr val="F7B320"/>
                </a:solidFill>
                <a:ea typeface="ヒラギノ角ゴ Pro W3" pitchFamily="16" charset="-128"/>
              </a:rPr>
              <a:t> </a:t>
            </a:r>
            <a:r>
              <a:rPr lang="de-DE" b="1" dirty="0">
                <a:solidFill>
                  <a:schemeClr val="bg2">
                    <a:lumMod val="50000"/>
                  </a:schemeClr>
                </a:solidFill>
                <a:ea typeface="ヒラギノ角ゴ Pro W3" pitchFamily="16" charset="-128"/>
              </a:rPr>
              <a:t>Bewegungsfreiheit</a:t>
            </a:r>
            <a:r>
              <a:rPr lang="de-DE" dirty="0">
                <a:ea typeface="ヒラギノ角ゴ Pro W3" pitchFamily="16" charset="-128"/>
              </a:rPr>
              <a:t>, ungehinderter Zugang, ausreichende Beleuchtung, Fluchtwege, Brandgefahren, Lärm, Absturzgefahr, Feuchtigkeit, </a:t>
            </a:r>
            <a:r>
              <a:rPr lang="de-DE" b="1" dirty="0">
                <a:solidFill>
                  <a:schemeClr val="bg2">
                    <a:lumMod val="50000"/>
                  </a:schemeClr>
                </a:solidFill>
                <a:ea typeface="ヒラギノ角ゴ Pro W3" pitchFamily="16" charset="-128"/>
              </a:rPr>
              <a:t>Kennzeichnung</a:t>
            </a:r>
            <a:r>
              <a:rPr lang="de-DE" b="1" dirty="0">
                <a:solidFill>
                  <a:srgbClr val="F7B320"/>
                </a:solidFill>
                <a:ea typeface="ヒラギノ角ゴ Pro W3" pitchFamily="16" charset="-128"/>
              </a:rPr>
              <a:t> </a:t>
            </a:r>
            <a:r>
              <a:rPr lang="de-DE" b="1" dirty="0">
                <a:solidFill>
                  <a:schemeClr val="bg2">
                    <a:lumMod val="50000"/>
                  </a:schemeClr>
                </a:solidFill>
                <a:ea typeface="ヒラギノ角ゴ Pro W3" pitchFamily="16" charset="-128"/>
              </a:rPr>
              <a:t>der</a:t>
            </a:r>
            <a:r>
              <a:rPr lang="de-DE" b="1" dirty="0">
                <a:solidFill>
                  <a:srgbClr val="F7B320"/>
                </a:solidFill>
                <a:ea typeface="ヒラギノ角ゴ Pro W3" pitchFamily="16" charset="-128"/>
              </a:rPr>
              <a:t> </a:t>
            </a:r>
            <a:r>
              <a:rPr lang="de-DE" b="1" dirty="0">
                <a:solidFill>
                  <a:schemeClr val="bg2">
                    <a:lumMod val="50000"/>
                  </a:schemeClr>
                </a:solidFill>
                <a:ea typeface="ヒラギノ角ゴ Pro W3" pitchFamily="16" charset="-128"/>
              </a:rPr>
              <a:t>Arbeitsstelle</a:t>
            </a:r>
            <a:r>
              <a:rPr lang="de-DE" b="1" dirty="0">
                <a:solidFill>
                  <a:srgbClr val="F7B320"/>
                </a:solidFill>
                <a:ea typeface="ヒラギノ角ゴ Pro W3" pitchFamily="16" charset="-128"/>
              </a:rPr>
              <a:t> </a:t>
            </a:r>
            <a:r>
              <a:rPr lang="de-DE" dirty="0">
                <a:ea typeface="ヒラギノ角ゴ Pro W3" pitchFamily="16" charset="-128"/>
              </a:rPr>
              <a:t>durch Ketten, Schranken oder Schilder. </a:t>
            </a:r>
          </a:p>
          <a:p>
            <a:pPr>
              <a:spcBef>
                <a:spcPts val="600"/>
              </a:spcBef>
              <a:spcAft>
                <a:spcPts val="1200"/>
              </a:spcAft>
            </a:pPr>
            <a:r>
              <a:rPr lang="de-DE" dirty="0">
                <a:ea typeface="ヒラギノ角ゴ Pro W3" pitchFamily="16" charset="-128"/>
              </a:rPr>
              <a:t>Nach Abschluss der Arbeiten wird die Arbeitsstelle aufgeräumt und die fünf Sicherheitsregeln müssen in umgekehrter Reihenfolge „rückabgewickelt“ werden.</a:t>
            </a:r>
          </a:p>
          <a:p>
            <a:pPr>
              <a:spcBef>
                <a:spcPts val="600"/>
              </a:spcBef>
              <a:spcAft>
                <a:spcPts val="1200"/>
              </a:spcAft>
            </a:pPr>
            <a:r>
              <a:rPr lang="de-DE" dirty="0">
                <a:ea typeface="ヒラギノ角ゴ Pro W3" pitchFamily="16" charset="-128"/>
              </a:rPr>
              <a:t>Dabei gilt die Anlage </a:t>
            </a:r>
            <a:r>
              <a:rPr lang="de-DE" b="1" dirty="0">
                <a:solidFill>
                  <a:schemeClr val="bg2">
                    <a:lumMod val="50000"/>
                  </a:schemeClr>
                </a:solidFill>
                <a:ea typeface="ヒラギノ角ゴ Pro W3" pitchFamily="16" charset="-128"/>
              </a:rPr>
              <a:t>ab der Aufhebung der letzten Sicherheitsregel wieder als unter Spannung stehend.</a:t>
            </a:r>
          </a:p>
          <a:p>
            <a:pPr>
              <a:spcBef>
                <a:spcPts val="600"/>
              </a:spcBef>
              <a:spcAft>
                <a:spcPts val="1200"/>
              </a:spcAft>
            </a:pPr>
            <a:r>
              <a:rPr lang="de-DE" dirty="0">
                <a:ea typeface="ヒラギノ角ゴ Pro W3" pitchFamily="16" charset="-128"/>
              </a:rPr>
              <a:t>Danach erfolgt die Wiederinbetriebnahme des zuvor abgeschalteten Anlagenteils.</a:t>
            </a:r>
          </a:p>
          <a:p>
            <a:endParaRPr lang="de-DE" dirty="0"/>
          </a:p>
        </p:txBody>
      </p:sp>
    </p:spTree>
    <p:extLst>
      <p:ext uri="{BB962C8B-B14F-4D97-AF65-F5344CB8AC3E}">
        <p14:creationId xmlns:p14="http://schemas.microsoft.com/office/powerpoint/2010/main" val="1056005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7" name="Rectangle 3"/>
          <p:cNvSpPr>
            <a:spLocks noGrp="1" noChangeArrowheads="1"/>
          </p:cNvSpPr>
          <p:nvPr>
            <p:ph type="title"/>
          </p:nvPr>
        </p:nvSpPr>
        <p:spPr>
          <a:noFill/>
          <a:ln w="9525">
            <a:noFill/>
            <a:miter lim="800000"/>
            <a:headEnd/>
            <a:tailEnd/>
          </a:ln>
          <a:effectLst/>
        </p:spPr>
        <p:txBody>
          <a:bodyPr vert="horz" wrap="square" lIns="99553" tIns="49778" rIns="99553" bIns="49778" numCol="1" anchor="ctr" anchorCtr="0" compatLnSpc="1">
            <a:prstTxWarp prst="textNoShape">
              <a:avLst/>
            </a:prstTxWarp>
            <a:normAutofit/>
          </a:bodyPr>
          <a:lstStyle/>
          <a:p>
            <a:r>
              <a:rPr lang="de-DE" sz="2800" dirty="0">
                <a:solidFill>
                  <a:schemeClr val="tx1"/>
                </a:solidFill>
              </a:rPr>
              <a:t>Die 5 Sicherheitsregeln</a:t>
            </a:r>
          </a:p>
        </p:txBody>
      </p:sp>
      <p:sp>
        <p:nvSpPr>
          <p:cNvPr id="3" name="Foliennummernplatzhalter 2"/>
          <p:cNvSpPr>
            <a:spLocks noGrp="1"/>
          </p:cNvSpPr>
          <p:nvPr>
            <p:ph type="sldNum" sz="quarter" idx="12"/>
          </p:nvPr>
        </p:nvSpPr>
        <p:spPr/>
        <p:txBody>
          <a:bodyPr lIns="91424" tIns="45712" rIns="91424" bIns="45712">
            <a:normAutofit fontScale="85000" lnSpcReduction="20000"/>
          </a:bodyPr>
          <a:lstStyle/>
          <a:p>
            <a:fld id="{9889C296-15D4-E74A-895E-0A457A8331D7}" type="slidenum">
              <a:rPr lang="de-DE" smtClean="0"/>
              <a:pPr/>
              <a:t>7</a:t>
            </a:fld>
            <a:endParaRPr lang="de-DE" dirty="0"/>
          </a:p>
        </p:txBody>
      </p:sp>
      <p:pic>
        <p:nvPicPr>
          <p:cNvPr id="5" name="Grafik 4"/>
          <p:cNvPicPr>
            <a:picLocks noChangeAspect="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r="1279"/>
          <a:stretch/>
        </p:blipFill>
        <p:spPr>
          <a:xfrm>
            <a:off x="1217359" y="1944428"/>
            <a:ext cx="8568722" cy="5051651"/>
          </a:xfrm>
          <a:prstGeom prst="rect">
            <a:avLst/>
          </a:prstGeom>
        </p:spPr>
      </p:pic>
    </p:spTree>
    <p:extLst>
      <p:ext uri="{BB962C8B-B14F-4D97-AF65-F5344CB8AC3E}">
        <p14:creationId xmlns:p14="http://schemas.microsoft.com/office/powerpoint/2010/main" val="1290868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idx="1"/>
          </p:nvPr>
        </p:nvSpPr>
        <p:spPr/>
        <p:txBody>
          <a:bodyPr/>
          <a:lstStyle/>
          <a:p>
            <a:r>
              <a:rPr lang="de-DE" dirty="0"/>
              <a:t>Anforderungen</a:t>
            </a:r>
          </a:p>
          <a:p>
            <a:endParaRPr lang="de-DE" dirty="0"/>
          </a:p>
        </p:txBody>
      </p:sp>
      <p:sp>
        <p:nvSpPr>
          <p:cNvPr id="6" name="Titel 3"/>
          <p:cNvSpPr>
            <a:spLocks noGrp="1"/>
          </p:cNvSpPr>
          <p:nvPr>
            <p:ph type="title"/>
          </p:nvPr>
        </p:nvSpPr>
        <p:spPr/>
        <p:txBody>
          <a:bodyPr/>
          <a:lstStyle/>
          <a:p>
            <a:r>
              <a:rPr lang="de-DE" dirty="0"/>
              <a:t>Instandhaltungsarbeiten</a:t>
            </a:r>
          </a:p>
        </p:txBody>
      </p:sp>
      <p:sp>
        <p:nvSpPr>
          <p:cNvPr id="3" name="Foliennummernplatzhalter 2"/>
          <p:cNvSpPr>
            <a:spLocks noGrp="1"/>
          </p:cNvSpPr>
          <p:nvPr>
            <p:ph type="sldNum" sz="quarter" idx="11"/>
          </p:nvPr>
        </p:nvSpPr>
        <p:spPr/>
        <p:txBody>
          <a:bodyPr/>
          <a:lstStyle/>
          <a:p>
            <a:fld id="{9889C296-15D4-E74A-895E-0A457A8331D7}" type="slidenum">
              <a:rPr lang="de-DE" smtClean="0"/>
              <a:pPr/>
              <a:t>8</a:t>
            </a:fld>
            <a:endParaRPr lang="de-DE" dirty="0"/>
          </a:p>
        </p:txBody>
      </p:sp>
    </p:spTree>
    <p:extLst>
      <p:ext uri="{BB962C8B-B14F-4D97-AF65-F5344CB8AC3E}">
        <p14:creationId xmlns:p14="http://schemas.microsoft.com/office/powerpoint/2010/main" val="3211781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solidFill>
                  <a:schemeClr val="tx1"/>
                </a:solidFill>
              </a:rPr>
              <a:t>Ablauf</a:t>
            </a:r>
          </a:p>
        </p:txBody>
      </p:sp>
      <p:sp>
        <p:nvSpPr>
          <p:cNvPr id="7"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9</a:t>
            </a:fld>
            <a:endParaRPr lang="de-DE" dirty="0"/>
          </a:p>
        </p:txBody>
      </p:sp>
      <p:sp>
        <p:nvSpPr>
          <p:cNvPr id="2" name="Textplatzhalter 1">
            <a:extLst>
              <a:ext uri="{FF2B5EF4-FFF2-40B4-BE49-F238E27FC236}">
                <a16:creationId xmlns:a16="http://schemas.microsoft.com/office/drawing/2014/main" id="{739CD708-1C57-43E8-A9AA-9714FE37625A}"/>
              </a:ext>
            </a:extLst>
          </p:cNvPr>
          <p:cNvSpPr>
            <a:spLocks noGrp="1"/>
          </p:cNvSpPr>
          <p:nvPr>
            <p:ph type="body" idx="2"/>
          </p:nvPr>
        </p:nvSpPr>
        <p:spPr/>
        <p:txBody>
          <a:bodyPr/>
          <a:lstStyle/>
          <a:p>
            <a:r>
              <a:rPr lang="de-DE" sz="1800" dirty="0"/>
              <a:t>Im Rahmen der </a:t>
            </a:r>
            <a:r>
              <a:rPr lang="de-DE" sz="1800" dirty="0" err="1"/>
              <a:t>Instandhal-tungsarbeiten</a:t>
            </a:r>
            <a:r>
              <a:rPr lang="de-DE" sz="1800" dirty="0"/>
              <a:t> ist durch Besichtigung festzustellen ob</a:t>
            </a:r>
          </a:p>
          <a:p>
            <a:endParaRPr lang="de-DE" dirty="0"/>
          </a:p>
        </p:txBody>
      </p:sp>
      <p:sp>
        <p:nvSpPr>
          <p:cNvPr id="4" name="Inhaltsplatzhalter 3"/>
          <p:cNvSpPr>
            <a:spLocks noGrp="1"/>
          </p:cNvSpPr>
          <p:nvPr>
            <p:ph sz="quarter" idx="1"/>
          </p:nvPr>
        </p:nvSpPr>
        <p:spPr/>
        <p:txBody>
          <a:bodyPr>
            <a:normAutofit fontScale="92500" lnSpcReduction="20000"/>
          </a:bodyPr>
          <a:lstStyle/>
          <a:p>
            <a:pPr lvl="1"/>
            <a:r>
              <a:rPr lang="de-DE" dirty="0"/>
              <a:t>Schutzleiter, Erdungsleiter und Potentialausgleichsleiter noch richtig verlegt, gekennzeichnet und noch zuverlässig angeschlossen sind;</a:t>
            </a:r>
          </a:p>
          <a:p>
            <a:pPr lvl="1"/>
            <a:r>
              <a:rPr lang="de-DE" dirty="0"/>
              <a:t>Schutzeinrichtungen, z. B. Überstrom-, Fehlerstrom-Schutzeinrichtungen, Isolationsüberwachungseinrichtungen, Überspannungsableiter, noch vorhanden, funktionstüchtig und richtig eingestellt sind;</a:t>
            </a:r>
          </a:p>
          <a:p>
            <a:pPr lvl="1"/>
            <a:r>
              <a:rPr lang="de-DE" dirty="0"/>
              <a:t>Schaltpläne, Beschriftungen und dauerhafte Kennzeichnungen der Stromkreise, Gebrauchs- oder Betriebsanleitungen noch vorhanden und zutreffend sind;</a:t>
            </a:r>
          </a:p>
          <a:p>
            <a:pPr lvl="1"/>
            <a:r>
              <a:rPr lang="de-DE" dirty="0"/>
              <a:t>Einrichtungen zur Unfallverhütung und Brandbekämpfung, z. B. Schutzvorrichtungen, Hilfsmittel, Sicherheitsschilder, Schottung von Leitungs- und Kabeldurchführungen, vorhanden und Funktionstüchtig sind;</a:t>
            </a:r>
          </a:p>
          <a:p>
            <a:pPr lvl="1"/>
            <a:r>
              <a:rPr lang="de-DE" dirty="0"/>
              <a:t>die zur Sicherstellung des Potentialausgleichs erforderlichen Leiter (Hauptpotentialausgleichsleiter, Hauptschutzleiter, Haupterdungsleiter und andere Erdungsleiter) mit der Potentialausgleichsschiene oder Haupterdungsschiene noch verbunden und zugänglich sind.</a:t>
            </a:r>
          </a:p>
        </p:txBody>
      </p:sp>
    </p:spTree>
    <p:extLst>
      <p:ext uri="{BB962C8B-B14F-4D97-AF65-F5344CB8AC3E}">
        <p14:creationId xmlns:p14="http://schemas.microsoft.com/office/powerpoint/2010/main" val="21911764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44F0A2E325DA94982285E9B7D5E10CC" ma:contentTypeVersion="9" ma:contentTypeDescription="Ein neues Dokument erstellen." ma:contentTypeScope="" ma:versionID="12c18e6bc0c91f2532c73ae918b009a7">
  <xsd:schema xmlns:xsd="http://www.w3.org/2001/XMLSchema" xmlns:xs="http://www.w3.org/2001/XMLSchema" xmlns:p="http://schemas.microsoft.com/office/2006/metadata/properties" xmlns:ns2="0ba9638b-9898-400c-aa80-e8ce42f10e4c" targetNamespace="http://schemas.microsoft.com/office/2006/metadata/properties" ma:root="true" ma:fieldsID="c452818881f39161e789e58a50665cad" ns2:_="">
    <xsd:import namespace="0ba9638b-9898-400c-aa80-e8ce42f10e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9638b-9898-400c-aa80-e8ce42f10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DB5BB9-B15F-48E4-8F7F-5169A140A5A3}">
  <ds:schemaRefs>
    <ds:schemaRef ds:uri="http://schemas.microsoft.com/sharepoint/v3/contenttype/forms"/>
  </ds:schemaRefs>
</ds:datastoreItem>
</file>

<file path=customXml/itemProps2.xml><?xml version="1.0" encoding="utf-8"?>
<ds:datastoreItem xmlns:ds="http://schemas.openxmlformats.org/officeDocument/2006/customXml" ds:itemID="{8B9BBBB9-D5DD-4A11-ADA3-475152CCF2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a9638b-9898-400c-aa80-e8ce42f10e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3150B2-EE9D-4B13-A9DD-5065BE8037C5}">
  <ds:schemaRefs>
    <ds:schemaRef ds:uri="0ba9638b-9898-400c-aa80-e8ce42f10e4c"/>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Galathea.thmx</Template>
  <TotalTime>0</TotalTime>
  <Words>754</Words>
  <Application>Microsoft Macintosh PowerPoint</Application>
  <PresentationFormat>Benutzerdefiniert</PresentationFormat>
  <Paragraphs>90</Paragraphs>
  <Slides>17</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17</vt:i4>
      </vt:variant>
    </vt:vector>
  </HeadingPairs>
  <TitlesOfParts>
    <vt:vector size="23" baseType="lpstr">
      <vt:lpstr>Arial</vt:lpstr>
      <vt:lpstr>Calibri</vt:lpstr>
      <vt:lpstr>Tw Cen MT</vt:lpstr>
      <vt:lpstr>Wingdings</vt:lpstr>
      <vt:lpstr>Wingdings 2</vt:lpstr>
      <vt:lpstr>Median</vt:lpstr>
      <vt:lpstr>PowerPoint-Präsentation</vt:lpstr>
      <vt:lpstr>In diesem Modul lernt man unter anderem:</vt:lpstr>
      <vt:lpstr>Arbeitsvorbereitung</vt:lpstr>
      <vt:lpstr>VDE 0105-100 Arbeiten im spannungsfreien Zustand</vt:lpstr>
      <vt:lpstr>Freischaltschein</vt:lpstr>
      <vt:lpstr>VDE 0105-100 Arbeiten im spannungsfreien Zustand</vt:lpstr>
      <vt:lpstr>Die 5 Sicherheitsregeln</vt:lpstr>
      <vt:lpstr>Instandhaltungsarbeiten</vt:lpstr>
      <vt:lpstr>Ablauf</vt:lpstr>
      <vt:lpstr>Ablauf</vt:lpstr>
      <vt:lpstr>Fehlerstromschutzschalter RCD / FI</vt:lpstr>
      <vt:lpstr>RCD  (FI – Schutzschalter)</vt:lpstr>
      <vt:lpstr>Instandhaltungsarbeiten</vt:lpstr>
      <vt:lpstr>Prüfung</vt:lpstr>
      <vt:lpstr>Dokumentation</vt:lpstr>
      <vt:lpstr>Zugehörige Arbeitsanweisung</vt:lpstr>
      <vt:lpstr>Was man jetzt wissen sollte:</vt:lpstr>
    </vt:vector>
  </TitlesOfParts>
  <Company>MEBEDO Consulting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Rechtsichere Organisation Elektrotechnik</dc:title>
  <dc:creator>René Brünn</dc:creator>
  <cp:lastModifiedBy>René Brünn</cp:lastModifiedBy>
  <cp:revision>307</cp:revision>
  <dcterms:created xsi:type="dcterms:W3CDTF">2015-03-20T11:44:40Z</dcterms:created>
  <dcterms:modified xsi:type="dcterms:W3CDTF">2020-11-04T14:06:32Z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0x010100144F0A2E325DA94982285E9B7D5E10CC</vt:lpwstr>
  </property>
</Properties>
</file>