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handoutMasterIdLst>
    <p:handoutMasterId r:id="rId52"/>
  </p:handoutMasterIdLst>
  <p:sldIdLst>
    <p:sldId id="256" r:id="rId5"/>
    <p:sldId id="257" r:id="rId6"/>
    <p:sldId id="338" r:id="rId7"/>
    <p:sldId id="339" r:id="rId8"/>
    <p:sldId id="355" r:id="rId9"/>
    <p:sldId id="356" r:id="rId10"/>
    <p:sldId id="357" r:id="rId11"/>
    <p:sldId id="358" r:id="rId12"/>
    <p:sldId id="359" r:id="rId13"/>
    <p:sldId id="360" r:id="rId14"/>
    <p:sldId id="361" r:id="rId15"/>
    <p:sldId id="362" r:id="rId16"/>
    <p:sldId id="365" r:id="rId17"/>
    <p:sldId id="366" r:id="rId18"/>
    <p:sldId id="367" r:id="rId19"/>
    <p:sldId id="368" r:id="rId20"/>
    <p:sldId id="369" r:id="rId21"/>
    <p:sldId id="370" r:id="rId22"/>
    <p:sldId id="371" r:id="rId23"/>
    <p:sldId id="372" r:id="rId24"/>
    <p:sldId id="347" r:id="rId25"/>
    <p:sldId id="349" r:id="rId26"/>
    <p:sldId id="350" r:id="rId27"/>
    <p:sldId id="352" r:id="rId28"/>
    <p:sldId id="373" r:id="rId29"/>
    <p:sldId id="374" r:id="rId30"/>
    <p:sldId id="375" r:id="rId31"/>
    <p:sldId id="376" r:id="rId32"/>
    <p:sldId id="377" r:id="rId33"/>
    <p:sldId id="378" r:id="rId34"/>
    <p:sldId id="336" r:id="rId35"/>
    <p:sldId id="337" r:id="rId36"/>
    <p:sldId id="340" r:id="rId37"/>
    <p:sldId id="341" r:id="rId38"/>
    <p:sldId id="342" r:id="rId39"/>
    <p:sldId id="343" r:id="rId40"/>
    <p:sldId id="344" r:id="rId41"/>
    <p:sldId id="345" r:id="rId42"/>
    <p:sldId id="353" r:id="rId43"/>
    <p:sldId id="354" r:id="rId44"/>
    <p:sldId id="363" r:id="rId45"/>
    <p:sldId id="364" r:id="rId46"/>
    <p:sldId id="322" r:id="rId47"/>
    <p:sldId id="335" r:id="rId48"/>
    <p:sldId id="346" r:id="rId49"/>
    <p:sldId id="283" r:id="rId5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351EE-9F4C-A948-9979-A35A4DB178F6}" v="42" dt="2023-10-20T15:34:07.125"/>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94638"/>
  </p:normalViewPr>
  <p:slideViewPr>
    <p:cSldViewPr snapToGrid="0">
      <p:cViewPr varScale="1">
        <p:scale>
          <a:sx n="61" d="100"/>
          <a:sy n="61" d="100"/>
        </p:scale>
        <p:origin x="216" y="1504"/>
      </p:cViewPr>
      <p:guideLst>
        <p:guide orient="horz" pos="2160"/>
        <p:guide pos="2880"/>
        <p:guide orient="horz" pos="2382"/>
        <p:guide pos="336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969351EE-9F4C-A948-9979-A35A4DB178F6}"/>
    <pc:docChg chg="undo custSel addSld delSld modSld modMainMaster">
      <pc:chgData name="René Brünn" userId="3b901e74-047b-42f4-bbc9-b2c074e71b6c" providerId="ADAL" clId="{969351EE-9F4C-A948-9979-A35A4DB178F6}" dt="2023-10-20T15:35:49.340" v="238" actId="27636"/>
      <pc:docMkLst>
        <pc:docMk/>
      </pc:docMkLst>
      <pc:sldChg chg="new">
        <pc:chgData name="René Brünn" userId="3b901e74-047b-42f4-bbc9-b2c074e71b6c" providerId="ADAL" clId="{969351EE-9F4C-A948-9979-A35A4DB178F6}" dt="2023-10-20T15:35:28.436" v="232" actId="680"/>
        <pc:sldMkLst>
          <pc:docMk/>
          <pc:sldMk cId="2466781905" sldId="256"/>
        </pc:sldMkLst>
      </pc:sldChg>
      <pc:sldChg chg="new">
        <pc:chgData name="René Brünn" userId="3b901e74-047b-42f4-bbc9-b2c074e71b6c" providerId="ADAL" clId="{969351EE-9F4C-A948-9979-A35A4DB178F6}" dt="2023-10-20T15:35:31.537" v="233" actId="680"/>
        <pc:sldMkLst>
          <pc:docMk/>
          <pc:sldMk cId="3688576746" sldId="257"/>
        </pc:sldMkLst>
      </pc:sldChg>
      <pc:sldChg chg="new">
        <pc:chgData name="René Brünn" userId="3b901e74-047b-42f4-bbc9-b2c074e71b6c" providerId="ADAL" clId="{969351EE-9F4C-A948-9979-A35A4DB178F6}" dt="2023-10-20T15:35:33.655" v="234" actId="680"/>
        <pc:sldMkLst>
          <pc:docMk/>
          <pc:sldMk cId="3168677408" sldId="258"/>
        </pc:sldMkLst>
      </pc:sldChg>
      <pc:sldChg chg="new">
        <pc:chgData name="René Brünn" userId="3b901e74-047b-42f4-bbc9-b2c074e71b6c" providerId="ADAL" clId="{969351EE-9F4C-A948-9979-A35A4DB178F6}" dt="2023-10-20T15:35:36.565" v="235" actId="680"/>
        <pc:sldMkLst>
          <pc:docMk/>
          <pc:sldMk cId="4078306694" sldId="259"/>
        </pc:sldMkLst>
      </pc:sldChg>
      <pc:sldChg chg="addSp delSp modSp new mod modClrScheme chgLayout">
        <pc:chgData name="René Brünn" userId="3b901e74-047b-42f4-bbc9-b2c074e71b6c" providerId="ADAL" clId="{969351EE-9F4C-A948-9979-A35A4DB178F6}" dt="2023-10-20T15:35:49.340" v="238" actId="27636"/>
        <pc:sldMkLst>
          <pc:docMk/>
          <pc:sldMk cId="4033613342" sldId="260"/>
        </pc:sldMkLst>
        <pc:spChg chg="del mod ord">
          <ac:chgData name="René Brünn" userId="3b901e74-047b-42f4-bbc9-b2c074e71b6c" providerId="ADAL" clId="{969351EE-9F4C-A948-9979-A35A4DB178F6}" dt="2023-10-20T15:35:49.315" v="237" actId="700"/>
          <ac:spMkLst>
            <pc:docMk/>
            <pc:sldMk cId="4033613342" sldId="260"/>
            <ac:spMk id="2" creationId="{6E00D2C2-6744-5A65-CAC0-9B80476CDCC7}"/>
          </ac:spMkLst>
        </pc:spChg>
        <pc:spChg chg="mod ord">
          <ac:chgData name="René Brünn" userId="3b901e74-047b-42f4-bbc9-b2c074e71b6c" providerId="ADAL" clId="{969351EE-9F4C-A948-9979-A35A4DB178F6}" dt="2023-10-20T15:35:49.340" v="238" actId="27636"/>
          <ac:spMkLst>
            <pc:docMk/>
            <pc:sldMk cId="4033613342" sldId="260"/>
            <ac:spMk id="3" creationId="{E7212DD7-34D3-F7C9-A773-6CE3656630EA}"/>
          </ac:spMkLst>
        </pc:spChg>
        <pc:spChg chg="del mod ord">
          <ac:chgData name="René Brünn" userId="3b901e74-047b-42f4-bbc9-b2c074e71b6c" providerId="ADAL" clId="{969351EE-9F4C-A948-9979-A35A4DB178F6}" dt="2023-10-20T15:35:49.315" v="237" actId="700"/>
          <ac:spMkLst>
            <pc:docMk/>
            <pc:sldMk cId="4033613342" sldId="260"/>
            <ac:spMk id="4" creationId="{1483B7B7-4B7C-A7FA-914C-07614C778417}"/>
          </ac:spMkLst>
        </pc:spChg>
        <pc:spChg chg="del mod ord">
          <ac:chgData name="René Brünn" userId="3b901e74-047b-42f4-bbc9-b2c074e71b6c" providerId="ADAL" clId="{969351EE-9F4C-A948-9979-A35A4DB178F6}" dt="2023-10-20T15:35:49.315" v="237" actId="700"/>
          <ac:spMkLst>
            <pc:docMk/>
            <pc:sldMk cId="4033613342" sldId="260"/>
            <ac:spMk id="5" creationId="{AADC10F3-5265-004D-2784-AF3715A2DC95}"/>
          </ac:spMkLst>
        </pc:spChg>
        <pc:spChg chg="add mod ord">
          <ac:chgData name="René Brünn" userId="3b901e74-047b-42f4-bbc9-b2c074e71b6c" providerId="ADAL" clId="{969351EE-9F4C-A948-9979-A35A4DB178F6}" dt="2023-10-20T15:35:49.315" v="237" actId="700"/>
          <ac:spMkLst>
            <pc:docMk/>
            <pc:sldMk cId="4033613342" sldId="260"/>
            <ac:spMk id="6" creationId="{50D93AEF-9201-0513-4D02-647D54787FFA}"/>
          </ac:spMkLst>
        </pc:spChg>
        <pc:spChg chg="add mod ord">
          <ac:chgData name="René Brünn" userId="3b901e74-047b-42f4-bbc9-b2c074e71b6c" providerId="ADAL" clId="{969351EE-9F4C-A948-9979-A35A4DB178F6}" dt="2023-10-20T15:35:49.315" v="237" actId="700"/>
          <ac:spMkLst>
            <pc:docMk/>
            <pc:sldMk cId="4033613342" sldId="260"/>
            <ac:spMk id="7" creationId="{2D390F58-1E50-EC97-618F-7C56CAF7CA01}"/>
          </ac:spMkLst>
        </pc:spChg>
        <pc:spChg chg="add mod ord">
          <ac:chgData name="René Brünn" userId="3b901e74-047b-42f4-bbc9-b2c074e71b6c" providerId="ADAL" clId="{969351EE-9F4C-A948-9979-A35A4DB178F6}" dt="2023-10-20T15:35:49.315" v="237" actId="700"/>
          <ac:spMkLst>
            <pc:docMk/>
            <pc:sldMk cId="4033613342" sldId="260"/>
            <ac:spMk id="8" creationId="{0EBB6EA7-CD2A-6FE2-F367-33E7DC8B4321}"/>
          </ac:spMkLst>
        </pc:spChg>
        <pc:spChg chg="add mod ord">
          <ac:chgData name="René Brünn" userId="3b901e74-047b-42f4-bbc9-b2c074e71b6c" providerId="ADAL" clId="{969351EE-9F4C-A948-9979-A35A4DB178F6}" dt="2023-10-20T15:35:49.315" v="237" actId="700"/>
          <ac:spMkLst>
            <pc:docMk/>
            <pc:sldMk cId="4033613342" sldId="260"/>
            <ac:spMk id="9" creationId="{6827A339-9174-3C26-A32A-4EEECF189C2F}"/>
          </ac:spMkLst>
        </pc:spChg>
        <pc:spChg chg="add mod ord">
          <ac:chgData name="René Brünn" userId="3b901e74-047b-42f4-bbc9-b2c074e71b6c" providerId="ADAL" clId="{969351EE-9F4C-A948-9979-A35A4DB178F6}" dt="2023-10-20T15:35:49.315" v="237" actId="700"/>
          <ac:spMkLst>
            <pc:docMk/>
            <pc:sldMk cId="4033613342" sldId="260"/>
            <ac:spMk id="10" creationId="{BD2D76FD-292D-1DD8-A04D-348134C8C1BD}"/>
          </ac:spMkLst>
        </pc:spChg>
      </pc:sldChg>
      <pc:sldChg chg="del">
        <pc:chgData name="René Brünn" userId="3b901e74-047b-42f4-bbc9-b2c074e71b6c" providerId="ADAL" clId="{969351EE-9F4C-A948-9979-A35A4DB178F6}" dt="2023-10-20T15:35:24.265" v="227" actId="2696"/>
        <pc:sldMkLst>
          <pc:docMk/>
          <pc:sldMk cId="320946280" sldId="327"/>
        </pc:sldMkLst>
      </pc:sldChg>
      <pc:sldChg chg="del">
        <pc:chgData name="René Brünn" userId="3b901e74-047b-42f4-bbc9-b2c074e71b6c" providerId="ADAL" clId="{969351EE-9F4C-A948-9979-A35A4DB178F6}" dt="2023-10-20T15:35:25.413" v="228" actId="2696"/>
        <pc:sldMkLst>
          <pc:docMk/>
          <pc:sldMk cId="704159972" sldId="328"/>
        </pc:sldMkLst>
      </pc:sldChg>
      <pc:sldChg chg="del">
        <pc:chgData name="René Brünn" userId="3b901e74-047b-42f4-bbc9-b2c074e71b6c" providerId="ADAL" clId="{969351EE-9F4C-A948-9979-A35A4DB178F6}" dt="2023-10-20T15:35:23.179" v="226" actId="2696"/>
        <pc:sldMkLst>
          <pc:docMk/>
          <pc:sldMk cId="4282831273" sldId="331"/>
        </pc:sldMkLst>
      </pc:sldChg>
      <pc:sldChg chg="addSp modSp new del mod">
        <pc:chgData name="René Brünn" userId="3b901e74-047b-42f4-bbc9-b2c074e71b6c" providerId="ADAL" clId="{969351EE-9F4C-A948-9979-A35A4DB178F6}" dt="2023-10-20T15:33:26.435" v="217" actId="2696"/>
        <pc:sldMkLst>
          <pc:docMk/>
          <pc:sldMk cId="672931926" sldId="332"/>
        </pc:sldMkLst>
        <pc:spChg chg="mod">
          <ac:chgData name="René Brünn" userId="3b901e74-047b-42f4-bbc9-b2c074e71b6c" providerId="ADAL" clId="{969351EE-9F4C-A948-9979-A35A4DB178F6}" dt="2023-10-20T15:27:54.028" v="186" actId="20577"/>
          <ac:spMkLst>
            <pc:docMk/>
            <pc:sldMk cId="672931926" sldId="332"/>
            <ac:spMk id="2" creationId="{1942A2E9-CCE0-880F-3819-E663411B311B}"/>
          </ac:spMkLst>
        </pc:spChg>
        <pc:spChg chg="mod">
          <ac:chgData name="René Brünn" userId="3b901e74-047b-42f4-bbc9-b2c074e71b6c" providerId="ADAL" clId="{969351EE-9F4C-A948-9979-A35A4DB178F6}" dt="2023-10-20T15:27:08.934" v="180" actId="20577"/>
          <ac:spMkLst>
            <pc:docMk/>
            <pc:sldMk cId="672931926" sldId="332"/>
            <ac:spMk id="3" creationId="{AFD37AE1-460D-1D32-F0CE-AEA0ED726380}"/>
          </ac:spMkLst>
        </pc:spChg>
        <pc:spChg chg="add mod">
          <ac:chgData name="René Brünn" userId="3b901e74-047b-42f4-bbc9-b2c074e71b6c" providerId="ADAL" clId="{969351EE-9F4C-A948-9979-A35A4DB178F6}" dt="2023-10-20T15:33:13.778" v="216" actId="27636"/>
          <ac:spMkLst>
            <pc:docMk/>
            <pc:sldMk cId="672931926" sldId="332"/>
            <ac:spMk id="4" creationId="{3C8120DB-DBDF-4D7B-A14A-D37EEE471BE8}"/>
          </ac:spMkLst>
        </pc:spChg>
      </pc:sldChg>
      <pc:sldChg chg="modSp new del mod">
        <pc:chgData name="René Brünn" userId="3b901e74-047b-42f4-bbc9-b2c074e71b6c" providerId="ADAL" clId="{969351EE-9F4C-A948-9979-A35A4DB178F6}" dt="2023-10-20T15:26:32.664" v="123" actId="2696"/>
        <pc:sldMkLst>
          <pc:docMk/>
          <pc:sldMk cId="942012486" sldId="332"/>
        </pc:sldMkLst>
        <pc:spChg chg="mod">
          <ac:chgData name="René Brünn" userId="3b901e74-047b-42f4-bbc9-b2c074e71b6c" providerId="ADAL" clId="{969351EE-9F4C-A948-9979-A35A4DB178F6}" dt="2023-10-20T15:25:11.493" v="101" actId="20577"/>
          <ac:spMkLst>
            <pc:docMk/>
            <pc:sldMk cId="942012486" sldId="332"/>
            <ac:spMk id="3" creationId="{856964ED-EB41-457F-FC8D-B10BCCA527E5}"/>
          </ac:spMkLst>
        </pc:spChg>
      </pc:sldChg>
      <pc:sldChg chg="modSp new del mod">
        <pc:chgData name="René Brünn" userId="3b901e74-047b-42f4-bbc9-b2c074e71b6c" providerId="ADAL" clId="{969351EE-9F4C-A948-9979-A35A4DB178F6}" dt="2023-10-20T15:34:20.391" v="222" actId="2696"/>
        <pc:sldMkLst>
          <pc:docMk/>
          <pc:sldMk cId="2366268560" sldId="332"/>
        </pc:sldMkLst>
        <pc:spChg chg="mod">
          <ac:chgData name="René Brünn" userId="3b901e74-047b-42f4-bbc9-b2c074e71b6c" providerId="ADAL" clId="{969351EE-9F4C-A948-9979-A35A4DB178F6}" dt="2023-10-20T15:34:04.719" v="220" actId="27636"/>
          <ac:spMkLst>
            <pc:docMk/>
            <pc:sldMk cId="2366268560" sldId="332"/>
            <ac:spMk id="3" creationId="{7BBBD22F-BA37-A6CE-8DAD-33220AE4BC4B}"/>
          </ac:spMkLst>
        </pc:spChg>
      </pc:sldChg>
      <pc:sldChg chg="new del">
        <pc:chgData name="René Brünn" userId="3b901e74-047b-42f4-bbc9-b2c074e71b6c" providerId="ADAL" clId="{969351EE-9F4C-A948-9979-A35A4DB178F6}" dt="2023-10-20T15:35:25.825" v="229" actId="2696"/>
        <pc:sldMkLst>
          <pc:docMk/>
          <pc:sldMk cId="2859048959" sldId="332"/>
        </pc:sldMkLst>
      </pc:sldChg>
      <pc:sldChg chg="new del">
        <pc:chgData name="René Brünn" userId="3b901e74-047b-42f4-bbc9-b2c074e71b6c" providerId="ADAL" clId="{969351EE-9F4C-A948-9979-A35A4DB178F6}" dt="2023-10-20T15:13:59.025" v="1" actId="2696"/>
        <pc:sldMkLst>
          <pc:docMk/>
          <pc:sldMk cId="3431114929" sldId="332"/>
        </pc:sldMkLst>
      </pc:sldChg>
      <pc:sldChg chg="new del">
        <pc:chgData name="René Brünn" userId="3b901e74-047b-42f4-bbc9-b2c074e71b6c" providerId="ADAL" clId="{969351EE-9F4C-A948-9979-A35A4DB178F6}" dt="2023-10-20T15:35:26.172" v="230" actId="2696"/>
        <pc:sldMkLst>
          <pc:docMk/>
          <pc:sldMk cId="1458577915" sldId="333"/>
        </pc:sldMkLst>
      </pc:sldChg>
      <pc:sldChg chg="addSp delSp modSp new del mod modClrScheme chgLayout">
        <pc:chgData name="René Brünn" userId="3b901e74-047b-42f4-bbc9-b2c074e71b6c" providerId="ADAL" clId="{969351EE-9F4C-A948-9979-A35A4DB178F6}" dt="2023-10-20T15:26:33.210" v="124" actId="2696"/>
        <pc:sldMkLst>
          <pc:docMk/>
          <pc:sldMk cId="1503769167" sldId="333"/>
        </pc:sldMkLst>
        <pc:spChg chg="del mod ord">
          <ac:chgData name="René Brünn" userId="3b901e74-047b-42f4-bbc9-b2c074e71b6c" providerId="ADAL" clId="{969351EE-9F4C-A948-9979-A35A4DB178F6}" dt="2023-10-20T15:25:29.972" v="103" actId="700"/>
          <ac:spMkLst>
            <pc:docMk/>
            <pc:sldMk cId="1503769167" sldId="333"/>
            <ac:spMk id="2" creationId="{0D0C3C4C-482D-1F9C-CD95-C3F8AD4D1DDA}"/>
          </ac:spMkLst>
        </pc:spChg>
        <pc:spChg chg="add mod ord">
          <ac:chgData name="René Brünn" userId="3b901e74-047b-42f4-bbc9-b2c074e71b6c" providerId="ADAL" clId="{969351EE-9F4C-A948-9979-A35A4DB178F6}" dt="2023-10-20T15:25:29.972" v="103" actId="700"/>
          <ac:spMkLst>
            <pc:docMk/>
            <pc:sldMk cId="1503769167" sldId="333"/>
            <ac:spMk id="3" creationId="{7061C0FF-EA53-7DB1-1B30-97D06168D84F}"/>
          </ac:spMkLst>
        </pc:spChg>
        <pc:spChg chg="add mod ord">
          <ac:chgData name="René Brünn" userId="3b901e74-047b-42f4-bbc9-b2c074e71b6c" providerId="ADAL" clId="{969351EE-9F4C-A948-9979-A35A4DB178F6}" dt="2023-10-20T15:25:29.972" v="103" actId="700"/>
          <ac:spMkLst>
            <pc:docMk/>
            <pc:sldMk cId="1503769167" sldId="333"/>
            <ac:spMk id="4" creationId="{DD4DF4F4-679F-CBF5-55D5-55E69BFF8B15}"/>
          </ac:spMkLst>
        </pc:spChg>
        <pc:spChg chg="add mod ord">
          <ac:chgData name="René Brünn" userId="3b901e74-047b-42f4-bbc9-b2c074e71b6c" providerId="ADAL" clId="{969351EE-9F4C-A948-9979-A35A4DB178F6}" dt="2023-10-20T15:25:29.972" v="103" actId="700"/>
          <ac:spMkLst>
            <pc:docMk/>
            <pc:sldMk cId="1503769167" sldId="333"/>
            <ac:spMk id="5" creationId="{BB5D18DF-634A-DB36-3737-C72DE3A58ECB}"/>
          </ac:spMkLst>
        </pc:spChg>
        <pc:spChg chg="add mod ord">
          <ac:chgData name="René Brünn" userId="3b901e74-047b-42f4-bbc9-b2c074e71b6c" providerId="ADAL" clId="{969351EE-9F4C-A948-9979-A35A4DB178F6}" dt="2023-10-20T15:25:39.202" v="120" actId="12"/>
          <ac:spMkLst>
            <pc:docMk/>
            <pc:sldMk cId="1503769167" sldId="333"/>
            <ac:spMk id="6" creationId="{9572BED5-74BE-AA94-D7CD-FEF40DAA8D47}"/>
          </ac:spMkLst>
        </pc:spChg>
        <pc:spChg chg="add mod ord">
          <ac:chgData name="René Brünn" userId="3b901e74-047b-42f4-bbc9-b2c074e71b6c" providerId="ADAL" clId="{969351EE-9F4C-A948-9979-A35A4DB178F6}" dt="2023-10-20T15:25:29.972" v="103" actId="700"/>
          <ac:spMkLst>
            <pc:docMk/>
            <pc:sldMk cId="1503769167" sldId="333"/>
            <ac:spMk id="7" creationId="{2F6237EF-FA24-1244-4D1A-56D64919F423}"/>
          </ac:spMkLst>
        </pc:spChg>
      </pc:sldChg>
      <pc:sldChg chg="modSp new del mod">
        <pc:chgData name="René Brünn" userId="3b901e74-047b-42f4-bbc9-b2c074e71b6c" providerId="ADAL" clId="{969351EE-9F4C-A948-9979-A35A4DB178F6}" dt="2023-10-20T15:29:44.449" v="211" actId="2696"/>
        <pc:sldMkLst>
          <pc:docMk/>
          <pc:sldMk cId="3182466094" sldId="333"/>
        </pc:sldMkLst>
        <pc:spChg chg="mod">
          <ac:chgData name="René Brünn" userId="3b901e74-047b-42f4-bbc9-b2c074e71b6c" providerId="ADAL" clId="{969351EE-9F4C-A948-9979-A35A4DB178F6}" dt="2023-10-20T15:29:27.314" v="196" actId="20577"/>
          <ac:spMkLst>
            <pc:docMk/>
            <pc:sldMk cId="3182466094" sldId="333"/>
            <ac:spMk id="2" creationId="{2BA3895A-8FB7-758A-9771-91125E10A0D3}"/>
          </ac:spMkLst>
        </pc:spChg>
        <pc:spChg chg="mod">
          <ac:chgData name="René Brünn" userId="3b901e74-047b-42f4-bbc9-b2c074e71b6c" providerId="ADAL" clId="{969351EE-9F4C-A948-9979-A35A4DB178F6}" dt="2023-10-20T15:29:37.216" v="210" actId="15"/>
          <ac:spMkLst>
            <pc:docMk/>
            <pc:sldMk cId="3182466094" sldId="333"/>
            <ac:spMk id="3" creationId="{635ADE51-8C13-A710-CEF6-D5073F02A3DA}"/>
          </ac:spMkLst>
        </pc:spChg>
      </pc:sldChg>
      <pc:sldChg chg="new del">
        <pc:chgData name="René Brünn" userId="3b901e74-047b-42f4-bbc9-b2c074e71b6c" providerId="ADAL" clId="{969351EE-9F4C-A948-9979-A35A4DB178F6}" dt="2023-10-20T15:35:26.575" v="231" actId="2696"/>
        <pc:sldMkLst>
          <pc:docMk/>
          <pc:sldMk cId="4136897518" sldId="334"/>
        </pc:sldMkLst>
      </pc:sldChg>
      <pc:sldMasterChg chg="modSp mod modSldLayout sldLayoutOrd">
        <pc:chgData name="René Brünn" userId="3b901e74-047b-42f4-bbc9-b2c074e71b6c" providerId="ADAL" clId="{969351EE-9F4C-A948-9979-A35A4DB178F6}" dt="2023-10-20T15:34:07.125" v="221" actId="255"/>
        <pc:sldMasterMkLst>
          <pc:docMk/>
          <pc:sldMasterMk cId="0" sldId="2147483660"/>
        </pc:sldMasterMkLst>
        <pc:spChg chg="mod">
          <ac:chgData name="René Brünn" userId="3b901e74-047b-42f4-bbc9-b2c074e71b6c" providerId="ADAL" clId="{969351EE-9F4C-A948-9979-A35A4DB178F6}" dt="2023-10-20T15:18:01.241" v="33" actId="15"/>
          <ac:spMkLst>
            <pc:docMk/>
            <pc:sldMasterMk cId="0" sldId="2147483660"/>
            <ac:spMk id="13" creationId="{00000000-0000-0000-0000-000000000000}"/>
          </ac:spMkLst>
        </pc:spChg>
        <pc:spChg chg="mod">
          <ac:chgData name="René Brünn" userId="3b901e74-047b-42f4-bbc9-b2c074e71b6c" providerId="ADAL" clId="{969351EE-9F4C-A948-9979-A35A4DB178F6}" dt="2023-10-20T15:34:07.125" v="221" actId="255"/>
          <ac:spMkLst>
            <pc:docMk/>
            <pc:sldMasterMk cId="0" sldId="2147483660"/>
            <ac:spMk id="23" creationId="{00000000-0000-0000-0000-000000000000}"/>
          </ac:spMkLst>
        </pc:spChg>
        <pc:sldLayoutChg chg="delSp modSp mod">
          <pc:chgData name="René Brünn" userId="3b901e74-047b-42f4-bbc9-b2c074e71b6c" providerId="ADAL" clId="{969351EE-9F4C-A948-9979-A35A4DB178F6}" dt="2023-10-20T15:19:16.703" v="47" actId="255"/>
          <pc:sldLayoutMkLst>
            <pc:docMk/>
            <pc:sldMasterMk cId="0" sldId="2147483660"/>
            <pc:sldLayoutMk cId="0" sldId="2147483662"/>
          </pc:sldLayoutMkLst>
          <pc:spChg chg="mod">
            <ac:chgData name="René Brünn" userId="3b901e74-047b-42f4-bbc9-b2c074e71b6c" providerId="ADAL" clId="{969351EE-9F4C-A948-9979-A35A4DB178F6}" dt="2023-10-20T15:19:16.703" v="47" actId="255"/>
            <ac:spMkLst>
              <pc:docMk/>
              <pc:sldMasterMk cId="0" sldId="2147483660"/>
              <pc:sldLayoutMk cId="0" sldId="2147483662"/>
              <ac:spMk id="6" creationId="{00000000-0000-0000-0000-000000000000}"/>
            </ac:spMkLst>
          </pc:spChg>
          <pc:spChg chg="mod">
            <ac:chgData name="René Brünn" userId="3b901e74-047b-42f4-bbc9-b2c074e71b6c" providerId="ADAL" clId="{969351EE-9F4C-A948-9979-A35A4DB178F6}" dt="2023-10-20T15:19:00.804" v="45" actId="14100"/>
            <ac:spMkLst>
              <pc:docMk/>
              <pc:sldMasterMk cId="0" sldId="2147483660"/>
              <pc:sldLayoutMk cId="0" sldId="2147483662"/>
              <ac:spMk id="7" creationId="{92E23FC0-EFBC-436A-A0C7-4941D9634C5D}"/>
            </ac:spMkLst>
          </pc:spChg>
          <pc:spChg chg="mod">
            <ac:chgData name="René Brünn" userId="3b901e74-047b-42f4-bbc9-b2c074e71b6c" providerId="ADAL" clId="{969351EE-9F4C-A948-9979-A35A4DB178F6}" dt="2023-10-20T15:18:46.903" v="42" actId="20577"/>
            <ac:spMkLst>
              <pc:docMk/>
              <pc:sldMasterMk cId="0" sldId="2147483660"/>
              <pc:sldLayoutMk cId="0" sldId="2147483662"/>
              <ac:spMk id="8" creationId="{00000000-0000-0000-0000-000000000000}"/>
            </ac:spMkLst>
          </pc:spChg>
          <pc:spChg chg="del">
            <ac:chgData name="René Brünn" userId="3b901e74-047b-42f4-bbc9-b2c074e71b6c" providerId="ADAL" clId="{969351EE-9F4C-A948-9979-A35A4DB178F6}" dt="2023-10-20T15:18:57.772" v="44" actId="478"/>
            <ac:spMkLst>
              <pc:docMk/>
              <pc:sldMasterMk cId="0" sldId="2147483660"/>
              <pc:sldLayoutMk cId="0" sldId="2147483662"/>
              <ac:spMk id="9" creationId="{A88330FD-CC9F-41EA-BF44-7C131A685DEA}"/>
            </ac:spMkLst>
          </pc:spChg>
        </pc:sldLayoutChg>
        <pc:sldLayoutChg chg="addSp delSp modSp mod ord">
          <pc:chgData name="René Brünn" userId="3b901e74-047b-42f4-bbc9-b2c074e71b6c" providerId="ADAL" clId="{969351EE-9F4C-A948-9979-A35A4DB178F6}" dt="2023-10-20T15:30:12.296" v="212" actId="20578"/>
          <pc:sldLayoutMkLst>
            <pc:docMk/>
            <pc:sldMasterMk cId="0" sldId="2147483660"/>
            <pc:sldLayoutMk cId="0" sldId="2147483663"/>
          </pc:sldLayoutMkLst>
          <pc:spChg chg="add del mod">
            <ac:chgData name="René Brünn" userId="3b901e74-047b-42f4-bbc9-b2c074e71b6c" providerId="ADAL" clId="{969351EE-9F4C-A948-9979-A35A4DB178F6}" dt="2023-10-20T15:20:28.551" v="54"/>
            <ac:spMkLst>
              <pc:docMk/>
              <pc:sldMasterMk cId="0" sldId="2147483660"/>
              <pc:sldLayoutMk cId="0" sldId="2147483663"/>
              <ac:spMk id="4" creationId="{4144DBB6-1CF3-E9B2-3185-7DE8CC4ED288}"/>
            </ac:spMkLst>
          </pc:spChg>
          <pc:spChg chg="add mod">
            <ac:chgData name="René Brünn" userId="3b901e74-047b-42f4-bbc9-b2c074e71b6c" providerId="ADAL" clId="{969351EE-9F4C-A948-9979-A35A4DB178F6}" dt="2023-10-20T15:20:47.038" v="56"/>
            <ac:spMkLst>
              <pc:docMk/>
              <pc:sldMasterMk cId="0" sldId="2147483660"/>
              <pc:sldLayoutMk cId="0" sldId="2147483663"/>
              <ac:spMk id="5" creationId="{D7C3DB05-622B-8AC9-EE12-B43A916531B9}"/>
            </ac:spMkLst>
          </pc:spChg>
          <pc:spChg chg="mod">
            <ac:chgData name="René Brünn" userId="3b901e74-047b-42f4-bbc9-b2c074e71b6c" providerId="ADAL" clId="{969351EE-9F4C-A948-9979-A35A4DB178F6}" dt="2023-10-20T15:20:20.760" v="51" actId="255"/>
            <ac:spMkLst>
              <pc:docMk/>
              <pc:sldMasterMk cId="0" sldId="2147483660"/>
              <pc:sldLayoutMk cId="0" sldId="2147483663"/>
              <ac:spMk id="12" creationId="{00000000-0000-0000-0000-000000000000}"/>
            </ac:spMkLst>
          </pc:spChg>
          <pc:spChg chg="del">
            <ac:chgData name="René Brünn" userId="3b901e74-047b-42f4-bbc9-b2c074e71b6c" providerId="ADAL" clId="{969351EE-9F4C-A948-9979-A35A4DB178F6}" dt="2023-10-20T15:20:45.313" v="55" actId="478"/>
            <ac:spMkLst>
              <pc:docMk/>
              <pc:sldMasterMk cId="0" sldId="2147483660"/>
              <pc:sldLayoutMk cId="0" sldId="2147483663"/>
              <ac:spMk id="13" creationId="{00000000-0000-0000-0000-000000000000}"/>
            </ac:spMkLst>
          </pc:spChg>
          <pc:spChg chg="mod">
            <ac:chgData name="René Brünn" userId="3b901e74-047b-42f4-bbc9-b2c074e71b6c" providerId="ADAL" clId="{969351EE-9F4C-A948-9979-A35A4DB178F6}" dt="2023-10-20T15:20:16.017" v="50" actId="255"/>
            <ac:spMkLst>
              <pc:docMk/>
              <pc:sldMasterMk cId="0" sldId="2147483660"/>
              <pc:sldLayoutMk cId="0" sldId="2147483663"/>
              <ac:spMk id="14" creationId="{00000000-0000-0000-0000-000000000000}"/>
            </ac:spMkLst>
          </pc:spChg>
        </pc:sldLayoutChg>
        <pc:sldLayoutChg chg="addSp delSp modSp mod">
          <pc:chgData name="René Brünn" userId="3b901e74-047b-42f4-bbc9-b2c074e71b6c" providerId="ADAL" clId="{969351EE-9F4C-A948-9979-A35A4DB178F6}" dt="2023-10-20T15:28:25.030" v="189"/>
          <pc:sldLayoutMkLst>
            <pc:docMk/>
            <pc:sldMasterMk cId="0" sldId="2147483660"/>
            <pc:sldLayoutMk cId="0" sldId="2147483664"/>
          </pc:sldLayoutMkLst>
          <pc:spChg chg="del">
            <ac:chgData name="René Brünn" userId="3b901e74-047b-42f4-bbc9-b2c074e71b6c" providerId="ADAL" clId="{969351EE-9F4C-A948-9979-A35A4DB178F6}" dt="2023-10-20T15:28:24.535" v="188" actId="478"/>
            <ac:spMkLst>
              <pc:docMk/>
              <pc:sldMasterMk cId="0" sldId="2147483660"/>
              <pc:sldLayoutMk cId="0" sldId="2147483664"/>
              <ac:spMk id="2" creationId="{00000000-0000-0000-0000-000000000000}"/>
            </ac:spMkLst>
          </pc:spChg>
          <pc:spChg chg="add mod">
            <ac:chgData name="René Brünn" userId="3b901e74-047b-42f4-bbc9-b2c074e71b6c" providerId="ADAL" clId="{969351EE-9F4C-A948-9979-A35A4DB178F6}" dt="2023-10-20T15:20:54.985" v="58"/>
            <ac:spMkLst>
              <pc:docMk/>
              <pc:sldMasterMk cId="0" sldId="2147483660"/>
              <pc:sldLayoutMk cId="0" sldId="2147483664"/>
              <ac:spMk id="3" creationId="{66A9E08B-11A4-454A-F536-42A3A0AACF54}"/>
            </ac:spMkLst>
          </pc:spChg>
          <pc:spChg chg="add mod">
            <ac:chgData name="René Brünn" userId="3b901e74-047b-42f4-bbc9-b2c074e71b6c" providerId="ADAL" clId="{969351EE-9F4C-A948-9979-A35A4DB178F6}" dt="2023-10-20T15:28:25.030" v="189"/>
            <ac:spMkLst>
              <pc:docMk/>
              <pc:sldMasterMk cId="0" sldId="2147483660"/>
              <pc:sldLayoutMk cId="0" sldId="2147483664"/>
              <ac:spMk id="4" creationId="{CA1DB3EC-A8E7-08FD-F9D7-A04ADEC92A4C}"/>
            </ac:spMkLst>
          </pc:spChg>
          <pc:spChg chg="del">
            <ac:chgData name="René Brünn" userId="3b901e74-047b-42f4-bbc9-b2c074e71b6c" providerId="ADAL" clId="{969351EE-9F4C-A948-9979-A35A4DB178F6}" dt="2023-10-20T15:20:54.507" v="57" actId="478"/>
            <ac:spMkLst>
              <pc:docMk/>
              <pc:sldMasterMk cId="0" sldId="2147483660"/>
              <pc:sldLayoutMk cId="0" sldId="2147483664"/>
              <ac:spMk id="10" creationId="{00000000-0000-0000-0000-000000000000}"/>
            </ac:spMkLst>
          </pc:spChg>
        </pc:sldLayoutChg>
        <pc:sldLayoutChg chg="addSp delSp modSp mod ord">
          <pc:chgData name="René Brünn" userId="3b901e74-047b-42f4-bbc9-b2c074e71b6c" providerId="ADAL" clId="{969351EE-9F4C-A948-9979-A35A4DB178F6}" dt="2023-10-20T15:30:20.984" v="213" actId="20578"/>
          <pc:sldLayoutMkLst>
            <pc:docMk/>
            <pc:sldMasterMk cId="0" sldId="2147483660"/>
            <pc:sldLayoutMk cId="0" sldId="2147483665"/>
          </pc:sldLayoutMkLst>
          <pc:spChg chg="del">
            <ac:chgData name="René Brünn" userId="3b901e74-047b-42f4-bbc9-b2c074e71b6c" providerId="ADAL" clId="{969351EE-9F4C-A948-9979-A35A4DB178F6}" dt="2023-10-20T15:28:28.881" v="190" actId="478"/>
            <ac:spMkLst>
              <pc:docMk/>
              <pc:sldMasterMk cId="0" sldId="2147483660"/>
              <pc:sldLayoutMk cId="0" sldId="2147483665"/>
              <ac:spMk id="2" creationId="{00000000-0000-0000-0000-000000000000}"/>
            </ac:spMkLst>
          </pc:spChg>
          <pc:spChg chg="add mod">
            <ac:chgData name="René Brünn" userId="3b901e74-047b-42f4-bbc9-b2c074e71b6c" providerId="ADAL" clId="{969351EE-9F4C-A948-9979-A35A4DB178F6}" dt="2023-10-20T15:21:39.135" v="68" actId="14100"/>
            <ac:spMkLst>
              <pc:docMk/>
              <pc:sldMasterMk cId="0" sldId="2147483660"/>
              <pc:sldLayoutMk cId="0" sldId="2147483665"/>
              <ac:spMk id="3" creationId="{BF095DAB-AB23-2586-52F8-14F373E7DD2C}"/>
            </ac:spMkLst>
          </pc:spChg>
          <pc:spChg chg="add mod">
            <ac:chgData name="René Brünn" userId="3b901e74-047b-42f4-bbc9-b2c074e71b6c" providerId="ADAL" clId="{969351EE-9F4C-A948-9979-A35A4DB178F6}" dt="2023-10-20T15:21:48.443" v="71" actId="1076"/>
            <ac:spMkLst>
              <pc:docMk/>
              <pc:sldMasterMk cId="0" sldId="2147483660"/>
              <pc:sldLayoutMk cId="0" sldId="2147483665"/>
              <ac:spMk id="4" creationId="{5C6CDC5A-7C00-BEA3-A5C6-FF2AB57611FE}"/>
            </ac:spMkLst>
          </pc:spChg>
          <pc:spChg chg="add mod">
            <ac:chgData name="René Brünn" userId="3b901e74-047b-42f4-bbc9-b2c074e71b6c" providerId="ADAL" clId="{969351EE-9F4C-A948-9979-A35A4DB178F6}" dt="2023-10-20T15:22:03.908" v="73"/>
            <ac:spMkLst>
              <pc:docMk/>
              <pc:sldMasterMk cId="0" sldId="2147483660"/>
              <pc:sldLayoutMk cId="0" sldId="2147483665"/>
              <ac:spMk id="5" creationId="{44A6DE3C-F32D-F5FB-E538-EDED9F8DC0D9}"/>
            </ac:spMkLst>
          </pc:spChg>
          <pc:spChg chg="add mod">
            <ac:chgData name="René Brünn" userId="3b901e74-047b-42f4-bbc9-b2c074e71b6c" providerId="ADAL" clId="{969351EE-9F4C-A948-9979-A35A4DB178F6}" dt="2023-10-20T15:28:29.300" v="191"/>
            <ac:spMkLst>
              <pc:docMk/>
              <pc:sldMasterMk cId="0" sldId="2147483660"/>
              <pc:sldLayoutMk cId="0" sldId="2147483665"/>
              <ac:spMk id="6" creationId="{C08E334A-3150-2FA4-1427-155F1CA706C2}"/>
            </ac:spMkLst>
          </pc:spChg>
          <pc:spChg chg="del mod">
            <ac:chgData name="René Brünn" userId="3b901e74-047b-42f4-bbc9-b2c074e71b6c" providerId="ADAL" clId="{969351EE-9F4C-A948-9979-A35A4DB178F6}" dt="2023-10-20T15:21:31.284" v="65" actId="478"/>
            <ac:spMkLst>
              <pc:docMk/>
              <pc:sldMasterMk cId="0" sldId="2147483660"/>
              <pc:sldLayoutMk cId="0" sldId="2147483665"/>
              <ac:spMk id="11" creationId="{00000000-0000-0000-0000-000000000000}"/>
            </ac:spMkLst>
          </pc:spChg>
          <pc:spChg chg="del">
            <ac:chgData name="René Brünn" userId="3b901e74-047b-42f4-bbc9-b2c074e71b6c" providerId="ADAL" clId="{969351EE-9F4C-A948-9979-A35A4DB178F6}" dt="2023-10-20T15:22:03.354" v="72" actId="478"/>
            <ac:spMkLst>
              <pc:docMk/>
              <pc:sldMasterMk cId="0" sldId="2147483660"/>
              <pc:sldLayoutMk cId="0" sldId="2147483665"/>
              <ac:spMk id="12" creationId="{00000000-0000-0000-0000-000000000000}"/>
            </ac:spMkLst>
          </pc:spChg>
          <pc:spChg chg="del mod">
            <ac:chgData name="René Brünn" userId="3b901e74-047b-42f4-bbc9-b2c074e71b6c" providerId="ADAL" clId="{969351EE-9F4C-A948-9979-A35A4DB178F6}" dt="2023-10-20T15:21:40.978" v="69" actId="478"/>
            <ac:spMkLst>
              <pc:docMk/>
              <pc:sldMasterMk cId="0" sldId="2147483660"/>
              <pc:sldLayoutMk cId="0" sldId="2147483665"/>
              <ac:spMk id="13" creationId="{00000000-0000-0000-0000-000000000000}"/>
            </ac:spMkLst>
          </pc:spChg>
          <pc:spChg chg="mod">
            <ac:chgData name="René Brünn" userId="3b901e74-047b-42f4-bbc9-b2c074e71b6c" providerId="ADAL" clId="{969351EE-9F4C-A948-9979-A35A4DB178F6}" dt="2023-10-20T15:21:14.036" v="60" actId="14100"/>
            <ac:spMkLst>
              <pc:docMk/>
              <pc:sldMasterMk cId="0" sldId="2147483660"/>
              <pc:sldLayoutMk cId="0" sldId="2147483665"/>
              <ac:spMk id="15" creationId="{00000000-0000-0000-0000-000000000000}"/>
            </ac:spMkLst>
          </pc:spChg>
          <pc:spChg chg="mod">
            <ac:chgData name="René Brünn" userId="3b901e74-047b-42f4-bbc9-b2c074e71b6c" providerId="ADAL" clId="{969351EE-9F4C-A948-9979-A35A4DB178F6}" dt="2023-10-20T15:21:10.969" v="59" actId="14100"/>
            <ac:spMkLst>
              <pc:docMk/>
              <pc:sldMasterMk cId="0" sldId="2147483660"/>
              <pc:sldLayoutMk cId="0" sldId="2147483665"/>
              <ac:spMk id="16" creationId="{00000000-0000-0000-0000-000000000000}"/>
            </ac:spMkLst>
          </pc:spChg>
        </pc:sldLayoutChg>
        <pc:sldLayoutChg chg="addSp delSp modSp mod ord">
          <pc:chgData name="René Brünn" userId="3b901e74-047b-42f4-bbc9-b2c074e71b6c" providerId="ADAL" clId="{969351EE-9F4C-A948-9979-A35A4DB178F6}" dt="2023-10-20T15:30:23.179" v="214" actId="20578"/>
          <pc:sldLayoutMkLst>
            <pc:docMk/>
            <pc:sldMasterMk cId="0" sldId="2147483660"/>
            <pc:sldLayoutMk cId="0" sldId="2147483666"/>
          </pc:sldLayoutMkLst>
          <pc:spChg chg="mod">
            <ac:chgData name="René Brünn" userId="3b901e74-047b-42f4-bbc9-b2c074e71b6c" providerId="ADAL" clId="{969351EE-9F4C-A948-9979-A35A4DB178F6}" dt="2023-10-20T15:28:07.771" v="187" actId="207"/>
            <ac:spMkLst>
              <pc:docMk/>
              <pc:sldMasterMk cId="0" sldId="2147483660"/>
              <pc:sldLayoutMk cId="0" sldId="2147483666"/>
              <ac:spMk id="2" creationId="{00000000-0000-0000-0000-000000000000}"/>
            </ac:spMkLst>
          </pc:spChg>
          <pc:spChg chg="add mod">
            <ac:chgData name="René Brünn" userId="3b901e74-047b-42f4-bbc9-b2c074e71b6c" providerId="ADAL" clId="{969351EE-9F4C-A948-9979-A35A4DB178F6}" dt="2023-10-20T15:22:10.251" v="76"/>
            <ac:spMkLst>
              <pc:docMk/>
              <pc:sldMasterMk cId="0" sldId="2147483660"/>
              <pc:sldLayoutMk cId="0" sldId="2147483666"/>
              <ac:spMk id="3" creationId="{50B2026F-96C6-6A15-B7DC-C323760A372C}"/>
            </ac:spMkLst>
          </pc:spChg>
          <pc:spChg chg="add mod">
            <ac:chgData name="René Brünn" userId="3b901e74-047b-42f4-bbc9-b2c074e71b6c" providerId="ADAL" clId="{969351EE-9F4C-A948-9979-A35A4DB178F6}" dt="2023-10-20T15:26:23.775" v="122" actId="14100"/>
            <ac:spMkLst>
              <pc:docMk/>
              <pc:sldMasterMk cId="0" sldId="2147483660"/>
              <pc:sldLayoutMk cId="0" sldId="2147483666"/>
              <ac:spMk id="4" creationId="{F1B048A3-5A68-F0F3-779A-E301F1569AE9}"/>
            </ac:spMkLst>
          </pc:spChg>
          <pc:spChg chg="del mod">
            <ac:chgData name="René Brünn" userId="3b901e74-047b-42f4-bbc9-b2c074e71b6c" providerId="ADAL" clId="{969351EE-9F4C-A948-9979-A35A4DB178F6}" dt="2023-10-20T15:22:09.401" v="75" actId="478"/>
            <ac:spMkLst>
              <pc:docMk/>
              <pc:sldMasterMk cId="0" sldId="2147483660"/>
              <pc:sldLayoutMk cId="0" sldId="2147483666"/>
              <ac:spMk id="5" creationId="{00000000-0000-0000-0000-000000000000}"/>
            </ac:spMkLst>
          </pc:spChg>
        </pc:sldLayoutChg>
        <pc:sldLayoutChg chg="delSp modSp mod">
          <pc:chgData name="René Brünn" userId="3b901e74-047b-42f4-bbc9-b2c074e71b6c" providerId="ADAL" clId="{969351EE-9F4C-A948-9979-A35A4DB178F6}" dt="2023-10-20T15:22:31.967" v="80" actId="478"/>
          <pc:sldLayoutMkLst>
            <pc:docMk/>
            <pc:sldMasterMk cId="0" sldId="2147483660"/>
            <pc:sldLayoutMk cId="0" sldId="2147483667"/>
          </pc:sldLayoutMkLst>
          <pc:spChg chg="mod">
            <ac:chgData name="René Brünn" userId="3b901e74-047b-42f4-bbc9-b2c074e71b6c" providerId="ADAL" clId="{969351EE-9F4C-A948-9979-A35A4DB178F6}" dt="2023-10-20T15:22:29.140" v="79" actId="255"/>
            <ac:spMkLst>
              <pc:docMk/>
              <pc:sldMasterMk cId="0" sldId="2147483660"/>
              <pc:sldLayoutMk cId="0" sldId="2147483667"/>
              <ac:spMk id="2" creationId="{00000000-0000-0000-0000-000000000000}"/>
            </ac:spMkLst>
          </pc:spChg>
          <pc:spChg chg="mod">
            <ac:chgData name="René Brünn" userId="3b901e74-047b-42f4-bbc9-b2c074e71b6c" providerId="ADAL" clId="{969351EE-9F4C-A948-9979-A35A4DB178F6}" dt="2023-10-20T15:22:25.099" v="78" actId="255"/>
            <ac:spMkLst>
              <pc:docMk/>
              <pc:sldMasterMk cId="0" sldId="2147483660"/>
              <pc:sldLayoutMk cId="0" sldId="2147483667"/>
              <ac:spMk id="3" creationId="{00000000-0000-0000-0000-000000000000}"/>
            </ac:spMkLst>
          </pc:spChg>
          <pc:spChg chg="del">
            <ac:chgData name="René Brünn" userId="3b901e74-047b-42f4-bbc9-b2c074e71b6c" providerId="ADAL" clId="{969351EE-9F4C-A948-9979-A35A4DB178F6}" dt="2023-10-20T15:22:31.967" v="80" actId="478"/>
            <ac:spMkLst>
              <pc:docMk/>
              <pc:sldMasterMk cId="0" sldId="2147483660"/>
              <pc:sldLayoutMk cId="0" sldId="2147483667"/>
              <ac:spMk id="4" creationId="{00000000-0000-0000-0000-000000000000}"/>
            </ac:spMkLst>
          </pc:spChg>
        </pc:sldLayoutChg>
      </pc:sldMasterChg>
    </pc:docChg>
  </pc:docChgLst>
  <pc:docChgLst>
    <pc:chgData name="Matthias Pollinger" userId="bb6e001a-9d8c-432e-a1de-0d4ffeb55717" providerId="ADAL" clId="{5E4739E4-27DA-4995-890F-009DEB7724F1}"/>
    <pc:docChg chg="custSel addSld delSld modSld">
      <pc:chgData name="Matthias Pollinger" userId="bb6e001a-9d8c-432e-a1de-0d4ffeb55717" providerId="ADAL" clId="{5E4739E4-27DA-4995-890F-009DEB7724F1}" dt="2020-10-14T10:17:40.322" v="14" actId="47"/>
      <pc:docMkLst>
        <pc:docMk/>
      </pc:docMkLst>
      <pc:sldChg chg="add del">
        <pc:chgData name="Matthias Pollinger" userId="bb6e001a-9d8c-432e-a1de-0d4ffeb55717" providerId="ADAL" clId="{5E4739E4-27DA-4995-890F-009DEB7724F1}" dt="2020-10-14T10:17:40.322" v="14" actId="47"/>
        <pc:sldMkLst>
          <pc:docMk/>
          <pc:sldMk cId="1051198717" sldId="259"/>
        </pc:sldMkLst>
      </pc:sldChg>
      <pc:sldChg chg="modSp add del mod">
        <pc:chgData name="Matthias Pollinger" userId="bb6e001a-9d8c-432e-a1de-0d4ffeb55717" providerId="ADAL" clId="{5E4739E4-27DA-4995-890F-009DEB7724F1}" dt="2020-10-14T10:17:40.322" v="14" actId="47"/>
        <pc:sldMkLst>
          <pc:docMk/>
          <pc:sldMk cId="1962338403" sldId="261"/>
        </pc:sldMkLst>
        <pc:spChg chg="mod">
          <ac:chgData name="Matthias Pollinger" userId="bb6e001a-9d8c-432e-a1de-0d4ffeb55717" providerId="ADAL" clId="{5E4739E4-27DA-4995-890F-009DEB7724F1}" dt="2020-10-14T07:56:21.215" v="10" actId="27636"/>
          <ac:spMkLst>
            <pc:docMk/>
            <pc:sldMk cId="1962338403" sldId="261"/>
            <ac:spMk id="3" creationId="{A8B8C5D3-050E-4534-832C-4D9AE743D568}"/>
          </ac:spMkLst>
        </pc:spChg>
      </pc:sldChg>
      <pc:sldChg chg="add del">
        <pc:chgData name="Matthias Pollinger" userId="bb6e001a-9d8c-432e-a1de-0d4ffeb55717" providerId="ADAL" clId="{5E4739E4-27DA-4995-890F-009DEB7724F1}" dt="2020-10-14T10:17:40.322" v="14" actId="47"/>
        <pc:sldMkLst>
          <pc:docMk/>
          <pc:sldMk cId="3648463000" sldId="262"/>
        </pc:sldMkLst>
      </pc:sldChg>
      <pc:sldChg chg="add del">
        <pc:chgData name="Matthias Pollinger" userId="bb6e001a-9d8c-432e-a1de-0d4ffeb55717" providerId="ADAL" clId="{5E4739E4-27DA-4995-890F-009DEB7724F1}" dt="2020-10-14T10:17:40.322" v="14" actId="47"/>
        <pc:sldMkLst>
          <pc:docMk/>
          <pc:sldMk cId="1328331721" sldId="264"/>
        </pc:sldMkLst>
      </pc:sldChg>
      <pc:sldChg chg="add del">
        <pc:chgData name="Matthias Pollinger" userId="bb6e001a-9d8c-432e-a1de-0d4ffeb55717" providerId="ADAL" clId="{5E4739E4-27DA-4995-890F-009DEB7724F1}" dt="2020-10-14T10:17:40.322" v="14" actId="47"/>
        <pc:sldMkLst>
          <pc:docMk/>
          <pc:sldMk cId="2331627449" sldId="265"/>
        </pc:sldMkLst>
      </pc:sldChg>
      <pc:sldChg chg="add del">
        <pc:chgData name="Matthias Pollinger" userId="bb6e001a-9d8c-432e-a1de-0d4ffeb55717" providerId="ADAL" clId="{5E4739E4-27DA-4995-890F-009DEB7724F1}" dt="2020-10-14T10:17:40.322" v="14" actId="47"/>
        <pc:sldMkLst>
          <pc:docMk/>
          <pc:sldMk cId="2615001526" sldId="266"/>
        </pc:sldMkLst>
      </pc:sldChg>
      <pc:sldChg chg="add del">
        <pc:chgData name="Matthias Pollinger" userId="bb6e001a-9d8c-432e-a1de-0d4ffeb55717" providerId="ADAL" clId="{5E4739E4-27DA-4995-890F-009DEB7724F1}" dt="2020-10-14T10:17:40.322" v="14" actId="47"/>
        <pc:sldMkLst>
          <pc:docMk/>
          <pc:sldMk cId="1079735502" sldId="267"/>
        </pc:sldMkLst>
      </pc:sldChg>
      <pc:sldChg chg="add del">
        <pc:chgData name="Matthias Pollinger" userId="bb6e001a-9d8c-432e-a1de-0d4ffeb55717" providerId="ADAL" clId="{5E4739E4-27DA-4995-890F-009DEB7724F1}" dt="2020-10-14T10:17:40.322" v="14" actId="47"/>
        <pc:sldMkLst>
          <pc:docMk/>
          <pc:sldMk cId="2013461928" sldId="268"/>
        </pc:sldMkLst>
      </pc:sldChg>
      <pc:sldChg chg="add del">
        <pc:chgData name="Matthias Pollinger" userId="bb6e001a-9d8c-432e-a1de-0d4ffeb55717" providerId="ADAL" clId="{5E4739E4-27DA-4995-890F-009DEB7724F1}" dt="2020-10-14T10:17:40.322" v="14" actId="47"/>
        <pc:sldMkLst>
          <pc:docMk/>
          <pc:sldMk cId="2532599403" sldId="269"/>
        </pc:sldMkLst>
      </pc:sldChg>
      <pc:sldChg chg="add del">
        <pc:chgData name="Matthias Pollinger" userId="bb6e001a-9d8c-432e-a1de-0d4ffeb55717" providerId="ADAL" clId="{5E4739E4-27DA-4995-890F-009DEB7724F1}" dt="2020-10-14T10:17:40.322" v="14" actId="47"/>
        <pc:sldMkLst>
          <pc:docMk/>
          <pc:sldMk cId="299208834" sldId="270"/>
        </pc:sldMkLst>
      </pc:sldChg>
      <pc:sldChg chg="add del">
        <pc:chgData name="Matthias Pollinger" userId="bb6e001a-9d8c-432e-a1de-0d4ffeb55717" providerId="ADAL" clId="{5E4739E4-27DA-4995-890F-009DEB7724F1}" dt="2020-10-14T10:17:40.322" v="14" actId="47"/>
        <pc:sldMkLst>
          <pc:docMk/>
          <pc:sldMk cId="4245042035" sldId="271"/>
        </pc:sldMkLst>
      </pc:sldChg>
      <pc:sldChg chg="add del">
        <pc:chgData name="Matthias Pollinger" userId="bb6e001a-9d8c-432e-a1de-0d4ffeb55717" providerId="ADAL" clId="{5E4739E4-27DA-4995-890F-009DEB7724F1}" dt="2020-10-14T10:17:40.322" v="14" actId="47"/>
        <pc:sldMkLst>
          <pc:docMk/>
          <pc:sldMk cId="2428291839" sldId="272"/>
        </pc:sldMkLst>
      </pc:sldChg>
      <pc:sldChg chg="add del">
        <pc:chgData name="Matthias Pollinger" userId="bb6e001a-9d8c-432e-a1de-0d4ffeb55717" providerId="ADAL" clId="{5E4739E4-27DA-4995-890F-009DEB7724F1}" dt="2020-10-14T10:17:40.322" v="14" actId="47"/>
        <pc:sldMkLst>
          <pc:docMk/>
          <pc:sldMk cId="2185469677" sldId="273"/>
        </pc:sldMkLst>
      </pc:sldChg>
      <pc:sldChg chg="modSp add del mod">
        <pc:chgData name="Matthias Pollinger" userId="bb6e001a-9d8c-432e-a1de-0d4ffeb55717" providerId="ADAL" clId="{5E4739E4-27DA-4995-890F-009DEB7724F1}" dt="2020-10-14T10:17:40.322" v="14" actId="47"/>
        <pc:sldMkLst>
          <pc:docMk/>
          <pc:sldMk cId="3818990152" sldId="274"/>
        </pc:sldMkLst>
        <pc:spChg chg="mod">
          <ac:chgData name="Matthias Pollinger" userId="bb6e001a-9d8c-432e-a1de-0d4ffeb55717" providerId="ADAL" clId="{5E4739E4-27DA-4995-890F-009DEB7724F1}" dt="2020-10-14T07:56:21.270" v="11" actId="27636"/>
          <ac:spMkLst>
            <pc:docMk/>
            <pc:sldMk cId="3818990152" sldId="274"/>
            <ac:spMk id="3" creationId="{C0692565-0B65-4A47-BB44-6D715279501C}"/>
          </ac:spMkLst>
        </pc:spChg>
      </pc:sldChg>
      <pc:sldChg chg="add del">
        <pc:chgData name="Matthias Pollinger" userId="bb6e001a-9d8c-432e-a1de-0d4ffeb55717" providerId="ADAL" clId="{5E4739E4-27DA-4995-890F-009DEB7724F1}" dt="2020-10-14T10:17:40.322" v="14" actId="47"/>
        <pc:sldMkLst>
          <pc:docMk/>
          <pc:sldMk cId="3986277249" sldId="275"/>
        </pc:sldMkLst>
      </pc:sldChg>
      <pc:sldChg chg="add del">
        <pc:chgData name="Matthias Pollinger" userId="bb6e001a-9d8c-432e-a1de-0d4ffeb55717" providerId="ADAL" clId="{5E4739E4-27DA-4995-890F-009DEB7724F1}" dt="2020-10-14T10:17:40.322" v="14" actId="47"/>
        <pc:sldMkLst>
          <pc:docMk/>
          <pc:sldMk cId="2444867983" sldId="276"/>
        </pc:sldMkLst>
      </pc:sldChg>
      <pc:sldChg chg="add del">
        <pc:chgData name="Matthias Pollinger" userId="bb6e001a-9d8c-432e-a1de-0d4ffeb55717" providerId="ADAL" clId="{5E4739E4-27DA-4995-890F-009DEB7724F1}" dt="2020-10-14T10:17:40.322" v="14" actId="47"/>
        <pc:sldMkLst>
          <pc:docMk/>
          <pc:sldMk cId="4062374344" sldId="277"/>
        </pc:sldMkLst>
      </pc:sldChg>
      <pc:sldChg chg="add del">
        <pc:chgData name="Matthias Pollinger" userId="bb6e001a-9d8c-432e-a1de-0d4ffeb55717" providerId="ADAL" clId="{5E4739E4-27DA-4995-890F-009DEB7724F1}" dt="2020-10-14T10:17:40.322" v="14" actId="47"/>
        <pc:sldMkLst>
          <pc:docMk/>
          <pc:sldMk cId="2474226654" sldId="278"/>
        </pc:sldMkLst>
      </pc:sldChg>
      <pc:sldChg chg="add del">
        <pc:chgData name="Matthias Pollinger" userId="bb6e001a-9d8c-432e-a1de-0d4ffeb55717" providerId="ADAL" clId="{5E4739E4-27DA-4995-890F-009DEB7724F1}" dt="2020-10-14T10:17:40.322" v="14" actId="47"/>
        <pc:sldMkLst>
          <pc:docMk/>
          <pc:sldMk cId="1570518387" sldId="279"/>
        </pc:sldMkLst>
      </pc:sldChg>
      <pc:sldChg chg="add del">
        <pc:chgData name="Matthias Pollinger" userId="bb6e001a-9d8c-432e-a1de-0d4ffeb55717" providerId="ADAL" clId="{5E4739E4-27DA-4995-890F-009DEB7724F1}" dt="2020-10-14T10:17:40.322" v="14" actId="47"/>
        <pc:sldMkLst>
          <pc:docMk/>
          <pc:sldMk cId="1994669856" sldId="280"/>
        </pc:sldMkLst>
      </pc:sldChg>
      <pc:sldChg chg="add del">
        <pc:chgData name="Matthias Pollinger" userId="bb6e001a-9d8c-432e-a1de-0d4ffeb55717" providerId="ADAL" clId="{5E4739E4-27DA-4995-890F-009DEB7724F1}" dt="2020-10-14T10:17:40.322" v="14" actId="47"/>
        <pc:sldMkLst>
          <pc:docMk/>
          <pc:sldMk cId="1646388925" sldId="287"/>
        </pc:sldMkLst>
      </pc:sldChg>
      <pc:sldChg chg="add del">
        <pc:chgData name="Matthias Pollinger" userId="bb6e001a-9d8c-432e-a1de-0d4ffeb55717" providerId="ADAL" clId="{5E4739E4-27DA-4995-890F-009DEB7724F1}" dt="2020-10-14T10:17:40.322" v="14" actId="47"/>
        <pc:sldMkLst>
          <pc:docMk/>
          <pc:sldMk cId="1603330462" sldId="288"/>
        </pc:sldMkLst>
      </pc:sldChg>
      <pc:sldChg chg="add del">
        <pc:chgData name="Matthias Pollinger" userId="bb6e001a-9d8c-432e-a1de-0d4ffeb55717" providerId="ADAL" clId="{5E4739E4-27DA-4995-890F-009DEB7724F1}" dt="2020-10-14T10:17:40.322" v="14" actId="47"/>
        <pc:sldMkLst>
          <pc:docMk/>
          <pc:sldMk cId="4015565786" sldId="289"/>
        </pc:sldMkLst>
      </pc:sldChg>
      <pc:sldChg chg="add del">
        <pc:chgData name="Matthias Pollinger" userId="bb6e001a-9d8c-432e-a1de-0d4ffeb55717" providerId="ADAL" clId="{5E4739E4-27DA-4995-890F-009DEB7724F1}" dt="2020-10-14T10:17:40.322" v="14" actId="47"/>
        <pc:sldMkLst>
          <pc:docMk/>
          <pc:sldMk cId="1776057571" sldId="290"/>
        </pc:sldMkLst>
      </pc:sldChg>
      <pc:sldChg chg="add del">
        <pc:chgData name="Matthias Pollinger" userId="bb6e001a-9d8c-432e-a1de-0d4ffeb55717" providerId="ADAL" clId="{5E4739E4-27DA-4995-890F-009DEB7724F1}" dt="2020-10-14T10:17:40.322" v="14" actId="47"/>
        <pc:sldMkLst>
          <pc:docMk/>
          <pc:sldMk cId="3954019582" sldId="291"/>
        </pc:sldMkLst>
      </pc:sldChg>
      <pc:sldChg chg="add del">
        <pc:chgData name="Matthias Pollinger" userId="bb6e001a-9d8c-432e-a1de-0d4ffeb55717" providerId="ADAL" clId="{5E4739E4-27DA-4995-890F-009DEB7724F1}" dt="2020-10-14T10:17:40.322" v="14" actId="47"/>
        <pc:sldMkLst>
          <pc:docMk/>
          <pc:sldMk cId="2995558473" sldId="292"/>
        </pc:sldMkLst>
      </pc:sldChg>
      <pc:sldChg chg="add del">
        <pc:chgData name="Matthias Pollinger" userId="bb6e001a-9d8c-432e-a1de-0d4ffeb55717" providerId="ADAL" clId="{5E4739E4-27DA-4995-890F-009DEB7724F1}" dt="2020-10-14T10:17:40.322" v="14" actId="47"/>
        <pc:sldMkLst>
          <pc:docMk/>
          <pc:sldMk cId="4142388384" sldId="294"/>
        </pc:sldMkLst>
      </pc:sldChg>
      <pc:sldChg chg="add del">
        <pc:chgData name="Matthias Pollinger" userId="bb6e001a-9d8c-432e-a1de-0d4ffeb55717" providerId="ADAL" clId="{5E4739E4-27DA-4995-890F-009DEB7724F1}" dt="2020-10-14T10:17:40.322" v="14" actId="47"/>
        <pc:sldMkLst>
          <pc:docMk/>
          <pc:sldMk cId="607342376" sldId="295"/>
        </pc:sldMkLst>
      </pc:sldChg>
      <pc:sldChg chg="add del">
        <pc:chgData name="Matthias Pollinger" userId="bb6e001a-9d8c-432e-a1de-0d4ffeb55717" providerId="ADAL" clId="{5E4739E4-27DA-4995-890F-009DEB7724F1}" dt="2020-10-14T10:17:40.322" v="14" actId="47"/>
        <pc:sldMkLst>
          <pc:docMk/>
          <pc:sldMk cId="4240771524" sldId="322"/>
        </pc:sldMkLst>
      </pc:sldChg>
      <pc:sldChg chg="modSp mod">
        <pc:chgData name="Matthias Pollinger" userId="bb6e001a-9d8c-432e-a1de-0d4ffeb55717" providerId="ADAL" clId="{5E4739E4-27DA-4995-890F-009DEB7724F1}" dt="2020-10-14T07:54:58.107" v="8" actId="20577"/>
        <pc:sldMkLst>
          <pc:docMk/>
          <pc:sldMk cId="704159972" sldId="328"/>
        </pc:sldMkLst>
        <pc:spChg chg="mod">
          <ac:chgData name="Matthias Pollinger" userId="bb6e001a-9d8c-432e-a1de-0d4ffeb55717" providerId="ADAL" clId="{5E4739E4-27DA-4995-890F-009DEB7724F1}" dt="2020-10-14T07:54:26.907" v="0"/>
          <ac:spMkLst>
            <pc:docMk/>
            <pc:sldMk cId="704159972" sldId="328"/>
            <ac:spMk id="7" creationId="{00000000-0000-0000-0000-000000000000}"/>
          </ac:spMkLst>
        </pc:spChg>
        <pc:spChg chg="mod">
          <ac:chgData name="Matthias Pollinger" userId="bb6e001a-9d8c-432e-a1de-0d4ffeb55717" providerId="ADAL" clId="{5E4739E4-27DA-4995-890F-009DEB7724F1}" dt="2020-10-14T07:54:58.107" v="8" actId="20577"/>
          <ac:spMkLst>
            <pc:docMk/>
            <pc:sldMk cId="704159972" sldId="328"/>
            <ac:spMk id="9" creationId="{162DC94C-9AFD-47A2-B82E-4078AA867EDE}"/>
          </ac:spMkLst>
        </pc:spChg>
      </pc:sldChg>
      <pc:sldChg chg="add del">
        <pc:chgData name="Matthias Pollinger" userId="bb6e001a-9d8c-432e-a1de-0d4ffeb55717" providerId="ADAL" clId="{5E4739E4-27DA-4995-890F-009DEB7724F1}" dt="2020-10-14T10:17:40.322" v="14" actId="47"/>
        <pc:sldMkLst>
          <pc:docMk/>
          <pc:sldMk cId="3365146072" sldId="544"/>
        </pc:sldMkLst>
      </pc:sldChg>
      <pc:sldChg chg="add del">
        <pc:chgData name="Matthias Pollinger" userId="bb6e001a-9d8c-432e-a1de-0d4ffeb55717" providerId="ADAL" clId="{5E4739E4-27DA-4995-890F-009DEB7724F1}" dt="2020-10-14T10:17:40.322" v="14" actId="47"/>
        <pc:sldMkLst>
          <pc:docMk/>
          <pc:sldMk cId="1873431074" sldId="545"/>
        </pc:sldMkLst>
      </pc:sldChg>
      <pc:sldChg chg="add del">
        <pc:chgData name="Matthias Pollinger" userId="bb6e001a-9d8c-432e-a1de-0d4ffeb55717" providerId="ADAL" clId="{5E4739E4-27DA-4995-890F-009DEB7724F1}" dt="2020-10-14T10:17:40.322" v="14" actId="47"/>
        <pc:sldMkLst>
          <pc:docMk/>
          <pc:sldMk cId="2657971938" sldId="546"/>
        </pc:sldMkLst>
      </pc:sldChg>
      <pc:sldChg chg="add del">
        <pc:chgData name="Matthias Pollinger" userId="bb6e001a-9d8c-432e-a1de-0d4ffeb55717" providerId="ADAL" clId="{5E4739E4-27DA-4995-890F-009DEB7724F1}" dt="2020-10-14T10:17:40.322" v="14" actId="47"/>
        <pc:sldMkLst>
          <pc:docMk/>
          <pc:sldMk cId="2127595039" sldId="547"/>
        </pc:sldMkLst>
      </pc:sldChg>
      <pc:sldChg chg="add del">
        <pc:chgData name="Matthias Pollinger" userId="bb6e001a-9d8c-432e-a1de-0d4ffeb55717" providerId="ADAL" clId="{5E4739E4-27DA-4995-890F-009DEB7724F1}" dt="2020-10-14T10:17:40.322" v="14" actId="47"/>
        <pc:sldMkLst>
          <pc:docMk/>
          <pc:sldMk cId="95764228" sldId="548"/>
        </pc:sldMkLst>
      </pc:sldChg>
      <pc:sldChg chg="modSp add del mod">
        <pc:chgData name="Matthias Pollinger" userId="bb6e001a-9d8c-432e-a1de-0d4ffeb55717" providerId="ADAL" clId="{5E4739E4-27DA-4995-890F-009DEB7724F1}" dt="2020-10-14T10:17:40.322" v="14" actId="47"/>
        <pc:sldMkLst>
          <pc:docMk/>
          <pc:sldMk cId="3783528968" sldId="557"/>
        </pc:sldMkLst>
        <pc:spChg chg="mod">
          <ac:chgData name="Matthias Pollinger" userId="bb6e001a-9d8c-432e-a1de-0d4ffeb55717" providerId="ADAL" clId="{5E4739E4-27DA-4995-890F-009DEB7724F1}" dt="2020-10-14T07:56:21.315" v="13" actId="27636"/>
          <ac:spMkLst>
            <pc:docMk/>
            <pc:sldMk cId="3783528968" sldId="557"/>
            <ac:spMk id="2" creationId="{10394158-F99C-2845-B074-C689B4452482}"/>
          </ac:spMkLst>
        </pc:spChg>
      </pc:sldChg>
      <pc:sldChg chg="add del">
        <pc:chgData name="Matthias Pollinger" userId="bb6e001a-9d8c-432e-a1de-0d4ffeb55717" providerId="ADAL" clId="{5E4739E4-27DA-4995-890F-009DEB7724F1}" dt="2020-10-14T10:17:40.322" v="14" actId="47"/>
        <pc:sldMkLst>
          <pc:docMk/>
          <pc:sldMk cId="2296220814" sldId="561"/>
        </pc:sldMkLst>
      </pc:sldChg>
      <pc:sldChg chg="add del">
        <pc:chgData name="Matthias Pollinger" userId="bb6e001a-9d8c-432e-a1de-0d4ffeb55717" providerId="ADAL" clId="{5E4739E4-27DA-4995-890F-009DEB7724F1}" dt="2020-10-14T10:17:40.322" v="14" actId="47"/>
        <pc:sldMkLst>
          <pc:docMk/>
          <pc:sldMk cId="3509942093" sldId="591"/>
        </pc:sldMkLst>
      </pc:sldChg>
      <pc:sldChg chg="add del">
        <pc:chgData name="Matthias Pollinger" userId="bb6e001a-9d8c-432e-a1de-0d4ffeb55717" providerId="ADAL" clId="{5E4739E4-27DA-4995-890F-009DEB7724F1}" dt="2020-10-14T10:17:40.322" v="14" actId="47"/>
        <pc:sldMkLst>
          <pc:docMk/>
          <pc:sldMk cId="443453104" sldId="592"/>
        </pc:sldMkLst>
      </pc:sldChg>
      <pc:sldChg chg="add del">
        <pc:chgData name="Matthias Pollinger" userId="bb6e001a-9d8c-432e-a1de-0d4ffeb55717" providerId="ADAL" clId="{5E4739E4-27DA-4995-890F-009DEB7724F1}" dt="2020-10-14T10:17:40.322" v="14" actId="47"/>
        <pc:sldMkLst>
          <pc:docMk/>
          <pc:sldMk cId="1923934063" sldId="2144"/>
        </pc:sldMkLst>
      </pc:sldChg>
      <pc:sldChg chg="modSp add del mod">
        <pc:chgData name="Matthias Pollinger" userId="bb6e001a-9d8c-432e-a1de-0d4ffeb55717" providerId="ADAL" clId="{5E4739E4-27DA-4995-890F-009DEB7724F1}" dt="2020-10-14T10:17:40.322" v="14" actId="47"/>
        <pc:sldMkLst>
          <pc:docMk/>
          <pc:sldMk cId="3142070933" sldId="2174"/>
        </pc:sldMkLst>
        <pc:spChg chg="mod">
          <ac:chgData name="Matthias Pollinger" userId="bb6e001a-9d8c-432e-a1de-0d4ffeb55717" providerId="ADAL" clId="{5E4739E4-27DA-4995-890F-009DEB7724F1}" dt="2020-10-14T07:56:21.294" v="12" actId="27636"/>
          <ac:spMkLst>
            <pc:docMk/>
            <pc:sldMk cId="3142070933" sldId="2174"/>
            <ac:spMk id="2" creationId="{CD6F7E63-5AD8-0444-94D1-0431116F739A}"/>
          </ac:spMkLst>
        </pc:spChg>
      </pc:sldChg>
      <pc:sldChg chg="add del">
        <pc:chgData name="Matthias Pollinger" userId="bb6e001a-9d8c-432e-a1de-0d4ffeb55717" providerId="ADAL" clId="{5E4739E4-27DA-4995-890F-009DEB7724F1}" dt="2020-10-14T10:17:40.322" v="14" actId="47"/>
        <pc:sldMkLst>
          <pc:docMk/>
          <pc:sldMk cId="601862799" sldId="2175"/>
        </pc:sldMkLst>
      </pc:sldChg>
      <pc:sldChg chg="add del">
        <pc:chgData name="Matthias Pollinger" userId="bb6e001a-9d8c-432e-a1de-0d4ffeb55717" providerId="ADAL" clId="{5E4739E4-27DA-4995-890F-009DEB7724F1}" dt="2020-10-14T10:17:40.322" v="14" actId="47"/>
        <pc:sldMkLst>
          <pc:docMk/>
          <pc:sldMk cId="4287807608" sldId="2176"/>
        </pc:sldMkLst>
      </pc:sldChg>
      <pc:sldChg chg="add del">
        <pc:chgData name="Matthias Pollinger" userId="bb6e001a-9d8c-432e-a1de-0d4ffeb55717" providerId="ADAL" clId="{5E4739E4-27DA-4995-890F-009DEB7724F1}" dt="2020-10-14T10:17:40.322" v="14" actId="47"/>
        <pc:sldMkLst>
          <pc:docMk/>
          <pc:sldMk cId="1975911846" sldId="2177"/>
        </pc:sldMkLst>
      </pc:sldChg>
      <pc:sldChg chg="add del">
        <pc:chgData name="Matthias Pollinger" userId="bb6e001a-9d8c-432e-a1de-0d4ffeb55717" providerId="ADAL" clId="{5E4739E4-27DA-4995-890F-009DEB7724F1}" dt="2020-10-14T10:17:40.322" v="14" actId="47"/>
        <pc:sldMkLst>
          <pc:docMk/>
          <pc:sldMk cId="2404657552" sldId="2184"/>
        </pc:sldMkLst>
      </pc:sldChg>
      <pc:sldChg chg="add del">
        <pc:chgData name="Matthias Pollinger" userId="bb6e001a-9d8c-432e-a1de-0d4ffeb55717" providerId="ADAL" clId="{5E4739E4-27DA-4995-890F-009DEB7724F1}" dt="2020-10-14T10:17:40.322" v="14" actId="47"/>
        <pc:sldMkLst>
          <pc:docMk/>
          <pc:sldMk cId="1849202235" sldId="2185"/>
        </pc:sldMkLst>
      </pc:sldChg>
      <pc:sldChg chg="add del">
        <pc:chgData name="Matthias Pollinger" userId="bb6e001a-9d8c-432e-a1de-0d4ffeb55717" providerId="ADAL" clId="{5E4739E4-27DA-4995-890F-009DEB7724F1}" dt="2020-10-14T10:17:40.322" v="14" actId="47"/>
        <pc:sldMkLst>
          <pc:docMk/>
          <pc:sldMk cId="2515484618" sldId="2187"/>
        </pc:sldMkLst>
      </pc:sldChg>
      <pc:sldChg chg="add del">
        <pc:chgData name="Matthias Pollinger" userId="bb6e001a-9d8c-432e-a1de-0d4ffeb55717" providerId="ADAL" clId="{5E4739E4-27DA-4995-890F-009DEB7724F1}" dt="2020-10-14T10:17:40.322" v="14" actId="47"/>
        <pc:sldMkLst>
          <pc:docMk/>
          <pc:sldMk cId="4107157519" sldId="2188"/>
        </pc:sldMkLst>
      </pc:sldChg>
      <pc:sldChg chg="add del">
        <pc:chgData name="Matthias Pollinger" userId="bb6e001a-9d8c-432e-a1de-0d4ffeb55717" providerId="ADAL" clId="{5E4739E4-27DA-4995-890F-009DEB7724F1}" dt="2020-10-14T10:17:40.322" v="14" actId="47"/>
        <pc:sldMkLst>
          <pc:docMk/>
          <pc:sldMk cId="630063324" sldId="2189"/>
        </pc:sldMkLst>
      </pc:sldChg>
      <pc:sldChg chg="add del">
        <pc:chgData name="Matthias Pollinger" userId="bb6e001a-9d8c-432e-a1de-0d4ffeb55717" providerId="ADAL" clId="{5E4739E4-27DA-4995-890F-009DEB7724F1}" dt="2020-10-14T10:17:40.322" v="14" actId="47"/>
        <pc:sldMkLst>
          <pc:docMk/>
          <pc:sldMk cId="137856764" sldId="2190"/>
        </pc:sldMkLst>
      </pc:sldChg>
      <pc:sldChg chg="add del">
        <pc:chgData name="Matthias Pollinger" userId="bb6e001a-9d8c-432e-a1de-0d4ffeb55717" providerId="ADAL" clId="{5E4739E4-27DA-4995-890F-009DEB7724F1}" dt="2020-10-14T10:17:40.322" v="14" actId="47"/>
        <pc:sldMkLst>
          <pc:docMk/>
          <pc:sldMk cId="1328733470" sldId="2191"/>
        </pc:sldMkLst>
      </pc:sldChg>
      <pc:sldMasterChg chg="delSldLayout">
        <pc:chgData name="Matthias Pollinger" userId="bb6e001a-9d8c-432e-a1de-0d4ffeb55717" providerId="ADAL" clId="{5E4739E4-27DA-4995-890F-009DEB7724F1}" dt="2020-10-14T10:17:40.322" v="14" actId="47"/>
        <pc:sldMasterMkLst>
          <pc:docMk/>
          <pc:sldMasterMk cId="0" sldId="2147483660"/>
        </pc:sldMasterMkLst>
        <pc:sldLayoutChg chg="del">
          <pc:chgData name="Matthias Pollinger" userId="bb6e001a-9d8c-432e-a1de-0d4ffeb55717" providerId="ADAL" clId="{5E4739E4-27DA-4995-890F-009DEB7724F1}" dt="2020-10-14T10:17:40.322" v="14" actId="47"/>
          <pc:sldLayoutMkLst>
            <pc:docMk/>
            <pc:sldMasterMk cId="0" sldId="2147483660"/>
            <pc:sldLayoutMk cId="3767351866" sldId="2147483676"/>
          </pc:sldLayoutMkLst>
        </pc:sldLayoutChg>
        <pc:sldLayoutChg chg="del">
          <pc:chgData name="Matthias Pollinger" userId="bb6e001a-9d8c-432e-a1de-0d4ffeb55717" providerId="ADAL" clId="{5E4739E4-27DA-4995-890F-009DEB7724F1}" dt="2020-10-14T10:17:40.322" v="14" actId="47"/>
          <pc:sldLayoutMkLst>
            <pc:docMk/>
            <pc:sldMasterMk cId="0" sldId="2147483660"/>
            <pc:sldLayoutMk cId="4162889415" sldId="2147483677"/>
          </pc:sldLayoutMkLst>
        </pc:sldLayoutChg>
      </pc:sldMasterChg>
    </pc:docChg>
  </pc:docChgLst>
  <pc:docChgLst>
    <pc:chgData name="Mattia Domenici" userId="S::domenici@roe-gmbh.de::3ae62757-4cad-4531-afdb-e6db35bdf8f8" providerId="AD" clId="Web-{24C7A4E8-228E-46E1-9603-3B1C5EF6B580}"/>
    <pc:docChg chg="addSld delSld sldOrd">
      <pc:chgData name="Mattia Domenici" userId="S::domenici@roe-gmbh.de::3ae62757-4cad-4531-afdb-e6db35bdf8f8" providerId="AD" clId="Web-{24C7A4E8-228E-46E1-9603-3B1C5EF6B580}" dt="2023-08-17T08:23:16.626" v="2"/>
      <pc:docMkLst>
        <pc:docMk/>
      </pc:docMkLst>
      <pc:sldChg chg="new del ord">
        <pc:chgData name="Mattia Domenici" userId="S::domenici@roe-gmbh.de::3ae62757-4cad-4531-afdb-e6db35bdf8f8" providerId="AD" clId="Web-{24C7A4E8-228E-46E1-9603-3B1C5EF6B580}" dt="2023-08-17T08:23:16.626" v="2"/>
        <pc:sldMkLst>
          <pc:docMk/>
          <pc:sldMk cId="1799650945"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08.11.23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08.11.23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891116" y="497355"/>
            <a:ext cx="8911167"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891115" y="1229547"/>
            <a:ext cx="8911167"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7128934" y="6889151"/>
            <a:ext cx="3118908"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68F948F3-1E29-9640-BDE9-1181AEA85B55}" type="datetime1">
              <a:rPr lang="de-DE" smtClean="0"/>
              <a:t>08.11.23</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712894" y="6888938"/>
            <a:ext cx="6339655"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dirty="0"/>
              <a:t>Revision: </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716457" y="1764295"/>
            <a:ext cx="9518923"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716458" y="1764295"/>
            <a:ext cx="4630242"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5442333" y="1764295"/>
            <a:ext cx="4793047"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716458" y="1764295"/>
            <a:ext cx="4630242"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431317" y="1764295"/>
            <a:ext cx="4804064"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716458" y="2368627"/>
            <a:ext cx="4630242"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5431317" y="2368627"/>
            <a:ext cx="472741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9814594" y="7214618"/>
            <a:ext cx="623782"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712893" y="252042"/>
            <a:ext cx="8393007"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6" r:id="rId4"/>
    <p:sldLayoutId id="2147483662" r:id="rId5"/>
    <p:sldLayoutId id="2147483665" r:id="rId6"/>
    <p:sldLayoutId id="2147483664" r:id="rId7"/>
    <p:sldLayoutId id="2147483668" r:id="rId8"/>
    <p:sldLayoutId id="2147483675" r:id="rId9"/>
  </p:sldLayoutIdLst>
  <p:hf hdr="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7B76B-C8AD-8E81-0F57-3622DFFA2FC5}"/>
              </a:ext>
            </a:extLst>
          </p:cNvPr>
          <p:cNvSpPr>
            <a:spLocks noGrp="1"/>
          </p:cNvSpPr>
          <p:nvPr>
            <p:ph type="title"/>
          </p:nvPr>
        </p:nvSpPr>
        <p:spPr/>
        <p:txBody>
          <a:bodyPr/>
          <a:lstStyle/>
          <a:p>
            <a:r>
              <a:rPr lang="de-DE" dirty="0"/>
              <a:t>Unterweisungsmodul</a:t>
            </a:r>
          </a:p>
        </p:txBody>
      </p:sp>
      <p:sp>
        <p:nvSpPr>
          <p:cNvPr id="3" name="Textplatzhalter 2">
            <a:extLst>
              <a:ext uri="{FF2B5EF4-FFF2-40B4-BE49-F238E27FC236}">
                <a16:creationId xmlns:a16="http://schemas.microsoft.com/office/drawing/2014/main" id="{7949A9DF-FD5F-E3AE-92A9-C47B67FC93D6}"/>
              </a:ext>
            </a:extLst>
          </p:cNvPr>
          <p:cNvSpPr>
            <a:spLocks noGrp="1"/>
          </p:cNvSpPr>
          <p:nvPr>
            <p:ph type="body" idx="1"/>
          </p:nvPr>
        </p:nvSpPr>
        <p:spPr/>
        <p:txBody>
          <a:bodyPr/>
          <a:lstStyle/>
          <a:p>
            <a:r>
              <a:rPr lang="de-DE" dirty="0"/>
              <a:t>Aktuelle Normenänderungen</a:t>
            </a:r>
          </a:p>
          <a:p>
            <a:endParaRPr lang="de-DE" dirty="0"/>
          </a:p>
        </p:txBody>
      </p:sp>
      <p:sp>
        <p:nvSpPr>
          <p:cNvPr id="4" name="Datumsplatzhalter 3">
            <a:extLst>
              <a:ext uri="{FF2B5EF4-FFF2-40B4-BE49-F238E27FC236}">
                <a16:creationId xmlns:a16="http://schemas.microsoft.com/office/drawing/2014/main" id="{491AA13B-43AF-B53B-9E0A-45CBB5B7D097}"/>
              </a:ext>
            </a:extLst>
          </p:cNvPr>
          <p:cNvSpPr>
            <a:spLocks noGrp="1"/>
          </p:cNvSpPr>
          <p:nvPr>
            <p:ph type="dt" sz="half" idx="10"/>
          </p:nvPr>
        </p:nvSpPr>
        <p:spPr/>
        <p:txBody>
          <a:bodyPr/>
          <a:lstStyle/>
          <a:p>
            <a:fld id="{71C0D098-B4D5-1D4D-AB7B-767DD957BAE1}" type="datetime1">
              <a:rPr lang="de-DE" smtClean="0"/>
              <a:t>08.11.23</a:t>
            </a:fld>
            <a:endParaRPr lang="en-US" dirty="0"/>
          </a:p>
        </p:txBody>
      </p:sp>
      <p:sp>
        <p:nvSpPr>
          <p:cNvPr id="5" name="Fußzeilenplatzhalter 4">
            <a:extLst>
              <a:ext uri="{FF2B5EF4-FFF2-40B4-BE49-F238E27FC236}">
                <a16:creationId xmlns:a16="http://schemas.microsoft.com/office/drawing/2014/main" id="{ED0464A5-2328-74A3-B1AC-91FA8F241859}"/>
              </a:ext>
            </a:extLst>
          </p:cNvPr>
          <p:cNvSpPr>
            <a:spLocks noGrp="1"/>
          </p:cNvSpPr>
          <p:nvPr>
            <p:ph type="ftr" sz="quarter" idx="12"/>
          </p:nvPr>
        </p:nvSpPr>
        <p:spPr/>
        <p:txBody>
          <a:bodyPr/>
          <a:lstStyle/>
          <a:p>
            <a:r>
              <a:rPr lang="en-US" dirty="0"/>
              <a:t>Revision: 1</a:t>
            </a:r>
          </a:p>
        </p:txBody>
      </p:sp>
    </p:spTree>
    <p:extLst>
      <p:ext uri="{BB962C8B-B14F-4D97-AF65-F5344CB8AC3E}">
        <p14:creationId xmlns:p14="http://schemas.microsoft.com/office/powerpoint/2010/main" val="36908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err="1">
                <a:solidFill>
                  <a:schemeClr val="tx1"/>
                </a:solidFill>
              </a:rPr>
              <a:t>ÜAnlG</a:t>
            </a:r>
            <a:r>
              <a:rPr lang="de-DE" dirty="0">
                <a:solidFill>
                  <a:schemeClr val="tx1"/>
                </a:solidFill>
              </a:rPr>
              <a:t>: 2021-07</a:t>
            </a:r>
            <a:br>
              <a:rPr lang="de-DE" dirty="0">
                <a:solidFill>
                  <a:schemeClr val="tx1"/>
                </a:solidFill>
              </a:rPr>
            </a:br>
            <a:r>
              <a:rPr lang="de-DE" dirty="0">
                <a:solidFill>
                  <a:schemeClr val="tx1"/>
                </a:solidFill>
              </a:rPr>
              <a:t>Begriffsdefinition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Anwendungsbeginn ist 27.07.2021</a:t>
            </a:r>
          </a:p>
          <a:p>
            <a:r>
              <a:rPr lang="de-DE" dirty="0"/>
              <a:t>Das Gesetz über überwachungsbedürftige Anlagen (</a:t>
            </a:r>
            <a:r>
              <a:rPr lang="de-DE" dirty="0" err="1">
                <a:solidFill>
                  <a:schemeClr val="tx1"/>
                </a:solidFill>
              </a:rPr>
              <a:t>ÜAnlG</a:t>
            </a:r>
            <a:r>
              <a:rPr lang="de-DE" dirty="0">
                <a:solidFill>
                  <a:schemeClr val="tx1"/>
                </a:solidFill>
              </a:rPr>
              <a:t>) definiert den Begriff des Betreibers wie folgt:</a:t>
            </a:r>
          </a:p>
          <a:p>
            <a:pPr lvl="1"/>
            <a:r>
              <a:rPr lang="de-DE" dirty="0"/>
              <a:t>Betreiber natürliche oder juristische Personen, die unter Berücksichtigung der rechtlichen, wirtschaftlichen und tatsächlichen Umstände bestimmenden Einfluss auf die Errichtung, die Änderung oder den Betrieb einer überwachungsbedürftigen Anlage ausüben</a:t>
            </a:r>
          </a:p>
          <a:p>
            <a:endParaRPr lang="de-DE" dirty="0"/>
          </a:p>
          <a:p>
            <a:endParaRPr lang="de-DE" dirty="0"/>
          </a:p>
        </p:txBody>
      </p:sp>
    </p:spTree>
    <p:extLst>
      <p:ext uri="{BB962C8B-B14F-4D97-AF65-F5344CB8AC3E}">
        <p14:creationId xmlns:p14="http://schemas.microsoft.com/office/powerpoint/2010/main" val="151829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normAutofit/>
          </a:bodyPr>
          <a:lstStyle/>
          <a:p>
            <a:r>
              <a:rPr lang="de-DE" dirty="0"/>
              <a:t>Elektrische Anlagen in Wohngebäuden</a:t>
            </a:r>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a:t>DIN 18015: 2020-05</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11</a:t>
            </a:fld>
            <a:endParaRPr lang="de-DE" dirty="0"/>
          </a:p>
        </p:txBody>
      </p:sp>
    </p:spTree>
    <p:extLst>
      <p:ext uri="{BB962C8B-B14F-4D97-AF65-F5344CB8AC3E}">
        <p14:creationId xmlns:p14="http://schemas.microsoft.com/office/powerpoint/2010/main" val="408074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a:solidFill>
                  <a:schemeClr val="tx1"/>
                </a:solidFill>
              </a:rPr>
              <a:t>DIN 18015-1: 2020-05</a:t>
            </a:r>
            <a:br>
              <a:rPr lang="de-DE" dirty="0">
                <a:solidFill>
                  <a:schemeClr val="tx1"/>
                </a:solidFill>
              </a:rPr>
            </a:br>
            <a:r>
              <a:rPr lang="de-DE" dirty="0">
                <a:solidFill>
                  <a:schemeClr val="tx1"/>
                </a:solidFill>
              </a:rPr>
              <a:t>Änderungen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fontScale="70000" lnSpcReduction="20000"/>
          </a:bodyPr>
          <a:lstStyle/>
          <a:p>
            <a:r>
              <a:rPr lang="de-DE" dirty="0"/>
              <a:t>Anwendungsbeginn ist Mai 2020</a:t>
            </a:r>
          </a:p>
          <a:p>
            <a:r>
              <a:rPr lang="de-DE" dirty="0"/>
              <a:t>Gegenüber DIN 18015-1:2013-09 wurden folgende Änderungen vorgenommen:</a:t>
            </a:r>
          </a:p>
          <a:p>
            <a:pPr marL="874422" lvl="1" indent="-457200">
              <a:buFont typeface="+mj-lt"/>
              <a:buAutoNum type="alphaLcParenR"/>
            </a:pPr>
            <a:r>
              <a:rPr lang="de-DE" dirty="0"/>
              <a:t>Aktualisierung der normativen Verweisungen; </a:t>
            </a:r>
          </a:p>
          <a:p>
            <a:pPr marL="874422" lvl="1" indent="-457200">
              <a:buFont typeface="+mj-lt"/>
              <a:buAutoNum type="alphaLcParenR"/>
            </a:pPr>
            <a:r>
              <a:rPr lang="de-DE" dirty="0"/>
              <a:t>Berücksichtigung von Dauerströmen bei der notwendigen Strombelastbarkeit; </a:t>
            </a:r>
          </a:p>
          <a:p>
            <a:pPr marL="874422" lvl="1" indent="-457200">
              <a:buFont typeface="+mj-lt"/>
              <a:buAutoNum type="alphaLcParenR"/>
            </a:pPr>
            <a:r>
              <a:rPr lang="de-DE" dirty="0"/>
              <a:t>Erweiterung von Anforderungen und Empfehlungen zur Dokumentation; </a:t>
            </a:r>
          </a:p>
          <a:p>
            <a:pPr marL="874422" lvl="1" indent="-457200">
              <a:buFont typeface="+mj-lt"/>
              <a:buAutoNum type="alphaLcParenR"/>
            </a:pPr>
            <a:r>
              <a:rPr lang="de-DE" dirty="0"/>
              <a:t>Aufnahme von Hinweisen zur Integration von Energiespeichern; </a:t>
            </a:r>
          </a:p>
          <a:p>
            <a:pPr marL="874422" lvl="1" indent="-457200">
              <a:buFont typeface="+mj-lt"/>
              <a:buAutoNum type="alphaLcParenR"/>
            </a:pPr>
            <a:r>
              <a:rPr lang="de-DE" dirty="0"/>
              <a:t>Anpassung der Anforderungen an Installationsverteiler und Zählerschränke an die aktuelle Normenreihe DIN VDE 0603; </a:t>
            </a:r>
          </a:p>
          <a:p>
            <a:pPr marL="874422" lvl="1" indent="-457200">
              <a:buFont typeface="+mj-lt"/>
              <a:buAutoNum type="alphaLcParenR"/>
            </a:pPr>
            <a:r>
              <a:rPr lang="de-DE" dirty="0"/>
              <a:t>Erweiterung der Anforderungen an Kommunikationsverteiler; </a:t>
            </a:r>
          </a:p>
          <a:p>
            <a:pPr marL="874422" lvl="1" indent="-457200">
              <a:buFont typeface="+mj-lt"/>
              <a:buAutoNum type="alphaLcParenR"/>
            </a:pPr>
            <a:r>
              <a:rPr lang="de-DE" dirty="0"/>
              <a:t>Erweiterung der Aussagen zu Installationsverteilern bei mehrgeschossigen Wohnungen; </a:t>
            </a:r>
          </a:p>
          <a:p>
            <a:pPr marL="874422" lvl="1" indent="-457200">
              <a:buFont typeface="+mj-lt"/>
              <a:buAutoNum type="alphaLcParenR"/>
            </a:pPr>
            <a:r>
              <a:rPr lang="de-DE" dirty="0"/>
              <a:t>Aufnahme von Hinweisen auf Luftdichtheit und Schallschutz; </a:t>
            </a:r>
          </a:p>
          <a:p>
            <a:pPr marL="874422" lvl="1" indent="-457200">
              <a:buFont typeface="+mj-lt"/>
              <a:buAutoNum type="alphaLcParenR"/>
            </a:pPr>
            <a:r>
              <a:rPr lang="de-DE" dirty="0"/>
              <a:t>Aktualisierung der Anforderungen an die Installation von Rohrnetzen; </a:t>
            </a:r>
          </a:p>
          <a:p>
            <a:pPr marL="874422" lvl="1" indent="-457200">
              <a:buFont typeface="+mj-lt"/>
              <a:buAutoNum type="alphaLcParenR"/>
            </a:pPr>
            <a:r>
              <a:rPr lang="de-DE" dirty="0"/>
              <a:t>Konkretisierung der Auswahl von Fehlerstrom-Schutzeinrichtungen; </a:t>
            </a:r>
          </a:p>
          <a:p>
            <a:pPr marL="874422" lvl="1" indent="-457200">
              <a:buFont typeface="+mj-lt"/>
              <a:buAutoNum type="alphaLcParenR"/>
            </a:pPr>
            <a:r>
              <a:rPr lang="de-DE" dirty="0"/>
              <a:t>Anpassung der Anforderungen zum Überspannungsschutz an die neuen Normen DIN VDE 0100-443 und DIN VDE 0100-534; </a:t>
            </a:r>
          </a:p>
          <a:p>
            <a:pPr marL="874422" lvl="1" indent="-457200">
              <a:buFont typeface="+mj-lt"/>
              <a:buAutoNum type="alphaLcParenR"/>
            </a:pPr>
            <a:r>
              <a:rPr lang="de-DE" dirty="0"/>
              <a:t>der Anhang B (informativ) enthält jetzt ausschließlich aktualisierte Beispiele für die Ausführung von Rohrnetzen; </a:t>
            </a:r>
          </a:p>
          <a:p>
            <a:pPr marL="874422" lvl="1" indent="-457200">
              <a:buFont typeface="+mj-lt"/>
              <a:buAutoNum type="alphaLcParenR"/>
            </a:pPr>
            <a:r>
              <a:rPr lang="de-DE" dirty="0"/>
              <a:t>in einem neuen Anhang C (informativ) Beispiele für die Dokumentation aufgenommen; </a:t>
            </a:r>
          </a:p>
          <a:p>
            <a:pPr marL="874422" lvl="1" indent="-457200">
              <a:buFont typeface="+mj-lt"/>
              <a:buAutoNum type="alphaLcParenR"/>
            </a:pPr>
            <a:r>
              <a:rPr lang="de-DE" dirty="0"/>
              <a:t>die Begriffe aktualisiert; </a:t>
            </a:r>
          </a:p>
          <a:p>
            <a:pPr marL="874422" lvl="1" indent="-457200">
              <a:buFont typeface="+mj-lt"/>
              <a:buAutoNum type="alphaLcParenR"/>
            </a:pPr>
            <a:r>
              <a:rPr lang="de-DE" dirty="0"/>
              <a:t>die Norm redaktionell überarbeitet.</a:t>
            </a:r>
          </a:p>
          <a:p>
            <a:endParaRPr lang="de-DE" dirty="0"/>
          </a:p>
        </p:txBody>
      </p:sp>
    </p:spTree>
    <p:extLst>
      <p:ext uri="{BB962C8B-B14F-4D97-AF65-F5344CB8AC3E}">
        <p14:creationId xmlns:p14="http://schemas.microsoft.com/office/powerpoint/2010/main" val="114220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Geltungs­be­reich</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Der Geltungs­be­reich der Norm erstreckt sich auf Elek­tro­in­stal­la­tionen in Wohnungen mit Kommu­ni­ka­ti­ons­technik. Er bezieht neben konven­tio­nellen Anlagen auch solche mit Gebäu­de­sys­tem­technik ein. Alle Anfor­de­rungen gelten glei­cher­maßen für die Planung neuer Anlagen als auch für die Umpla­nung von beste­henden Elek­tro­in­stal­la­tionen.</a:t>
            </a:r>
          </a:p>
        </p:txBody>
      </p:sp>
      <p:sp>
        <p:nvSpPr>
          <p:cNvPr id="4" name="Textfeld 3">
            <a:extLst>
              <a:ext uri="{FF2B5EF4-FFF2-40B4-BE49-F238E27FC236}">
                <a16:creationId xmlns:a16="http://schemas.microsoft.com/office/drawing/2014/main" id="{2AEA8E89-ECD6-9C7E-F5EF-1A781C5B27CC}"/>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80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Dokumentation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Neu aufge­nommen wurde die Forde­rung der Nach­füh­rung der Doku­men­ta­tion an den Anla­gen­zu­stand</a:t>
            </a:r>
          </a:p>
          <a:p>
            <a:r>
              <a:rPr lang="de-DE" dirty="0"/>
              <a:t>Erst­malig muss die Doku­men­ta­tion notwen­dige Wartungs- und Prüf­in­ter­valle für den bestim­mungs­ge­mäßen Betrieb der elek­tri­schen Anlage (zum Beispiel Rauch­warn­melder) enthalten.</a:t>
            </a:r>
          </a:p>
          <a:p>
            <a:r>
              <a:rPr lang="de-DE" dirty="0"/>
              <a:t>Ist die Anwen­dung der DIN 18015 in der Ausschrei­bung vorge­sehen und wurde sie im Werk­ver­trag verein­bart, so ist diese Normen­reihe rechts­ver­bind­lich anzu­wenden. Im TAB Muster­wort­laut des BDEW wird die Einhal­tung der DIN 18015 zum Beispiel für die Planung der Haupt­lei­tung, des Haupt­strom­ver­sor­gungs­sys­tems oder auch für die Zähler­schränke gefor­dert.</a:t>
            </a:r>
          </a:p>
          <a:p>
            <a:endParaRPr lang="de-DE" dirty="0"/>
          </a:p>
        </p:txBody>
      </p:sp>
      <p:sp>
        <p:nvSpPr>
          <p:cNvPr id="4" name="Textfeld 3">
            <a:extLst>
              <a:ext uri="{FF2B5EF4-FFF2-40B4-BE49-F238E27FC236}">
                <a16:creationId xmlns:a16="http://schemas.microsoft.com/office/drawing/2014/main" id="{F559BBA0-F93F-AC8F-5A3E-D111BD57E108}"/>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79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Strom­kreis­ver­teiler in Wohnungen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Gene­rell sind in Wohnungen Instal­la­ti­ons­klein­ver­teiler nach DIN EN 60670-24 (VDE 0606-24) und DIN 43781 zur Unter­brin­gung von Schutz- und Schalt­ge­räten sowie anderen Betriebs­mit­teln vorzu­sehen. </a:t>
            </a:r>
          </a:p>
          <a:p>
            <a:r>
              <a:rPr lang="de-DE" dirty="0"/>
              <a:t>Die Verteiler sind vorzugs­weise in der Nähe des Belas­tungs­schwer­punkts zu plat­zieren – in der Regel also im Flur. In Einfa­mi­li­en­häu­sern ist es auch zulässig, den Strom­kreis­ver­teiler als Verteil­er­feld im Zähler­schrank nach DIN VDE 0603 (VDE 0603) auszu­führen.</a:t>
            </a:r>
          </a:p>
          <a:p>
            <a:r>
              <a:rPr lang="de-DE" dirty="0"/>
              <a:t>Für den Anschluss des Strom­kreis­ver­tei­lers ist vom Zähler­platz für jede Wohnung eine Leitung mit drei Außen­lei­tern (3L, N, PE) und einer zuläs­sigen Strom­be­last­bar­keit von mindes­tens 63 A zum ersten Strom­kreis­ver­teiler vorzu­sehen. </a:t>
            </a:r>
          </a:p>
          <a:p>
            <a:r>
              <a:rPr lang="de-DE" dirty="0"/>
              <a:t>Sind mehrere Strom­kreis­ver­teiler für eine Wohnung vorge­sehen (z. B. bei mehr­ge­schos­sigen Wohnungen), richtet sich die Mindest­be­last­bar­keit der Leitungen zu den weiteren Strom­kreis­ver­tei­lern nach dem zu erwar­tenden Leis­tungs­be­darf oder nach der zuge­ord­neten Über­strom­schutz­ein­rich­tung.</a:t>
            </a:r>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62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Strom­kreis­ver­teiler in Wohnungen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Die zu wählende Größe des Instal­la­ti­ons­klein­ver­tei­lers ist abhängig von der Größe der Wohnung, dem Ausstat­tungs­um­fang, der Zahl der Strom­kreise sowie den gewünschten Schutz-, Schalt, </a:t>
            </a:r>
            <a:r>
              <a:rPr lang="de-DE" dirty="0" err="1"/>
              <a:t>Über­wachungs</a:t>
            </a:r>
            <a:r>
              <a:rPr lang="de-DE" dirty="0"/>
              <a:t>- oder auch Rege­lungs­funk­tionen.</a:t>
            </a:r>
          </a:p>
          <a:p>
            <a:r>
              <a:rPr lang="de-DE" dirty="0"/>
              <a:t>Strom­kreis­ver­teiler in Mehr­raum­woh­nungen mindes­tens 4‐reihig, bei Einraum­woh­nungen mindes­tens 3‐reihig auszu­führen. Erstre­cken sich abge­schlos­sene Wohnungen über mehrere Etagen, sind mindes­tens zwei Strom­kreis­ver­teiler vorzu­sehen. </a:t>
            </a:r>
          </a:p>
          <a:p>
            <a:r>
              <a:rPr lang="de-DE" dirty="0"/>
              <a:t>Die Größe zusätz­li­cher Strom­kreis­ver­teiler – beispiels­weise für die E-Mobi­lität in der Garage – kann nutzungs­ge­recht ange­passt werden, die Mindest­größe von zwei Reihen darf jedoch nicht unter­schritten werden. </a:t>
            </a:r>
          </a:p>
          <a:p>
            <a:r>
              <a:rPr lang="de-DE" dirty="0"/>
              <a:t>Um für spätere Ände­rungen und/oder Erwei­te­rungen gerüstet zu sein, empfiehlt die Norm eine Platz­re­serve von 20 Prozent.</a:t>
            </a:r>
          </a:p>
          <a:p>
            <a:endParaRPr lang="de-DE" dirty="0"/>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87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Kommu­ni­ka­ti­ons­ver­teiler</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Zusätz­lich zum Strom­kreis­ver­teiler ist in Wohnungen auch ein Kommu­ni­ka­ti­ons­ver­teiler vorzu­sehen. Dieser dient der Aufnahme von beispiels­weise TAE, Router/​Modem, Switche, Verstärker, Span­nungs­ver­sor­gungen oder auch der opti­sche Netz­ab­schluss ONT. Der Kommu­ni­ka­ti­ons­ver­teiler bildet damit den zentralen Punkt (Stern­punkt) für das Wohnungs­netz. </a:t>
            </a:r>
          </a:p>
          <a:p>
            <a:r>
              <a:rPr lang="de-DE" dirty="0"/>
              <a:t>Die Größe des Kommu­ni­ka­ti­ons­ver­tei­lers resul­tiert aus dem Platz­be­darf der genannten Kompo­nenten sowie aus der Zahl der abge­henden Elek­tro­in­stal­la­ti­ons­rohre. </a:t>
            </a:r>
          </a:p>
          <a:p>
            <a:r>
              <a:rPr lang="de-DE" dirty="0"/>
              <a:t>Die Unter­brin­gung des Kommu­ni­ka­ti­ons­ver­tei­lers erfolgt bei Einfa­mi­li­en­häu­sern vorzugs­weise im Zähler­schrank neben dem Verteil­er­feld. </a:t>
            </a:r>
          </a:p>
          <a:p>
            <a:r>
              <a:rPr lang="de-DE" dirty="0"/>
              <a:t>Wichtig: Zwischen Strom­kreis­ver­tei­lern und Kommu­ni­ka­ti­ons­ver­tei­lern ist ein Elek­tro­in­stal­la­ti­ons­rohr oder ‐</a:t>
            </a:r>
            <a:r>
              <a:rPr lang="de-DE" dirty="0" err="1"/>
              <a:t>kanal</a:t>
            </a:r>
            <a:r>
              <a:rPr lang="de-DE" dirty="0"/>
              <a:t> vorzu­sehen – beispiels­weise um eine Verbin­dung zur Span­nungs­ver­sor­gung im Kommu­ni­ka­ti­ons­ver­teiler herzu­stellen oder um Kompo­nenten der Gebäu­de­sys­tem­technik anzu­binden.</a:t>
            </a:r>
          </a:p>
          <a:p>
            <a:endParaRPr lang="de-DE" dirty="0"/>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56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Ausstat­tungs­werte</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pPr fontAlgn="base"/>
            <a:r>
              <a:rPr lang="de-DE" dirty="0"/>
              <a:t>Vorge­ge­bene Ausstat­tungs­werte legen die quan­ti­ta­tiven und quali­ta­tiven Anfor­de­rungen hinsicht­lich der Planung und Bewer­tung von Gebäuden fest. Dafür sorgt ein einfa­ches Kenn­zeich­nungs­system mit Sternen:</a:t>
            </a:r>
          </a:p>
          <a:p>
            <a:pPr lvl="1" fontAlgn="base"/>
            <a:r>
              <a:rPr lang="de-DE" dirty="0"/>
              <a:t>Ausstat­tungs­wert 1: * Mindest­aus­stat­tung</a:t>
            </a:r>
          </a:p>
          <a:p>
            <a:pPr lvl="1" fontAlgn="base"/>
            <a:r>
              <a:rPr lang="de-DE" dirty="0"/>
              <a:t>Ausstat­tungs­wert 2: ** Stan­dard­aus­stat­tung</a:t>
            </a:r>
          </a:p>
          <a:p>
            <a:pPr lvl="1" fontAlgn="base"/>
            <a:r>
              <a:rPr lang="de-DE" dirty="0"/>
              <a:t>Ausstat­tungs­wert 3: *** Komfort­aus­stat­tung</a:t>
            </a:r>
          </a:p>
          <a:p>
            <a:r>
              <a:rPr lang="de-DE" dirty="0"/>
              <a:t>Die DIN 18015-2 legt folgende Mindest­an­for­de­rungen fest:</a:t>
            </a:r>
          </a:p>
          <a:p>
            <a:pPr lvl="1"/>
            <a:r>
              <a:rPr lang="de-DE" dirty="0"/>
              <a:t>die Anzahl der Strom­kreise abhängig von der Wohn­fläche</a:t>
            </a:r>
          </a:p>
          <a:p>
            <a:pPr lvl="1"/>
            <a:r>
              <a:rPr lang="de-DE" dirty="0"/>
              <a:t>die zu instal­lie­renden Steck­dosen und Anschlüsse beispiels­weise für Beleuch­tung oder Lüfter</a:t>
            </a:r>
          </a:p>
          <a:p>
            <a:pPr lvl="1"/>
            <a:r>
              <a:rPr lang="de-DE" dirty="0"/>
              <a:t>sowie die Zahl der Anschlüsse für Verbrau­cher mit eigenem Strom­kreis.</a:t>
            </a:r>
            <a:br>
              <a:rPr lang="de-DE" dirty="0"/>
            </a:br>
            <a:endParaRPr lang="de-DE" dirty="0"/>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77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Ausstat­tungs­werte</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pPr fontAlgn="base"/>
            <a:br>
              <a:rPr lang="de-DE" dirty="0"/>
            </a:br>
            <a:endParaRPr lang="de-DE" dirty="0"/>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47C97083-9716-C924-95C7-E7AFF6ABCEC3}"/>
              </a:ext>
            </a:extLst>
          </p:cNvPr>
          <p:cNvGraphicFramePr>
            <a:graphicFrameLocks noGrp="1"/>
          </p:cNvGraphicFramePr>
          <p:nvPr/>
        </p:nvGraphicFramePr>
        <p:xfrm>
          <a:off x="874455" y="1954331"/>
          <a:ext cx="9174520" cy="2217420"/>
        </p:xfrm>
        <a:graphic>
          <a:graphicData uri="http://schemas.openxmlformats.org/drawingml/2006/table">
            <a:tbl>
              <a:tblPr/>
              <a:tblGrid>
                <a:gridCol w="2783145">
                  <a:extLst>
                    <a:ext uri="{9D8B030D-6E8A-4147-A177-3AD203B41FA5}">
                      <a16:colId xmlns:a16="http://schemas.microsoft.com/office/drawing/2014/main" val="1770594378"/>
                    </a:ext>
                  </a:extLst>
                </a:gridCol>
                <a:gridCol w="6391375">
                  <a:extLst>
                    <a:ext uri="{9D8B030D-6E8A-4147-A177-3AD203B41FA5}">
                      <a16:colId xmlns:a16="http://schemas.microsoft.com/office/drawing/2014/main" val="2007395726"/>
                    </a:ext>
                  </a:extLst>
                </a:gridCol>
              </a:tblGrid>
              <a:tr h="0">
                <a:tc>
                  <a:txBody>
                    <a:bodyPr/>
                    <a:lstStyle/>
                    <a:p>
                      <a:pPr algn="l" fontAlgn="ctr"/>
                      <a:r>
                        <a:rPr lang="de-DE" b="1" dirty="0">
                          <a:solidFill>
                            <a:schemeClr val="tx1"/>
                          </a:solidFill>
                          <a:effectLst/>
                          <a:latin typeface="Arial" panose="020B0604020202020204" pitchFamily="34" charset="0"/>
                          <a:cs typeface="Arial" panose="020B0604020202020204" pitchFamily="34" charset="0"/>
                        </a:rPr>
                        <a:t>Wohn­fläche in m²</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1" dirty="0">
                          <a:solidFill>
                            <a:schemeClr val="tx1"/>
                          </a:solidFill>
                          <a:effectLst/>
                          <a:latin typeface="Arial" panose="020B0604020202020204" pitchFamily="34" charset="0"/>
                          <a:cs typeface="Arial" panose="020B0604020202020204" pitchFamily="34" charset="0"/>
                        </a:rPr>
                        <a:t>Mindestanzahl Strom­kreise Steck­dosen und Beleuch­tung</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417401875"/>
                  </a:ext>
                </a:extLst>
              </a:tr>
              <a:tr h="0">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bis 50</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3</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695554035"/>
                  </a:ext>
                </a:extLst>
              </a:tr>
              <a:tr h="0">
                <a:tc>
                  <a:txBody>
                    <a:bodyPr/>
                    <a:lstStyle/>
                    <a:p>
                      <a:pPr algn="l" fontAlgn="ctr"/>
                      <a:r>
                        <a:rPr lang="de-DE" b="0">
                          <a:solidFill>
                            <a:schemeClr val="tx1"/>
                          </a:solidFill>
                          <a:effectLst/>
                          <a:latin typeface="Arial" panose="020B0604020202020204" pitchFamily="34" charset="0"/>
                          <a:cs typeface="Arial" panose="020B0604020202020204" pitchFamily="34" charset="0"/>
                        </a:rPr>
                        <a:t> 50 - 75</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4</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2927681443"/>
                  </a:ext>
                </a:extLst>
              </a:tr>
              <a:tr h="0">
                <a:tc>
                  <a:txBody>
                    <a:bodyPr/>
                    <a:lstStyle/>
                    <a:p>
                      <a:pPr algn="l" fontAlgn="ctr"/>
                      <a:r>
                        <a:rPr lang="de-DE" b="0">
                          <a:solidFill>
                            <a:schemeClr val="tx1"/>
                          </a:solidFill>
                          <a:effectLst/>
                          <a:latin typeface="Arial" panose="020B0604020202020204" pitchFamily="34" charset="0"/>
                          <a:cs typeface="Arial" panose="020B0604020202020204" pitchFamily="34" charset="0"/>
                        </a:rPr>
                        <a:t> 75 - 100</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5</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3845194963"/>
                  </a:ext>
                </a:extLst>
              </a:tr>
              <a:tr h="0">
                <a:tc>
                  <a:txBody>
                    <a:bodyPr/>
                    <a:lstStyle/>
                    <a:p>
                      <a:pPr algn="l" fontAlgn="ctr"/>
                      <a:r>
                        <a:rPr lang="de-DE" b="0">
                          <a:solidFill>
                            <a:schemeClr val="tx1"/>
                          </a:solidFill>
                          <a:effectLst/>
                          <a:latin typeface="Arial" panose="020B0604020202020204" pitchFamily="34" charset="0"/>
                          <a:cs typeface="Arial" panose="020B0604020202020204" pitchFamily="34" charset="0"/>
                        </a:rPr>
                        <a:t> 100 - 125</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6</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316600299"/>
                  </a:ext>
                </a:extLst>
              </a:tr>
              <a:tr h="0">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über 125</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7</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5950919"/>
                  </a:ext>
                </a:extLst>
              </a:tr>
            </a:tbl>
          </a:graphicData>
        </a:graphic>
      </p:graphicFrame>
      <p:graphicFrame>
        <p:nvGraphicFramePr>
          <p:cNvPr id="6" name="Tabelle 5">
            <a:extLst>
              <a:ext uri="{FF2B5EF4-FFF2-40B4-BE49-F238E27FC236}">
                <a16:creationId xmlns:a16="http://schemas.microsoft.com/office/drawing/2014/main" id="{A1808842-82A3-DCD9-4316-C993CE1CA425}"/>
              </a:ext>
            </a:extLst>
          </p:cNvPr>
          <p:cNvGraphicFramePr>
            <a:graphicFrameLocks noGrp="1"/>
          </p:cNvGraphicFramePr>
          <p:nvPr/>
        </p:nvGraphicFramePr>
        <p:xfrm>
          <a:off x="874455" y="4516747"/>
          <a:ext cx="9174520" cy="1752600"/>
        </p:xfrm>
        <a:graphic>
          <a:graphicData uri="http://schemas.openxmlformats.org/drawingml/2006/table">
            <a:tbl>
              <a:tblPr/>
              <a:tblGrid>
                <a:gridCol w="2773814">
                  <a:extLst>
                    <a:ext uri="{9D8B030D-6E8A-4147-A177-3AD203B41FA5}">
                      <a16:colId xmlns:a16="http://schemas.microsoft.com/office/drawing/2014/main" val="627301916"/>
                    </a:ext>
                  </a:extLst>
                </a:gridCol>
                <a:gridCol w="6400706">
                  <a:extLst>
                    <a:ext uri="{9D8B030D-6E8A-4147-A177-3AD203B41FA5}">
                      <a16:colId xmlns:a16="http://schemas.microsoft.com/office/drawing/2014/main" val="3476259979"/>
                    </a:ext>
                  </a:extLst>
                </a:gridCol>
              </a:tblGrid>
              <a:tr h="0">
                <a:tc>
                  <a:txBody>
                    <a:bodyPr/>
                    <a:lstStyle/>
                    <a:p>
                      <a:pPr algn="l" fontAlgn="ctr"/>
                      <a:r>
                        <a:rPr lang="de-DE" b="1" dirty="0">
                          <a:solidFill>
                            <a:schemeClr val="tx1"/>
                          </a:solidFill>
                          <a:latin typeface="Arial" panose="020B0604020202020204" pitchFamily="34" charset="0"/>
                          <a:cs typeface="Arial" panose="020B0604020202020204" pitchFamily="34" charset="0"/>
                        </a:rPr>
                        <a:t>Ausstat­tungs­wert </a:t>
                      </a:r>
                      <a:endParaRPr lang="de-DE" b="1" dirty="0">
                        <a:solidFill>
                          <a:schemeClr val="tx1"/>
                        </a:solidFill>
                        <a:effectLst/>
                        <a:latin typeface="Arial" panose="020B0604020202020204" pitchFamily="34" charset="0"/>
                        <a:cs typeface="Arial" panose="020B0604020202020204" pitchFamily="34" charset="0"/>
                      </a:endParaRP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1" dirty="0">
                          <a:solidFill>
                            <a:schemeClr val="tx1"/>
                          </a:solidFill>
                          <a:effectLst/>
                          <a:latin typeface="Arial" panose="020B0604020202020204" pitchFamily="34" charset="0"/>
                          <a:cs typeface="Arial" panose="020B0604020202020204" pitchFamily="34" charset="0"/>
                        </a:rPr>
                        <a:t>Praxis­bei­spiel Küche</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047848808"/>
                  </a:ext>
                </a:extLst>
              </a:tr>
              <a:tr h="0">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 Mindest­aus­stat­tung (*)</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5 Steck­dosen 1 Radio-/ TV-/Daten­an­schluss (</a:t>
                      </a:r>
                      <a:r>
                        <a:rPr lang="de-DE" b="0" dirty="0" err="1">
                          <a:solidFill>
                            <a:schemeClr val="tx1"/>
                          </a:solidFill>
                          <a:effectLst/>
                          <a:latin typeface="Arial" panose="020B0604020202020204" pitchFamily="34" charset="0"/>
                          <a:cs typeface="Arial" panose="020B0604020202020204" pitchFamily="34" charset="0"/>
                        </a:rPr>
                        <a:t>RuK</a:t>
                      </a:r>
                      <a:r>
                        <a:rPr lang="de-DE" b="0" dirty="0">
                          <a:solidFill>
                            <a:schemeClr val="tx1"/>
                          </a:solidFill>
                          <a:effectLst/>
                          <a:latin typeface="Arial" panose="020B0604020202020204" pitchFamily="34" charset="0"/>
                          <a:cs typeface="Arial" panose="020B0604020202020204" pitchFamily="34" charset="0"/>
                        </a:rPr>
                        <a:t>) 3 zusätz­liche Steck­dosen für Radio, TV und Daten­ge­räte </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4287013652"/>
                  </a:ext>
                </a:extLst>
              </a:tr>
              <a:tr h="0">
                <a:tc>
                  <a:txBody>
                    <a:bodyPr/>
                    <a:lstStyle/>
                    <a:p>
                      <a:pPr algn="l" fontAlgn="ctr"/>
                      <a:r>
                        <a:rPr lang="de-DE" b="0">
                          <a:solidFill>
                            <a:schemeClr val="tx1"/>
                          </a:solidFill>
                          <a:effectLst/>
                          <a:latin typeface="Arial" panose="020B0604020202020204" pitchFamily="34" charset="0"/>
                          <a:cs typeface="Arial" panose="020B0604020202020204" pitchFamily="34" charset="0"/>
                        </a:rPr>
                        <a:t> Stan­dard­aus­stat­tung (**)</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10 Steck­dosen</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1945576247"/>
                  </a:ext>
                </a:extLst>
              </a:tr>
              <a:tr h="0">
                <a:tc>
                  <a:txBody>
                    <a:bodyPr/>
                    <a:lstStyle/>
                    <a:p>
                      <a:pPr algn="l" fontAlgn="ctr"/>
                      <a:r>
                        <a:rPr lang="de-DE" b="0">
                          <a:solidFill>
                            <a:schemeClr val="tx1"/>
                          </a:solidFill>
                          <a:effectLst/>
                          <a:latin typeface="Arial" panose="020B0604020202020204" pitchFamily="34" charset="0"/>
                          <a:cs typeface="Arial" panose="020B0604020202020204" pitchFamily="34" charset="0"/>
                        </a:rPr>
                        <a:t> Komfort­aus­stat­tung (***)</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tc>
                  <a:txBody>
                    <a:bodyPr/>
                    <a:lstStyle/>
                    <a:p>
                      <a:pPr algn="l" fontAlgn="ctr"/>
                      <a:r>
                        <a:rPr lang="de-DE" b="0" dirty="0">
                          <a:solidFill>
                            <a:schemeClr val="tx1"/>
                          </a:solidFill>
                          <a:effectLst/>
                          <a:latin typeface="Arial" panose="020B0604020202020204" pitchFamily="34" charset="0"/>
                          <a:cs typeface="Arial" panose="020B0604020202020204" pitchFamily="34" charset="0"/>
                        </a:rPr>
                        <a:t>12 Steck­dosen</a:t>
                      </a:r>
                    </a:p>
                  </a:txBody>
                  <a:tcPr marL="47625" marR="47625" marT="47625" marB="47625" anchor="ctr">
                    <a:lnL w="19050" cap="flat" cmpd="sng" algn="ctr">
                      <a:solidFill>
                        <a:srgbClr val="D2D2D2"/>
                      </a:solidFill>
                      <a:prstDash val="solid"/>
                      <a:round/>
                      <a:headEnd type="none" w="med" len="med"/>
                      <a:tailEnd type="none" w="med" len="med"/>
                    </a:lnL>
                    <a:lnR w="19050" cap="flat" cmpd="sng" algn="ctr">
                      <a:solidFill>
                        <a:srgbClr val="D2D2D2"/>
                      </a:solidFill>
                      <a:prstDash val="solid"/>
                      <a:round/>
                      <a:headEnd type="none" w="med" len="med"/>
                      <a:tailEnd type="none" w="med" len="med"/>
                    </a:lnR>
                    <a:lnT w="19050" cap="flat" cmpd="sng" algn="ctr">
                      <a:solidFill>
                        <a:srgbClr val="D2D2D2"/>
                      </a:solidFill>
                      <a:prstDash val="solid"/>
                      <a:round/>
                      <a:headEnd type="none" w="med" len="med"/>
                      <a:tailEnd type="none" w="med" len="med"/>
                    </a:lnT>
                    <a:lnB w="19050" cap="flat" cmpd="sng" algn="ctr">
                      <a:solidFill>
                        <a:srgbClr val="D2D2D2"/>
                      </a:solidFill>
                      <a:prstDash val="solid"/>
                      <a:round/>
                      <a:headEnd type="none" w="med" len="med"/>
                      <a:tailEnd type="none" w="med" len="med"/>
                    </a:lnB>
                  </a:tcPr>
                </a:tc>
                <a:extLst>
                  <a:ext uri="{0D108BD9-81ED-4DB2-BD59-A6C34878D82A}">
                    <a16:rowId xmlns:a16="http://schemas.microsoft.com/office/drawing/2014/main" val="3565136892"/>
                  </a:ext>
                </a:extLst>
              </a:tr>
            </a:tbl>
          </a:graphicData>
        </a:graphic>
      </p:graphicFrame>
    </p:spTree>
    <p:extLst>
      <p:ext uri="{BB962C8B-B14F-4D97-AF65-F5344CB8AC3E}">
        <p14:creationId xmlns:p14="http://schemas.microsoft.com/office/powerpoint/2010/main" val="392480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a:xfrm>
            <a:off x="1604011" y="3024506"/>
            <a:ext cx="8643831" cy="3950452"/>
          </a:xfrm>
        </p:spPr>
        <p:txBody>
          <a:bodyPr>
            <a:normAutofit lnSpcReduction="10000"/>
          </a:bodyPr>
          <a:lstStyle/>
          <a:p>
            <a:r>
              <a:rPr lang="de-DE" dirty="0"/>
              <a:t>Wesentliche Regelwerksänderungen der:</a:t>
            </a:r>
          </a:p>
          <a:p>
            <a:pPr lvl="1"/>
            <a:r>
              <a:rPr lang="de-DE" dirty="0" err="1"/>
              <a:t>EltBauVO</a:t>
            </a:r>
            <a:r>
              <a:rPr lang="de-DE" dirty="0"/>
              <a:t>: 2021-05 (Muster)</a:t>
            </a:r>
          </a:p>
          <a:p>
            <a:pPr lvl="1"/>
            <a:r>
              <a:rPr lang="de-DE" dirty="0" err="1"/>
              <a:t>ÜAnlG</a:t>
            </a:r>
            <a:r>
              <a:rPr lang="de-DE" dirty="0"/>
              <a:t>: 2021-07</a:t>
            </a:r>
          </a:p>
          <a:p>
            <a:pPr lvl="1"/>
            <a:r>
              <a:rPr lang="de-DE" dirty="0"/>
              <a:t>DIN 18015: 2020-05</a:t>
            </a:r>
          </a:p>
          <a:p>
            <a:pPr lvl="1"/>
            <a:r>
              <a:rPr lang="de-DE" dirty="0"/>
              <a:t>VDE 0100 Beiblatt 5: 2021-06</a:t>
            </a:r>
          </a:p>
          <a:p>
            <a:pPr lvl="1"/>
            <a:r>
              <a:rPr lang="de-DE" dirty="0"/>
              <a:t>VDE V 0100-551-1: 2018-05</a:t>
            </a:r>
          </a:p>
          <a:p>
            <a:pPr lvl="1"/>
            <a:r>
              <a:rPr lang="de-DE" dirty="0"/>
              <a:t>VDE 0100-420: 2022-06</a:t>
            </a:r>
          </a:p>
          <a:p>
            <a:pPr lvl="1"/>
            <a:r>
              <a:rPr lang="de-DE" dirty="0"/>
              <a:t>DGUV Information 203-006</a:t>
            </a:r>
          </a:p>
          <a:p>
            <a:pPr lvl="1"/>
            <a:r>
              <a:rPr lang="de-DE" dirty="0" err="1"/>
              <a:t>VdS</a:t>
            </a:r>
            <a:r>
              <a:rPr lang="de-DE" dirty="0"/>
              <a:t> 2005: 2021-10</a:t>
            </a:r>
          </a:p>
          <a:p>
            <a:pPr lvl="1"/>
            <a:r>
              <a:rPr lang="de-DE" dirty="0" err="1"/>
              <a:t>VdS</a:t>
            </a:r>
            <a:r>
              <a:rPr lang="de-DE" dirty="0"/>
              <a:t> 2259: 2022-04 (Entwurf) </a:t>
            </a:r>
          </a:p>
          <a:p>
            <a:endParaRPr lang="de-DE" dirty="0"/>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DIN 18015: 2020-05</a:t>
            </a:r>
            <a:br>
              <a:rPr lang="de-DE" dirty="0">
                <a:solidFill>
                  <a:schemeClr val="tx1"/>
                </a:solidFill>
              </a:rPr>
            </a:br>
            <a:r>
              <a:rPr lang="de-DE" dirty="0">
                <a:solidFill>
                  <a:schemeClr val="tx1"/>
                </a:solidFill>
              </a:rPr>
              <a:t>Ausstat­tungs­werte</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pPr fontAlgn="base"/>
            <a:r>
              <a:rPr lang="de-DE" dirty="0"/>
              <a:t>Zu den beson­deren Verbrauchs­mit­teln mit eigenem Strom­kreis zählt beispiels­weise der Elek­tro­herd. Für diesen Anschluss ist eine Leitung mit 3 Außen­lei­tern (3L, N, PE) und einer zuläs­sigen Strom­be­last­bar­keit von mindes­tens 20 A zu instal­lieren. Die zuge­ord­nete Schutz­ein­rich­tung ist mit einem Bemes­sungs­strom von eben­falls 20 A auszu­wählen.</a:t>
            </a:r>
          </a:p>
          <a:p>
            <a:pPr fontAlgn="base"/>
            <a:r>
              <a:rPr lang="de-DE" dirty="0"/>
              <a:t>Mikro­wel­len­gerät, die Geschirr­spül­ma­schine sowie gege­be­nen­falls das Warm­was­ser­gerät sind eben­falls mit einem sepa­raten Strom­kreis abzu­si­chern.</a:t>
            </a:r>
          </a:p>
          <a:p>
            <a:pPr fontAlgn="base"/>
            <a:r>
              <a:rPr lang="de-DE" dirty="0"/>
              <a:t>Bei Räumen mit beson­derer Nutzung wie beispiels­weise Hobby­räumen empfiehlt es sich, für Steck­dosen und Beleuch­tung grund­sätz­lich getrennte Strom­kreise vorzu­sehen. Für Wasch­ma­schine und Trockner sind immer sepa­rate Strom­kreise einzu­planen.</a:t>
            </a:r>
          </a:p>
          <a:p>
            <a:pPr fontAlgn="base"/>
            <a:r>
              <a:rPr lang="de-DE" dirty="0"/>
              <a:t>Als Über­strom‐Schutz­ein­rich­tungen für </a:t>
            </a:r>
            <a:r>
              <a:rPr lang="de-DE" dirty="0" err="1"/>
              <a:t>Beleuch­tungs</a:t>
            </a:r>
            <a:r>
              <a:rPr lang="de-DE" dirty="0"/>
              <a:t>‐ und Steck­do­sen­strom­kreise sind LS-Schalter oder Fehler­strom‐Schutz­schalter mit einge­bautem Über­strom­schutz (RCBO) vorzu­sehen.</a:t>
            </a:r>
          </a:p>
        </p:txBody>
      </p:sp>
      <p:sp>
        <p:nvSpPr>
          <p:cNvPr id="4" name="Textfeld 3">
            <a:extLst>
              <a:ext uri="{FF2B5EF4-FFF2-40B4-BE49-F238E27FC236}">
                <a16:creationId xmlns:a16="http://schemas.microsoft.com/office/drawing/2014/main" id="{3FC5C452-35B3-D51A-4212-A9556A6E10B4}"/>
              </a:ext>
            </a:extLst>
          </p:cNvPr>
          <p:cNvSpPr txBox="1"/>
          <p:nvPr/>
        </p:nvSpPr>
        <p:spPr>
          <a:xfrm>
            <a:off x="7119257" y="6876677"/>
            <a:ext cx="3251507"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https://</a:t>
            </a:r>
            <a:r>
              <a:rPr lang="de-DE" sz="800" dirty="0" err="1">
                <a:solidFill>
                  <a:schemeClr val="tx1"/>
                </a:solidFill>
                <a:latin typeface="Arial" panose="020B0604020202020204" pitchFamily="34" charset="0"/>
                <a:cs typeface="Arial" panose="020B0604020202020204" pitchFamily="34" charset="0"/>
              </a:rPr>
              <a:t>hager.com</a:t>
            </a:r>
            <a:r>
              <a:rPr lang="de-DE" sz="800" dirty="0">
                <a:solidFill>
                  <a:schemeClr val="tx1"/>
                </a:solidFill>
                <a:latin typeface="Arial" panose="020B0604020202020204" pitchFamily="34" charset="0"/>
                <a:cs typeface="Arial" panose="020B0604020202020204" pitchFamily="34" charset="0"/>
              </a:rPr>
              <a:t>/de/wissen/normen/din-18015-1-2020-05</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15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normAutofit fontScale="85000" lnSpcReduction="20000"/>
          </a:bodyPr>
          <a:lstStyle/>
          <a:p>
            <a:r>
              <a:rPr lang="de-DE" dirty="0"/>
              <a:t>Errichten von Niederspannungsanlagen;</a:t>
            </a:r>
            <a:br>
              <a:rPr lang="de-DE" dirty="0"/>
            </a:br>
            <a:r>
              <a:rPr lang="de-DE" dirty="0"/>
              <a:t>Beiblatt 5: Maximal zulässige Längen von Kabeln und Leitungen unter Berücksichtigung des Fehlerschutzes, des Schutzes bei Kurzschluss und des Spannungsfalls </a:t>
            </a:r>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a:t>VDE 0100 Beiblatt 5: 2021-06</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21</a:t>
            </a:fld>
            <a:endParaRPr lang="de-DE" dirty="0"/>
          </a:p>
        </p:txBody>
      </p:sp>
    </p:spTree>
    <p:extLst>
      <p:ext uri="{BB962C8B-B14F-4D97-AF65-F5344CB8AC3E}">
        <p14:creationId xmlns:p14="http://schemas.microsoft.com/office/powerpoint/2010/main" val="57436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VDE 0100 Beiblatt 5:2021-06</a:t>
            </a:r>
            <a:br>
              <a:rPr lang="de-DE" dirty="0">
                <a:solidFill>
                  <a:schemeClr val="tx1"/>
                </a:solidFill>
              </a:rPr>
            </a:br>
            <a:r>
              <a:rPr lang="de-DE" dirty="0">
                <a:solidFill>
                  <a:schemeClr val="tx1"/>
                </a:solidFill>
              </a:rPr>
              <a:t>Änderungen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Gegenüber DIN VDE 0100 Beiblatt 5 (VDE 0100 Beiblatt 5):2017-10 wurden folgende wesentliche Änderungen vorgenommen: </a:t>
            </a:r>
          </a:p>
          <a:p>
            <a:pPr marL="822269" lvl="1" indent="-457200">
              <a:buFont typeface="+mj-lt"/>
              <a:buAutoNum type="alphaLcParenR"/>
            </a:pPr>
            <a:r>
              <a:rPr lang="de-DE" dirty="0"/>
              <a:t>Die Gleichungen (45), (46) und (47) wurden korrigiert.</a:t>
            </a:r>
          </a:p>
          <a:p>
            <a:pPr marL="822269" lvl="1" indent="-457200">
              <a:buFont typeface="+mj-lt"/>
              <a:buAutoNum type="alphaLcParenR"/>
            </a:pPr>
            <a:r>
              <a:rPr lang="de-DE" dirty="0"/>
              <a:t>In den Gleichungen (60) und (61) wurde der Querschnitt von </a:t>
            </a:r>
            <a:r>
              <a:rPr lang="de-DE" dirty="0" err="1"/>
              <a:t>q</a:t>
            </a:r>
            <a:r>
              <a:rPr lang="de-DE" dirty="0"/>
              <a:t> in S geändert. </a:t>
            </a:r>
          </a:p>
          <a:p>
            <a:pPr marL="822269" lvl="1" indent="-457200">
              <a:buFont typeface="+mj-lt"/>
              <a:buAutoNum type="alphaLcParenR"/>
            </a:pPr>
            <a:r>
              <a:rPr lang="de-DE" dirty="0"/>
              <a:t>Anhang A, Tabelle A.2, „Anhaltswerte für Kurzschluss- und Leerlaufverluste bei gängigen Gießharz- Verteiltransformatoren“ ist entfallen. </a:t>
            </a:r>
          </a:p>
          <a:p>
            <a:pPr marL="822269" lvl="1" indent="-457200">
              <a:buFont typeface="+mj-lt"/>
              <a:buAutoNum type="alphaLcParenR"/>
            </a:pPr>
            <a:r>
              <a:rPr lang="de-DE" dirty="0"/>
              <a:t>Die Tabellen in Anhang A, Abschnitte A.2 und A.3, wurden mit dem neuen Spannungsfaktor c = 0,9 überarbeitet. </a:t>
            </a:r>
          </a:p>
          <a:p>
            <a:pPr marL="822269" lvl="1" indent="-457200">
              <a:buFont typeface="+mj-lt"/>
              <a:buAutoNum type="alphaLcParenR"/>
            </a:pPr>
            <a:r>
              <a:rPr lang="de-DE" dirty="0"/>
              <a:t>Anhang A, Tabelle A.19, „Zulässige Grenzlängen im TN-System; 400/230 V 50 Hz“ wurde für Rückleiterquerschnitte = 1/2 Außenleiterquerschnitt ≥ 25/16 mm</a:t>
            </a:r>
            <a:r>
              <a:rPr lang="de-DE" baseline="30000" dirty="0"/>
              <a:t>2</a:t>
            </a:r>
            <a:r>
              <a:rPr lang="de-DE" dirty="0"/>
              <a:t> ergänzt. </a:t>
            </a:r>
          </a:p>
          <a:p>
            <a:pPr marL="822269" lvl="1" indent="-457200">
              <a:buFont typeface="+mj-lt"/>
              <a:buAutoNum type="alphaLcParenR"/>
            </a:pPr>
            <a:r>
              <a:rPr lang="de-DE" dirty="0"/>
              <a:t>Bilder wurden teilweise überarbeitet. </a:t>
            </a:r>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170631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VDE 0100 Beiblatt 5:2021-06</a:t>
            </a:r>
            <a:br>
              <a:rPr lang="de-DE" dirty="0">
                <a:solidFill>
                  <a:schemeClr val="tx1"/>
                </a:solidFill>
              </a:rPr>
            </a:br>
            <a:r>
              <a:rPr lang="de-DE" dirty="0">
                <a:solidFill>
                  <a:schemeClr val="tx1"/>
                </a:solidFill>
              </a:rPr>
              <a:t>Gleichungen (45) (46) (47)</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Für die Fehlerstelle F am Ende des betrachteten Stromkreises ergibt sich folgender minimaler 1-poliger Fehlerstrom:</a:t>
            </a:r>
          </a:p>
          <a:p>
            <a:endParaRPr lang="de-DE" dirty="0"/>
          </a:p>
        </p:txBody>
      </p:sp>
      <p:pic>
        <p:nvPicPr>
          <p:cNvPr id="4" name="Grafik 3">
            <a:extLst>
              <a:ext uri="{FF2B5EF4-FFF2-40B4-BE49-F238E27FC236}">
                <a16:creationId xmlns:a16="http://schemas.microsoft.com/office/drawing/2014/main" id="{55681EB4-05C1-49EC-382C-5629018D9091}"/>
              </a:ext>
            </a:extLst>
          </p:cNvPr>
          <p:cNvPicPr>
            <a:picLocks noChangeAspect="1"/>
          </p:cNvPicPr>
          <p:nvPr/>
        </p:nvPicPr>
        <p:blipFill rotWithShape="1">
          <a:blip r:embed="rId2">
            <a:clrChange>
              <a:clrFrom>
                <a:srgbClr val="FFFFFF"/>
              </a:clrFrom>
              <a:clrTo>
                <a:srgbClr val="FFFFFF">
                  <a:alpha val="0"/>
                </a:srgbClr>
              </a:clrTo>
            </a:clrChange>
          </a:blip>
          <a:srcRect t="25114" r="25701"/>
          <a:stretch/>
        </p:blipFill>
        <p:spPr>
          <a:xfrm>
            <a:off x="5863708" y="4344721"/>
            <a:ext cx="4574270" cy="2448692"/>
          </a:xfrm>
          <a:prstGeom prst="rect">
            <a:avLst/>
          </a:prstGeom>
        </p:spPr>
      </p:pic>
      <p:sp>
        <p:nvSpPr>
          <p:cNvPr id="5" name="Textfeld 4">
            <a:extLst>
              <a:ext uri="{FF2B5EF4-FFF2-40B4-BE49-F238E27FC236}">
                <a16:creationId xmlns:a16="http://schemas.microsoft.com/office/drawing/2014/main" id="{1FB165CD-10CB-E10B-6BD1-80458BE5CFB9}"/>
              </a:ext>
            </a:extLst>
          </p:cNvPr>
          <p:cNvSpPr txBox="1"/>
          <p:nvPr/>
        </p:nvSpPr>
        <p:spPr>
          <a:xfrm>
            <a:off x="7756430" y="6793413"/>
            <a:ext cx="2567828"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VDE 0100 Beiblatt 5:2021-06</a:t>
            </a:r>
            <a:endParaRPr lang="de-DE" sz="8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459F604-D3BB-C249-160C-CC62732FCA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4419" y="3520439"/>
            <a:ext cx="4789289" cy="925034"/>
          </a:xfrm>
          <a:prstGeom prst="rect">
            <a:avLst/>
          </a:prstGeom>
        </p:spPr>
      </p:pic>
      <p:pic>
        <p:nvPicPr>
          <p:cNvPr id="7" name="Grafik 6">
            <a:extLst>
              <a:ext uri="{FF2B5EF4-FFF2-40B4-BE49-F238E27FC236}">
                <a16:creationId xmlns:a16="http://schemas.microsoft.com/office/drawing/2014/main" id="{34836D47-8F4B-8479-7620-98552DDF2344}"/>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1074419" y="4486872"/>
            <a:ext cx="2710570" cy="861638"/>
          </a:xfrm>
          <a:prstGeom prst="rect">
            <a:avLst/>
          </a:prstGeom>
        </p:spPr>
      </p:pic>
      <p:pic>
        <p:nvPicPr>
          <p:cNvPr id="8" name="Grafik 7">
            <a:extLst>
              <a:ext uri="{FF2B5EF4-FFF2-40B4-BE49-F238E27FC236}">
                <a16:creationId xmlns:a16="http://schemas.microsoft.com/office/drawing/2014/main" id="{0CBC7B9E-75BB-5BD3-4A92-7E0E2B5FFDB8}"/>
              </a:ext>
            </a:extLst>
          </p:cNvPr>
          <p:cNvPicPr>
            <a:picLocks noChangeAspect="1"/>
          </p:cNvPicPr>
          <p:nvPr/>
        </p:nvPicPr>
        <p:blipFill rotWithShape="1">
          <a:blip r:embed="rId2">
            <a:clrChange>
              <a:clrFrom>
                <a:srgbClr val="FFFFFF"/>
              </a:clrFrom>
              <a:clrTo>
                <a:srgbClr val="FFFFFF">
                  <a:alpha val="0"/>
                </a:srgbClr>
              </a:clrTo>
            </a:clrChange>
          </a:blip>
          <a:srcRect l="13927" b="74432"/>
          <a:stretch/>
        </p:blipFill>
        <p:spPr>
          <a:xfrm>
            <a:off x="1074420" y="2685135"/>
            <a:ext cx="5863197" cy="925035"/>
          </a:xfrm>
          <a:prstGeom prst="rect">
            <a:avLst/>
          </a:prstGeom>
        </p:spPr>
      </p:pic>
    </p:spTree>
    <p:extLst>
      <p:ext uri="{BB962C8B-B14F-4D97-AF65-F5344CB8AC3E}">
        <p14:creationId xmlns:p14="http://schemas.microsoft.com/office/powerpoint/2010/main" val="2898050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VDE 0100 Beiblatt 5:2021-06</a:t>
            </a:r>
            <a:br>
              <a:rPr lang="de-DE" dirty="0">
                <a:solidFill>
                  <a:schemeClr val="tx1"/>
                </a:solidFill>
              </a:rPr>
            </a:br>
            <a:r>
              <a:rPr lang="de-DE" dirty="0">
                <a:solidFill>
                  <a:schemeClr val="tx1"/>
                </a:solidFill>
              </a:rPr>
              <a:t>Gleichungen (60) (61)</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Aufgrund des überwiegenden </a:t>
            </a:r>
            <a:r>
              <a:rPr lang="de-DE" dirty="0" err="1"/>
              <a:t>Resistanzanteils</a:t>
            </a:r>
            <a:r>
              <a:rPr lang="de-DE" dirty="0"/>
              <a:t> bei Kabelquerschnitten (S) bis 50 mm</a:t>
            </a:r>
            <a:r>
              <a:rPr lang="de-DE" baseline="30000" dirty="0"/>
              <a:t>2 </a:t>
            </a:r>
            <a:r>
              <a:rPr lang="de-DE" dirty="0" err="1"/>
              <a:t>Cu</a:t>
            </a:r>
            <a:r>
              <a:rPr lang="de-DE" dirty="0"/>
              <a:t> bzw. 70 mm</a:t>
            </a:r>
            <a:r>
              <a:rPr lang="de-DE" baseline="30000" dirty="0"/>
              <a:t>2</a:t>
            </a:r>
            <a:r>
              <a:rPr lang="de-DE" dirty="0"/>
              <a:t> Al kann der reaktive Anteil wie folgt berechnet werden: </a:t>
            </a:r>
          </a:p>
          <a:p>
            <a:endParaRPr lang="de-DE" dirty="0"/>
          </a:p>
        </p:txBody>
      </p:sp>
      <p:sp>
        <p:nvSpPr>
          <p:cNvPr id="5" name="Textfeld 4">
            <a:extLst>
              <a:ext uri="{FF2B5EF4-FFF2-40B4-BE49-F238E27FC236}">
                <a16:creationId xmlns:a16="http://schemas.microsoft.com/office/drawing/2014/main" id="{1FB165CD-10CB-E10B-6BD1-80458BE5CFB9}"/>
              </a:ext>
            </a:extLst>
          </p:cNvPr>
          <p:cNvSpPr txBox="1"/>
          <p:nvPr/>
        </p:nvSpPr>
        <p:spPr>
          <a:xfrm>
            <a:off x="4058561" y="5066538"/>
            <a:ext cx="2567828"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a:t>
            </a:r>
            <a:r>
              <a:rPr lang="de-DE" sz="800" dirty="0">
                <a:solidFill>
                  <a:schemeClr val="tx1"/>
                </a:solidFill>
                <a:latin typeface="Arial" panose="020B0604020202020204" pitchFamily="34" charset="0"/>
                <a:cs typeface="Arial" panose="020B0604020202020204" pitchFamily="34" charset="0"/>
              </a:rPr>
              <a:t>VDE 0100 Beiblatt 5:2021-06</a:t>
            </a:r>
            <a:endParaRPr lang="de-DE" sz="80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7FC03F91-BC3F-97BF-40B0-1EA9D652E6D9}"/>
              </a:ext>
            </a:extLst>
          </p:cNvPr>
          <p:cNvPicPr>
            <a:picLocks noChangeAspect="1"/>
          </p:cNvPicPr>
          <p:nvPr/>
        </p:nvPicPr>
        <p:blipFill rotWithShape="1">
          <a:blip r:embed="rId2"/>
          <a:srcRect l="71968"/>
          <a:stretch/>
        </p:blipFill>
        <p:spPr>
          <a:xfrm>
            <a:off x="4402668" y="2847766"/>
            <a:ext cx="1879615" cy="2148782"/>
          </a:xfrm>
          <a:prstGeom prst="rect">
            <a:avLst/>
          </a:prstGeom>
        </p:spPr>
      </p:pic>
      <p:sp>
        <p:nvSpPr>
          <p:cNvPr id="11" name="Textfeld 10">
            <a:extLst>
              <a:ext uri="{FF2B5EF4-FFF2-40B4-BE49-F238E27FC236}">
                <a16:creationId xmlns:a16="http://schemas.microsoft.com/office/drawing/2014/main" id="{F59C019B-CEBA-DF95-96AE-B200404C081C}"/>
              </a:ext>
            </a:extLst>
          </p:cNvPr>
          <p:cNvSpPr txBox="1"/>
          <p:nvPr/>
        </p:nvSpPr>
        <p:spPr>
          <a:xfrm>
            <a:off x="1086565" y="3178902"/>
            <a:ext cx="3025059"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Für einphasige Wechselstromkreise</a:t>
            </a:r>
          </a:p>
        </p:txBody>
      </p:sp>
      <p:sp>
        <p:nvSpPr>
          <p:cNvPr id="12" name="Textfeld 11">
            <a:extLst>
              <a:ext uri="{FF2B5EF4-FFF2-40B4-BE49-F238E27FC236}">
                <a16:creationId xmlns:a16="http://schemas.microsoft.com/office/drawing/2014/main" id="{606413E4-B315-77D0-54A8-CAA9CD6317A5}"/>
              </a:ext>
            </a:extLst>
          </p:cNvPr>
          <p:cNvSpPr txBox="1"/>
          <p:nvPr/>
        </p:nvSpPr>
        <p:spPr>
          <a:xfrm>
            <a:off x="1086565" y="4272992"/>
            <a:ext cx="3316103"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Für dreiphasige Wechselstromkreise</a:t>
            </a:r>
          </a:p>
        </p:txBody>
      </p:sp>
      <p:sp>
        <p:nvSpPr>
          <p:cNvPr id="13" name="Textfeld 12">
            <a:extLst>
              <a:ext uri="{FF2B5EF4-FFF2-40B4-BE49-F238E27FC236}">
                <a16:creationId xmlns:a16="http://schemas.microsoft.com/office/drawing/2014/main" id="{480B45A3-1E03-82B4-2848-7261C95698F1}"/>
              </a:ext>
            </a:extLst>
          </p:cNvPr>
          <p:cNvSpPr txBox="1"/>
          <p:nvPr/>
        </p:nvSpPr>
        <p:spPr>
          <a:xfrm>
            <a:off x="6894435" y="3303577"/>
            <a:ext cx="3316103"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Dabei ist:</a:t>
            </a:r>
          </a:p>
          <a:p>
            <a:endParaRPr lang="de-DE" sz="1400" dirty="0">
              <a:latin typeface="Arial" panose="020B0604020202020204" pitchFamily="34" charset="0"/>
              <a:cs typeface="Arial" panose="020B0604020202020204" pitchFamily="34" charset="0"/>
            </a:endParaRPr>
          </a:p>
          <a:p>
            <a:r>
              <a:rPr lang="de-DE" sz="1400" i="1" dirty="0">
                <a:latin typeface="Arial" panose="020B0604020202020204" pitchFamily="34" charset="0"/>
                <a:cs typeface="Arial" panose="020B0604020202020204" pitchFamily="34" charset="0"/>
              </a:rPr>
              <a:t>𝛥U</a:t>
            </a:r>
            <a:r>
              <a:rPr lang="de-DE" sz="1400" dirty="0">
                <a:latin typeface="Arial" panose="020B0604020202020204" pitchFamily="34" charset="0"/>
                <a:cs typeface="Arial" panose="020B0604020202020204" pitchFamily="34" charset="0"/>
              </a:rPr>
              <a:t>  der absolute Spannungsfall</a:t>
            </a:r>
          </a:p>
          <a:p>
            <a:r>
              <a:rPr lang="de-DE" sz="1400" i="1" dirty="0">
                <a:latin typeface="Baskerville" panose="02020502070401020303" pitchFamily="18" charset="0"/>
                <a:ea typeface="Baskerville" panose="02020502070401020303" pitchFamily="18" charset="0"/>
                <a:cs typeface="APPLE CHANCERY" panose="03020702040506060504" pitchFamily="66" charset="-79"/>
              </a:rPr>
              <a:t>l</a:t>
            </a:r>
            <a:r>
              <a:rPr lang="de-DE" sz="1400" dirty="0">
                <a:latin typeface="Arial" panose="020B0604020202020204" pitchFamily="34" charset="0"/>
                <a:cs typeface="Arial" panose="020B0604020202020204" pitchFamily="34" charset="0"/>
              </a:rPr>
              <a:t>      die Leitungslänge</a:t>
            </a:r>
          </a:p>
        </p:txBody>
      </p:sp>
    </p:spTree>
    <p:extLst>
      <p:ext uri="{BB962C8B-B14F-4D97-AF65-F5344CB8AC3E}">
        <p14:creationId xmlns:p14="http://schemas.microsoft.com/office/powerpoint/2010/main" val="3036217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normAutofit fontScale="70000" lnSpcReduction="20000"/>
          </a:bodyPr>
          <a:lstStyle/>
          <a:p>
            <a:r>
              <a:rPr lang="de-DE" dirty="0"/>
              <a:t>Auswahl und Errichtung elektrischer Betriebsmittel – Andere Betriebsmittel – Abschnitt 551: Niederspannungsstromerzeugungseinrichtungen – Anschluss von Stromerzeugungseinrichtungen für den Parallelbetrieb mit anderen Stromquellen einschließlich einem öffentlichen Stromverteilungsnetz</a:t>
            </a:r>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a:t>VDE V 0100-551-1: 2018-05</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25</a:t>
            </a:fld>
            <a:endParaRPr lang="de-DE" dirty="0"/>
          </a:p>
        </p:txBody>
      </p:sp>
    </p:spTree>
    <p:extLst>
      <p:ext uri="{BB962C8B-B14F-4D97-AF65-F5344CB8AC3E}">
        <p14:creationId xmlns:p14="http://schemas.microsoft.com/office/powerpoint/2010/main" val="4108996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VDE V 0100-551-1:2018-05</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fontScale="92500" lnSpcReduction="10000"/>
          </a:bodyPr>
          <a:lstStyle/>
          <a:p>
            <a:r>
              <a:rPr lang="de-DE" b="1" dirty="0">
                <a:solidFill>
                  <a:schemeClr val="tx1"/>
                </a:solidFill>
              </a:rPr>
              <a:t>Abs. 551.7.2 </a:t>
            </a:r>
            <a:r>
              <a:rPr lang="de-DE" dirty="0"/>
              <a:t>Eine Stromerzeugungseinrichtung, die als zusätzliche Stromquelle im Parallelbetrieb mit einer anderen Stromquelle vorgesehen ist, muss errichtet werden </a:t>
            </a:r>
          </a:p>
          <a:p>
            <a:pPr lvl="1" indent="-365070"/>
            <a:r>
              <a:rPr lang="de-DE" dirty="0"/>
              <a:t>auf der Versorgungsseite aller Schutzeinrichtungen für die Endstromkreise der Anlage, entweder fest angeschlossen oder über eine spezielle Energiesteckvorrichtung z. B. nach </a:t>
            </a:r>
            <a:r>
              <a:rPr lang="de-DE" dirty="0" err="1"/>
              <a:t>Vornorm</a:t>
            </a:r>
            <a:r>
              <a:rPr lang="de-DE" dirty="0"/>
              <a:t> VDE V 0628-1 oder </a:t>
            </a:r>
          </a:p>
          <a:p>
            <a:pPr lvl="1" indent="-365070"/>
            <a:r>
              <a:rPr lang="de-DE" dirty="0"/>
              <a:t>auf der Lastseite aller Schutzeinrichtungen eines Endstromkreises der Anlage, wenn alle folgenden Anforderungen zusätzlich erfüllt werden:</a:t>
            </a:r>
          </a:p>
          <a:p>
            <a:pPr marL="707969" lvl="1" indent="-342900"/>
            <a:r>
              <a:rPr lang="de-DE" dirty="0"/>
              <a:t>die Leiter der Endstromkreise müssen folgende Anforderung erfüllen: </a:t>
            </a:r>
          </a:p>
          <a:p>
            <a:pPr marL="1020886" lvl="2" indent="-342900"/>
            <a:r>
              <a:rPr lang="de-DE" dirty="0" err="1"/>
              <a:t>Iz</a:t>
            </a:r>
            <a:r>
              <a:rPr lang="de-DE" dirty="0"/>
              <a:t> ≥ In + </a:t>
            </a:r>
            <a:r>
              <a:rPr lang="de-DE" dirty="0" err="1"/>
              <a:t>Ig</a:t>
            </a:r>
            <a:r>
              <a:rPr lang="de-DE" dirty="0"/>
              <a:t> </a:t>
            </a:r>
          </a:p>
          <a:p>
            <a:pPr marL="1020886" lvl="2" indent="-342900"/>
            <a:r>
              <a:rPr lang="de-DE" dirty="0"/>
              <a:t>Dabei ist </a:t>
            </a:r>
          </a:p>
          <a:p>
            <a:pPr marL="1542414" lvl="3" indent="-342900"/>
            <a:r>
              <a:rPr lang="de-DE" dirty="0" err="1"/>
              <a:t>Iz</a:t>
            </a:r>
            <a:r>
              <a:rPr lang="de-DE" dirty="0"/>
              <a:t> die Strombelastbarkeit der Leiter des Endstromkreises</a:t>
            </a:r>
          </a:p>
          <a:p>
            <a:pPr marL="1542414" lvl="3" indent="-342900"/>
            <a:r>
              <a:rPr lang="de-DE" dirty="0"/>
              <a:t>In der Bemessungsstrom der Schutzeinrichtung des Endstromkreises</a:t>
            </a:r>
          </a:p>
          <a:p>
            <a:pPr marL="1542414" lvl="3" indent="-342900"/>
            <a:r>
              <a:rPr lang="de-DE" dirty="0" err="1"/>
              <a:t>Ig</a:t>
            </a:r>
            <a:r>
              <a:rPr lang="de-DE" dirty="0"/>
              <a:t> der Bemessungsausgangsstrom der Stromerzeugungseinrichtung</a:t>
            </a:r>
          </a:p>
          <a:p>
            <a:pPr lvl="1">
              <a:buClr>
                <a:srgbClr val="94C600"/>
              </a:buClr>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Das Schutzziel könnte auch sichergestellt sein, wenn durch eine sichere Kommunikation zwischen Stromerzeugungseinrichtung und netzseitiger Schutzeinrichtung die zulässige Strombelastbarkeit der Leitung des Endstromkreises nicht überschritten wird</a:t>
            </a:r>
            <a:endParaRPr lang="de-DE" dirty="0"/>
          </a:p>
          <a:p>
            <a:pPr marL="0" indent="0">
              <a:buNone/>
            </a:pPr>
            <a:endParaRPr lang="de-DE" dirty="0"/>
          </a:p>
          <a:p>
            <a:endParaRPr lang="de-DE" dirty="0"/>
          </a:p>
        </p:txBody>
      </p:sp>
    </p:spTree>
    <p:extLst>
      <p:ext uri="{BB962C8B-B14F-4D97-AF65-F5344CB8AC3E}">
        <p14:creationId xmlns:p14="http://schemas.microsoft.com/office/powerpoint/2010/main" val="590470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VDE V 0100-551-1:2018-05</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fontScale="85000" lnSpcReduction="10000"/>
          </a:bodyPr>
          <a:lstStyle/>
          <a:p>
            <a:pPr marL="707969" lvl="1" indent="-342900"/>
            <a:r>
              <a:rPr lang="de-DE" dirty="0"/>
              <a:t>Es ist eine entsprechende Kennzeichnung an der speziellen Energiesteckdose und dem betreffenden Stromkreis im Verteiler vorzusehen</a:t>
            </a:r>
          </a:p>
          <a:p>
            <a:pPr marL="707969" lvl="1" indent="-342900"/>
            <a:r>
              <a:rPr lang="de-DE" dirty="0"/>
              <a:t>die Stromerzeugungseinrichtung muss an einen Endstromkreis </a:t>
            </a:r>
          </a:p>
          <a:p>
            <a:pPr marL="1020886" lvl="2" indent="-342900"/>
            <a:r>
              <a:rPr lang="de-DE" dirty="0"/>
              <a:t>entweder fest oder </a:t>
            </a:r>
          </a:p>
          <a:p>
            <a:pPr marL="1020886" lvl="2" indent="-342900"/>
            <a:r>
              <a:rPr lang="de-DE" dirty="0"/>
              <a:t>mit einer speziellen Energiesteckvorrichtung nach </a:t>
            </a:r>
            <a:r>
              <a:rPr lang="de-DE" dirty="0" err="1"/>
              <a:t>Vornorm</a:t>
            </a:r>
            <a:r>
              <a:rPr lang="de-DE" dirty="0"/>
              <a:t> VDE V 0628-1 angeschlossen werden. </a:t>
            </a:r>
          </a:p>
          <a:p>
            <a:pPr marL="707969" lvl="1" indent="-342900"/>
            <a:r>
              <a:rPr lang="de-DE" dirty="0"/>
              <a:t>Dabei darf an einem Endstromkreis maximal eine Stromerzeugungseinrichtung betrieben werden. Die spezielle </a:t>
            </a:r>
            <a:r>
              <a:rPr lang="de-DE" dirty="0" err="1"/>
              <a:t>Energieeinspeisesteckdose</a:t>
            </a:r>
            <a:r>
              <a:rPr lang="de-DE" dirty="0"/>
              <a:t> (z.B. nach </a:t>
            </a:r>
            <a:r>
              <a:rPr lang="de-DE" dirty="0" err="1"/>
              <a:t>Vornorm</a:t>
            </a:r>
            <a:r>
              <a:rPr lang="de-DE" dirty="0"/>
              <a:t> VDE V 0628-1) muss mit dem max. zulässigen Wert für </a:t>
            </a:r>
            <a:r>
              <a:rPr lang="de-DE" dirty="0" err="1"/>
              <a:t>Ig</a:t>
            </a:r>
            <a:r>
              <a:rPr lang="de-DE" dirty="0"/>
              <a:t> dieses Stromkreises gekennzeichnet sein und</a:t>
            </a:r>
          </a:p>
          <a:p>
            <a:pPr marL="707969" lvl="1" indent="-342900"/>
            <a:r>
              <a:rPr lang="de-DE" dirty="0"/>
              <a:t>eine Fehlerstrom-Schutzeinrichtung (RCD) in Übereinstimmung mit DIN VDE 0100-410 (VDE 0100-410):2007-06, Abschnitt 411 oder 415, vorgesehen für den Schutz des Endstromkreises, muss alle aktiven Leiter einschließlich dem Neutralleiter, unterbrechen; und </a:t>
            </a:r>
          </a:p>
          <a:p>
            <a:pPr marL="707969" lvl="1" indent="-342900"/>
            <a:r>
              <a:rPr lang="de-DE" dirty="0"/>
              <a:t>Außenleiter und Neutralleiter von Endstromkreisen der Stromerzeugungseinrichtung dürfen nicht hinter der Schutzeinrichtung des Endstromkreises mit Erde verbunden werden. </a:t>
            </a:r>
          </a:p>
          <a:p>
            <a:pPr marL="707969" lvl="1" indent="-342900"/>
            <a:r>
              <a:rPr lang="de-DE" dirty="0"/>
              <a:t>Die Anmeldung einer Stromerzeugungseinrichtung erfolgt nach den Vorgaben des zuständigen Netzbetreibers (z.B. nach dem Verfahren der VDE-AR-N 4105). </a:t>
            </a:r>
          </a:p>
          <a:p>
            <a:pPr marL="707969" lvl="1" indent="-342900"/>
            <a:endParaRPr lang="de-DE" dirty="0"/>
          </a:p>
          <a:p>
            <a:pPr marL="0" indent="0">
              <a:buNone/>
            </a:pPr>
            <a:endParaRPr lang="de-DE" dirty="0"/>
          </a:p>
          <a:p>
            <a:endParaRPr lang="de-DE" dirty="0"/>
          </a:p>
        </p:txBody>
      </p:sp>
    </p:spTree>
    <p:extLst>
      <p:ext uri="{BB962C8B-B14F-4D97-AF65-F5344CB8AC3E}">
        <p14:creationId xmlns:p14="http://schemas.microsoft.com/office/powerpoint/2010/main" val="383595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lstStyle/>
          <a:p>
            <a:r>
              <a:rPr lang="de-DE" dirty="0"/>
              <a:t>Errichten von Niederspannungsanlagen: Schutzmaßnahmen – Schutz gegen thermische Auswirkungen</a:t>
            </a:r>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3200" dirty="0"/>
              <a:t>VDE 0100-420: 2022-06</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28</a:t>
            </a:fld>
            <a:endParaRPr lang="de-DE" dirty="0"/>
          </a:p>
        </p:txBody>
      </p:sp>
    </p:spTree>
    <p:extLst>
      <p:ext uri="{BB962C8B-B14F-4D97-AF65-F5344CB8AC3E}">
        <p14:creationId xmlns:p14="http://schemas.microsoft.com/office/powerpoint/2010/main" val="15769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CDCF9-4A58-B14E-B52D-8DC83FA6681A}"/>
              </a:ext>
            </a:extLst>
          </p:cNvPr>
          <p:cNvSpPr>
            <a:spLocks noGrp="1"/>
          </p:cNvSpPr>
          <p:nvPr>
            <p:ph type="title"/>
          </p:nvPr>
        </p:nvSpPr>
        <p:spPr/>
        <p:txBody>
          <a:bodyPr/>
          <a:lstStyle/>
          <a:p>
            <a:r>
              <a:rPr lang="de-DE" dirty="0">
                <a:solidFill>
                  <a:schemeClr val="tx1"/>
                </a:solidFill>
              </a:rPr>
              <a:t>VDE 0100-420: 2022-06</a:t>
            </a:r>
            <a:br>
              <a:rPr lang="de-DE" dirty="0">
                <a:solidFill>
                  <a:schemeClr val="tx1"/>
                </a:solidFill>
              </a:rPr>
            </a:br>
            <a:r>
              <a:rPr lang="de-DE" dirty="0">
                <a:solidFill>
                  <a:schemeClr val="tx1"/>
                </a:solidFill>
              </a:rPr>
              <a:t>Anwendungsbeginn und Änderungen</a:t>
            </a:r>
          </a:p>
        </p:txBody>
      </p:sp>
      <p:sp>
        <p:nvSpPr>
          <p:cNvPr id="9" name="Inhaltsplatzhalter 2">
            <a:extLst>
              <a:ext uri="{FF2B5EF4-FFF2-40B4-BE49-F238E27FC236}">
                <a16:creationId xmlns:a16="http://schemas.microsoft.com/office/drawing/2014/main" id="{97546B0E-ACAC-DA45-A916-05BCC6BD6F40}"/>
              </a:ext>
            </a:extLst>
          </p:cNvPr>
          <p:cNvSpPr>
            <a:spLocks noGrp="1"/>
          </p:cNvSpPr>
          <p:nvPr>
            <p:ph sz="quarter" idx="1"/>
          </p:nvPr>
        </p:nvSpPr>
        <p:spPr>
          <a:xfrm>
            <a:off x="712893" y="1752571"/>
            <a:ext cx="9497645" cy="5040842"/>
          </a:xfrm>
        </p:spPr>
        <p:txBody>
          <a:bodyPr>
            <a:normAutofit/>
          </a:bodyPr>
          <a:lstStyle/>
          <a:p>
            <a:r>
              <a:rPr lang="de-DE" dirty="0"/>
              <a:t>Anwendungsbeginn für diese Norm ist 2022-06-01. Für am 2022-06-01 in Planung oder in Bau befindliche Anlagen besteht eine Übergangsfrist bis 2024-12-17.</a:t>
            </a:r>
          </a:p>
          <a:p>
            <a:pPr marL="365070" lvl="1" indent="-365070">
              <a:spcBef>
                <a:spcPts val="798"/>
              </a:spcBef>
              <a:buClr>
                <a:schemeClr val="accent2"/>
              </a:buClr>
              <a:buSzPct val="60000"/>
              <a:buFont typeface="Wingdings"/>
              <a:buChar char=""/>
            </a:pPr>
            <a:r>
              <a:rPr lang="de-DE" b="1" dirty="0"/>
              <a:t>Gegenüber DIN VDE 0100-420 (VDE 0100-420):2019-10 wurden folgende wesentliche Änderungen vorgenommen:</a:t>
            </a:r>
          </a:p>
          <a:p>
            <a:pPr marL="822269" lvl="1" indent="-457200">
              <a:buFont typeface="+mj-lt"/>
              <a:buAutoNum type="alphaLcParenR"/>
            </a:pPr>
            <a:r>
              <a:rPr lang="de-DE" dirty="0"/>
              <a:t>Aufnahme von Anforderungen durch die Änderungen der seit 1. Juli 2017 für Kabel und Leitungen geltenden Bestimmungen der Bauproduktenverordnung ((EU) Nr. 305/2011), CPR) in Bezug auf das Brandverhalten, </a:t>
            </a:r>
          </a:p>
          <a:p>
            <a:pPr marL="822269" lvl="1" indent="-457200">
              <a:buFont typeface="+mj-lt"/>
              <a:buAutoNum type="alphaLcParenR"/>
            </a:pPr>
            <a:r>
              <a:rPr lang="de-DE" dirty="0"/>
              <a:t>Aufnahme des neuen (informativen) Übersichtsbildes „Eingliederung dieser Norm in die Struktur der Reihe DIN VDE 0100 (VDE 0100)“ im Nationalen Anhang ND.</a:t>
            </a:r>
          </a:p>
          <a:p>
            <a:pPr marL="822269" lvl="1" indent="-457200">
              <a:buFont typeface="+mj-lt"/>
              <a:buAutoNum type="alphaLcParenR"/>
            </a:pPr>
            <a:endParaRPr lang="de-DE" dirty="0"/>
          </a:p>
        </p:txBody>
      </p:sp>
    </p:spTree>
    <p:extLst>
      <p:ext uri="{BB962C8B-B14F-4D97-AF65-F5344CB8AC3E}">
        <p14:creationId xmlns:p14="http://schemas.microsoft.com/office/powerpoint/2010/main" val="33367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normAutofit/>
          </a:bodyPr>
          <a:lstStyle/>
          <a:p>
            <a:r>
              <a:rPr lang="de-DE" dirty="0"/>
              <a:t>Muster einer Verordnung über den Bau von </a:t>
            </a:r>
            <a:r>
              <a:rPr lang="de-DE" dirty="0" err="1"/>
              <a:t>Betriebsräumen</a:t>
            </a:r>
            <a:r>
              <a:rPr lang="de-DE" dirty="0"/>
              <a:t> </a:t>
            </a:r>
            <a:r>
              <a:rPr lang="de-DE" dirty="0" err="1"/>
              <a:t>für</a:t>
            </a:r>
            <a:r>
              <a:rPr lang="de-DE" dirty="0"/>
              <a:t> elektrische Anlagen (</a:t>
            </a:r>
            <a:r>
              <a:rPr lang="de-DE" dirty="0" err="1"/>
              <a:t>EltBauVO</a:t>
            </a:r>
            <a:r>
              <a:rPr lang="de-DE" dirty="0"/>
              <a:t> ) Fassung 26.05.2021 </a:t>
            </a:r>
          </a:p>
          <a:p>
            <a:endParaRPr lang="de-DE" dirty="0"/>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3600" dirty="0"/>
              <a:t>EltBauVO</a:t>
            </a:r>
            <a:r>
              <a:rPr lang="de-DE" sz="4000" dirty="0"/>
              <a:t>:2021-05 (Muster)</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3</a:t>
            </a:fld>
            <a:endParaRPr lang="de-DE" dirty="0"/>
          </a:p>
        </p:txBody>
      </p:sp>
    </p:spTree>
    <p:extLst>
      <p:ext uri="{BB962C8B-B14F-4D97-AF65-F5344CB8AC3E}">
        <p14:creationId xmlns:p14="http://schemas.microsoft.com/office/powerpoint/2010/main" val="877118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CDCF9-4A58-B14E-B52D-8DC83FA6681A}"/>
              </a:ext>
            </a:extLst>
          </p:cNvPr>
          <p:cNvSpPr>
            <a:spLocks noGrp="1"/>
          </p:cNvSpPr>
          <p:nvPr>
            <p:ph type="title"/>
          </p:nvPr>
        </p:nvSpPr>
        <p:spPr/>
        <p:txBody>
          <a:bodyPr/>
          <a:lstStyle/>
          <a:p>
            <a:r>
              <a:rPr lang="de-DE" dirty="0">
                <a:solidFill>
                  <a:schemeClr val="tx1"/>
                </a:solidFill>
              </a:rPr>
              <a:t>VDE 0100-420: 2022-06</a:t>
            </a:r>
            <a:br>
              <a:rPr lang="de-DE" dirty="0">
                <a:solidFill>
                  <a:schemeClr val="tx1"/>
                </a:solidFill>
              </a:rPr>
            </a:br>
            <a:r>
              <a:rPr lang="de-DE" sz="2400" dirty="0">
                <a:solidFill>
                  <a:srgbClr val="383838"/>
                </a:solidFill>
              </a:rPr>
              <a:t>Abs. 420.1</a:t>
            </a:r>
            <a:endParaRPr lang="de-DE" dirty="0">
              <a:solidFill>
                <a:schemeClr val="tx1"/>
              </a:solidFill>
            </a:endParaRPr>
          </a:p>
        </p:txBody>
      </p:sp>
      <p:sp>
        <p:nvSpPr>
          <p:cNvPr id="9" name="Inhaltsplatzhalter 2">
            <a:extLst>
              <a:ext uri="{FF2B5EF4-FFF2-40B4-BE49-F238E27FC236}">
                <a16:creationId xmlns:a16="http://schemas.microsoft.com/office/drawing/2014/main" id="{97546B0E-ACAC-DA45-A916-05BCC6BD6F40}"/>
              </a:ext>
            </a:extLst>
          </p:cNvPr>
          <p:cNvSpPr>
            <a:spLocks noGrp="1"/>
          </p:cNvSpPr>
          <p:nvPr>
            <p:ph sz="quarter" idx="1"/>
          </p:nvPr>
        </p:nvSpPr>
        <p:spPr>
          <a:xfrm>
            <a:off x="712893" y="1752571"/>
            <a:ext cx="9497645" cy="5040842"/>
          </a:xfrm>
        </p:spPr>
        <p:txBody>
          <a:bodyPr>
            <a:normAutofit/>
          </a:bodyPr>
          <a:lstStyle/>
          <a:p>
            <a:r>
              <a:rPr lang="de-DE" sz="1800" b="0" dirty="0">
                <a:solidFill>
                  <a:srgbClr val="383838"/>
                </a:solidFill>
                <a:effectLst/>
                <a:latin typeface="ArialMT"/>
              </a:rPr>
              <a:t>In Bezug auf Kabel und Leitungen und deren Brandverhalten werden diese Schutzmaßnahmen nun mittels Verweisung auf die Bauprodukteverordnung (CPR, en: </a:t>
            </a:r>
            <a:r>
              <a:rPr lang="de-DE" sz="1800" b="0" dirty="0" err="1">
                <a:solidFill>
                  <a:srgbClr val="383838"/>
                </a:solidFill>
                <a:effectLst/>
                <a:latin typeface="ArialMT"/>
              </a:rPr>
              <a:t>construction</a:t>
            </a:r>
            <a:r>
              <a:rPr lang="de-DE" sz="1800" b="0" dirty="0">
                <a:solidFill>
                  <a:srgbClr val="383838"/>
                </a:solidFill>
                <a:effectLst/>
                <a:latin typeface="ArialMT"/>
              </a:rPr>
              <a:t> </a:t>
            </a:r>
            <a:r>
              <a:rPr lang="de-DE" sz="1800" b="0" dirty="0" err="1">
                <a:solidFill>
                  <a:srgbClr val="383838"/>
                </a:solidFill>
                <a:effectLst/>
                <a:latin typeface="ArialMT"/>
              </a:rPr>
              <a:t>products</a:t>
            </a:r>
            <a:r>
              <a:rPr lang="de-DE" sz="1800" b="0" dirty="0">
                <a:solidFill>
                  <a:srgbClr val="383838"/>
                </a:solidFill>
                <a:effectLst/>
                <a:latin typeface="ArialMT"/>
              </a:rPr>
              <a:t> </a:t>
            </a:r>
            <a:r>
              <a:rPr lang="de-DE" sz="1800" b="0" dirty="0" err="1">
                <a:solidFill>
                  <a:srgbClr val="383838"/>
                </a:solidFill>
                <a:effectLst/>
                <a:latin typeface="ArialMT"/>
              </a:rPr>
              <a:t>regulation</a:t>
            </a:r>
            <a:r>
              <a:rPr lang="de-DE" sz="1800" b="0" dirty="0">
                <a:solidFill>
                  <a:srgbClr val="383838"/>
                </a:solidFill>
                <a:effectLst/>
                <a:latin typeface="ArialMT"/>
              </a:rPr>
              <a:t>) und die relevanten Euroklassen nach DIN EN 13501-6 ausgedrückt. </a:t>
            </a:r>
            <a:endParaRPr lang="de-DE" b="0" dirty="0">
              <a:effectLst/>
            </a:endParaRPr>
          </a:p>
          <a:p>
            <a:r>
              <a:rPr lang="de-DE" sz="1800" b="0" dirty="0">
                <a:solidFill>
                  <a:srgbClr val="383838"/>
                </a:solidFill>
                <a:effectLst/>
                <a:latin typeface="ArialMT"/>
              </a:rPr>
              <a:t>ANMERKUNG 3 Während die CPR fordert, dass der Hersteller das Brandverhalten von Kabeln und Leitungen nach den für die gesamte EU geltenden Verfahren und Klassifikationen deklariert, fällt die Klärung der Frage, welche Klassifikation für eine bestimmte Anwendung oder Anlage gefordert ist, in den Zuständigkeitsbereich der einzelnen Mitgliedsstaaten. Nationale gesetzliche Regelungen können deshalb das in dieser Norm aufgeführte Anforderungsniveau aufheben. </a:t>
            </a:r>
            <a:endParaRPr lang="de-DE" b="0" dirty="0">
              <a:effectLst/>
            </a:endParaRPr>
          </a:p>
          <a:p>
            <a:endParaRPr lang="de-DE" b="0" dirty="0"/>
          </a:p>
        </p:txBody>
      </p:sp>
    </p:spTree>
    <p:extLst>
      <p:ext uri="{BB962C8B-B14F-4D97-AF65-F5344CB8AC3E}">
        <p14:creationId xmlns:p14="http://schemas.microsoft.com/office/powerpoint/2010/main" val="152159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lstStyle/>
          <a:p>
            <a:r>
              <a:rPr lang="de-DE" dirty="0"/>
              <a:t>Auswahl und Betrieb elektrischer Anlagen</a:t>
            </a:r>
            <a:br>
              <a:rPr lang="de-DE" dirty="0"/>
            </a:br>
            <a:r>
              <a:rPr lang="de-DE" dirty="0"/>
              <a:t>und Betriebsmittel auf Bau- und Montagestellen </a:t>
            </a:r>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a:t>DGUV Information 203-006:2022-05</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31</a:t>
            </a:fld>
            <a:endParaRPr lang="de-DE" dirty="0"/>
          </a:p>
        </p:txBody>
      </p:sp>
    </p:spTree>
    <p:extLst>
      <p:ext uri="{BB962C8B-B14F-4D97-AF65-F5344CB8AC3E}">
        <p14:creationId xmlns:p14="http://schemas.microsoft.com/office/powerpoint/2010/main" val="161928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a:solidFill>
                  <a:schemeClr val="tx1"/>
                </a:solidFill>
              </a:rPr>
              <a:t>DGUV Information 203-006:2022-05</a:t>
            </a:r>
            <a:br>
              <a:rPr lang="de-DE" dirty="0">
                <a:solidFill>
                  <a:schemeClr val="tx1"/>
                </a:solidFill>
              </a:rPr>
            </a:br>
            <a:r>
              <a:rPr lang="de-DE" dirty="0">
                <a:solidFill>
                  <a:schemeClr val="tx1"/>
                </a:solidFill>
              </a:rPr>
              <a:t>Änderungen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Anwendungsbeginn ist Mai 2022</a:t>
            </a:r>
          </a:p>
          <a:p>
            <a:r>
              <a:rPr lang="de-DE" dirty="0"/>
              <a:t>Folgende wesentliche Änderungen wurden im Vergleich zur letzten Version von Mai 2012 vorgenommen:</a:t>
            </a:r>
          </a:p>
          <a:p>
            <a:pPr lvl="1"/>
            <a:r>
              <a:rPr lang="de-DE" dirty="0"/>
              <a:t>redaktionelle Überarbeitung </a:t>
            </a:r>
          </a:p>
          <a:p>
            <a:pPr lvl="1"/>
            <a:r>
              <a:rPr lang="de-DE" dirty="0"/>
              <a:t>Aufnahme neuer Abschnitte zu </a:t>
            </a:r>
          </a:p>
          <a:p>
            <a:pPr lvl="2"/>
            <a:r>
              <a:rPr lang="de-DE" dirty="0"/>
              <a:t>Baustromverteilern, Erdung und Potentialausgleich (auch an Baustellencontainern) </a:t>
            </a:r>
          </a:p>
          <a:p>
            <a:pPr lvl="2"/>
            <a:r>
              <a:rPr lang="de-DE" dirty="0"/>
              <a:t>Ortsveränderlichen Schutzeinrichtungen für Drehstrom-Steckdosen </a:t>
            </a:r>
          </a:p>
          <a:p>
            <a:pPr lvl="2"/>
            <a:r>
              <a:rPr lang="de-DE" dirty="0"/>
              <a:t>Bauwegebeleuchtung im Roh- und Ausbau </a:t>
            </a:r>
          </a:p>
          <a:p>
            <a:pPr lvl="1"/>
            <a:r>
              <a:rPr lang="de-DE" dirty="0"/>
              <a:t>Aktualisierung von Abbildungen </a:t>
            </a:r>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62369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DGUV Information 203-006:2022-05</a:t>
            </a:r>
            <a:br>
              <a:rPr lang="de-DE" dirty="0">
                <a:solidFill>
                  <a:schemeClr val="tx1"/>
                </a:solidFill>
              </a:rPr>
            </a:br>
            <a:r>
              <a:rPr lang="de-DE" dirty="0">
                <a:solidFill>
                  <a:schemeClr val="tx1"/>
                </a:solidFill>
              </a:rPr>
              <a:t>Abs. 4.2.2 Schutzpotentialausgleich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Der Schutzpotentialausgleichsleiter für die Verbindung zur Erdungsschiene muss einen Mindestquerschnitt haben von nicht weniger als</a:t>
            </a:r>
          </a:p>
          <a:p>
            <a:pPr lvl="1"/>
            <a:r>
              <a:rPr lang="de-DE" dirty="0"/>
              <a:t>6 mm</a:t>
            </a:r>
            <a:r>
              <a:rPr lang="de-DE" baseline="30000" dirty="0"/>
              <a:t>2</a:t>
            </a:r>
            <a:r>
              <a:rPr lang="de-DE" dirty="0"/>
              <a:t> Kupfer,</a:t>
            </a:r>
          </a:p>
          <a:p>
            <a:pPr lvl="1"/>
            <a:r>
              <a:rPr lang="de-DE" dirty="0"/>
              <a:t>16 mm</a:t>
            </a:r>
            <a:r>
              <a:rPr lang="de-DE" baseline="30000" dirty="0"/>
              <a:t>2</a:t>
            </a:r>
            <a:r>
              <a:rPr lang="de-DE" dirty="0"/>
              <a:t> Aluminium oder </a:t>
            </a:r>
          </a:p>
          <a:p>
            <a:pPr lvl="1"/>
            <a:r>
              <a:rPr lang="de-DE" dirty="0"/>
              <a:t>50 mm</a:t>
            </a:r>
            <a:r>
              <a:rPr lang="de-DE" baseline="30000" dirty="0"/>
              <a:t>2</a:t>
            </a:r>
            <a:r>
              <a:rPr lang="de-DE" dirty="0"/>
              <a:t> Stahl. </a:t>
            </a:r>
          </a:p>
          <a:p>
            <a:r>
              <a:rPr lang="de-DE" dirty="0"/>
              <a:t>Unabhängig vom Leitermaterial sollte aus Gründen der mechanischen Belastbarkeit auf Baustellen der Querschnitt von Schutzpotentialausgleichsleitern für die Verbindung mit der Erdungsschiene mindestens 16 mm2 betragen.</a:t>
            </a:r>
          </a:p>
          <a:p>
            <a:pPr marL="0" indent="0">
              <a:buNone/>
            </a:pPr>
            <a:endParaRPr lang="de-DE" dirty="0"/>
          </a:p>
          <a:p>
            <a:endParaRPr lang="de-DE" dirty="0"/>
          </a:p>
        </p:txBody>
      </p:sp>
    </p:spTree>
    <p:extLst>
      <p:ext uri="{BB962C8B-B14F-4D97-AF65-F5344CB8AC3E}">
        <p14:creationId xmlns:p14="http://schemas.microsoft.com/office/powerpoint/2010/main" val="101869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DGUV Information 203-006:2022-05</a:t>
            </a:r>
            <a:br>
              <a:rPr lang="de-DE" dirty="0">
                <a:solidFill>
                  <a:schemeClr val="tx1"/>
                </a:solidFill>
              </a:rPr>
            </a:br>
            <a:r>
              <a:rPr lang="de-DE" dirty="0">
                <a:solidFill>
                  <a:schemeClr val="tx1"/>
                </a:solidFill>
              </a:rPr>
              <a:t>Abs. 4.2.3 Baustellencontainer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Für eine Gruppe von mindestens zwei nebeneinander aufgebauten Baustellencontainern, von denen mindestens einer elektrisch angeschlossen ist, ist in Anlehnung an DIN 18014 eine Erdungsanlage vorzusehen. Diese kann mittels Stab-, Tiefen- oder Ringerder ausgeführt werden. Dieser Erder ist in der Regel über den Erdungsleiter mit der Haupterdungsschiene (PE-Schiene des/der versorgenden Baustromverteiler) zu verbinden. </a:t>
            </a:r>
          </a:p>
          <a:p>
            <a:r>
              <a:rPr lang="de-DE" dirty="0"/>
              <a:t>Von der Haupterdungsschiene ist ein Schutzpotentialausgleichsleiter an einen (ersten) Baustellencontainer mit mindestens 16 mm</a:t>
            </a:r>
            <a:r>
              <a:rPr lang="de-DE" baseline="30000" dirty="0"/>
              <a:t>2</a:t>
            </a:r>
            <a:r>
              <a:rPr lang="de-DE" dirty="0"/>
              <a:t> anzuschließen. Alle Container sind zusätzlich untereinander mittels Schutzpotentialausgleichsleiter mit mindestens 16 mm</a:t>
            </a:r>
            <a:r>
              <a:rPr lang="de-DE" baseline="30000" dirty="0"/>
              <a:t>2</a:t>
            </a:r>
            <a:r>
              <a:rPr lang="de-DE" dirty="0"/>
              <a:t> zu verbinden. </a:t>
            </a:r>
          </a:p>
          <a:p>
            <a:endParaRPr lang="de-DE" dirty="0"/>
          </a:p>
          <a:p>
            <a:endParaRPr lang="de-DE" dirty="0"/>
          </a:p>
          <a:p>
            <a:endParaRPr lang="de-DE" dirty="0"/>
          </a:p>
        </p:txBody>
      </p:sp>
      <p:pic>
        <p:nvPicPr>
          <p:cNvPr id="4" name="Grafik 3">
            <a:extLst>
              <a:ext uri="{FF2B5EF4-FFF2-40B4-BE49-F238E27FC236}">
                <a16:creationId xmlns:a16="http://schemas.microsoft.com/office/drawing/2014/main" id="{87EE940D-2CD8-4782-99E4-E3F430FC7F97}"/>
              </a:ext>
            </a:extLst>
          </p:cNvPr>
          <p:cNvPicPr>
            <a:picLocks noChangeAspect="1"/>
          </p:cNvPicPr>
          <p:nvPr/>
        </p:nvPicPr>
        <p:blipFill>
          <a:blip r:embed="rId2">
            <a:clrChange>
              <a:clrFrom>
                <a:srgbClr val="FFFEFF"/>
              </a:clrFrom>
              <a:clrTo>
                <a:srgbClr val="FFFEFF">
                  <a:alpha val="0"/>
                </a:srgbClr>
              </a:clrTo>
            </a:clrChange>
          </a:blip>
          <a:stretch>
            <a:fillRect/>
          </a:stretch>
        </p:blipFill>
        <p:spPr>
          <a:xfrm>
            <a:off x="2567828" y="5415130"/>
            <a:ext cx="5557744" cy="1826534"/>
          </a:xfrm>
          <a:prstGeom prst="rect">
            <a:avLst/>
          </a:prstGeom>
        </p:spPr>
      </p:pic>
      <p:sp>
        <p:nvSpPr>
          <p:cNvPr id="5" name="Textfeld 4">
            <a:extLst>
              <a:ext uri="{FF2B5EF4-FFF2-40B4-BE49-F238E27FC236}">
                <a16:creationId xmlns:a16="http://schemas.microsoft.com/office/drawing/2014/main" id="{24CD7F17-EC58-4BB2-9283-7DBC21A63E94}"/>
              </a:ext>
            </a:extLst>
          </p:cNvPr>
          <p:cNvSpPr txBox="1"/>
          <p:nvPr/>
        </p:nvSpPr>
        <p:spPr>
          <a:xfrm>
            <a:off x="5587680" y="7026220"/>
            <a:ext cx="2567828" cy="215444"/>
          </a:xfrm>
          <a:prstGeom prst="rect">
            <a:avLst/>
          </a:prstGeom>
          <a:noFill/>
        </p:spPr>
        <p:txBody>
          <a:bodyPr wrap="square" rtlCol="0">
            <a:spAutoFit/>
          </a:bodyPr>
          <a:lstStyle/>
          <a:p>
            <a:pPr algn="r"/>
            <a:r>
              <a:rPr lang="de-DE" sz="800" dirty="0">
                <a:latin typeface="Arial" panose="020B0604020202020204" pitchFamily="34" charset="0"/>
                <a:cs typeface="Arial" panose="020B0604020202020204" pitchFamily="34" charset="0"/>
              </a:rPr>
              <a:t>Quelle: DGUV Information 203-006:2022-05</a:t>
            </a:r>
          </a:p>
        </p:txBody>
      </p:sp>
    </p:spTree>
    <p:extLst>
      <p:ext uri="{BB962C8B-B14F-4D97-AF65-F5344CB8AC3E}">
        <p14:creationId xmlns:p14="http://schemas.microsoft.com/office/powerpoint/2010/main" val="76161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DGUV Information 203-006:2022-05</a:t>
            </a:r>
            <a:br>
              <a:rPr lang="de-DE" dirty="0">
                <a:solidFill>
                  <a:schemeClr val="tx1"/>
                </a:solidFill>
              </a:rPr>
            </a:br>
            <a:r>
              <a:rPr lang="de-DE" dirty="0">
                <a:solidFill>
                  <a:schemeClr val="tx1"/>
                </a:solidFill>
              </a:rPr>
              <a:t>Abs. 4.3 Baustromverteiler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fontScale="92500"/>
          </a:bodyPr>
          <a:lstStyle/>
          <a:p>
            <a:r>
              <a:rPr lang="de-DE" dirty="0"/>
              <a:t>Baustromverteiler müssen den Festlegungen der VDE 0660-600-4 entsprechen und mindestens die Schutzart IP 44 aufweisen. Zusätzlich sind die Anforderungen der VDE 0100-704 zu beachten. </a:t>
            </a:r>
          </a:p>
          <a:p>
            <a:r>
              <a:rPr lang="de-DE" sz="2100" dirty="0"/>
              <a:t>Jeder Baustromverteiler muss eine Einrichtung zum Trennen der Einspeisung enthalten. </a:t>
            </a:r>
          </a:p>
          <a:p>
            <a:r>
              <a:rPr lang="de-DE" sz="2100" dirty="0"/>
              <a:t>Fest angeschlossene Baustromverteiler mit Steckdosen (Anschlusspunkte) müssen eine Einrichtung zum Trennen der Einspeisung, die gegen Einschalten abschließbar und für Laien benutzbar ist, enthalten (Hauptschalter). Eine verschließbare Umhüllung ist nicht ausreichend. </a:t>
            </a:r>
          </a:p>
          <a:p>
            <a:r>
              <a:rPr lang="de-DE" sz="2100" dirty="0"/>
              <a:t>Bei extremen Temperaturen sind nur Betriebsmittel zu verwenden, die </a:t>
            </a:r>
            <a:r>
              <a:rPr lang="de-DE" sz="2100" dirty="0" err="1"/>
              <a:t>hierfür</a:t>
            </a:r>
            <a:r>
              <a:rPr lang="de-DE" sz="2100" dirty="0"/>
              <a:t> geeignet sind. Schaltgeräte, z. B. RCDs, müssen für Temperaturen bis –25 °C geeignet sein, wenn mit Temperaturen unter –5 °C gerechnet werden muss. </a:t>
            </a:r>
          </a:p>
          <a:p>
            <a:r>
              <a:rPr lang="de-DE" sz="2100" dirty="0"/>
              <a:t>Steckbare Verteiler ohne eigene RCDs dürfen nur hinter Anschlusspunkten von Baustromverteilern mit 30 mA RCD betrieben werden. </a:t>
            </a:r>
            <a:endParaRPr lang="de-DE" dirty="0"/>
          </a:p>
          <a:p>
            <a:endParaRPr lang="de-DE" dirty="0"/>
          </a:p>
        </p:txBody>
      </p:sp>
    </p:spTree>
    <p:extLst>
      <p:ext uri="{BB962C8B-B14F-4D97-AF65-F5344CB8AC3E}">
        <p14:creationId xmlns:p14="http://schemas.microsoft.com/office/powerpoint/2010/main" val="4104081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DGUV Information 203-006:2022-05</a:t>
            </a:r>
            <a:br>
              <a:rPr lang="de-DE" dirty="0">
                <a:solidFill>
                  <a:schemeClr val="tx1"/>
                </a:solidFill>
              </a:rPr>
            </a:br>
            <a:r>
              <a:rPr lang="de-DE" dirty="0">
                <a:solidFill>
                  <a:schemeClr val="tx1"/>
                </a:solidFill>
              </a:rPr>
              <a:t>Abs. 5.2  Stromkreise mit Steckdosen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Für diese Stromkreise sind die folgenden Schutzeinrichtungen zu verwenden: </a:t>
            </a:r>
          </a:p>
          <a:p>
            <a:pPr lvl="1"/>
            <a:r>
              <a:rPr lang="de-DE" dirty="0"/>
              <a:t>Stromkreise mit Bemessungsstrom In ≤ AC 32 A sind über RCDs mit einem Bemessungsdifferenzstrom </a:t>
            </a:r>
            <a:r>
              <a:rPr lang="de-DE" dirty="0" err="1"/>
              <a:t>I∆n</a:t>
            </a:r>
            <a:r>
              <a:rPr lang="de-DE" dirty="0"/>
              <a:t> ≤ 30 mA zu betreiben, </a:t>
            </a:r>
          </a:p>
          <a:p>
            <a:pPr lvl="1"/>
            <a:r>
              <a:rPr lang="de-DE" dirty="0"/>
              <a:t>Stromkreise mit Bemessungsstrom In &gt; AC 32 A sind über RCDs mit einem Bemessungsdifferenzstrom </a:t>
            </a:r>
            <a:r>
              <a:rPr lang="de-DE" dirty="0" err="1"/>
              <a:t>I∆n</a:t>
            </a:r>
            <a:r>
              <a:rPr lang="de-DE" dirty="0"/>
              <a:t> ≤ 500 mA zu betreiben, </a:t>
            </a:r>
          </a:p>
          <a:p>
            <a:pPr lvl="1"/>
            <a:r>
              <a:rPr lang="de-DE" dirty="0"/>
              <a:t>Drehstrom-Steckdosen bis einschließlich 63 A müssen mit einer allstromsensitiven RCD vom Typ B nach VDE 0664-40 oder B+ nach VDE 0664-400 geschützt werden, </a:t>
            </a:r>
          </a:p>
          <a:p>
            <a:pPr lvl="1"/>
            <a:r>
              <a:rPr lang="de-DE" dirty="0"/>
              <a:t>Drehstrom-Steckdosen größer 63 A, hinter denen frequenzgesteuerte Betriebsmittel angeschlossen werden, müssen mit allstromsensitiven RCDs vom Typ B oder B+ geschützt werden. </a:t>
            </a:r>
          </a:p>
        </p:txBody>
      </p:sp>
    </p:spTree>
    <p:extLst>
      <p:ext uri="{BB962C8B-B14F-4D97-AF65-F5344CB8AC3E}">
        <p14:creationId xmlns:p14="http://schemas.microsoft.com/office/powerpoint/2010/main" val="321806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DGUV Information 203-006:2022-05</a:t>
            </a:r>
            <a:br>
              <a:rPr lang="de-DE" dirty="0">
                <a:solidFill>
                  <a:schemeClr val="tx1"/>
                </a:solidFill>
              </a:rPr>
            </a:br>
            <a:r>
              <a:rPr lang="de-DE" dirty="0">
                <a:solidFill>
                  <a:schemeClr val="tx1"/>
                </a:solidFill>
              </a:rPr>
              <a:t>Abs. 5.4.1.2 Drehstrom-Steckdosen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Wenn im Fehlerfall glatte Gleichfehlerströme von mehr als 6 mA auftreten, können RCDs vom Typ A oder F in der vorgelagerten elektrischen Anlage unwirksam werden. Das kann verhindert werden durch die Verwendung einer mehrphasigen ortsveränderlichen Schutzeinrichtung, welche die erforderlichen Eigenschaften zur Fehlerstromerfassung einer RCD vom Typ B oder B+ aufweist und mittels einer Zusatzfunktion eine Abschaltung bei glatten Gleichfehlerströmen von mehr als 6 mA bewirkt. </a:t>
            </a:r>
          </a:p>
        </p:txBody>
      </p:sp>
    </p:spTree>
    <p:extLst>
      <p:ext uri="{BB962C8B-B14F-4D97-AF65-F5344CB8AC3E}">
        <p14:creationId xmlns:p14="http://schemas.microsoft.com/office/powerpoint/2010/main" val="296252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fontScale="90000"/>
          </a:bodyPr>
          <a:lstStyle/>
          <a:p>
            <a:r>
              <a:rPr lang="de-DE" dirty="0">
                <a:solidFill>
                  <a:schemeClr val="tx1"/>
                </a:solidFill>
              </a:rPr>
              <a:t>DGUV Information 203-006:2022-05</a:t>
            </a:r>
            <a:br>
              <a:rPr lang="de-DE" dirty="0">
                <a:solidFill>
                  <a:schemeClr val="tx1"/>
                </a:solidFill>
              </a:rPr>
            </a:br>
            <a:r>
              <a:rPr lang="de-DE" dirty="0">
                <a:solidFill>
                  <a:schemeClr val="tx1"/>
                </a:solidFill>
              </a:rPr>
              <a:t>Abs. 6.6.2 Zusätzliche Anforderungen an Bauwegebeleuchtung im Roh- und Ausbau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Auf Baustellen sind Beleuchtungsanlagen zu errichten, wenn in Zeiten nicht ausreichenden Tageslichts oder unterhalb der Erdgleiche gearbeitet wird. Hinsichtlich der Beleuchtungsstärke, Blendung, Reflexion, Schattenbildung und Lichtfarbe sind die Anforderungen der ASR A3.4 zu erfüllen. Bei </a:t>
            </a:r>
            <a:r>
              <a:rPr lang="de-DE" dirty="0" err="1"/>
              <a:t>beson</a:t>
            </a:r>
            <a:r>
              <a:rPr lang="de-DE" dirty="0"/>
              <a:t>- deren Gefährdungen kann es notwendig sein, für Flucht- und Rettungswege eine Sicherheitsbeleuchtung nach VDE 0108-100 vorzusehen. </a:t>
            </a:r>
          </a:p>
          <a:p>
            <a:r>
              <a:rPr lang="de-DE" dirty="0"/>
              <a:t>Die Beleuchtungsanlage ist ständig an den Baufortschritt anzupassen. </a:t>
            </a:r>
          </a:p>
          <a:p>
            <a:r>
              <a:rPr lang="de-DE" dirty="0"/>
              <a:t>Für die Verkabelung der Leuchten […] ist mindestens die Leitungsbauart H07RN-F oder H07BQ-F zu verwenden. </a:t>
            </a:r>
          </a:p>
          <a:p>
            <a:r>
              <a:rPr lang="de-DE" dirty="0"/>
              <a:t>Leitungen sind zugentlastet zu montieren. Bei Decken- und Wandleuchten sind die Leitungen in angemessenen Abständen ausreichend zu befestigen. </a:t>
            </a:r>
          </a:p>
          <a:p>
            <a:r>
              <a:rPr lang="de-DE" dirty="0"/>
              <a:t>Bei Leuchten, die in Schutzklasse II (schutzisoliert) ausgeführt sind, ist der Schutzleiter, soweit vorhanden, </a:t>
            </a:r>
            <a:r>
              <a:rPr lang="de-DE" dirty="0" err="1"/>
              <a:t>durchzuschleifen</a:t>
            </a:r>
            <a:r>
              <a:rPr lang="de-DE" dirty="0"/>
              <a:t> und über die gesamte Länge der Leuchten-Verkabelung mitzuführen. </a:t>
            </a:r>
          </a:p>
          <a:p>
            <a:endParaRPr lang="de-DE" dirty="0"/>
          </a:p>
        </p:txBody>
      </p:sp>
    </p:spTree>
    <p:extLst>
      <p:ext uri="{BB962C8B-B14F-4D97-AF65-F5344CB8AC3E}">
        <p14:creationId xmlns:p14="http://schemas.microsoft.com/office/powerpoint/2010/main" val="398174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lstStyle/>
          <a:p>
            <a:r>
              <a:rPr lang="de-DE" dirty="0"/>
              <a:t>Leuchten</a:t>
            </a:r>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err="1"/>
              <a:t>VdS</a:t>
            </a:r>
            <a:r>
              <a:rPr lang="de-DE" sz="4000" dirty="0"/>
              <a:t> 2005: 2021-10</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39</a:t>
            </a:fld>
            <a:endParaRPr lang="de-DE" dirty="0"/>
          </a:p>
        </p:txBody>
      </p:sp>
    </p:spTree>
    <p:extLst>
      <p:ext uri="{BB962C8B-B14F-4D97-AF65-F5344CB8AC3E}">
        <p14:creationId xmlns:p14="http://schemas.microsoft.com/office/powerpoint/2010/main" val="28663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EltBauVO:2021-05 (Muster)</a:t>
            </a:r>
            <a:br>
              <a:rPr lang="de-DE" dirty="0">
                <a:solidFill>
                  <a:schemeClr val="tx1"/>
                </a:solidFill>
              </a:rPr>
            </a:br>
            <a:r>
              <a:rPr lang="de-DE" dirty="0">
                <a:solidFill>
                  <a:schemeClr val="tx1"/>
                </a:solidFill>
              </a:rPr>
              <a:t>§ 1 Geltungsbereich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Ergänzung</a:t>
            </a:r>
          </a:p>
          <a:p>
            <a:pPr lvl="1"/>
            <a:r>
              <a:rPr lang="de-DE" dirty="0"/>
              <a:t>Die Verordnung gilt auch für die Aufstellung von Energiespeichersystemen in Form von Akkumulatoren für die allgemeine Stromversorgung. </a:t>
            </a:r>
          </a:p>
          <a:p>
            <a:r>
              <a:rPr lang="de-DE" dirty="0"/>
              <a:t>Begründung</a:t>
            </a:r>
          </a:p>
          <a:p>
            <a:pPr lvl="1"/>
            <a:r>
              <a:rPr lang="de-DE" dirty="0"/>
              <a:t>Die Ergänzung trägt dem zunehmenden Erfordernis der Bereitstellung von regenerativen Energien Rechnung. Nähere Bestimmung, um welche Energiespeichersysteme es geht, erfolgt mit dem Zusatz "in Form von Akkumulatoren". </a:t>
            </a:r>
          </a:p>
          <a:p>
            <a:pPr lvl="1"/>
            <a:r>
              <a:rPr lang="de-DE" dirty="0"/>
              <a:t>Damit werden Regelungen in der VO getroffen, die auch die Aufstellung von Speichersystemen größerer Kapazitäten sicherheitstechnisch hinreichend ermöglichen; die Leistungsgrenze ergibt sich aus § 1 Abs. 2 Ziffer 3. </a:t>
            </a:r>
          </a:p>
          <a:p>
            <a:endParaRPr lang="de-DE" dirty="0"/>
          </a:p>
        </p:txBody>
      </p:sp>
    </p:spTree>
    <p:extLst>
      <p:ext uri="{BB962C8B-B14F-4D97-AF65-F5344CB8AC3E}">
        <p14:creationId xmlns:p14="http://schemas.microsoft.com/office/powerpoint/2010/main" val="679195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err="1">
                <a:solidFill>
                  <a:schemeClr val="tx1"/>
                </a:solidFill>
              </a:rPr>
              <a:t>VdS</a:t>
            </a:r>
            <a:r>
              <a:rPr lang="de-DE" dirty="0">
                <a:solidFill>
                  <a:schemeClr val="tx1"/>
                </a:solidFill>
              </a:rPr>
              <a:t> 2005: 2021-10</a:t>
            </a:r>
            <a:br>
              <a:rPr lang="de-DE" dirty="0">
                <a:solidFill>
                  <a:schemeClr val="tx1"/>
                </a:solidFill>
              </a:rPr>
            </a:br>
            <a:r>
              <a:rPr lang="de-DE" dirty="0">
                <a:solidFill>
                  <a:schemeClr val="tx1"/>
                </a:solidFill>
              </a:rPr>
              <a:t>Zusammenfassung</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Anwendungsbeginn ist Oktober 2021</a:t>
            </a:r>
          </a:p>
          <a:p>
            <a:r>
              <a:rPr lang="de-DE" dirty="0"/>
              <a:t>Die Publikation gibt Hinweise zur Planung, Auswahl, Errichtung sowie zum Betrieb von Leuchten und Beleuchtungsanlagen, inklusive Kleinspannungsbeleuchtungsanlagen und -systemen. </a:t>
            </a:r>
          </a:p>
          <a:p>
            <a:r>
              <a:rPr lang="de-DE" dirty="0"/>
              <a:t>Die Hinweise wenden sich vor allem an Elektrofachkräfte. Für den Betreiber sind zahlreiche Hinweise zum ordnungsgemäßen Austausch von Leuchtmitteln enthalten sowie zur Wartung von Leuchten und Beleuchtungsanlagen.</a:t>
            </a:r>
          </a:p>
          <a:p>
            <a:r>
              <a:rPr lang="de-DE" dirty="0"/>
              <a:t>Wesentliche Änderungen gegenüber VS 2005: 2014-03:</a:t>
            </a:r>
          </a:p>
          <a:p>
            <a:pPr lvl="1"/>
            <a:r>
              <a:rPr lang="de-DE" dirty="0"/>
              <a:t>redaktionelle Überarbeitung und Aktualisierung/Anpassungen an die aufgeführten Regelwerke</a:t>
            </a:r>
          </a:p>
          <a:p>
            <a:pPr marL="0" indent="0">
              <a:buNone/>
            </a:pPr>
            <a:endParaRPr lang="de-DE" dirty="0"/>
          </a:p>
          <a:p>
            <a:endParaRPr lang="de-DE" dirty="0"/>
          </a:p>
        </p:txBody>
      </p:sp>
    </p:spTree>
    <p:extLst>
      <p:ext uri="{BB962C8B-B14F-4D97-AF65-F5344CB8AC3E}">
        <p14:creationId xmlns:p14="http://schemas.microsoft.com/office/powerpoint/2010/main" val="3594326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err="1">
                <a:solidFill>
                  <a:schemeClr val="tx1"/>
                </a:solidFill>
              </a:rPr>
              <a:t>VdS</a:t>
            </a:r>
            <a:r>
              <a:rPr lang="de-DE" dirty="0">
                <a:solidFill>
                  <a:schemeClr val="tx1"/>
                </a:solidFill>
              </a:rPr>
              <a:t> 2005: 2021-10</a:t>
            </a:r>
            <a:br>
              <a:rPr lang="de-DE" dirty="0">
                <a:solidFill>
                  <a:schemeClr val="tx1"/>
                </a:solidFill>
              </a:rPr>
            </a:br>
            <a:r>
              <a:rPr lang="de-DE" dirty="0">
                <a:solidFill>
                  <a:schemeClr val="tx1"/>
                </a:solidFill>
              </a:rPr>
              <a:t>7.6.1 Umrüstung mit neuen Leuchtmitteln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lnSpcReduction="10000"/>
          </a:bodyPr>
          <a:lstStyle/>
          <a:p>
            <a:r>
              <a:rPr lang="de-DE" dirty="0"/>
              <a:t>Textauszüge:</a:t>
            </a:r>
          </a:p>
          <a:p>
            <a:pPr lvl="1"/>
            <a:r>
              <a:rPr lang="de-DE" dirty="0"/>
              <a:t>Zur Steigerung der Energieeffizienz von Leuchten werden Leuchtmittel, z.B. Glühlampen und Leuchtstofflampen, häufig durch energieeffizientere Betriebsmittel, z. B. LED-Lampen oder T5-Adapter ersetzt. Bleibt die Leuchte unverändert, d. h. nur das Leuchtmittel und evtl. notwendige Zubehörteile, z.B. Starter, werden ausgetauscht, handelt es sich um sogenannte Retrofitlampen.</a:t>
            </a:r>
          </a:p>
          <a:p>
            <a:pPr lvl="1"/>
            <a:r>
              <a:rPr lang="de-DE" dirty="0"/>
              <a:t>Wird die Leuchte umgebaut, d. h. geöffnet, weil z. B. ein Kondensator ausgebaut oder überbrückt werden muss, ist von einem sogenannten Umbausatz oder einer Konversions-Lampe die Rede. In diesem Fall geht es um eine Umrüstung der Leuchte und die Grundlage für die ursprüngliche CE-Konformität entfällt, wenn der Leuchtenhersteller die Retrofitlampen oder Umbausätze nicht freigegeben hat. Mit dem Verlust der CE-Konformität steht der Leuchtenhersteller für den veränderten Teil der Leuchte nicht mehr in der vollen Produktverantwortung und vergebene Prüfzeichen durch z. B. VDE oder TÜV verlieren ihre Gültigkeit.</a:t>
            </a:r>
          </a:p>
        </p:txBody>
      </p:sp>
    </p:spTree>
    <p:extLst>
      <p:ext uri="{BB962C8B-B14F-4D97-AF65-F5344CB8AC3E}">
        <p14:creationId xmlns:p14="http://schemas.microsoft.com/office/powerpoint/2010/main" val="33772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err="1">
                <a:solidFill>
                  <a:schemeClr val="tx1"/>
                </a:solidFill>
              </a:rPr>
              <a:t>VdS</a:t>
            </a:r>
            <a:r>
              <a:rPr lang="de-DE" dirty="0">
                <a:solidFill>
                  <a:schemeClr val="tx1"/>
                </a:solidFill>
              </a:rPr>
              <a:t> 2005: 2021-10</a:t>
            </a:r>
            <a:br>
              <a:rPr lang="de-DE" dirty="0">
                <a:solidFill>
                  <a:schemeClr val="tx1"/>
                </a:solidFill>
              </a:rPr>
            </a:br>
            <a:r>
              <a:rPr lang="de-DE" dirty="0">
                <a:solidFill>
                  <a:schemeClr val="tx1"/>
                </a:solidFill>
              </a:rPr>
              <a:t>7.6.2 Veränderung bzw. Gestaltung von Leuchten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Textauszüge:</a:t>
            </a:r>
          </a:p>
          <a:p>
            <a:pPr lvl="1"/>
            <a:r>
              <a:rPr lang="de-DE" dirty="0"/>
              <a:t>Werden Leuchten verändert, indem beispielsweise Designelemente angebaut werden oder Leuchten in dafür nicht vorgesehene Baueinheiten oder Umhüllungen integriert werden (wie z. B. bei Leuchten für künstlerische Zwecke oder Lichtwerbeanlagen), müssen alle an Leuchten geltenden Anforderungen nach Normen der Reihe DIN VDE 0711 bzw. DIN VDE 0100-559 erfüllt sein. Der für die Veränderung Verantwortliche wird hierdurch zum Hersteller dieser neuen Leuchte und muss demzufolge die CE-Konformität erklären.</a:t>
            </a:r>
          </a:p>
        </p:txBody>
      </p:sp>
    </p:spTree>
    <p:extLst>
      <p:ext uri="{BB962C8B-B14F-4D97-AF65-F5344CB8AC3E}">
        <p14:creationId xmlns:p14="http://schemas.microsoft.com/office/powerpoint/2010/main" val="2268782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lstStyle/>
          <a:p>
            <a:r>
              <a:rPr lang="de-DE" dirty="0"/>
              <a:t>Batterieladeeinrichtungen für Flurförderfahrzeuge und fahrbare Arbeitsmaschinen </a:t>
            </a:r>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sz="4000" dirty="0" err="1"/>
              <a:t>VdS</a:t>
            </a:r>
            <a:r>
              <a:rPr lang="de-DE" sz="4000" dirty="0"/>
              <a:t> 2259: 2022-04 (Entwurf) </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43</a:t>
            </a:fld>
            <a:endParaRPr lang="de-DE" dirty="0"/>
          </a:p>
        </p:txBody>
      </p:sp>
    </p:spTree>
    <p:extLst>
      <p:ext uri="{BB962C8B-B14F-4D97-AF65-F5344CB8AC3E}">
        <p14:creationId xmlns:p14="http://schemas.microsoft.com/office/powerpoint/2010/main" val="155608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err="1">
                <a:solidFill>
                  <a:schemeClr val="tx1"/>
                </a:solidFill>
              </a:rPr>
              <a:t>VdS</a:t>
            </a:r>
            <a:r>
              <a:rPr lang="de-DE" dirty="0">
                <a:solidFill>
                  <a:schemeClr val="tx1"/>
                </a:solidFill>
              </a:rPr>
              <a:t> 2259: 2022-04 (Entwurf)</a:t>
            </a:r>
            <a:br>
              <a:rPr lang="de-DE" dirty="0">
                <a:solidFill>
                  <a:schemeClr val="tx1"/>
                </a:solidFill>
              </a:rPr>
            </a:br>
            <a:r>
              <a:rPr lang="de-DE" dirty="0">
                <a:solidFill>
                  <a:schemeClr val="tx1"/>
                </a:solidFill>
              </a:rPr>
              <a:t>Änderungen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Im Gegensatz zu der vorhergehenden Publikation, gilt diese auch für Flurförderfahrzeuge mit Lithium-Batterien, für Fahrzeuge mit festinstallierten Ladegeräten (</a:t>
            </a:r>
            <a:r>
              <a:rPr lang="de-DE" dirty="0" err="1"/>
              <a:t>Onboard</a:t>
            </a:r>
            <a:r>
              <a:rPr lang="de-DE" dirty="0"/>
              <a:t>-Units) und kann zum Teil auch für Fahrerlose Transportsysteme und Routenzüge angewendet werden. Es werden auch weiterführende Informationsquellen genannt.</a:t>
            </a:r>
          </a:p>
          <a:p>
            <a:r>
              <a:rPr lang="de-DE" dirty="0"/>
              <a:t>Der bisherige Titel der Publikation „Batterieladeeinrichtungen für Elektrofahrzeuge” wird mit der Neuauflage ersetzt durch „Batterieladeeinrichtungen für Flurförderfahrzeuge und fahrbare Arbeitsmaschinen”. Durch den erweiterten Anwendungsbereich wurde vor allem das Kapitel 4 Planung, Auswahl und Errichtung erheblich verändert. </a:t>
            </a:r>
          </a:p>
          <a:p>
            <a:pPr marL="0" indent="0">
              <a:buNone/>
            </a:pPr>
            <a:endParaRPr lang="de-DE" dirty="0"/>
          </a:p>
          <a:p>
            <a:endParaRPr lang="de-DE" dirty="0"/>
          </a:p>
        </p:txBody>
      </p:sp>
    </p:spTree>
    <p:extLst>
      <p:ext uri="{BB962C8B-B14F-4D97-AF65-F5344CB8AC3E}">
        <p14:creationId xmlns:p14="http://schemas.microsoft.com/office/powerpoint/2010/main" val="4168839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lstStyle/>
          <a:p>
            <a:r>
              <a:rPr lang="de-DE" dirty="0" err="1">
                <a:solidFill>
                  <a:schemeClr val="tx1"/>
                </a:solidFill>
              </a:rPr>
              <a:t>VdS</a:t>
            </a:r>
            <a:r>
              <a:rPr lang="de-DE" dirty="0">
                <a:solidFill>
                  <a:schemeClr val="tx1"/>
                </a:solidFill>
              </a:rPr>
              <a:t> 2259: 2022-04 (Entwurf)</a:t>
            </a:r>
            <a:br>
              <a:rPr lang="de-DE" dirty="0">
                <a:solidFill>
                  <a:schemeClr val="tx1"/>
                </a:solidFill>
              </a:rPr>
            </a:br>
            <a:r>
              <a:rPr lang="de-DE" dirty="0">
                <a:solidFill>
                  <a:schemeClr val="tx1"/>
                </a:solidFill>
              </a:rPr>
              <a:t>Änderungen</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lnSpcReduction="10000"/>
          </a:bodyPr>
          <a:lstStyle/>
          <a:p>
            <a:r>
              <a:rPr lang="de-DE" dirty="0"/>
              <a:t>Textauszüge:</a:t>
            </a:r>
          </a:p>
          <a:p>
            <a:pPr lvl="1"/>
            <a:r>
              <a:rPr lang="de-DE" dirty="0"/>
              <a:t>Bei Lithium-Batterien ist zu beachten, dass bei diesen mechanische Beschädigungen und thermische Einflüsse zu einer Brandgefahr von Lithium-Batterien führen können. Hierbei kann es zu einem thermischen Durchgehen der Batterie („Thermal </a:t>
            </a:r>
            <a:r>
              <a:rPr lang="de-DE" dirty="0" err="1"/>
              <a:t>Runaway</a:t>
            </a:r>
            <a:r>
              <a:rPr lang="de-DE" dirty="0"/>
              <a:t>”) kommen. Brände sind schwer zu löschen. Es besteht Rückzündungsgefahr auch nach längeren Zeiträumen.</a:t>
            </a:r>
          </a:p>
          <a:p>
            <a:pPr lvl="1"/>
            <a:r>
              <a:rPr lang="de-DE" dirty="0"/>
              <a:t>Beschädigte oder defekte Lithium-Batterien sind daher aus Lager- und Produktionsbereichen umgehend zu entfernen und bis zur Entsorgung in sicherem Abstand oder in einem brandschutztechnisch abgetrennten Bereich zwischenzulagern. </a:t>
            </a:r>
          </a:p>
          <a:p>
            <a:pPr lvl="1"/>
            <a:r>
              <a:rPr lang="de-DE" dirty="0"/>
              <a:t>Ladegeräte dürfen nicht auf brennbaren Bau- und Werkstoffen angebracht oder abgestellt werden. Dies gilt grundsätzlich auch für Sandwichelemente mit brennbarer Kerndämmung. Es sollte möglichst eine räumliche Trennung/ein Abstand bestehen. Dies kann u. a. sehr einfach mit Hilfe eines freistehenden Traggerüstes für die Ladeeinrichtung erfolgen. </a:t>
            </a:r>
            <a:br>
              <a:rPr lang="de-DE" dirty="0"/>
            </a:br>
            <a:endParaRPr lang="de-DE" dirty="0"/>
          </a:p>
          <a:p>
            <a:pPr marL="0" indent="0">
              <a:buNone/>
            </a:pPr>
            <a:endParaRPr lang="de-DE" dirty="0"/>
          </a:p>
          <a:p>
            <a:endParaRPr lang="de-DE" dirty="0"/>
          </a:p>
        </p:txBody>
      </p:sp>
    </p:spTree>
    <p:extLst>
      <p:ext uri="{BB962C8B-B14F-4D97-AF65-F5344CB8AC3E}">
        <p14:creationId xmlns:p14="http://schemas.microsoft.com/office/powerpoint/2010/main" val="3242397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a:xfrm>
            <a:off x="1604011" y="3024505"/>
            <a:ext cx="8643831" cy="3971717"/>
          </a:xfrm>
        </p:spPr>
        <p:txBody>
          <a:bodyPr>
            <a:normAutofit lnSpcReduction="10000"/>
          </a:bodyPr>
          <a:lstStyle/>
          <a:p>
            <a:r>
              <a:rPr lang="de-DE" dirty="0"/>
              <a:t>Wesentliche Regelwerksänderungen der:</a:t>
            </a:r>
          </a:p>
          <a:p>
            <a:pPr lvl="1"/>
            <a:r>
              <a:rPr lang="de-DE" dirty="0" err="1"/>
              <a:t>EltBauVO</a:t>
            </a:r>
            <a:r>
              <a:rPr lang="de-DE" dirty="0"/>
              <a:t>: 2021-05 (Muster)</a:t>
            </a:r>
          </a:p>
          <a:p>
            <a:pPr lvl="1"/>
            <a:r>
              <a:rPr lang="de-DE" dirty="0" err="1"/>
              <a:t>ÜAnlG</a:t>
            </a:r>
            <a:r>
              <a:rPr lang="de-DE" dirty="0"/>
              <a:t>: 2021-07</a:t>
            </a:r>
          </a:p>
          <a:p>
            <a:pPr lvl="1"/>
            <a:r>
              <a:rPr lang="de-DE" dirty="0"/>
              <a:t>DIN 18015: 2020-05</a:t>
            </a:r>
          </a:p>
          <a:p>
            <a:pPr lvl="1"/>
            <a:r>
              <a:rPr lang="de-DE" dirty="0"/>
              <a:t>VDE 0100 Beiblatt 5: 2021-06</a:t>
            </a:r>
          </a:p>
          <a:p>
            <a:pPr lvl="1"/>
            <a:r>
              <a:rPr lang="de-DE" dirty="0"/>
              <a:t>VDE V 0100-551-1: 2018-05</a:t>
            </a:r>
          </a:p>
          <a:p>
            <a:pPr lvl="1"/>
            <a:r>
              <a:rPr lang="de-DE" dirty="0"/>
              <a:t>VDE 0100-420: 2022-06</a:t>
            </a:r>
          </a:p>
          <a:p>
            <a:pPr lvl="1"/>
            <a:r>
              <a:rPr lang="de-DE" dirty="0"/>
              <a:t>DGUV Information 203-006</a:t>
            </a:r>
          </a:p>
          <a:p>
            <a:pPr lvl="1"/>
            <a:r>
              <a:rPr lang="de-DE" dirty="0" err="1"/>
              <a:t>VdS</a:t>
            </a:r>
            <a:r>
              <a:rPr lang="de-DE" dirty="0"/>
              <a:t> 2005: 2021-10</a:t>
            </a:r>
          </a:p>
          <a:p>
            <a:pPr lvl="1"/>
            <a:r>
              <a:rPr lang="de-DE" dirty="0" err="1"/>
              <a:t>VdS</a:t>
            </a:r>
            <a:r>
              <a:rPr lang="de-DE" dirty="0"/>
              <a:t> 2259: 2022-04 (Entwurf) </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lnSpcReduction="10000"/>
          </a:bodyPr>
          <a:lstStyle/>
          <a:p>
            <a:fld id="{F0C94032-CD4C-4C25-B0C2-CEC720522D92}" type="slidenum">
              <a:rPr lang="en-US" smtClean="0"/>
              <a:pPr/>
              <a:t>46</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EltBauVO:2021-05 (Muster)</a:t>
            </a:r>
            <a:br>
              <a:rPr lang="de-DE" dirty="0">
                <a:solidFill>
                  <a:schemeClr val="tx1"/>
                </a:solidFill>
              </a:rPr>
            </a:br>
            <a:r>
              <a:rPr lang="de-DE" dirty="0">
                <a:solidFill>
                  <a:schemeClr val="tx1"/>
                </a:solidFill>
              </a:rPr>
              <a:t>§ 2 Begriffsbestimmung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Ergänzung</a:t>
            </a:r>
          </a:p>
          <a:p>
            <a:pPr lvl="1"/>
            <a:r>
              <a:rPr lang="de-DE" dirty="0"/>
              <a:t>Zentrale Batterieanlagen nach § 1 Abs. 1 Nr. 3 sind Sicherheitsstromversorgungsanlagen, die mehrere Räume, Geschosse, Brandabschnitte oder das gesamte Gebäude versorgen. </a:t>
            </a:r>
          </a:p>
          <a:p>
            <a:r>
              <a:rPr lang="de-DE" dirty="0"/>
              <a:t>Begründung</a:t>
            </a:r>
          </a:p>
          <a:p>
            <a:pPr lvl="1"/>
            <a:r>
              <a:rPr lang="de-DE" dirty="0"/>
              <a:t>Die Ergänzung dient der für die Praxis notwendigen Begriffsdefinition der zentralen Batterieanlage i. S. dieser Verordnung. </a:t>
            </a:r>
          </a:p>
          <a:p>
            <a:endParaRPr lang="de-DE" dirty="0"/>
          </a:p>
          <a:p>
            <a:endParaRPr lang="de-DE" dirty="0"/>
          </a:p>
        </p:txBody>
      </p:sp>
    </p:spTree>
    <p:extLst>
      <p:ext uri="{BB962C8B-B14F-4D97-AF65-F5344CB8AC3E}">
        <p14:creationId xmlns:p14="http://schemas.microsoft.com/office/powerpoint/2010/main" val="308032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fontScale="90000"/>
          </a:bodyPr>
          <a:lstStyle/>
          <a:p>
            <a:r>
              <a:rPr lang="de-DE" dirty="0">
                <a:solidFill>
                  <a:schemeClr val="tx1"/>
                </a:solidFill>
              </a:rPr>
              <a:t>EltBauVO:2021-05 (Muster)</a:t>
            </a:r>
            <a:br>
              <a:rPr lang="de-DE" dirty="0">
                <a:solidFill>
                  <a:schemeClr val="tx1"/>
                </a:solidFill>
              </a:rPr>
            </a:br>
            <a:r>
              <a:rPr lang="de-DE" dirty="0">
                <a:solidFill>
                  <a:schemeClr val="tx1"/>
                </a:solidFill>
              </a:rPr>
              <a:t>§ 5 Zusätzliche Anforderungen an elektrische Betriebsräume für Transformatoren und Schaltanlagen […] über 1 kV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Änderung</a:t>
            </a:r>
          </a:p>
          <a:p>
            <a:pPr lvl="1"/>
            <a:r>
              <a:rPr lang="de-DE" dirty="0"/>
              <a:t>Elektrische Betriebsräume müssen unmittelbar oder über eigene Lüftungsleitungen wirksam aus dem Freien </a:t>
            </a:r>
            <a:r>
              <a:rPr lang="de-DE" dirty="0" err="1"/>
              <a:t>be</a:t>
            </a:r>
            <a:r>
              <a:rPr lang="de-DE" dirty="0"/>
              <a:t>- und in das Freie entlüftet werden. Lüftungsleitungen, die durch andere Räume führen, sind so feuerbeständig herzustellen. Öffnungen von Lüftungsleitungen zum Freien müssen Schutzgitter haben. </a:t>
            </a:r>
          </a:p>
          <a:p>
            <a:r>
              <a:rPr lang="de-DE" dirty="0"/>
              <a:t>Begründung</a:t>
            </a:r>
          </a:p>
          <a:p>
            <a:pPr lvl="1"/>
            <a:r>
              <a:rPr lang="de-DE" dirty="0"/>
              <a:t>Hinweis: Dauerlüftung ist gefordert (</a:t>
            </a:r>
            <a:r>
              <a:rPr lang="de-DE" dirty="0" err="1"/>
              <a:t>ankippbares</a:t>
            </a:r>
            <a:r>
              <a:rPr lang="de-DE" dirty="0"/>
              <a:t> Fenster, das auch geschlossen werden könnte, ist nicht akzeptabel i. S. der </a:t>
            </a:r>
            <a:r>
              <a:rPr lang="de-DE" dirty="0" err="1"/>
              <a:t>EltBauVO</a:t>
            </a:r>
            <a:r>
              <a:rPr lang="de-DE" dirty="0"/>
              <a:t>) </a:t>
            </a:r>
          </a:p>
          <a:p>
            <a:endParaRPr lang="de-DE" dirty="0"/>
          </a:p>
        </p:txBody>
      </p:sp>
    </p:spTree>
    <p:extLst>
      <p:ext uri="{BB962C8B-B14F-4D97-AF65-F5344CB8AC3E}">
        <p14:creationId xmlns:p14="http://schemas.microsoft.com/office/powerpoint/2010/main" val="181857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a:bodyPr>
          <a:lstStyle/>
          <a:p>
            <a:r>
              <a:rPr lang="de-DE" dirty="0">
                <a:solidFill>
                  <a:schemeClr val="tx1"/>
                </a:solidFill>
              </a:rPr>
              <a:t>EltBauVO:2021-05 (Muster)</a:t>
            </a:r>
            <a:br>
              <a:rPr lang="de-DE" dirty="0">
                <a:solidFill>
                  <a:schemeClr val="tx1"/>
                </a:solidFill>
              </a:rPr>
            </a:br>
            <a:r>
              <a:rPr lang="de-DE" dirty="0">
                <a:solidFill>
                  <a:schemeClr val="tx1"/>
                </a:solidFill>
              </a:rPr>
              <a:t>§ 7 Zusätzliche Anforderungen an Batterieräume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a:bodyPr>
          <a:lstStyle/>
          <a:p>
            <a:r>
              <a:rPr lang="de-DE" dirty="0"/>
              <a:t>Ergänzung</a:t>
            </a:r>
          </a:p>
          <a:p>
            <a:pPr lvl="1"/>
            <a:r>
              <a:rPr lang="de-DE" dirty="0"/>
              <a:t>Für Elektrische Betriebsräume, die nur der Aufstellung von Vlies- oder Gel-Bleibatterien mit einer Gesamtkapazität von maximal 20 kWh dienen, kann auf eine Lüftung verzichtet werden. </a:t>
            </a:r>
          </a:p>
          <a:p>
            <a:r>
              <a:rPr lang="de-DE" dirty="0"/>
              <a:t>Begründung</a:t>
            </a:r>
          </a:p>
          <a:p>
            <a:pPr lvl="1"/>
            <a:r>
              <a:rPr lang="de-DE" dirty="0"/>
              <a:t>Durch die Ergänzung von Satz 3 wird eine Erleichterung für bestimmte (ungefährliche) Batterien mit begrenzter Gesamtkapazität, bei deren Aufstellung eine Lüftung des </a:t>
            </a:r>
            <a:r>
              <a:rPr lang="de-DE" dirty="0" err="1"/>
              <a:t>el</a:t>
            </a:r>
            <a:r>
              <a:rPr lang="de-DE" dirty="0"/>
              <a:t>. Betriebsraums nicht zwingend zu fordern ist, formuliert. Die Kapazität von 20 kWh wird analog zum Erfordernis der Aufstellung von Energiespeichersystemen gewählt. </a:t>
            </a:r>
          </a:p>
          <a:p>
            <a:endParaRPr lang="de-DE" dirty="0"/>
          </a:p>
        </p:txBody>
      </p:sp>
    </p:spTree>
    <p:extLst>
      <p:ext uri="{BB962C8B-B14F-4D97-AF65-F5344CB8AC3E}">
        <p14:creationId xmlns:p14="http://schemas.microsoft.com/office/powerpoint/2010/main" val="371700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08A4B-D501-454E-B98F-F2E612B458C0}"/>
              </a:ext>
            </a:extLst>
          </p:cNvPr>
          <p:cNvSpPr>
            <a:spLocks noGrp="1"/>
          </p:cNvSpPr>
          <p:nvPr>
            <p:ph type="title"/>
          </p:nvPr>
        </p:nvSpPr>
        <p:spPr/>
        <p:txBody>
          <a:bodyPr>
            <a:normAutofit fontScale="90000"/>
          </a:bodyPr>
          <a:lstStyle/>
          <a:p>
            <a:r>
              <a:rPr lang="de-DE" dirty="0">
                <a:solidFill>
                  <a:schemeClr val="tx1"/>
                </a:solidFill>
              </a:rPr>
              <a:t>EltBauVO:2021-05 (Muster)</a:t>
            </a:r>
            <a:br>
              <a:rPr lang="de-DE" dirty="0">
                <a:solidFill>
                  <a:schemeClr val="tx1"/>
                </a:solidFill>
              </a:rPr>
            </a:br>
            <a:r>
              <a:rPr lang="de-DE" dirty="0">
                <a:solidFill>
                  <a:schemeClr val="tx1"/>
                </a:solidFill>
              </a:rPr>
              <a:t>§ 8 Zusätzliche Anforderungen an Betriebsräume für Energiespeichersysteme </a:t>
            </a:r>
          </a:p>
        </p:txBody>
      </p:sp>
      <p:sp>
        <p:nvSpPr>
          <p:cNvPr id="3" name="Inhaltsplatzhalter 2">
            <a:extLst>
              <a:ext uri="{FF2B5EF4-FFF2-40B4-BE49-F238E27FC236}">
                <a16:creationId xmlns:a16="http://schemas.microsoft.com/office/drawing/2014/main" id="{CA0AC603-C951-CC4E-8446-64B45F530712}"/>
              </a:ext>
            </a:extLst>
          </p:cNvPr>
          <p:cNvSpPr>
            <a:spLocks noGrp="1"/>
          </p:cNvSpPr>
          <p:nvPr>
            <p:ph sz="quarter" idx="1"/>
          </p:nvPr>
        </p:nvSpPr>
        <p:spPr>
          <a:xfrm>
            <a:off x="712893" y="1752571"/>
            <a:ext cx="9497645" cy="5040842"/>
          </a:xfrm>
        </p:spPr>
        <p:txBody>
          <a:bodyPr>
            <a:normAutofit fontScale="85000" lnSpcReduction="10000"/>
          </a:bodyPr>
          <a:lstStyle/>
          <a:p>
            <a:r>
              <a:rPr lang="de-DE" dirty="0"/>
              <a:t>Änderung</a:t>
            </a:r>
          </a:p>
          <a:p>
            <a:pPr lvl="1"/>
            <a:r>
              <a:rPr lang="de-DE" dirty="0"/>
              <a:t>Raumabschließende Bauteile von Betriebsräumen für Energiespeichersysteme müssen der Feuerwiderstandsfähigkeit der tragenden Wände und Stützen des Geschosses, in dem der Betriebsraum errichtet wird, entsprechen, mindestens aber feuerhemmend sein.</a:t>
            </a:r>
          </a:p>
          <a:p>
            <a:pPr lvl="1"/>
            <a:r>
              <a:rPr lang="de-DE" dirty="0"/>
              <a:t>Der sichere Betrieb der Energiespeichersysteme ist zu gewährleisten; soweit erforderlich, sind die Betriebsräume dafür zu beheizen oder zu kühlen. </a:t>
            </a:r>
          </a:p>
          <a:p>
            <a:pPr lvl="1"/>
            <a:r>
              <a:rPr lang="de-DE" dirty="0"/>
              <a:t>Betriebsräume müssen entraucht werden können und über eine selbsttätige Löschanlage verfügen, wenn die Gesamtkapazität des Energiespeichersystems insgesamt mehr als 100 kWh beträgt.</a:t>
            </a:r>
          </a:p>
          <a:p>
            <a:r>
              <a:rPr lang="de-DE" dirty="0"/>
              <a:t>Begründung</a:t>
            </a:r>
          </a:p>
          <a:p>
            <a:pPr lvl="1"/>
            <a:r>
              <a:rPr lang="de-DE" dirty="0"/>
              <a:t>Im obersten Geschoss, werden keine Anforderungen an die Feuerwiderstandsfähigkeit von Wänden und Stützen gestellt, wenn darüber keine Aufenthaltsräume liegen. Daher wird für tragende Wände und Stützen die Mindestanforderung "feuerhemmend" erhoben, weil in diesen Betriebsräumen eine besondere, über das normale Maß hinausgehende Brandlast in das Gebäude vorhanden ist. </a:t>
            </a:r>
          </a:p>
          <a:p>
            <a:pPr lvl="1"/>
            <a:r>
              <a:rPr lang="de-DE" dirty="0"/>
              <a:t>Anforderungen an die Feuerwiderstandsfähigkeit von ggf. durch den Betriebsraum führenden Lüftungsleitungen sind in der </a:t>
            </a:r>
            <a:r>
              <a:rPr lang="de-DE" dirty="0" err="1"/>
              <a:t>MLüAR</a:t>
            </a:r>
            <a:r>
              <a:rPr lang="de-DE" dirty="0"/>
              <a:t> geregelt.</a:t>
            </a:r>
          </a:p>
          <a:p>
            <a:pPr lvl="1"/>
            <a:r>
              <a:rPr lang="de-DE" dirty="0"/>
              <a:t>Für Räume nach § 8 ist auch das Durchführen von anderen Leitungen nicht gestattet.</a:t>
            </a:r>
          </a:p>
        </p:txBody>
      </p:sp>
    </p:spTree>
    <p:extLst>
      <p:ext uri="{BB962C8B-B14F-4D97-AF65-F5344CB8AC3E}">
        <p14:creationId xmlns:p14="http://schemas.microsoft.com/office/powerpoint/2010/main" val="16910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33EBE0-7676-4EAF-859E-E074714BFF54}"/>
              </a:ext>
            </a:extLst>
          </p:cNvPr>
          <p:cNvSpPr>
            <a:spLocks noGrp="1"/>
          </p:cNvSpPr>
          <p:nvPr>
            <p:ph type="body" idx="1"/>
          </p:nvPr>
        </p:nvSpPr>
        <p:spPr/>
        <p:txBody>
          <a:bodyPr/>
          <a:lstStyle/>
          <a:p>
            <a:r>
              <a:rPr lang="de-DE" dirty="0"/>
              <a:t>Gesetz über überwachungsbedürftige Anlagen</a:t>
            </a:r>
          </a:p>
          <a:p>
            <a:endParaRPr lang="de-DE" dirty="0"/>
          </a:p>
        </p:txBody>
      </p:sp>
      <p:sp>
        <p:nvSpPr>
          <p:cNvPr id="4" name="Titel 3">
            <a:extLst>
              <a:ext uri="{FF2B5EF4-FFF2-40B4-BE49-F238E27FC236}">
                <a16:creationId xmlns:a16="http://schemas.microsoft.com/office/drawing/2014/main" id="{73587041-18D5-4E6A-9E0F-095800511ED9}"/>
              </a:ext>
            </a:extLst>
          </p:cNvPr>
          <p:cNvSpPr>
            <a:spLocks noGrp="1"/>
          </p:cNvSpPr>
          <p:nvPr>
            <p:ph type="title"/>
          </p:nvPr>
        </p:nvSpPr>
        <p:spPr/>
        <p:txBody>
          <a:bodyPr>
            <a:noAutofit/>
          </a:bodyPr>
          <a:lstStyle/>
          <a:p>
            <a:r>
              <a:rPr lang="de-DE" dirty="0" err="1"/>
              <a:t>Ü</a:t>
            </a:r>
            <a:r>
              <a:rPr lang="de-DE" sz="3600" dirty="0" err="1"/>
              <a:t>AnlG</a:t>
            </a:r>
            <a:r>
              <a:rPr lang="de-DE" sz="4000" dirty="0"/>
              <a:t>: 2021-07</a:t>
            </a:r>
          </a:p>
        </p:txBody>
      </p:sp>
      <p:sp>
        <p:nvSpPr>
          <p:cNvPr id="6" name="Foliennummernplatzhalter 2">
            <a:extLst>
              <a:ext uri="{FF2B5EF4-FFF2-40B4-BE49-F238E27FC236}">
                <a16:creationId xmlns:a16="http://schemas.microsoft.com/office/drawing/2014/main" id="{0621656B-8AA5-F440-9944-B4887E6D6570}"/>
              </a:ext>
            </a:extLst>
          </p:cNvPr>
          <p:cNvSpPr>
            <a:spLocks noGrp="1"/>
          </p:cNvSpPr>
          <p:nvPr>
            <p:ph type="sldNum" sz="quarter" idx="11"/>
          </p:nvPr>
        </p:nvSpPr>
        <p:spPr>
          <a:xfrm>
            <a:off x="9490393" y="6904903"/>
            <a:ext cx="1514898" cy="911742"/>
          </a:xfrm>
          <a:prstGeom prst="rect">
            <a:avLst/>
          </a:prstGeom>
          <a:noFill/>
        </p:spPr>
        <p:txBody>
          <a:bodyPr vert="horz" lIns="104306" tIns="52153" rIns="104306" bIns="52153" anchor="ctr" anchorCtr="0">
            <a:noAutofit/>
          </a:bodyPr>
          <a:lstStyle>
            <a:defPPr>
              <a:defRPr lang="en-US"/>
            </a:defPPr>
            <a:lvl1pPr marL="0" algn="ctr" defTabSz="1043056" rtl="0" eaLnBrk="1" latinLnBrk="0" hangingPunct="1">
              <a:defRPr kumimoji="0" sz="1200" b="1" kern="1200">
                <a:solidFill>
                  <a:srgbClr val="FFFFF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0C94032-CD4C-4C25-B0C2-CEC720522D92}" type="slidenum">
              <a:rPr lang="en-US" smtClean="0"/>
              <a:pPr/>
              <a:t>9</a:t>
            </a:fld>
            <a:endParaRPr lang="de-DE" dirty="0"/>
          </a:p>
        </p:txBody>
      </p:sp>
    </p:spTree>
    <p:extLst>
      <p:ext uri="{BB962C8B-B14F-4D97-AF65-F5344CB8AC3E}">
        <p14:creationId xmlns:p14="http://schemas.microsoft.com/office/powerpoint/2010/main" val="38918603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4" ma:contentTypeDescription="Ein neues Dokument erstellen." ma:contentTypeScope="" ma:versionID="23034fdd34dc9d0cf4cabb1ef689cec6">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0da28b5f289c1543a43cce7fac7d3705"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72d0230-bc10-4f05-a76a-f9482e53c0e1}"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553150B2-EE9D-4B13-A9DD-5065BE8037C5}">
  <ds:schemaRefs>
    <ds:schemaRef ds:uri="http://purl.org/dc/term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www.w3.org/XML/1998/namespace"/>
    <ds:schemaRef ds:uri="f112106e-c22d-4e62-91a8-fee0c12b8c0c"/>
    <ds:schemaRef ds:uri="0ba9638b-9898-400c-aa80-e8ce42f10e4c"/>
  </ds:schemaRefs>
</ds:datastoreItem>
</file>

<file path=customXml/itemProps3.xml><?xml version="1.0" encoding="utf-8"?>
<ds:datastoreItem xmlns:ds="http://schemas.openxmlformats.org/officeDocument/2006/customXml" ds:itemID="{59791DEA-4B0F-4C3D-92D2-04A24B1A0985}">
  <ds:schemaRefs>
    <ds:schemaRef ds:uri="0ba9638b-9898-400c-aa80-e8ce42f10e4c"/>
    <ds:schemaRef ds:uri="f112106e-c22d-4e62-91a8-fee0c12b8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4935</Words>
  <Application>Microsoft Macintosh PowerPoint</Application>
  <PresentationFormat>Benutzerdefiniert</PresentationFormat>
  <Paragraphs>284</Paragraphs>
  <Slides>46</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Arial</vt:lpstr>
      <vt:lpstr>ArialMT</vt:lpstr>
      <vt:lpstr>Baskerville</vt:lpstr>
      <vt:lpstr>Calibri</vt:lpstr>
      <vt:lpstr>Tw Cen MT</vt:lpstr>
      <vt:lpstr>Wingdings</vt:lpstr>
      <vt:lpstr>Wingdings 2</vt:lpstr>
      <vt:lpstr>Median</vt:lpstr>
      <vt:lpstr>Unterweisungsmodul</vt:lpstr>
      <vt:lpstr>In diesem Modul lernen Sie unter anderem</vt:lpstr>
      <vt:lpstr>EltBauVO:2021-05 (Muster)</vt:lpstr>
      <vt:lpstr>EltBauVO:2021-05 (Muster) § 1 Geltungsbereich </vt:lpstr>
      <vt:lpstr>EltBauVO:2021-05 (Muster) § 2 Begriffsbestimmung </vt:lpstr>
      <vt:lpstr>EltBauVO:2021-05 (Muster) § 5 Zusätzliche Anforderungen an elektrische Betriebsräume für Transformatoren und Schaltanlagen […] über 1 kV </vt:lpstr>
      <vt:lpstr>EltBauVO:2021-05 (Muster) § 7 Zusätzliche Anforderungen an Batterieräume </vt:lpstr>
      <vt:lpstr>EltBauVO:2021-05 (Muster) § 8 Zusätzliche Anforderungen an Betriebsräume für Energiespeichersysteme </vt:lpstr>
      <vt:lpstr>ÜAnlG: 2021-07</vt:lpstr>
      <vt:lpstr>ÜAnlG: 2021-07 Begriffsdefinition</vt:lpstr>
      <vt:lpstr>DIN 18015: 2020-05</vt:lpstr>
      <vt:lpstr>DIN 18015-1: 2020-05 Änderungen</vt:lpstr>
      <vt:lpstr>DIN 18015: 2020-05 Geltungs­be­reich</vt:lpstr>
      <vt:lpstr>DIN 18015: 2020-05 Dokumentation</vt:lpstr>
      <vt:lpstr>DIN 18015: 2020-05 Strom­kreis­ver­teiler in Wohnungen</vt:lpstr>
      <vt:lpstr>DIN 18015: 2020-05 Strom­kreis­ver­teiler in Wohnungen</vt:lpstr>
      <vt:lpstr>DIN 18015: 2020-05 Kommu­ni­ka­ti­ons­ver­teiler</vt:lpstr>
      <vt:lpstr>DIN 18015: 2020-05 Ausstat­tungs­werte</vt:lpstr>
      <vt:lpstr>DIN 18015: 2020-05 Ausstat­tungs­werte</vt:lpstr>
      <vt:lpstr>DIN 18015: 2020-05 Ausstat­tungs­werte</vt:lpstr>
      <vt:lpstr>VDE 0100 Beiblatt 5: 2021-06</vt:lpstr>
      <vt:lpstr>VDE 0100 Beiblatt 5:2021-06 Änderungen</vt:lpstr>
      <vt:lpstr>VDE 0100 Beiblatt 5:2021-06 Gleichungen (45) (46) (47)</vt:lpstr>
      <vt:lpstr>VDE 0100 Beiblatt 5:2021-06 Gleichungen (60) (61)</vt:lpstr>
      <vt:lpstr>VDE V 0100-551-1: 2018-05</vt:lpstr>
      <vt:lpstr>VDE V 0100-551-1:2018-05</vt:lpstr>
      <vt:lpstr>VDE V 0100-551-1:2018-05</vt:lpstr>
      <vt:lpstr>VDE 0100-420: 2022-06</vt:lpstr>
      <vt:lpstr>VDE 0100-420: 2022-06 Anwendungsbeginn und Änderungen</vt:lpstr>
      <vt:lpstr>VDE 0100-420: 2022-06 Abs. 420.1</vt:lpstr>
      <vt:lpstr>DGUV Information 203-006:2022-05</vt:lpstr>
      <vt:lpstr>DGUV Information 203-006:2022-05 Änderungen</vt:lpstr>
      <vt:lpstr>DGUV Information 203-006:2022-05 Abs. 4.2.2 Schutzpotentialausgleich </vt:lpstr>
      <vt:lpstr>DGUV Information 203-006:2022-05 Abs. 4.2.3 Baustellencontainer </vt:lpstr>
      <vt:lpstr>DGUV Information 203-006:2022-05 Abs. 4.3 Baustromverteiler </vt:lpstr>
      <vt:lpstr>DGUV Information 203-006:2022-05 Abs. 5.2  Stromkreise mit Steckdosen </vt:lpstr>
      <vt:lpstr>DGUV Information 203-006:2022-05 Abs. 5.4.1.2 Drehstrom-Steckdosen </vt:lpstr>
      <vt:lpstr>DGUV Information 203-006:2022-05 Abs. 6.6.2 Zusätzliche Anforderungen an Bauwegebeleuchtung im Roh- und Ausbau </vt:lpstr>
      <vt:lpstr>VdS 2005: 2021-10</vt:lpstr>
      <vt:lpstr>VdS 2005: 2021-10 Zusammenfassung</vt:lpstr>
      <vt:lpstr>VdS 2005: 2021-10 7.6.1 Umrüstung mit neuen Leuchtmitteln</vt:lpstr>
      <vt:lpstr>VdS 2005: 2021-10 7.6.2 Veränderung bzw. Gestaltung von Leuchten</vt:lpstr>
      <vt:lpstr>VdS 2259: 2022-04 (Entwurf) </vt:lpstr>
      <vt:lpstr>VdS 2259: 2022-04 (Entwurf) Änderungen</vt:lpstr>
      <vt:lpstr>VdS 2259: 2022-04 (Entwurf) Änderungen</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4</cp:revision>
  <dcterms:created xsi:type="dcterms:W3CDTF">2015-03-20T11:44:40Z</dcterms:created>
  <dcterms:modified xsi:type="dcterms:W3CDTF">2023-11-08T08:06:29Z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