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3"/>
  </p:notesMasterIdLst>
  <p:handoutMasterIdLst>
    <p:handoutMasterId r:id="rId24"/>
  </p:handoutMasterIdLst>
  <p:sldIdLst>
    <p:sldId id="328" r:id="rId5"/>
    <p:sldId id="331" r:id="rId6"/>
    <p:sldId id="269" r:id="rId7"/>
    <p:sldId id="280" r:id="rId8"/>
    <p:sldId id="278" r:id="rId9"/>
    <p:sldId id="279" r:id="rId10"/>
    <p:sldId id="274" r:id="rId11"/>
    <p:sldId id="285" r:id="rId12"/>
    <p:sldId id="273" r:id="rId13"/>
    <p:sldId id="276" r:id="rId14"/>
    <p:sldId id="281" r:id="rId15"/>
    <p:sldId id="333" r:id="rId16"/>
    <p:sldId id="277" r:id="rId17"/>
    <p:sldId id="282" r:id="rId18"/>
    <p:sldId id="283" r:id="rId19"/>
    <p:sldId id="332" r:id="rId20"/>
    <p:sldId id="284" r:id="rId21"/>
    <p:sldId id="327" r:id="rId22"/>
  </p:sldIdLst>
  <p:sldSz cx="1069340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382">
          <p15:clr>
            <a:srgbClr val="A4A3A4"/>
          </p15:clr>
        </p15:guide>
        <p15:guide id="4" pos="336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3130"/>
    <a:srgbClr val="95C02A"/>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4"/>
    <p:restoredTop sz="94704"/>
  </p:normalViewPr>
  <p:slideViewPr>
    <p:cSldViewPr snapToGrid="0" snapToObjects="1">
      <p:cViewPr varScale="1">
        <p:scale>
          <a:sx n="108" d="100"/>
          <a:sy n="108" d="100"/>
        </p:scale>
        <p:origin x="1488" y="208"/>
      </p:cViewPr>
      <p:guideLst>
        <p:guide orient="horz" pos="2160"/>
        <p:guide pos="2880"/>
        <p:guide orient="horz" pos="2382"/>
        <p:guide pos="3368"/>
      </p:guideLst>
    </p:cSldViewPr>
  </p:slideViewPr>
  <p:notesTextViewPr>
    <p:cViewPr>
      <p:scale>
        <a:sx n="100" d="100"/>
        <a:sy n="100" d="100"/>
      </p:scale>
      <p:origin x="0" y="0"/>
    </p:cViewPr>
  </p:notesTextViewPr>
  <p:notesViewPr>
    <p:cSldViewPr snapToGrid="0" snapToObjects="1">
      <p:cViewPr varScale="1">
        <p:scale>
          <a:sx n="99" d="100"/>
          <a:sy n="99" d="100"/>
        </p:scale>
        <p:origin x="3064" y="1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23.07.22</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23.07.22</a:t>
            </a:fld>
            <a:endParaRPr lang="de-DE"/>
          </a:p>
        </p:txBody>
      </p:sp>
      <p:sp>
        <p:nvSpPr>
          <p:cNvPr id="4" name="Folienbildplatzhalter 3"/>
          <p:cNvSpPr>
            <a:spLocks noGrp="1" noRot="1" noChangeAspect="1"/>
          </p:cNvSpPr>
          <p:nvPr>
            <p:ph type="sldImg" idx="2"/>
          </p:nvPr>
        </p:nvSpPr>
        <p:spPr>
          <a:xfrm>
            <a:off x="1004888" y="685800"/>
            <a:ext cx="4848225"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a:t>
            </a:fld>
            <a:endParaRPr lang="de-DE"/>
          </a:p>
        </p:txBody>
      </p:sp>
    </p:spTree>
    <p:extLst>
      <p:ext uri="{BB962C8B-B14F-4D97-AF65-F5344CB8AC3E}">
        <p14:creationId xmlns:p14="http://schemas.microsoft.com/office/powerpoint/2010/main" val="33627244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4</a:t>
            </a:fld>
            <a:endParaRPr lang="de-DE"/>
          </a:p>
        </p:txBody>
      </p:sp>
    </p:spTree>
    <p:extLst>
      <p:ext uri="{BB962C8B-B14F-4D97-AF65-F5344CB8AC3E}">
        <p14:creationId xmlns:p14="http://schemas.microsoft.com/office/powerpoint/2010/main" val="1349341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15</a:t>
            </a:fld>
            <a:endParaRPr lang="de-DE"/>
          </a:p>
        </p:txBody>
      </p:sp>
    </p:spTree>
    <p:extLst>
      <p:ext uri="{BB962C8B-B14F-4D97-AF65-F5344CB8AC3E}">
        <p14:creationId xmlns:p14="http://schemas.microsoft.com/office/powerpoint/2010/main" val="1429250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0424071B-1E21-49AC-A8E1-A6A2B915F8F7}" type="slidenum">
              <a:rPr lang="de-DE" smtClean="0"/>
              <a:t>16</a:t>
            </a:fld>
            <a:endParaRPr lang="de-DE"/>
          </a:p>
        </p:txBody>
      </p:sp>
    </p:spTree>
    <p:extLst>
      <p:ext uri="{BB962C8B-B14F-4D97-AF65-F5344CB8AC3E}">
        <p14:creationId xmlns:p14="http://schemas.microsoft.com/office/powerpoint/2010/main" val="180086637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4577443" y="2944244"/>
            <a:ext cx="1572986" cy="1572986"/>
          </a:xfrm>
          <a:prstGeom prst="rect">
            <a:avLst/>
          </a:prstGeom>
          <a:effectLst>
            <a:outerShdw blurRad="50800" dist="127000" dir="2700000" algn="tl" rotWithShape="0">
              <a:prstClr val="black">
                <a:alpha val="36000"/>
              </a:prstClr>
            </a:outerShdw>
          </a:effectLst>
        </p:spPr>
      </p:pic>
      <p:sp>
        <p:nvSpPr>
          <p:cNvPr id="8" name="Textplatzhalter 7">
            <a:extLst>
              <a:ext uri="{FF2B5EF4-FFF2-40B4-BE49-F238E27FC236}">
                <a16:creationId xmlns:a16="http://schemas.microsoft.com/office/drawing/2014/main" id="{256D0CF8-833C-433D-9E79-C57981285049}"/>
              </a:ext>
            </a:extLst>
          </p:cNvPr>
          <p:cNvSpPr>
            <a:spLocks noGrp="1"/>
          </p:cNvSpPr>
          <p:nvPr>
            <p:ph type="body" sz="quarter" idx="10"/>
          </p:nvPr>
        </p:nvSpPr>
        <p:spPr>
          <a:xfrm>
            <a:off x="574675" y="487363"/>
            <a:ext cx="9513888" cy="2270125"/>
          </a:xfrm>
        </p:spPr>
        <p:txBody>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7/23/22</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7485380" cy="4872814"/>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610979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platzhalter 3"/>
          <p:cNvSpPr>
            <a:spLocks noGrp="1"/>
          </p:cNvSpPr>
          <p:nvPr>
            <p:ph type="body" sz="half" idx="2"/>
          </p:nvPr>
        </p:nvSpPr>
        <p:spPr>
          <a:xfrm>
            <a:off x="1871345" y="6049011"/>
            <a:ext cx="8554720" cy="756126"/>
          </a:xfrm>
        </p:spPr>
        <p:txBody>
          <a:bodyPr/>
          <a:lstStyle>
            <a:lvl1pPr marL="0" indent="0">
              <a:buFontTx/>
              <a:buNone/>
              <a:defRPr sz="1900"/>
            </a:lvl1pPr>
            <a:lvl2pPr>
              <a:buFontTx/>
              <a:buNone/>
              <a:defRPr sz="1400"/>
            </a:lvl2pPr>
            <a:lvl3pPr>
              <a:buFontTx/>
              <a:buNone/>
              <a:defRPr sz="1100"/>
            </a:lvl3pPr>
            <a:lvl4pPr>
              <a:buFontTx/>
              <a:buNone/>
              <a:defRPr sz="1000"/>
            </a:lvl4pPr>
            <a:lvl5pPr>
              <a:buFontTx/>
              <a:buNone/>
              <a:defRPr sz="1000"/>
            </a:lvl5pPr>
          </a:lstStyle>
          <a:p>
            <a:pPr lvl="0" eaLnBrk="1" latinLnBrk="0" hangingPunct="1"/>
            <a:endParaRPr kumimoji="0" lang="en-US"/>
          </a:p>
        </p:txBody>
      </p:sp>
      <p:sp>
        <p:nvSpPr>
          <p:cNvPr id="8" name="Rechteck 7"/>
          <p:cNvSpPr/>
          <p:nvPr/>
        </p:nvSpPr>
        <p:spPr bwMode="white">
          <a:xfrm>
            <a:off x="-10693" y="5040842"/>
            <a:ext cx="10693400" cy="977923"/>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0693" y="5141659"/>
            <a:ext cx="1710944" cy="786371"/>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0" name="Rechteck 9"/>
          <p:cNvSpPr/>
          <p:nvPr/>
        </p:nvSpPr>
        <p:spPr>
          <a:xfrm>
            <a:off x="1807185" y="5131577"/>
            <a:ext cx="8886215" cy="786371"/>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871345" y="5124856"/>
            <a:ext cx="8554720" cy="756126"/>
          </a:xfrm>
        </p:spPr>
        <p:txBody>
          <a:bodyPr anchor="ctr"/>
          <a:lstStyle>
            <a:lvl1pPr algn="l">
              <a:buNone/>
              <a:defRPr sz="3200" b="0">
                <a:solidFill>
                  <a:srgbClr val="FFFFFF"/>
                </a:solidFill>
              </a:defRPr>
            </a:lvl1pPr>
          </a:lstStyle>
          <a:p>
            <a:endParaRPr kumimoji="0" lang="en-US"/>
          </a:p>
        </p:txBody>
      </p:sp>
      <p:sp>
        <p:nvSpPr>
          <p:cNvPr id="11" name="Rechteck 10"/>
          <p:cNvSpPr/>
          <p:nvPr/>
        </p:nvSpPr>
        <p:spPr bwMode="white">
          <a:xfrm>
            <a:off x="1693122" y="0"/>
            <a:ext cx="117627" cy="7571345"/>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2" name="Datumsplatzhalter 11"/>
          <p:cNvSpPr>
            <a:spLocks noGrp="1"/>
          </p:cNvSpPr>
          <p:nvPr>
            <p:ph type="dt" sz="half" idx="10"/>
          </p:nvPr>
        </p:nvSpPr>
        <p:spPr>
          <a:xfrm>
            <a:off x="7307157" y="6889151"/>
            <a:ext cx="3118908" cy="402567"/>
          </a:xfrm>
          <a:prstGeom prst="rect">
            <a:avLst/>
          </a:prstGeom>
        </p:spPr>
        <p:txBody>
          <a:bodyPr rtlCol="0"/>
          <a:lstStyle/>
          <a:p>
            <a:pPr eaLnBrk="1" latinLnBrk="0" hangingPunct="1"/>
            <a:fld id="{23A271A1-F6D6-438B-A432-4747EE7ECD40}" type="datetimeFigureOut">
              <a:rPr lang="en-US" smtClean="0"/>
              <a:pPr eaLnBrk="1" latinLnBrk="0" hangingPunct="1"/>
              <a:t>7/23/22</a:t>
            </a:fld>
            <a:endParaRPr lang="en-US"/>
          </a:p>
        </p:txBody>
      </p:sp>
      <p:sp>
        <p:nvSpPr>
          <p:cNvPr id="13" name="Foliennummernplatzhalter 12"/>
          <p:cNvSpPr>
            <a:spLocks noGrp="1"/>
          </p:cNvSpPr>
          <p:nvPr>
            <p:ph type="sldNum" sz="quarter" idx="11"/>
          </p:nvPr>
        </p:nvSpPr>
        <p:spPr>
          <a:xfrm>
            <a:off x="0" y="5145858"/>
            <a:ext cx="1693122" cy="731626"/>
          </a:xfrm>
        </p:spPr>
        <p:txBody>
          <a:bodyPr rtlCol="0"/>
          <a:lstStyle>
            <a:lvl1pPr>
              <a:defRPr sz="3200"/>
            </a:lvl1pPr>
          </a:lstStyle>
          <a:p>
            <a:pPr algn="ctr" eaLnBrk="1" latinLnBrk="0" hangingPunct="1"/>
            <a:fld id="{F0C94032-CD4C-4C25-B0C2-CEC720522D92}" type="slidenum">
              <a:rPr kumimoji="0" lang="en-US" smtClean="0"/>
              <a:pPr algn="ctr" eaLnBrk="1" latinLnBrk="0" hangingPunct="1"/>
              <a:t>‹Nr.›</a:t>
            </a:fld>
            <a:endParaRPr kumimoji="0" lang="en-US" sz="3200"/>
          </a:p>
        </p:txBody>
      </p:sp>
      <p:sp>
        <p:nvSpPr>
          <p:cNvPr id="14" name="Fußzeilenplatzhalter 13"/>
          <p:cNvSpPr>
            <a:spLocks noGrp="1"/>
          </p:cNvSpPr>
          <p:nvPr>
            <p:ph type="ftr" sz="quarter" idx="12"/>
          </p:nvPr>
        </p:nvSpPr>
        <p:spPr>
          <a:xfrm>
            <a:off x="1871345" y="6888938"/>
            <a:ext cx="5346700" cy="402567"/>
          </a:xfrm>
          <a:prstGeom prst="rect">
            <a:avLst/>
          </a:prstGeom>
        </p:spPr>
        <p:txBody>
          <a:bodyPr rtlCol="0"/>
          <a:lstStyle/>
          <a:p>
            <a:endParaRPr kumimoji="0" lang="en-US"/>
          </a:p>
        </p:txBody>
      </p:sp>
      <p:sp>
        <p:nvSpPr>
          <p:cNvPr id="3" name="Bildplatzhalter 2"/>
          <p:cNvSpPr>
            <a:spLocks noGrp="1"/>
          </p:cNvSpPr>
          <p:nvPr>
            <p:ph type="pic" idx="1"/>
          </p:nvPr>
        </p:nvSpPr>
        <p:spPr>
          <a:xfrm>
            <a:off x="1825007" y="0"/>
            <a:ext cx="8868393" cy="5037481"/>
          </a:xfrm>
          <a:solidFill>
            <a:schemeClr val="accent1">
              <a:tint val="40000"/>
            </a:schemeClr>
          </a:solidFill>
          <a:ln>
            <a:noFill/>
          </a:ln>
        </p:spPr>
        <p:txBody>
          <a:bodyPr/>
          <a:lstStyle>
            <a:lvl1pPr marL="0" indent="0">
              <a:buNone/>
              <a:defRPr sz="3700"/>
            </a:lvl1p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412057" cy="1092182"/>
          </a:xfrm>
        </p:spPr>
        <p:txBody>
          <a:bodyPr/>
          <a:lstStyle/>
          <a:p>
            <a:endParaRPr kumimoji="0" lang="en-US" dirty="0"/>
          </a:p>
        </p:txBody>
      </p:sp>
      <p:sp>
        <p:nvSpPr>
          <p:cNvPr id="3" name="Vertikaler Textplatzhalt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7/23/22</a:t>
            </a:fld>
            <a:endParaRPr lang="en-US"/>
          </a:p>
        </p:txBody>
      </p:sp>
      <p:sp>
        <p:nvSpPr>
          <p:cNvPr id="5" name="Fußzeilenplatzhalter 4"/>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6" name="Foliennummernplatzhalter 5"/>
          <p:cNvSpPr>
            <a:spLocks noGrp="1"/>
          </p:cNvSpPr>
          <p:nvPr>
            <p:ph type="sldNum" sz="quarter" idx="12"/>
          </p:nvPr>
        </p:nvSpPr>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7663603" y="1714500"/>
            <a:ext cx="2584238" cy="5039880"/>
          </a:xfrm>
        </p:spPr>
        <p:txBody>
          <a:bodyPr vert="eaVert"/>
          <a:lstStyle/>
          <a:p>
            <a:endParaRPr kumimoji="0" lang="en-US"/>
          </a:p>
        </p:txBody>
      </p:sp>
      <p:sp>
        <p:nvSpPr>
          <p:cNvPr id="3" name="Vertikaler Textplatzhalter 2"/>
          <p:cNvSpPr>
            <a:spLocks noGrp="1"/>
          </p:cNvSpPr>
          <p:nvPr>
            <p:ph type="body" orient="vert" idx="1"/>
          </p:nvPr>
        </p:nvSpPr>
        <p:spPr>
          <a:xfrm>
            <a:off x="534670" y="1714500"/>
            <a:ext cx="6505152" cy="5039880"/>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umsplatzhalter 3"/>
          <p:cNvSpPr>
            <a:spLocks noGrp="1"/>
          </p:cNvSpPr>
          <p:nvPr>
            <p:ph type="dt" sz="half" idx="10"/>
          </p:nvPr>
        </p:nvSpPr>
        <p:spPr>
          <a:xfrm>
            <a:off x="7663604" y="6889154"/>
            <a:ext cx="2584238" cy="402567"/>
          </a:xfrm>
          <a:prstGeom prst="rect">
            <a:avLst/>
          </a:prstGeom>
        </p:spPr>
        <p:txBody>
          <a:bodyPr/>
          <a:lstStyle/>
          <a:p>
            <a:pPr eaLnBrk="1" latinLnBrk="0" hangingPunct="1"/>
            <a:fld id="{23A271A1-F6D6-438B-A432-4747EE7ECD40}" type="datetimeFigureOut">
              <a:rPr lang="en-US" smtClean="0"/>
              <a:pPr eaLnBrk="1" latinLnBrk="0" hangingPunct="1"/>
              <a:t>7/23/22</a:t>
            </a:fld>
            <a:endParaRPr lang="en-US"/>
          </a:p>
        </p:txBody>
      </p:sp>
      <p:sp>
        <p:nvSpPr>
          <p:cNvPr id="5" name="Fußzeilenplatzhalter 4"/>
          <p:cNvSpPr>
            <a:spLocks noGrp="1"/>
          </p:cNvSpPr>
          <p:nvPr>
            <p:ph type="ftr" sz="quarter" idx="11"/>
          </p:nvPr>
        </p:nvSpPr>
        <p:spPr>
          <a:xfrm>
            <a:off x="534672" y="6888939"/>
            <a:ext cx="6517879" cy="402567"/>
          </a:xfrm>
          <a:prstGeom prst="rect">
            <a:avLst/>
          </a:prstGeom>
        </p:spPr>
        <p:txBody>
          <a:bodyPr/>
          <a:lstStyle/>
          <a:p>
            <a:endParaRPr kumimoji="0" lang="en-US"/>
          </a:p>
        </p:txBody>
      </p:sp>
      <p:sp>
        <p:nvSpPr>
          <p:cNvPr id="7" name="Rechteck 6"/>
          <p:cNvSpPr/>
          <p:nvPr/>
        </p:nvSpPr>
        <p:spPr bwMode="white">
          <a:xfrm>
            <a:off x="7129305" y="0"/>
            <a:ext cx="374269" cy="7561263"/>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8" name="Rechteck 7"/>
          <p:cNvSpPr/>
          <p:nvPr/>
        </p:nvSpPr>
        <p:spPr>
          <a:xfrm>
            <a:off x="7182772" y="672112"/>
            <a:ext cx="267335" cy="6889151"/>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9" name="Rechteck 8"/>
          <p:cNvSpPr/>
          <p:nvPr/>
        </p:nvSpPr>
        <p:spPr>
          <a:xfrm>
            <a:off x="7182772" y="0"/>
            <a:ext cx="267335" cy="588098"/>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lIns="104306" tIns="52153" rIns="104306" bIns="52153" rtlCol="0" anchor="ctr"/>
          <a:lstStyle/>
          <a:p>
            <a:pPr algn="ctr" eaLnBrk="1" latinLnBrk="0" hangingPunct="1"/>
            <a:endParaRPr kumimoji="0" lang="en-US"/>
          </a:p>
        </p:txBody>
      </p:sp>
      <p:sp>
        <p:nvSpPr>
          <p:cNvPr id="6" name="Foliennummernplatzhalter 5"/>
          <p:cNvSpPr>
            <a:spLocks noGrp="1"/>
          </p:cNvSpPr>
          <p:nvPr>
            <p:ph type="sldNum" sz="quarter" idx="12"/>
          </p:nvPr>
        </p:nvSpPr>
        <p:spPr>
          <a:xfrm rot="5400000">
            <a:off x="7022391" y="151099"/>
            <a:ext cx="588098" cy="285901"/>
          </a:xfrm>
        </p:spPr>
        <p:txBody>
          <a:bodyPr/>
          <a:lstStyle/>
          <a:p>
            <a:pPr eaLnBrk="1" latinLnBrk="0" hangingPunct="1"/>
            <a:fld id="{F0C94032-CD4C-4C25-B0C2-CEC720522D92}" type="slidenum">
              <a:rPr kumimoji="0" lang="en-US" smtClean="0"/>
              <a:pPr eaLnBrk="1" latinLnBrk="0" hangingPunct="1"/>
              <a:t>‹Nr.›</a:t>
            </a:fld>
            <a:endParaRPr kumimoji="0"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9534948" cy="1092182"/>
          </a:xfrm>
        </p:spPr>
        <p:txBody>
          <a:bodyPr/>
          <a:lstStyle/>
          <a:p>
            <a:endParaRPr kumimoji="0" lang="en-US"/>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9534948" cy="4956828"/>
          </a:xfrm>
        </p:spPr>
        <p:txBody>
          <a:body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846667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9817100" cy="8416028"/>
          </a:xfrm>
          <a:prstGeom prst="rect">
            <a:avLst/>
          </a:prstGeom>
        </p:spPr>
      </p:pic>
    </p:spTree>
    <p:extLst>
      <p:ext uri="{BB962C8B-B14F-4D97-AF65-F5344CB8AC3E}">
        <p14:creationId xmlns:p14="http://schemas.microsoft.com/office/powerpoint/2010/main" val="2817401987"/>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a:xfrm>
            <a:off x="716458" y="252042"/>
            <a:ext cx="8384680" cy="1092182"/>
          </a:xfrm>
        </p:spPr>
        <p:txBody>
          <a:bodyPr/>
          <a:lstStyle>
            <a:lvl1pPr>
              <a:defRPr>
                <a:solidFill>
                  <a:schemeClr val="tx1"/>
                </a:solidFill>
              </a:defRPr>
            </a:lvl1pPr>
          </a:lstStyle>
          <a:p>
            <a:endParaRPr kumimoji="0" lang="en-US" dirty="0"/>
          </a:p>
        </p:txBody>
      </p:sp>
      <p:sp>
        <p:nvSpPr>
          <p:cNvPr id="6" name="Foliennummernplatzhalter 5"/>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8" name="Inhaltsplatzhalter 7"/>
          <p:cNvSpPr>
            <a:spLocks noGrp="1"/>
          </p:cNvSpPr>
          <p:nvPr>
            <p:ph sz="quarter" idx="1"/>
          </p:nvPr>
        </p:nvSpPr>
        <p:spPr>
          <a:xfrm>
            <a:off x="716458" y="1764295"/>
            <a:ext cx="5303342"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581773" y="1764295"/>
            <a:ext cx="3653607" cy="415073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9" name="Inhaltsplatzhalter 7">
            <a:extLst>
              <a:ext uri="{FF2B5EF4-FFF2-40B4-BE49-F238E27FC236}">
                <a16:creationId xmlns:a16="http://schemas.microsoft.com/office/drawing/2014/main" id="{A88330FD-CC9F-41EA-BF44-7C131A685DEA}"/>
              </a:ext>
            </a:extLst>
          </p:cNvPr>
          <p:cNvSpPr>
            <a:spLocks noGrp="1"/>
          </p:cNvSpPr>
          <p:nvPr>
            <p:ph sz="quarter" idx="14"/>
          </p:nvPr>
        </p:nvSpPr>
        <p:spPr>
          <a:xfrm>
            <a:off x="6581773" y="6359173"/>
            <a:ext cx="3653607" cy="361950"/>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1604011" y="3024506"/>
            <a:ext cx="8643831"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0"/>
            <a:ext cx="1069340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0" y="1764295"/>
            <a:ext cx="1514898"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1604010" y="1764295"/>
            <a:ext cx="9089390"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2" name="Titel 1"/>
          <p:cNvSpPr>
            <a:spLocks noGrp="1"/>
          </p:cNvSpPr>
          <p:nvPr>
            <p:ph type="title"/>
          </p:nvPr>
        </p:nvSpPr>
        <p:spPr>
          <a:xfrm>
            <a:off x="1604010" y="1764295"/>
            <a:ext cx="8911167" cy="1092182"/>
          </a:xfrm>
        </p:spPr>
        <p:txBody>
          <a:bodyPr>
            <a:normAutofit/>
          </a:bodyPr>
          <a:lstStyle>
            <a:lvl1pPr algn="l">
              <a:buNone/>
              <a:defRPr sz="3600" b="0" cap="none">
                <a:solidFill>
                  <a:srgbClr val="FFFFFF"/>
                </a:solidFill>
              </a:defRPr>
            </a:lvl1pPr>
          </a:lstStyle>
          <a:p>
            <a:endParaRPr kumimoji="0" lang="en-US" dirty="0"/>
          </a:p>
        </p:txBody>
      </p:sp>
      <p:sp>
        <p:nvSpPr>
          <p:cNvPr id="12" name="Datumsplatzhalter 1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7/23/22</a:t>
            </a:fld>
            <a:endParaRPr lang="en-US"/>
          </a:p>
        </p:txBody>
      </p:sp>
      <p:sp>
        <p:nvSpPr>
          <p:cNvPr id="14" name="Fußzeilenplatzhalter 13"/>
          <p:cNvSpPr>
            <a:spLocks noGrp="1"/>
          </p:cNvSpPr>
          <p:nvPr>
            <p:ph type="ftr" sz="quarter" idx="12"/>
          </p:nvPr>
        </p:nvSpPr>
        <p:spPr>
          <a:xfrm>
            <a:off x="712894" y="6888938"/>
            <a:ext cx="6339655" cy="402567"/>
          </a:xfrm>
          <a:prstGeom prst="rect">
            <a:avLst/>
          </a:prstGeom>
        </p:spPr>
        <p:txBody>
          <a:bodyPr/>
          <a:lstStyle/>
          <a:p>
            <a:endParaRPr kumimoji="0" lang="en-US"/>
          </a:p>
        </p:txBody>
      </p:sp>
      <p:sp>
        <p:nvSpPr>
          <p:cNvPr id="13" name="Foliennummernplatzhalter 12"/>
          <p:cNvSpPr>
            <a:spLocks noGrp="1"/>
          </p:cNvSpPr>
          <p:nvPr>
            <p:ph type="sldNum" sz="quarter" idx="11"/>
          </p:nvPr>
        </p:nvSpPr>
        <p:spPr>
          <a:xfrm>
            <a:off x="9490393" y="6904903"/>
            <a:ext cx="1514898" cy="911742"/>
          </a:xfrm>
        </p:spPr>
        <p:txBody>
          <a:bodyPr>
            <a:noAutofit/>
          </a:bodyPr>
          <a:lstStyle>
            <a:lvl1pPr>
              <a:defRPr sz="1200">
                <a:solidFill>
                  <a:srgbClr val="FFFFFF"/>
                </a:solidFill>
              </a:defRPr>
            </a:lvl1pPr>
          </a:lstStyle>
          <a:p>
            <a:fld id="{F0C94032-CD4C-4C25-B0C2-CEC720522D92}" type="slidenum">
              <a:rPr lang="en-US" smtClean="0"/>
              <a:pPr/>
              <a:t>‹Nr.›</a:t>
            </a:fld>
            <a:endParaRPr lang="en-US"/>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73957" cy="1092182"/>
          </a:xfrm>
        </p:spPr>
        <p:txBody>
          <a:bodyPr/>
          <a:lstStyle/>
          <a:p>
            <a:endParaRPr kumimoji="0" lang="en-US" dirty="0"/>
          </a:p>
        </p:txBody>
      </p:sp>
      <p:sp>
        <p:nvSpPr>
          <p:cNvPr id="9" name="Inhaltsplatzhalter 8"/>
          <p:cNvSpPr>
            <a:spLocks noGrp="1"/>
          </p:cNvSpPr>
          <p:nvPr>
            <p:ph sz="quarter" idx="1"/>
          </p:nvPr>
        </p:nvSpPr>
        <p:spPr>
          <a:xfrm>
            <a:off x="712893" y="1752571"/>
            <a:ext cx="4544695"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5665843" y="1752571"/>
            <a:ext cx="4544695"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Foliennummernplatzhalt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712892" y="4791074"/>
            <a:ext cx="4544695"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el 1"/>
          <p:cNvSpPr>
            <a:spLocks noGrp="1"/>
          </p:cNvSpPr>
          <p:nvPr>
            <p:ph type="title"/>
          </p:nvPr>
        </p:nvSpPr>
        <p:spPr>
          <a:xfrm>
            <a:off x="623782" y="301050"/>
            <a:ext cx="8472593" cy="959160"/>
          </a:xfrm>
        </p:spPr>
        <p:txBody>
          <a:bodyPr anchor="ctr"/>
          <a:lstStyle>
            <a:lvl1pPr>
              <a:defRPr/>
            </a:lvl1pPr>
          </a:lstStyle>
          <a:p>
            <a:endParaRPr kumimoji="0" lang="en-US"/>
          </a:p>
        </p:txBody>
      </p:sp>
      <p:sp>
        <p:nvSpPr>
          <p:cNvPr id="11" name="Inhaltsplatzhalter 10"/>
          <p:cNvSpPr>
            <a:spLocks noGrp="1"/>
          </p:cNvSpPr>
          <p:nvPr>
            <p:ph sz="quarter" idx="2"/>
          </p:nvPr>
        </p:nvSpPr>
        <p:spPr>
          <a:xfrm>
            <a:off x="712893"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Inhaltsplatzhalter 12"/>
          <p:cNvSpPr>
            <a:spLocks noGrp="1"/>
          </p:cNvSpPr>
          <p:nvPr>
            <p:ph sz="quarter" idx="4"/>
          </p:nvPr>
        </p:nvSpPr>
        <p:spPr>
          <a:xfrm>
            <a:off x="5614035" y="2688449"/>
            <a:ext cx="4544695" cy="394866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2" name="Foliennummernplatzhalt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‹Nr.›</a:t>
            </a:fld>
            <a:endParaRPr kumimoji="0" lang="en-US"/>
          </a:p>
        </p:txBody>
      </p:sp>
      <p:sp>
        <p:nvSpPr>
          <p:cNvPr id="16" name="Textplatzhalter 15"/>
          <p:cNvSpPr>
            <a:spLocks noGrp="1"/>
          </p:cNvSpPr>
          <p:nvPr>
            <p:ph type="body" sz="quarter" idx="1"/>
          </p:nvPr>
        </p:nvSpPr>
        <p:spPr>
          <a:xfrm>
            <a:off x="712893" y="1932323"/>
            <a:ext cx="4544695" cy="705718"/>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5614035" y="1932323"/>
            <a:ext cx="4544695" cy="705718"/>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712893" y="252042"/>
            <a:ext cx="8393007" cy="1092182"/>
          </a:xfrm>
        </p:spPr>
        <p:txBody>
          <a:bodyPr/>
          <a:lstStyle/>
          <a:p>
            <a:endParaRPr kumimoji="0" lang="en-US"/>
          </a:p>
        </p:txBody>
      </p:sp>
      <p:sp>
        <p:nvSpPr>
          <p:cNvPr id="5" name="Foliennummernplatzhalter 4"/>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umsplatzhalter 1"/>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7/23/22</a:t>
            </a:fld>
            <a:endParaRPr lang="en-US"/>
          </a:p>
        </p:txBody>
      </p:sp>
      <p:sp>
        <p:nvSpPr>
          <p:cNvPr id="3" name="Fußzeilenplatzhalter 2"/>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4" name="Foliennummernplatzhalter 3"/>
          <p:cNvSpPr>
            <a:spLocks noGrp="1"/>
          </p:cNvSpPr>
          <p:nvPr>
            <p:ph type="sldNum" sz="quarter" idx="12"/>
          </p:nvPr>
        </p:nvSpPr>
        <p:spPr>
          <a:xfrm>
            <a:off x="0" y="6889151"/>
            <a:ext cx="623782" cy="420070"/>
          </a:xfrm>
        </p:spPr>
        <p:txBody>
          <a:bodyPr/>
          <a:lstStyle>
            <a:lvl1pPr>
              <a:defRPr>
                <a:solidFill>
                  <a:schemeClr val="tx2"/>
                </a:solidFill>
              </a:defRPr>
            </a:lvl1pPr>
          </a:lstStyle>
          <a:p>
            <a:pPr eaLnBrk="1" latinLnBrk="0" hangingPunct="1"/>
            <a:fld id="{F0C94032-CD4C-4C25-B0C2-CEC720522D92}" type="slidenum">
              <a:rPr kumimoji="0" lang="en-US" smtClean="0"/>
              <a:pPr eaLnBrk="1" latinLnBrk="0" hangingPunct="1"/>
              <a:t>‹Nr.›</a:t>
            </a:fld>
            <a:endParaRPr kumimoji="0" lang="en-US">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el 1"/>
          <p:cNvSpPr>
            <a:spLocks noGrp="1"/>
          </p:cNvSpPr>
          <p:nvPr>
            <p:ph type="title"/>
          </p:nvPr>
        </p:nvSpPr>
        <p:spPr>
          <a:xfrm>
            <a:off x="712894" y="301050"/>
            <a:ext cx="8364432" cy="959160"/>
          </a:xfrm>
        </p:spPr>
        <p:txBody>
          <a:bodyPr anchor="ctr">
            <a:normAutofit/>
          </a:bodyPr>
          <a:lstStyle>
            <a:lvl1pPr algn="l">
              <a:buNone/>
              <a:defRPr sz="2400" b="1">
                <a:solidFill>
                  <a:schemeClr val="tx1"/>
                </a:solidFill>
              </a:defRPr>
            </a:lvl1pPr>
          </a:lstStyle>
          <a:p>
            <a:endParaRPr kumimoji="0" lang="en-US" dirty="0"/>
          </a:p>
        </p:txBody>
      </p:sp>
      <p:sp>
        <p:nvSpPr>
          <p:cNvPr id="5" name="Datumsplatzhalter 4"/>
          <p:cNvSpPr>
            <a:spLocks noGrp="1"/>
          </p:cNvSpPr>
          <p:nvPr>
            <p:ph type="dt" sz="half" idx="10"/>
          </p:nvPr>
        </p:nvSpPr>
        <p:spPr>
          <a:xfrm>
            <a:off x="7128934" y="6889151"/>
            <a:ext cx="3118908" cy="402567"/>
          </a:xfrm>
          <a:prstGeom prst="rect">
            <a:avLst/>
          </a:prstGeom>
        </p:spPr>
        <p:txBody>
          <a:bodyPr/>
          <a:lstStyle/>
          <a:p>
            <a:pPr eaLnBrk="1" latinLnBrk="0" hangingPunct="1"/>
            <a:fld id="{23A271A1-F6D6-438B-A432-4747EE7ECD40}" type="datetimeFigureOut">
              <a:rPr lang="en-US" smtClean="0"/>
              <a:pPr eaLnBrk="1" latinLnBrk="0" hangingPunct="1"/>
              <a:t>7/23/22</a:t>
            </a:fld>
            <a:endParaRPr lang="en-US"/>
          </a:p>
        </p:txBody>
      </p:sp>
      <p:sp>
        <p:nvSpPr>
          <p:cNvPr id="6" name="Fußzeilenplatzhalter 5"/>
          <p:cNvSpPr>
            <a:spLocks noGrp="1"/>
          </p:cNvSpPr>
          <p:nvPr>
            <p:ph type="ftr" sz="quarter" idx="11"/>
          </p:nvPr>
        </p:nvSpPr>
        <p:spPr>
          <a:xfrm>
            <a:off x="712894" y="6888938"/>
            <a:ext cx="6339655" cy="402567"/>
          </a:xfrm>
          <a:prstGeom prst="rect">
            <a:avLst/>
          </a:prstGeom>
        </p:spPr>
        <p:txBody>
          <a:bodyPr/>
          <a:lstStyle/>
          <a:p>
            <a:endParaRPr kumimoji="0" lang="en-US"/>
          </a:p>
        </p:txBody>
      </p:sp>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712893" y="1932323"/>
            <a:ext cx="1871345"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dirty="0"/>
          </a:p>
        </p:txBody>
      </p:sp>
      <p:sp>
        <p:nvSpPr>
          <p:cNvPr id="9" name="Inhaltsplatzhalter 8"/>
          <p:cNvSpPr>
            <a:spLocks noGrp="1"/>
          </p:cNvSpPr>
          <p:nvPr>
            <p:ph sz="quarter" idx="1"/>
          </p:nvPr>
        </p:nvSpPr>
        <p:spPr>
          <a:xfrm>
            <a:off x="2762462" y="1932323"/>
            <a:ext cx="4290087"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7128934" y="1931071"/>
            <a:ext cx="3118908"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6">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374" y="-2196"/>
            <a:ext cx="10694774"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2" name="Titelplatzhalter 21"/>
          <p:cNvSpPr>
            <a:spLocks noGrp="1"/>
          </p:cNvSpPr>
          <p:nvPr>
            <p:ph type="title"/>
          </p:nvPr>
        </p:nvSpPr>
        <p:spPr>
          <a:xfrm>
            <a:off x="712893" y="252042"/>
            <a:ext cx="953494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716458" y="1764294"/>
            <a:ext cx="9534948"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27"/>
            <a:ext cx="1069340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8" name="Rechteck 7"/>
          <p:cNvSpPr/>
          <p:nvPr/>
        </p:nvSpPr>
        <p:spPr>
          <a:xfrm>
            <a:off x="1" y="1617758"/>
            <a:ext cx="503999"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9" name="Rechteck 8"/>
          <p:cNvSpPr/>
          <p:nvPr/>
        </p:nvSpPr>
        <p:spPr>
          <a:xfrm>
            <a:off x="590598" y="1617757"/>
            <a:ext cx="10116000"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0" y="7195476"/>
            <a:ext cx="10694775"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23" name="Foliennummernplatzhalter 22"/>
          <p:cNvSpPr>
            <a:spLocks noGrp="1"/>
          </p:cNvSpPr>
          <p:nvPr>
            <p:ph type="sldNum" sz="quarter" idx="4"/>
          </p:nvPr>
        </p:nvSpPr>
        <p:spPr>
          <a:xfrm>
            <a:off x="9814594" y="7214618"/>
            <a:ext cx="623782" cy="269546"/>
          </a:xfrm>
          <a:prstGeom prst="rect">
            <a:avLst/>
          </a:prstGeom>
          <a:noFill/>
        </p:spPr>
        <p:txBody>
          <a:bodyPr vert="horz" lIns="104306" tIns="52153" rIns="104306" bIns="52153" anchor="ctr" anchorCtr="0">
            <a:normAutofit/>
          </a:bodyPr>
          <a:lstStyle>
            <a:lvl1pPr algn="ctr" eaLnBrk="1" latinLnBrk="0" hangingPunct="1">
              <a:defRPr kumimoji="0" sz="1600" b="1">
                <a:solidFill>
                  <a:schemeClr val="bg1"/>
                </a:solidFill>
              </a:defRPr>
            </a:lvl1pPr>
          </a:lstStyle>
          <a:p>
            <a:fld id="{F0C94032-CD4C-4C25-B0C2-CEC720522D92}" type="slidenum">
              <a:rPr lang="en-US" smtClean="0"/>
              <a:pPr/>
              <a:t>‹Nr.›</a:t>
            </a:fld>
            <a:endParaRPr lang="en-US"/>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17" cstate="email">
            <a:extLst>
              <a:ext uri="{28A0092B-C50C-407E-A947-70E740481C1C}">
                <a14:useLocalDpi xmlns:a14="http://schemas.microsoft.com/office/drawing/2010/main" val="0"/>
              </a:ext>
            </a:extLst>
          </a:blip>
          <a:stretch>
            <a:fillRect/>
          </a:stretch>
        </p:blipFill>
        <p:spPr>
          <a:xfrm>
            <a:off x="9181041" y="264733"/>
            <a:ext cx="1066800" cy="10668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75" r:id="rId10"/>
    <p:sldLayoutId id="2147483669" r:id="rId11"/>
    <p:sldLayoutId id="2147483670" r:id="rId12"/>
    <p:sldLayoutId id="2147483671" r:id="rId13"/>
    <p:sldLayoutId id="2147483676" r:id="rId14"/>
  </p:sldLayoutIdLst>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365070" indent="-365070" algn="l" rtl="0" eaLnBrk="1" latinLnBrk="0" hangingPunct="1">
        <a:spcBef>
          <a:spcPts val="798"/>
        </a:spcBef>
        <a:buClr>
          <a:schemeClr val="accent2"/>
        </a:buClr>
        <a:buSzPct val="60000"/>
        <a:buFont typeface="Wingdings"/>
        <a:buChar char=""/>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Untertitel 6"/>
          <p:cNvSpPr>
            <a:spLocks noGrp="1"/>
          </p:cNvSpPr>
          <p:nvPr>
            <p:ph type="body" sz="quarter" idx="10"/>
          </p:nvPr>
        </p:nvSpPr>
        <p:spPr/>
        <p:txBody>
          <a:bodyPr>
            <a:normAutofit/>
          </a:bodyPr>
          <a:lstStyle/>
          <a:p>
            <a:pPr marL="0" indent="0">
              <a:buNone/>
            </a:pPr>
            <a:r>
              <a:rPr lang="de-DE" sz="4000" dirty="0"/>
              <a:t>Unterweisungsmodul</a:t>
            </a:r>
          </a:p>
          <a:p>
            <a:pPr marL="0" indent="0">
              <a:buNone/>
            </a:pPr>
            <a:r>
              <a:rPr lang="de-DE" sz="4000" b="0" dirty="0">
                <a:solidFill>
                  <a:srgbClr val="95C02A"/>
                </a:solidFill>
              </a:rPr>
              <a:t>Einsatz Fehlerstrom-Schutzeinrichtung PRCD-S</a:t>
            </a:r>
          </a:p>
        </p:txBody>
      </p:sp>
      <p:sp>
        <p:nvSpPr>
          <p:cNvPr id="11" name="Untertitel 6"/>
          <p:cNvSpPr txBox="1">
            <a:spLocks/>
          </p:cNvSpPr>
          <p:nvPr/>
        </p:nvSpPr>
        <p:spPr>
          <a:xfrm>
            <a:off x="48607"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endParaRPr lang="de-DE" sz="1600" i="1" dirty="0"/>
          </a:p>
        </p:txBody>
      </p:sp>
      <p:sp>
        <p:nvSpPr>
          <p:cNvPr id="9" name="Untertitel 6">
            <a:extLst>
              <a:ext uri="{FF2B5EF4-FFF2-40B4-BE49-F238E27FC236}">
                <a16:creationId xmlns:a16="http://schemas.microsoft.com/office/drawing/2014/main" id="{162DC94C-9AFD-47A2-B82E-4078AA867EDE}"/>
              </a:ext>
            </a:extLst>
          </p:cNvPr>
          <p:cNvSpPr txBox="1">
            <a:spLocks/>
          </p:cNvSpPr>
          <p:nvPr/>
        </p:nvSpPr>
        <p:spPr>
          <a:xfrm>
            <a:off x="0" y="6670446"/>
            <a:ext cx="7841827" cy="756126"/>
          </a:xfrm>
          <a:prstGeom prst="rect">
            <a:avLst/>
          </a:prstGeom>
        </p:spPr>
        <p:txBody>
          <a:bodyPr vert="horz" lIns="104306" tIns="52153" rIns="104306" bIns="52153" anchor="ctr">
            <a:normAutofit/>
          </a:bodyPr>
          <a:lstStyle>
            <a:lvl1pPr marL="0" indent="0" algn="l" rtl="0" eaLnBrk="1" latinLnBrk="0" hangingPunct="1">
              <a:spcBef>
                <a:spcPts val="700"/>
              </a:spcBef>
              <a:buClr>
                <a:schemeClr val="accent2"/>
              </a:buClr>
              <a:buSzPct val="60000"/>
              <a:buFont typeface="Wingdings"/>
              <a:buNone/>
              <a:defRPr kumimoji="0" sz="2600" kern="1200">
                <a:solidFill>
                  <a:srgbClr val="FFFFFF"/>
                </a:solidFill>
                <a:latin typeface="+mn-lt"/>
                <a:ea typeface="+mn-ea"/>
                <a:cs typeface="+mn-cs"/>
              </a:defRPr>
            </a:lvl1pPr>
            <a:lvl2pPr marL="457200" indent="0" algn="ctr" rtl="0" eaLnBrk="1" latinLnBrk="0" hangingPunct="1">
              <a:spcBef>
                <a:spcPts val="550"/>
              </a:spcBef>
              <a:buClr>
                <a:schemeClr val="accent1"/>
              </a:buClr>
              <a:buSzPct val="70000"/>
              <a:buFont typeface="Wingdings 2"/>
              <a:buNone/>
              <a:defRPr kumimoji="0" sz="2600" kern="1200">
                <a:solidFill>
                  <a:schemeClr val="tx1"/>
                </a:solidFill>
                <a:latin typeface="+mn-lt"/>
                <a:ea typeface="+mn-ea"/>
                <a:cs typeface="+mn-cs"/>
              </a:defRPr>
            </a:lvl2pPr>
            <a:lvl3pPr marL="914400" indent="0" algn="ctr" rtl="0" eaLnBrk="1" latinLnBrk="0" hangingPunct="1">
              <a:spcBef>
                <a:spcPts val="500"/>
              </a:spcBef>
              <a:buClr>
                <a:schemeClr val="accent2"/>
              </a:buClr>
              <a:buSzPct val="75000"/>
              <a:buFont typeface="Wingdings"/>
              <a:buNone/>
              <a:defRPr kumimoji="0" sz="2300" kern="1200">
                <a:solidFill>
                  <a:schemeClr val="tx1"/>
                </a:solidFill>
                <a:latin typeface="+mn-lt"/>
                <a:ea typeface="+mn-ea"/>
                <a:cs typeface="+mn-cs"/>
              </a:defRPr>
            </a:lvl3pPr>
            <a:lvl4pPr marL="1371600" indent="0" algn="ctr" rtl="0" eaLnBrk="1" latinLnBrk="0" hangingPunct="1">
              <a:spcBef>
                <a:spcPts val="400"/>
              </a:spcBef>
              <a:buClr>
                <a:schemeClr val="accent3"/>
              </a:buClr>
              <a:buSzPct val="75000"/>
              <a:buFont typeface="Wingdings"/>
              <a:buNone/>
              <a:defRPr kumimoji="0" sz="2000" kern="1200">
                <a:solidFill>
                  <a:schemeClr val="tx1"/>
                </a:solidFill>
                <a:latin typeface="+mn-lt"/>
                <a:ea typeface="+mn-ea"/>
                <a:cs typeface="+mn-cs"/>
              </a:defRPr>
            </a:lvl4pPr>
            <a:lvl5pPr marL="1828800" indent="0" algn="ctr" rtl="0" eaLnBrk="1" latinLnBrk="0" hangingPunct="1">
              <a:spcBef>
                <a:spcPts val="400"/>
              </a:spcBef>
              <a:buClr>
                <a:schemeClr val="accent4"/>
              </a:buClr>
              <a:buSzPct val="65000"/>
              <a:buFont typeface="Wingdings"/>
              <a:buNone/>
              <a:defRPr kumimoji="0" sz="2000" kern="1200">
                <a:solidFill>
                  <a:schemeClr val="tx1"/>
                </a:solidFill>
                <a:latin typeface="+mn-lt"/>
                <a:ea typeface="+mn-ea"/>
                <a:cs typeface="+mn-cs"/>
              </a:defRPr>
            </a:lvl5pPr>
            <a:lvl6pPr marL="2286000" indent="0" algn="ctr"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743200" indent="0" algn="ctr" rtl="0" eaLnBrk="1" latinLnBrk="0" hangingPunct="1">
              <a:spcBef>
                <a:spcPct val="20000"/>
              </a:spcBef>
              <a:buClr>
                <a:schemeClr val="accent2"/>
              </a:buClr>
              <a:buFont typeface="Wingdings"/>
              <a:buNone/>
              <a:defRPr kumimoji="0" sz="1800" kern="1200" baseline="0">
                <a:solidFill>
                  <a:schemeClr val="tx1"/>
                </a:solidFill>
                <a:latin typeface="+mn-lt"/>
                <a:ea typeface="+mn-ea"/>
                <a:cs typeface="+mn-cs"/>
              </a:defRPr>
            </a:lvl7pPr>
            <a:lvl8pPr marL="3200400" indent="0" algn="ctr" rtl="0" eaLnBrk="1" latinLnBrk="0" hangingPunct="1">
              <a:spcBef>
                <a:spcPct val="20000"/>
              </a:spcBef>
              <a:buClr>
                <a:schemeClr val="accent3"/>
              </a:buClr>
              <a:buFont typeface="Wingdings"/>
              <a:buNone/>
              <a:defRPr kumimoji="0" sz="1800" kern="1200" baseline="0">
                <a:solidFill>
                  <a:schemeClr val="tx1"/>
                </a:solidFill>
                <a:latin typeface="+mn-lt"/>
                <a:ea typeface="+mn-ea"/>
                <a:cs typeface="+mn-cs"/>
              </a:defRPr>
            </a:lvl8pPr>
            <a:lvl9pPr marL="3657600" indent="0" algn="ctr" rtl="0" eaLnBrk="1" latinLnBrk="0" hangingPunct="1">
              <a:spcBef>
                <a:spcPct val="20000"/>
              </a:spcBef>
              <a:buClr>
                <a:schemeClr val="accent4"/>
              </a:buClr>
              <a:buFont typeface="Wingdings"/>
              <a:buNone/>
              <a:defRPr kumimoji="0" sz="1800" kern="1200" baseline="0">
                <a:solidFill>
                  <a:schemeClr val="tx1"/>
                </a:solidFill>
                <a:latin typeface="+mn-lt"/>
                <a:ea typeface="+mn-ea"/>
                <a:cs typeface="+mn-cs"/>
              </a:defRPr>
            </a:lvl9pPr>
          </a:lstStyle>
          <a:p>
            <a:r>
              <a:rPr lang="de-DE" sz="1600" i="1" dirty="0"/>
              <a:t>Rev. 04 2022-07-03</a:t>
            </a:r>
          </a:p>
        </p:txBody>
      </p:sp>
    </p:spTree>
    <p:extLst>
      <p:ext uri="{BB962C8B-B14F-4D97-AF65-F5344CB8AC3E}">
        <p14:creationId xmlns:p14="http://schemas.microsoft.com/office/powerpoint/2010/main" val="7041599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Besonderheiten bei der Anwendung eines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10</a:t>
            </a:fld>
            <a:endParaRPr lang="de-DE" dirty="0"/>
          </a:p>
        </p:txBody>
      </p:sp>
      <p:sp>
        <p:nvSpPr>
          <p:cNvPr id="2" name="Inhaltsplatzhalter 1"/>
          <p:cNvSpPr>
            <a:spLocks noGrp="1"/>
          </p:cNvSpPr>
          <p:nvPr>
            <p:ph sz="quarter" idx="1"/>
          </p:nvPr>
        </p:nvSpPr>
        <p:spPr/>
        <p:txBody>
          <a:bodyPr>
            <a:noAutofit/>
          </a:bodyPr>
          <a:lstStyle/>
          <a:p>
            <a:pPr marL="0" indent="0">
              <a:buNone/>
            </a:pPr>
            <a:r>
              <a:rPr lang="de-DE" dirty="0"/>
              <a:t>Aktuell verwendete und erhältliche PRCD-S erfüllen nur dann die Schutzfunktion, wenn sie mit bloßer Hand und direktem Hautkontakt zur Einschalttaste eingeschaltet werden. </a:t>
            </a:r>
          </a:p>
          <a:p>
            <a:pPr marL="0" indent="0">
              <a:buNone/>
            </a:pPr>
            <a:endParaRPr lang="de-DE" dirty="0"/>
          </a:p>
          <a:p>
            <a:pPr marL="0" indent="0">
              <a:buNone/>
            </a:pPr>
            <a:r>
              <a:rPr lang="de-DE" dirty="0"/>
              <a:t>PRCD-S führen während des Einschaltvorgangs eine Messung über den Körper des Benutzers durch. Trägt dieser beim Einschalten, z. B. Handschuhe, kann diese Messung nicht erfolgen und es wird „alles in Ordnung“ angezeigt obwohl keine Schutzfunktion aktiv ist! Das heißt unter anderem, die PRCD-S kann eine gefährliche Spannung auf dem Schutzleiter (PE) nicht erkennen. Gehäuseteile daran angeschlossener Betriebsmittel können unter Spannung stehen. </a:t>
            </a:r>
          </a:p>
          <a:p>
            <a:pPr marL="0" indent="0">
              <a:buNone/>
            </a:pPr>
            <a:endParaRPr lang="de-DE" dirty="0">
              <a:latin typeface="Arial" charset="0"/>
              <a:ea typeface="Arial" charset="0"/>
              <a:cs typeface="Arial" charset="0"/>
            </a:endParaRPr>
          </a:p>
          <a:p>
            <a:pPr marL="0" indent="0">
              <a:buNone/>
            </a:pPr>
            <a:endParaRPr lang="de-DE" dirty="0">
              <a:latin typeface="Arial" charset="0"/>
              <a:ea typeface="Arial" charset="0"/>
              <a:cs typeface="Arial" charset="0"/>
            </a:endParaRPr>
          </a:p>
          <a:p>
            <a:pPr marL="0" indent="0">
              <a:buNone/>
            </a:pPr>
            <a:endParaRPr lang="de-DE" dirty="0">
              <a:latin typeface="Arial" charset="0"/>
              <a:ea typeface="Arial" charset="0"/>
              <a:cs typeface="Arial" charset="0"/>
            </a:endParaRPr>
          </a:p>
          <a:p>
            <a:endParaRPr lang="de-DE" dirty="0">
              <a:latin typeface="Arial" charset="0"/>
              <a:ea typeface="Arial" charset="0"/>
              <a:cs typeface="Arial" charset="0"/>
            </a:endParaRPr>
          </a:p>
        </p:txBody>
      </p:sp>
    </p:spTree>
    <p:extLst>
      <p:ext uri="{BB962C8B-B14F-4D97-AF65-F5344CB8AC3E}">
        <p14:creationId xmlns:p14="http://schemas.microsoft.com/office/powerpoint/2010/main" val="1650051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de-DE" dirty="0">
                <a:solidFill>
                  <a:srgbClr val="313130"/>
                </a:solidFill>
              </a:rPr>
              <a:t>Arten und Ausführungen von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11</a:t>
            </a:fld>
            <a:endParaRPr lang="de-DE" dirty="0"/>
          </a:p>
        </p:txBody>
      </p:sp>
      <p:sp>
        <p:nvSpPr>
          <p:cNvPr id="2" name="Inhaltsplatzhalter 1"/>
          <p:cNvSpPr>
            <a:spLocks noGrp="1"/>
          </p:cNvSpPr>
          <p:nvPr>
            <p:ph sz="quarter" idx="1"/>
          </p:nvPr>
        </p:nvSpPr>
        <p:spPr>
          <a:xfrm>
            <a:off x="716457" y="1764295"/>
            <a:ext cx="5033413" cy="4956828"/>
          </a:xfrm>
        </p:spPr>
        <p:txBody>
          <a:bodyPr/>
          <a:lstStyle/>
          <a:p>
            <a:r>
              <a:rPr lang="de-DE" dirty="0"/>
              <a:t>PRCD-S werden von verschiedenen Herstellern gefertigt. Sie werden oft mit weiteren Schutzfunktionen versehen und heißen dann:</a:t>
            </a:r>
          </a:p>
          <a:p>
            <a:pPr lvl="1"/>
            <a:r>
              <a:rPr lang="de-DE" dirty="0"/>
              <a:t>PRCD-S+</a:t>
            </a:r>
          </a:p>
          <a:p>
            <a:pPr lvl="1"/>
            <a:r>
              <a:rPr lang="de-DE" dirty="0"/>
              <a:t>PRCD-S pro oder</a:t>
            </a:r>
          </a:p>
          <a:p>
            <a:pPr lvl="1"/>
            <a:r>
              <a:rPr lang="de-DE" dirty="0"/>
              <a:t>PRCD-S pro DC</a:t>
            </a:r>
          </a:p>
          <a:p>
            <a:r>
              <a:rPr lang="de-DE" dirty="0"/>
              <a:t>Sie sind auch als Drehstrom-Ausführung erhältlich</a:t>
            </a:r>
          </a:p>
          <a:p>
            <a:endParaRPr lang="de-DE" dirty="0"/>
          </a:p>
          <a:p>
            <a:endParaRPr lang="de-DE" dirty="0"/>
          </a:p>
          <a:p>
            <a:endParaRPr lang="de-DE" dirty="0"/>
          </a:p>
        </p:txBody>
      </p:sp>
      <p:pic>
        <p:nvPicPr>
          <p:cNvPr id="14" name="Grafik 13">
            <a:extLst>
              <a:ext uri="{FF2B5EF4-FFF2-40B4-BE49-F238E27FC236}">
                <a16:creationId xmlns:a16="http://schemas.microsoft.com/office/drawing/2014/main" id="{381BD102-E553-2BE4-0828-D2B2BA65E423}"/>
              </a:ext>
            </a:extLst>
          </p:cNvPr>
          <p:cNvPicPr>
            <a:picLocks noChangeAspect="1"/>
          </p:cNvPicPr>
          <p:nvPr/>
        </p:nvPicPr>
        <p:blipFill>
          <a:blip r:embed="rId2"/>
          <a:stretch>
            <a:fillRect/>
          </a:stretch>
        </p:blipFill>
        <p:spPr>
          <a:xfrm>
            <a:off x="6005070" y="2111848"/>
            <a:ext cx="3809524" cy="1612698"/>
          </a:xfrm>
          <a:prstGeom prst="rect">
            <a:avLst/>
          </a:prstGeom>
        </p:spPr>
      </p:pic>
      <p:pic>
        <p:nvPicPr>
          <p:cNvPr id="1026" name="Picture 2" descr="Portable Residual Current Device PRCD-S - Elektron Berlin">
            <a:extLst>
              <a:ext uri="{FF2B5EF4-FFF2-40B4-BE49-F238E27FC236}">
                <a16:creationId xmlns:a16="http://schemas.microsoft.com/office/drawing/2014/main" id="{FA021EB3-B3A2-B2C2-8770-D59A2B458BB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05070" y="3824232"/>
            <a:ext cx="3479893" cy="271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632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Besonderheiten bei der Anwendung eines PRCD-S</a:t>
            </a:r>
          </a:p>
        </p:txBody>
      </p:sp>
      <p:sp>
        <p:nvSpPr>
          <p:cNvPr id="2" name="Inhaltsplatzhalter 1"/>
          <p:cNvSpPr>
            <a:spLocks noGrp="1"/>
          </p:cNvSpPr>
          <p:nvPr>
            <p:ph sz="quarter" idx="2"/>
          </p:nvPr>
        </p:nvSpPr>
        <p:spPr/>
        <p:txBody>
          <a:bodyPr>
            <a:noAutofit/>
          </a:bodyPr>
          <a:lstStyle/>
          <a:p>
            <a:r>
              <a:rPr lang="de-DE" dirty="0"/>
              <a:t>Es sollte eine Information am Schaltgerät zur richtigen Verwendung angebracht werden. </a:t>
            </a:r>
          </a:p>
          <a:p>
            <a:r>
              <a:rPr lang="de-DE" dirty="0"/>
              <a:t>Durch die Anbringung des Sicherheitshinweises darf die Funktion nicht beeinträchtigt werden. </a:t>
            </a:r>
          </a:p>
          <a:p>
            <a:r>
              <a:rPr lang="de-DE" dirty="0"/>
              <a:t>Der Einschalttaster darf in keinem Fall überklebt, abgedeckt, oder beschriftet werden! </a:t>
            </a:r>
          </a:p>
          <a:p>
            <a:pPr marL="0" indent="0">
              <a:buNone/>
            </a:pPr>
            <a:endParaRPr lang="de-DE" dirty="0">
              <a:latin typeface="Arial" charset="0"/>
              <a:ea typeface="Arial" charset="0"/>
              <a:cs typeface="Arial" charset="0"/>
            </a:endParaRPr>
          </a:p>
          <a:p>
            <a:pPr marL="0" indent="0">
              <a:buNone/>
            </a:pPr>
            <a:endParaRPr lang="de-DE" dirty="0">
              <a:latin typeface="Arial" charset="0"/>
              <a:ea typeface="Arial" charset="0"/>
              <a:cs typeface="Arial" charset="0"/>
            </a:endParaRPr>
          </a:p>
          <a:p>
            <a:pPr marL="0" indent="0">
              <a:buNone/>
            </a:pPr>
            <a:endParaRPr lang="de-DE" dirty="0">
              <a:latin typeface="Arial" charset="0"/>
              <a:ea typeface="Arial" charset="0"/>
              <a:cs typeface="Arial" charset="0"/>
            </a:endParaRPr>
          </a:p>
          <a:p>
            <a:endParaRPr lang="de-DE" dirty="0">
              <a:latin typeface="Arial" charset="0"/>
              <a:ea typeface="Arial" charset="0"/>
              <a:cs typeface="Arial" charset="0"/>
            </a:endParaRPr>
          </a:p>
        </p:txBody>
      </p:sp>
      <p:pic>
        <p:nvPicPr>
          <p:cNvPr id="16" name="Inhaltsplatzhalter 15">
            <a:extLst>
              <a:ext uri="{FF2B5EF4-FFF2-40B4-BE49-F238E27FC236}">
                <a16:creationId xmlns:a16="http://schemas.microsoft.com/office/drawing/2014/main" id="{5A30A14A-C10D-4693-8CF3-59A6121054A1}"/>
              </a:ext>
            </a:extLst>
          </p:cNvPr>
          <p:cNvPicPr>
            <a:picLocks noGrp="1" noChangeAspect="1"/>
          </p:cNvPicPr>
          <p:nvPr>
            <p:ph sz="quarter" idx="4"/>
          </p:nvPr>
        </p:nvPicPr>
        <p:blipFill>
          <a:blip r:embed="rId2"/>
          <a:stretch>
            <a:fillRect/>
          </a:stretch>
        </p:blipFill>
        <p:spPr>
          <a:xfrm>
            <a:off x="5614035" y="2914493"/>
            <a:ext cx="4545013" cy="1748788"/>
          </a:xfrm>
          <a:prstGeom prst="rect">
            <a:avLst/>
          </a:prstGeom>
        </p:spPr>
      </p:pic>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12</a:t>
            </a:fld>
            <a:endParaRPr lang="de-DE" dirty="0"/>
          </a:p>
        </p:txBody>
      </p:sp>
      <p:sp>
        <p:nvSpPr>
          <p:cNvPr id="10" name="Textplatzhalter 9">
            <a:extLst>
              <a:ext uri="{FF2B5EF4-FFF2-40B4-BE49-F238E27FC236}">
                <a16:creationId xmlns:a16="http://schemas.microsoft.com/office/drawing/2014/main" id="{91CD2D93-DFA9-4768-9BBA-E75BC57AD6C9}"/>
              </a:ext>
            </a:extLst>
          </p:cNvPr>
          <p:cNvSpPr>
            <a:spLocks noGrp="1"/>
          </p:cNvSpPr>
          <p:nvPr>
            <p:ph type="body" sz="quarter" idx="1"/>
          </p:nvPr>
        </p:nvSpPr>
        <p:spPr/>
        <p:txBody>
          <a:bodyPr/>
          <a:lstStyle/>
          <a:p>
            <a:r>
              <a:rPr lang="de-DE" dirty="0"/>
              <a:t>Allgemein</a:t>
            </a:r>
          </a:p>
        </p:txBody>
      </p:sp>
      <p:sp>
        <p:nvSpPr>
          <p:cNvPr id="11" name="Textplatzhalter 10">
            <a:extLst>
              <a:ext uri="{FF2B5EF4-FFF2-40B4-BE49-F238E27FC236}">
                <a16:creationId xmlns:a16="http://schemas.microsoft.com/office/drawing/2014/main" id="{B7A586B4-A72C-4847-B958-73B6278C06BC}"/>
              </a:ext>
            </a:extLst>
          </p:cNvPr>
          <p:cNvSpPr>
            <a:spLocks noGrp="1"/>
          </p:cNvSpPr>
          <p:nvPr>
            <p:ph type="body" sz="quarter" idx="3"/>
          </p:nvPr>
        </p:nvSpPr>
        <p:spPr/>
        <p:txBody>
          <a:bodyPr/>
          <a:lstStyle/>
          <a:p>
            <a:r>
              <a:rPr lang="de-DE" dirty="0"/>
              <a:t>Hinweisschild</a:t>
            </a:r>
          </a:p>
        </p:txBody>
      </p:sp>
    </p:spTree>
    <p:extLst>
      <p:ext uri="{BB962C8B-B14F-4D97-AF65-F5344CB8AC3E}">
        <p14:creationId xmlns:p14="http://schemas.microsoft.com/office/powerpoint/2010/main" val="668457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Prüfung eines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13</a:t>
            </a:fld>
            <a:endParaRPr lang="de-DE" dirty="0"/>
          </a:p>
        </p:txBody>
      </p:sp>
      <p:sp>
        <p:nvSpPr>
          <p:cNvPr id="11" name="Textplatzhalter 10">
            <a:extLst>
              <a:ext uri="{FF2B5EF4-FFF2-40B4-BE49-F238E27FC236}">
                <a16:creationId xmlns:a16="http://schemas.microsoft.com/office/drawing/2014/main" id="{8CD3942B-208D-4607-91EB-6F692099D580}"/>
              </a:ext>
            </a:extLst>
          </p:cNvPr>
          <p:cNvSpPr>
            <a:spLocks noGrp="1"/>
          </p:cNvSpPr>
          <p:nvPr>
            <p:ph type="body" idx="2"/>
          </p:nvPr>
        </p:nvSpPr>
        <p:spPr/>
        <p:txBody>
          <a:bodyPr>
            <a:normAutofit fontScale="85000" lnSpcReduction="10000"/>
          </a:bodyPr>
          <a:lstStyle/>
          <a:p>
            <a:r>
              <a:rPr lang="de-DE" dirty="0"/>
              <a:t>Der PRCD-S hat eine Unterspan-</a:t>
            </a:r>
            <a:r>
              <a:rPr lang="de-DE" dirty="0" err="1"/>
              <a:t>nungsauslösung</a:t>
            </a:r>
            <a:r>
              <a:rPr lang="de-DE" dirty="0"/>
              <a:t> und muss deshalb an Netzspannung betrieben werden, die Messungen sind nur im </a:t>
            </a:r>
            <a:r>
              <a:rPr lang="de-DE" dirty="0" err="1"/>
              <a:t>eingeschal-tetem</a:t>
            </a:r>
            <a:r>
              <a:rPr lang="de-DE" dirty="0"/>
              <a:t> Zustand (PRCD-S schaltet allpolig) durchzuführen</a:t>
            </a:r>
          </a:p>
          <a:p>
            <a:endParaRPr lang="de-DE" dirty="0"/>
          </a:p>
        </p:txBody>
      </p:sp>
      <p:sp>
        <p:nvSpPr>
          <p:cNvPr id="2" name="Inhaltsplatzhalter 1"/>
          <p:cNvSpPr>
            <a:spLocks noGrp="1"/>
          </p:cNvSpPr>
          <p:nvPr>
            <p:ph sz="quarter" idx="1"/>
          </p:nvPr>
        </p:nvSpPr>
        <p:spPr/>
        <p:txBody>
          <a:bodyPr>
            <a:noAutofit/>
          </a:bodyPr>
          <a:lstStyle/>
          <a:p>
            <a:pPr defTabSz="914400"/>
            <a:r>
              <a:rPr lang="de-DE" dirty="0"/>
              <a:t>Besichtigung nach VDE 0702</a:t>
            </a:r>
          </a:p>
          <a:p>
            <a:pPr defTabSz="914400"/>
            <a:r>
              <a:rPr lang="de-DE" dirty="0"/>
              <a:t>Messen des Schutzleiterwiderstandes</a:t>
            </a:r>
          </a:p>
          <a:p>
            <a:pPr marL="874422" lvl="1" indent="-457200" defTabSz="914400">
              <a:buSzPct val="100000"/>
              <a:buFont typeface="+mj-lt"/>
              <a:buAutoNum type="arabicParenR"/>
            </a:pPr>
            <a:r>
              <a:rPr lang="de-DE" sz="1400" dirty="0"/>
              <a:t>Steckdosenleiste bzw. zwei Steckdosen am gleichen Versorgungskreis. </a:t>
            </a:r>
          </a:p>
          <a:p>
            <a:pPr marL="874422" lvl="1" indent="-457200" defTabSz="914400">
              <a:buSzPct val="100000"/>
              <a:buFont typeface="+mj-lt"/>
              <a:buAutoNum type="arabicParenR"/>
            </a:pPr>
            <a:r>
              <a:rPr lang="de-DE" sz="1400" dirty="0"/>
              <a:t>zwischengeschaltetes Gerät, z. B. PRCD-S. </a:t>
            </a:r>
          </a:p>
          <a:p>
            <a:pPr marL="874422" lvl="1" indent="-457200" defTabSz="914400">
              <a:buSzPct val="100000"/>
              <a:buFont typeface="+mj-lt"/>
              <a:buAutoNum type="arabicParenR"/>
            </a:pPr>
            <a:r>
              <a:rPr lang="de-DE" sz="1400" dirty="0"/>
              <a:t>am PRCD-S angeschlossene Last/Gerät. </a:t>
            </a:r>
          </a:p>
          <a:p>
            <a:pPr marL="874422" lvl="1" indent="-457200" defTabSz="914400">
              <a:buSzPct val="100000"/>
              <a:buFont typeface="+mj-lt"/>
              <a:buAutoNum type="arabicParenR"/>
            </a:pPr>
            <a:r>
              <a:rPr lang="de-DE" sz="1400" dirty="0"/>
              <a:t>Verbindung zwischen dem Messgerät und der Schutzleiterklemme des PRCD-S </a:t>
            </a:r>
          </a:p>
          <a:p>
            <a:pPr marL="874422" lvl="1" indent="-457200" defTabSz="914400">
              <a:buSzPct val="100000"/>
              <a:buFont typeface="+mj-lt"/>
              <a:buAutoNum type="arabicParenR"/>
            </a:pPr>
            <a:r>
              <a:rPr lang="de-DE" sz="1400" dirty="0"/>
              <a:t>Schutzleiterwiderstandsmessgerät </a:t>
            </a:r>
          </a:p>
          <a:p>
            <a:pPr marL="874422" lvl="1" indent="-457200" defTabSz="914400">
              <a:buSzPct val="100000"/>
              <a:buFont typeface="+mj-lt"/>
              <a:buAutoNum type="arabicParenR"/>
            </a:pPr>
            <a:r>
              <a:rPr lang="de-DE" sz="1400" dirty="0"/>
              <a:t>Verbindung zwischen Messgerät und dem Schutzleiter einer weiteren Steckdose der Steckdosenleiste</a:t>
            </a:r>
            <a:endParaRPr lang="de-DE" sz="1400" dirty="0">
              <a:latin typeface="Arial" charset="0"/>
              <a:ea typeface="Arial" charset="0"/>
              <a:cs typeface="Arial" charset="0"/>
            </a:endParaRPr>
          </a:p>
          <a:p>
            <a:pPr marL="0" indent="0">
              <a:buNone/>
            </a:pPr>
            <a:endParaRPr lang="de-DE" dirty="0"/>
          </a:p>
        </p:txBody>
      </p:sp>
      <p:pic>
        <p:nvPicPr>
          <p:cNvPr id="14" name="Inhaltsplatzhalter 13">
            <a:extLst>
              <a:ext uri="{FF2B5EF4-FFF2-40B4-BE49-F238E27FC236}">
                <a16:creationId xmlns:a16="http://schemas.microsoft.com/office/drawing/2014/main" id="{5797098F-F150-4290-8BBD-DBE9B16069A3}"/>
              </a:ext>
            </a:extLst>
          </p:cNvPr>
          <p:cNvPicPr>
            <a:picLocks noGrp="1" noChangeAspect="1"/>
          </p:cNvPicPr>
          <p:nvPr>
            <p:ph sz="quarter" idx="13"/>
          </p:nvPr>
        </p:nvPicPr>
        <p:blipFill>
          <a:blip r:embed="rId2"/>
          <a:stretch>
            <a:fillRect/>
          </a:stretch>
        </p:blipFill>
        <p:spPr>
          <a:xfrm>
            <a:off x="7129463" y="1932323"/>
            <a:ext cx="3117850" cy="3672806"/>
          </a:xfrm>
          <a:prstGeom prst="rect">
            <a:avLst/>
          </a:prstGeom>
        </p:spPr>
      </p:pic>
      <p:sp>
        <p:nvSpPr>
          <p:cNvPr id="6" name="Inhaltsplatzhalter 1"/>
          <p:cNvSpPr txBox="1">
            <a:spLocks/>
          </p:cNvSpPr>
          <p:nvPr/>
        </p:nvSpPr>
        <p:spPr>
          <a:xfrm>
            <a:off x="4210294" y="5125088"/>
            <a:ext cx="6040958" cy="4270249"/>
          </a:xfrm>
          <a:prstGeom prst="rect">
            <a:avLst/>
          </a:prstGeom>
        </p:spPr>
        <p:txBody>
          <a:bodyPr vert="horz" lIns="104306" tIns="52153" rIns="104306" bIns="52153">
            <a:noAutofit/>
          </a:bodyPr>
          <a:lstStyle>
            <a:lvl1pPr marL="365070" indent="-365070" algn="l" rtl="0" eaLnBrk="1" latinLnBrk="0" hangingPunct="1">
              <a:spcBef>
                <a:spcPts val="798"/>
              </a:spcBef>
              <a:buClr>
                <a:schemeClr val="accent2"/>
              </a:buClr>
              <a:buSzPct val="60000"/>
              <a:buFont typeface="Wingdings"/>
              <a:buChar char=""/>
              <a:defRPr kumimoji="0" sz="2000"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a:lstStyle>
          <a:p>
            <a:pPr defTabSz="914400"/>
            <a:endParaRPr lang="de-DE" dirty="0">
              <a:latin typeface="Arial" charset="0"/>
              <a:ea typeface="Arial" charset="0"/>
              <a:cs typeface="Arial" charset="0"/>
            </a:endParaRPr>
          </a:p>
        </p:txBody>
      </p:sp>
      <p:sp>
        <p:nvSpPr>
          <p:cNvPr id="5" name="Textfeld 4">
            <a:extLst>
              <a:ext uri="{FF2B5EF4-FFF2-40B4-BE49-F238E27FC236}">
                <a16:creationId xmlns:a16="http://schemas.microsoft.com/office/drawing/2014/main" id="{C0ACD08A-CA29-444A-A6D0-64488C1D7179}"/>
              </a:ext>
            </a:extLst>
          </p:cNvPr>
          <p:cNvSpPr txBox="1"/>
          <p:nvPr/>
        </p:nvSpPr>
        <p:spPr>
          <a:xfrm>
            <a:off x="-416689" y="2974694"/>
            <a:ext cx="184731" cy="415498"/>
          </a:xfrm>
          <a:prstGeom prst="rect">
            <a:avLst/>
          </a:prstGeom>
          <a:noFill/>
        </p:spPr>
        <p:txBody>
          <a:bodyPr wrap="none" rtlCol="0">
            <a:spAutoFit/>
          </a:bodyPr>
          <a:lstStyle/>
          <a:p>
            <a:endParaRPr lang="de-DE"/>
          </a:p>
        </p:txBody>
      </p:sp>
    </p:spTree>
    <p:extLst>
      <p:ext uri="{BB962C8B-B14F-4D97-AF65-F5344CB8AC3E}">
        <p14:creationId xmlns:p14="http://schemas.microsoft.com/office/powerpoint/2010/main" val="6029044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Prüfung eines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14</a:t>
            </a:fld>
            <a:endParaRPr lang="de-DE" dirty="0"/>
          </a:p>
        </p:txBody>
      </p:sp>
      <p:sp>
        <p:nvSpPr>
          <p:cNvPr id="6" name="Textplatzhalter 5">
            <a:extLst>
              <a:ext uri="{FF2B5EF4-FFF2-40B4-BE49-F238E27FC236}">
                <a16:creationId xmlns:a16="http://schemas.microsoft.com/office/drawing/2014/main" id="{2B0870D4-E137-4054-A8F7-DF6D240F052C}"/>
              </a:ext>
            </a:extLst>
          </p:cNvPr>
          <p:cNvSpPr>
            <a:spLocks noGrp="1"/>
          </p:cNvSpPr>
          <p:nvPr>
            <p:ph type="body" idx="2"/>
          </p:nvPr>
        </p:nvSpPr>
        <p:spPr/>
        <p:txBody>
          <a:bodyPr/>
          <a:lstStyle/>
          <a:p>
            <a:r>
              <a:rPr lang="de-DE" dirty="0"/>
              <a:t>Isolations-</a:t>
            </a:r>
            <a:r>
              <a:rPr lang="de-DE" dirty="0" err="1"/>
              <a:t>widerstandsmessung</a:t>
            </a:r>
            <a:endParaRPr lang="de-DE" dirty="0"/>
          </a:p>
          <a:p>
            <a:endParaRPr lang="de-DE" dirty="0"/>
          </a:p>
        </p:txBody>
      </p:sp>
      <p:sp>
        <p:nvSpPr>
          <p:cNvPr id="2" name="Inhaltsplatzhalter 1"/>
          <p:cNvSpPr>
            <a:spLocks noGrp="1"/>
          </p:cNvSpPr>
          <p:nvPr>
            <p:ph sz="quarter" idx="1"/>
          </p:nvPr>
        </p:nvSpPr>
        <p:spPr>
          <a:xfrm>
            <a:off x="2584238" y="1932323"/>
            <a:ext cx="3479679" cy="4872814"/>
          </a:xfrm>
        </p:spPr>
        <p:txBody>
          <a:bodyPr>
            <a:noAutofit/>
          </a:bodyPr>
          <a:lstStyle/>
          <a:p>
            <a:pPr lvl="1"/>
            <a:r>
              <a:rPr lang="de-DE" sz="1800" dirty="0"/>
              <a:t>Der PRCD-S kann wegen der Unterspannungsaus-lösung ohne Netzspan-</a:t>
            </a:r>
            <a:r>
              <a:rPr lang="de-DE" sz="1800" dirty="0" err="1"/>
              <a:t>nung</a:t>
            </a:r>
            <a:r>
              <a:rPr lang="de-DE" sz="1800" dirty="0"/>
              <a:t> nicht eingeschaltet werden. Es sind zwei Messungen erforderlich, siehe Bild 1 und Bild 2. </a:t>
            </a:r>
          </a:p>
          <a:p>
            <a:pPr lvl="1"/>
            <a:r>
              <a:rPr lang="de-DE" sz="1800" dirty="0"/>
              <a:t>Ist die Isolationswider-</a:t>
            </a:r>
            <a:r>
              <a:rPr lang="de-DE" sz="1800" dirty="0" err="1"/>
              <a:t>standsmessung</a:t>
            </a:r>
            <a:r>
              <a:rPr lang="de-DE" sz="1800" dirty="0"/>
              <a:t> nicht vollständig durchführbar, so ist eine Schutzleiter-</a:t>
            </a:r>
            <a:r>
              <a:rPr lang="de-DE" sz="1800" dirty="0" err="1"/>
              <a:t>strommessung</a:t>
            </a:r>
            <a:r>
              <a:rPr lang="de-DE" sz="1800" dirty="0"/>
              <a:t> bzw. Berührungsstrom-messung erforderlich. </a:t>
            </a:r>
          </a:p>
        </p:txBody>
      </p:sp>
      <p:pic>
        <p:nvPicPr>
          <p:cNvPr id="10" name="Inhaltsplatzhalter 9">
            <a:extLst>
              <a:ext uri="{FF2B5EF4-FFF2-40B4-BE49-F238E27FC236}">
                <a16:creationId xmlns:a16="http://schemas.microsoft.com/office/drawing/2014/main" id="{28A2BD38-79EC-41EF-815B-9C0DD48E1DE8}"/>
              </a:ext>
            </a:extLst>
          </p:cNvPr>
          <p:cNvPicPr>
            <a:picLocks noGrp="1" noChangeAspect="1"/>
          </p:cNvPicPr>
          <p:nvPr>
            <p:ph sz="quarter" idx="13"/>
          </p:nvPr>
        </p:nvPicPr>
        <p:blipFill>
          <a:blip r:embed="rId2"/>
          <a:stretch>
            <a:fillRect/>
          </a:stretch>
        </p:blipFill>
        <p:spPr>
          <a:xfrm>
            <a:off x="6242142" y="1932323"/>
            <a:ext cx="4249788" cy="2609768"/>
          </a:xfrm>
          <a:prstGeom prst="rect">
            <a:avLst/>
          </a:prstGeom>
        </p:spPr>
      </p:pic>
    </p:spTree>
    <p:extLst>
      <p:ext uri="{BB962C8B-B14F-4D97-AF65-F5344CB8AC3E}">
        <p14:creationId xmlns:p14="http://schemas.microsoft.com/office/powerpoint/2010/main" val="6206548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Prüfung eines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15</a:t>
            </a:fld>
            <a:endParaRPr lang="de-DE" dirty="0"/>
          </a:p>
        </p:txBody>
      </p:sp>
      <p:sp>
        <p:nvSpPr>
          <p:cNvPr id="2" name="Inhaltsplatzhalter 1"/>
          <p:cNvSpPr>
            <a:spLocks noGrp="1"/>
          </p:cNvSpPr>
          <p:nvPr>
            <p:ph sz="quarter" idx="1"/>
          </p:nvPr>
        </p:nvSpPr>
        <p:spPr>
          <a:xfrm>
            <a:off x="716458" y="1764295"/>
            <a:ext cx="9534948" cy="1106650"/>
          </a:xfrm>
        </p:spPr>
        <p:txBody>
          <a:bodyPr>
            <a:noAutofit/>
          </a:bodyPr>
          <a:lstStyle/>
          <a:p>
            <a:r>
              <a:rPr lang="de-DE" dirty="0"/>
              <a:t>Schutzleiterstrommessung bzw. Berührungsstrommessung</a:t>
            </a:r>
          </a:p>
          <a:p>
            <a:pPr lvl="1"/>
            <a:r>
              <a:rPr lang="de-DE" dirty="0"/>
              <a:t>Messen des Berührungsstromes an berührbaren leitfähigen Teilen (EIN-Taste)</a:t>
            </a:r>
          </a:p>
          <a:p>
            <a:r>
              <a:rPr lang="de-DE" dirty="0"/>
              <a:t>Funktionsprüfung des PRCD-S</a:t>
            </a:r>
          </a:p>
          <a:p>
            <a:pPr lvl="1"/>
            <a:r>
              <a:rPr lang="de-DE" dirty="0"/>
              <a:t>Bei Betätigung der Prüftaste "TEST" ,muss der PRCD-S auslösen. </a:t>
            </a:r>
          </a:p>
          <a:p>
            <a:r>
              <a:rPr lang="de-DE" dirty="0"/>
              <a:t>Test Auslösefunktion des PRCD-S</a:t>
            </a:r>
          </a:p>
          <a:p>
            <a:pPr lvl="1"/>
            <a:r>
              <a:rPr lang="de-DE" dirty="0"/>
              <a:t>Mit Hilfe eines geeigneten RCD-Prüfgerätes (nach DIN EN 61557-6 VDE 0413 Teil 6) ist die Auslösung des PRCD-S zu überprüfen. </a:t>
            </a:r>
          </a:p>
        </p:txBody>
      </p:sp>
    </p:spTree>
    <p:extLst>
      <p:ext uri="{BB962C8B-B14F-4D97-AF65-F5344CB8AC3E}">
        <p14:creationId xmlns:p14="http://schemas.microsoft.com/office/powerpoint/2010/main" val="1743197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Prüfung eines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16</a:t>
            </a:fld>
            <a:endParaRPr lang="de-DE" dirty="0"/>
          </a:p>
        </p:txBody>
      </p:sp>
      <p:sp>
        <p:nvSpPr>
          <p:cNvPr id="2" name="Inhaltsplatzhalter 1"/>
          <p:cNvSpPr>
            <a:spLocks noGrp="1"/>
          </p:cNvSpPr>
          <p:nvPr>
            <p:ph sz="quarter" idx="1"/>
          </p:nvPr>
        </p:nvSpPr>
        <p:spPr>
          <a:xfrm>
            <a:off x="716458" y="1764295"/>
            <a:ext cx="9534948" cy="1106650"/>
          </a:xfrm>
        </p:spPr>
        <p:txBody>
          <a:bodyPr>
            <a:noAutofit/>
          </a:bodyPr>
          <a:lstStyle/>
          <a:p>
            <a:r>
              <a:rPr lang="de-DE" dirty="0"/>
              <a:t>Funktionsüberprüfung der Unterspannungsauslösung. </a:t>
            </a:r>
          </a:p>
          <a:p>
            <a:pPr marL="874422" lvl="1" indent="-457200">
              <a:buSzPct val="100000"/>
              <a:buFont typeface="+mj-lt"/>
              <a:buAutoNum type="arabicPeriod"/>
            </a:pPr>
            <a:r>
              <a:rPr lang="de-DE" dirty="0"/>
              <a:t>Anlegen der Netzspannung an den PRCD-S</a:t>
            </a:r>
          </a:p>
          <a:p>
            <a:pPr marL="874422" lvl="1" indent="-457200">
              <a:buSzPct val="100000"/>
              <a:buFont typeface="+mj-lt"/>
              <a:buAutoNum type="arabicPeriod"/>
            </a:pPr>
            <a:r>
              <a:rPr lang="de-DE" dirty="0"/>
              <a:t>PRCD-S einschalten</a:t>
            </a:r>
          </a:p>
          <a:p>
            <a:pPr marL="874422" lvl="1" indent="-457200">
              <a:buSzPct val="100000"/>
              <a:buFont typeface="+mj-lt"/>
              <a:buAutoNum type="arabicPeriod"/>
            </a:pPr>
            <a:r>
              <a:rPr lang="de-DE" dirty="0"/>
              <a:t>Unterbrechen des L-Leiters &gt; PRCD-S muss auslösen </a:t>
            </a:r>
          </a:p>
          <a:p>
            <a:pPr marL="874422" lvl="1" indent="-457200">
              <a:buSzPct val="100000"/>
              <a:buFont typeface="+mj-lt"/>
              <a:buAutoNum type="arabicPeriod"/>
            </a:pPr>
            <a:r>
              <a:rPr lang="de-DE" dirty="0"/>
              <a:t>PRCD-S einschalten</a:t>
            </a:r>
          </a:p>
          <a:p>
            <a:pPr marL="874422" lvl="1" indent="-457200">
              <a:buSzPct val="100000"/>
              <a:buFont typeface="+mj-lt"/>
              <a:buAutoNum type="arabicPeriod"/>
            </a:pPr>
            <a:r>
              <a:rPr lang="de-DE" dirty="0"/>
              <a:t>Unterbrechen des N-Leiters &gt; PRCD-S muss auslösen</a:t>
            </a:r>
          </a:p>
          <a:p>
            <a:pPr marL="874422" lvl="1" indent="-457200">
              <a:buSzPct val="100000"/>
              <a:buFont typeface="+mj-lt"/>
              <a:buAutoNum type="arabicPeriod"/>
            </a:pPr>
            <a:r>
              <a:rPr lang="de-DE" dirty="0"/>
              <a:t>Unterbrechen des PE-Leiters &gt; PRCD-S darf sich nicht einschalten lassen  </a:t>
            </a:r>
          </a:p>
        </p:txBody>
      </p:sp>
    </p:spTree>
    <p:extLst>
      <p:ext uri="{BB962C8B-B14F-4D97-AF65-F5344CB8AC3E}">
        <p14:creationId xmlns:p14="http://schemas.microsoft.com/office/powerpoint/2010/main" val="3135491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Prüfung eines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17</a:t>
            </a:fld>
            <a:endParaRPr lang="de-DE" dirty="0"/>
          </a:p>
        </p:txBody>
      </p:sp>
      <p:sp>
        <p:nvSpPr>
          <p:cNvPr id="5" name="Textplatzhalter 4">
            <a:extLst>
              <a:ext uri="{FF2B5EF4-FFF2-40B4-BE49-F238E27FC236}">
                <a16:creationId xmlns:a16="http://schemas.microsoft.com/office/drawing/2014/main" id="{CBF4209B-36CA-4C47-88D2-6582B6304AF8}"/>
              </a:ext>
            </a:extLst>
          </p:cNvPr>
          <p:cNvSpPr>
            <a:spLocks noGrp="1"/>
          </p:cNvSpPr>
          <p:nvPr>
            <p:ph type="body" idx="2"/>
          </p:nvPr>
        </p:nvSpPr>
        <p:spPr/>
        <p:txBody>
          <a:bodyPr>
            <a:normAutofit fontScale="92500" lnSpcReduction="20000"/>
          </a:bodyPr>
          <a:lstStyle/>
          <a:p>
            <a:r>
              <a:rPr lang="de-DE" dirty="0"/>
              <a:t>Funktions-prüfung der Sensorfläche (ON-Kappe). Beim Fehler „Phase auf dem PE“     (z. B. PE, N und L vertauscht) muss der PRCD-S auslösen bzw. darf sich nicht einschalten lassen. </a:t>
            </a:r>
          </a:p>
          <a:p>
            <a:endParaRPr lang="de-DE" dirty="0"/>
          </a:p>
        </p:txBody>
      </p:sp>
      <p:sp>
        <p:nvSpPr>
          <p:cNvPr id="2" name="Inhaltsplatzhalter 1"/>
          <p:cNvSpPr>
            <a:spLocks noGrp="1"/>
          </p:cNvSpPr>
          <p:nvPr>
            <p:ph sz="quarter" idx="1"/>
          </p:nvPr>
        </p:nvSpPr>
        <p:spPr>
          <a:xfrm>
            <a:off x="2584238" y="1932323"/>
            <a:ext cx="4290087" cy="4872814"/>
          </a:xfrm>
        </p:spPr>
        <p:txBody>
          <a:bodyPr>
            <a:noAutofit/>
          </a:bodyPr>
          <a:lstStyle/>
          <a:p>
            <a:pPr lvl="1"/>
            <a:r>
              <a:rPr lang="de-DE" sz="1800" i="1" dirty="0"/>
              <a:t>PRCD-S einschalten rote Glimmlampe über der ON-Kappe leuchtet. </a:t>
            </a:r>
            <a:endParaRPr lang="de-DE" sz="1800" dirty="0"/>
          </a:p>
          <a:p>
            <a:pPr lvl="1"/>
            <a:r>
              <a:rPr lang="de-DE" sz="1800" i="1" dirty="0"/>
              <a:t>Mit einem Phasenprüfer den "L"-Pin der Steckdosenleiste identifizieren.</a:t>
            </a:r>
          </a:p>
          <a:p>
            <a:pPr lvl="1"/>
            <a:r>
              <a:rPr lang="de-DE" sz="1800" i="1" dirty="0"/>
              <a:t>Den eingeschalteten PRCD-S mit der ON- Kappe an den </a:t>
            </a:r>
            <a:r>
              <a:rPr lang="de-DE" sz="1800" i="1" dirty="0" err="1"/>
              <a:t>Kontaktpin</a:t>
            </a:r>
            <a:r>
              <a:rPr lang="de-DE" sz="1800" i="1" dirty="0"/>
              <a:t> des Phasenprüfers anlegen. </a:t>
            </a:r>
            <a:endParaRPr lang="de-DE" sz="1800" dirty="0"/>
          </a:p>
          <a:p>
            <a:pPr lvl="1"/>
            <a:r>
              <a:rPr lang="de-DE" sz="1800" i="1" dirty="0"/>
              <a:t>Die Glimmlampe im Phasenprüfer muss aufleuchten und der PRCD-S muss auslösen</a:t>
            </a:r>
            <a:endParaRPr lang="de-DE" sz="1800" dirty="0"/>
          </a:p>
          <a:p>
            <a:pPr lvl="1"/>
            <a:r>
              <a:rPr lang="de-DE" sz="1800" dirty="0"/>
              <a:t>Die Glimmlampe des Phasenprüfers leuchtet solange die Berührung L / Phasenprüfer / ON-Kappe besteht. </a:t>
            </a:r>
          </a:p>
          <a:p>
            <a:pPr marL="0" indent="0">
              <a:buNone/>
            </a:pPr>
            <a:endParaRPr lang="de-DE" dirty="0"/>
          </a:p>
        </p:txBody>
      </p:sp>
      <p:pic>
        <p:nvPicPr>
          <p:cNvPr id="11" name="Inhaltsplatzhalter 10">
            <a:extLst>
              <a:ext uri="{FF2B5EF4-FFF2-40B4-BE49-F238E27FC236}">
                <a16:creationId xmlns:a16="http://schemas.microsoft.com/office/drawing/2014/main" id="{33A7E55C-F4A8-4734-ADAE-8BFF6EBF50A7}"/>
              </a:ext>
            </a:extLst>
          </p:cNvPr>
          <p:cNvPicPr>
            <a:picLocks noGrp="1" noChangeAspect="1"/>
          </p:cNvPicPr>
          <p:nvPr>
            <p:ph sz="quarter" idx="13"/>
          </p:nvPr>
        </p:nvPicPr>
        <p:blipFill>
          <a:blip r:embed="rId2"/>
          <a:stretch>
            <a:fillRect/>
          </a:stretch>
        </p:blipFill>
        <p:spPr>
          <a:xfrm>
            <a:off x="7129463" y="1932323"/>
            <a:ext cx="3117850" cy="3729193"/>
          </a:xfrm>
          <a:prstGeom prst="rect">
            <a:avLst/>
          </a:prstGeom>
        </p:spPr>
      </p:pic>
      <p:sp>
        <p:nvSpPr>
          <p:cNvPr id="6" name="Inhaltsplatzhalter 1"/>
          <p:cNvSpPr txBox="1">
            <a:spLocks/>
          </p:cNvSpPr>
          <p:nvPr/>
        </p:nvSpPr>
        <p:spPr>
          <a:xfrm>
            <a:off x="2660623" y="-1090718"/>
            <a:ext cx="6040958" cy="4270249"/>
          </a:xfrm>
          <a:prstGeom prst="rect">
            <a:avLst/>
          </a:prstGeom>
        </p:spPr>
        <p:txBody>
          <a:bodyPr vert="horz" lIns="104306" tIns="52153" rIns="104306" bIns="52153">
            <a:noAutofit/>
          </a:bodyPr>
          <a:lstStyle>
            <a:lvl1pPr marL="365070" indent="-365070" algn="l" rtl="0" eaLnBrk="1" latinLnBrk="0" hangingPunct="1">
              <a:spcBef>
                <a:spcPts val="798"/>
              </a:spcBef>
              <a:buClr>
                <a:schemeClr val="accent2"/>
              </a:buClr>
              <a:buSzPct val="60000"/>
              <a:buFont typeface="Wingdings"/>
              <a:buChar char=""/>
              <a:defRPr kumimoji="0" sz="2000"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a:lstStyle>
          <a:p>
            <a:pPr lvl="1"/>
            <a:endParaRPr lang="de-DE" dirty="0"/>
          </a:p>
        </p:txBody>
      </p:sp>
    </p:spTree>
    <p:extLst>
      <p:ext uri="{BB962C8B-B14F-4D97-AF65-F5344CB8AC3E}">
        <p14:creationId xmlns:p14="http://schemas.microsoft.com/office/powerpoint/2010/main" val="792248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Wo setzt man einen PRCD-S ein?</a:t>
            </a:r>
          </a:p>
          <a:p>
            <a:pPr marL="457200" indent="-457200">
              <a:buFont typeface="Arial" panose="020B0604020202020204" pitchFamily="34" charset="0"/>
              <a:buChar char="•"/>
            </a:pPr>
            <a:r>
              <a:rPr lang="de-DE" dirty="0"/>
              <a:t>Welche Funktionen hat dieser?</a:t>
            </a:r>
          </a:p>
          <a:p>
            <a:pPr marL="457200" indent="-457200">
              <a:buFont typeface="Arial" panose="020B0604020202020204" pitchFamily="34" charset="0"/>
              <a:buChar char="•"/>
            </a:pPr>
            <a:r>
              <a:rPr lang="de-DE" dirty="0"/>
              <a:t>Was ist beim Einsatz zu beachten?</a:t>
            </a:r>
          </a:p>
        </p:txBody>
      </p:sp>
      <p:sp>
        <p:nvSpPr>
          <p:cNvPr id="10" name="Titel 9"/>
          <p:cNvSpPr>
            <a:spLocks noGrp="1"/>
          </p:cNvSpPr>
          <p:nvPr>
            <p:ph type="title"/>
          </p:nvPr>
        </p:nvSpPr>
        <p:spPr/>
        <p:txBody>
          <a:bodyPr/>
          <a:lstStyle/>
          <a:p>
            <a:r>
              <a:rPr lang="de-DE" dirty="0">
                <a:solidFill>
                  <a:schemeClr val="tx1"/>
                </a:solidFill>
              </a:rPr>
              <a:t>Was man jetzt wissen sollte:</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18</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946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41AAB17F-D32C-4E80-B5FD-858DA82FC474}"/>
              </a:ext>
            </a:extLst>
          </p:cNvPr>
          <p:cNvSpPr>
            <a:spLocks noGrp="1"/>
          </p:cNvSpPr>
          <p:nvPr>
            <p:ph type="body" idx="1"/>
          </p:nvPr>
        </p:nvSpPr>
        <p:spPr>
          <a:xfrm>
            <a:off x="1604011" y="3024506"/>
            <a:ext cx="8633851" cy="3795038"/>
          </a:xfrm>
        </p:spPr>
        <p:txBody>
          <a:bodyPr>
            <a:normAutofit/>
          </a:bodyPr>
          <a:lstStyle/>
          <a:p>
            <a:pPr marL="457200" indent="-457200">
              <a:buFont typeface="Arial" panose="020B0604020202020204" pitchFamily="34" charset="0"/>
              <a:buChar char="•"/>
            </a:pPr>
            <a:r>
              <a:rPr lang="de-DE" dirty="0"/>
              <a:t>wo man einen PRCD-S einsetzt</a:t>
            </a:r>
          </a:p>
          <a:p>
            <a:pPr marL="457200" indent="-457200">
              <a:buFont typeface="Arial" panose="020B0604020202020204" pitchFamily="34" charset="0"/>
              <a:buChar char="•"/>
            </a:pPr>
            <a:r>
              <a:rPr lang="de-DE" dirty="0"/>
              <a:t>welche Funktionen hat dieser</a:t>
            </a:r>
          </a:p>
          <a:p>
            <a:pPr marL="457200" indent="-457200">
              <a:buFont typeface="Arial" panose="020B0604020202020204" pitchFamily="34" charset="0"/>
              <a:buChar char="•"/>
            </a:pPr>
            <a:r>
              <a:rPr lang="de-DE" dirty="0"/>
              <a:t>was man zu beachten hat</a:t>
            </a:r>
          </a:p>
          <a:p>
            <a:endParaRPr lang="de-DE" dirty="0"/>
          </a:p>
          <a:p>
            <a:pPr marL="457200" indent="-457200">
              <a:buFont typeface="Arial" panose="020B0604020202020204" pitchFamily="34" charset="0"/>
              <a:buChar char="•"/>
            </a:pPr>
            <a:endParaRPr lang="de-DE" dirty="0"/>
          </a:p>
        </p:txBody>
      </p:sp>
      <p:sp>
        <p:nvSpPr>
          <p:cNvPr id="10" name="Titel 9"/>
          <p:cNvSpPr>
            <a:spLocks noGrp="1"/>
          </p:cNvSpPr>
          <p:nvPr>
            <p:ph type="title"/>
          </p:nvPr>
        </p:nvSpPr>
        <p:spPr/>
        <p:txBody>
          <a:bodyPr>
            <a:normAutofit/>
          </a:bodyPr>
          <a:lstStyle/>
          <a:p>
            <a:r>
              <a:rPr lang="de-DE" dirty="0">
                <a:solidFill>
                  <a:schemeClr val="tx1"/>
                </a:solidFill>
              </a:rPr>
              <a:t>In diesem Modul lernt man unter anderem:</a:t>
            </a:r>
          </a:p>
        </p:txBody>
      </p:sp>
      <p:sp>
        <p:nvSpPr>
          <p:cNvPr id="8" name="Foliennummernplatzhalter 2"/>
          <p:cNvSpPr>
            <a:spLocks noGrp="1"/>
          </p:cNvSpPr>
          <p:nvPr>
            <p:ph type="sldNum" sz="quarter" idx="11"/>
          </p:nvPr>
        </p:nvSpPr>
        <p:spPr/>
        <p:txBody>
          <a:bodyPr>
            <a:normAutofit/>
          </a:bodyPr>
          <a:lstStyle/>
          <a:p>
            <a:fld id="{9889C296-15D4-E74A-895E-0A457A8331D7}" type="slidenum">
              <a:rPr lang="de-DE" smtClean="0"/>
              <a:pPr/>
              <a:t>2</a:t>
            </a:fld>
            <a:endParaRPr lang="de-DE" dirty="0"/>
          </a:p>
        </p:txBody>
      </p:sp>
      <p:sp>
        <p:nvSpPr>
          <p:cNvPr id="5" name="Rechteck 4"/>
          <p:cNvSpPr/>
          <p:nvPr/>
        </p:nvSpPr>
        <p:spPr>
          <a:xfrm>
            <a:off x="774192" y="6909111"/>
            <a:ext cx="9145016" cy="400110"/>
          </a:xfrm>
          <a:prstGeom prst="rect">
            <a:avLst/>
          </a:prstGeom>
        </p:spPr>
        <p:txBody>
          <a:bodyPr wrap="square">
            <a:spAutoFit/>
          </a:bodyPr>
          <a:lstStyle/>
          <a:p>
            <a:pPr algn="just">
              <a:lnSpc>
                <a:spcPct val="100000"/>
              </a:lnSpc>
            </a:pPr>
            <a:r>
              <a:rPr lang="de-DE" sz="1000" b="0" i="0" u="none" strike="noStrike" kern="1200" baseline="0" dirty="0">
                <a:solidFill>
                  <a:schemeClr val="bg2">
                    <a:lumMod val="50000"/>
                  </a:schemeClr>
                </a:solidFill>
                <a:latin typeface="Arial" panose="020B0604020202020204" pitchFamily="34" charset="0"/>
                <a:cs typeface="Arial" panose="020B0604020202020204" pitchFamily="34" charset="0"/>
              </a:rPr>
              <a:t>Hinweis: Sämtliche Inhalte dieser Präsentation sind urheberrechtlich geschützt. Die Verwendung der Inhalte, auszugsweise oder in der Gesamtheit, ist ohne Zustimmung des Urhebers bzw. Autors verboten. Verletzungen des Urheberrechts werden rechtlich verfolgt. </a:t>
            </a:r>
            <a:endParaRPr lang="de-DE" sz="1000" b="0" dirty="0">
              <a:solidFill>
                <a:schemeClr val="bg2">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8312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a:xfrm>
            <a:off x="716458" y="252042"/>
            <a:ext cx="8150451" cy="1092182"/>
          </a:xfrm>
        </p:spPr>
        <p:txBody>
          <a:bodyPr>
            <a:noAutofit/>
          </a:bodyPr>
          <a:lstStyle/>
          <a:p>
            <a:r>
              <a:rPr lang="de-DE" dirty="0">
                <a:solidFill>
                  <a:schemeClr val="tx1"/>
                </a:solidFill>
              </a:rPr>
              <a:t>Ortsveränderliche Personenschutzeinrichtungen (PRCD-S)</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3</a:t>
            </a:fld>
            <a:endParaRPr lang="de-DE" dirty="0"/>
          </a:p>
        </p:txBody>
      </p:sp>
      <p:sp>
        <p:nvSpPr>
          <p:cNvPr id="2" name="Inhaltsplatzhalter 1"/>
          <p:cNvSpPr>
            <a:spLocks noGrp="1"/>
          </p:cNvSpPr>
          <p:nvPr>
            <p:ph sz="quarter" idx="1"/>
          </p:nvPr>
        </p:nvSpPr>
        <p:spPr/>
        <p:txBody>
          <a:bodyPr>
            <a:noAutofit/>
          </a:bodyPr>
          <a:lstStyle/>
          <a:p>
            <a:pPr marL="0" indent="0">
              <a:buNone/>
            </a:pPr>
            <a:r>
              <a:rPr lang="de-DE" dirty="0"/>
              <a:t>Ortsveränderliche Personenschutzeinrichtungen mit erweiterten Schutzfunktionen (PRCD-S) sind zum Schutz gegen elektrischen Schlag bei Feuerwehren, Hilfeleistungsorganisationen und im gewerblichen Bereich (Baustellen, Montagestellen, usw.) für bestimmte Situationen gefordert und werden dort entsprechend eingesetzt. Nachfolgend sollen zwei typische Anwendungsfälle betrachtet werden:</a:t>
            </a:r>
          </a:p>
          <a:p>
            <a:pPr marL="0" indent="0">
              <a:buNone/>
            </a:pPr>
            <a:endParaRPr lang="de-DE" dirty="0">
              <a:latin typeface="Arial" charset="0"/>
              <a:ea typeface="Arial" charset="0"/>
              <a:cs typeface="Arial" charset="0"/>
            </a:endParaRPr>
          </a:p>
          <a:p>
            <a:r>
              <a:rPr lang="de-DE" dirty="0">
                <a:latin typeface="Arial" charset="0"/>
                <a:ea typeface="Arial" charset="0"/>
                <a:cs typeface="Arial" charset="0"/>
              </a:rPr>
              <a:t>Errichtung von Bau- und Montagestellen</a:t>
            </a:r>
          </a:p>
          <a:p>
            <a:r>
              <a:rPr lang="de-DE" dirty="0">
                <a:latin typeface="Arial" charset="0"/>
                <a:ea typeface="Arial" charset="0"/>
                <a:cs typeface="Arial" charset="0"/>
              </a:rPr>
              <a:t>Sicherstellen Wiederanlaufschutz nach BetrSichV § 8, Abs. 4</a:t>
            </a:r>
          </a:p>
          <a:p>
            <a:endParaRPr lang="de-DE" dirty="0">
              <a:latin typeface="Arial" charset="0"/>
              <a:ea typeface="Arial" charset="0"/>
              <a:cs typeface="Arial" charset="0"/>
            </a:endParaRPr>
          </a:p>
          <a:p>
            <a:endParaRPr lang="de-DE" dirty="0">
              <a:latin typeface="Arial" charset="0"/>
              <a:ea typeface="Arial" charset="0"/>
              <a:cs typeface="Arial" charset="0"/>
            </a:endParaRPr>
          </a:p>
        </p:txBody>
      </p:sp>
    </p:spTree>
    <p:extLst>
      <p:ext uri="{BB962C8B-B14F-4D97-AF65-F5344CB8AC3E}">
        <p14:creationId xmlns:p14="http://schemas.microsoft.com/office/powerpoint/2010/main" val="12052501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Errichtung von Bau- und Montagestellen</a:t>
            </a:r>
            <a:br>
              <a:rPr lang="de-DE" dirty="0">
                <a:solidFill>
                  <a:schemeClr val="tx1"/>
                </a:solidFill>
              </a:rPr>
            </a:br>
            <a:r>
              <a:rPr lang="de-DE" dirty="0">
                <a:solidFill>
                  <a:schemeClr val="tx1"/>
                </a:solidFill>
              </a:rPr>
              <a:t>nach DGUV Information 203-006</a:t>
            </a:r>
          </a:p>
        </p:txBody>
      </p:sp>
      <p:sp>
        <p:nvSpPr>
          <p:cNvPr id="2" name="Inhaltsplatzhalter 1"/>
          <p:cNvSpPr>
            <a:spLocks noGrp="1"/>
          </p:cNvSpPr>
          <p:nvPr>
            <p:ph sz="quarter" idx="1"/>
          </p:nvPr>
        </p:nvSpPr>
        <p:spPr/>
        <p:txBody>
          <a:bodyPr>
            <a:noAutofit/>
          </a:bodyPr>
          <a:lstStyle/>
          <a:p>
            <a:pPr marL="0" indent="0">
              <a:buNone/>
            </a:pPr>
            <a:r>
              <a:rPr lang="de-DE" dirty="0"/>
              <a:t>Um auf Bau und Montagestellen Steckdosen einer Gebäudeinstallation nutzen zu können, ist ein zusätzlicher Schutz erforderlich. Dieser kann durch eine ortsveränderliche Fehlerstrom-Schutzeinrichtung (PRCD nach VDE 0661) realisiert werden, die nachfolgende Anforderungen erfüllt:</a:t>
            </a:r>
          </a:p>
        </p:txBody>
      </p:sp>
      <p:sp>
        <p:nvSpPr>
          <p:cNvPr id="5" name="Inhaltsplatzhalter 4">
            <a:extLst>
              <a:ext uri="{FF2B5EF4-FFF2-40B4-BE49-F238E27FC236}">
                <a16:creationId xmlns:a16="http://schemas.microsoft.com/office/drawing/2014/main" id="{B5E5F0DA-9FFE-4265-8C3A-E25B9A9A346B}"/>
              </a:ext>
            </a:extLst>
          </p:cNvPr>
          <p:cNvSpPr>
            <a:spLocks noGrp="1"/>
          </p:cNvSpPr>
          <p:nvPr>
            <p:ph sz="quarter" idx="2"/>
          </p:nvPr>
        </p:nvSpPr>
        <p:spPr/>
        <p:txBody>
          <a:bodyPr>
            <a:normAutofit fontScale="77500" lnSpcReduction="20000"/>
          </a:bodyPr>
          <a:lstStyle/>
          <a:p>
            <a:r>
              <a:rPr lang="de-DE" dirty="0"/>
              <a:t>Bemessungsdifferenzstrom </a:t>
            </a:r>
            <a:r>
              <a:rPr lang="de-DE" dirty="0" err="1"/>
              <a:t>I</a:t>
            </a:r>
            <a:r>
              <a:rPr lang="de-DE" baseline="-25000" dirty="0" err="1"/>
              <a:t>Δn</a:t>
            </a:r>
            <a:r>
              <a:rPr lang="de-DE" dirty="0"/>
              <a:t> ≤ 30 mA</a:t>
            </a:r>
          </a:p>
          <a:p>
            <a:r>
              <a:rPr lang="de-DE" dirty="0"/>
              <a:t>allpolig schaltend, einschließlich Schutzleiter</a:t>
            </a:r>
          </a:p>
          <a:p>
            <a:r>
              <a:rPr lang="de-DE" dirty="0"/>
              <a:t>Unterspannungsauslösung</a:t>
            </a:r>
          </a:p>
          <a:p>
            <a:r>
              <a:rPr lang="de-DE" dirty="0"/>
              <a:t>kein selbständiges Wiedereinschalten nach Spannungswiederkehr</a:t>
            </a:r>
          </a:p>
          <a:p>
            <a:r>
              <a:rPr lang="de-DE" dirty="0"/>
              <a:t>die Schutzeinrichtung darf sich nicht einschalten lassen, wenn der Schutzleiter unterbrochen ist oder unter Spannung steht,</a:t>
            </a:r>
          </a:p>
          <a:p>
            <a:r>
              <a:rPr lang="de-DE" dirty="0"/>
              <a:t>wenn während des Betriebes Spannung auf dem Schutzleiter auftritt oder der Schutzleiter unterbrochen wird, muss die Schutzeinrichtung abschalten,</a:t>
            </a:r>
          </a:p>
          <a:p>
            <a:r>
              <a:rPr lang="de-DE" dirty="0"/>
              <a:t>beim Auftreten von Fremdspannung auf dem Schutzleiter, z. B. durch Anbohren einer Leitung eines anderen Stromkreises, darf die Schutzeinrichtung den Schutzleiter nicht abschalten.</a:t>
            </a:r>
          </a:p>
          <a:p>
            <a:pPr marL="0" indent="0">
              <a:buNone/>
            </a:pPr>
            <a:endParaRPr lang="de-DE" dirty="0"/>
          </a:p>
        </p:txBody>
      </p:sp>
      <p:sp>
        <p:nvSpPr>
          <p:cNvPr id="3" name="Foliennummernplatzhalter 2"/>
          <p:cNvSpPr>
            <a:spLocks noGrp="1"/>
          </p:cNvSpPr>
          <p:nvPr>
            <p:ph type="sldNum" sz="quarter" idx="16"/>
          </p:nvPr>
        </p:nvSpPr>
        <p:spPr/>
        <p:txBody>
          <a:bodyPr>
            <a:normAutofit fontScale="77500" lnSpcReduction="20000"/>
          </a:bodyPr>
          <a:lstStyle/>
          <a:p>
            <a:fld id="{9889C296-15D4-E74A-895E-0A457A8331D7}" type="slidenum">
              <a:rPr lang="de-DE" smtClean="0"/>
              <a:pPr/>
              <a:t>4</a:t>
            </a:fld>
            <a:endParaRPr lang="de-DE" dirty="0"/>
          </a:p>
        </p:txBody>
      </p:sp>
    </p:spTree>
    <p:extLst>
      <p:ext uri="{BB962C8B-B14F-4D97-AF65-F5344CB8AC3E}">
        <p14:creationId xmlns:p14="http://schemas.microsoft.com/office/powerpoint/2010/main" val="989258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Errichtung von Bau- und Montagestellen</a:t>
            </a:r>
            <a:br>
              <a:rPr lang="de-DE" dirty="0">
                <a:solidFill>
                  <a:schemeClr val="tx1"/>
                </a:solidFill>
              </a:rPr>
            </a:br>
            <a:r>
              <a:rPr lang="de-DE" dirty="0">
                <a:solidFill>
                  <a:schemeClr val="tx1"/>
                </a:solidFill>
              </a:rPr>
              <a:t>nach DGUV Information 203-006</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5</a:t>
            </a:fld>
            <a:endParaRPr lang="de-DE" dirty="0"/>
          </a:p>
        </p:txBody>
      </p:sp>
      <p:sp>
        <p:nvSpPr>
          <p:cNvPr id="2" name="Inhaltsplatzhalter 1"/>
          <p:cNvSpPr>
            <a:spLocks noGrp="1"/>
          </p:cNvSpPr>
          <p:nvPr>
            <p:ph sz="quarter" idx="1"/>
          </p:nvPr>
        </p:nvSpPr>
        <p:spPr/>
        <p:txBody>
          <a:bodyPr>
            <a:noAutofit/>
          </a:bodyPr>
          <a:lstStyle/>
          <a:p>
            <a:pPr marL="0" indent="0">
              <a:buNone/>
            </a:pPr>
            <a:r>
              <a:rPr lang="de-DE" dirty="0"/>
              <a:t>Diese ortsveränderliche Schutzeinrichtung kann über eine genormte Steckvorrichtung zwischen ein Betriebsmittel und eine Steckdose geschaltet werden oder in Betriebsmitteln, z. B. Leitungsroller, integriert sein.</a:t>
            </a:r>
          </a:p>
          <a:p>
            <a:pPr marL="0" indent="0">
              <a:buNone/>
            </a:pPr>
            <a:r>
              <a:rPr lang="de-DE" dirty="0"/>
              <a:t>In </a:t>
            </a:r>
            <a:r>
              <a:rPr lang="de-DE" dirty="0" err="1"/>
              <a:t>ungeerdeten</a:t>
            </a:r>
            <a:r>
              <a:rPr lang="de-DE" dirty="0"/>
              <a:t> Netzen, z. B. hinter Stromerzeugern, lässt sich diese Schutzeinrichtung nicht in Betrieb nehmen, da sie sich nicht einschalten lässt.</a:t>
            </a:r>
          </a:p>
          <a:p>
            <a:pPr marL="0" indent="0">
              <a:buNone/>
            </a:pPr>
            <a:endParaRPr lang="de-DE" dirty="0">
              <a:latin typeface="Arial" charset="0"/>
              <a:ea typeface="Arial" charset="0"/>
              <a:cs typeface="Arial" charset="0"/>
            </a:endParaRPr>
          </a:p>
          <a:p>
            <a:pPr marL="0" indent="0">
              <a:buNone/>
            </a:pPr>
            <a:endParaRPr lang="de-DE" dirty="0">
              <a:latin typeface="Arial" charset="0"/>
              <a:ea typeface="Arial" charset="0"/>
              <a:cs typeface="Arial" charset="0"/>
            </a:endParaRPr>
          </a:p>
          <a:p>
            <a:endParaRPr lang="de-DE" dirty="0">
              <a:latin typeface="Arial" charset="0"/>
              <a:ea typeface="Arial" charset="0"/>
              <a:cs typeface="Arial" charset="0"/>
            </a:endParaRPr>
          </a:p>
        </p:txBody>
      </p:sp>
      <p:pic>
        <p:nvPicPr>
          <p:cNvPr id="10" name="Inhaltsplatzhalter 9">
            <a:extLst>
              <a:ext uri="{FF2B5EF4-FFF2-40B4-BE49-F238E27FC236}">
                <a16:creationId xmlns:a16="http://schemas.microsoft.com/office/drawing/2014/main" id="{61772BAC-C870-4D31-8F1F-C3BDB7FFBECE}"/>
              </a:ext>
            </a:extLst>
          </p:cNvPr>
          <p:cNvPicPr>
            <a:picLocks noGrp="1" noChangeAspect="1"/>
          </p:cNvPicPr>
          <p:nvPr>
            <p:ph sz="quarter" idx="13"/>
          </p:nvPr>
        </p:nvPicPr>
        <p:blipFill>
          <a:blip r:embed="rId2"/>
          <a:stretch>
            <a:fillRect/>
          </a:stretch>
        </p:blipFill>
        <p:spPr>
          <a:xfrm>
            <a:off x="6094608" y="1837718"/>
            <a:ext cx="4140003" cy="2325207"/>
          </a:xfrm>
          <a:prstGeom prst="rect">
            <a:avLst/>
          </a:prstGeom>
        </p:spPr>
      </p:pic>
      <p:pic>
        <p:nvPicPr>
          <p:cNvPr id="6" name="Grafik 5">
            <a:extLst>
              <a:ext uri="{FF2B5EF4-FFF2-40B4-BE49-F238E27FC236}">
                <a16:creationId xmlns:a16="http://schemas.microsoft.com/office/drawing/2014/main" id="{08C55823-235F-8AEF-D75E-98D81D01580A}"/>
              </a:ext>
            </a:extLst>
          </p:cNvPr>
          <p:cNvPicPr>
            <a:picLocks noChangeAspect="1"/>
          </p:cNvPicPr>
          <p:nvPr/>
        </p:nvPicPr>
        <p:blipFill>
          <a:blip r:embed="rId3"/>
          <a:stretch>
            <a:fillRect/>
          </a:stretch>
        </p:blipFill>
        <p:spPr>
          <a:xfrm>
            <a:off x="6259847" y="4228454"/>
            <a:ext cx="3809524" cy="2920635"/>
          </a:xfrm>
          <a:prstGeom prst="rect">
            <a:avLst/>
          </a:prstGeom>
        </p:spPr>
      </p:pic>
    </p:spTree>
    <p:extLst>
      <p:ext uri="{BB962C8B-B14F-4D97-AF65-F5344CB8AC3E}">
        <p14:creationId xmlns:p14="http://schemas.microsoft.com/office/powerpoint/2010/main" val="1186454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Sicherstellen Wiederanlaufschutz</a:t>
            </a:r>
            <a:br>
              <a:rPr lang="de-DE" dirty="0">
                <a:solidFill>
                  <a:schemeClr val="tx1"/>
                </a:solidFill>
              </a:rPr>
            </a:br>
            <a:r>
              <a:rPr lang="de-DE" dirty="0">
                <a:solidFill>
                  <a:schemeClr val="tx1"/>
                </a:solidFill>
              </a:rPr>
              <a:t>nach BetrSichV § 8, Abs. 4</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6</a:t>
            </a:fld>
            <a:endParaRPr lang="de-DE" dirty="0"/>
          </a:p>
        </p:txBody>
      </p:sp>
      <p:sp>
        <p:nvSpPr>
          <p:cNvPr id="2" name="Inhaltsplatzhalter 1"/>
          <p:cNvSpPr>
            <a:spLocks noGrp="1"/>
          </p:cNvSpPr>
          <p:nvPr>
            <p:ph sz="quarter" idx="1"/>
          </p:nvPr>
        </p:nvSpPr>
        <p:spPr/>
        <p:txBody>
          <a:bodyPr>
            <a:noAutofit/>
          </a:bodyPr>
          <a:lstStyle/>
          <a:p>
            <a:pPr marL="0" indent="0">
              <a:buNone/>
            </a:pPr>
            <a:r>
              <a:rPr lang="de-DE" dirty="0"/>
              <a:t>Entsprechend BetrSichV § 8 Abs. 4, dürfen Arbeitsmittel nur absichtlich in Gang gesetzt werden können. Soweit erforderlich, muss das </a:t>
            </a:r>
            <a:r>
              <a:rPr lang="de-DE" dirty="0" err="1"/>
              <a:t>Ingangsetzen</a:t>
            </a:r>
            <a:r>
              <a:rPr lang="de-DE" dirty="0"/>
              <a:t> sicher verhindert werden können oder müssen sich die Beschäftigten Gefährdungen durch das in Gang gesetzte Arbeitsmittel rechtzeitig entziehen können. Hierbei und bei Änderungen des Betriebszustands muss auch die Sicherheit im Gefahrenbereich durch geeignete Maßnahmen gewährleistet werden.</a:t>
            </a:r>
          </a:p>
          <a:p>
            <a:pPr marL="0" indent="0">
              <a:buNone/>
            </a:pPr>
            <a:endParaRPr lang="de-DE" dirty="0">
              <a:latin typeface="Arial" charset="0"/>
              <a:ea typeface="Arial" charset="0"/>
              <a:cs typeface="Arial" charset="0"/>
            </a:endParaRPr>
          </a:p>
        </p:txBody>
      </p:sp>
      <p:sp>
        <p:nvSpPr>
          <p:cNvPr id="5" name="Inhaltsplatzhalter 4">
            <a:extLst>
              <a:ext uri="{FF2B5EF4-FFF2-40B4-BE49-F238E27FC236}">
                <a16:creationId xmlns:a16="http://schemas.microsoft.com/office/drawing/2014/main" id="{E24ED056-6BA1-4C07-8538-21C7A35DB999}"/>
              </a:ext>
            </a:extLst>
          </p:cNvPr>
          <p:cNvSpPr>
            <a:spLocks noGrp="1"/>
          </p:cNvSpPr>
          <p:nvPr>
            <p:ph sz="quarter" idx="13"/>
          </p:nvPr>
        </p:nvSpPr>
        <p:spPr>
          <a:xfrm>
            <a:off x="6019801" y="1764294"/>
            <a:ext cx="4215580" cy="4588379"/>
          </a:xfrm>
        </p:spPr>
        <p:txBody>
          <a:bodyPr>
            <a:normAutofit/>
          </a:bodyPr>
          <a:lstStyle/>
          <a:p>
            <a:r>
              <a:rPr lang="de-DE" dirty="0">
                <a:latin typeface="Arial" charset="0"/>
                <a:ea typeface="Arial" charset="0"/>
                <a:cs typeface="Arial" charset="0"/>
              </a:rPr>
              <a:t>Die Schutzziele der BetrSichV gelten für neue </a:t>
            </a:r>
            <a:r>
              <a:rPr lang="de-DE" u="sng" dirty="0">
                <a:latin typeface="Arial" charset="0"/>
                <a:ea typeface="Arial" charset="0"/>
                <a:cs typeface="Arial" charset="0"/>
              </a:rPr>
              <a:t>und</a:t>
            </a:r>
            <a:r>
              <a:rPr lang="de-DE" dirty="0">
                <a:latin typeface="Arial" charset="0"/>
                <a:ea typeface="Arial" charset="0"/>
                <a:cs typeface="Arial" charset="0"/>
              </a:rPr>
              <a:t> alte Arbeitsmittel.</a:t>
            </a:r>
          </a:p>
          <a:p>
            <a:r>
              <a:rPr lang="de-DE" dirty="0">
                <a:latin typeface="Arial" charset="0"/>
                <a:ea typeface="Arial" charset="0"/>
                <a:cs typeface="Arial" charset="0"/>
              </a:rPr>
              <a:t>Das bedeutet – ab 1. Juni 2015 – eine Nach­rüstungspflicht, wenn </a:t>
            </a:r>
          </a:p>
          <a:p>
            <a:pPr lvl="1">
              <a:buFont typeface="Symbol" panose="05050102010706020507" pitchFamily="18" charset="2"/>
              <a:buChar char="-"/>
            </a:pPr>
            <a:r>
              <a:rPr lang="de-DE" dirty="0">
                <a:latin typeface="Arial" charset="0"/>
                <a:ea typeface="Arial" charset="0"/>
                <a:cs typeface="Arial" charset="0"/>
              </a:rPr>
              <a:t>die „Anforderungen an Arbeitsmittel“ und </a:t>
            </a:r>
          </a:p>
          <a:p>
            <a:pPr lvl="1">
              <a:buFont typeface="Symbol" panose="05050102010706020507" pitchFamily="18" charset="2"/>
              <a:buChar char="-"/>
            </a:pPr>
            <a:r>
              <a:rPr lang="de-DE" dirty="0">
                <a:latin typeface="Arial" charset="0"/>
                <a:ea typeface="Arial" charset="0"/>
                <a:cs typeface="Arial" charset="0"/>
              </a:rPr>
              <a:t>die Anforderungen an ihre sichere Verwen­dung anders nicht mehr erfüllt werden können. </a:t>
            </a:r>
          </a:p>
          <a:p>
            <a:pPr marL="0" indent="0">
              <a:buNone/>
            </a:pPr>
            <a:endParaRPr lang="de-DE" dirty="0"/>
          </a:p>
        </p:txBody>
      </p:sp>
    </p:spTree>
    <p:extLst>
      <p:ext uri="{BB962C8B-B14F-4D97-AF65-F5344CB8AC3E}">
        <p14:creationId xmlns:p14="http://schemas.microsoft.com/office/powerpoint/2010/main" val="450292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Sicherstellen Wiederanlaufschutz</a:t>
            </a:r>
            <a:br>
              <a:rPr lang="de-DE" dirty="0">
                <a:solidFill>
                  <a:schemeClr val="tx1"/>
                </a:solidFill>
              </a:rPr>
            </a:br>
            <a:r>
              <a:rPr lang="de-DE" dirty="0">
                <a:solidFill>
                  <a:schemeClr val="tx1"/>
                </a:solidFill>
              </a:rPr>
              <a:t>nach BetrSichV § 8, Abs. 4</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7</a:t>
            </a:fld>
            <a:endParaRPr lang="de-DE" dirty="0"/>
          </a:p>
        </p:txBody>
      </p:sp>
      <p:sp>
        <p:nvSpPr>
          <p:cNvPr id="2" name="Inhaltsplatzhalter 1"/>
          <p:cNvSpPr>
            <a:spLocks noGrp="1"/>
          </p:cNvSpPr>
          <p:nvPr>
            <p:ph sz="quarter" idx="1"/>
          </p:nvPr>
        </p:nvSpPr>
        <p:spPr/>
        <p:txBody>
          <a:bodyPr>
            <a:noAutofit/>
          </a:bodyPr>
          <a:lstStyle/>
          <a:p>
            <a:pPr marL="0" indent="0">
              <a:buNone/>
            </a:pPr>
            <a:r>
              <a:rPr lang="de-DE" dirty="0">
                <a:latin typeface="Arial" charset="0"/>
                <a:ea typeface="Arial" charset="0"/>
                <a:cs typeface="Arial" charset="0"/>
              </a:rPr>
              <a:t>Grundsätzlich gilt:</a:t>
            </a:r>
          </a:p>
          <a:p>
            <a:r>
              <a:rPr lang="de-DE" dirty="0">
                <a:latin typeface="Arial" charset="0"/>
                <a:ea typeface="Arial" charset="0"/>
                <a:cs typeface="Arial" charset="0"/>
              </a:rPr>
              <a:t>„Die Schutzziele der Betriebssicherheitsverordnung sind in jedem Fall einzuhalten und die Verwendung der Arbeitsmittel muss sicher sein.</a:t>
            </a:r>
          </a:p>
          <a:p>
            <a:r>
              <a:rPr lang="de-DE" dirty="0">
                <a:latin typeface="Arial" charset="0"/>
                <a:ea typeface="Arial" charset="0"/>
                <a:cs typeface="Arial" charset="0"/>
              </a:rPr>
              <a:t>Ausnahmen von Schutzzielen sind </a:t>
            </a:r>
            <a:r>
              <a:rPr lang="de-DE" u="sng" dirty="0">
                <a:latin typeface="Arial" charset="0"/>
                <a:ea typeface="Arial" charset="0"/>
                <a:cs typeface="Arial" charset="0"/>
              </a:rPr>
              <a:t>nicht</a:t>
            </a:r>
            <a:r>
              <a:rPr lang="de-DE" dirty="0">
                <a:latin typeface="Arial" charset="0"/>
                <a:ea typeface="Arial" charset="0"/>
                <a:cs typeface="Arial" charset="0"/>
              </a:rPr>
              <a:t> möglich.</a:t>
            </a:r>
          </a:p>
          <a:p>
            <a:r>
              <a:rPr lang="de-DE" dirty="0">
                <a:latin typeface="Arial" charset="0"/>
                <a:ea typeface="Arial" charset="0"/>
                <a:cs typeface="Arial" charset="0"/>
              </a:rPr>
              <a:t>Dies kann z. B. bei älteren Arbeitsmitteln auch durch ergänzende Maßnahmen sichergestellt werden, so dass ältere Arbeitsmittel nicht ausgesondert werden müssen“. </a:t>
            </a:r>
          </a:p>
          <a:p>
            <a:r>
              <a:rPr lang="de-DE" dirty="0">
                <a:latin typeface="Arial" charset="0"/>
                <a:ea typeface="Arial" charset="0"/>
                <a:cs typeface="Arial" charset="0"/>
              </a:rPr>
              <a:t>Der Arbeitgeber muss im Rahmen einer Gefährdungs­beur­teilung selbst entscheiden, ob Nachrüstmaßnahmen erforderlich sind. </a:t>
            </a:r>
            <a:r>
              <a:rPr lang="de-DE" dirty="0"/>
              <a:t>Hierzu sind mindestens zu berücksichtigen:</a:t>
            </a:r>
          </a:p>
          <a:p>
            <a:pPr lvl="1">
              <a:buFont typeface="Symbol" panose="05050102010706020507" pitchFamily="18" charset="2"/>
              <a:buChar char="-"/>
            </a:pPr>
            <a:r>
              <a:rPr lang="de-DE" dirty="0"/>
              <a:t>§ 8 – „Schutzmaßnahmen bei Gefährdungen durch Energien, Ingangsetzen und Stillsetzen“ sowie</a:t>
            </a:r>
          </a:p>
          <a:p>
            <a:pPr lvl="1">
              <a:buFont typeface="Symbol" panose="05050102010706020507" pitchFamily="18" charset="2"/>
              <a:buChar char="-"/>
            </a:pPr>
            <a:r>
              <a:rPr lang="de-DE" dirty="0"/>
              <a:t>§ 9 – „Weitere Schutzmaßnahmen bei der Verwendung von Arbeitsmitteln“</a:t>
            </a:r>
          </a:p>
        </p:txBody>
      </p:sp>
    </p:spTree>
    <p:extLst>
      <p:ext uri="{BB962C8B-B14F-4D97-AF65-F5344CB8AC3E}">
        <p14:creationId xmlns:p14="http://schemas.microsoft.com/office/powerpoint/2010/main" val="161419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noAutofit/>
          </a:bodyPr>
          <a:lstStyle/>
          <a:p>
            <a:r>
              <a:rPr lang="de-DE" dirty="0">
                <a:solidFill>
                  <a:schemeClr val="tx1"/>
                </a:solidFill>
              </a:rPr>
              <a:t>Sicherstellen Wiederanlaufschutz nach </a:t>
            </a:r>
            <a:br>
              <a:rPr lang="de-DE" dirty="0">
                <a:solidFill>
                  <a:schemeClr val="tx1"/>
                </a:solidFill>
              </a:rPr>
            </a:br>
            <a:r>
              <a:rPr lang="de-DE" dirty="0">
                <a:solidFill>
                  <a:schemeClr val="tx1"/>
                </a:solidFill>
              </a:rPr>
              <a:t>BetrSichV § 8, Abs. 4</a:t>
            </a:r>
          </a:p>
        </p:txBody>
      </p:sp>
      <p:sp>
        <p:nvSpPr>
          <p:cNvPr id="3" name="Foliennummernplatzhalter 2"/>
          <p:cNvSpPr>
            <a:spLocks noGrp="1"/>
          </p:cNvSpPr>
          <p:nvPr>
            <p:ph type="sldNum" sz="quarter" idx="12"/>
          </p:nvPr>
        </p:nvSpPr>
        <p:spPr/>
        <p:txBody>
          <a:bodyPr>
            <a:normAutofit fontScale="77500" lnSpcReduction="20000"/>
          </a:bodyPr>
          <a:lstStyle/>
          <a:p>
            <a:fld id="{9889C296-15D4-E74A-895E-0A457A8331D7}" type="slidenum">
              <a:rPr lang="de-DE" smtClean="0"/>
              <a:pPr/>
              <a:t>8</a:t>
            </a:fld>
            <a:endParaRPr lang="de-DE" dirty="0"/>
          </a:p>
        </p:txBody>
      </p:sp>
      <p:sp>
        <p:nvSpPr>
          <p:cNvPr id="2" name="Inhaltsplatzhalter 1"/>
          <p:cNvSpPr>
            <a:spLocks noGrp="1"/>
          </p:cNvSpPr>
          <p:nvPr>
            <p:ph sz="quarter" idx="1"/>
          </p:nvPr>
        </p:nvSpPr>
        <p:spPr/>
        <p:txBody>
          <a:bodyPr>
            <a:noAutofit/>
          </a:bodyPr>
          <a:lstStyle/>
          <a:p>
            <a:pPr marL="0" indent="0">
              <a:buNone/>
            </a:pPr>
            <a:r>
              <a:rPr lang="de-DE" dirty="0">
                <a:latin typeface="Arial" charset="0"/>
                <a:ea typeface="Arial" charset="0"/>
                <a:cs typeface="Arial" charset="0"/>
              </a:rPr>
              <a:t>Die Forderung des Verhinderns eines unerlaubten “</a:t>
            </a:r>
            <a:r>
              <a:rPr lang="de-DE" dirty="0" err="1">
                <a:latin typeface="Arial" charset="0"/>
                <a:ea typeface="Arial" charset="0"/>
                <a:cs typeface="Arial" charset="0"/>
              </a:rPr>
              <a:t>Ingangsetzen</a:t>
            </a:r>
            <a:r>
              <a:rPr lang="de-DE" dirty="0">
                <a:latin typeface="Arial" charset="0"/>
                <a:ea typeface="Arial" charset="0"/>
                <a:cs typeface="Arial" charset="0"/>
              </a:rPr>
              <a:t>“ nach einem Energieausfall kann durch die Installation einer Unterspannungsauslösung in der Zuleitung des Arbeitsmittels realisiert werden.</a:t>
            </a:r>
          </a:p>
          <a:p>
            <a:pPr marL="0" indent="0">
              <a:buNone/>
            </a:pPr>
            <a:r>
              <a:rPr lang="de-DE" dirty="0">
                <a:latin typeface="Arial" charset="0"/>
                <a:ea typeface="Arial" charset="0"/>
                <a:cs typeface="Arial" charset="0"/>
              </a:rPr>
              <a:t>Da es sich bei diesen Arbeitsmitteln oft um Steckerfertige Arbeitsmittel (z. B. Schleifbock, Kreissäge, usw. handelt, kann diese Aufgabe von einem PRCD-S übernommen werden, der zwischen die Steckdose und den Anschluss des Arbeitsmittels geschaltet wird.</a:t>
            </a:r>
          </a:p>
          <a:p>
            <a:pPr marL="0" indent="0">
              <a:buNone/>
            </a:pPr>
            <a:endParaRPr lang="de-DE" dirty="0">
              <a:latin typeface="Arial" charset="0"/>
              <a:ea typeface="Arial" charset="0"/>
              <a:cs typeface="Arial" charset="0"/>
            </a:endParaRPr>
          </a:p>
          <a:p>
            <a:pPr marL="0" indent="0">
              <a:spcBef>
                <a:spcPts val="0"/>
              </a:spcBef>
              <a:buNone/>
            </a:pPr>
            <a:r>
              <a:rPr lang="de-DE" dirty="0">
                <a:latin typeface="Arial" charset="0"/>
                <a:ea typeface="Arial" charset="0"/>
                <a:cs typeface="Arial" charset="0"/>
              </a:rPr>
              <a:t>Dieses Vorgehen sollte in einer Arbeits- oder Betriebsanweisung festgehalten werden.</a:t>
            </a:r>
          </a:p>
        </p:txBody>
      </p:sp>
      <p:pic>
        <p:nvPicPr>
          <p:cNvPr id="10" name="Inhaltsplatzhalter 9">
            <a:extLst>
              <a:ext uri="{FF2B5EF4-FFF2-40B4-BE49-F238E27FC236}">
                <a16:creationId xmlns:a16="http://schemas.microsoft.com/office/drawing/2014/main" id="{E140A001-CB7A-4EAF-A646-6CA021B4EEB4}"/>
              </a:ext>
            </a:extLst>
          </p:cNvPr>
          <p:cNvPicPr>
            <a:picLocks noGrp="1" noChangeAspect="1"/>
          </p:cNvPicPr>
          <p:nvPr>
            <p:ph sz="quarter" idx="13"/>
          </p:nvPr>
        </p:nvPicPr>
        <p:blipFill>
          <a:blip r:embed="rId2"/>
          <a:stretch>
            <a:fillRect/>
          </a:stretch>
        </p:blipFill>
        <p:spPr>
          <a:xfrm>
            <a:off x="6326447" y="1785808"/>
            <a:ext cx="3908933" cy="2966666"/>
          </a:xfrm>
          <a:prstGeom prst="rect">
            <a:avLst/>
          </a:prstGeom>
        </p:spPr>
      </p:pic>
    </p:spTree>
    <p:extLst>
      <p:ext uri="{BB962C8B-B14F-4D97-AF65-F5344CB8AC3E}">
        <p14:creationId xmlns:p14="http://schemas.microsoft.com/office/powerpoint/2010/main" val="13925212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7"/>
          <p:cNvSpPr>
            <a:spLocks noGrp="1"/>
          </p:cNvSpPr>
          <p:nvPr>
            <p:ph type="title"/>
          </p:nvPr>
        </p:nvSpPr>
        <p:spPr/>
        <p:txBody>
          <a:bodyPr>
            <a:normAutofit/>
          </a:bodyPr>
          <a:lstStyle/>
          <a:p>
            <a:r>
              <a:rPr lang="de-DE" dirty="0">
                <a:solidFill>
                  <a:schemeClr val="tx1"/>
                </a:solidFill>
              </a:rPr>
              <a:t>Sicherstellen Wiederanlaufschutz nach </a:t>
            </a:r>
            <a:br>
              <a:rPr lang="de-DE" dirty="0">
                <a:solidFill>
                  <a:schemeClr val="tx1"/>
                </a:solidFill>
              </a:rPr>
            </a:br>
            <a:r>
              <a:rPr lang="de-DE" dirty="0">
                <a:solidFill>
                  <a:schemeClr val="tx1"/>
                </a:solidFill>
              </a:rPr>
              <a:t>BetrSichV § 8, Abs. 4</a:t>
            </a:r>
          </a:p>
        </p:txBody>
      </p:sp>
      <p:sp>
        <p:nvSpPr>
          <p:cNvPr id="5" name="Foliennummernplatzhalter 4"/>
          <p:cNvSpPr>
            <a:spLocks noGrp="1"/>
          </p:cNvSpPr>
          <p:nvPr>
            <p:ph type="sldNum" sz="quarter" idx="12"/>
          </p:nvPr>
        </p:nvSpPr>
        <p:spPr/>
        <p:txBody>
          <a:bodyPr>
            <a:normAutofit fontScale="77500" lnSpcReduction="20000"/>
          </a:bodyPr>
          <a:lstStyle/>
          <a:p>
            <a:fld id="{9889C296-15D4-E74A-895E-0A457A8331D7}" type="slidenum">
              <a:rPr lang="de-DE" smtClean="0"/>
              <a:pPr/>
              <a:t>9</a:t>
            </a:fld>
            <a:endParaRPr lang="de-DE" dirty="0"/>
          </a:p>
        </p:txBody>
      </p:sp>
      <p:pic>
        <p:nvPicPr>
          <p:cNvPr id="2" name="Grafik 1">
            <a:extLst>
              <a:ext uri="{FF2B5EF4-FFF2-40B4-BE49-F238E27FC236}">
                <a16:creationId xmlns:a16="http://schemas.microsoft.com/office/drawing/2014/main" id="{4A5ACB3C-12B3-E245-807B-2CB56C0B8635}"/>
              </a:ext>
            </a:extLst>
          </p:cNvPr>
          <p:cNvPicPr>
            <a:picLocks noChangeAspect="1"/>
          </p:cNvPicPr>
          <p:nvPr/>
        </p:nvPicPr>
        <p:blipFill>
          <a:blip r:embed="rId2"/>
          <a:stretch>
            <a:fillRect/>
          </a:stretch>
        </p:blipFill>
        <p:spPr>
          <a:xfrm>
            <a:off x="3457951" y="1726556"/>
            <a:ext cx="3777497" cy="5488062"/>
          </a:xfrm>
          <a:prstGeom prst="rect">
            <a:avLst/>
          </a:prstGeom>
        </p:spPr>
      </p:pic>
    </p:spTree>
    <p:extLst>
      <p:ext uri="{BB962C8B-B14F-4D97-AF65-F5344CB8AC3E}">
        <p14:creationId xmlns:p14="http://schemas.microsoft.com/office/powerpoint/2010/main" val="26904426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0" ma:contentTypeDescription="Ein neues Dokument erstellen." ma:contentTypeScope="" ma:versionID="b0b792986560d1c3626adf8208d41775">
  <xsd:schema xmlns:xsd="http://www.w3.org/2001/XMLSchema" xmlns:xs="http://www.w3.org/2001/XMLSchema" xmlns:p="http://schemas.microsoft.com/office/2006/metadata/properties" xmlns:ns2="0ba9638b-9898-400c-aa80-e8ce42f10e4c" targetNamespace="http://schemas.microsoft.com/office/2006/metadata/properties" ma:root="true" ma:fieldsID="581e1a8b2a7a586d55b0477c026c3cf8" ns2:_="">
    <xsd:import namespace="0ba9638b-9898-400c-aa80-e8ce42f10e4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393244-4626-4BC9-B365-F97CAEAFDF98}">
  <ds:schemaRefs>
    <ds:schemaRef ds:uri="http://purl.org/dc/terms/"/>
    <ds:schemaRef ds:uri="http://schemas.microsoft.com/office/2006/metadata/properties"/>
    <ds:schemaRef ds:uri="http://schemas.microsoft.com/office/infopath/2007/PartnerControls"/>
    <ds:schemaRef ds:uri="http://purl.org/dc/elements/1.1/"/>
    <ds:schemaRef ds:uri="http://schemas.microsoft.com/office/2006/documentManagement/types"/>
    <ds:schemaRef ds:uri="0ba9638b-9898-400c-aa80-e8ce42f10e4c"/>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059B512A-B423-429A-B7F8-5600FE45B932}">
  <ds:schemaRefs>
    <ds:schemaRef ds:uri="http://schemas.microsoft.com/sharepoint/v3/contenttype/forms"/>
  </ds:schemaRefs>
</ds:datastoreItem>
</file>

<file path=customXml/itemProps3.xml><?xml version="1.0" encoding="utf-8"?>
<ds:datastoreItem xmlns:ds="http://schemas.openxmlformats.org/officeDocument/2006/customXml" ds:itemID="{ABA716BB-4F67-4643-8C20-546B9BD64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ba9638b-9898-400c-aa80-e8ce42f10e4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Galathea.thmx</Template>
  <TotalTime>0</TotalTime>
  <Words>1273</Words>
  <Application>Microsoft Macintosh PowerPoint</Application>
  <PresentationFormat>Benutzerdefiniert</PresentationFormat>
  <Paragraphs>129</Paragraphs>
  <Slides>18</Slides>
  <Notes>4</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Arial</vt:lpstr>
      <vt:lpstr>Calibri</vt:lpstr>
      <vt:lpstr>Symbol</vt:lpstr>
      <vt:lpstr>Tw Cen MT</vt:lpstr>
      <vt:lpstr>Wingdings</vt:lpstr>
      <vt:lpstr>Wingdings 2</vt:lpstr>
      <vt:lpstr>Median</vt:lpstr>
      <vt:lpstr>PowerPoint-Präsentation</vt:lpstr>
      <vt:lpstr>In diesem Modul lernt man unter anderem:</vt:lpstr>
      <vt:lpstr>Ortsveränderliche Personenschutzeinrichtungen (PRCD-S)</vt:lpstr>
      <vt:lpstr>Errichtung von Bau- und Montagestellen nach DGUV Information 203-006</vt:lpstr>
      <vt:lpstr>Errichtung von Bau- und Montagestellen nach DGUV Information 203-006</vt:lpstr>
      <vt:lpstr>Sicherstellen Wiederanlaufschutz nach BetrSichV § 8, Abs. 4</vt:lpstr>
      <vt:lpstr>Sicherstellen Wiederanlaufschutz nach BetrSichV § 8, Abs. 4</vt:lpstr>
      <vt:lpstr>Sicherstellen Wiederanlaufschutz nach  BetrSichV § 8, Abs. 4</vt:lpstr>
      <vt:lpstr>Sicherstellen Wiederanlaufschutz nach  BetrSichV § 8, Abs. 4</vt:lpstr>
      <vt:lpstr>Besonderheiten bei der Anwendung eines PRCD-S</vt:lpstr>
      <vt:lpstr>Arten und Ausführungen von PRCD-S</vt:lpstr>
      <vt:lpstr>Besonderheiten bei der Anwendung eines PRCD-S</vt:lpstr>
      <vt:lpstr>Prüfung eines PRCD-S</vt:lpstr>
      <vt:lpstr>Prüfung eines PRCD-S</vt:lpstr>
      <vt:lpstr>Prüfung eines PRCD-S</vt:lpstr>
      <vt:lpstr>Prüfung eines PRCD-S</vt:lpstr>
      <vt:lpstr>Prüfung eines PRCD-S</vt:lpstr>
      <vt:lpstr>Was man jetzt wissen sollte:</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René Brünn</dc:creator>
  <cp:lastModifiedBy>René Brünn</cp:lastModifiedBy>
  <cp:revision>315</cp:revision>
  <dcterms:created xsi:type="dcterms:W3CDTF">2015-03-20T11:44:40Z</dcterms:created>
  <dcterms:modified xsi:type="dcterms:W3CDTF">2022-07-23T16:26:08Z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Order">
    <vt:r8>3582000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ies>
</file>