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53"/>
  </p:notesMasterIdLst>
  <p:handoutMasterIdLst>
    <p:handoutMasterId r:id="rId54"/>
  </p:handoutMasterIdLst>
  <p:sldIdLst>
    <p:sldId id="328" r:id="rId5"/>
    <p:sldId id="262" r:id="rId6"/>
    <p:sldId id="293" r:id="rId7"/>
    <p:sldId id="285" r:id="rId8"/>
    <p:sldId id="286" r:id="rId9"/>
    <p:sldId id="287" r:id="rId10"/>
    <p:sldId id="288" r:id="rId11"/>
    <p:sldId id="289" r:id="rId12"/>
    <p:sldId id="290" r:id="rId13"/>
    <p:sldId id="284" r:id="rId14"/>
    <p:sldId id="296" r:id="rId15"/>
    <p:sldId id="294"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46" r:id="rId37"/>
    <p:sldId id="359" r:id="rId38"/>
    <p:sldId id="372" r:id="rId39"/>
    <p:sldId id="350" r:id="rId40"/>
    <p:sldId id="351" r:id="rId41"/>
    <p:sldId id="354" r:id="rId42"/>
    <p:sldId id="360" r:id="rId43"/>
    <p:sldId id="361" r:id="rId44"/>
    <p:sldId id="362" r:id="rId45"/>
    <p:sldId id="363" r:id="rId46"/>
    <p:sldId id="364" r:id="rId47"/>
    <p:sldId id="365" r:id="rId48"/>
    <p:sldId id="366" r:id="rId49"/>
    <p:sldId id="368" r:id="rId50"/>
    <p:sldId id="371" r:id="rId51"/>
    <p:sldId id="283" r:id="rId52"/>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B9113-824C-6A4B-ABF9-C7AEA562F9AB}" v="2" dt="2024-03-05T13:32:39.531"/>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p:restoredTop sz="94609"/>
  </p:normalViewPr>
  <p:slideViewPr>
    <p:cSldViewPr snapToGrid="0">
      <p:cViewPr varScale="1">
        <p:scale>
          <a:sx n="129" d="100"/>
          <a:sy n="129" d="100"/>
        </p:scale>
        <p:origin x="216" y="400"/>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 Fischer" userId="9fc4f5de-eaf3-4d55-a963-50abf04d0fac" providerId="ADAL" clId="{EC5B9113-824C-6A4B-ABF9-C7AEA562F9AB}"/>
    <pc:docChg chg="undo redo custSel modSld modMainMaster">
      <pc:chgData name="André Fischer" userId="9fc4f5de-eaf3-4d55-a963-50abf04d0fac" providerId="ADAL" clId="{EC5B9113-824C-6A4B-ABF9-C7AEA562F9AB}" dt="2024-03-05T13:57:31.320" v="98" actId="27636"/>
      <pc:docMkLst>
        <pc:docMk/>
      </pc:docMkLst>
      <pc:sldChg chg="modSp mod chgLayout">
        <pc:chgData name="André Fischer" userId="9fc4f5de-eaf3-4d55-a963-50abf04d0fac" providerId="ADAL" clId="{EC5B9113-824C-6A4B-ABF9-C7AEA562F9AB}" dt="2024-03-05T13:56:13.062" v="96" actId="27636"/>
        <pc:sldMkLst>
          <pc:docMk/>
          <pc:sldMk cId="90927544" sldId="262"/>
        </pc:sldMkLst>
        <pc:spChg chg="mod ord">
          <ac:chgData name="André Fischer" userId="9fc4f5de-eaf3-4d55-a963-50abf04d0fac" providerId="ADAL" clId="{EC5B9113-824C-6A4B-ABF9-C7AEA562F9AB}" dt="2024-03-05T13:56:13.062" v="96" actId="27636"/>
          <ac:spMkLst>
            <pc:docMk/>
            <pc:sldMk cId="90927544" sldId="262"/>
            <ac:spMk id="2" creationId="{B20F0CDB-0C6B-2164-514B-D1BD51BE7E3F}"/>
          </ac:spMkLst>
        </pc:spChg>
        <pc:spChg chg="mod ord">
          <ac:chgData name="André Fischer" userId="9fc4f5de-eaf3-4d55-a963-50abf04d0fac" providerId="ADAL" clId="{EC5B9113-824C-6A4B-ABF9-C7AEA562F9AB}" dt="2024-03-05T13:33:10.820" v="59" actId="700"/>
          <ac:spMkLst>
            <pc:docMk/>
            <pc:sldMk cId="90927544" sldId="262"/>
            <ac:spMk id="3" creationId="{CFA57E67-3350-3939-DBC9-536AAAC16C7D}"/>
          </ac:spMkLst>
        </pc:spChg>
        <pc:spChg chg="mod ord">
          <ac:chgData name="André Fischer" userId="9fc4f5de-eaf3-4d55-a963-50abf04d0fac" providerId="ADAL" clId="{EC5B9113-824C-6A4B-ABF9-C7AEA562F9AB}" dt="2024-03-05T13:33:10.826" v="60" actId="27636"/>
          <ac:spMkLst>
            <pc:docMk/>
            <pc:sldMk cId="90927544" sldId="262"/>
            <ac:spMk id="4" creationId="{514DD5D3-02F7-E982-75C4-FF8A459A08B7}"/>
          </ac:spMkLst>
        </pc:spChg>
        <pc:spChg chg="mod ord">
          <ac:chgData name="André Fischer" userId="9fc4f5de-eaf3-4d55-a963-50abf04d0fac" providerId="ADAL" clId="{EC5B9113-824C-6A4B-ABF9-C7AEA562F9AB}" dt="2024-03-05T13:33:10.820" v="59" actId="700"/>
          <ac:spMkLst>
            <pc:docMk/>
            <pc:sldMk cId="90927544" sldId="262"/>
            <ac:spMk id="6" creationId="{6B73904D-6E74-D2C1-59FA-1C0A482927BB}"/>
          </ac:spMkLst>
        </pc:spChg>
      </pc:sldChg>
      <pc:sldChg chg="modSp mod chgLayout">
        <pc:chgData name="André Fischer" userId="9fc4f5de-eaf3-4d55-a963-50abf04d0fac" providerId="ADAL" clId="{EC5B9113-824C-6A4B-ABF9-C7AEA562F9AB}" dt="2024-03-05T13:57:31.320" v="98" actId="27636"/>
        <pc:sldMkLst>
          <pc:docMk/>
          <pc:sldMk cId="575659438" sldId="283"/>
        </pc:sldMkLst>
        <pc:spChg chg="mod ord">
          <ac:chgData name="André Fischer" userId="9fc4f5de-eaf3-4d55-a963-50abf04d0fac" providerId="ADAL" clId="{EC5B9113-824C-6A4B-ABF9-C7AEA562F9AB}" dt="2024-03-05T13:57:31.320" v="98" actId="27636"/>
          <ac:spMkLst>
            <pc:docMk/>
            <pc:sldMk cId="575659438" sldId="283"/>
            <ac:spMk id="2" creationId="{D3710C2D-62DA-8E44-C846-BC4C03B9947D}"/>
          </ac:spMkLst>
        </pc:spChg>
        <pc:spChg chg="mod ord">
          <ac:chgData name="André Fischer" userId="9fc4f5de-eaf3-4d55-a963-50abf04d0fac" providerId="ADAL" clId="{EC5B9113-824C-6A4B-ABF9-C7AEA562F9AB}" dt="2024-03-05T13:33:10.820" v="59" actId="700"/>
          <ac:spMkLst>
            <pc:docMk/>
            <pc:sldMk cId="575659438" sldId="283"/>
            <ac:spMk id="3" creationId="{C65E0D43-1B9D-DB77-24A7-670FEE967180}"/>
          </ac:spMkLst>
        </pc:spChg>
        <pc:spChg chg="mod ord">
          <ac:chgData name="André Fischer" userId="9fc4f5de-eaf3-4d55-a963-50abf04d0fac" providerId="ADAL" clId="{EC5B9113-824C-6A4B-ABF9-C7AEA562F9AB}" dt="2024-03-05T13:33:10.893" v="68" actId="27636"/>
          <ac:spMkLst>
            <pc:docMk/>
            <pc:sldMk cId="575659438" sldId="283"/>
            <ac:spMk id="4" creationId="{FA78DC41-2B48-793E-530E-7431D3EEC75F}"/>
          </ac:spMkLst>
        </pc:spChg>
        <pc:spChg chg="mod ord">
          <ac:chgData name="André Fischer" userId="9fc4f5de-eaf3-4d55-a963-50abf04d0fac" providerId="ADAL" clId="{EC5B9113-824C-6A4B-ABF9-C7AEA562F9AB}" dt="2024-03-05T13:33:10.820" v="59" actId="700"/>
          <ac:spMkLst>
            <pc:docMk/>
            <pc:sldMk cId="575659438" sldId="283"/>
            <ac:spMk id="6" creationId="{AEA66353-1B26-A312-4E94-7DF446F4E4B6}"/>
          </ac:spMkLst>
        </pc:spChg>
      </pc:sldChg>
      <pc:sldChg chg="delSp modSp mod chgLayout">
        <pc:chgData name="André Fischer" userId="9fc4f5de-eaf3-4d55-a963-50abf04d0fac" providerId="ADAL" clId="{EC5B9113-824C-6A4B-ABF9-C7AEA562F9AB}" dt="2024-03-05T13:33:10.885" v="64" actId="27636"/>
        <pc:sldMkLst>
          <pc:docMk/>
          <pc:sldMk cId="2819709854" sldId="284"/>
        </pc:sldMkLst>
        <pc:spChg chg="mod ord">
          <ac:chgData name="André Fischer" userId="9fc4f5de-eaf3-4d55-a963-50abf04d0fac" providerId="ADAL" clId="{EC5B9113-824C-6A4B-ABF9-C7AEA562F9AB}" dt="2024-03-05T13:33:10.820" v="59" actId="700"/>
          <ac:spMkLst>
            <pc:docMk/>
            <pc:sldMk cId="2819709854" sldId="284"/>
            <ac:spMk id="2" creationId="{4DF8B589-9D14-1330-9D83-E096A0C59C79}"/>
          </ac:spMkLst>
        </pc:spChg>
        <pc:spChg chg="mod ord">
          <ac:chgData name="André Fischer" userId="9fc4f5de-eaf3-4d55-a963-50abf04d0fac" providerId="ADAL" clId="{EC5B9113-824C-6A4B-ABF9-C7AEA562F9AB}" dt="2024-03-05T13:33:10.820" v="59" actId="700"/>
          <ac:spMkLst>
            <pc:docMk/>
            <pc:sldMk cId="2819709854" sldId="284"/>
            <ac:spMk id="3" creationId="{9862FACF-A00F-CE7A-9B78-29CA4B393067}"/>
          </ac:spMkLst>
        </pc:spChg>
        <pc:spChg chg="mod ord">
          <ac:chgData name="André Fischer" userId="9fc4f5de-eaf3-4d55-a963-50abf04d0fac" providerId="ADAL" clId="{EC5B9113-824C-6A4B-ABF9-C7AEA562F9AB}" dt="2024-03-05T13:33:10.885" v="64" actId="27636"/>
          <ac:spMkLst>
            <pc:docMk/>
            <pc:sldMk cId="2819709854" sldId="284"/>
            <ac:spMk id="4" creationId="{42514BB0-83BC-7115-EEF8-629FB6C9AEDC}"/>
          </ac:spMkLst>
        </pc:spChg>
        <pc:spChg chg="del mod">
          <ac:chgData name="André Fischer" userId="9fc4f5de-eaf3-4d55-a963-50abf04d0fac" providerId="ADAL" clId="{EC5B9113-824C-6A4B-ABF9-C7AEA562F9AB}" dt="2024-03-05T13:33:10.820" v="59" actId="700"/>
          <ac:spMkLst>
            <pc:docMk/>
            <pc:sldMk cId="2819709854" sldId="284"/>
            <ac:spMk id="5" creationId="{218812FB-16DE-7CC3-4213-FF42370B35AD}"/>
          </ac:spMkLst>
        </pc:spChg>
        <pc:spChg chg="mod ord">
          <ac:chgData name="André Fischer" userId="9fc4f5de-eaf3-4d55-a963-50abf04d0fac" providerId="ADAL" clId="{EC5B9113-824C-6A4B-ABF9-C7AEA562F9AB}" dt="2024-03-05T13:33:10.820" v="59" actId="700"/>
          <ac:spMkLst>
            <pc:docMk/>
            <pc:sldMk cId="2819709854" sldId="284"/>
            <ac:spMk id="6" creationId="{C092515B-210F-3A65-304E-2F0797495675}"/>
          </ac:spMkLst>
        </pc:spChg>
      </pc:sldChg>
      <pc:sldChg chg="addSp delSp modSp mod chgLayout">
        <pc:chgData name="André Fischer" userId="9fc4f5de-eaf3-4d55-a963-50abf04d0fac" providerId="ADAL" clId="{EC5B9113-824C-6A4B-ABF9-C7AEA562F9AB}" dt="2024-03-05T13:33:26.697" v="70" actId="700"/>
        <pc:sldMkLst>
          <pc:docMk/>
          <pc:sldMk cId="2125388159" sldId="285"/>
        </pc:sldMkLst>
        <pc:spChg chg="mod ord">
          <ac:chgData name="André Fischer" userId="9fc4f5de-eaf3-4d55-a963-50abf04d0fac" providerId="ADAL" clId="{EC5B9113-824C-6A4B-ABF9-C7AEA562F9AB}" dt="2024-03-05T13:33:26.697" v="70" actId="700"/>
          <ac:spMkLst>
            <pc:docMk/>
            <pc:sldMk cId="2125388159" sldId="285"/>
            <ac:spMk id="2" creationId="{CAC44FC6-359A-6C94-E74C-857302D26AA5}"/>
          </ac:spMkLst>
        </pc:spChg>
        <pc:spChg chg="mod ord">
          <ac:chgData name="André Fischer" userId="9fc4f5de-eaf3-4d55-a963-50abf04d0fac" providerId="ADAL" clId="{EC5B9113-824C-6A4B-ABF9-C7AEA562F9AB}" dt="2024-03-05T13:33:26.697" v="70" actId="700"/>
          <ac:spMkLst>
            <pc:docMk/>
            <pc:sldMk cId="2125388159" sldId="285"/>
            <ac:spMk id="3" creationId="{E0B702FE-8469-A2B4-2FA8-892077F287F9}"/>
          </ac:spMkLst>
        </pc:spChg>
        <pc:spChg chg="del mod">
          <ac:chgData name="André Fischer" userId="9fc4f5de-eaf3-4d55-a963-50abf04d0fac" providerId="ADAL" clId="{EC5B9113-824C-6A4B-ABF9-C7AEA562F9AB}" dt="2024-03-05T13:33:26.697" v="70" actId="700"/>
          <ac:spMkLst>
            <pc:docMk/>
            <pc:sldMk cId="2125388159" sldId="285"/>
            <ac:spMk id="4" creationId="{0D91AD12-CBDD-B1E4-B286-FF021021D960}"/>
          </ac:spMkLst>
        </pc:spChg>
        <pc:spChg chg="add mod ord">
          <ac:chgData name="André Fischer" userId="9fc4f5de-eaf3-4d55-a963-50abf04d0fac" providerId="ADAL" clId="{EC5B9113-824C-6A4B-ABF9-C7AEA562F9AB}" dt="2024-03-05T13:33:26.697" v="70" actId="700"/>
          <ac:spMkLst>
            <pc:docMk/>
            <pc:sldMk cId="2125388159" sldId="285"/>
            <ac:spMk id="6" creationId="{CF28E23C-33D9-2D81-6882-A095C986CA36}"/>
          </ac:spMkLst>
        </pc:spChg>
      </pc:sldChg>
      <pc:sldChg chg="modSp mod chgLayout">
        <pc:chgData name="André Fischer" userId="9fc4f5de-eaf3-4d55-a963-50abf04d0fac" providerId="ADAL" clId="{EC5B9113-824C-6A4B-ABF9-C7AEA562F9AB}" dt="2024-03-05T13:33:48.978" v="76" actId="700"/>
        <pc:sldMkLst>
          <pc:docMk/>
          <pc:sldMk cId="397468781" sldId="286"/>
        </pc:sldMkLst>
        <pc:spChg chg="mod ord">
          <ac:chgData name="André Fischer" userId="9fc4f5de-eaf3-4d55-a963-50abf04d0fac" providerId="ADAL" clId="{EC5B9113-824C-6A4B-ABF9-C7AEA562F9AB}" dt="2024-03-05T13:33:48.978" v="76" actId="700"/>
          <ac:spMkLst>
            <pc:docMk/>
            <pc:sldMk cId="397468781" sldId="286"/>
            <ac:spMk id="2" creationId="{61E9AB14-F200-0E3C-8221-CA6D21C6A3B6}"/>
          </ac:spMkLst>
        </pc:spChg>
        <pc:spChg chg="mod ord">
          <ac:chgData name="André Fischer" userId="9fc4f5de-eaf3-4d55-a963-50abf04d0fac" providerId="ADAL" clId="{EC5B9113-824C-6A4B-ABF9-C7AEA562F9AB}" dt="2024-03-05T13:33:48.978" v="76" actId="700"/>
          <ac:spMkLst>
            <pc:docMk/>
            <pc:sldMk cId="397468781" sldId="286"/>
            <ac:spMk id="3" creationId="{BC7F88E3-88AA-4F1C-5A91-2A24A0697682}"/>
          </ac:spMkLst>
        </pc:spChg>
        <pc:spChg chg="mod ord">
          <ac:chgData name="André Fischer" userId="9fc4f5de-eaf3-4d55-a963-50abf04d0fac" providerId="ADAL" clId="{EC5B9113-824C-6A4B-ABF9-C7AEA562F9AB}" dt="2024-03-05T13:33:48.978" v="76" actId="700"/>
          <ac:spMkLst>
            <pc:docMk/>
            <pc:sldMk cId="397468781" sldId="286"/>
            <ac:spMk id="5" creationId="{D1484B84-A01D-884D-C0AB-27CF31F50BD4}"/>
          </ac:spMkLst>
        </pc:spChg>
        <pc:picChg chg="mod ord">
          <ac:chgData name="André Fischer" userId="9fc4f5de-eaf3-4d55-a963-50abf04d0fac" providerId="ADAL" clId="{EC5B9113-824C-6A4B-ABF9-C7AEA562F9AB}" dt="2024-03-05T13:33:48.978" v="76" actId="700"/>
          <ac:picMkLst>
            <pc:docMk/>
            <pc:sldMk cId="397468781" sldId="286"/>
            <ac:picMk id="6" creationId="{6EB8D20A-8ABC-F540-F08F-C478CC44D0CB}"/>
          </ac:picMkLst>
        </pc:picChg>
      </pc:sldChg>
      <pc:sldChg chg="modSp mod chgLayout">
        <pc:chgData name="André Fischer" userId="9fc4f5de-eaf3-4d55-a963-50abf04d0fac" providerId="ADAL" clId="{EC5B9113-824C-6A4B-ABF9-C7AEA562F9AB}" dt="2024-03-05T13:33:48.978" v="76" actId="700"/>
        <pc:sldMkLst>
          <pc:docMk/>
          <pc:sldMk cId="839391677" sldId="287"/>
        </pc:sldMkLst>
        <pc:spChg chg="mod ord">
          <ac:chgData name="André Fischer" userId="9fc4f5de-eaf3-4d55-a963-50abf04d0fac" providerId="ADAL" clId="{EC5B9113-824C-6A4B-ABF9-C7AEA562F9AB}" dt="2024-03-05T13:33:48.978" v="76" actId="700"/>
          <ac:spMkLst>
            <pc:docMk/>
            <pc:sldMk cId="839391677" sldId="287"/>
            <ac:spMk id="2" creationId="{61E9AB14-F200-0E3C-8221-CA6D21C6A3B6}"/>
          </ac:spMkLst>
        </pc:spChg>
        <pc:spChg chg="mod ord">
          <ac:chgData name="André Fischer" userId="9fc4f5de-eaf3-4d55-a963-50abf04d0fac" providerId="ADAL" clId="{EC5B9113-824C-6A4B-ABF9-C7AEA562F9AB}" dt="2024-03-05T13:33:48.978" v="76" actId="700"/>
          <ac:spMkLst>
            <pc:docMk/>
            <pc:sldMk cId="839391677" sldId="287"/>
            <ac:spMk id="3" creationId="{BC7F88E3-88AA-4F1C-5A91-2A24A0697682}"/>
          </ac:spMkLst>
        </pc:spChg>
        <pc:spChg chg="mod ord">
          <ac:chgData name="André Fischer" userId="9fc4f5de-eaf3-4d55-a963-50abf04d0fac" providerId="ADAL" clId="{EC5B9113-824C-6A4B-ABF9-C7AEA562F9AB}" dt="2024-03-05T13:33:48.978" v="76" actId="700"/>
          <ac:spMkLst>
            <pc:docMk/>
            <pc:sldMk cId="839391677" sldId="287"/>
            <ac:spMk id="5" creationId="{D1484B84-A01D-884D-C0AB-27CF31F50BD4}"/>
          </ac:spMkLst>
        </pc:spChg>
        <pc:picChg chg="mod ord">
          <ac:chgData name="André Fischer" userId="9fc4f5de-eaf3-4d55-a963-50abf04d0fac" providerId="ADAL" clId="{EC5B9113-824C-6A4B-ABF9-C7AEA562F9AB}" dt="2024-03-05T13:33:48.978" v="76" actId="700"/>
          <ac:picMkLst>
            <pc:docMk/>
            <pc:sldMk cId="839391677" sldId="287"/>
            <ac:picMk id="14" creationId="{4F69E384-6A2D-7BC8-06F3-E1922C32845A}"/>
          </ac:picMkLst>
        </pc:picChg>
      </pc:sldChg>
      <pc:sldChg chg="addSp delSp modSp mod chgLayout">
        <pc:chgData name="André Fischer" userId="9fc4f5de-eaf3-4d55-a963-50abf04d0fac" providerId="ADAL" clId="{EC5B9113-824C-6A4B-ABF9-C7AEA562F9AB}" dt="2024-03-05T13:33:48.978" v="76" actId="700"/>
        <pc:sldMkLst>
          <pc:docMk/>
          <pc:sldMk cId="2072508131" sldId="288"/>
        </pc:sldMkLst>
        <pc:spChg chg="mod ord">
          <ac:chgData name="André Fischer" userId="9fc4f5de-eaf3-4d55-a963-50abf04d0fac" providerId="ADAL" clId="{EC5B9113-824C-6A4B-ABF9-C7AEA562F9AB}" dt="2024-03-05T13:33:48.978" v="76" actId="700"/>
          <ac:spMkLst>
            <pc:docMk/>
            <pc:sldMk cId="2072508131" sldId="288"/>
            <ac:spMk id="2" creationId="{61E9AB14-F200-0E3C-8221-CA6D21C6A3B6}"/>
          </ac:spMkLst>
        </pc:spChg>
        <pc:spChg chg="mod ord">
          <ac:chgData name="André Fischer" userId="9fc4f5de-eaf3-4d55-a963-50abf04d0fac" providerId="ADAL" clId="{EC5B9113-824C-6A4B-ABF9-C7AEA562F9AB}" dt="2024-03-05T13:33:48.978" v="76" actId="700"/>
          <ac:spMkLst>
            <pc:docMk/>
            <pc:sldMk cId="2072508131" sldId="288"/>
            <ac:spMk id="3" creationId="{BC7F88E3-88AA-4F1C-5A91-2A24A0697682}"/>
          </ac:spMkLst>
        </pc:spChg>
        <pc:spChg chg="mod ord">
          <ac:chgData name="André Fischer" userId="9fc4f5de-eaf3-4d55-a963-50abf04d0fac" providerId="ADAL" clId="{EC5B9113-824C-6A4B-ABF9-C7AEA562F9AB}" dt="2024-03-05T13:33:48.978" v="76" actId="700"/>
          <ac:spMkLst>
            <pc:docMk/>
            <pc:sldMk cId="2072508131" sldId="288"/>
            <ac:spMk id="5" creationId="{D1484B84-A01D-884D-C0AB-27CF31F50BD4}"/>
          </ac:spMkLst>
        </pc:spChg>
        <pc:spChg chg="add del mod ord">
          <ac:chgData name="André Fischer" userId="9fc4f5de-eaf3-4d55-a963-50abf04d0fac" providerId="ADAL" clId="{EC5B9113-824C-6A4B-ABF9-C7AEA562F9AB}" dt="2024-03-05T13:33:48.978" v="76" actId="700"/>
          <ac:spMkLst>
            <pc:docMk/>
            <pc:sldMk cId="2072508131" sldId="288"/>
            <ac:spMk id="7" creationId="{DDB978AF-A3D3-EC8C-E47F-0B8B0F943E25}"/>
          </ac:spMkLst>
        </pc:spChg>
        <pc:spChg chg="add del mod">
          <ac:chgData name="André Fischer" userId="9fc4f5de-eaf3-4d55-a963-50abf04d0fac" providerId="ADAL" clId="{EC5B9113-824C-6A4B-ABF9-C7AEA562F9AB}" dt="2024-03-05T13:33:48.978" v="76" actId="700"/>
          <ac:spMkLst>
            <pc:docMk/>
            <pc:sldMk cId="2072508131" sldId="288"/>
            <ac:spMk id="8" creationId="{2E20E164-5F77-B772-0391-1E7EC148BA64}"/>
          </ac:spMkLst>
        </pc:spChg>
      </pc:sldChg>
      <pc:sldChg chg="modSp mod">
        <pc:chgData name="André Fischer" userId="9fc4f5de-eaf3-4d55-a963-50abf04d0fac" providerId="ADAL" clId="{EC5B9113-824C-6A4B-ABF9-C7AEA562F9AB}" dt="2024-03-05T13:32:39.642" v="9" actId="27636"/>
        <pc:sldMkLst>
          <pc:docMk/>
          <pc:sldMk cId="507328639" sldId="289"/>
        </pc:sldMkLst>
        <pc:spChg chg="mod">
          <ac:chgData name="André Fischer" userId="9fc4f5de-eaf3-4d55-a963-50abf04d0fac" providerId="ADAL" clId="{EC5B9113-824C-6A4B-ABF9-C7AEA562F9AB}" dt="2024-03-05T13:32:39.523" v="0"/>
          <ac:spMkLst>
            <pc:docMk/>
            <pc:sldMk cId="507328639" sldId="289"/>
            <ac:spMk id="2" creationId="{AF5721C2-6763-E45F-C050-D4E81A75E2DC}"/>
          </ac:spMkLst>
        </pc:spChg>
        <pc:spChg chg="mod">
          <ac:chgData name="André Fischer" userId="9fc4f5de-eaf3-4d55-a963-50abf04d0fac" providerId="ADAL" clId="{EC5B9113-824C-6A4B-ABF9-C7AEA562F9AB}" dt="2024-03-05T13:32:39.642" v="9" actId="27636"/>
          <ac:spMkLst>
            <pc:docMk/>
            <pc:sldMk cId="507328639" sldId="289"/>
            <ac:spMk id="3" creationId="{5D3D9E55-B374-2CBD-3BF1-1CD420C198F0}"/>
          </ac:spMkLst>
        </pc:spChg>
      </pc:sldChg>
      <pc:sldChg chg="addSp delSp modSp mod chgLayout">
        <pc:chgData name="André Fischer" userId="9fc4f5de-eaf3-4d55-a963-50abf04d0fac" providerId="ADAL" clId="{EC5B9113-824C-6A4B-ABF9-C7AEA562F9AB}" dt="2024-03-05T13:33:48.978" v="76" actId="700"/>
        <pc:sldMkLst>
          <pc:docMk/>
          <pc:sldMk cId="910500935" sldId="290"/>
        </pc:sldMkLst>
        <pc:spChg chg="mod ord">
          <ac:chgData name="André Fischer" userId="9fc4f5de-eaf3-4d55-a963-50abf04d0fac" providerId="ADAL" clId="{EC5B9113-824C-6A4B-ABF9-C7AEA562F9AB}" dt="2024-03-05T13:33:48.978" v="76" actId="700"/>
          <ac:spMkLst>
            <pc:docMk/>
            <pc:sldMk cId="910500935" sldId="290"/>
            <ac:spMk id="2" creationId="{61E9AB14-F200-0E3C-8221-CA6D21C6A3B6}"/>
          </ac:spMkLst>
        </pc:spChg>
        <pc:spChg chg="mod ord">
          <ac:chgData name="André Fischer" userId="9fc4f5de-eaf3-4d55-a963-50abf04d0fac" providerId="ADAL" clId="{EC5B9113-824C-6A4B-ABF9-C7AEA562F9AB}" dt="2024-03-05T13:33:48.978" v="76" actId="700"/>
          <ac:spMkLst>
            <pc:docMk/>
            <pc:sldMk cId="910500935" sldId="290"/>
            <ac:spMk id="3" creationId="{BC7F88E3-88AA-4F1C-5A91-2A24A0697682}"/>
          </ac:spMkLst>
        </pc:spChg>
        <pc:spChg chg="add del mod ord">
          <ac:chgData name="André Fischer" userId="9fc4f5de-eaf3-4d55-a963-50abf04d0fac" providerId="ADAL" clId="{EC5B9113-824C-6A4B-ABF9-C7AEA562F9AB}" dt="2024-03-05T13:33:48.978" v="76" actId="700"/>
          <ac:spMkLst>
            <pc:docMk/>
            <pc:sldMk cId="910500935" sldId="290"/>
            <ac:spMk id="4" creationId="{65D5F437-752D-162B-493F-E4CE59D7853D}"/>
          </ac:spMkLst>
        </pc:spChg>
        <pc:spChg chg="mod ord">
          <ac:chgData name="André Fischer" userId="9fc4f5de-eaf3-4d55-a963-50abf04d0fac" providerId="ADAL" clId="{EC5B9113-824C-6A4B-ABF9-C7AEA562F9AB}" dt="2024-03-05T13:33:48.978" v="76" actId="700"/>
          <ac:spMkLst>
            <pc:docMk/>
            <pc:sldMk cId="910500935" sldId="290"/>
            <ac:spMk id="5" creationId="{D1484B84-A01D-884D-C0AB-27CF31F50BD4}"/>
          </ac:spMkLst>
        </pc:spChg>
        <pc:spChg chg="add del mod">
          <ac:chgData name="André Fischer" userId="9fc4f5de-eaf3-4d55-a963-50abf04d0fac" providerId="ADAL" clId="{EC5B9113-824C-6A4B-ABF9-C7AEA562F9AB}" dt="2024-03-05T13:33:48.978" v="76" actId="700"/>
          <ac:spMkLst>
            <pc:docMk/>
            <pc:sldMk cId="910500935" sldId="290"/>
            <ac:spMk id="8" creationId="{2E20E164-5F77-B772-0391-1E7EC148BA64}"/>
          </ac:spMkLst>
        </pc:spChg>
      </pc:sldChg>
      <pc:sldChg chg="delSp modSp mod chgLayout">
        <pc:chgData name="André Fischer" userId="9fc4f5de-eaf3-4d55-a963-50abf04d0fac" providerId="ADAL" clId="{EC5B9113-824C-6A4B-ABF9-C7AEA562F9AB}" dt="2024-03-05T13:33:10.880" v="63" actId="27636"/>
        <pc:sldMkLst>
          <pc:docMk/>
          <pc:sldMk cId="3608262375" sldId="293"/>
        </pc:sldMkLst>
        <pc:spChg chg="mod ord">
          <ac:chgData name="André Fischer" userId="9fc4f5de-eaf3-4d55-a963-50abf04d0fac" providerId="ADAL" clId="{EC5B9113-824C-6A4B-ABF9-C7AEA562F9AB}" dt="2024-03-05T13:33:10.820" v="59" actId="700"/>
          <ac:spMkLst>
            <pc:docMk/>
            <pc:sldMk cId="3608262375" sldId="293"/>
            <ac:spMk id="2" creationId="{2860F631-DC64-2AA7-6697-9921D4918CA3}"/>
          </ac:spMkLst>
        </pc:spChg>
        <pc:spChg chg="mod ord">
          <ac:chgData name="André Fischer" userId="9fc4f5de-eaf3-4d55-a963-50abf04d0fac" providerId="ADAL" clId="{EC5B9113-824C-6A4B-ABF9-C7AEA562F9AB}" dt="2024-03-05T13:33:10.879" v="62" actId="27636"/>
          <ac:spMkLst>
            <pc:docMk/>
            <pc:sldMk cId="3608262375" sldId="293"/>
            <ac:spMk id="3" creationId="{EA65ECF5-7065-4BB7-A7D4-387B9B662EEE}"/>
          </ac:spMkLst>
        </pc:spChg>
        <pc:spChg chg="mod ord">
          <ac:chgData name="André Fischer" userId="9fc4f5de-eaf3-4d55-a963-50abf04d0fac" providerId="ADAL" clId="{EC5B9113-824C-6A4B-ABF9-C7AEA562F9AB}" dt="2024-03-05T13:33:10.880" v="63" actId="27636"/>
          <ac:spMkLst>
            <pc:docMk/>
            <pc:sldMk cId="3608262375" sldId="293"/>
            <ac:spMk id="4" creationId="{541FE8ED-ABC0-9FB8-4ECB-D9252D0E0D01}"/>
          </ac:spMkLst>
        </pc:spChg>
        <pc:spChg chg="del mod">
          <ac:chgData name="André Fischer" userId="9fc4f5de-eaf3-4d55-a963-50abf04d0fac" providerId="ADAL" clId="{EC5B9113-824C-6A4B-ABF9-C7AEA562F9AB}" dt="2024-03-05T13:33:10.820" v="59" actId="700"/>
          <ac:spMkLst>
            <pc:docMk/>
            <pc:sldMk cId="3608262375" sldId="293"/>
            <ac:spMk id="5" creationId="{967B6411-187A-258B-7174-2D177BB9412A}"/>
          </ac:spMkLst>
        </pc:spChg>
        <pc:spChg chg="mod ord">
          <ac:chgData name="André Fischer" userId="9fc4f5de-eaf3-4d55-a963-50abf04d0fac" providerId="ADAL" clId="{EC5B9113-824C-6A4B-ABF9-C7AEA562F9AB}" dt="2024-03-05T13:33:10.820" v="59" actId="700"/>
          <ac:spMkLst>
            <pc:docMk/>
            <pc:sldMk cId="3608262375" sldId="293"/>
            <ac:spMk id="6" creationId="{49764761-34BE-0D41-5644-DAA3B20995B4}"/>
          </ac:spMkLst>
        </pc:spChg>
      </pc:sldChg>
      <pc:sldChg chg="delSp modSp mod modClrScheme chgLayout">
        <pc:chgData name="André Fischer" userId="9fc4f5de-eaf3-4d55-a963-50abf04d0fac" providerId="ADAL" clId="{EC5B9113-824C-6A4B-ABF9-C7AEA562F9AB}" dt="2024-03-05T13:34:25.971" v="81" actId="700"/>
        <pc:sldMkLst>
          <pc:docMk/>
          <pc:sldMk cId="1672454544" sldId="294"/>
        </pc:sldMkLst>
        <pc:spChg chg="mod ord">
          <ac:chgData name="André Fischer" userId="9fc4f5de-eaf3-4d55-a963-50abf04d0fac" providerId="ADAL" clId="{EC5B9113-824C-6A4B-ABF9-C7AEA562F9AB}" dt="2024-03-05T13:34:25.971" v="81" actId="700"/>
          <ac:spMkLst>
            <pc:docMk/>
            <pc:sldMk cId="1672454544" sldId="294"/>
            <ac:spMk id="2" creationId="{0318E33B-9252-52ED-16F4-F4DAC5AFD01C}"/>
          </ac:spMkLst>
        </pc:spChg>
        <pc:spChg chg="mod ord">
          <ac:chgData name="André Fischer" userId="9fc4f5de-eaf3-4d55-a963-50abf04d0fac" providerId="ADAL" clId="{EC5B9113-824C-6A4B-ABF9-C7AEA562F9AB}" dt="2024-03-05T13:34:25.971" v="81" actId="700"/>
          <ac:spMkLst>
            <pc:docMk/>
            <pc:sldMk cId="1672454544" sldId="294"/>
            <ac:spMk id="3" creationId="{4966E615-35FB-4BF6-5181-BEA850907C68}"/>
          </ac:spMkLst>
        </pc:spChg>
        <pc:spChg chg="mod ord">
          <ac:chgData name="André Fischer" userId="9fc4f5de-eaf3-4d55-a963-50abf04d0fac" providerId="ADAL" clId="{EC5B9113-824C-6A4B-ABF9-C7AEA562F9AB}" dt="2024-03-05T13:34:25.971" v="81" actId="700"/>
          <ac:spMkLst>
            <pc:docMk/>
            <pc:sldMk cId="1672454544" sldId="294"/>
            <ac:spMk id="4" creationId="{75531161-8327-EC8F-7BA8-CDFBF42AC5B0}"/>
          </ac:spMkLst>
        </pc:spChg>
        <pc:spChg chg="del mod">
          <ac:chgData name="André Fischer" userId="9fc4f5de-eaf3-4d55-a963-50abf04d0fac" providerId="ADAL" clId="{EC5B9113-824C-6A4B-ABF9-C7AEA562F9AB}" dt="2024-03-05T13:34:25.971" v="81" actId="700"/>
          <ac:spMkLst>
            <pc:docMk/>
            <pc:sldMk cId="1672454544" sldId="294"/>
            <ac:spMk id="5" creationId="{F158EF7A-3141-A097-301E-CDAB758D066A}"/>
          </ac:spMkLst>
        </pc:spChg>
        <pc:spChg chg="mod ord">
          <ac:chgData name="André Fischer" userId="9fc4f5de-eaf3-4d55-a963-50abf04d0fac" providerId="ADAL" clId="{EC5B9113-824C-6A4B-ABF9-C7AEA562F9AB}" dt="2024-03-05T13:34:25.971" v="81" actId="700"/>
          <ac:spMkLst>
            <pc:docMk/>
            <pc:sldMk cId="1672454544" sldId="294"/>
            <ac:spMk id="6" creationId="{17B6B2AE-704B-A322-36BC-095CA1FA6901}"/>
          </ac:spMkLst>
        </pc:spChg>
      </pc:sldChg>
      <pc:sldChg chg="addSp delSp modSp mod modClrScheme chgLayout">
        <pc:chgData name="André Fischer" userId="9fc4f5de-eaf3-4d55-a963-50abf04d0fac" providerId="ADAL" clId="{EC5B9113-824C-6A4B-ABF9-C7AEA562F9AB}" dt="2024-03-05T13:34:15.780" v="80" actId="27636"/>
        <pc:sldMkLst>
          <pc:docMk/>
          <pc:sldMk cId="2829831459" sldId="296"/>
        </pc:sldMkLst>
        <pc:spChg chg="mod ord">
          <ac:chgData name="André Fischer" userId="9fc4f5de-eaf3-4d55-a963-50abf04d0fac" providerId="ADAL" clId="{EC5B9113-824C-6A4B-ABF9-C7AEA562F9AB}" dt="2024-03-05T13:34:15.780" v="80" actId="27636"/>
          <ac:spMkLst>
            <pc:docMk/>
            <pc:sldMk cId="2829831459" sldId="296"/>
            <ac:spMk id="2" creationId="{FF179A4F-C8ED-5019-9F95-223BEBD5C684}"/>
          </ac:spMkLst>
        </pc:spChg>
        <pc:spChg chg="mod ord">
          <ac:chgData name="André Fischer" userId="9fc4f5de-eaf3-4d55-a963-50abf04d0fac" providerId="ADAL" clId="{EC5B9113-824C-6A4B-ABF9-C7AEA562F9AB}" dt="2024-03-05T13:34:15.776" v="79" actId="700"/>
          <ac:spMkLst>
            <pc:docMk/>
            <pc:sldMk cId="2829831459" sldId="296"/>
            <ac:spMk id="3" creationId="{C6422D60-2B37-1D70-835C-378F3677D9BA}"/>
          </ac:spMkLst>
        </pc:spChg>
        <pc:spChg chg="add del mod ord">
          <ac:chgData name="André Fischer" userId="9fc4f5de-eaf3-4d55-a963-50abf04d0fac" providerId="ADAL" clId="{EC5B9113-824C-6A4B-ABF9-C7AEA562F9AB}" dt="2024-03-05T13:34:10.877" v="78" actId="700"/>
          <ac:spMkLst>
            <pc:docMk/>
            <pc:sldMk cId="2829831459" sldId="296"/>
            <ac:spMk id="5" creationId="{EC65D6CF-5470-1981-0C70-358462D63770}"/>
          </ac:spMkLst>
        </pc:spChg>
        <pc:spChg chg="mod ord">
          <ac:chgData name="André Fischer" userId="9fc4f5de-eaf3-4d55-a963-50abf04d0fac" providerId="ADAL" clId="{EC5B9113-824C-6A4B-ABF9-C7AEA562F9AB}" dt="2024-03-05T13:34:15.776" v="79" actId="700"/>
          <ac:spMkLst>
            <pc:docMk/>
            <pc:sldMk cId="2829831459" sldId="296"/>
            <ac:spMk id="6" creationId="{C31A0C12-7383-68D5-8255-FA535DE4701C}"/>
          </ac:spMkLst>
        </pc:spChg>
        <pc:spChg chg="mod ord">
          <ac:chgData name="André Fischer" userId="9fc4f5de-eaf3-4d55-a963-50abf04d0fac" providerId="ADAL" clId="{EC5B9113-824C-6A4B-ABF9-C7AEA562F9AB}" dt="2024-03-05T13:34:15.776" v="79" actId="700"/>
          <ac:spMkLst>
            <pc:docMk/>
            <pc:sldMk cId="2829831459" sldId="296"/>
            <ac:spMk id="7" creationId="{DEAA273E-5306-A9CE-9AE6-1BA36FAC1379}"/>
          </ac:spMkLst>
        </pc:spChg>
        <pc:spChg chg="mod ord">
          <ac:chgData name="André Fischer" userId="9fc4f5de-eaf3-4d55-a963-50abf04d0fac" providerId="ADAL" clId="{EC5B9113-824C-6A4B-ABF9-C7AEA562F9AB}" dt="2024-03-05T13:34:15.776" v="79" actId="700"/>
          <ac:spMkLst>
            <pc:docMk/>
            <pc:sldMk cId="2829831459" sldId="296"/>
            <ac:spMk id="12" creationId="{EF6A1BB1-A8F3-7B94-8703-8DDE060449C9}"/>
          </ac:spMkLst>
        </pc:spChg>
        <pc:spChg chg="mod ord">
          <ac:chgData name="André Fischer" userId="9fc4f5de-eaf3-4d55-a963-50abf04d0fac" providerId="ADAL" clId="{EC5B9113-824C-6A4B-ABF9-C7AEA562F9AB}" dt="2024-03-05T13:34:15.776" v="79" actId="700"/>
          <ac:spMkLst>
            <pc:docMk/>
            <pc:sldMk cId="2829831459" sldId="296"/>
            <ac:spMk id="15" creationId="{F1EE5266-860C-021B-12DD-1E58ADA1291B}"/>
          </ac:spMkLst>
        </pc:spChg>
      </pc:sldChg>
      <pc:sldChg chg="delSp modSp mod modClrScheme chgLayout">
        <pc:chgData name="André Fischer" userId="9fc4f5de-eaf3-4d55-a963-50abf04d0fac" providerId="ADAL" clId="{EC5B9113-824C-6A4B-ABF9-C7AEA562F9AB}" dt="2024-03-05T13:34:25.971" v="81" actId="700"/>
        <pc:sldMkLst>
          <pc:docMk/>
          <pc:sldMk cId="4051355324" sldId="297"/>
        </pc:sldMkLst>
        <pc:spChg chg="mod ord">
          <ac:chgData name="André Fischer" userId="9fc4f5de-eaf3-4d55-a963-50abf04d0fac" providerId="ADAL" clId="{EC5B9113-824C-6A4B-ABF9-C7AEA562F9AB}" dt="2024-03-05T13:34:25.971" v="81" actId="700"/>
          <ac:spMkLst>
            <pc:docMk/>
            <pc:sldMk cId="4051355324" sldId="297"/>
            <ac:spMk id="2" creationId="{1E1A25D1-24F1-3B78-DDED-D34BC4A5B03B}"/>
          </ac:spMkLst>
        </pc:spChg>
        <pc:spChg chg="mod ord">
          <ac:chgData name="André Fischer" userId="9fc4f5de-eaf3-4d55-a963-50abf04d0fac" providerId="ADAL" clId="{EC5B9113-824C-6A4B-ABF9-C7AEA562F9AB}" dt="2024-03-05T13:34:25.971" v="81" actId="700"/>
          <ac:spMkLst>
            <pc:docMk/>
            <pc:sldMk cId="4051355324" sldId="297"/>
            <ac:spMk id="3" creationId="{2129F3AC-72A3-3B7C-CEE5-1D123E837CA4}"/>
          </ac:spMkLst>
        </pc:spChg>
        <pc:spChg chg="del mod">
          <ac:chgData name="André Fischer" userId="9fc4f5de-eaf3-4d55-a963-50abf04d0fac" providerId="ADAL" clId="{EC5B9113-824C-6A4B-ABF9-C7AEA562F9AB}" dt="2024-03-05T13:34:25.971" v="81" actId="700"/>
          <ac:spMkLst>
            <pc:docMk/>
            <pc:sldMk cId="4051355324" sldId="297"/>
            <ac:spMk id="4" creationId="{952FD557-2460-A5BF-7FB1-6DF6CD0A75E4}"/>
          </ac:spMkLst>
        </pc:spChg>
        <pc:spChg chg="mod ord">
          <ac:chgData name="André Fischer" userId="9fc4f5de-eaf3-4d55-a963-50abf04d0fac" providerId="ADAL" clId="{EC5B9113-824C-6A4B-ABF9-C7AEA562F9AB}" dt="2024-03-05T13:34:25.971" v="81" actId="700"/>
          <ac:spMkLst>
            <pc:docMk/>
            <pc:sldMk cId="4051355324" sldId="297"/>
            <ac:spMk id="6" creationId="{2A348E25-AD0C-6AC8-00E5-44727EE6CB1F}"/>
          </ac:spMkLst>
        </pc:spChg>
        <pc:graphicFrameChg chg="mod ord modGraphic">
          <ac:chgData name="André Fischer" userId="9fc4f5de-eaf3-4d55-a963-50abf04d0fac" providerId="ADAL" clId="{EC5B9113-824C-6A4B-ABF9-C7AEA562F9AB}" dt="2024-03-05T13:34:25.971" v="81" actId="700"/>
          <ac:graphicFrameMkLst>
            <pc:docMk/>
            <pc:sldMk cId="4051355324" sldId="297"/>
            <ac:graphicFrameMk id="5" creationId="{47CA3DB2-B24D-9940-0202-95F43294EFE8}"/>
          </ac:graphicFrameMkLst>
        </pc:graphicFrameChg>
      </pc:sldChg>
      <pc:sldChg chg="delSp modSp mod modClrScheme chgLayout">
        <pc:chgData name="André Fischer" userId="9fc4f5de-eaf3-4d55-a963-50abf04d0fac" providerId="ADAL" clId="{EC5B9113-824C-6A4B-ABF9-C7AEA562F9AB}" dt="2024-03-05T13:34:25.971" v="81" actId="700"/>
        <pc:sldMkLst>
          <pc:docMk/>
          <pc:sldMk cId="254322632" sldId="298"/>
        </pc:sldMkLst>
        <pc:spChg chg="mod ord">
          <ac:chgData name="André Fischer" userId="9fc4f5de-eaf3-4d55-a963-50abf04d0fac" providerId="ADAL" clId="{EC5B9113-824C-6A4B-ABF9-C7AEA562F9AB}" dt="2024-03-05T13:34:25.971" v="81" actId="700"/>
          <ac:spMkLst>
            <pc:docMk/>
            <pc:sldMk cId="254322632" sldId="298"/>
            <ac:spMk id="2" creationId="{06EB0BF4-AFC3-D8C9-8E8F-12A4465C82B5}"/>
          </ac:spMkLst>
        </pc:spChg>
        <pc:spChg chg="mod ord">
          <ac:chgData name="André Fischer" userId="9fc4f5de-eaf3-4d55-a963-50abf04d0fac" providerId="ADAL" clId="{EC5B9113-824C-6A4B-ABF9-C7AEA562F9AB}" dt="2024-03-05T13:34:25.971" v="81" actId="700"/>
          <ac:spMkLst>
            <pc:docMk/>
            <pc:sldMk cId="254322632" sldId="298"/>
            <ac:spMk id="3" creationId="{B4041EBD-06CA-81B3-CD5E-FBF5ED210BE5}"/>
          </ac:spMkLst>
        </pc:spChg>
        <pc:spChg chg="del mod">
          <ac:chgData name="André Fischer" userId="9fc4f5de-eaf3-4d55-a963-50abf04d0fac" providerId="ADAL" clId="{EC5B9113-824C-6A4B-ABF9-C7AEA562F9AB}" dt="2024-03-05T13:34:25.971" v="81" actId="700"/>
          <ac:spMkLst>
            <pc:docMk/>
            <pc:sldMk cId="254322632" sldId="298"/>
            <ac:spMk id="4" creationId="{768FA64C-79B3-D26F-EA3A-D3D43F33DA8D}"/>
          </ac:spMkLst>
        </pc:spChg>
        <pc:spChg chg="mod ord">
          <ac:chgData name="André Fischer" userId="9fc4f5de-eaf3-4d55-a963-50abf04d0fac" providerId="ADAL" clId="{EC5B9113-824C-6A4B-ABF9-C7AEA562F9AB}" dt="2024-03-05T13:34:25.971" v="81" actId="700"/>
          <ac:spMkLst>
            <pc:docMk/>
            <pc:sldMk cId="254322632" sldId="298"/>
            <ac:spMk id="6" creationId="{A38D65C7-C630-4E48-D176-E499552088EF}"/>
          </ac:spMkLst>
        </pc:spChg>
        <pc:graphicFrameChg chg="mod ord modGraphic">
          <ac:chgData name="André Fischer" userId="9fc4f5de-eaf3-4d55-a963-50abf04d0fac" providerId="ADAL" clId="{EC5B9113-824C-6A4B-ABF9-C7AEA562F9AB}" dt="2024-03-05T13:34:25.971" v="81" actId="700"/>
          <ac:graphicFrameMkLst>
            <pc:docMk/>
            <pc:sldMk cId="254322632" sldId="298"/>
            <ac:graphicFrameMk id="5" creationId="{544F3005-8BE5-3C5C-A715-31ECB3C50C59}"/>
          </ac:graphicFrameMkLst>
        </pc:graphicFrameChg>
      </pc:sldChg>
      <pc:sldChg chg="delSp modSp mod modClrScheme chgLayout">
        <pc:chgData name="André Fischer" userId="9fc4f5de-eaf3-4d55-a963-50abf04d0fac" providerId="ADAL" clId="{EC5B9113-824C-6A4B-ABF9-C7AEA562F9AB}" dt="2024-03-05T13:34:33.685" v="82" actId="700"/>
        <pc:sldMkLst>
          <pc:docMk/>
          <pc:sldMk cId="1589801640" sldId="299"/>
        </pc:sldMkLst>
        <pc:spChg chg="mod ord">
          <ac:chgData name="André Fischer" userId="9fc4f5de-eaf3-4d55-a963-50abf04d0fac" providerId="ADAL" clId="{EC5B9113-824C-6A4B-ABF9-C7AEA562F9AB}" dt="2024-03-05T13:34:33.685" v="82" actId="700"/>
          <ac:spMkLst>
            <pc:docMk/>
            <pc:sldMk cId="1589801640" sldId="299"/>
            <ac:spMk id="2" creationId="{14835DBF-0FFB-2A88-2EAA-04811C78E3FC}"/>
          </ac:spMkLst>
        </pc:spChg>
        <pc:spChg chg="mod ord">
          <ac:chgData name="André Fischer" userId="9fc4f5de-eaf3-4d55-a963-50abf04d0fac" providerId="ADAL" clId="{EC5B9113-824C-6A4B-ABF9-C7AEA562F9AB}" dt="2024-03-05T13:34:33.685" v="82" actId="700"/>
          <ac:spMkLst>
            <pc:docMk/>
            <pc:sldMk cId="1589801640" sldId="299"/>
            <ac:spMk id="3" creationId="{DF2AA9DB-A3AE-86AE-1CE7-D28743541262}"/>
          </ac:spMkLst>
        </pc:spChg>
        <pc:spChg chg="mod ord">
          <ac:chgData name="André Fischer" userId="9fc4f5de-eaf3-4d55-a963-50abf04d0fac" providerId="ADAL" clId="{EC5B9113-824C-6A4B-ABF9-C7AEA562F9AB}" dt="2024-03-05T13:34:33.685" v="82" actId="700"/>
          <ac:spMkLst>
            <pc:docMk/>
            <pc:sldMk cId="1589801640" sldId="299"/>
            <ac:spMk id="5" creationId="{D3528A3B-A411-2F75-118E-76EAB01194C2}"/>
          </ac:spMkLst>
        </pc:spChg>
        <pc:spChg chg="mod ord">
          <ac:chgData name="André Fischer" userId="9fc4f5de-eaf3-4d55-a963-50abf04d0fac" providerId="ADAL" clId="{EC5B9113-824C-6A4B-ABF9-C7AEA562F9AB}" dt="2024-03-05T13:34:33.685" v="82" actId="700"/>
          <ac:spMkLst>
            <pc:docMk/>
            <pc:sldMk cId="1589801640" sldId="299"/>
            <ac:spMk id="7" creationId="{93BF8E30-E161-406C-E1A5-BFCEA178F160}"/>
          </ac:spMkLst>
        </pc:spChg>
        <pc:spChg chg="del mod">
          <ac:chgData name="André Fischer" userId="9fc4f5de-eaf3-4d55-a963-50abf04d0fac" providerId="ADAL" clId="{EC5B9113-824C-6A4B-ABF9-C7AEA562F9AB}" dt="2024-03-05T13:34:33.685" v="82" actId="700"/>
          <ac:spMkLst>
            <pc:docMk/>
            <pc:sldMk cId="1589801640" sldId="299"/>
            <ac:spMk id="8" creationId="{8BCD9E2A-F711-F5DC-B6B9-BCDD6FEFB35C}"/>
          </ac:spMkLst>
        </pc:spChg>
        <pc:picChg chg="mod ord">
          <ac:chgData name="André Fischer" userId="9fc4f5de-eaf3-4d55-a963-50abf04d0fac" providerId="ADAL" clId="{EC5B9113-824C-6A4B-ABF9-C7AEA562F9AB}" dt="2024-03-05T13:34:33.685" v="82" actId="700"/>
          <ac:picMkLst>
            <pc:docMk/>
            <pc:sldMk cId="1589801640" sldId="299"/>
            <ac:picMk id="4" creationId="{D5241DDF-B510-DF69-7E54-9E9D8230CD0A}"/>
          </ac:picMkLst>
        </pc:picChg>
      </pc:sldChg>
      <pc:sldChg chg="delSp modSp mod modClrScheme chgLayout">
        <pc:chgData name="André Fischer" userId="9fc4f5de-eaf3-4d55-a963-50abf04d0fac" providerId="ADAL" clId="{EC5B9113-824C-6A4B-ABF9-C7AEA562F9AB}" dt="2024-03-05T13:34:42.615" v="83" actId="700"/>
        <pc:sldMkLst>
          <pc:docMk/>
          <pc:sldMk cId="2055928705" sldId="300"/>
        </pc:sldMkLst>
        <pc:spChg chg="mod ord">
          <ac:chgData name="André Fischer" userId="9fc4f5de-eaf3-4d55-a963-50abf04d0fac" providerId="ADAL" clId="{EC5B9113-824C-6A4B-ABF9-C7AEA562F9AB}" dt="2024-03-05T13:34:42.615" v="83" actId="700"/>
          <ac:spMkLst>
            <pc:docMk/>
            <pc:sldMk cId="2055928705" sldId="300"/>
            <ac:spMk id="2" creationId="{C75CACBD-A002-BE86-5FA8-D4737E77EECD}"/>
          </ac:spMkLst>
        </pc:spChg>
        <pc:spChg chg="mod ord">
          <ac:chgData name="André Fischer" userId="9fc4f5de-eaf3-4d55-a963-50abf04d0fac" providerId="ADAL" clId="{EC5B9113-824C-6A4B-ABF9-C7AEA562F9AB}" dt="2024-03-05T13:34:42.615" v="83" actId="700"/>
          <ac:spMkLst>
            <pc:docMk/>
            <pc:sldMk cId="2055928705" sldId="300"/>
            <ac:spMk id="3" creationId="{D8529280-0380-952F-06D6-4DA10F455AF7}"/>
          </ac:spMkLst>
        </pc:spChg>
        <pc:spChg chg="mod ord">
          <ac:chgData name="André Fischer" userId="9fc4f5de-eaf3-4d55-a963-50abf04d0fac" providerId="ADAL" clId="{EC5B9113-824C-6A4B-ABF9-C7AEA562F9AB}" dt="2024-03-05T13:34:42.615" v="83" actId="700"/>
          <ac:spMkLst>
            <pc:docMk/>
            <pc:sldMk cId="2055928705" sldId="300"/>
            <ac:spMk id="4" creationId="{F7150FCB-1C0C-7400-8687-26A8CAD60461}"/>
          </ac:spMkLst>
        </pc:spChg>
        <pc:spChg chg="del mod">
          <ac:chgData name="André Fischer" userId="9fc4f5de-eaf3-4d55-a963-50abf04d0fac" providerId="ADAL" clId="{EC5B9113-824C-6A4B-ABF9-C7AEA562F9AB}" dt="2024-03-05T13:34:42.615" v="83" actId="700"/>
          <ac:spMkLst>
            <pc:docMk/>
            <pc:sldMk cId="2055928705" sldId="300"/>
            <ac:spMk id="5" creationId="{978AD5F0-8DC6-F95A-9EAF-872643562759}"/>
          </ac:spMkLst>
        </pc:spChg>
        <pc:spChg chg="del mod">
          <ac:chgData name="André Fischer" userId="9fc4f5de-eaf3-4d55-a963-50abf04d0fac" providerId="ADAL" clId="{EC5B9113-824C-6A4B-ABF9-C7AEA562F9AB}" dt="2024-03-05T13:34:42.615" v="83" actId="700"/>
          <ac:spMkLst>
            <pc:docMk/>
            <pc:sldMk cId="2055928705" sldId="300"/>
            <ac:spMk id="6" creationId="{D0D3CEFB-1542-3ABB-577C-E931672E30C1}"/>
          </ac:spMkLst>
        </pc:spChg>
        <pc:spChg chg="mod ord">
          <ac:chgData name="André Fischer" userId="9fc4f5de-eaf3-4d55-a963-50abf04d0fac" providerId="ADAL" clId="{EC5B9113-824C-6A4B-ABF9-C7AEA562F9AB}" dt="2024-03-05T13:34:42.615" v="83" actId="700"/>
          <ac:spMkLst>
            <pc:docMk/>
            <pc:sldMk cId="2055928705" sldId="300"/>
            <ac:spMk id="7" creationId="{EA1F3117-C3F9-A8F7-AE6F-80167BFC3A30}"/>
          </ac:spMkLst>
        </pc:spChg>
      </pc:sldChg>
      <pc:sldChg chg="addSp delSp modSp mod modClrScheme chgLayout">
        <pc:chgData name="André Fischer" userId="9fc4f5de-eaf3-4d55-a963-50abf04d0fac" providerId="ADAL" clId="{EC5B9113-824C-6A4B-ABF9-C7AEA562F9AB}" dt="2024-03-05T13:34:49.928" v="84" actId="700"/>
        <pc:sldMkLst>
          <pc:docMk/>
          <pc:sldMk cId="4101054644" sldId="301"/>
        </pc:sldMkLst>
        <pc:spChg chg="mod ord">
          <ac:chgData name="André Fischer" userId="9fc4f5de-eaf3-4d55-a963-50abf04d0fac" providerId="ADAL" clId="{EC5B9113-824C-6A4B-ABF9-C7AEA562F9AB}" dt="2024-03-05T13:34:49.928" v="84" actId="700"/>
          <ac:spMkLst>
            <pc:docMk/>
            <pc:sldMk cId="4101054644" sldId="301"/>
            <ac:spMk id="2" creationId="{5D8CA990-F3BF-39DD-D998-C5EECBEB179E}"/>
          </ac:spMkLst>
        </pc:spChg>
        <pc:spChg chg="mod ord">
          <ac:chgData name="André Fischer" userId="9fc4f5de-eaf3-4d55-a963-50abf04d0fac" providerId="ADAL" clId="{EC5B9113-824C-6A4B-ABF9-C7AEA562F9AB}" dt="2024-03-05T13:34:49.928" v="84" actId="700"/>
          <ac:spMkLst>
            <pc:docMk/>
            <pc:sldMk cId="4101054644" sldId="301"/>
            <ac:spMk id="3" creationId="{FC5FB26E-80A6-65C5-A5A4-505B4C0A9D3C}"/>
          </ac:spMkLst>
        </pc:spChg>
        <pc:spChg chg="mod ord">
          <ac:chgData name="André Fischer" userId="9fc4f5de-eaf3-4d55-a963-50abf04d0fac" providerId="ADAL" clId="{EC5B9113-824C-6A4B-ABF9-C7AEA562F9AB}" dt="2024-03-05T13:34:49.928" v="84" actId="700"/>
          <ac:spMkLst>
            <pc:docMk/>
            <pc:sldMk cId="4101054644" sldId="301"/>
            <ac:spMk id="4" creationId="{CD5D5CEB-5F3C-B93D-B9A4-BFC4CCA4CF3E}"/>
          </ac:spMkLst>
        </pc:spChg>
        <pc:spChg chg="mod ord">
          <ac:chgData name="André Fischer" userId="9fc4f5de-eaf3-4d55-a963-50abf04d0fac" providerId="ADAL" clId="{EC5B9113-824C-6A4B-ABF9-C7AEA562F9AB}" dt="2024-03-05T13:34:49.928" v="84" actId="700"/>
          <ac:spMkLst>
            <pc:docMk/>
            <pc:sldMk cId="4101054644" sldId="301"/>
            <ac:spMk id="5" creationId="{3E5E52CC-A896-B821-B618-730A0CEAAEBB}"/>
          </ac:spMkLst>
        </pc:spChg>
        <pc:spChg chg="del mod ord">
          <ac:chgData name="André Fischer" userId="9fc4f5de-eaf3-4d55-a963-50abf04d0fac" providerId="ADAL" clId="{EC5B9113-824C-6A4B-ABF9-C7AEA562F9AB}" dt="2024-03-05T13:34:49.928" v="84" actId="700"/>
          <ac:spMkLst>
            <pc:docMk/>
            <pc:sldMk cId="4101054644" sldId="301"/>
            <ac:spMk id="6" creationId="{B7A47581-128A-978C-05D7-3F9EC5A351E6}"/>
          </ac:spMkLst>
        </pc:spChg>
        <pc:spChg chg="del mod">
          <ac:chgData name="André Fischer" userId="9fc4f5de-eaf3-4d55-a963-50abf04d0fac" providerId="ADAL" clId="{EC5B9113-824C-6A4B-ABF9-C7AEA562F9AB}" dt="2024-03-05T13:34:49.928" v="84" actId="700"/>
          <ac:spMkLst>
            <pc:docMk/>
            <pc:sldMk cId="4101054644" sldId="301"/>
            <ac:spMk id="131" creationId="{534605E2-D661-0E58-9637-D3AB317CE936}"/>
          </ac:spMkLst>
        </pc:spChg>
        <pc:spChg chg="add mod ord">
          <ac:chgData name="André Fischer" userId="9fc4f5de-eaf3-4d55-a963-50abf04d0fac" providerId="ADAL" clId="{EC5B9113-824C-6A4B-ABF9-C7AEA562F9AB}" dt="2024-03-05T13:34:49.928" v="84" actId="700"/>
          <ac:spMkLst>
            <pc:docMk/>
            <pc:sldMk cId="4101054644" sldId="301"/>
            <ac:spMk id="132" creationId="{B900B2C8-CEDE-5222-A5FA-B84ED719B718}"/>
          </ac:spMkLst>
        </pc:spChg>
      </pc:sldChg>
      <pc:sldChg chg="delSp modSp mod modClrScheme chgLayout">
        <pc:chgData name="André Fischer" userId="9fc4f5de-eaf3-4d55-a963-50abf04d0fac" providerId="ADAL" clId="{EC5B9113-824C-6A4B-ABF9-C7AEA562F9AB}" dt="2024-03-05T13:34:49.928" v="84" actId="700"/>
        <pc:sldMkLst>
          <pc:docMk/>
          <pc:sldMk cId="4006649002" sldId="302"/>
        </pc:sldMkLst>
        <pc:spChg chg="mod ord">
          <ac:chgData name="André Fischer" userId="9fc4f5de-eaf3-4d55-a963-50abf04d0fac" providerId="ADAL" clId="{EC5B9113-824C-6A4B-ABF9-C7AEA562F9AB}" dt="2024-03-05T13:34:49.928" v="84" actId="700"/>
          <ac:spMkLst>
            <pc:docMk/>
            <pc:sldMk cId="4006649002" sldId="302"/>
            <ac:spMk id="2" creationId="{5D8CA990-F3BF-39DD-D998-C5EECBEB179E}"/>
          </ac:spMkLst>
        </pc:spChg>
        <pc:spChg chg="mod ord">
          <ac:chgData name="André Fischer" userId="9fc4f5de-eaf3-4d55-a963-50abf04d0fac" providerId="ADAL" clId="{EC5B9113-824C-6A4B-ABF9-C7AEA562F9AB}" dt="2024-03-05T13:34:49.928" v="84" actId="700"/>
          <ac:spMkLst>
            <pc:docMk/>
            <pc:sldMk cId="4006649002" sldId="302"/>
            <ac:spMk id="3" creationId="{FC5FB26E-80A6-65C5-A5A4-505B4C0A9D3C}"/>
          </ac:spMkLst>
        </pc:spChg>
        <pc:spChg chg="del mod">
          <ac:chgData name="André Fischer" userId="9fc4f5de-eaf3-4d55-a963-50abf04d0fac" providerId="ADAL" clId="{EC5B9113-824C-6A4B-ABF9-C7AEA562F9AB}" dt="2024-03-05T13:34:49.928" v="84" actId="700"/>
          <ac:spMkLst>
            <pc:docMk/>
            <pc:sldMk cId="4006649002" sldId="302"/>
            <ac:spMk id="4" creationId="{8DC9FF71-0A58-D2AC-4400-AED8ADDF8EA4}"/>
          </ac:spMkLst>
        </pc:spChg>
        <pc:spChg chg="mod ord">
          <ac:chgData name="André Fischer" userId="9fc4f5de-eaf3-4d55-a963-50abf04d0fac" providerId="ADAL" clId="{EC5B9113-824C-6A4B-ABF9-C7AEA562F9AB}" dt="2024-03-05T13:34:49.928" v="84" actId="700"/>
          <ac:spMkLst>
            <pc:docMk/>
            <pc:sldMk cId="4006649002" sldId="302"/>
            <ac:spMk id="5" creationId="{3E5E52CC-A896-B821-B618-730A0CEAAEBB}"/>
          </ac:spMkLst>
        </pc:spChg>
        <pc:spChg chg="mod ord">
          <ac:chgData name="André Fischer" userId="9fc4f5de-eaf3-4d55-a963-50abf04d0fac" providerId="ADAL" clId="{EC5B9113-824C-6A4B-ABF9-C7AEA562F9AB}" dt="2024-03-05T13:34:49.928" v="84" actId="700"/>
          <ac:spMkLst>
            <pc:docMk/>
            <pc:sldMk cId="4006649002" sldId="302"/>
            <ac:spMk id="6" creationId="{D6C4556E-76B0-2FD2-1142-D1E083A38723}"/>
          </ac:spMkLst>
        </pc:spChg>
        <pc:picChg chg="mod ord">
          <ac:chgData name="André Fischer" userId="9fc4f5de-eaf3-4d55-a963-50abf04d0fac" providerId="ADAL" clId="{EC5B9113-824C-6A4B-ABF9-C7AEA562F9AB}" dt="2024-03-05T13:34:49.928" v="84" actId="700"/>
          <ac:picMkLst>
            <pc:docMk/>
            <pc:sldMk cId="4006649002" sldId="302"/>
            <ac:picMk id="9" creationId="{FB9105D6-43C3-6F5B-E00C-8F885F157489}"/>
          </ac:picMkLst>
        </pc:picChg>
      </pc:sldChg>
      <pc:sldChg chg="delSp modSp mod modClrScheme chgLayout">
        <pc:chgData name="André Fischer" userId="9fc4f5de-eaf3-4d55-a963-50abf04d0fac" providerId="ADAL" clId="{EC5B9113-824C-6A4B-ABF9-C7AEA562F9AB}" dt="2024-03-05T13:34:49.928" v="84" actId="700"/>
        <pc:sldMkLst>
          <pc:docMk/>
          <pc:sldMk cId="2629983320" sldId="303"/>
        </pc:sldMkLst>
        <pc:spChg chg="mod ord">
          <ac:chgData name="André Fischer" userId="9fc4f5de-eaf3-4d55-a963-50abf04d0fac" providerId="ADAL" clId="{EC5B9113-824C-6A4B-ABF9-C7AEA562F9AB}" dt="2024-03-05T13:34:49.928" v="84" actId="700"/>
          <ac:spMkLst>
            <pc:docMk/>
            <pc:sldMk cId="2629983320" sldId="303"/>
            <ac:spMk id="2" creationId="{5D8CA990-F3BF-39DD-D998-C5EECBEB179E}"/>
          </ac:spMkLst>
        </pc:spChg>
        <pc:spChg chg="mod ord">
          <ac:chgData name="André Fischer" userId="9fc4f5de-eaf3-4d55-a963-50abf04d0fac" providerId="ADAL" clId="{EC5B9113-824C-6A4B-ABF9-C7AEA562F9AB}" dt="2024-03-05T13:34:49.928" v="84" actId="700"/>
          <ac:spMkLst>
            <pc:docMk/>
            <pc:sldMk cId="2629983320" sldId="303"/>
            <ac:spMk id="3" creationId="{FC5FB26E-80A6-65C5-A5A4-505B4C0A9D3C}"/>
          </ac:spMkLst>
        </pc:spChg>
        <pc:spChg chg="del mod">
          <ac:chgData name="André Fischer" userId="9fc4f5de-eaf3-4d55-a963-50abf04d0fac" providerId="ADAL" clId="{EC5B9113-824C-6A4B-ABF9-C7AEA562F9AB}" dt="2024-03-05T13:34:49.928" v="84" actId="700"/>
          <ac:spMkLst>
            <pc:docMk/>
            <pc:sldMk cId="2629983320" sldId="303"/>
            <ac:spMk id="4" creationId="{C8FE4377-C39D-7EAC-278F-710B88761890}"/>
          </ac:spMkLst>
        </pc:spChg>
        <pc:spChg chg="mod ord">
          <ac:chgData name="André Fischer" userId="9fc4f5de-eaf3-4d55-a963-50abf04d0fac" providerId="ADAL" clId="{EC5B9113-824C-6A4B-ABF9-C7AEA562F9AB}" dt="2024-03-05T13:34:49.928" v="84" actId="700"/>
          <ac:spMkLst>
            <pc:docMk/>
            <pc:sldMk cId="2629983320" sldId="303"/>
            <ac:spMk id="5" creationId="{3E5E52CC-A896-B821-B618-730A0CEAAEBB}"/>
          </ac:spMkLst>
        </pc:spChg>
        <pc:spChg chg="mod ord">
          <ac:chgData name="André Fischer" userId="9fc4f5de-eaf3-4d55-a963-50abf04d0fac" providerId="ADAL" clId="{EC5B9113-824C-6A4B-ABF9-C7AEA562F9AB}" dt="2024-03-05T13:34:49.928" v="84" actId="700"/>
          <ac:spMkLst>
            <pc:docMk/>
            <pc:sldMk cId="2629983320" sldId="303"/>
            <ac:spMk id="6" creationId="{3BAB6F27-5DA5-5AD0-A81F-53D6928D6E9A}"/>
          </ac:spMkLst>
        </pc:spChg>
        <pc:picChg chg="mod ord">
          <ac:chgData name="André Fischer" userId="9fc4f5de-eaf3-4d55-a963-50abf04d0fac" providerId="ADAL" clId="{EC5B9113-824C-6A4B-ABF9-C7AEA562F9AB}" dt="2024-03-05T13:34:49.928" v="84" actId="700"/>
          <ac:picMkLst>
            <pc:docMk/>
            <pc:sldMk cId="2629983320" sldId="303"/>
            <ac:picMk id="5122" creationId="{56C7D952-4243-F01F-FE62-CF0BE98CF405}"/>
          </ac:picMkLst>
        </pc:picChg>
      </pc:sldChg>
      <pc:sldChg chg="modSp mod chgLayout">
        <pc:chgData name="André Fischer" userId="9fc4f5de-eaf3-4d55-a963-50abf04d0fac" providerId="ADAL" clId="{EC5B9113-824C-6A4B-ABF9-C7AEA562F9AB}" dt="2024-03-05T13:34:49.928" v="84" actId="700"/>
        <pc:sldMkLst>
          <pc:docMk/>
          <pc:sldMk cId="2705462600" sldId="304"/>
        </pc:sldMkLst>
        <pc:spChg chg="mod ord">
          <ac:chgData name="André Fischer" userId="9fc4f5de-eaf3-4d55-a963-50abf04d0fac" providerId="ADAL" clId="{EC5B9113-824C-6A4B-ABF9-C7AEA562F9AB}" dt="2024-03-05T13:34:49.928" v="84" actId="700"/>
          <ac:spMkLst>
            <pc:docMk/>
            <pc:sldMk cId="2705462600" sldId="304"/>
            <ac:spMk id="2" creationId="{61E9AB14-F200-0E3C-8221-CA6D21C6A3B6}"/>
          </ac:spMkLst>
        </pc:spChg>
        <pc:spChg chg="mod ord">
          <ac:chgData name="André Fischer" userId="9fc4f5de-eaf3-4d55-a963-50abf04d0fac" providerId="ADAL" clId="{EC5B9113-824C-6A4B-ABF9-C7AEA562F9AB}" dt="2024-03-05T13:34:49.928" v="84" actId="700"/>
          <ac:spMkLst>
            <pc:docMk/>
            <pc:sldMk cId="2705462600" sldId="304"/>
            <ac:spMk id="3" creationId="{BC7F88E3-88AA-4F1C-5A91-2A24A0697682}"/>
          </ac:spMkLst>
        </pc:spChg>
        <pc:spChg chg="mod ord">
          <ac:chgData name="André Fischer" userId="9fc4f5de-eaf3-4d55-a963-50abf04d0fac" providerId="ADAL" clId="{EC5B9113-824C-6A4B-ABF9-C7AEA562F9AB}" dt="2024-03-05T13:34:49.928" v="84" actId="700"/>
          <ac:spMkLst>
            <pc:docMk/>
            <pc:sldMk cId="2705462600" sldId="304"/>
            <ac:spMk id="5" creationId="{D1484B84-A01D-884D-C0AB-27CF31F50BD4}"/>
          </ac:spMkLst>
        </pc:spChg>
        <pc:picChg chg="mod ord">
          <ac:chgData name="André Fischer" userId="9fc4f5de-eaf3-4d55-a963-50abf04d0fac" providerId="ADAL" clId="{EC5B9113-824C-6A4B-ABF9-C7AEA562F9AB}" dt="2024-03-05T13:34:49.928" v="84" actId="700"/>
          <ac:picMkLst>
            <pc:docMk/>
            <pc:sldMk cId="2705462600" sldId="304"/>
            <ac:picMk id="8" creationId="{9B34D3FE-9F15-880F-0EF9-246C6AD0A667}"/>
          </ac:picMkLst>
        </pc:picChg>
      </pc:sldChg>
      <pc:sldChg chg="delSp modSp mod modClrScheme chgLayout">
        <pc:chgData name="André Fischer" userId="9fc4f5de-eaf3-4d55-a963-50abf04d0fac" providerId="ADAL" clId="{EC5B9113-824C-6A4B-ABF9-C7AEA562F9AB}" dt="2024-03-05T13:34:59.654" v="85" actId="700"/>
        <pc:sldMkLst>
          <pc:docMk/>
          <pc:sldMk cId="1850520766" sldId="305"/>
        </pc:sldMkLst>
        <pc:spChg chg="mod ord">
          <ac:chgData name="André Fischer" userId="9fc4f5de-eaf3-4d55-a963-50abf04d0fac" providerId="ADAL" clId="{EC5B9113-824C-6A4B-ABF9-C7AEA562F9AB}" dt="2024-03-05T13:34:59.654" v="85" actId="700"/>
          <ac:spMkLst>
            <pc:docMk/>
            <pc:sldMk cId="1850520766" sldId="305"/>
            <ac:spMk id="2" creationId="{1E1A25D1-24F1-3B78-DDED-D34BC4A5B03B}"/>
          </ac:spMkLst>
        </pc:spChg>
        <pc:spChg chg="mod ord">
          <ac:chgData name="André Fischer" userId="9fc4f5de-eaf3-4d55-a963-50abf04d0fac" providerId="ADAL" clId="{EC5B9113-824C-6A4B-ABF9-C7AEA562F9AB}" dt="2024-03-05T13:34:59.654" v="85" actId="700"/>
          <ac:spMkLst>
            <pc:docMk/>
            <pc:sldMk cId="1850520766" sldId="305"/>
            <ac:spMk id="3" creationId="{2129F3AC-72A3-3B7C-CEE5-1D123E837CA4}"/>
          </ac:spMkLst>
        </pc:spChg>
        <pc:spChg chg="del mod">
          <ac:chgData name="André Fischer" userId="9fc4f5de-eaf3-4d55-a963-50abf04d0fac" providerId="ADAL" clId="{EC5B9113-824C-6A4B-ABF9-C7AEA562F9AB}" dt="2024-03-05T13:34:59.654" v="85" actId="700"/>
          <ac:spMkLst>
            <pc:docMk/>
            <pc:sldMk cId="1850520766" sldId="305"/>
            <ac:spMk id="4" creationId="{7DA9306D-ECFA-E46C-B756-7700CAE6B1F1}"/>
          </ac:spMkLst>
        </pc:spChg>
        <pc:spChg chg="mod ord">
          <ac:chgData name="André Fischer" userId="9fc4f5de-eaf3-4d55-a963-50abf04d0fac" providerId="ADAL" clId="{EC5B9113-824C-6A4B-ABF9-C7AEA562F9AB}" dt="2024-03-05T13:34:59.654" v="85" actId="700"/>
          <ac:spMkLst>
            <pc:docMk/>
            <pc:sldMk cId="1850520766" sldId="305"/>
            <ac:spMk id="6" creationId="{7F20F46D-1A1A-4C54-7495-04D92FB689ED}"/>
          </ac:spMkLst>
        </pc:spChg>
        <pc:graphicFrameChg chg="mod ord modGraphic">
          <ac:chgData name="André Fischer" userId="9fc4f5de-eaf3-4d55-a963-50abf04d0fac" providerId="ADAL" clId="{EC5B9113-824C-6A4B-ABF9-C7AEA562F9AB}" dt="2024-03-05T13:34:59.654" v="85" actId="700"/>
          <ac:graphicFrameMkLst>
            <pc:docMk/>
            <pc:sldMk cId="1850520766" sldId="305"/>
            <ac:graphicFrameMk id="5" creationId="{47CA3DB2-B24D-9940-0202-95F43294EFE8}"/>
          </ac:graphicFrameMkLst>
        </pc:graphicFrameChg>
      </pc:sldChg>
      <pc:sldChg chg="delSp modSp mod modClrScheme chgLayout">
        <pc:chgData name="André Fischer" userId="9fc4f5de-eaf3-4d55-a963-50abf04d0fac" providerId="ADAL" clId="{EC5B9113-824C-6A4B-ABF9-C7AEA562F9AB}" dt="2024-03-05T13:34:59.654" v="85" actId="700"/>
        <pc:sldMkLst>
          <pc:docMk/>
          <pc:sldMk cId="1465150183" sldId="306"/>
        </pc:sldMkLst>
        <pc:spChg chg="mod ord">
          <ac:chgData name="André Fischer" userId="9fc4f5de-eaf3-4d55-a963-50abf04d0fac" providerId="ADAL" clId="{EC5B9113-824C-6A4B-ABF9-C7AEA562F9AB}" dt="2024-03-05T13:34:59.654" v="85" actId="700"/>
          <ac:spMkLst>
            <pc:docMk/>
            <pc:sldMk cId="1465150183" sldId="306"/>
            <ac:spMk id="2" creationId="{1E1A25D1-24F1-3B78-DDED-D34BC4A5B03B}"/>
          </ac:spMkLst>
        </pc:spChg>
        <pc:spChg chg="mod ord">
          <ac:chgData name="André Fischer" userId="9fc4f5de-eaf3-4d55-a963-50abf04d0fac" providerId="ADAL" clId="{EC5B9113-824C-6A4B-ABF9-C7AEA562F9AB}" dt="2024-03-05T13:34:59.654" v="85" actId="700"/>
          <ac:spMkLst>
            <pc:docMk/>
            <pc:sldMk cId="1465150183" sldId="306"/>
            <ac:spMk id="3" creationId="{2129F3AC-72A3-3B7C-CEE5-1D123E837CA4}"/>
          </ac:spMkLst>
        </pc:spChg>
        <pc:spChg chg="del mod">
          <ac:chgData name="André Fischer" userId="9fc4f5de-eaf3-4d55-a963-50abf04d0fac" providerId="ADAL" clId="{EC5B9113-824C-6A4B-ABF9-C7AEA562F9AB}" dt="2024-03-05T13:34:59.654" v="85" actId="700"/>
          <ac:spMkLst>
            <pc:docMk/>
            <pc:sldMk cId="1465150183" sldId="306"/>
            <ac:spMk id="4" creationId="{BDE9DC75-B298-37FF-ECD6-90387ABDD8CF}"/>
          </ac:spMkLst>
        </pc:spChg>
        <pc:spChg chg="mod ord">
          <ac:chgData name="André Fischer" userId="9fc4f5de-eaf3-4d55-a963-50abf04d0fac" providerId="ADAL" clId="{EC5B9113-824C-6A4B-ABF9-C7AEA562F9AB}" dt="2024-03-05T13:34:59.654" v="85" actId="700"/>
          <ac:spMkLst>
            <pc:docMk/>
            <pc:sldMk cId="1465150183" sldId="306"/>
            <ac:spMk id="6" creationId="{95F625CD-EA06-727E-BCB3-6C6A4988E8E8}"/>
          </ac:spMkLst>
        </pc:spChg>
        <pc:graphicFrameChg chg="mod ord modGraphic">
          <ac:chgData name="André Fischer" userId="9fc4f5de-eaf3-4d55-a963-50abf04d0fac" providerId="ADAL" clId="{EC5B9113-824C-6A4B-ABF9-C7AEA562F9AB}" dt="2024-03-05T13:34:59.654" v="85" actId="700"/>
          <ac:graphicFrameMkLst>
            <pc:docMk/>
            <pc:sldMk cId="1465150183" sldId="306"/>
            <ac:graphicFrameMk id="5" creationId="{47CA3DB2-B24D-9940-0202-95F43294EFE8}"/>
          </ac:graphicFrameMkLst>
        </pc:graphicFrameChg>
      </pc:sldChg>
      <pc:sldChg chg="delSp modSp mod chgLayout">
        <pc:chgData name="André Fischer" userId="9fc4f5de-eaf3-4d55-a963-50abf04d0fac" providerId="ADAL" clId="{EC5B9113-824C-6A4B-ABF9-C7AEA562F9AB}" dt="2024-03-05T13:33:10.888" v="66" actId="27636"/>
        <pc:sldMkLst>
          <pc:docMk/>
          <pc:sldMk cId="2831438515" sldId="307"/>
        </pc:sldMkLst>
        <pc:spChg chg="mod ord">
          <ac:chgData name="André Fischer" userId="9fc4f5de-eaf3-4d55-a963-50abf04d0fac" providerId="ADAL" clId="{EC5B9113-824C-6A4B-ABF9-C7AEA562F9AB}" dt="2024-03-05T13:33:10.820" v="59" actId="700"/>
          <ac:spMkLst>
            <pc:docMk/>
            <pc:sldMk cId="2831438515" sldId="307"/>
            <ac:spMk id="2" creationId="{4DF8B589-9D14-1330-9D83-E096A0C59C79}"/>
          </ac:spMkLst>
        </pc:spChg>
        <pc:spChg chg="mod ord">
          <ac:chgData name="André Fischer" userId="9fc4f5de-eaf3-4d55-a963-50abf04d0fac" providerId="ADAL" clId="{EC5B9113-824C-6A4B-ABF9-C7AEA562F9AB}" dt="2024-03-05T13:33:10.888" v="66" actId="27636"/>
          <ac:spMkLst>
            <pc:docMk/>
            <pc:sldMk cId="2831438515" sldId="307"/>
            <ac:spMk id="3" creationId="{9862FACF-A00F-CE7A-9B78-29CA4B393067}"/>
          </ac:spMkLst>
        </pc:spChg>
        <pc:spChg chg="mod ord">
          <ac:chgData name="André Fischer" userId="9fc4f5de-eaf3-4d55-a963-50abf04d0fac" providerId="ADAL" clId="{EC5B9113-824C-6A4B-ABF9-C7AEA562F9AB}" dt="2024-03-05T13:33:10.888" v="65" actId="27636"/>
          <ac:spMkLst>
            <pc:docMk/>
            <pc:sldMk cId="2831438515" sldId="307"/>
            <ac:spMk id="4" creationId="{42514BB0-83BC-7115-EEF8-629FB6C9AEDC}"/>
          </ac:spMkLst>
        </pc:spChg>
        <pc:spChg chg="del mod">
          <ac:chgData name="André Fischer" userId="9fc4f5de-eaf3-4d55-a963-50abf04d0fac" providerId="ADAL" clId="{EC5B9113-824C-6A4B-ABF9-C7AEA562F9AB}" dt="2024-03-05T13:33:10.820" v="59" actId="700"/>
          <ac:spMkLst>
            <pc:docMk/>
            <pc:sldMk cId="2831438515" sldId="307"/>
            <ac:spMk id="5" creationId="{8497E94A-5D97-0298-4364-A086DB25EAA3}"/>
          </ac:spMkLst>
        </pc:spChg>
        <pc:spChg chg="mod ord">
          <ac:chgData name="André Fischer" userId="9fc4f5de-eaf3-4d55-a963-50abf04d0fac" providerId="ADAL" clId="{EC5B9113-824C-6A4B-ABF9-C7AEA562F9AB}" dt="2024-03-05T13:33:10.820" v="59" actId="700"/>
          <ac:spMkLst>
            <pc:docMk/>
            <pc:sldMk cId="2831438515" sldId="307"/>
            <ac:spMk id="6" creationId="{1A76C2CB-4E6D-822B-94D4-03824F002BCE}"/>
          </ac:spMkLst>
        </pc:spChg>
      </pc:sldChg>
      <pc:sldChg chg="delSp modSp mod modClrScheme chgLayout">
        <pc:chgData name="André Fischer" userId="9fc4f5de-eaf3-4d55-a963-50abf04d0fac" providerId="ADAL" clId="{EC5B9113-824C-6A4B-ABF9-C7AEA562F9AB}" dt="2024-03-05T13:35:09.074" v="86" actId="700"/>
        <pc:sldMkLst>
          <pc:docMk/>
          <pc:sldMk cId="727946034" sldId="308"/>
        </pc:sldMkLst>
        <pc:spChg chg="mod ord">
          <ac:chgData name="André Fischer" userId="9fc4f5de-eaf3-4d55-a963-50abf04d0fac" providerId="ADAL" clId="{EC5B9113-824C-6A4B-ABF9-C7AEA562F9AB}" dt="2024-03-05T13:35:09.074" v="86" actId="700"/>
          <ac:spMkLst>
            <pc:docMk/>
            <pc:sldMk cId="727946034" sldId="308"/>
            <ac:spMk id="2" creationId="{69543700-912F-D77A-24B9-8ABCB01BD59D}"/>
          </ac:spMkLst>
        </pc:spChg>
        <pc:spChg chg="mod ord">
          <ac:chgData name="André Fischer" userId="9fc4f5de-eaf3-4d55-a963-50abf04d0fac" providerId="ADAL" clId="{EC5B9113-824C-6A4B-ABF9-C7AEA562F9AB}" dt="2024-03-05T13:35:09.074" v="86" actId="700"/>
          <ac:spMkLst>
            <pc:docMk/>
            <pc:sldMk cId="727946034" sldId="308"/>
            <ac:spMk id="3" creationId="{19C492A7-9BBE-8FE9-0CCA-FB81F6AA09BD}"/>
          </ac:spMkLst>
        </pc:spChg>
        <pc:spChg chg="mod ord">
          <ac:chgData name="André Fischer" userId="9fc4f5de-eaf3-4d55-a963-50abf04d0fac" providerId="ADAL" clId="{EC5B9113-824C-6A4B-ABF9-C7AEA562F9AB}" dt="2024-03-05T13:35:09.074" v="86" actId="700"/>
          <ac:spMkLst>
            <pc:docMk/>
            <pc:sldMk cId="727946034" sldId="308"/>
            <ac:spMk id="4" creationId="{D14F7055-DC3B-7789-0ECD-5823F4E0EB6E}"/>
          </ac:spMkLst>
        </pc:spChg>
        <pc:spChg chg="del mod">
          <ac:chgData name="André Fischer" userId="9fc4f5de-eaf3-4d55-a963-50abf04d0fac" providerId="ADAL" clId="{EC5B9113-824C-6A4B-ABF9-C7AEA562F9AB}" dt="2024-03-05T13:35:09.074" v="86" actId="700"/>
          <ac:spMkLst>
            <pc:docMk/>
            <pc:sldMk cId="727946034" sldId="308"/>
            <ac:spMk id="5" creationId="{9BD793A0-091B-1702-EAC3-E0AF5F65DA00}"/>
          </ac:spMkLst>
        </pc:spChg>
        <pc:spChg chg="mod ord">
          <ac:chgData name="André Fischer" userId="9fc4f5de-eaf3-4d55-a963-50abf04d0fac" providerId="ADAL" clId="{EC5B9113-824C-6A4B-ABF9-C7AEA562F9AB}" dt="2024-03-05T13:35:09.074" v="86" actId="700"/>
          <ac:spMkLst>
            <pc:docMk/>
            <pc:sldMk cId="727946034" sldId="308"/>
            <ac:spMk id="6" creationId="{9CA91452-31AE-6CCD-06FD-5627512B23B2}"/>
          </ac:spMkLst>
        </pc:spChg>
      </pc:sldChg>
      <pc:sldChg chg="delSp modSp mod modClrScheme chgLayout">
        <pc:chgData name="André Fischer" userId="9fc4f5de-eaf3-4d55-a963-50abf04d0fac" providerId="ADAL" clId="{EC5B9113-824C-6A4B-ABF9-C7AEA562F9AB}" dt="2024-03-05T13:35:09.074" v="86" actId="700"/>
        <pc:sldMkLst>
          <pc:docMk/>
          <pc:sldMk cId="1185393954" sldId="309"/>
        </pc:sldMkLst>
        <pc:spChg chg="mod ord">
          <ac:chgData name="André Fischer" userId="9fc4f5de-eaf3-4d55-a963-50abf04d0fac" providerId="ADAL" clId="{EC5B9113-824C-6A4B-ABF9-C7AEA562F9AB}" dt="2024-03-05T13:35:09.074" v="86" actId="700"/>
          <ac:spMkLst>
            <pc:docMk/>
            <pc:sldMk cId="1185393954" sldId="309"/>
            <ac:spMk id="2" creationId="{69543700-912F-D77A-24B9-8ABCB01BD59D}"/>
          </ac:spMkLst>
        </pc:spChg>
        <pc:spChg chg="mod ord">
          <ac:chgData name="André Fischer" userId="9fc4f5de-eaf3-4d55-a963-50abf04d0fac" providerId="ADAL" clId="{EC5B9113-824C-6A4B-ABF9-C7AEA562F9AB}" dt="2024-03-05T13:35:09.074" v="86" actId="700"/>
          <ac:spMkLst>
            <pc:docMk/>
            <pc:sldMk cId="1185393954" sldId="309"/>
            <ac:spMk id="3" creationId="{19C492A7-9BBE-8FE9-0CCA-FB81F6AA09BD}"/>
          </ac:spMkLst>
        </pc:spChg>
        <pc:spChg chg="mod ord">
          <ac:chgData name="André Fischer" userId="9fc4f5de-eaf3-4d55-a963-50abf04d0fac" providerId="ADAL" clId="{EC5B9113-824C-6A4B-ABF9-C7AEA562F9AB}" dt="2024-03-05T13:35:09.074" v="86" actId="700"/>
          <ac:spMkLst>
            <pc:docMk/>
            <pc:sldMk cId="1185393954" sldId="309"/>
            <ac:spMk id="4" creationId="{D14F7055-DC3B-7789-0ECD-5823F4E0EB6E}"/>
          </ac:spMkLst>
        </pc:spChg>
        <pc:spChg chg="del mod">
          <ac:chgData name="André Fischer" userId="9fc4f5de-eaf3-4d55-a963-50abf04d0fac" providerId="ADAL" clId="{EC5B9113-824C-6A4B-ABF9-C7AEA562F9AB}" dt="2024-03-05T13:35:09.074" v="86" actId="700"/>
          <ac:spMkLst>
            <pc:docMk/>
            <pc:sldMk cId="1185393954" sldId="309"/>
            <ac:spMk id="5" creationId="{A90420F6-9F50-66B8-CA34-9FFEBFBE48BD}"/>
          </ac:spMkLst>
        </pc:spChg>
        <pc:spChg chg="mod ord">
          <ac:chgData name="André Fischer" userId="9fc4f5de-eaf3-4d55-a963-50abf04d0fac" providerId="ADAL" clId="{EC5B9113-824C-6A4B-ABF9-C7AEA562F9AB}" dt="2024-03-05T13:35:09.074" v="86" actId="700"/>
          <ac:spMkLst>
            <pc:docMk/>
            <pc:sldMk cId="1185393954" sldId="309"/>
            <ac:spMk id="6" creationId="{23877BAB-E22A-1D75-83C4-CDA757244428}"/>
          </ac:spMkLst>
        </pc:spChg>
      </pc:sldChg>
      <pc:sldChg chg="delSp modSp mod modClrScheme chgLayout">
        <pc:chgData name="André Fischer" userId="9fc4f5de-eaf3-4d55-a963-50abf04d0fac" providerId="ADAL" clId="{EC5B9113-824C-6A4B-ABF9-C7AEA562F9AB}" dt="2024-03-05T13:35:09.074" v="86" actId="700"/>
        <pc:sldMkLst>
          <pc:docMk/>
          <pc:sldMk cId="3672218623" sldId="310"/>
        </pc:sldMkLst>
        <pc:spChg chg="mod ord">
          <ac:chgData name="André Fischer" userId="9fc4f5de-eaf3-4d55-a963-50abf04d0fac" providerId="ADAL" clId="{EC5B9113-824C-6A4B-ABF9-C7AEA562F9AB}" dt="2024-03-05T13:35:09.074" v="86" actId="700"/>
          <ac:spMkLst>
            <pc:docMk/>
            <pc:sldMk cId="3672218623" sldId="310"/>
            <ac:spMk id="2" creationId="{69543700-912F-D77A-24B9-8ABCB01BD59D}"/>
          </ac:spMkLst>
        </pc:spChg>
        <pc:spChg chg="mod ord">
          <ac:chgData name="André Fischer" userId="9fc4f5de-eaf3-4d55-a963-50abf04d0fac" providerId="ADAL" clId="{EC5B9113-824C-6A4B-ABF9-C7AEA562F9AB}" dt="2024-03-05T13:35:09.074" v="86" actId="700"/>
          <ac:spMkLst>
            <pc:docMk/>
            <pc:sldMk cId="3672218623" sldId="310"/>
            <ac:spMk id="3" creationId="{19C492A7-9BBE-8FE9-0CCA-FB81F6AA09BD}"/>
          </ac:spMkLst>
        </pc:spChg>
        <pc:spChg chg="mod ord">
          <ac:chgData name="André Fischer" userId="9fc4f5de-eaf3-4d55-a963-50abf04d0fac" providerId="ADAL" clId="{EC5B9113-824C-6A4B-ABF9-C7AEA562F9AB}" dt="2024-03-05T13:35:09.074" v="86" actId="700"/>
          <ac:spMkLst>
            <pc:docMk/>
            <pc:sldMk cId="3672218623" sldId="310"/>
            <ac:spMk id="4" creationId="{D14F7055-DC3B-7789-0ECD-5823F4E0EB6E}"/>
          </ac:spMkLst>
        </pc:spChg>
        <pc:spChg chg="del mod">
          <ac:chgData name="André Fischer" userId="9fc4f5de-eaf3-4d55-a963-50abf04d0fac" providerId="ADAL" clId="{EC5B9113-824C-6A4B-ABF9-C7AEA562F9AB}" dt="2024-03-05T13:35:09.074" v="86" actId="700"/>
          <ac:spMkLst>
            <pc:docMk/>
            <pc:sldMk cId="3672218623" sldId="310"/>
            <ac:spMk id="5" creationId="{6694E244-5289-6A60-2C2F-48667E85EC8F}"/>
          </ac:spMkLst>
        </pc:spChg>
        <pc:spChg chg="mod ord">
          <ac:chgData name="André Fischer" userId="9fc4f5de-eaf3-4d55-a963-50abf04d0fac" providerId="ADAL" clId="{EC5B9113-824C-6A4B-ABF9-C7AEA562F9AB}" dt="2024-03-05T13:35:09.074" v="86" actId="700"/>
          <ac:spMkLst>
            <pc:docMk/>
            <pc:sldMk cId="3672218623" sldId="310"/>
            <ac:spMk id="6" creationId="{2AEF6774-29A5-8921-2C79-D43A09209DB5}"/>
          </ac:spMkLst>
        </pc:spChg>
      </pc:sldChg>
      <pc:sldChg chg="delSp modSp mod modClrScheme chgLayout">
        <pc:chgData name="André Fischer" userId="9fc4f5de-eaf3-4d55-a963-50abf04d0fac" providerId="ADAL" clId="{EC5B9113-824C-6A4B-ABF9-C7AEA562F9AB}" dt="2024-03-05T13:35:09.074" v="86" actId="700"/>
        <pc:sldMkLst>
          <pc:docMk/>
          <pc:sldMk cId="1847841564" sldId="311"/>
        </pc:sldMkLst>
        <pc:spChg chg="mod ord">
          <ac:chgData name="André Fischer" userId="9fc4f5de-eaf3-4d55-a963-50abf04d0fac" providerId="ADAL" clId="{EC5B9113-824C-6A4B-ABF9-C7AEA562F9AB}" dt="2024-03-05T13:35:09.074" v="86" actId="700"/>
          <ac:spMkLst>
            <pc:docMk/>
            <pc:sldMk cId="1847841564" sldId="311"/>
            <ac:spMk id="2" creationId="{69543700-912F-D77A-24B9-8ABCB01BD59D}"/>
          </ac:spMkLst>
        </pc:spChg>
        <pc:spChg chg="mod ord">
          <ac:chgData name="André Fischer" userId="9fc4f5de-eaf3-4d55-a963-50abf04d0fac" providerId="ADAL" clId="{EC5B9113-824C-6A4B-ABF9-C7AEA562F9AB}" dt="2024-03-05T13:35:09.074" v="86" actId="700"/>
          <ac:spMkLst>
            <pc:docMk/>
            <pc:sldMk cId="1847841564" sldId="311"/>
            <ac:spMk id="3" creationId="{19C492A7-9BBE-8FE9-0CCA-FB81F6AA09BD}"/>
          </ac:spMkLst>
        </pc:spChg>
        <pc:spChg chg="mod ord">
          <ac:chgData name="André Fischer" userId="9fc4f5de-eaf3-4d55-a963-50abf04d0fac" providerId="ADAL" clId="{EC5B9113-824C-6A4B-ABF9-C7AEA562F9AB}" dt="2024-03-05T13:35:09.074" v="86" actId="700"/>
          <ac:spMkLst>
            <pc:docMk/>
            <pc:sldMk cId="1847841564" sldId="311"/>
            <ac:spMk id="4" creationId="{D14F7055-DC3B-7789-0ECD-5823F4E0EB6E}"/>
          </ac:spMkLst>
        </pc:spChg>
        <pc:spChg chg="del mod">
          <ac:chgData name="André Fischer" userId="9fc4f5de-eaf3-4d55-a963-50abf04d0fac" providerId="ADAL" clId="{EC5B9113-824C-6A4B-ABF9-C7AEA562F9AB}" dt="2024-03-05T13:35:09.074" v="86" actId="700"/>
          <ac:spMkLst>
            <pc:docMk/>
            <pc:sldMk cId="1847841564" sldId="311"/>
            <ac:spMk id="5" creationId="{FCF06AC0-6204-377E-C266-C5AB14BE91F6}"/>
          </ac:spMkLst>
        </pc:spChg>
        <pc:spChg chg="mod ord">
          <ac:chgData name="André Fischer" userId="9fc4f5de-eaf3-4d55-a963-50abf04d0fac" providerId="ADAL" clId="{EC5B9113-824C-6A4B-ABF9-C7AEA562F9AB}" dt="2024-03-05T13:35:09.074" v="86" actId="700"/>
          <ac:spMkLst>
            <pc:docMk/>
            <pc:sldMk cId="1847841564" sldId="311"/>
            <ac:spMk id="6" creationId="{AFD37F6B-9CDC-7500-D7E5-968D5FADE73A}"/>
          </ac:spMkLst>
        </pc:spChg>
      </pc:sldChg>
      <pc:sldChg chg="delSp modSp mod modClrScheme chgLayout">
        <pc:chgData name="André Fischer" userId="9fc4f5de-eaf3-4d55-a963-50abf04d0fac" providerId="ADAL" clId="{EC5B9113-824C-6A4B-ABF9-C7AEA562F9AB}" dt="2024-03-05T13:35:09.074" v="86" actId="700"/>
        <pc:sldMkLst>
          <pc:docMk/>
          <pc:sldMk cId="747233825" sldId="312"/>
        </pc:sldMkLst>
        <pc:spChg chg="mod ord">
          <ac:chgData name="André Fischer" userId="9fc4f5de-eaf3-4d55-a963-50abf04d0fac" providerId="ADAL" clId="{EC5B9113-824C-6A4B-ABF9-C7AEA562F9AB}" dt="2024-03-05T13:35:09.074" v="86" actId="700"/>
          <ac:spMkLst>
            <pc:docMk/>
            <pc:sldMk cId="747233825" sldId="312"/>
            <ac:spMk id="2" creationId="{69543700-912F-D77A-24B9-8ABCB01BD59D}"/>
          </ac:spMkLst>
        </pc:spChg>
        <pc:spChg chg="mod ord">
          <ac:chgData name="André Fischer" userId="9fc4f5de-eaf3-4d55-a963-50abf04d0fac" providerId="ADAL" clId="{EC5B9113-824C-6A4B-ABF9-C7AEA562F9AB}" dt="2024-03-05T13:35:09.074" v="86" actId="700"/>
          <ac:spMkLst>
            <pc:docMk/>
            <pc:sldMk cId="747233825" sldId="312"/>
            <ac:spMk id="3" creationId="{19C492A7-9BBE-8FE9-0CCA-FB81F6AA09BD}"/>
          </ac:spMkLst>
        </pc:spChg>
        <pc:spChg chg="mod ord">
          <ac:chgData name="André Fischer" userId="9fc4f5de-eaf3-4d55-a963-50abf04d0fac" providerId="ADAL" clId="{EC5B9113-824C-6A4B-ABF9-C7AEA562F9AB}" dt="2024-03-05T13:35:09.074" v="86" actId="700"/>
          <ac:spMkLst>
            <pc:docMk/>
            <pc:sldMk cId="747233825" sldId="312"/>
            <ac:spMk id="4" creationId="{D14F7055-DC3B-7789-0ECD-5823F4E0EB6E}"/>
          </ac:spMkLst>
        </pc:spChg>
        <pc:spChg chg="del mod">
          <ac:chgData name="André Fischer" userId="9fc4f5de-eaf3-4d55-a963-50abf04d0fac" providerId="ADAL" clId="{EC5B9113-824C-6A4B-ABF9-C7AEA562F9AB}" dt="2024-03-05T13:35:09.074" v="86" actId="700"/>
          <ac:spMkLst>
            <pc:docMk/>
            <pc:sldMk cId="747233825" sldId="312"/>
            <ac:spMk id="5" creationId="{89288E48-D435-BE94-B96D-F67F075D5438}"/>
          </ac:spMkLst>
        </pc:spChg>
        <pc:spChg chg="mod ord">
          <ac:chgData name="André Fischer" userId="9fc4f5de-eaf3-4d55-a963-50abf04d0fac" providerId="ADAL" clId="{EC5B9113-824C-6A4B-ABF9-C7AEA562F9AB}" dt="2024-03-05T13:35:09.074" v="86" actId="700"/>
          <ac:spMkLst>
            <pc:docMk/>
            <pc:sldMk cId="747233825" sldId="312"/>
            <ac:spMk id="6" creationId="{BADF3237-A45B-3323-9F48-FD79C1A6C7A2}"/>
          </ac:spMkLst>
        </pc:spChg>
      </pc:sldChg>
      <pc:sldChg chg="delSp modSp mod modClrScheme chgLayout">
        <pc:chgData name="André Fischer" userId="9fc4f5de-eaf3-4d55-a963-50abf04d0fac" providerId="ADAL" clId="{EC5B9113-824C-6A4B-ABF9-C7AEA562F9AB}" dt="2024-03-05T13:35:09.074" v="86" actId="700"/>
        <pc:sldMkLst>
          <pc:docMk/>
          <pc:sldMk cId="278596606" sldId="313"/>
        </pc:sldMkLst>
        <pc:spChg chg="mod ord">
          <ac:chgData name="André Fischer" userId="9fc4f5de-eaf3-4d55-a963-50abf04d0fac" providerId="ADAL" clId="{EC5B9113-824C-6A4B-ABF9-C7AEA562F9AB}" dt="2024-03-05T13:35:09.074" v="86" actId="700"/>
          <ac:spMkLst>
            <pc:docMk/>
            <pc:sldMk cId="278596606" sldId="313"/>
            <ac:spMk id="2" creationId="{69543700-912F-D77A-24B9-8ABCB01BD59D}"/>
          </ac:spMkLst>
        </pc:spChg>
        <pc:spChg chg="mod ord">
          <ac:chgData name="André Fischer" userId="9fc4f5de-eaf3-4d55-a963-50abf04d0fac" providerId="ADAL" clId="{EC5B9113-824C-6A4B-ABF9-C7AEA562F9AB}" dt="2024-03-05T13:35:09.074" v="86" actId="700"/>
          <ac:spMkLst>
            <pc:docMk/>
            <pc:sldMk cId="278596606" sldId="313"/>
            <ac:spMk id="3" creationId="{19C492A7-9BBE-8FE9-0CCA-FB81F6AA09BD}"/>
          </ac:spMkLst>
        </pc:spChg>
        <pc:spChg chg="mod ord">
          <ac:chgData name="André Fischer" userId="9fc4f5de-eaf3-4d55-a963-50abf04d0fac" providerId="ADAL" clId="{EC5B9113-824C-6A4B-ABF9-C7AEA562F9AB}" dt="2024-03-05T13:35:09.074" v="86" actId="700"/>
          <ac:spMkLst>
            <pc:docMk/>
            <pc:sldMk cId="278596606" sldId="313"/>
            <ac:spMk id="4" creationId="{D14F7055-DC3B-7789-0ECD-5823F4E0EB6E}"/>
          </ac:spMkLst>
        </pc:spChg>
        <pc:spChg chg="del mod">
          <ac:chgData name="André Fischer" userId="9fc4f5de-eaf3-4d55-a963-50abf04d0fac" providerId="ADAL" clId="{EC5B9113-824C-6A4B-ABF9-C7AEA562F9AB}" dt="2024-03-05T13:35:09.074" v="86" actId="700"/>
          <ac:spMkLst>
            <pc:docMk/>
            <pc:sldMk cId="278596606" sldId="313"/>
            <ac:spMk id="5" creationId="{6C6ED2F8-BB71-FC3C-A105-C081CD6B3C09}"/>
          </ac:spMkLst>
        </pc:spChg>
        <pc:spChg chg="mod ord">
          <ac:chgData name="André Fischer" userId="9fc4f5de-eaf3-4d55-a963-50abf04d0fac" providerId="ADAL" clId="{EC5B9113-824C-6A4B-ABF9-C7AEA562F9AB}" dt="2024-03-05T13:35:09.074" v="86" actId="700"/>
          <ac:spMkLst>
            <pc:docMk/>
            <pc:sldMk cId="278596606" sldId="313"/>
            <ac:spMk id="6" creationId="{7618BA05-2EA9-669B-9973-22C9EA590D6F}"/>
          </ac:spMkLst>
        </pc:spChg>
      </pc:sldChg>
      <pc:sldChg chg="delSp modSp mod chgLayout">
        <pc:chgData name="André Fischer" userId="9fc4f5de-eaf3-4d55-a963-50abf04d0fac" providerId="ADAL" clId="{EC5B9113-824C-6A4B-ABF9-C7AEA562F9AB}" dt="2024-03-05T13:33:10.891" v="67" actId="27636"/>
        <pc:sldMkLst>
          <pc:docMk/>
          <pc:sldMk cId="3602928987" sldId="314"/>
        </pc:sldMkLst>
        <pc:spChg chg="mod ord">
          <ac:chgData name="André Fischer" userId="9fc4f5de-eaf3-4d55-a963-50abf04d0fac" providerId="ADAL" clId="{EC5B9113-824C-6A4B-ABF9-C7AEA562F9AB}" dt="2024-03-05T13:33:10.820" v="59" actId="700"/>
          <ac:spMkLst>
            <pc:docMk/>
            <pc:sldMk cId="3602928987" sldId="314"/>
            <ac:spMk id="2" creationId="{4DF8B589-9D14-1330-9D83-E096A0C59C79}"/>
          </ac:spMkLst>
        </pc:spChg>
        <pc:spChg chg="mod ord">
          <ac:chgData name="André Fischer" userId="9fc4f5de-eaf3-4d55-a963-50abf04d0fac" providerId="ADAL" clId="{EC5B9113-824C-6A4B-ABF9-C7AEA562F9AB}" dt="2024-03-05T13:33:10.820" v="59" actId="700"/>
          <ac:spMkLst>
            <pc:docMk/>
            <pc:sldMk cId="3602928987" sldId="314"/>
            <ac:spMk id="3" creationId="{9862FACF-A00F-CE7A-9B78-29CA4B393067}"/>
          </ac:spMkLst>
        </pc:spChg>
        <pc:spChg chg="mod ord">
          <ac:chgData name="André Fischer" userId="9fc4f5de-eaf3-4d55-a963-50abf04d0fac" providerId="ADAL" clId="{EC5B9113-824C-6A4B-ABF9-C7AEA562F9AB}" dt="2024-03-05T13:33:10.891" v="67" actId="27636"/>
          <ac:spMkLst>
            <pc:docMk/>
            <pc:sldMk cId="3602928987" sldId="314"/>
            <ac:spMk id="4" creationId="{42514BB0-83BC-7115-EEF8-629FB6C9AEDC}"/>
          </ac:spMkLst>
        </pc:spChg>
        <pc:spChg chg="del mod">
          <ac:chgData name="André Fischer" userId="9fc4f5de-eaf3-4d55-a963-50abf04d0fac" providerId="ADAL" clId="{EC5B9113-824C-6A4B-ABF9-C7AEA562F9AB}" dt="2024-03-05T13:33:10.820" v="59" actId="700"/>
          <ac:spMkLst>
            <pc:docMk/>
            <pc:sldMk cId="3602928987" sldId="314"/>
            <ac:spMk id="5" creationId="{F9C8DA05-09CA-6E89-7560-2869EF4A4218}"/>
          </ac:spMkLst>
        </pc:spChg>
        <pc:spChg chg="mod ord">
          <ac:chgData name="André Fischer" userId="9fc4f5de-eaf3-4d55-a963-50abf04d0fac" providerId="ADAL" clId="{EC5B9113-824C-6A4B-ABF9-C7AEA562F9AB}" dt="2024-03-05T13:33:10.820" v="59" actId="700"/>
          <ac:spMkLst>
            <pc:docMk/>
            <pc:sldMk cId="3602928987" sldId="314"/>
            <ac:spMk id="6" creationId="{732561E5-F6E7-0347-2D94-EE35920335EE}"/>
          </ac:spMkLst>
        </pc:spChg>
      </pc:sldChg>
      <pc:sldChg chg="delSp modSp mod modClrScheme chgLayout">
        <pc:chgData name="André Fischer" userId="9fc4f5de-eaf3-4d55-a963-50abf04d0fac" providerId="ADAL" clId="{EC5B9113-824C-6A4B-ABF9-C7AEA562F9AB}" dt="2024-03-05T13:35:16.300" v="87" actId="700"/>
        <pc:sldMkLst>
          <pc:docMk/>
          <pc:sldMk cId="3996270603" sldId="315"/>
        </pc:sldMkLst>
        <pc:spChg chg="mod ord">
          <ac:chgData name="André Fischer" userId="9fc4f5de-eaf3-4d55-a963-50abf04d0fac" providerId="ADAL" clId="{EC5B9113-824C-6A4B-ABF9-C7AEA562F9AB}" dt="2024-03-05T13:35:16.300" v="87" actId="700"/>
          <ac:spMkLst>
            <pc:docMk/>
            <pc:sldMk cId="3996270603" sldId="315"/>
            <ac:spMk id="2" creationId="{3B61DD8F-F214-93B1-02B7-344B0234E60E}"/>
          </ac:spMkLst>
        </pc:spChg>
        <pc:spChg chg="mod ord">
          <ac:chgData name="André Fischer" userId="9fc4f5de-eaf3-4d55-a963-50abf04d0fac" providerId="ADAL" clId="{EC5B9113-824C-6A4B-ABF9-C7AEA562F9AB}" dt="2024-03-05T13:35:16.300" v="87" actId="700"/>
          <ac:spMkLst>
            <pc:docMk/>
            <pc:sldMk cId="3996270603" sldId="315"/>
            <ac:spMk id="3" creationId="{DEED7DEB-F266-473A-B581-A8268E91C07F}"/>
          </ac:spMkLst>
        </pc:spChg>
        <pc:spChg chg="del mod">
          <ac:chgData name="André Fischer" userId="9fc4f5de-eaf3-4d55-a963-50abf04d0fac" providerId="ADAL" clId="{EC5B9113-824C-6A4B-ABF9-C7AEA562F9AB}" dt="2024-03-05T13:35:16.300" v="87" actId="700"/>
          <ac:spMkLst>
            <pc:docMk/>
            <pc:sldMk cId="3996270603" sldId="315"/>
            <ac:spMk id="4" creationId="{0788C15D-A260-6B07-650D-8BDC3E9C5C99}"/>
          </ac:spMkLst>
        </pc:spChg>
        <pc:spChg chg="mod ord">
          <ac:chgData name="André Fischer" userId="9fc4f5de-eaf3-4d55-a963-50abf04d0fac" providerId="ADAL" clId="{EC5B9113-824C-6A4B-ABF9-C7AEA562F9AB}" dt="2024-03-05T13:35:16.300" v="87" actId="700"/>
          <ac:spMkLst>
            <pc:docMk/>
            <pc:sldMk cId="3996270603" sldId="315"/>
            <ac:spMk id="6" creationId="{DFC1308A-951B-D49C-2D24-82A8BBE7244C}"/>
          </ac:spMkLst>
        </pc:spChg>
        <pc:graphicFrameChg chg="mod ord modGraphic">
          <ac:chgData name="André Fischer" userId="9fc4f5de-eaf3-4d55-a963-50abf04d0fac" providerId="ADAL" clId="{EC5B9113-824C-6A4B-ABF9-C7AEA562F9AB}" dt="2024-03-05T13:35:16.300" v="87" actId="700"/>
          <ac:graphicFrameMkLst>
            <pc:docMk/>
            <pc:sldMk cId="3996270603" sldId="315"/>
            <ac:graphicFrameMk id="5" creationId="{992143FB-3EE0-BC3C-2E22-9956A0A1D78D}"/>
          </ac:graphicFrameMkLst>
        </pc:graphicFrameChg>
      </pc:sldChg>
      <pc:sldChg chg="delSp modSp mod modClrScheme chgLayout">
        <pc:chgData name="André Fischer" userId="9fc4f5de-eaf3-4d55-a963-50abf04d0fac" providerId="ADAL" clId="{EC5B9113-824C-6A4B-ABF9-C7AEA562F9AB}" dt="2024-03-05T13:35:16.300" v="87" actId="700"/>
        <pc:sldMkLst>
          <pc:docMk/>
          <pc:sldMk cId="174985210" sldId="316"/>
        </pc:sldMkLst>
        <pc:spChg chg="mod ord">
          <ac:chgData name="André Fischer" userId="9fc4f5de-eaf3-4d55-a963-50abf04d0fac" providerId="ADAL" clId="{EC5B9113-824C-6A4B-ABF9-C7AEA562F9AB}" dt="2024-03-05T13:35:16.300" v="87" actId="700"/>
          <ac:spMkLst>
            <pc:docMk/>
            <pc:sldMk cId="174985210" sldId="316"/>
            <ac:spMk id="2" creationId="{3B61DD8F-F214-93B1-02B7-344B0234E60E}"/>
          </ac:spMkLst>
        </pc:spChg>
        <pc:spChg chg="mod ord">
          <ac:chgData name="André Fischer" userId="9fc4f5de-eaf3-4d55-a963-50abf04d0fac" providerId="ADAL" clId="{EC5B9113-824C-6A4B-ABF9-C7AEA562F9AB}" dt="2024-03-05T13:35:16.300" v="87" actId="700"/>
          <ac:spMkLst>
            <pc:docMk/>
            <pc:sldMk cId="174985210" sldId="316"/>
            <ac:spMk id="3" creationId="{DEED7DEB-F266-473A-B581-A8268E91C07F}"/>
          </ac:spMkLst>
        </pc:spChg>
        <pc:spChg chg="del mod">
          <ac:chgData name="André Fischer" userId="9fc4f5de-eaf3-4d55-a963-50abf04d0fac" providerId="ADAL" clId="{EC5B9113-824C-6A4B-ABF9-C7AEA562F9AB}" dt="2024-03-05T13:35:16.300" v="87" actId="700"/>
          <ac:spMkLst>
            <pc:docMk/>
            <pc:sldMk cId="174985210" sldId="316"/>
            <ac:spMk id="4" creationId="{F7BA725A-22CA-3C4E-AD3E-2FBB38A5A91F}"/>
          </ac:spMkLst>
        </pc:spChg>
        <pc:spChg chg="mod ord">
          <ac:chgData name="André Fischer" userId="9fc4f5de-eaf3-4d55-a963-50abf04d0fac" providerId="ADAL" clId="{EC5B9113-824C-6A4B-ABF9-C7AEA562F9AB}" dt="2024-03-05T13:35:16.300" v="87" actId="700"/>
          <ac:spMkLst>
            <pc:docMk/>
            <pc:sldMk cId="174985210" sldId="316"/>
            <ac:spMk id="6" creationId="{8FE1063B-7F8B-BE91-AE0E-EEEE1257CB17}"/>
          </ac:spMkLst>
        </pc:spChg>
        <pc:graphicFrameChg chg="mod ord modGraphic">
          <ac:chgData name="André Fischer" userId="9fc4f5de-eaf3-4d55-a963-50abf04d0fac" providerId="ADAL" clId="{EC5B9113-824C-6A4B-ABF9-C7AEA562F9AB}" dt="2024-03-05T13:35:16.300" v="87" actId="700"/>
          <ac:graphicFrameMkLst>
            <pc:docMk/>
            <pc:sldMk cId="174985210" sldId="316"/>
            <ac:graphicFrameMk id="5" creationId="{992143FB-3EE0-BC3C-2E22-9956A0A1D78D}"/>
          </ac:graphicFrameMkLst>
        </pc:graphicFrameChg>
      </pc:sldChg>
      <pc:sldChg chg="addSp delSp modSp mod chgLayout">
        <pc:chgData name="André Fischer" userId="9fc4f5de-eaf3-4d55-a963-50abf04d0fac" providerId="ADAL" clId="{EC5B9113-824C-6A4B-ABF9-C7AEA562F9AB}" dt="2024-03-05T13:32:49.549" v="58" actId="478"/>
        <pc:sldMkLst>
          <pc:docMk/>
          <pc:sldMk cId="204045135" sldId="328"/>
        </pc:sldMkLst>
        <pc:spChg chg="add mod ord">
          <ac:chgData name="André Fischer" userId="9fc4f5de-eaf3-4d55-a963-50abf04d0fac" providerId="ADAL" clId="{EC5B9113-824C-6A4B-ABF9-C7AEA562F9AB}" dt="2024-03-05T13:32:45.366" v="56" actId="700"/>
          <ac:spMkLst>
            <pc:docMk/>
            <pc:sldMk cId="204045135" sldId="328"/>
            <ac:spMk id="2" creationId="{BD1E8C63-716E-8544-262A-A704839857D0}"/>
          </ac:spMkLst>
        </pc:spChg>
        <pc:spChg chg="mod ord">
          <ac:chgData name="André Fischer" userId="9fc4f5de-eaf3-4d55-a963-50abf04d0fac" providerId="ADAL" clId="{EC5B9113-824C-6A4B-ABF9-C7AEA562F9AB}" dt="2024-03-05T13:32:45.395" v="57" actId="27636"/>
          <ac:spMkLst>
            <pc:docMk/>
            <pc:sldMk cId="204045135" sldId="328"/>
            <ac:spMk id="5" creationId="{31C71C2D-4B2C-B5EF-9B94-3C801A3EC210}"/>
          </ac:spMkLst>
        </pc:spChg>
        <pc:spChg chg="mod ord">
          <ac:chgData name="André Fischer" userId="9fc4f5de-eaf3-4d55-a963-50abf04d0fac" providerId="ADAL" clId="{EC5B9113-824C-6A4B-ABF9-C7AEA562F9AB}" dt="2024-03-05T13:32:45.366" v="56" actId="700"/>
          <ac:spMkLst>
            <pc:docMk/>
            <pc:sldMk cId="204045135" sldId="328"/>
            <ac:spMk id="7" creationId="{D4FB4A08-3041-5F64-3A39-1DBD070EA36E}"/>
          </ac:spMkLst>
        </pc:spChg>
        <pc:spChg chg="mod ord">
          <ac:chgData name="André Fischer" userId="9fc4f5de-eaf3-4d55-a963-50abf04d0fac" providerId="ADAL" clId="{EC5B9113-824C-6A4B-ABF9-C7AEA562F9AB}" dt="2024-03-05T13:32:45.366" v="56" actId="700"/>
          <ac:spMkLst>
            <pc:docMk/>
            <pc:sldMk cId="204045135" sldId="328"/>
            <ac:spMk id="8" creationId="{748E7E8D-24A9-E3C2-80DB-1935EFA565F1}"/>
          </ac:spMkLst>
        </pc:spChg>
        <pc:spChg chg="del mod">
          <ac:chgData name="André Fischer" userId="9fc4f5de-eaf3-4d55-a963-50abf04d0fac" providerId="ADAL" clId="{EC5B9113-824C-6A4B-ABF9-C7AEA562F9AB}" dt="2024-03-05T13:32:45.366" v="56" actId="700"/>
          <ac:spMkLst>
            <pc:docMk/>
            <pc:sldMk cId="204045135" sldId="328"/>
            <ac:spMk id="9" creationId="{5530FD3B-093D-962E-B966-7C04C19B684E}"/>
          </ac:spMkLst>
        </pc:spChg>
        <pc:spChg chg="del mod ord">
          <ac:chgData name="André Fischer" userId="9fc4f5de-eaf3-4d55-a963-50abf04d0fac" providerId="ADAL" clId="{EC5B9113-824C-6A4B-ABF9-C7AEA562F9AB}" dt="2024-03-05T13:32:45.366" v="56" actId="700"/>
          <ac:spMkLst>
            <pc:docMk/>
            <pc:sldMk cId="204045135" sldId="328"/>
            <ac:spMk id="10" creationId="{04B5819D-AD47-5F33-A68B-4108C68E67AA}"/>
          </ac:spMkLst>
        </pc:spChg>
        <pc:spChg chg="del">
          <ac:chgData name="André Fischer" userId="9fc4f5de-eaf3-4d55-a963-50abf04d0fac" providerId="ADAL" clId="{EC5B9113-824C-6A4B-ABF9-C7AEA562F9AB}" dt="2024-03-05T13:32:49.549" v="58" actId="478"/>
          <ac:spMkLst>
            <pc:docMk/>
            <pc:sldMk cId="204045135" sldId="328"/>
            <ac:spMk id="11" creationId="{82FF259B-40BD-4418-9424-2A16DCDE912B}"/>
          </ac:spMkLst>
        </pc:spChg>
      </pc:sldChg>
      <pc:sldChg chg="delSp modSp mod modClrScheme chgLayout">
        <pc:chgData name="André Fischer" userId="9fc4f5de-eaf3-4d55-a963-50abf04d0fac" providerId="ADAL" clId="{EC5B9113-824C-6A4B-ABF9-C7AEA562F9AB}" dt="2024-03-05T13:35:22.542" v="88" actId="700"/>
        <pc:sldMkLst>
          <pc:docMk/>
          <pc:sldMk cId="3474670309" sldId="346"/>
        </pc:sldMkLst>
        <pc:spChg chg="mod ord">
          <ac:chgData name="André Fischer" userId="9fc4f5de-eaf3-4d55-a963-50abf04d0fac" providerId="ADAL" clId="{EC5B9113-824C-6A4B-ABF9-C7AEA562F9AB}" dt="2024-03-05T13:35:22.542" v="88" actId="700"/>
          <ac:spMkLst>
            <pc:docMk/>
            <pc:sldMk cId="3474670309" sldId="346"/>
            <ac:spMk id="2" creationId="{13C24FBE-4F5A-14C9-3C95-5C31C3A68D15}"/>
          </ac:spMkLst>
        </pc:spChg>
        <pc:spChg chg="mod ord">
          <ac:chgData name="André Fischer" userId="9fc4f5de-eaf3-4d55-a963-50abf04d0fac" providerId="ADAL" clId="{EC5B9113-824C-6A4B-ABF9-C7AEA562F9AB}" dt="2024-03-05T13:35:22.542" v="88" actId="700"/>
          <ac:spMkLst>
            <pc:docMk/>
            <pc:sldMk cId="3474670309" sldId="346"/>
            <ac:spMk id="3" creationId="{58243D1C-777E-4BF9-30EE-BAFD03AC4A0E}"/>
          </ac:spMkLst>
        </pc:spChg>
        <pc:spChg chg="del mod">
          <ac:chgData name="André Fischer" userId="9fc4f5de-eaf3-4d55-a963-50abf04d0fac" providerId="ADAL" clId="{EC5B9113-824C-6A4B-ABF9-C7AEA562F9AB}" dt="2024-03-05T13:35:22.542" v="88" actId="700"/>
          <ac:spMkLst>
            <pc:docMk/>
            <pc:sldMk cId="3474670309" sldId="346"/>
            <ac:spMk id="4" creationId="{91CE134B-B516-32C8-1045-378B46562F18}"/>
          </ac:spMkLst>
        </pc:spChg>
        <pc:spChg chg="mod ord">
          <ac:chgData name="André Fischer" userId="9fc4f5de-eaf3-4d55-a963-50abf04d0fac" providerId="ADAL" clId="{EC5B9113-824C-6A4B-ABF9-C7AEA562F9AB}" dt="2024-03-05T13:35:22.542" v="88" actId="700"/>
          <ac:spMkLst>
            <pc:docMk/>
            <pc:sldMk cId="3474670309" sldId="346"/>
            <ac:spMk id="5" creationId="{1BFD53F6-8D18-B982-C97A-39E8BD1A6B11}"/>
          </ac:spMkLst>
        </pc:spChg>
        <pc:spChg chg="mod ord">
          <ac:chgData name="André Fischer" userId="9fc4f5de-eaf3-4d55-a963-50abf04d0fac" providerId="ADAL" clId="{EC5B9113-824C-6A4B-ABF9-C7AEA562F9AB}" dt="2024-03-05T13:35:22.542" v="88" actId="700"/>
          <ac:spMkLst>
            <pc:docMk/>
            <pc:sldMk cId="3474670309" sldId="346"/>
            <ac:spMk id="6" creationId="{8DD98E4A-EB7D-1462-6D77-4723C124E877}"/>
          </ac:spMkLst>
        </pc:spChg>
        <pc:picChg chg="mod ord">
          <ac:chgData name="André Fischer" userId="9fc4f5de-eaf3-4d55-a963-50abf04d0fac" providerId="ADAL" clId="{EC5B9113-824C-6A4B-ABF9-C7AEA562F9AB}" dt="2024-03-05T13:35:22.542" v="88" actId="700"/>
          <ac:picMkLst>
            <pc:docMk/>
            <pc:sldMk cId="3474670309" sldId="346"/>
            <ac:picMk id="9" creationId="{AB2C54E3-F123-4484-E0D9-3783CA3086E2}"/>
          </ac:picMkLst>
        </pc:picChg>
      </pc:sldChg>
      <pc:sldChg chg="delSp modSp mod modClrScheme chgLayout">
        <pc:chgData name="André Fischer" userId="9fc4f5de-eaf3-4d55-a963-50abf04d0fac" providerId="ADAL" clId="{EC5B9113-824C-6A4B-ABF9-C7AEA562F9AB}" dt="2024-03-05T13:35:22.542" v="88" actId="700"/>
        <pc:sldMkLst>
          <pc:docMk/>
          <pc:sldMk cId="1643584458" sldId="350"/>
        </pc:sldMkLst>
        <pc:spChg chg="mod ord">
          <ac:chgData name="André Fischer" userId="9fc4f5de-eaf3-4d55-a963-50abf04d0fac" providerId="ADAL" clId="{EC5B9113-824C-6A4B-ABF9-C7AEA562F9AB}" dt="2024-03-05T13:35:22.542" v="88" actId="700"/>
          <ac:spMkLst>
            <pc:docMk/>
            <pc:sldMk cId="1643584458" sldId="350"/>
            <ac:spMk id="2" creationId="{FACBB4D5-BF31-941E-FEC3-B1C7C53CDACF}"/>
          </ac:spMkLst>
        </pc:spChg>
        <pc:spChg chg="mod ord">
          <ac:chgData name="André Fischer" userId="9fc4f5de-eaf3-4d55-a963-50abf04d0fac" providerId="ADAL" clId="{EC5B9113-824C-6A4B-ABF9-C7AEA562F9AB}" dt="2024-03-05T13:35:22.542" v="88" actId="700"/>
          <ac:spMkLst>
            <pc:docMk/>
            <pc:sldMk cId="1643584458" sldId="350"/>
            <ac:spMk id="3" creationId="{F25067CB-053C-20F3-4938-D17B7B90AE2E}"/>
          </ac:spMkLst>
        </pc:spChg>
        <pc:spChg chg="del mod">
          <ac:chgData name="André Fischer" userId="9fc4f5de-eaf3-4d55-a963-50abf04d0fac" providerId="ADAL" clId="{EC5B9113-824C-6A4B-ABF9-C7AEA562F9AB}" dt="2024-03-05T13:35:22.542" v="88" actId="700"/>
          <ac:spMkLst>
            <pc:docMk/>
            <pc:sldMk cId="1643584458" sldId="350"/>
            <ac:spMk id="4" creationId="{BC6EC83E-3169-73A8-D2FC-C4080D3BEC9C}"/>
          </ac:spMkLst>
        </pc:spChg>
        <pc:spChg chg="mod ord">
          <ac:chgData name="André Fischer" userId="9fc4f5de-eaf3-4d55-a963-50abf04d0fac" providerId="ADAL" clId="{EC5B9113-824C-6A4B-ABF9-C7AEA562F9AB}" dt="2024-03-05T13:35:22.542" v="88" actId="700"/>
          <ac:spMkLst>
            <pc:docMk/>
            <pc:sldMk cId="1643584458" sldId="350"/>
            <ac:spMk id="5" creationId="{37CDF1A8-1770-383A-5C26-7DF091CFB4F4}"/>
          </ac:spMkLst>
        </pc:spChg>
        <pc:spChg chg="mod ord">
          <ac:chgData name="André Fischer" userId="9fc4f5de-eaf3-4d55-a963-50abf04d0fac" providerId="ADAL" clId="{EC5B9113-824C-6A4B-ABF9-C7AEA562F9AB}" dt="2024-03-05T13:35:22.542" v="88" actId="700"/>
          <ac:spMkLst>
            <pc:docMk/>
            <pc:sldMk cId="1643584458" sldId="350"/>
            <ac:spMk id="6" creationId="{DC8D7355-C551-6F0C-FCB3-E56D411F0AB3}"/>
          </ac:spMkLst>
        </pc:spChg>
        <pc:picChg chg="mod ord">
          <ac:chgData name="André Fischer" userId="9fc4f5de-eaf3-4d55-a963-50abf04d0fac" providerId="ADAL" clId="{EC5B9113-824C-6A4B-ABF9-C7AEA562F9AB}" dt="2024-03-05T13:35:22.542" v="88" actId="700"/>
          <ac:picMkLst>
            <pc:docMk/>
            <pc:sldMk cId="1643584458" sldId="350"/>
            <ac:picMk id="8" creationId="{DFCD6B64-395B-C2E7-550A-BBDE8B2158C4}"/>
          </ac:picMkLst>
        </pc:picChg>
      </pc:sldChg>
      <pc:sldChg chg="delSp modSp mod modClrScheme chgLayout">
        <pc:chgData name="André Fischer" userId="9fc4f5de-eaf3-4d55-a963-50abf04d0fac" providerId="ADAL" clId="{EC5B9113-824C-6A4B-ABF9-C7AEA562F9AB}" dt="2024-03-05T13:35:34.852" v="90" actId="27636"/>
        <pc:sldMkLst>
          <pc:docMk/>
          <pc:sldMk cId="3553791590" sldId="351"/>
        </pc:sldMkLst>
        <pc:spChg chg="mod ord">
          <ac:chgData name="André Fischer" userId="9fc4f5de-eaf3-4d55-a963-50abf04d0fac" providerId="ADAL" clId="{EC5B9113-824C-6A4B-ABF9-C7AEA562F9AB}" dt="2024-03-05T13:35:34.807" v="89" actId="700"/>
          <ac:spMkLst>
            <pc:docMk/>
            <pc:sldMk cId="3553791590" sldId="351"/>
            <ac:spMk id="2" creationId="{9881C8A5-F89C-EEF8-19A9-FDF4E52E75EB}"/>
          </ac:spMkLst>
        </pc:spChg>
        <pc:spChg chg="mod ord">
          <ac:chgData name="André Fischer" userId="9fc4f5de-eaf3-4d55-a963-50abf04d0fac" providerId="ADAL" clId="{EC5B9113-824C-6A4B-ABF9-C7AEA562F9AB}" dt="2024-03-05T13:35:34.852" v="90" actId="27636"/>
          <ac:spMkLst>
            <pc:docMk/>
            <pc:sldMk cId="3553791590" sldId="351"/>
            <ac:spMk id="3" creationId="{C35C45DC-EB43-EBA7-AC13-8BBD74288824}"/>
          </ac:spMkLst>
        </pc:spChg>
        <pc:spChg chg="del mod">
          <ac:chgData name="André Fischer" userId="9fc4f5de-eaf3-4d55-a963-50abf04d0fac" providerId="ADAL" clId="{EC5B9113-824C-6A4B-ABF9-C7AEA562F9AB}" dt="2024-03-05T13:35:34.807" v="89" actId="700"/>
          <ac:spMkLst>
            <pc:docMk/>
            <pc:sldMk cId="3553791590" sldId="351"/>
            <ac:spMk id="4" creationId="{0E9B670D-7DB9-B02B-2196-AFECBA5556FE}"/>
          </ac:spMkLst>
        </pc:spChg>
        <pc:spChg chg="mod ord">
          <ac:chgData name="André Fischer" userId="9fc4f5de-eaf3-4d55-a963-50abf04d0fac" providerId="ADAL" clId="{EC5B9113-824C-6A4B-ABF9-C7AEA562F9AB}" dt="2024-03-05T13:35:34.807" v="89" actId="700"/>
          <ac:spMkLst>
            <pc:docMk/>
            <pc:sldMk cId="3553791590" sldId="351"/>
            <ac:spMk id="5" creationId="{8B138092-8AD8-6A81-6B49-DDB0EEC661A8}"/>
          </ac:spMkLst>
        </pc:spChg>
        <pc:spChg chg="mod ord">
          <ac:chgData name="André Fischer" userId="9fc4f5de-eaf3-4d55-a963-50abf04d0fac" providerId="ADAL" clId="{EC5B9113-824C-6A4B-ABF9-C7AEA562F9AB}" dt="2024-03-05T13:35:34.807" v="89" actId="700"/>
          <ac:spMkLst>
            <pc:docMk/>
            <pc:sldMk cId="3553791590" sldId="351"/>
            <ac:spMk id="8" creationId="{89FF5BED-AEA8-8838-90A9-D1BC27D08C03}"/>
          </ac:spMkLst>
        </pc:spChg>
        <pc:graphicFrameChg chg="mod ord modGraphic">
          <ac:chgData name="André Fischer" userId="9fc4f5de-eaf3-4d55-a963-50abf04d0fac" providerId="ADAL" clId="{EC5B9113-824C-6A4B-ABF9-C7AEA562F9AB}" dt="2024-03-05T13:35:34.807" v="89" actId="700"/>
          <ac:graphicFrameMkLst>
            <pc:docMk/>
            <pc:sldMk cId="3553791590" sldId="351"/>
            <ac:graphicFrameMk id="11" creationId="{087738DC-3509-C95E-E9E0-67DDDF8BBFB7}"/>
          </ac:graphicFrameMkLst>
        </pc:graphicFrameChg>
      </pc:sldChg>
      <pc:sldChg chg="delSp modSp mod modClrScheme chgLayout">
        <pc:chgData name="André Fischer" userId="9fc4f5de-eaf3-4d55-a963-50abf04d0fac" providerId="ADAL" clId="{EC5B9113-824C-6A4B-ABF9-C7AEA562F9AB}" dt="2024-03-05T13:35:34.902" v="91" actId="27636"/>
        <pc:sldMkLst>
          <pc:docMk/>
          <pc:sldMk cId="3073007459" sldId="354"/>
        </pc:sldMkLst>
        <pc:spChg chg="mod ord">
          <ac:chgData name="André Fischer" userId="9fc4f5de-eaf3-4d55-a963-50abf04d0fac" providerId="ADAL" clId="{EC5B9113-824C-6A4B-ABF9-C7AEA562F9AB}" dt="2024-03-05T13:35:34.807" v="89" actId="700"/>
          <ac:spMkLst>
            <pc:docMk/>
            <pc:sldMk cId="3073007459" sldId="354"/>
            <ac:spMk id="2" creationId="{BA083862-78A1-D664-FAE3-6F95CEF38C04}"/>
          </ac:spMkLst>
        </pc:spChg>
        <pc:spChg chg="mod ord">
          <ac:chgData name="André Fischer" userId="9fc4f5de-eaf3-4d55-a963-50abf04d0fac" providerId="ADAL" clId="{EC5B9113-824C-6A4B-ABF9-C7AEA562F9AB}" dt="2024-03-05T13:35:34.902" v="91" actId="27636"/>
          <ac:spMkLst>
            <pc:docMk/>
            <pc:sldMk cId="3073007459" sldId="354"/>
            <ac:spMk id="3" creationId="{2778DE2A-5985-E6A1-3B71-67699C5725A5}"/>
          </ac:spMkLst>
        </pc:spChg>
        <pc:spChg chg="del mod">
          <ac:chgData name="André Fischer" userId="9fc4f5de-eaf3-4d55-a963-50abf04d0fac" providerId="ADAL" clId="{EC5B9113-824C-6A4B-ABF9-C7AEA562F9AB}" dt="2024-03-05T13:35:34.807" v="89" actId="700"/>
          <ac:spMkLst>
            <pc:docMk/>
            <pc:sldMk cId="3073007459" sldId="354"/>
            <ac:spMk id="4" creationId="{6DAEDF19-A32D-529F-9468-BAA0E7DD2114}"/>
          </ac:spMkLst>
        </pc:spChg>
        <pc:spChg chg="mod ord">
          <ac:chgData name="André Fischer" userId="9fc4f5de-eaf3-4d55-a963-50abf04d0fac" providerId="ADAL" clId="{EC5B9113-824C-6A4B-ABF9-C7AEA562F9AB}" dt="2024-03-05T13:35:34.807" v="89" actId="700"/>
          <ac:spMkLst>
            <pc:docMk/>
            <pc:sldMk cId="3073007459" sldId="354"/>
            <ac:spMk id="5" creationId="{93D46807-61F5-0C2F-C23D-025653F5CA98}"/>
          </ac:spMkLst>
        </pc:spChg>
        <pc:spChg chg="mod ord">
          <ac:chgData name="André Fischer" userId="9fc4f5de-eaf3-4d55-a963-50abf04d0fac" providerId="ADAL" clId="{EC5B9113-824C-6A4B-ABF9-C7AEA562F9AB}" dt="2024-03-05T13:35:34.807" v="89" actId="700"/>
          <ac:spMkLst>
            <pc:docMk/>
            <pc:sldMk cId="3073007459" sldId="354"/>
            <ac:spMk id="6" creationId="{00A9107C-9DFE-83DF-FC17-47716CA2057B}"/>
          </ac:spMkLst>
        </pc:spChg>
        <pc:picChg chg="mod ord">
          <ac:chgData name="André Fischer" userId="9fc4f5de-eaf3-4d55-a963-50abf04d0fac" providerId="ADAL" clId="{EC5B9113-824C-6A4B-ABF9-C7AEA562F9AB}" dt="2024-03-05T13:35:34.807" v="89" actId="700"/>
          <ac:picMkLst>
            <pc:docMk/>
            <pc:sldMk cId="3073007459" sldId="354"/>
            <ac:picMk id="10" creationId="{DE1EFF84-935A-F23D-A178-B4F828A99C4B}"/>
          </ac:picMkLst>
        </pc:picChg>
      </pc:sldChg>
      <pc:sldChg chg="delSp modSp mod modClrScheme chgLayout">
        <pc:chgData name="André Fischer" userId="9fc4f5de-eaf3-4d55-a963-50abf04d0fac" providerId="ADAL" clId="{EC5B9113-824C-6A4B-ABF9-C7AEA562F9AB}" dt="2024-03-05T13:35:22.542" v="88" actId="700"/>
        <pc:sldMkLst>
          <pc:docMk/>
          <pc:sldMk cId="244807668" sldId="359"/>
        </pc:sldMkLst>
        <pc:spChg chg="mod ord">
          <ac:chgData name="André Fischer" userId="9fc4f5de-eaf3-4d55-a963-50abf04d0fac" providerId="ADAL" clId="{EC5B9113-824C-6A4B-ABF9-C7AEA562F9AB}" dt="2024-03-05T13:35:22.542" v="88" actId="700"/>
          <ac:spMkLst>
            <pc:docMk/>
            <pc:sldMk cId="244807668" sldId="359"/>
            <ac:spMk id="2" creationId="{5D9B0740-52AC-7FBD-CD25-481792093486}"/>
          </ac:spMkLst>
        </pc:spChg>
        <pc:spChg chg="mod ord">
          <ac:chgData name="André Fischer" userId="9fc4f5de-eaf3-4d55-a963-50abf04d0fac" providerId="ADAL" clId="{EC5B9113-824C-6A4B-ABF9-C7AEA562F9AB}" dt="2024-03-05T13:35:22.542" v="88" actId="700"/>
          <ac:spMkLst>
            <pc:docMk/>
            <pc:sldMk cId="244807668" sldId="359"/>
            <ac:spMk id="3" creationId="{96A1A7DA-68BD-B4C3-5822-89899C90ACDF}"/>
          </ac:spMkLst>
        </pc:spChg>
        <pc:spChg chg="mod ord">
          <ac:chgData name="André Fischer" userId="9fc4f5de-eaf3-4d55-a963-50abf04d0fac" providerId="ADAL" clId="{EC5B9113-824C-6A4B-ABF9-C7AEA562F9AB}" dt="2024-03-05T13:35:22.542" v="88" actId="700"/>
          <ac:spMkLst>
            <pc:docMk/>
            <pc:sldMk cId="244807668" sldId="359"/>
            <ac:spMk id="5" creationId="{286FA489-86D8-9473-26D1-4DF329C7183E}"/>
          </ac:spMkLst>
        </pc:spChg>
        <pc:spChg chg="del mod">
          <ac:chgData name="André Fischer" userId="9fc4f5de-eaf3-4d55-a963-50abf04d0fac" providerId="ADAL" clId="{EC5B9113-824C-6A4B-ABF9-C7AEA562F9AB}" dt="2024-03-05T13:35:22.542" v="88" actId="700"/>
          <ac:spMkLst>
            <pc:docMk/>
            <pc:sldMk cId="244807668" sldId="359"/>
            <ac:spMk id="6" creationId="{AC1F9587-2484-2840-1740-0CC39F22D0ED}"/>
          </ac:spMkLst>
        </pc:spChg>
        <pc:spChg chg="mod ord">
          <ac:chgData name="André Fischer" userId="9fc4f5de-eaf3-4d55-a963-50abf04d0fac" providerId="ADAL" clId="{EC5B9113-824C-6A4B-ABF9-C7AEA562F9AB}" dt="2024-03-05T13:35:22.542" v="88" actId="700"/>
          <ac:spMkLst>
            <pc:docMk/>
            <pc:sldMk cId="244807668" sldId="359"/>
            <ac:spMk id="8" creationId="{1AD68FE8-9E36-730E-0BFD-20CC27018B84}"/>
          </ac:spMkLst>
        </pc:spChg>
        <pc:picChg chg="mod ord">
          <ac:chgData name="André Fischer" userId="9fc4f5de-eaf3-4d55-a963-50abf04d0fac" providerId="ADAL" clId="{EC5B9113-824C-6A4B-ABF9-C7AEA562F9AB}" dt="2024-03-05T13:35:22.542" v="88" actId="700"/>
          <ac:picMkLst>
            <pc:docMk/>
            <pc:sldMk cId="244807668" sldId="359"/>
            <ac:picMk id="10" creationId="{6EA5D14C-9D88-81FD-F1C2-EC056BC05021}"/>
          </ac:picMkLst>
        </pc:picChg>
      </pc:sldChg>
      <pc:sldChg chg="delSp modSp mod modClrScheme chgLayout">
        <pc:chgData name="André Fischer" userId="9fc4f5de-eaf3-4d55-a963-50abf04d0fac" providerId="ADAL" clId="{EC5B9113-824C-6A4B-ABF9-C7AEA562F9AB}" dt="2024-03-05T13:35:34.807" v="89" actId="700"/>
        <pc:sldMkLst>
          <pc:docMk/>
          <pc:sldMk cId="2527273622" sldId="360"/>
        </pc:sldMkLst>
        <pc:spChg chg="mod ord">
          <ac:chgData name="André Fischer" userId="9fc4f5de-eaf3-4d55-a963-50abf04d0fac" providerId="ADAL" clId="{EC5B9113-824C-6A4B-ABF9-C7AEA562F9AB}" dt="2024-03-05T13:35:34.807" v="89" actId="700"/>
          <ac:spMkLst>
            <pc:docMk/>
            <pc:sldMk cId="2527273622" sldId="360"/>
            <ac:spMk id="2" creationId="{BA083862-78A1-D664-FAE3-6F95CEF38C04}"/>
          </ac:spMkLst>
        </pc:spChg>
        <pc:spChg chg="mod ord">
          <ac:chgData name="André Fischer" userId="9fc4f5de-eaf3-4d55-a963-50abf04d0fac" providerId="ADAL" clId="{EC5B9113-824C-6A4B-ABF9-C7AEA562F9AB}" dt="2024-03-05T13:35:34.807" v="89" actId="700"/>
          <ac:spMkLst>
            <pc:docMk/>
            <pc:sldMk cId="2527273622" sldId="360"/>
            <ac:spMk id="3" creationId="{2778DE2A-5985-E6A1-3B71-67699C5725A5}"/>
          </ac:spMkLst>
        </pc:spChg>
        <pc:spChg chg="mod ord">
          <ac:chgData name="André Fischer" userId="9fc4f5de-eaf3-4d55-a963-50abf04d0fac" providerId="ADAL" clId="{EC5B9113-824C-6A4B-ABF9-C7AEA562F9AB}" dt="2024-03-05T13:35:34.807" v="89" actId="700"/>
          <ac:spMkLst>
            <pc:docMk/>
            <pc:sldMk cId="2527273622" sldId="360"/>
            <ac:spMk id="5" creationId="{93D46807-61F5-0C2F-C23D-025653F5CA98}"/>
          </ac:spMkLst>
        </pc:spChg>
        <pc:spChg chg="del mod">
          <ac:chgData name="André Fischer" userId="9fc4f5de-eaf3-4d55-a963-50abf04d0fac" providerId="ADAL" clId="{EC5B9113-824C-6A4B-ABF9-C7AEA562F9AB}" dt="2024-03-05T13:35:34.807" v="89" actId="700"/>
          <ac:spMkLst>
            <pc:docMk/>
            <pc:sldMk cId="2527273622" sldId="360"/>
            <ac:spMk id="6" creationId="{A9199AB6-39DD-8B43-FDE7-05079FFC668D}"/>
          </ac:spMkLst>
        </pc:spChg>
        <pc:spChg chg="mod ord">
          <ac:chgData name="André Fischer" userId="9fc4f5de-eaf3-4d55-a963-50abf04d0fac" providerId="ADAL" clId="{EC5B9113-824C-6A4B-ABF9-C7AEA562F9AB}" dt="2024-03-05T13:35:34.807" v="89" actId="700"/>
          <ac:spMkLst>
            <pc:docMk/>
            <pc:sldMk cId="2527273622" sldId="360"/>
            <ac:spMk id="7" creationId="{B0BAB1DB-0590-BB50-DF19-88E6A4F91CDB}"/>
          </ac:spMkLst>
        </pc:spChg>
        <pc:picChg chg="mod ord">
          <ac:chgData name="André Fischer" userId="9fc4f5de-eaf3-4d55-a963-50abf04d0fac" providerId="ADAL" clId="{EC5B9113-824C-6A4B-ABF9-C7AEA562F9AB}" dt="2024-03-05T13:35:34.807" v="89" actId="700"/>
          <ac:picMkLst>
            <pc:docMk/>
            <pc:sldMk cId="2527273622" sldId="360"/>
            <ac:picMk id="9" creationId="{598A6650-26C2-8BAC-3AC1-6A3273495D89}"/>
          </ac:picMkLst>
        </pc:picChg>
      </pc:sldChg>
      <pc:sldChg chg="delSp modSp mod modClrScheme chgLayout">
        <pc:chgData name="André Fischer" userId="9fc4f5de-eaf3-4d55-a963-50abf04d0fac" providerId="ADAL" clId="{EC5B9113-824C-6A4B-ABF9-C7AEA562F9AB}" dt="2024-03-05T13:35:34.807" v="89" actId="700"/>
        <pc:sldMkLst>
          <pc:docMk/>
          <pc:sldMk cId="2710473040" sldId="361"/>
        </pc:sldMkLst>
        <pc:spChg chg="mod ord">
          <ac:chgData name="André Fischer" userId="9fc4f5de-eaf3-4d55-a963-50abf04d0fac" providerId="ADAL" clId="{EC5B9113-824C-6A4B-ABF9-C7AEA562F9AB}" dt="2024-03-05T13:35:34.807" v="89" actId="700"/>
          <ac:spMkLst>
            <pc:docMk/>
            <pc:sldMk cId="2710473040" sldId="361"/>
            <ac:spMk id="2" creationId="{BA083862-78A1-D664-FAE3-6F95CEF38C04}"/>
          </ac:spMkLst>
        </pc:spChg>
        <pc:spChg chg="mod ord">
          <ac:chgData name="André Fischer" userId="9fc4f5de-eaf3-4d55-a963-50abf04d0fac" providerId="ADAL" clId="{EC5B9113-824C-6A4B-ABF9-C7AEA562F9AB}" dt="2024-03-05T13:35:34.807" v="89" actId="700"/>
          <ac:spMkLst>
            <pc:docMk/>
            <pc:sldMk cId="2710473040" sldId="361"/>
            <ac:spMk id="3" creationId="{2778DE2A-5985-E6A1-3B71-67699C5725A5}"/>
          </ac:spMkLst>
        </pc:spChg>
        <pc:spChg chg="mod ord">
          <ac:chgData name="André Fischer" userId="9fc4f5de-eaf3-4d55-a963-50abf04d0fac" providerId="ADAL" clId="{EC5B9113-824C-6A4B-ABF9-C7AEA562F9AB}" dt="2024-03-05T13:35:34.807" v="89" actId="700"/>
          <ac:spMkLst>
            <pc:docMk/>
            <pc:sldMk cId="2710473040" sldId="361"/>
            <ac:spMk id="5" creationId="{93D46807-61F5-0C2F-C23D-025653F5CA98}"/>
          </ac:spMkLst>
        </pc:spChg>
        <pc:spChg chg="del mod">
          <ac:chgData name="André Fischer" userId="9fc4f5de-eaf3-4d55-a963-50abf04d0fac" providerId="ADAL" clId="{EC5B9113-824C-6A4B-ABF9-C7AEA562F9AB}" dt="2024-03-05T13:35:34.807" v="89" actId="700"/>
          <ac:spMkLst>
            <pc:docMk/>
            <pc:sldMk cId="2710473040" sldId="361"/>
            <ac:spMk id="6" creationId="{90C3EF2A-0CDF-3538-E379-FBA1B374B68E}"/>
          </ac:spMkLst>
        </pc:spChg>
        <pc:spChg chg="mod ord">
          <ac:chgData name="André Fischer" userId="9fc4f5de-eaf3-4d55-a963-50abf04d0fac" providerId="ADAL" clId="{EC5B9113-824C-6A4B-ABF9-C7AEA562F9AB}" dt="2024-03-05T13:35:34.807" v="89" actId="700"/>
          <ac:spMkLst>
            <pc:docMk/>
            <pc:sldMk cId="2710473040" sldId="361"/>
            <ac:spMk id="7" creationId="{F3E9C1EA-8185-CFA9-CACB-FF9FD5957EAD}"/>
          </ac:spMkLst>
        </pc:spChg>
        <pc:spChg chg="mod ord">
          <ac:chgData name="André Fischer" userId="9fc4f5de-eaf3-4d55-a963-50abf04d0fac" providerId="ADAL" clId="{EC5B9113-824C-6A4B-ABF9-C7AEA562F9AB}" dt="2024-03-05T13:35:34.807" v="89" actId="700"/>
          <ac:spMkLst>
            <pc:docMk/>
            <pc:sldMk cId="2710473040" sldId="361"/>
            <ac:spMk id="10" creationId="{251EEF85-67BA-2F77-8991-7037E8EC371A}"/>
          </ac:spMkLst>
        </pc:spChg>
      </pc:sldChg>
      <pc:sldChg chg="delSp modSp mod modClrScheme chgLayout">
        <pc:chgData name="André Fischer" userId="9fc4f5de-eaf3-4d55-a963-50abf04d0fac" providerId="ADAL" clId="{EC5B9113-824C-6A4B-ABF9-C7AEA562F9AB}" dt="2024-03-05T13:35:34.807" v="89" actId="700"/>
        <pc:sldMkLst>
          <pc:docMk/>
          <pc:sldMk cId="2637455634" sldId="362"/>
        </pc:sldMkLst>
        <pc:spChg chg="mod ord">
          <ac:chgData name="André Fischer" userId="9fc4f5de-eaf3-4d55-a963-50abf04d0fac" providerId="ADAL" clId="{EC5B9113-824C-6A4B-ABF9-C7AEA562F9AB}" dt="2024-03-05T13:35:34.807" v="89" actId="700"/>
          <ac:spMkLst>
            <pc:docMk/>
            <pc:sldMk cId="2637455634" sldId="362"/>
            <ac:spMk id="2" creationId="{BA083862-78A1-D664-FAE3-6F95CEF38C04}"/>
          </ac:spMkLst>
        </pc:spChg>
        <pc:spChg chg="mod ord">
          <ac:chgData name="André Fischer" userId="9fc4f5de-eaf3-4d55-a963-50abf04d0fac" providerId="ADAL" clId="{EC5B9113-824C-6A4B-ABF9-C7AEA562F9AB}" dt="2024-03-05T13:35:34.807" v="89" actId="700"/>
          <ac:spMkLst>
            <pc:docMk/>
            <pc:sldMk cId="2637455634" sldId="362"/>
            <ac:spMk id="3" creationId="{2778DE2A-5985-E6A1-3B71-67699C5725A5}"/>
          </ac:spMkLst>
        </pc:spChg>
        <pc:spChg chg="mod ord">
          <ac:chgData name="André Fischer" userId="9fc4f5de-eaf3-4d55-a963-50abf04d0fac" providerId="ADAL" clId="{EC5B9113-824C-6A4B-ABF9-C7AEA562F9AB}" dt="2024-03-05T13:35:34.807" v="89" actId="700"/>
          <ac:spMkLst>
            <pc:docMk/>
            <pc:sldMk cId="2637455634" sldId="362"/>
            <ac:spMk id="5" creationId="{93D46807-61F5-0C2F-C23D-025653F5CA98}"/>
          </ac:spMkLst>
        </pc:spChg>
        <pc:spChg chg="del mod">
          <ac:chgData name="André Fischer" userId="9fc4f5de-eaf3-4d55-a963-50abf04d0fac" providerId="ADAL" clId="{EC5B9113-824C-6A4B-ABF9-C7AEA562F9AB}" dt="2024-03-05T13:35:34.807" v="89" actId="700"/>
          <ac:spMkLst>
            <pc:docMk/>
            <pc:sldMk cId="2637455634" sldId="362"/>
            <ac:spMk id="6" creationId="{3033CD50-C2A3-52D9-AAAC-7DB86CC4FC89}"/>
          </ac:spMkLst>
        </pc:spChg>
        <pc:spChg chg="mod ord">
          <ac:chgData name="André Fischer" userId="9fc4f5de-eaf3-4d55-a963-50abf04d0fac" providerId="ADAL" clId="{EC5B9113-824C-6A4B-ABF9-C7AEA562F9AB}" dt="2024-03-05T13:35:34.807" v="89" actId="700"/>
          <ac:spMkLst>
            <pc:docMk/>
            <pc:sldMk cId="2637455634" sldId="362"/>
            <ac:spMk id="7" creationId="{5E6F762F-5AE7-5AC7-8DDB-379E48E1DF10}"/>
          </ac:spMkLst>
        </pc:spChg>
        <pc:picChg chg="mod ord">
          <ac:chgData name="André Fischer" userId="9fc4f5de-eaf3-4d55-a963-50abf04d0fac" providerId="ADAL" clId="{EC5B9113-824C-6A4B-ABF9-C7AEA562F9AB}" dt="2024-03-05T13:35:34.807" v="89" actId="700"/>
          <ac:picMkLst>
            <pc:docMk/>
            <pc:sldMk cId="2637455634" sldId="362"/>
            <ac:picMk id="10" creationId="{34875E26-0AC4-EDFB-3054-FFB89F6A9A76}"/>
          </ac:picMkLst>
        </pc:picChg>
      </pc:sldChg>
      <pc:sldChg chg="delSp modSp mod modClrScheme chgLayout">
        <pc:chgData name="André Fischer" userId="9fc4f5de-eaf3-4d55-a963-50abf04d0fac" providerId="ADAL" clId="{EC5B9113-824C-6A4B-ABF9-C7AEA562F9AB}" dt="2024-03-05T13:35:42.055" v="92" actId="700"/>
        <pc:sldMkLst>
          <pc:docMk/>
          <pc:sldMk cId="2452549484" sldId="363"/>
        </pc:sldMkLst>
        <pc:spChg chg="mod ord">
          <ac:chgData name="André Fischer" userId="9fc4f5de-eaf3-4d55-a963-50abf04d0fac" providerId="ADAL" clId="{EC5B9113-824C-6A4B-ABF9-C7AEA562F9AB}" dt="2024-03-05T13:35:42.055" v="92" actId="700"/>
          <ac:spMkLst>
            <pc:docMk/>
            <pc:sldMk cId="2452549484" sldId="363"/>
            <ac:spMk id="2" creationId="{BA083862-78A1-D664-FAE3-6F95CEF38C04}"/>
          </ac:spMkLst>
        </pc:spChg>
        <pc:spChg chg="mod ord">
          <ac:chgData name="André Fischer" userId="9fc4f5de-eaf3-4d55-a963-50abf04d0fac" providerId="ADAL" clId="{EC5B9113-824C-6A4B-ABF9-C7AEA562F9AB}" dt="2024-03-05T13:35:42.055" v="92" actId="700"/>
          <ac:spMkLst>
            <pc:docMk/>
            <pc:sldMk cId="2452549484" sldId="363"/>
            <ac:spMk id="3" creationId="{2778DE2A-5985-E6A1-3B71-67699C5725A5}"/>
          </ac:spMkLst>
        </pc:spChg>
        <pc:spChg chg="mod ord">
          <ac:chgData name="André Fischer" userId="9fc4f5de-eaf3-4d55-a963-50abf04d0fac" providerId="ADAL" clId="{EC5B9113-824C-6A4B-ABF9-C7AEA562F9AB}" dt="2024-03-05T13:35:42.055" v="92" actId="700"/>
          <ac:spMkLst>
            <pc:docMk/>
            <pc:sldMk cId="2452549484" sldId="363"/>
            <ac:spMk id="5" creationId="{93D46807-61F5-0C2F-C23D-025653F5CA98}"/>
          </ac:spMkLst>
        </pc:spChg>
        <pc:spChg chg="del mod">
          <ac:chgData name="André Fischer" userId="9fc4f5de-eaf3-4d55-a963-50abf04d0fac" providerId="ADAL" clId="{EC5B9113-824C-6A4B-ABF9-C7AEA562F9AB}" dt="2024-03-05T13:35:42.055" v="92" actId="700"/>
          <ac:spMkLst>
            <pc:docMk/>
            <pc:sldMk cId="2452549484" sldId="363"/>
            <ac:spMk id="6" creationId="{19FF8B48-FDF5-96F6-FDA6-1D76ACAE57AD}"/>
          </ac:spMkLst>
        </pc:spChg>
        <pc:spChg chg="mod ord">
          <ac:chgData name="André Fischer" userId="9fc4f5de-eaf3-4d55-a963-50abf04d0fac" providerId="ADAL" clId="{EC5B9113-824C-6A4B-ABF9-C7AEA562F9AB}" dt="2024-03-05T13:35:42.055" v="92" actId="700"/>
          <ac:spMkLst>
            <pc:docMk/>
            <pc:sldMk cId="2452549484" sldId="363"/>
            <ac:spMk id="7" creationId="{C95CCCAF-761D-DB6A-6BD4-7F7180321D1F}"/>
          </ac:spMkLst>
        </pc:spChg>
        <pc:picChg chg="mod ord">
          <ac:chgData name="André Fischer" userId="9fc4f5de-eaf3-4d55-a963-50abf04d0fac" providerId="ADAL" clId="{EC5B9113-824C-6A4B-ABF9-C7AEA562F9AB}" dt="2024-03-05T13:35:42.055" v="92" actId="700"/>
          <ac:picMkLst>
            <pc:docMk/>
            <pc:sldMk cId="2452549484" sldId="363"/>
            <ac:picMk id="10" creationId="{C2753AC1-53EF-7563-26ED-78172EEBE17D}"/>
          </ac:picMkLst>
        </pc:picChg>
      </pc:sldChg>
      <pc:sldChg chg="delSp modSp mod modClrScheme chgLayout">
        <pc:chgData name="André Fischer" userId="9fc4f5de-eaf3-4d55-a963-50abf04d0fac" providerId="ADAL" clId="{EC5B9113-824C-6A4B-ABF9-C7AEA562F9AB}" dt="2024-03-05T13:35:42.055" v="92" actId="700"/>
        <pc:sldMkLst>
          <pc:docMk/>
          <pc:sldMk cId="262208191" sldId="364"/>
        </pc:sldMkLst>
        <pc:spChg chg="mod ord">
          <ac:chgData name="André Fischer" userId="9fc4f5de-eaf3-4d55-a963-50abf04d0fac" providerId="ADAL" clId="{EC5B9113-824C-6A4B-ABF9-C7AEA562F9AB}" dt="2024-03-05T13:35:42.055" v="92" actId="700"/>
          <ac:spMkLst>
            <pc:docMk/>
            <pc:sldMk cId="262208191" sldId="364"/>
            <ac:spMk id="2" creationId="{7BD7738B-86A9-2481-CCA0-8418B7DB88D4}"/>
          </ac:spMkLst>
        </pc:spChg>
        <pc:spChg chg="mod ord">
          <ac:chgData name="André Fischer" userId="9fc4f5de-eaf3-4d55-a963-50abf04d0fac" providerId="ADAL" clId="{EC5B9113-824C-6A4B-ABF9-C7AEA562F9AB}" dt="2024-03-05T13:35:42.055" v="92" actId="700"/>
          <ac:spMkLst>
            <pc:docMk/>
            <pc:sldMk cId="262208191" sldId="364"/>
            <ac:spMk id="3" creationId="{C19EC99C-C0CB-A473-88CE-15B38530F072}"/>
          </ac:spMkLst>
        </pc:spChg>
        <pc:spChg chg="del mod">
          <ac:chgData name="André Fischer" userId="9fc4f5de-eaf3-4d55-a963-50abf04d0fac" providerId="ADAL" clId="{EC5B9113-824C-6A4B-ABF9-C7AEA562F9AB}" dt="2024-03-05T13:35:42.055" v="92" actId="700"/>
          <ac:spMkLst>
            <pc:docMk/>
            <pc:sldMk cId="262208191" sldId="364"/>
            <ac:spMk id="4" creationId="{4F1DF038-57C7-F3FD-3E64-D367ED92EB5B}"/>
          </ac:spMkLst>
        </pc:spChg>
        <pc:spChg chg="mod ord">
          <ac:chgData name="André Fischer" userId="9fc4f5de-eaf3-4d55-a963-50abf04d0fac" providerId="ADAL" clId="{EC5B9113-824C-6A4B-ABF9-C7AEA562F9AB}" dt="2024-03-05T13:35:42.055" v="92" actId="700"/>
          <ac:spMkLst>
            <pc:docMk/>
            <pc:sldMk cId="262208191" sldId="364"/>
            <ac:spMk id="5" creationId="{41308756-7EDF-1629-5DD5-E1581868F7DC}"/>
          </ac:spMkLst>
        </pc:spChg>
        <pc:spChg chg="mod ord">
          <ac:chgData name="André Fischer" userId="9fc4f5de-eaf3-4d55-a963-50abf04d0fac" providerId="ADAL" clId="{EC5B9113-824C-6A4B-ABF9-C7AEA562F9AB}" dt="2024-03-05T13:35:42.055" v="92" actId="700"/>
          <ac:spMkLst>
            <pc:docMk/>
            <pc:sldMk cId="262208191" sldId="364"/>
            <ac:spMk id="7" creationId="{5B7975FE-82B5-A6A4-E75C-CE98BA040A6B}"/>
          </ac:spMkLst>
        </pc:spChg>
        <pc:picChg chg="mod ord">
          <ac:chgData name="André Fischer" userId="9fc4f5de-eaf3-4d55-a963-50abf04d0fac" providerId="ADAL" clId="{EC5B9113-824C-6A4B-ABF9-C7AEA562F9AB}" dt="2024-03-05T13:35:42.055" v="92" actId="700"/>
          <ac:picMkLst>
            <pc:docMk/>
            <pc:sldMk cId="262208191" sldId="364"/>
            <ac:picMk id="9" creationId="{6304D1CD-B201-E558-D085-224D6630DC5C}"/>
          </ac:picMkLst>
        </pc:picChg>
      </pc:sldChg>
      <pc:sldChg chg="delSp modSp mod modClrScheme chgLayout">
        <pc:chgData name="André Fischer" userId="9fc4f5de-eaf3-4d55-a963-50abf04d0fac" providerId="ADAL" clId="{EC5B9113-824C-6A4B-ABF9-C7AEA562F9AB}" dt="2024-03-05T13:35:47.185" v="93" actId="700"/>
        <pc:sldMkLst>
          <pc:docMk/>
          <pc:sldMk cId="2649886258" sldId="365"/>
        </pc:sldMkLst>
        <pc:spChg chg="mod ord">
          <ac:chgData name="André Fischer" userId="9fc4f5de-eaf3-4d55-a963-50abf04d0fac" providerId="ADAL" clId="{EC5B9113-824C-6A4B-ABF9-C7AEA562F9AB}" dt="2024-03-05T13:35:47.185" v="93" actId="700"/>
          <ac:spMkLst>
            <pc:docMk/>
            <pc:sldMk cId="2649886258" sldId="365"/>
            <ac:spMk id="2" creationId="{1E1A25D1-24F1-3B78-DDED-D34BC4A5B03B}"/>
          </ac:spMkLst>
        </pc:spChg>
        <pc:spChg chg="mod ord">
          <ac:chgData name="André Fischer" userId="9fc4f5de-eaf3-4d55-a963-50abf04d0fac" providerId="ADAL" clId="{EC5B9113-824C-6A4B-ABF9-C7AEA562F9AB}" dt="2024-03-05T13:35:47.185" v="93" actId="700"/>
          <ac:spMkLst>
            <pc:docMk/>
            <pc:sldMk cId="2649886258" sldId="365"/>
            <ac:spMk id="3" creationId="{2129F3AC-72A3-3B7C-CEE5-1D123E837CA4}"/>
          </ac:spMkLst>
        </pc:spChg>
        <pc:spChg chg="del mod">
          <ac:chgData name="André Fischer" userId="9fc4f5de-eaf3-4d55-a963-50abf04d0fac" providerId="ADAL" clId="{EC5B9113-824C-6A4B-ABF9-C7AEA562F9AB}" dt="2024-03-05T13:35:47.185" v="93" actId="700"/>
          <ac:spMkLst>
            <pc:docMk/>
            <pc:sldMk cId="2649886258" sldId="365"/>
            <ac:spMk id="4" creationId="{9D9EEE10-2295-89CA-2769-A3BCB0B22408}"/>
          </ac:spMkLst>
        </pc:spChg>
        <pc:spChg chg="mod ord">
          <ac:chgData name="André Fischer" userId="9fc4f5de-eaf3-4d55-a963-50abf04d0fac" providerId="ADAL" clId="{EC5B9113-824C-6A4B-ABF9-C7AEA562F9AB}" dt="2024-03-05T13:35:47.185" v="93" actId="700"/>
          <ac:spMkLst>
            <pc:docMk/>
            <pc:sldMk cId="2649886258" sldId="365"/>
            <ac:spMk id="6" creationId="{FDDD64F3-E64E-32A8-67D7-599CC80B9DEB}"/>
          </ac:spMkLst>
        </pc:spChg>
        <pc:graphicFrameChg chg="mod ord modGraphic">
          <ac:chgData name="André Fischer" userId="9fc4f5de-eaf3-4d55-a963-50abf04d0fac" providerId="ADAL" clId="{EC5B9113-824C-6A4B-ABF9-C7AEA562F9AB}" dt="2024-03-05T13:35:47.185" v="93" actId="700"/>
          <ac:graphicFrameMkLst>
            <pc:docMk/>
            <pc:sldMk cId="2649886258" sldId="365"/>
            <ac:graphicFrameMk id="5" creationId="{47CA3DB2-B24D-9940-0202-95F43294EFE8}"/>
          </ac:graphicFrameMkLst>
        </pc:graphicFrameChg>
      </pc:sldChg>
      <pc:sldChg chg="addSp delSp modSp mod modClrScheme chgLayout">
        <pc:chgData name="André Fischer" userId="9fc4f5de-eaf3-4d55-a963-50abf04d0fac" providerId="ADAL" clId="{EC5B9113-824C-6A4B-ABF9-C7AEA562F9AB}" dt="2024-03-05T13:35:47.185" v="93" actId="700"/>
        <pc:sldMkLst>
          <pc:docMk/>
          <pc:sldMk cId="1026062024" sldId="366"/>
        </pc:sldMkLst>
        <pc:spChg chg="mod ord">
          <ac:chgData name="André Fischer" userId="9fc4f5de-eaf3-4d55-a963-50abf04d0fac" providerId="ADAL" clId="{EC5B9113-824C-6A4B-ABF9-C7AEA562F9AB}" dt="2024-03-05T13:35:47.185" v="93" actId="700"/>
          <ac:spMkLst>
            <pc:docMk/>
            <pc:sldMk cId="1026062024" sldId="366"/>
            <ac:spMk id="2" creationId="{3A21A071-193C-E38C-70D2-F09019FAA65A}"/>
          </ac:spMkLst>
        </pc:spChg>
        <pc:spChg chg="mod ord">
          <ac:chgData name="André Fischer" userId="9fc4f5de-eaf3-4d55-a963-50abf04d0fac" providerId="ADAL" clId="{EC5B9113-824C-6A4B-ABF9-C7AEA562F9AB}" dt="2024-03-05T13:35:47.185" v="93" actId="700"/>
          <ac:spMkLst>
            <pc:docMk/>
            <pc:sldMk cId="1026062024" sldId="366"/>
            <ac:spMk id="3" creationId="{6884B0E1-39D1-5A3D-BAD4-680E017F4A61}"/>
          </ac:spMkLst>
        </pc:spChg>
        <pc:spChg chg="mod ord">
          <ac:chgData name="André Fischer" userId="9fc4f5de-eaf3-4d55-a963-50abf04d0fac" providerId="ADAL" clId="{EC5B9113-824C-6A4B-ABF9-C7AEA562F9AB}" dt="2024-03-05T13:35:47.185" v="93" actId="700"/>
          <ac:spMkLst>
            <pc:docMk/>
            <pc:sldMk cId="1026062024" sldId="366"/>
            <ac:spMk id="4" creationId="{93B279A7-51BA-38DB-67F9-A316DB116B89}"/>
          </ac:spMkLst>
        </pc:spChg>
        <pc:spChg chg="del mod ord">
          <ac:chgData name="André Fischer" userId="9fc4f5de-eaf3-4d55-a963-50abf04d0fac" providerId="ADAL" clId="{EC5B9113-824C-6A4B-ABF9-C7AEA562F9AB}" dt="2024-03-05T13:35:47.185" v="93" actId="700"/>
          <ac:spMkLst>
            <pc:docMk/>
            <pc:sldMk cId="1026062024" sldId="366"/>
            <ac:spMk id="22" creationId="{B00EE4E9-A62A-E47A-70EE-29694B7B567F}"/>
          </ac:spMkLst>
        </pc:spChg>
        <pc:spChg chg="del mod">
          <ac:chgData name="André Fischer" userId="9fc4f5de-eaf3-4d55-a963-50abf04d0fac" providerId="ADAL" clId="{EC5B9113-824C-6A4B-ABF9-C7AEA562F9AB}" dt="2024-03-05T13:35:47.185" v="93" actId="700"/>
          <ac:spMkLst>
            <pc:docMk/>
            <pc:sldMk cId="1026062024" sldId="366"/>
            <ac:spMk id="23" creationId="{519BA716-DCC5-6B7D-0DD9-1548D30E7EC7}"/>
          </ac:spMkLst>
        </pc:spChg>
        <pc:spChg chg="add mod ord">
          <ac:chgData name="André Fischer" userId="9fc4f5de-eaf3-4d55-a963-50abf04d0fac" providerId="ADAL" clId="{EC5B9113-824C-6A4B-ABF9-C7AEA562F9AB}" dt="2024-03-05T13:35:47.185" v="93" actId="700"/>
          <ac:spMkLst>
            <pc:docMk/>
            <pc:sldMk cId="1026062024" sldId="366"/>
            <ac:spMk id="25" creationId="{C34EC4E1-DA1B-C663-1795-A2A4A3A5C648}"/>
          </ac:spMkLst>
        </pc:spChg>
      </pc:sldChg>
      <pc:sldChg chg="delSp modSp mod modClrScheme chgLayout">
        <pc:chgData name="André Fischer" userId="9fc4f5de-eaf3-4d55-a963-50abf04d0fac" providerId="ADAL" clId="{EC5B9113-824C-6A4B-ABF9-C7AEA562F9AB}" dt="2024-03-05T13:35:47.185" v="93" actId="700"/>
        <pc:sldMkLst>
          <pc:docMk/>
          <pc:sldMk cId="409093950" sldId="368"/>
        </pc:sldMkLst>
        <pc:spChg chg="mod ord">
          <ac:chgData name="André Fischer" userId="9fc4f5de-eaf3-4d55-a963-50abf04d0fac" providerId="ADAL" clId="{EC5B9113-824C-6A4B-ABF9-C7AEA562F9AB}" dt="2024-03-05T13:35:47.185" v="93" actId="700"/>
          <ac:spMkLst>
            <pc:docMk/>
            <pc:sldMk cId="409093950" sldId="368"/>
            <ac:spMk id="2" creationId="{7A16CB98-3C8B-C0A4-64B2-9BF18D98B40F}"/>
          </ac:spMkLst>
        </pc:spChg>
        <pc:spChg chg="mod ord">
          <ac:chgData name="André Fischer" userId="9fc4f5de-eaf3-4d55-a963-50abf04d0fac" providerId="ADAL" clId="{EC5B9113-824C-6A4B-ABF9-C7AEA562F9AB}" dt="2024-03-05T13:35:47.185" v="93" actId="700"/>
          <ac:spMkLst>
            <pc:docMk/>
            <pc:sldMk cId="409093950" sldId="368"/>
            <ac:spMk id="3" creationId="{8A54C539-4DD4-C4D1-49C3-C21D52B1E126}"/>
          </ac:spMkLst>
        </pc:spChg>
        <pc:spChg chg="mod ord">
          <ac:chgData name="André Fischer" userId="9fc4f5de-eaf3-4d55-a963-50abf04d0fac" providerId="ADAL" clId="{EC5B9113-824C-6A4B-ABF9-C7AEA562F9AB}" dt="2024-03-05T13:35:47.185" v="93" actId="700"/>
          <ac:spMkLst>
            <pc:docMk/>
            <pc:sldMk cId="409093950" sldId="368"/>
            <ac:spMk id="4" creationId="{FA2AEC88-2085-7D97-BD67-FFFB3489BE9B}"/>
          </ac:spMkLst>
        </pc:spChg>
        <pc:spChg chg="mod ord">
          <ac:chgData name="André Fischer" userId="9fc4f5de-eaf3-4d55-a963-50abf04d0fac" providerId="ADAL" clId="{EC5B9113-824C-6A4B-ABF9-C7AEA562F9AB}" dt="2024-03-05T13:35:47.185" v="93" actId="700"/>
          <ac:spMkLst>
            <pc:docMk/>
            <pc:sldMk cId="409093950" sldId="368"/>
            <ac:spMk id="5" creationId="{C7E74401-7199-CA6C-AAB5-FD07644DA5EA}"/>
          </ac:spMkLst>
        </pc:spChg>
        <pc:spChg chg="del mod">
          <ac:chgData name="André Fischer" userId="9fc4f5de-eaf3-4d55-a963-50abf04d0fac" providerId="ADAL" clId="{EC5B9113-824C-6A4B-ABF9-C7AEA562F9AB}" dt="2024-03-05T13:35:47.185" v="93" actId="700"/>
          <ac:spMkLst>
            <pc:docMk/>
            <pc:sldMk cId="409093950" sldId="368"/>
            <ac:spMk id="6" creationId="{468946D2-3A1C-F033-8F2E-EAE5C7472ED7}"/>
          </ac:spMkLst>
        </pc:spChg>
      </pc:sldChg>
      <pc:sldChg chg="delSp modSp mod modClrScheme chgLayout">
        <pc:chgData name="André Fischer" userId="9fc4f5de-eaf3-4d55-a963-50abf04d0fac" providerId="ADAL" clId="{EC5B9113-824C-6A4B-ABF9-C7AEA562F9AB}" dt="2024-03-05T13:35:50.933" v="94" actId="700"/>
        <pc:sldMkLst>
          <pc:docMk/>
          <pc:sldMk cId="3481993361" sldId="371"/>
        </pc:sldMkLst>
        <pc:spChg chg="mod ord">
          <ac:chgData name="André Fischer" userId="9fc4f5de-eaf3-4d55-a963-50abf04d0fac" providerId="ADAL" clId="{EC5B9113-824C-6A4B-ABF9-C7AEA562F9AB}" dt="2024-03-05T13:35:50.933" v="94" actId="700"/>
          <ac:spMkLst>
            <pc:docMk/>
            <pc:sldMk cId="3481993361" sldId="371"/>
            <ac:spMk id="2" creationId="{B6F4F787-834F-A2C3-8A00-822DDD771B3D}"/>
          </ac:spMkLst>
        </pc:spChg>
        <pc:spChg chg="del mod">
          <ac:chgData name="André Fischer" userId="9fc4f5de-eaf3-4d55-a963-50abf04d0fac" providerId="ADAL" clId="{EC5B9113-824C-6A4B-ABF9-C7AEA562F9AB}" dt="2024-03-05T13:35:50.933" v="94" actId="700"/>
          <ac:spMkLst>
            <pc:docMk/>
            <pc:sldMk cId="3481993361" sldId="371"/>
            <ac:spMk id="3" creationId="{B882381A-7573-7F75-B58F-A7E8491EFFEB}"/>
          </ac:spMkLst>
        </pc:spChg>
        <pc:spChg chg="mod ord">
          <ac:chgData name="André Fischer" userId="9fc4f5de-eaf3-4d55-a963-50abf04d0fac" providerId="ADAL" clId="{EC5B9113-824C-6A4B-ABF9-C7AEA562F9AB}" dt="2024-03-05T13:35:50.933" v="94" actId="700"/>
          <ac:spMkLst>
            <pc:docMk/>
            <pc:sldMk cId="3481993361" sldId="371"/>
            <ac:spMk id="5" creationId="{3378C62E-4040-E664-50A0-BD5ED894247B}"/>
          </ac:spMkLst>
        </pc:spChg>
        <pc:spChg chg="mod ord">
          <ac:chgData name="André Fischer" userId="9fc4f5de-eaf3-4d55-a963-50abf04d0fac" providerId="ADAL" clId="{EC5B9113-824C-6A4B-ABF9-C7AEA562F9AB}" dt="2024-03-05T13:35:50.933" v="94" actId="700"/>
          <ac:spMkLst>
            <pc:docMk/>
            <pc:sldMk cId="3481993361" sldId="371"/>
            <ac:spMk id="8" creationId="{A0544C6C-1238-E022-6F4B-E893A602CF4B}"/>
          </ac:spMkLst>
        </pc:spChg>
        <pc:picChg chg="mod ord">
          <ac:chgData name="André Fischer" userId="9fc4f5de-eaf3-4d55-a963-50abf04d0fac" providerId="ADAL" clId="{EC5B9113-824C-6A4B-ABF9-C7AEA562F9AB}" dt="2024-03-05T13:35:50.933" v="94" actId="700"/>
          <ac:picMkLst>
            <pc:docMk/>
            <pc:sldMk cId="3481993361" sldId="371"/>
            <ac:picMk id="6" creationId="{EC0BCC70-C1C8-2B75-1480-0E3B57F9CCB7}"/>
          </ac:picMkLst>
        </pc:picChg>
        <pc:picChg chg="mod ord">
          <ac:chgData name="André Fischer" userId="9fc4f5de-eaf3-4d55-a963-50abf04d0fac" providerId="ADAL" clId="{EC5B9113-824C-6A4B-ABF9-C7AEA562F9AB}" dt="2024-03-05T13:35:50.933" v="94" actId="700"/>
          <ac:picMkLst>
            <pc:docMk/>
            <pc:sldMk cId="3481993361" sldId="371"/>
            <ac:picMk id="7" creationId="{3FB264F6-DB12-04CB-9B2C-87C2D6101865}"/>
          </ac:picMkLst>
        </pc:picChg>
      </pc:sldChg>
      <pc:sldChg chg="delSp modSp mod modClrScheme chgLayout">
        <pc:chgData name="André Fischer" userId="9fc4f5de-eaf3-4d55-a963-50abf04d0fac" providerId="ADAL" clId="{EC5B9113-824C-6A4B-ABF9-C7AEA562F9AB}" dt="2024-03-05T13:35:22.542" v="88" actId="700"/>
        <pc:sldMkLst>
          <pc:docMk/>
          <pc:sldMk cId="878823204" sldId="372"/>
        </pc:sldMkLst>
        <pc:spChg chg="mod ord">
          <ac:chgData name="André Fischer" userId="9fc4f5de-eaf3-4d55-a963-50abf04d0fac" providerId="ADAL" clId="{EC5B9113-824C-6A4B-ABF9-C7AEA562F9AB}" dt="2024-03-05T13:35:22.542" v="88" actId="700"/>
          <ac:spMkLst>
            <pc:docMk/>
            <pc:sldMk cId="878823204" sldId="372"/>
            <ac:spMk id="2" creationId="{451EDEA0-A4E2-A975-19A7-19045DD1AD5B}"/>
          </ac:spMkLst>
        </pc:spChg>
        <pc:spChg chg="mod ord">
          <ac:chgData name="André Fischer" userId="9fc4f5de-eaf3-4d55-a963-50abf04d0fac" providerId="ADAL" clId="{EC5B9113-824C-6A4B-ABF9-C7AEA562F9AB}" dt="2024-03-05T13:35:22.542" v="88" actId="700"/>
          <ac:spMkLst>
            <pc:docMk/>
            <pc:sldMk cId="878823204" sldId="372"/>
            <ac:spMk id="3" creationId="{9B237329-BA75-50E7-52E6-BE05511410B3}"/>
          </ac:spMkLst>
        </pc:spChg>
        <pc:spChg chg="mod ord">
          <ac:chgData name="André Fischer" userId="9fc4f5de-eaf3-4d55-a963-50abf04d0fac" providerId="ADAL" clId="{EC5B9113-824C-6A4B-ABF9-C7AEA562F9AB}" dt="2024-03-05T13:35:22.542" v="88" actId="700"/>
          <ac:spMkLst>
            <pc:docMk/>
            <pc:sldMk cId="878823204" sldId="372"/>
            <ac:spMk id="5" creationId="{CC6B786B-A459-7A99-07CA-785B9004590D}"/>
          </ac:spMkLst>
        </pc:spChg>
        <pc:spChg chg="mod ord">
          <ac:chgData name="André Fischer" userId="9fc4f5de-eaf3-4d55-a963-50abf04d0fac" providerId="ADAL" clId="{EC5B9113-824C-6A4B-ABF9-C7AEA562F9AB}" dt="2024-03-05T13:35:22.542" v="88" actId="700"/>
          <ac:spMkLst>
            <pc:docMk/>
            <pc:sldMk cId="878823204" sldId="372"/>
            <ac:spMk id="6" creationId="{67161168-54F2-AD30-2C81-54BF3BBC2731}"/>
          </ac:spMkLst>
        </pc:spChg>
        <pc:spChg chg="del mod">
          <ac:chgData name="André Fischer" userId="9fc4f5de-eaf3-4d55-a963-50abf04d0fac" providerId="ADAL" clId="{EC5B9113-824C-6A4B-ABF9-C7AEA562F9AB}" dt="2024-03-05T13:35:22.542" v="88" actId="700"/>
          <ac:spMkLst>
            <pc:docMk/>
            <pc:sldMk cId="878823204" sldId="372"/>
            <ac:spMk id="7" creationId="{3A34EE60-6EED-2B9D-A209-00F5CFF8F740}"/>
          </ac:spMkLst>
        </pc:spChg>
        <pc:graphicFrameChg chg="mod ord modGraphic">
          <ac:chgData name="André Fischer" userId="9fc4f5de-eaf3-4d55-a963-50abf04d0fac" providerId="ADAL" clId="{EC5B9113-824C-6A4B-ABF9-C7AEA562F9AB}" dt="2024-03-05T13:35:22.542" v="88" actId="700"/>
          <ac:graphicFrameMkLst>
            <pc:docMk/>
            <pc:sldMk cId="878823204" sldId="372"/>
            <ac:graphicFrameMk id="8" creationId="{CE4DA859-0034-98E4-ACCA-FDB1F6F1BC51}"/>
          </ac:graphicFrameMkLst>
        </pc:graphicFrameChg>
      </pc:sldChg>
      <pc:sldMasterChg chg="modSldLayout">
        <pc:chgData name="André Fischer" userId="9fc4f5de-eaf3-4d55-a963-50abf04d0fac" providerId="ADAL" clId="{EC5B9113-824C-6A4B-ABF9-C7AEA562F9AB}" dt="2024-03-05T13:32:39.523" v="0"/>
        <pc:sldMasterMkLst>
          <pc:docMk/>
          <pc:sldMasterMk cId="2024988428" sldId="2147483731"/>
        </pc:sldMasterMkLst>
        <pc:sldLayoutChg chg="delSp">
          <pc:chgData name="André Fischer" userId="9fc4f5de-eaf3-4d55-a963-50abf04d0fac" providerId="ADAL" clId="{EC5B9113-824C-6A4B-ABF9-C7AEA562F9AB}" dt="2024-03-05T13:32:39.523" v="0"/>
          <pc:sldLayoutMkLst>
            <pc:docMk/>
            <pc:sldMasterMk cId="2024988428" sldId="2147483731"/>
            <pc:sldLayoutMk cId="3801316944" sldId="2147483768"/>
          </pc:sldLayoutMkLst>
          <pc:picChg chg="del">
            <ac:chgData name="André Fischer" userId="9fc4f5de-eaf3-4d55-a963-50abf04d0fac" providerId="ADAL" clId="{EC5B9113-824C-6A4B-ABF9-C7AEA562F9AB}" dt="2024-03-05T13:32:39.523" v="0"/>
            <ac:picMkLst>
              <pc:docMk/>
              <pc:sldMasterMk cId="2024988428" sldId="2147483731"/>
              <pc:sldLayoutMk cId="3801316944" sldId="2147483768"/>
              <ac:picMk id="5" creationId="{3A6A1BF7-FA5E-A6C0-EC61-481DE4BD0E47}"/>
            </ac:picMkLst>
          </pc:picChg>
        </pc:sldLayoutChg>
        <pc:sldLayoutChg chg="delSp">
          <pc:chgData name="André Fischer" userId="9fc4f5de-eaf3-4d55-a963-50abf04d0fac" providerId="ADAL" clId="{EC5B9113-824C-6A4B-ABF9-C7AEA562F9AB}" dt="2024-03-05T13:32:39.523" v="0"/>
          <pc:sldLayoutMkLst>
            <pc:docMk/>
            <pc:sldMasterMk cId="2024988428" sldId="2147483731"/>
            <pc:sldLayoutMk cId="861786595" sldId="2147483769"/>
          </pc:sldLayoutMkLst>
          <pc:spChg chg="del">
            <ac:chgData name="André Fischer" userId="9fc4f5de-eaf3-4d55-a963-50abf04d0fac" providerId="ADAL" clId="{EC5B9113-824C-6A4B-ABF9-C7AEA562F9AB}" dt="2024-03-05T13:32:39.523" v="0"/>
            <ac:spMkLst>
              <pc:docMk/>
              <pc:sldMasterMk cId="2024988428" sldId="2147483731"/>
              <pc:sldLayoutMk cId="861786595" sldId="2147483769"/>
              <ac:spMk id="9" creationId="{5BF9DFD1-1A65-8AE3-BDA3-E9D8066068F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26.03.24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26.03.24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37</a:t>
            </a:fld>
            <a:endParaRPr lang="de-DE"/>
          </a:p>
        </p:txBody>
      </p:sp>
    </p:spTree>
    <p:extLst>
      <p:ext uri="{BB962C8B-B14F-4D97-AF65-F5344CB8AC3E}">
        <p14:creationId xmlns:p14="http://schemas.microsoft.com/office/powerpoint/2010/main" val="3653589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E3A386FA-4506-9140-89A3-6CC40DEB8019}"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Rev2</a:t>
            </a:r>
            <a:endParaRPr lang="en-US" dirty="0"/>
          </a:p>
        </p:txBody>
      </p:sp>
    </p:spTree>
    <p:extLst>
      <p:ext uri="{BB962C8B-B14F-4D97-AF65-F5344CB8AC3E}">
        <p14:creationId xmlns:p14="http://schemas.microsoft.com/office/powerpoint/2010/main" val="13284456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A2990B74-B037-D848-B2DD-E84E8B786135}"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Rev2</a:t>
            </a:r>
            <a:endParaRPr lang="en-US" dirty="0"/>
          </a:p>
        </p:txBody>
      </p:sp>
    </p:spTree>
    <p:extLst>
      <p:ext uri="{BB962C8B-B14F-4D97-AF65-F5344CB8AC3E}">
        <p14:creationId xmlns:p14="http://schemas.microsoft.com/office/powerpoint/2010/main" val="125075008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41258741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24934757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04727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71741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23342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563247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283577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222769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8DABE1A7-1AF3-F946-9303-B7FFFF5DCEA1}"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Rev2</a:t>
            </a:r>
            <a:endParaRPr lang="en-US" dirty="0"/>
          </a:p>
        </p:txBody>
      </p:sp>
    </p:spTree>
    <p:extLst>
      <p:ext uri="{BB962C8B-B14F-4D97-AF65-F5344CB8AC3E}">
        <p14:creationId xmlns:p14="http://schemas.microsoft.com/office/powerpoint/2010/main" val="301447949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216493758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82453980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93972634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58903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088684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254689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734184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806947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79772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0F3A6268-CD3C-334F-89DC-9B09888F235E}"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Rev2</a:t>
            </a:r>
            <a:endParaRPr lang="en-US" dirty="0"/>
          </a:p>
        </p:txBody>
      </p:sp>
    </p:spTree>
    <p:extLst>
      <p:ext uri="{BB962C8B-B14F-4D97-AF65-F5344CB8AC3E}">
        <p14:creationId xmlns:p14="http://schemas.microsoft.com/office/powerpoint/2010/main" val="87243352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55544333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95347669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60072518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852761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386823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903385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168127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739880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093328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12.2023 Rev2</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4" name="Grafik 3" descr="Ein Bild, das Text, ClipArt enthält.&#10;&#10;Automatisch generierte Beschreibung">
            <a:extLst>
              <a:ext uri="{FF2B5EF4-FFF2-40B4-BE49-F238E27FC236}">
                <a16:creationId xmlns:a16="http://schemas.microsoft.com/office/drawing/2014/main" id="{2296B109-09E7-6D46-7CA8-0EFB64E282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3801316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fld id="{51792061-DB62-2E44-A0A4-889625135796}" type="datetime1">
              <a:rPr lang="de-DE" smtClean="0"/>
              <a:t>26.03.24</a:t>
            </a:fld>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12.2023 Rev2</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572F617B-FD16-2EE5-8DE8-37484262777A}"/>
              </a:ext>
            </a:extLst>
          </p:cNvPr>
          <p:cNvSpPr/>
          <p:nvPr userDrawn="1"/>
        </p:nvSpPr>
        <p:spPr>
          <a:xfrm>
            <a:off x="1768358" y="1945217"/>
            <a:ext cx="11674591"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86178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95406"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947183"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1043734" y="7008171"/>
            <a:ext cx="7937716" cy="198458"/>
          </a:xfrm>
        </p:spPr>
        <p:txBody>
          <a:bodyPr/>
          <a:lstStyle/>
          <a:p>
            <a:r>
              <a:rPr lang="en-US"/>
              <a:t>R.O.E. GmbH | Stand: 12.2023 Rev2</a:t>
            </a:r>
            <a:endParaRPr lang="de-DE" dirty="0"/>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‹Nr.›</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118968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348304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12.2023 Rev2</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11593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80020"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10787799" y="254661"/>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10787799"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1031903" y="2106379"/>
            <a:ext cx="9483056" cy="2375849"/>
          </a:xfrm>
        </p:spPr>
        <p:txBody>
          <a:bodyPr anchor="b" anchorCtr="0"/>
          <a:lstStyle>
            <a:lvl1pPr algn="l">
              <a:defRPr sz="6000">
                <a:solidFill>
                  <a:schemeClr val="accent3"/>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1031903" y="4763001"/>
            <a:ext cx="7937716" cy="1109320"/>
          </a:xfrm>
        </p:spPr>
        <p:txBody>
          <a:bodyPr anchor="t" anchorCtr="0">
            <a:noAutofit/>
          </a:bodyPr>
          <a:lstStyle>
            <a:lvl1pPr marL="0" indent="0" algn="l">
              <a:buNone/>
              <a:defRPr sz="2400" b="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Master-Untertitelformat bearbeiten</a:t>
            </a:r>
          </a:p>
        </p:txBody>
      </p:sp>
      <p:grpSp>
        <p:nvGrpSpPr>
          <p:cNvPr id="9" name="Gruppieren 8">
            <a:extLst>
              <a:ext uri="{FF2B5EF4-FFF2-40B4-BE49-F238E27FC236}">
                <a16:creationId xmlns:a16="http://schemas.microsoft.com/office/drawing/2014/main" id="{6A630716-BAE4-F171-2FC1-54F8B9BF33CA}"/>
              </a:ext>
            </a:extLst>
          </p:cNvPr>
          <p:cNvGrpSpPr/>
          <p:nvPr userDrawn="1"/>
        </p:nvGrpSpPr>
        <p:grpSpPr>
          <a:xfrm>
            <a:off x="-2646071" y="-2"/>
            <a:ext cx="2565578" cy="2986711"/>
            <a:chOff x="-2400150" y="-2"/>
            <a:chExt cx="2327138" cy="2708921"/>
          </a:xfrm>
        </p:grpSpPr>
        <p:sp>
          <p:nvSpPr>
            <p:cNvPr id="10" name="Rechteck 9">
              <a:extLst>
                <a:ext uri="{FF2B5EF4-FFF2-40B4-BE49-F238E27FC236}">
                  <a16:creationId xmlns:a16="http://schemas.microsoft.com/office/drawing/2014/main" id="{EE2D4DF9-E395-9780-B7AD-D5545A13F831}"/>
                </a:ext>
              </a:extLst>
            </p:cNvPr>
            <p:cNvSpPr/>
            <p:nvPr userDrawn="1"/>
          </p:nvSpPr>
          <p:spPr>
            <a:xfrm>
              <a:off x="-2400150" y="-2"/>
              <a:ext cx="2327138" cy="27089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a:t>
              </a:r>
            </a:p>
            <a:p>
              <a:pPr algn="l"/>
              <a:r>
                <a:rPr lang="de-DE" sz="1323" dirty="0">
                  <a:latin typeface="Arial" panose="020B0604020202020204" pitchFamily="34" charset="0"/>
                </a:rPr>
                <a:t>Die grafischen Elemente und der Titel dürfen nur in den markierten Farben eingefärbt werden: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de-DE" sz="1323" dirty="0">
                  <a:latin typeface="Arial" panose="020B0604020202020204" pitchFamily="34" charset="0"/>
                </a:rPr>
                <a:t>Zum Einfärben der Elemente markieren Sie diese und  wählen die entsprechende Farbe als Füllung aus.</a:t>
              </a:r>
            </a:p>
          </p:txBody>
        </p:sp>
        <p:grpSp>
          <p:nvGrpSpPr>
            <p:cNvPr id="11" name="Gruppieren 10">
              <a:extLst>
                <a:ext uri="{FF2B5EF4-FFF2-40B4-BE49-F238E27FC236}">
                  <a16:creationId xmlns:a16="http://schemas.microsoft.com/office/drawing/2014/main" id="{F2994CFC-6676-BCD9-AFBB-7E0FB6D67207}"/>
                </a:ext>
              </a:extLst>
            </p:cNvPr>
            <p:cNvGrpSpPr>
              <a:grpSpLocks noChangeAspect="1"/>
            </p:cNvGrpSpPr>
            <p:nvPr userDrawn="1"/>
          </p:nvGrpSpPr>
          <p:grpSpPr>
            <a:xfrm>
              <a:off x="-2321891" y="1052736"/>
              <a:ext cx="2088000" cy="540000"/>
              <a:chOff x="-2226581" y="2060848"/>
              <a:chExt cx="2088000" cy="540000"/>
            </a:xfrm>
          </p:grpSpPr>
          <p:grpSp>
            <p:nvGrpSpPr>
              <p:cNvPr id="13" name="Gruppieren 12">
                <a:extLst>
                  <a:ext uri="{FF2B5EF4-FFF2-40B4-BE49-F238E27FC236}">
                    <a16:creationId xmlns:a16="http://schemas.microsoft.com/office/drawing/2014/main" id="{C24B8529-A5F4-758E-C779-0CA907150A39}"/>
                  </a:ext>
                </a:extLst>
              </p:cNvPr>
              <p:cNvGrpSpPr/>
              <p:nvPr userDrawn="1"/>
            </p:nvGrpSpPr>
            <p:grpSpPr>
              <a:xfrm>
                <a:off x="-2226581" y="2060848"/>
                <a:ext cx="2088000" cy="540000"/>
                <a:chOff x="-2226581" y="2060848"/>
                <a:chExt cx="2088000" cy="540000"/>
              </a:xfrm>
            </p:grpSpPr>
            <p:sp>
              <p:nvSpPr>
                <p:cNvPr id="18" name="Rechteck 17">
                  <a:extLst>
                    <a:ext uri="{FF2B5EF4-FFF2-40B4-BE49-F238E27FC236}">
                      <a16:creationId xmlns:a16="http://schemas.microsoft.com/office/drawing/2014/main" id="{7BAFA2EA-4772-631D-A2DF-854B0781765A}"/>
                    </a:ext>
                  </a:extLst>
                </p:cNvPr>
                <p:cNvSpPr/>
                <p:nvPr userDrawn="1"/>
              </p:nvSpPr>
              <p:spPr>
                <a:xfrm>
                  <a:off x="-2226581" y="2060848"/>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19" name="Grafik 18">
                  <a:extLst>
                    <a:ext uri="{FF2B5EF4-FFF2-40B4-BE49-F238E27FC236}">
                      <a16:creationId xmlns:a16="http://schemas.microsoft.com/office/drawing/2014/main" id="{88958E5C-0220-2250-925B-7FBDDC4856BB}"/>
                    </a:ext>
                  </a:extLst>
                </p:cNvPr>
                <p:cNvPicPr>
                  <a:picLocks noChangeAspect="1"/>
                </p:cNvPicPr>
                <p:nvPr userDrawn="1"/>
              </p:nvPicPr>
              <p:blipFill rotWithShape="1">
                <a:blip r:embed="rId2"/>
                <a:srcRect b="65087"/>
                <a:stretch/>
              </p:blipFill>
              <p:spPr>
                <a:xfrm>
                  <a:off x="-2139977" y="2101356"/>
                  <a:ext cx="1914792" cy="458984"/>
                </a:xfrm>
                <a:prstGeom prst="rect">
                  <a:avLst/>
                </a:prstGeom>
              </p:spPr>
            </p:pic>
          </p:grpSp>
          <p:sp>
            <p:nvSpPr>
              <p:cNvPr id="14" name="Rechteck 13">
                <a:extLst>
                  <a:ext uri="{FF2B5EF4-FFF2-40B4-BE49-F238E27FC236}">
                    <a16:creationId xmlns:a16="http://schemas.microsoft.com/office/drawing/2014/main" id="{6C3A7D81-BC38-3A58-9F3E-EB0DD4EF938A}"/>
                  </a:ext>
                </a:extLst>
              </p:cNvPr>
              <p:cNvSpPr/>
              <p:nvPr userDrawn="1"/>
            </p:nvSpPr>
            <p:spPr>
              <a:xfrm>
                <a:off x="-1018300" y="2341124"/>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pic>
        <p:nvPicPr>
          <p:cNvPr id="4" name="Grafik 3" descr="Ein Bild, das Text enthält.&#10;&#10;Automatisch generierte Beschreibung">
            <a:extLst>
              <a:ext uri="{FF2B5EF4-FFF2-40B4-BE49-F238E27FC236}">
                <a16:creationId xmlns:a16="http://schemas.microsoft.com/office/drawing/2014/main" id="{91DFE515-EA77-6B57-CBE4-61F0317A68E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8052" y="5798"/>
            <a:ext cx="2256358" cy="1124700"/>
          </a:xfrm>
          <a:prstGeom prst="rect">
            <a:avLst/>
          </a:prstGeom>
        </p:spPr>
      </p:pic>
      <p:sp>
        <p:nvSpPr>
          <p:cNvPr id="6" name="Foliennummernplatzhalter 5" hidden="1">
            <a:extLst>
              <a:ext uri="{FF2B5EF4-FFF2-40B4-BE49-F238E27FC236}">
                <a16:creationId xmlns:a16="http://schemas.microsoft.com/office/drawing/2014/main" id="{2B7E69D7-F919-50DE-1528-5CDD7AC805E4}"/>
              </a:ext>
            </a:extLst>
          </p:cNvPr>
          <p:cNvSpPr>
            <a:spLocks noGrp="1"/>
          </p:cNvSpPr>
          <p:nvPr>
            <p:ph type="sldNum" sz="quarter" idx="4"/>
          </p:nvPr>
        </p:nvSpPr>
        <p:spPr>
          <a:xfrm>
            <a:off x="-119066" y="-119075"/>
            <a:ext cx="3969" cy="3969"/>
          </a:xfrm>
          <a:prstGeom prst="rect">
            <a:avLst/>
          </a:prstGeom>
        </p:spPr>
        <p:txBody>
          <a:bodyPr vert="horz" lIns="0" tIns="0" rIns="0" bIns="0" rtlCol="0" anchor="b" anchorCtr="0"/>
          <a:lstStyle>
            <a:lvl1pPr algn="l">
              <a:defRPr sz="110" b="0">
                <a:solidFill>
                  <a:schemeClr val="tx1"/>
                </a:solidFill>
              </a:defRPr>
            </a:lvl1pPr>
          </a:lstStyle>
          <a:p>
            <a:fld id="{1F8F6C9E-DFB0-47BA-A580-000504CFD3E5}" type="slidenum">
              <a:rPr lang="de-DE" smtClean="0"/>
              <a:pPr/>
              <a:t>‹Nr.›</a:t>
            </a:fld>
            <a:endParaRPr lang="de-DE" dirty="0"/>
          </a:p>
        </p:txBody>
      </p:sp>
      <p:grpSp>
        <p:nvGrpSpPr>
          <p:cNvPr id="7" name="Gruppieren 6">
            <a:extLst>
              <a:ext uri="{FF2B5EF4-FFF2-40B4-BE49-F238E27FC236}">
                <a16:creationId xmlns:a16="http://schemas.microsoft.com/office/drawing/2014/main" id="{8A8718ED-BCC6-17FE-B12F-A3B938EDBA8D}"/>
              </a:ext>
            </a:extLst>
          </p:cNvPr>
          <p:cNvGrpSpPr/>
          <p:nvPr userDrawn="1"/>
        </p:nvGrpSpPr>
        <p:grpSpPr>
          <a:xfrm>
            <a:off x="-2646071" y="3255078"/>
            <a:ext cx="2565578" cy="2430966"/>
            <a:chOff x="-2400150" y="-2"/>
            <a:chExt cx="2327138" cy="2204865"/>
          </a:xfrm>
        </p:grpSpPr>
        <p:sp>
          <p:nvSpPr>
            <p:cNvPr id="8" name="Rechteck 7">
              <a:extLst>
                <a:ext uri="{FF2B5EF4-FFF2-40B4-BE49-F238E27FC236}">
                  <a16:creationId xmlns:a16="http://schemas.microsoft.com/office/drawing/2014/main" id="{42D75BCE-DB9F-1527-9439-C40FC5D2B208}"/>
                </a:ext>
              </a:extLst>
            </p:cNvPr>
            <p:cNvSpPr/>
            <p:nvPr userDrawn="1"/>
          </p:nvSpPr>
          <p:spPr>
            <a:xfrm>
              <a:off x="-2400150" y="-2"/>
              <a:ext cx="2327138" cy="22048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 (EN):</a:t>
              </a:r>
            </a:p>
            <a:p>
              <a:pPr algn="l"/>
              <a:r>
                <a:rPr lang="en-US" sz="1323" dirty="0">
                  <a:latin typeface="Arial" panose="020B0604020202020204" pitchFamily="34" charset="0"/>
                </a:rPr>
                <a:t>The graphic elements and the subtitle may only be </a:t>
              </a:r>
              <a:r>
                <a:rPr lang="en-US" sz="1323" dirty="0" err="1">
                  <a:latin typeface="Arial" panose="020B0604020202020204" pitchFamily="34" charset="0"/>
                </a:rPr>
                <a:t>coloured</a:t>
              </a:r>
              <a:r>
                <a:rPr lang="en-US" sz="1323" dirty="0">
                  <a:latin typeface="Arial" panose="020B0604020202020204" pitchFamily="34" charset="0"/>
                </a:rPr>
                <a:t> in the marked </a:t>
              </a:r>
              <a:r>
                <a:rPr lang="en-US" sz="1323" dirty="0" err="1">
                  <a:latin typeface="Arial" panose="020B0604020202020204" pitchFamily="34" charset="0"/>
                </a:rPr>
                <a:t>colours</a:t>
              </a:r>
              <a:r>
                <a:rPr lang="en-US" sz="1323" dirty="0">
                  <a:latin typeface="Arial" panose="020B0604020202020204" pitchFamily="34" charset="0"/>
                </a:rPr>
                <a:t>: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en-US" sz="1323" dirty="0">
                  <a:latin typeface="Arial" panose="020B0604020202020204" pitchFamily="34" charset="0"/>
                </a:rPr>
                <a:t>To </a:t>
              </a:r>
              <a:r>
                <a:rPr lang="en-US" sz="1323" dirty="0" err="1">
                  <a:latin typeface="Arial" panose="020B0604020202020204" pitchFamily="34" charset="0"/>
                </a:rPr>
                <a:t>colour</a:t>
              </a:r>
              <a:r>
                <a:rPr lang="en-US" sz="1323" dirty="0">
                  <a:latin typeface="Arial" panose="020B0604020202020204" pitchFamily="34" charset="0"/>
                </a:rPr>
                <a:t> the elements, select them and choose the corresponding </a:t>
              </a:r>
              <a:r>
                <a:rPr lang="en-US" sz="1323" dirty="0" err="1">
                  <a:latin typeface="Arial" panose="020B0604020202020204" pitchFamily="34" charset="0"/>
                </a:rPr>
                <a:t>colour</a:t>
              </a:r>
              <a:r>
                <a:rPr lang="en-US" sz="1323" dirty="0">
                  <a:latin typeface="Arial" panose="020B0604020202020204" pitchFamily="34" charset="0"/>
                </a:rPr>
                <a:t> as a fill.</a:t>
              </a:r>
              <a:endParaRPr lang="de-DE" sz="1323" dirty="0">
                <a:latin typeface="Arial" panose="020B0604020202020204" pitchFamily="34" charset="0"/>
              </a:endParaRPr>
            </a:p>
          </p:txBody>
        </p:sp>
        <p:grpSp>
          <p:nvGrpSpPr>
            <p:cNvPr id="12" name="Gruppieren 11">
              <a:extLst>
                <a:ext uri="{FF2B5EF4-FFF2-40B4-BE49-F238E27FC236}">
                  <a16:creationId xmlns:a16="http://schemas.microsoft.com/office/drawing/2014/main" id="{07D0FE89-B711-23F5-F1B3-3F9976664D98}"/>
                </a:ext>
              </a:extLst>
            </p:cNvPr>
            <p:cNvGrpSpPr>
              <a:grpSpLocks noChangeAspect="1"/>
            </p:cNvGrpSpPr>
            <p:nvPr userDrawn="1"/>
          </p:nvGrpSpPr>
          <p:grpSpPr>
            <a:xfrm>
              <a:off x="-2321891" y="908719"/>
              <a:ext cx="2088000" cy="540000"/>
              <a:chOff x="-2226581" y="1916831"/>
              <a:chExt cx="2088000" cy="540000"/>
            </a:xfrm>
          </p:grpSpPr>
          <p:grpSp>
            <p:nvGrpSpPr>
              <p:cNvPr id="15" name="Gruppieren 14">
                <a:extLst>
                  <a:ext uri="{FF2B5EF4-FFF2-40B4-BE49-F238E27FC236}">
                    <a16:creationId xmlns:a16="http://schemas.microsoft.com/office/drawing/2014/main" id="{86ABDBE0-F3A2-63E5-8A72-3B1BB6B6FF78}"/>
                  </a:ext>
                </a:extLst>
              </p:cNvPr>
              <p:cNvGrpSpPr/>
              <p:nvPr userDrawn="1"/>
            </p:nvGrpSpPr>
            <p:grpSpPr>
              <a:xfrm>
                <a:off x="-2226581" y="1916831"/>
                <a:ext cx="2088000" cy="540000"/>
                <a:chOff x="-2226581" y="1916831"/>
                <a:chExt cx="2088000" cy="540000"/>
              </a:xfrm>
            </p:grpSpPr>
            <p:sp>
              <p:nvSpPr>
                <p:cNvPr id="17" name="Rechteck 16">
                  <a:extLst>
                    <a:ext uri="{FF2B5EF4-FFF2-40B4-BE49-F238E27FC236}">
                      <a16:creationId xmlns:a16="http://schemas.microsoft.com/office/drawing/2014/main" id="{2E0BEA31-AB98-9033-4596-686622456DD5}"/>
                    </a:ext>
                  </a:extLst>
                </p:cNvPr>
                <p:cNvSpPr/>
                <p:nvPr userDrawn="1"/>
              </p:nvSpPr>
              <p:spPr>
                <a:xfrm>
                  <a:off x="-2226581" y="1916831"/>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23" name="Grafik 22">
                  <a:extLst>
                    <a:ext uri="{FF2B5EF4-FFF2-40B4-BE49-F238E27FC236}">
                      <a16:creationId xmlns:a16="http://schemas.microsoft.com/office/drawing/2014/main" id="{072A293A-D462-445E-797B-5EDAF1B530A3}"/>
                    </a:ext>
                  </a:extLst>
                </p:cNvPr>
                <p:cNvPicPr>
                  <a:picLocks noChangeAspect="1"/>
                </p:cNvPicPr>
                <p:nvPr userDrawn="1"/>
              </p:nvPicPr>
              <p:blipFill rotWithShape="1">
                <a:blip r:embed="rId2"/>
                <a:srcRect b="65087"/>
                <a:stretch/>
              </p:blipFill>
              <p:spPr>
                <a:xfrm>
                  <a:off x="-2139977" y="1961902"/>
                  <a:ext cx="1914792" cy="458984"/>
                </a:xfrm>
                <a:prstGeom prst="rect">
                  <a:avLst/>
                </a:prstGeom>
              </p:spPr>
            </p:pic>
          </p:grpSp>
          <p:sp>
            <p:nvSpPr>
              <p:cNvPr id="16" name="Rechteck 15">
                <a:extLst>
                  <a:ext uri="{FF2B5EF4-FFF2-40B4-BE49-F238E27FC236}">
                    <a16:creationId xmlns:a16="http://schemas.microsoft.com/office/drawing/2014/main" id="{765B9646-6CFF-22AD-19F4-E17E43857FF4}"/>
                  </a:ext>
                </a:extLst>
              </p:cNvPr>
              <p:cNvSpPr/>
              <p:nvPr userDrawn="1"/>
            </p:nvSpPr>
            <p:spPr>
              <a:xfrm>
                <a:off x="-1018300" y="2197107"/>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sp>
        <p:nvSpPr>
          <p:cNvPr id="24" name="Fußzeilenplatzhalter 23">
            <a:extLst>
              <a:ext uri="{FF2B5EF4-FFF2-40B4-BE49-F238E27FC236}">
                <a16:creationId xmlns:a16="http://schemas.microsoft.com/office/drawing/2014/main" id="{0431C2CC-C727-5345-734B-10EEA87BEA37}"/>
              </a:ext>
            </a:extLst>
          </p:cNvPr>
          <p:cNvSpPr>
            <a:spLocks noGrp="1"/>
          </p:cNvSpPr>
          <p:nvPr>
            <p:ph type="ftr" sz="quarter" idx="16"/>
          </p:nvPr>
        </p:nvSpPr>
        <p:spPr>
          <a:xfrm>
            <a:off x="1043734" y="6479965"/>
            <a:ext cx="3435782" cy="396961"/>
          </a:xfrm>
          <a:prstGeom prst="rect">
            <a:avLst/>
          </a:prstGeom>
        </p:spPr>
        <p:txBody>
          <a:bodyPr anchor="t"/>
          <a:lstStyle>
            <a:lvl1pPr>
              <a:defRPr sz="1200">
                <a:solidFill>
                  <a:schemeClr val="bg1"/>
                </a:solidFill>
              </a:defRPr>
            </a:lvl1pPr>
          </a:lstStyle>
          <a:p>
            <a:r>
              <a:rPr lang="en-US"/>
              <a:t>R.O.E. GmbH | Stand: 12.2023 Rev2</a:t>
            </a:r>
            <a:endParaRPr lang="de-DE" dirty="0"/>
          </a:p>
        </p:txBody>
      </p:sp>
    </p:spTree>
    <p:extLst>
      <p:ext uri="{BB962C8B-B14F-4D97-AF65-F5344CB8AC3E}">
        <p14:creationId xmlns:p14="http://schemas.microsoft.com/office/powerpoint/2010/main" val="4217939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089708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8895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45671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76423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6435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51368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7128929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4.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5">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6"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202498842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28" r:id="rId41"/>
    <p:sldLayoutId id="2147483729" r:id="rId42"/>
    <p:sldLayoutId id="2147483730" r:id="rId43"/>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normAutofit/>
          </a:bodyPr>
          <a:lstStyle/>
          <a:p>
            <a:r>
              <a:rPr lang="de-DE" sz="3600"/>
              <a:t>Unterweisungsmodul</a:t>
            </a:r>
            <a:endParaRPr lang="de-DE" dirty="0"/>
          </a:p>
        </p:txBody>
      </p:sp>
      <p:sp>
        <p:nvSpPr>
          <p:cNvPr id="2" name="Textplatzhalter 1">
            <a:extLst>
              <a:ext uri="{FF2B5EF4-FFF2-40B4-BE49-F238E27FC236}">
                <a16:creationId xmlns:a16="http://schemas.microsoft.com/office/drawing/2014/main" id="{BD1E8C63-716E-8544-262A-A704839857D0}"/>
              </a:ext>
            </a:extLst>
          </p:cNvPr>
          <p:cNvSpPr>
            <a:spLocks noGrp="1"/>
          </p:cNvSpPr>
          <p:nvPr>
            <p:ph type="body" idx="1"/>
          </p:nvPr>
        </p:nvSpPr>
        <p:spPr/>
        <p:txBody>
          <a:bodyPr/>
          <a:lstStyle/>
          <a:p>
            <a:r>
              <a:rPr lang="de-DE" dirty="0"/>
              <a:t>Prüfung von Ladesäulen und Ladeinfrastruktur</a:t>
            </a:r>
          </a:p>
          <a:p>
            <a:endParaRPr lang="de-DE" dirty="0"/>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0" y="7008813"/>
            <a:ext cx="396875" cy="198437"/>
          </a:xfrm>
        </p:spPr>
        <p:txBody>
          <a:bodyPr>
            <a:normAutofit fontScale="55000" lnSpcReduction="20000"/>
          </a:bodyPr>
          <a:lstStyle/>
          <a:p>
            <a:fld id="{1F8F6C9E-DFB0-47BA-A580-000504CFD3E5}" type="slidenum">
              <a:rPr lang="de-DE" smtClean="0"/>
              <a:pPr/>
              <a:t>1</a:t>
            </a:fld>
            <a:endParaRPr lang="de-DE" dirty="0"/>
          </a:p>
        </p:txBody>
      </p:sp>
      <p:sp>
        <p:nvSpPr>
          <p:cNvPr id="3" name="Fußzeilenplatzhalter 2">
            <a:extLst>
              <a:ext uri="{FF2B5EF4-FFF2-40B4-BE49-F238E27FC236}">
                <a16:creationId xmlns:a16="http://schemas.microsoft.com/office/drawing/2014/main" id="{2D4A80A3-4F77-1F41-0683-7C18C8D2D6C6}"/>
              </a:ext>
            </a:extLst>
          </p:cNvPr>
          <p:cNvSpPr>
            <a:spLocks noGrp="1"/>
          </p:cNvSpPr>
          <p:nvPr>
            <p:ph type="ftr" sz="quarter" idx="12"/>
          </p:nvPr>
        </p:nvSpPr>
        <p:spPr/>
        <p:txBody>
          <a:bodyPr/>
          <a:lstStyle/>
          <a:p>
            <a:r>
              <a:rPr lang="en-US"/>
              <a:t>R.O.E. GmbH | Stand: 03.2024 Rev3</a:t>
            </a:r>
            <a:endParaRPr lang="en-US" dirty="0"/>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F8B589-9D14-1330-9D83-E096A0C59C79}"/>
              </a:ext>
            </a:extLst>
          </p:cNvPr>
          <p:cNvSpPr>
            <a:spLocks noGrp="1"/>
          </p:cNvSpPr>
          <p:nvPr>
            <p:ph type="body" idx="1"/>
          </p:nvPr>
        </p:nvSpPr>
        <p:spPr/>
        <p:txBody>
          <a:bodyPr/>
          <a:lstStyle/>
          <a:p>
            <a:r>
              <a:rPr lang="de-DE" dirty="0"/>
              <a:t>VDE 0702 </a:t>
            </a:r>
          </a:p>
          <a:p>
            <a:r>
              <a:rPr lang="de-DE" dirty="0"/>
              <a:t>VDE 0122-1</a:t>
            </a:r>
          </a:p>
        </p:txBody>
      </p:sp>
      <p:sp>
        <p:nvSpPr>
          <p:cNvPr id="3" name="Titel 2">
            <a:extLst>
              <a:ext uri="{FF2B5EF4-FFF2-40B4-BE49-F238E27FC236}">
                <a16:creationId xmlns:a16="http://schemas.microsoft.com/office/drawing/2014/main" id="{9862FACF-A00F-CE7A-9B78-29CA4B393067}"/>
              </a:ext>
            </a:extLst>
          </p:cNvPr>
          <p:cNvSpPr>
            <a:spLocks noGrp="1"/>
          </p:cNvSpPr>
          <p:nvPr>
            <p:ph type="title"/>
          </p:nvPr>
        </p:nvSpPr>
        <p:spPr/>
        <p:txBody>
          <a:bodyPr/>
          <a:lstStyle/>
          <a:p>
            <a:r>
              <a:rPr lang="de-DE" dirty="0"/>
              <a:t>Prüfung von Ladekabeln</a:t>
            </a:r>
          </a:p>
        </p:txBody>
      </p:sp>
      <p:sp>
        <p:nvSpPr>
          <p:cNvPr id="4" name="Foliennummernplatzhalter 3">
            <a:extLst>
              <a:ext uri="{FF2B5EF4-FFF2-40B4-BE49-F238E27FC236}">
                <a16:creationId xmlns:a16="http://schemas.microsoft.com/office/drawing/2014/main" id="{42514BB0-83BC-7115-EEF8-629FB6C9AEDC}"/>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10</a:t>
            </a:fld>
            <a:endParaRPr lang="en-US" dirty="0"/>
          </a:p>
        </p:txBody>
      </p:sp>
    </p:spTree>
    <p:extLst>
      <p:ext uri="{BB962C8B-B14F-4D97-AF65-F5344CB8AC3E}">
        <p14:creationId xmlns:p14="http://schemas.microsoft.com/office/powerpoint/2010/main" val="281970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31A0C12-7383-68D5-8255-FA535DE4701C}"/>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15" name="Inhaltsplatzhalter 14">
            <a:extLst>
              <a:ext uri="{FF2B5EF4-FFF2-40B4-BE49-F238E27FC236}">
                <a16:creationId xmlns:a16="http://schemas.microsoft.com/office/drawing/2014/main" id="{F1EE5266-860C-021B-12DD-1E58ADA1291B}"/>
              </a:ext>
            </a:extLst>
          </p:cNvPr>
          <p:cNvSpPr>
            <a:spLocks noGrp="1"/>
          </p:cNvSpPr>
          <p:nvPr>
            <p:ph sz="quarter" idx="1"/>
          </p:nvPr>
        </p:nvSpPr>
        <p:spPr/>
        <p:txBody>
          <a:bodyPr/>
          <a:lstStyle/>
          <a:p>
            <a:r>
              <a:rPr lang="de-DE" b="1" dirty="0"/>
              <a:t>Ladekabel Mode 2</a:t>
            </a:r>
          </a:p>
          <a:p>
            <a:r>
              <a:rPr lang="de-DE" dirty="0"/>
              <a:t>Prüfung mittels Prüfadapter für Ladekabel mit ICCB.</a:t>
            </a:r>
          </a:p>
          <a:p>
            <a:endParaRPr lang="de-DE" dirty="0"/>
          </a:p>
        </p:txBody>
      </p:sp>
      <p:sp>
        <p:nvSpPr>
          <p:cNvPr id="12" name="Inhaltsplatzhalter 11">
            <a:extLst>
              <a:ext uri="{FF2B5EF4-FFF2-40B4-BE49-F238E27FC236}">
                <a16:creationId xmlns:a16="http://schemas.microsoft.com/office/drawing/2014/main" id="{EF6A1BB1-A8F3-7B94-8703-8DDE060449C9}"/>
              </a:ext>
            </a:extLst>
          </p:cNvPr>
          <p:cNvSpPr>
            <a:spLocks noGrp="1"/>
          </p:cNvSpPr>
          <p:nvPr>
            <p:ph sz="quarter" idx="13"/>
          </p:nvPr>
        </p:nvSpPr>
        <p:spPr/>
        <p:txBody>
          <a:bodyPr/>
          <a:lstStyle/>
          <a:p>
            <a:r>
              <a:rPr lang="de-DE" b="1" dirty="0"/>
              <a:t>Ladekabel Mode 3</a:t>
            </a:r>
          </a:p>
          <a:p>
            <a:r>
              <a:rPr lang="de-DE" dirty="0"/>
              <a:t>Prüfung mittels Prüfadapter für Ladekabel.</a:t>
            </a:r>
          </a:p>
        </p:txBody>
      </p:sp>
      <p:sp>
        <p:nvSpPr>
          <p:cNvPr id="7" name="Titel 6">
            <a:extLst>
              <a:ext uri="{FF2B5EF4-FFF2-40B4-BE49-F238E27FC236}">
                <a16:creationId xmlns:a16="http://schemas.microsoft.com/office/drawing/2014/main" id="{DEAA273E-5306-A9CE-9AE6-1BA36FAC1379}"/>
              </a:ext>
            </a:extLst>
          </p:cNvPr>
          <p:cNvSpPr>
            <a:spLocks noGrp="1"/>
          </p:cNvSpPr>
          <p:nvPr>
            <p:ph type="title"/>
          </p:nvPr>
        </p:nvSpPr>
        <p:spPr/>
        <p:txBody>
          <a:bodyPr/>
          <a:lstStyle/>
          <a:p>
            <a:r>
              <a:rPr lang="de-DE" dirty="0"/>
              <a:t>Prüfung</a:t>
            </a:r>
          </a:p>
        </p:txBody>
      </p:sp>
      <p:sp>
        <p:nvSpPr>
          <p:cNvPr id="2" name="Textplatzhalter 1">
            <a:extLst>
              <a:ext uri="{FF2B5EF4-FFF2-40B4-BE49-F238E27FC236}">
                <a16:creationId xmlns:a16="http://schemas.microsoft.com/office/drawing/2014/main" id="{FF179A4F-C8ED-5019-9F95-223BEBD5C684}"/>
              </a:ext>
            </a:extLst>
          </p:cNvPr>
          <p:cNvSpPr>
            <a:spLocks noGrp="1"/>
          </p:cNvSpPr>
          <p:nvPr>
            <p:ph type="body" sz="quarter" idx="4294967295"/>
          </p:nvPr>
        </p:nvSpPr>
        <p:spPr>
          <a:xfrm>
            <a:off x="1138238" y="1289050"/>
            <a:ext cx="12304712" cy="317500"/>
          </a:xfrm>
        </p:spPr>
        <p:txBody>
          <a:bodyPr>
            <a:normAutofit fontScale="85000" lnSpcReduction="20000"/>
          </a:bodyPr>
          <a:lstStyle/>
          <a:p>
            <a:r>
              <a:rPr lang="de-DE" dirty="0"/>
              <a:t>					</a:t>
            </a:r>
          </a:p>
        </p:txBody>
      </p:sp>
      <p:pic>
        <p:nvPicPr>
          <p:cNvPr id="13" name="Grafik 12">
            <a:extLst>
              <a:ext uri="{FF2B5EF4-FFF2-40B4-BE49-F238E27FC236}">
                <a16:creationId xmlns:a16="http://schemas.microsoft.com/office/drawing/2014/main" id="{670D3CD1-46DD-4BE4-2147-A81DAE9636AA}"/>
              </a:ext>
            </a:extLst>
          </p:cNvPr>
          <p:cNvPicPr>
            <a:picLocks noChangeAspect="1"/>
          </p:cNvPicPr>
          <p:nvPr/>
        </p:nvPicPr>
        <p:blipFill>
          <a:blip r:embed="rId2"/>
          <a:stretch>
            <a:fillRect/>
          </a:stretch>
        </p:blipFill>
        <p:spPr>
          <a:xfrm>
            <a:off x="7274293" y="3461489"/>
            <a:ext cx="4572000" cy="2425700"/>
          </a:xfrm>
          <a:prstGeom prst="rect">
            <a:avLst/>
          </a:prstGeom>
        </p:spPr>
      </p:pic>
      <p:pic>
        <p:nvPicPr>
          <p:cNvPr id="16" name="Grafik 15">
            <a:extLst>
              <a:ext uri="{FF2B5EF4-FFF2-40B4-BE49-F238E27FC236}">
                <a16:creationId xmlns:a16="http://schemas.microsoft.com/office/drawing/2014/main" id="{60FCED2F-6FD9-0F80-27B0-2759EF719EA0}"/>
              </a:ext>
            </a:extLst>
          </p:cNvPr>
          <p:cNvPicPr>
            <a:picLocks noChangeAspect="1"/>
          </p:cNvPicPr>
          <p:nvPr/>
        </p:nvPicPr>
        <p:blipFill>
          <a:blip r:embed="rId3" cstate="email">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596657" y="3076465"/>
            <a:ext cx="3865872" cy="3195748"/>
          </a:xfrm>
          <a:prstGeom prst="rect">
            <a:avLst/>
          </a:prstGeom>
        </p:spPr>
      </p:pic>
      <p:sp>
        <p:nvSpPr>
          <p:cNvPr id="4" name="Textfeld 3">
            <a:extLst>
              <a:ext uri="{FF2B5EF4-FFF2-40B4-BE49-F238E27FC236}">
                <a16:creationId xmlns:a16="http://schemas.microsoft.com/office/drawing/2014/main" id="{E2030BDB-C743-84C9-F14A-D4518B840926}"/>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282983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8E33B-9252-52ED-16F4-F4DAC5AFD01C}"/>
              </a:ext>
            </a:extLst>
          </p:cNvPr>
          <p:cNvSpPr>
            <a:spLocks noGrp="1"/>
          </p:cNvSpPr>
          <p:nvPr>
            <p:ph type="title"/>
          </p:nvPr>
        </p:nvSpPr>
        <p:spPr/>
        <p:txBody>
          <a:bodyPr/>
          <a:lstStyle/>
          <a:p>
            <a:r>
              <a:rPr lang="de-DE" dirty="0"/>
              <a:t>Sichtprüfung</a:t>
            </a:r>
          </a:p>
        </p:txBody>
      </p:sp>
      <p:sp>
        <p:nvSpPr>
          <p:cNvPr id="3" name="Foliennummernplatzhalter 2">
            <a:extLst>
              <a:ext uri="{FF2B5EF4-FFF2-40B4-BE49-F238E27FC236}">
                <a16:creationId xmlns:a16="http://schemas.microsoft.com/office/drawing/2014/main" id="{4966E615-35FB-4BF6-5181-BEA850907C68}"/>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4" name="Inhaltsplatzhalter 3">
            <a:extLst>
              <a:ext uri="{FF2B5EF4-FFF2-40B4-BE49-F238E27FC236}">
                <a16:creationId xmlns:a16="http://schemas.microsoft.com/office/drawing/2014/main" id="{75531161-8327-EC8F-7BA8-CDFBF42AC5B0}"/>
              </a:ext>
            </a:extLst>
          </p:cNvPr>
          <p:cNvSpPr>
            <a:spLocks noGrp="1"/>
          </p:cNvSpPr>
          <p:nvPr>
            <p:ph sz="quarter" idx="14"/>
          </p:nvPr>
        </p:nvSpPr>
        <p:spPr/>
        <p:txBody>
          <a:bodyPr/>
          <a:lstStyle/>
          <a:p>
            <a:r>
              <a:rPr lang="de-DE" dirty="0"/>
              <a:t>Ladekabel Mode 3 und 2 – Sichtprüfung</a:t>
            </a:r>
          </a:p>
          <a:p>
            <a:pPr lvl="1"/>
            <a:r>
              <a:rPr lang="de-DE" dirty="0"/>
              <a:t>einwandfreie Lesbarkeit von Aufschriften, die der Sicherheit dienen</a:t>
            </a:r>
          </a:p>
          <a:p>
            <a:pPr lvl="1"/>
            <a:r>
              <a:rPr lang="de-DE" dirty="0"/>
              <a:t>Bestimmungsgemäße Auswahl und Anwendung von Leitungen und Stecker</a:t>
            </a:r>
          </a:p>
          <a:p>
            <a:pPr lvl="1"/>
            <a:r>
              <a:rPr lang="de-DE" dirty="0"/>
              <a:t>Bedienbarkeit von Schaltern, Steuereinrichtungen, Einstellvorrichtungen</a:t>
            </a:r>
          </a:p>
          <a:p>
            <a:pPr lvl="1"/>
            <a:r>
              <a:rPr lang="de-DE" dirty="0"/>
              <a:t>äußere Mängel an der Anschlussleitung</a:t>
            </a:r>
          </a:p>
          <a:p>
            <a:pPr lvl="1"/>
            <a:r>
              <a:rPr lang="de-DE" dirty="0"/>
              <a:t>Mängel an Biegeschutz und Zugentlastung der Anschlussleitung</a:t>
            </a:r>
          </a:p>
          <a:p>
            <a:pPr lvl="1"/>
            <a:r>
              <a:rPr lang="de-DE" dirty="0"/>
              <a:t>Anzeichen von Überlastung und unsachgemäßem Gebrauch</a:t>
            </a:r>
          </a:p>
          <a:p>
            <a:pPr lvl="1"/>
            <a:r>
              <a:rPr lang="de-DE" dirty="0"/>
              <a:t>unzulässige Eingriffe und Änderungen</a:t>
            </a:r>
          </a:p>
          <a:p>
            <a:pPr lvl="1"/>
            <a:r>
              <a:rPr lang="de-DE" dirty="0"/>
              <a:t>ordnungsgemäßer Zustand der Schutzabdeckungen</a:t>
            </a:r>
          </a:p>
          <a:p>
            <a:pPr lvl="1"/>
            <a:r>
              <a:rPr lang="de-DE" dirty="0"/>
              <a:t>sicherheitsbeeinträchtigende Verschmutzung und Korrosion</a:t>
            </a:r>
          </a:p>
          <a:p>
            <a:pPr lvl="1"/>
            <a:r>
              <a:rPr lang="de-DE" dirty="0"/>
              <a:t>Schäden an Gehäusen</a:t>
            </a:r>
          </a:p>
        </p:txBody>
      </p:sp>
    </p:spTree>
    <p:extLst>
      <p:ext uri="{BB962C8B-B14F-4D97-AF65-F5344CB8AC3E}">
        <p14:creationId xmlns:p14="http://schemas.microsoft.com/office/powerpoint/2010/main" val="167245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A25D1-24F1-3B78-DDED-D34BC4A5B03B}"/>
              </a:ext>
            </a:extLst>
          </p:cNvPr>
          <p:cNvSpPr>
            <a:spLocks noGrp="1"/>
          </p:cNvSpPr>
          <p:nvPr>
            <p:ph type="title"/>
          </p:nvPr>
        </p:nvSpPr>
        <p:spPr/>
        <p:txBody>
          <a:bodyPr/>
          <a:lstStyle/>
          <a:p>
            <a:r>
              <a:rPr lang="de-DE" dirty="0"/>
              <a:t>Messung Ladekabel Mode 2 mit ICCB</a:t>
            </a:r>
          </a:p>
        </p:txBody>
      </p:sp>
      <p:sp>
        <p:nvSpPr>
          <p:cNvPr id="3" name="Foliennummernplatzhalter 2">
            <a:extLst>
              <a:ext uri="{FF2B5EF4-FFF2-40B4-BE49-F238E27FC236}">
                <a16:creationId xmlns:a16="http://schemas.microsoft.com/office/drawing/2014/main" id="{2129F3AC-72A3-3B7C-CEE5-1D123E837CA4}"/>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graphicFrame>
        <p:nvGraphicFramePr>
          <p:cNvPr id="5" name="Inhaltsplatzhalter 4">
            <a:extLst>
              <a:ext uri="{FF2B5EF4-FFF2-40B4-BE49-F238E27FC236}">
                <a16:creationId xmlns:a16="http://schemas.microsoft.com/office/drawing/2014/main" id="{47CA3DB2-B24D-9940-0202-95F43294EFE8}"/>
              </a:ext>
            </a:extLst>
          </p:cNvPr>
          <p:cNvGraphicFramePr>
            <a:graphicFrameLocks noGrp="1"/>
          </p:cNvGraphicFramePr>
          <p:nvPr>
            <p:ph sz="quarter" idx="14"/>
            <p:extLst>
              <p:ext uri="{D42A27DB-BD31-4B8C-83A1-F6EECF244321}">
                <p14:modId xmlns:p14="http://schemas.microsoft.com/office/powerpoint/2010/main" val="4158702452"/>
              </p:ext>
            </p:extLst>
          </p:nvPr>
        </p:nvGraphicFramePr>
        <p:xfrm>
          <a:off x="900113" y="1763713"/>
          <a:ext cx="11966574" cy="3535617"/>
        </p:xfrm>
        <a:graphic>
          <a:graphicData uri="http://schemas.openxmlformats.org/drawingml/2006/table">
            <a:tbl>
              <a:tblPr firstRow="1" bandRow="1">
                <a:tableStyleId>{5C22544A-7EE6-4342-B048-85BDC9FD1C3A}</a:tableStyleId>
              </a:tblPr>
              <a:tblGrid>
                <a:gridCol w="3988858">
                  <a:extLst>
                    <a:ext uri="{9D8B030D-6E8A-4147-A177-3AD203B41FA5}">
                      <a16:colId xmlns:a16="http://schemas.microsoft.com/office/drawing/2014/main" val="3107129322"/>
                    </a:ext>
                  </a:extLst>
                </a:gridCol>
                <a:gridCol w="3988858">
                  <a:extLst>
                    <a:ext uri="{9D8B030D-6E8A-4147-A177-3AD203B41FA5}">
                      <a16:colId xmlns:a16="http://schemas.microsoft.com/office/drawing/2014/main" val="3172879921"/>
                    </a:ext>
                  </a:extLst>
                </a:gridCol>
                <a:gridCol w="3988858">
                  <a:extLst>
                    <a:ext uri="{9D8B030D-6E8A-4147-A177-3AD203B41FA5}">
                      <a16:colId xmlns:a16="http://schemas.microsoft.com/office/drawing/2014/main" val="901802509"/>
                    </a:ext>
                  </a:extLst>
                </a:gridCol>
              </a:tblGrid>
              <a:tr h="370840">
                <a:tc>
                  <a:txBody>
                    <a:bodyPr/>
                    <a:lstStyle/>
                    <a:p>
                      <a:pPr algn="ctr"/>
                      <a:r>
                        <a:rPr lang="de-DE" sz="1800" dirty="0">
                          <a:solidFill>
                            <a:schemeClr val="bg1"/>
                          </a:solidFill>
                          <a:latin typeface="Arial" panose="020B0604020202020204" pitchFamily="34" charset="0"/>
                          <a:cs typeface="Arial" panose="020B0604020202020204" pitchFamily="34" charset="0"/>
                        </a:rPr>
                        <a:t>Messung</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Messverfahren</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Werte</a:t>
                      </a:r>
                    </a:p>
                  </a:txBody>
                  <a:tcPr marL="89081" marR="89081"/>
                </a:tc>
                <a:extLst>
                  <a:ext uri="{0D108BD9-81ED-4DB2-BD59-A6C34878D82A}">
                    <a16:rowId xmlns:a16="http://schemas.microsoft.com/office/drawing/2014/main" val="987575936"/>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Schutzleiterwiderstand</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(sofern technisch möglich!)</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Messung der </a:t>
                      </a:r>
                      <a:r>
                        <a:rPr lang="de-DE" sz="1600" b="0" i="0" u="none" strike="noStrike" kern="1200" baseline="0" dirty="0" err="1">
                          <a:solidFill>
                            <a:schemeClr val="dk1"/>
                          </a:solidFill>
                          <a:latin typeface="Arial" panose="020B0604020202020204" pitchFamily="34" charset="0"/>
                          <a:ea typeface="+mn-ea"/>
                          <a:cs typeface="Arial" panose="020B0604020202020204" pitchFamily="34" charset="0"/>
                        </a:rPr>
                        <a:t>Niederohmigkeit</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des Schutzleiters mit min. 200 mA Prüfstrom</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0,3 Ω (mit Anschlussleitungen bis 5 m Länge)</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zzgl. 0,1 </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Ω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je weitere 7,5 m</a:t>
                      </a:r>
                    </a:p>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bis max. 1,0 </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Ω	</a:t>
                      </a:r>
                    </a:p>
                  </a:txBody>
                  <a:tcPr marL="89081" marR="89081" anchor="ctr"/>
                </a:tc>
                <a:extLst>
                  <a:ext uri="{0D108BD9-81ED-4DB2-BD59-A6C34878D82A}">
                    <a16:rowId xmlns:a16="http://schemas.microsoft.com/office/drawing/2014/main" val="3218471494"/>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Isolationswiderstand</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Aktive Leiter gegen Erde</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1,0 M</a:t>
                      </a:r>
                      <a:r>
                        <a:rPr lang="el-GR" sz="1600" b="0" i="0" u="none" strike="noStrike" kern="1200" baseline="0" dirty="0" err="1">
                          <a:solidFill>
                            <a:schemeClr val="dk1"/>
                          </a:solidFill>
                          <a:latin typeface="Arial" panose="020B0604020202020204" pitchFamily="34" charset="0"/>
                          <a:ea typeface="+mn-ea"/>
                          <a:cs typeface="Arial" panose="020B0604020202020204" pitchFamily="34" charset="0"/>
                        </a:rPr>
                        <a:t>Ω</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de-DE"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(Sekundärseite)</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Herstellerangaben beachten!</a:t>
                      </a:r>
                    </a:p>
                  </a:txBody>
                  <a:tcPr marL="89081" marR="89081" anchor="ctr"/>
                </a:tc>
                <a:extLst>
                  <a:ext uri="{0D108BD9-81ED-4DB2-BD59-A6C34878D82A}">
                    <a16:rowId xmlns:a16="http://schemas.microsoft.com/office/drawing/2014/main" val="3125247961"/>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Schutzleiterstrom	</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Messung mit Stromzange</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(Direkt oder Differenz)</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3,5 mA	</a:t>
                      </a:r>
                    </a:p>
                  </a:txBody>
                  <a:tcPr marL="89081" marR="89081" anchor="ctr"/>
                </a:tc>
                <a:extLst>
                  <a:ext uri="{0D108BD9-81ED-4DB2-BD59-A6C34878D82A}">
                    <a16:rowId xmlns:a16="http://schemas.microsoft.com/office/drawing/2014/main" val="3820810845"/>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Einhaltung Auslösestrom und Auslösezeit PRCD</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Auslöseprüfung PRCD</a:t>
                      </a:r>
                    </a:p>
                  </a:txBody>
                  <a:tcPr marL="89081" marR="89081" anchor="ctr"/>
                </a:tc>
                <a:tc>
                  <a:txBody>
                    <a:bodyPr/>
                    <a:lstStyle/>
                    <a:p>
                      <a:pPr algn="ctr">
                        <a:lnSpc>
                          <a:spcPct val="107000"/>
                        </a:lnSpc>
                        <a:spcAft>
                          <a:spcPts val="800"/>
                        </a:spcAft>
                      </a:pPr>
                      <a:r>
                        <a:rPr lang="de-DE" sz="1600" dirty="0">
                          <a:effectLst/>
                          <a:latin typeface="Arial" panose="020B0604020202020204" pitchFamily="34" charset="0"/>
                          <a:ea typeface="Calibri" panose="020F0502020204030204" pitchFamily="34" charset="0"/>
                          <a:cs typeface="Arial" panose="020B0604020202020204" pitchFamily="34" charset="0"/>
                        </a:rPr>
                        <a:t>I</a:t>
                      </a:r>
                      <a:r>
                        <a:rPr lang="de-DE" sz="1600" baseline="-25000" dirty="0">
                          <a:effectLst/>
                          <a:latin typeface="Arial" panose="020B0604020202020204" pitchFamily="34" charset="0"/>
                          <a:ea typeface="Calibri" panose="020F0502020204030204" pitchFamily="34" charset="0"/>
                          <a:cs typeface="Arial" panose="020B0604020202020204" pitchFamily="34" charset="0"/>
                        </a:rPr>
                        <a:t>∆NA</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&lt; </a:t>
                      </a:r>
                      <a:r>
                        <a:rPr lang="de-DE" sz="1600" dirty="0">
                          <a:effectLst/>
                          <a:latin typeface="Arial" panose="020B0604020202020204" pitchFamily="34" charset="0"/>
                          <a:ea typeface="Calibri" panose="020F0502020204030204" pitchFamily="34" charset="0"/>
                          <a:cs typeface="Arial" panose="020B0604020202020204" pitchFamily="34" charset="0"/>
                        </a:rPr>
                        <a:t>I</a:t>
                      </a:r>
                      <a:r>
                        <a:rPr lang="de-DE" sz="1600" baseline="-25000" dirty="0">
                          <a:effectLst/>
                          <a:latin typeface="Arial" panose="020B0604020202020204" pitchFamily="34" charset="0"/>
                          <a:ea typeface="Calibri" panose="020F0502020204030204" pitchFamily="34" charset="0"/>
                          <a:cs typeface="Arial" panose="020B0604020202020204" pitchFamily="34" charset="0"/>
                        </a:rPr>
                        <a:t>∆N</a:t>
                      </a:r>
                    </a:p>
                    <a:p>
                      <a:pPr marL="0" marR="0" lvl="0" indent="0" algn="ctr" defTabSz="497863" rtl="0" eaLnBrk="1" fontAlgn="auto" latinLnBrk="0" hangingPunct="1">
                        <a:lnSpc>
                          <a:spcPct val="107000"/>
                        </a:lnSpc>
                        <a:spcBef>
                          <a:spcPts val="0"/>
                        </a:spcBef>
                        <a:spcAft>
                          <a:spcPts val="800"/>
                        </a:spcAft>
                        <a:buClrTx/>
                        <a:buSzTx/>
                        <a:buFontTx/>
                        <a:buNone/>
                        <a:tabLst/>
                        <a:defRPr/>
                      </a:pPr>
                      <a:r>
                        <a:rPr lang="de-DE" sz="1600" dirty="0">
                          <a:latin typeface="Arial" panose="020B0604020202020204" pitchFamily="34" charset="0"/>
                          <a:cs typeface="Arial" panose="020B0604020202020204" pitchFamily="34" charset="0"/>
                        </a:rPr>
                        <a:t>≤ 0,3 s</a:t>
                      </a:r>
                      <a:endParaRPr lang="de-DE"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1560415137"/>
                  </a:ext>
                </a:extLst>
              </a:tr>
            </a:tbl>
          </a:graphicData>
        </a:graphic>
      </p:graphicFrame>
    </p:spTree>
    <p:extLst>
      <p:ext uri="{BB962C8B-B14F-4D97-AF65-F5344CB8AC3E}">
        <p14:creationId xmlns:p14="http://schemas.microsoft.com/office/powerpoint/2010/main" val="405135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B0BF4-AFC3-D8C9-8E8F-12A4465C82B5}"/>
              </a:ext>
            </a:extLst>
          </p:cNvPr>
          <p:cNvSpPr>
            <a:spLocks noGrp="1"/>
          </p:cNvSpPr>
          <p:nvPr>
            <p:ph type="title"/>
          </p:nvPr>
        </p:nvSpPr>
        <p:spPr/>
        <p:txBody>
          <a:bodyPr/>
          <a:lstStyle/>
          <a:p>
            <a:r>
              <a:rPr lang="de-DE" dirty="0"/>
              <a:t>Messung Ladekabel Mode 3</a:t>
            </a:r>
          </a:p>
        </p:txBody>
      </p:sp>
      <p:sp>
        <p:nvSpPr>
          <p:cNvPr id="3" name="Foliennummernplatzhalter 2">
            <a:extLst>
              <a:ext uri="{FF2B5EF4-FFF2-40B4-BE49-F238E27FC236}">
                <a16:creationId xmlns:a16="http://schemas.microsoft.com/office/drawing/2014/main" id="{B4041EBD-06CA-81B3-CD5E-FBF5ED210BE5}"/>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graphicFrame>
        <p:nvGraphicFramePr>
          <p:cNvPr id="5" name="Inhaltsplatzhalter 4">
            <a:extLst>
              <a:ext uri="{FF2B5EF4-FFF2-40B4-BE49-F238E27FC236}">
                <a16:creationId xmlns:a16="http://schemas.microsoft.com/office/drawing/2014/main" id="{544F3005-8BE5-3C5C-A715-31ECB3C50C59}"/>
              </a:ext>
            </a:extLst>
          </p:cNvPr>
          <p:cNvGraphicFramePr>
            <a:graphicFrameLocks noGrp="1"/>
          </p:cNvGraphicFramePr>
          <p:nvPr>
            <p:ph sz="quarter" idx="14"/>
            <p:extLst>
              <p:ext uri="{D42A27DB-BD31-4B8C-83A1-F6EECF244321}">
                <p14:modId xmlns:p14="http://schemas.microsoft.com/office/powerpoint/2010/main" val="1511248973"/>
              </p:ext>
            </p:extLst>
          </p:nvPr>
        </p:nvGraphicFramePr>
        <p:xfrm>
          <a:off x="900113" y="1763713"/>
          <a:ext cx="11966574" cy="3454400"/>
        </p:xfrm>
        <a:graphic>
          <a:graphicData uri="http://schemas.openxmlformats.org/drawingml/2006/table">
            <a:tbl>
              <a:tblPr firstRow="1" bandRow="1">
                <a:tableStyleId>{5C22544A-7EE6-4342-B048-85BDC9FD1C3A}</a:tableStyleId>
              </a:tblPr>
              <a:tblGrid>
                <a:gridCol w="3988858">
                  <a:extLst>
                    <a:ext uri="{9D8B030D-6E8A-4147-A177-3AD203B41FA5}">
                      <a16:colId xmlns:a16="http://schemas.microsoft.com/office/drawing/2014/main" val="2707327182"/>
                    </a:ext>
                  </a:extLst>
                </a:gridCol>
                <a:gridCol w="3988858">
                  <a:extLst>
                    <a:ext uri="{9D8B030D-6E8A-4147-A177-3AD203B41FA5}">
                      <a16:colId xmlns:a16="http://schemas.microsoft.com/office/drawing/2014/main" val="1875497293"/>
                    </a:ext>
                  </a:extLst>
                </a:gridCol>
                <a:gridCol w="3988858">
                  <a:extLst>
                    <a:ext uri="{9D8B030D-6E8A-4147-A177-3AD203B41FA5}">
                      <a16:colId xmlns:a16="http://schemas.microsoft.com/office/drawing/2014/main" val="3439151158"/>
                    </a:ext>
                  </a:extLst>
                </a:gridCol>
              </a:tblGrid>
              <a:tr h="370840">
                <a:tc>
                  <a:txBody>
                    <a:bodyPr/>
                    <a:lstStyle/>
                    <a:p>
                      <a:pPr algn="ctr"/>
                      <a:r>
                        <a:rPr lang="de-DE" sz="1800" dirty="0">
                          <a:solidFill>
                            <a:schemeClr val="bg1"/>
                          </a:solidFill>
                          <a:latin typeface="Arial" panose="020B0604020202020204" pitchFamily="34" charset="0"/>
                          <a:cs typeface="Arial" panose="020B0604020202020204" pitchFamily="34" charset="0"/>
                        </a:rPr>
                        <a:t>Messung</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Messverfahren</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Werte</a:t>
                      </a:r>
                    </a:p>
                  </a:txBody>
                  <a:tcPr marL="89081" marR="89081"/>
                </a:tc>
                <a:extLst>
                  <a:ext uri="{0D108BD9-81ED-4DB2-BD59-A6C34878D82A}">
                    <a16:rowId xmlns:a16="http://schemas.microsoft.com/office/drawing/2014/main" val="2433608588"/>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Schutzleiterwiderstand</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Messung der </a:t>
                      </a:r>
                      <a:r>
                        <a:rPr lang="de-DE" sz="1600" b="0" i="0" u="none" strike="noStrike" kern="1200" baseline="0" dirty="0" err="1">
                          <a:solidFill>
                            <a:schemeClr val="dk1"/>
                          </a:solidFill>
                          <a:latin typeface="Arial" panose="020B0604020202020204" pitchFamily="34" charset="0"/>
                          <a:ea typeface="+mn-ea"/>
                          <a:cs typeface="Arial" panose="020B0604020202020204" pitchFamily="34" charset="0"/>
                        </a:rPr>
                        <a:t>Niederohmigkeit</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des Schutzleiters mit min. </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200 mA Prüfstrom	</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0,3 Ω (mit Anschlussleitungen bis 5 m Länge)</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zzgl. 0,1 </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Ω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je weitere 7,5 m</a:t>
                      </a:r>
                    </a:p>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bis max. 1,0 </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Ω	</a:t>
                      </a:r>
                    </a:p>
                  </a:txBody>
                  <a:tcPr marL="89081" marR="89081" anchor="ctr"/>
                </a:tc>
                <a:extLst>
                  <a:ext uri="{0D108BD9-81ED-4DB2-BD59-A6C34878D82A}">
                    <a16:rowId xmlns:a16="http://schemas.microsoft.com/office/drawing/2014/main" val="2610685348"/>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Isolationswiderstand</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Aktive Leiter gegen Erde</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1,0 M</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Ω</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marL="89081" marR="89081" anchor="ctr"/>
                </a:tc>
                <a:extLst>
                  <a:ext uri="{0D108BD9-81ED-4DB2-BD59-A6C34878D82A}">
                    <a16:rowId xmlns:a16="http://schemas.microsoft.com/office/drawing/2014/main" val="3827642308"/>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Schutzleiterstrom	</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Messung mit Stromzange</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(Direkt oder Differenz)</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3,5 mA</a:t>
                      </a:r>
                    </a:p>
                  </a:txBody>
                  <a:tcPr marL="89081" marR="89081" anchor="ctr"/>
                </a:tc>
                <a:extLst>
                  <a:ext uri="{0D108BD9-81ED-4DB2-BD59-A6C34878D82A}">
                    <a16:rowId xmlns:a16="http://schemas.microsoft.com/office/drawing/2014/main" val="2438335203"/>
                  </a:ext>
                </a:extLst>
              </a:tr>
              <a:tr h="370840">
                <a:tc>
                  <a:txBody>
                    <a:bodyPr/>
                    <a:lstStyle/>
                    <a:p>
                      <a:pPr algn="ctr"/>
                      <a:r>
                        <a:rPr lang="de-DE" sz="1600" dirty="0">
                          <a:latin typeface="Arial" panose="020B0604020202020204" pitchFamily="34" charset="0"/>
                          <a:cs typeface="Arial" panose="020B0604020202020204" pitchFamily="34" charset="0"/>
                        </a:rPr>
                        <a:t>Widerstandscodierung für Fahrzeugkupplung und Stecker nach VDE 0122-1</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Widerstandsmessung mit Multimeter oder Prüfgerät</a:t>
                      </a:r>
                      <a:endParaRPr lang="de-DE" sz="1600" dirty="0">
                        <a:latin typeface="Arial" panose="020B0604020202020204" pitchFamily="34" charset="0"/>
                        <a:cs typeface="Arial" panose="020B0604020202020204" pitchFamily="34" charset="0"/>
                      </a:endParaRP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13 A Ladekabel 1,5 k</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Ω</a:t>
                      </a:r>
                      <a:endParaRPr lang="de-DE"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20 A Ladekabel 680 </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Ω</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32 A Ladekabel 220 </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Ω</a:t>
                      </a:r>
                      <a:endParaRPr lang="de-DE"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63 A Ladekabel 100 </a:t>
                      </a:r>
                      <a:r>
                        <a:rPr lang="el-GR" sz="1600" b="0" i="0" u="none" strike="noStrike" kern="1200" baseline="0" dirty="0">
                          <a:solidFill>
                            <a:schemeClr val="dk1"/>
                          </a:solidFill>
                          <a:latin typeface="Arial" panose="020B0604020202020204" pitchFamily="34" charset="0"/>
                          <a:ea typeface="+mn-ea"/>
                          <a:cs typeface="Arial" panose="020B0604020202020204" pitchFamily="34" charset="0"/>
                        </a:rPr>
                        <a:t>Ω</a:t>
                      </a:r>
                    </a:p>
                  </a:txBody>
                  <a:tcPr marL="89081" marR="89081" anchor="ctr"/>
                </a:tc>
                <a:extLst>
                  <a:ext uri="{0D108BD9-81ED-4DB2-BD59-A6C34878D82A}">
                    <a16:rowId xmlns:a16="http://schemas.microsoft.com/office/drawing/2014/main" val="2540882944"/>
                  </a:ext>
                </a:extLst>
              </a:tr>
            </a:tbl>
          </a:graphicData>
        </a:graphic>
      </p:graphicFrame>
    </p:spTree>
    <p:extLst>
      <p:ext uri="{BB962C8B-B14F-4D97-AF65-F5344CB8AC3E}">
        <p14:creationId xmlns:p14="http://schemas.microsoft.com/office/powerpoint/2010/main" val="25432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4835DBF-0FFB-2A88-2EAA-04811C78E3FC}"/>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3" name="Inhaltsplatzhalter 2">
            <a:extLst>
              <a:ext uri="{FF2B5EF4-FFF2-40B4-BE49-F238E27FC236}">
                <a16:creationId xmlns:a16="http://schemas.microsoft.com/office/drawing/2014/main" id="{DF2AA9DB-A3AE-86AE-1CE7-D28743541262}"/>
              </a:ext>
            </a:extLst>
          </p:cNvPr>
          <p:cNvSpPr>
            <a:spLocks noGrp="1"/>
          </p:cNvSpPr>
          <p:nvPr>
            <p:ph sz="quarter" idx="1"/>
          </p:nvPr>
        </p:nvSpPr>
        <p:spPr/>
        <p:txBody>
          <a:bodyPr/>
          <a:lstStyle/>
          <a:p>
            <a:r>
              <a:rPr lang="de-DE" dirty="0"/>
              <a:t>Bei Geräten mit einem Nennstrom &gt; 16 A muss der Grenzwert anhand </a:t>
            </a:r>
            <a:br>
              <a:rPr lang="de-DE" dirty="0"/>
            </a:br>
            <a:r>
              <a:rPr lang="de-DE" dirty="0"/>
              <a:t>der Leiterlänge, des Leiterquerschnittes und des Materials des Leiters berechnet werden!</a:t>
            </a:r>
          </a:p>
          <a:p>
            <a:pPr lvl="1"/>
            <a:r>
              <a:rPr lang="de-DE" dirty="0"/>
              <a:t>Geräte mit Anschlussleitung bis 5 m: </a:t>
            </a:r>
            <a:r>
              <a:rPr lang="el-GR" dirty="0"/>
              <a:t>≤ 0,3 Ω</a:t>
            </a:r>
            <a:endParaRPr lang="de-DE" dirty="0"/>
          </a:p>
          <a:p>
            <a:pPr lvl="1"/>
            <a:r>
              <a:rPr lang="de-DE" dirty="0"/>
              <a:t>Je weitere 7,5 m: </a:t>
            </a:r>
            <a:r>
              <a:rPr lang="el-GR" dirty="0"/>
              <a:t>+ 0,1 Ω</a:t>
            </a:r>
            <a:endParaRPr lang="de-DE" dirty="0"/>
          </a:p>
          <a:p>
            <a:pPr lvl="1"/>
            <a:r>
              <a:rPr lang="de-DE" dirty="0"/>
              <a:t>Grenzwert: </a:t>
            </a:r>
            <a:r>
              <a:rPr lang="el-GR" dirty="0"/>
              <a:t>≤  1 Ω</a:t>
            </a:r>
            <a:endParaRPr lang="de-DE" dirty="0"/>
          </a:p>
        </p:txBody>
      </p:sp>
      <p:pic>
        <p:nvPicPr>
          <p:cNvPr id="4" name="Inhaltsplatzhalter 3">
            <a:extLst>
              <a:ext uri="{FF2B5EF4-FFF2-40B4-BE49-F238E27FC236}">
                <a16:creationId xmlns:a16="http://schemas.microsoft.com/office/drawing/2014/main" id="{D5241DDF-B510-DF69-7E54-9E9D8230CD0A}"/>
              </a:ext>
            </a:extLst>
          </p:cNvPr>
          <p:cNvPicPr>
            <a:picLocks noGrp="1" noChangeAspect="1"/>
          </p:cNvPicPr>
          <p:nvPr>
            <p:ph sz="quarter" idx="13"/>
          </p:nvPr>
        </p:nvPicPr>
        <p:blipFill>
          <a:blip r:embed="rId2"/>
          <a:stretch>
            <a:fillRect/>
          </a:stretch>
        </p:blipFill>
        <p:spPr>
          <a:xfrm>
            <a:off x="7866856" y="2547144"/>
            <a:ext cx="3975100" cy="3390900"/>
          </a:xfrm>
          <a:prstGeom prst="rect">
            <a:avLst/>
          </a:prstGeom>
        </p:spPr>
      </p:pic>
      <p:sp>
        <p:nvSpPr>
          <p:cNvPr id="5" name="Titel 4">
            <a:extLst>
              <a:ext uri="{FF2B5EF4-FFF2-40B4-BE49-F238E27FC236}">
                <a16:creationId xmlns:a16="http://schemas.microsoft.com/office/drawing/2014/main" id="{D3528A3B-A411-2F75-118E-76EAB01194C2}"/>
              </a:ext>
            </a:extLst>
          </p:cNvPr>
          <p:cNvSpPr>
            <a:spLocks noGrp="1"/>
          </p:cNvSpPr>
          <p:nvPr>
            <p:ph type="title"/>
          </p:nvPr>
        </p:nvSpPr>
        <p:spPr/>
        <p:txBody>
          <a:bodyPr/>
          <a:lstStyle/>
          <a:p>
            <a:r>
              <a:rPr lang="de-DE" dirty="0"/>
              <a:t>Messung Schutzleiterwiderstand</a:t>
            </a:r>
          </a:p>
        </p:txBody>
      </p:sp>
      <p:sp>
        <p:nvSpPr>
          <p:cNvPr id="6" name="Textfeld 5">
            <a:extLst>
              <a:ext uri="{FF2B5EF4-FFF2-40B4-BE49-F238E27FC236}">
                <a16:creationId xmlns:a16="http://schemas.microsoft.com/office/drawing/2014/main" id="{996DE407-3EF5-C010-C440-2A222D06127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58980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CACBD-A002-BE86-5FA8-D4737E77EECD}"/>
              </a:ext>
            </a:extLst>
          </p:cNvPr>
          <p:cNvSpPr>
            <a:spLocks noGrp="1"/>
          </p:cNvSpPr>
          <p:nvPr>
            <p:ph type="title"/>
          </p:nvPr>
        </p:nvSpPr>
        <p:spPr/>
        <p:txBody>
          <a:bodyPr/>
          <a:lstStyle/>
          <a:p>
            <a:r>
              <a:rPr lang="de-DE" dirty="0"/>
              <a:t>Messung Schutzleiterwiderstand</a:t>
            </a:r>
          </a:p>
        </p:txBody>
      </p:sp>
      <p:sp>
        <p:nvSpPr>
          <p:cNvPr id="3" name="Foliennummernplatzhalter 2">
            <a:extLst>
              <a:ext uri="{FF2B5EF4-FFF2-40B4-BE49-F238E27FC236}">
                <a16:creationId xmlns:a16="http://schemas.microsoft.com/office/drawing/2014/main" id="{D8529280-0380-952F-06D6-4DA10F455AF7}"/>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4" name="Inhaltsplatzhalter 3">
            <a:extLst>
              <a:ext uri="{FF2B5EF4-FFF2-40B4-BE49-F238E27FC236}">
                <a16:creationId xmlns:a16="http://schemas.microsoft.com/office/drawing/2014/main" id="{F7150FCB-1C0C-7400-8687-26A8CAD60461}"/>
              </a:ext>
            </a:extLst>
          </p:cNvPr>
          <p:cNvSpPr>
            <a:spLocks noGrp="1"/>
          </p:cNvSpPr>
          <p:nvPr>
            <p:ph sz="quarter" idx="14"/>
          </p:nvPr>
        </p:nvSpPr>
        <p:spPr/>
        <p:txBody>
          <a:bodyPr/>
          <a:lstStyle/>
          <a:p>
            <a:r>
              <a:rPr lang="de-DE" dirty="0"/>
              <a:t>Messung Schutzleiterwiderstandes ICCB mit PE gegensinnig</a:t>
            </a:r>
          </a:p>
        </p:txBody>
      </p:sp>
      <p:pic>
        <p:nvPicPr>
          <p:cNvPr id="224" name="Grafik 223">
            <a:extLst>
              <a:ext uri="{FF2B5EF4-FFF2-40B4-BE49-F238E27FC236}">
                <a16:creationId xmlns:a16="http://schemas.microsoft.com/office/drawing/2014/main" id="{15C2D951-FD4B-3738-C509-006A575E3CEC}"/>
              </a:ext>
            </a:extLst>
          </p:cNvPr>
          <p:cNvPicPr>
            <a:picLocks noChangeAspect="1"/>
          </p:cNvPicPr>
          <p:nvPr/>
        </p:nvPicPr>
        <p:blipFill>
          <a:blip r:embed="rId2"/>
          <a:stretch>
            <a:fillRect/>
          </a:stretch>
        </p:blipFill>
        <p:spPr>
          <a:xfrm>
            <a:off x="2964493" y="2009440"/>
            <a:ext cx="7772400" cy="4466539"/>
          </a:xfrm>
          <a:prstGeom prst="rect">
            <a:avLst/>
          </a:prstGeom>
        </p:spPr>
      </p:pic>
      <p:sp>
        <p:nvSpPr>
          <p:cNvPr id="8" name="Textfeld 7">
            <a:extLst>
              <a:ext uri="{FF2B5EF4-FFF2-40B4-BE49-F238E27FC236}">
                <a16:creationId xmlns:a16="http://schemas.microsoft.com/office/drawing/2014/main" id="{F84B60F3-AF80-7D06-CCF7-AFCD701E6143}"/>
              </a:ext>
            </a:extLst>
          </p:cNvPr>
          <p:cNvSpPr txBox="1"/>
          <p:nvPr/>
        </p:nvSpPr>
        <p:spPr>
          <a:xfrm>
            <a:off x="9825691" y="6758887"/>
            <a:ext cx="1784464"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a:t>
            </a:r>
            <a:r>
              <a:rPr lang="de-DE" sz="1200" dirty="0" err="1">
                <a:latin typeface="Arial" panose="020B0604020202020204" pitchFamily="34" charset="0"/>
                <a:cs typeface="Arial" panose="020B0604020202020204" pitchFamily="34" charset="0"/>
              </a:rPr>
              <a:t>Metrel</a:t>
            </a:r>
            <a:r>
              <a:rPr lang="de-DE" sz="1200" dirty="0">
                <a:latin typeface="Arial" panose="020B0604020202020204" pitchFamily="34" charset="0"/>
                <a:cs typeface="Arial" panose="020B0604020202020204" pitchFamily="34" charset="0"/>
              </a:rPr>
              <a:t> GmbH</a:t>
            </a:r>
          </a:p>
        </p:txBody>
      </p:sp>
    </p:spTree>
    <p:extLst>
      <p:ext uri="{BB962C8B-B14F-4D97-AF65-F5344CB8AC3E}">
        <p14:creationId xmlns:p14="http://schemas.microsoft.com/office/powerpoint/2010/main" val="205592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D8CA990-F3BF-39DD-D998-C5EECBEB179E}"/>
              </a:ext>
            </a:extLst>
          </p:cNvPr>
          <p:cNvSpPr>
            <a:spLocks noGrp="1"/>
          </p:cNvSpPr>
          <p:nvPr>
            <p:ph type="sldNum" sz="quarter" idx="12"/>
          </p:nvPr>
        </p:nvSpPr>
        <p:spPr/>
        <p:txBody>
          <a:bodyPr>
            <a:normAutofit lnSpcReduction="10000"/>
          </a:bodyPr>
          <a:lstStyle/>
          <a:p>
            <a:fld id="{F0C94032-CD4C-4C25-B0C2-CEC720522D92}" type="slidenum">
              <a:rPr lang="en-US" smtClean="0"/>
              <a:pPr/>
              <a:t>17</a:t>
            </a:fld>
            <a:endParaRPr lang="en-US" dirty="0"/>
          </a:p>
        </p:txBody>
      </p:sp>
      <p:sp>
        <p:nvSpPr>
          <p:cNvPr id="3" name="Inhaltsplatzhalter 2">
            <a:extLst>
              <a:ext uri="{FF2B5EF4-FFF2-40B4-BE49-F238E27FC236}">
                <a16:creationId xmlns:a16="http://schemas.microsoft.com/office/drawing/2014/main" id="{FC5FB26E-80A6-65C5-A5A4-505B4C0A9D3C}"/>
              </a:ext>
            </a:extLst>
          </p:cNvPr>
          <p:cNvSpPr>
            <a:spLocks noGrp="1"/>
          </p:cNvSpPr>
          <p:nvPr>
            <p:ph sz="quarter" idx="1"/>
          </p:nvPr>
        </p:nvSpPr>
        <p:spPr/>
        <p:txBody>
          <a:bodyPr/>
          <a:lstStyle/>
          <a:p>
            <a:pPr defTabSz="1041400">
              <a:defRPr/>
            </a:pPr>
            <a:r>
              <a:rPr lang="de-DE" dirty="0"/>
              <a:t>Messung mit Isolationsmessgerät nach VDE 0413:</a:t>
            </a:r>
          </a:p>
          <a:p>
            <a:pPr lvl="1" defTabSz="1041400">
              <a:defRPr/>
            </a:pPr>
            <a:r>
              <a:rPr lang="de-DE" dirty="0"/>
              <a:t>U = min. 500 V  </a:t>
            </a:r>
          </a:p>
          <a:p>
            <a:pPr lvl="1" defTabSz="1041400">
              <a:defRPr/>
            </a:pPr>
            <a:r>
              <a:rPr lang="de-DE" dirty="0"/>
              <a:t>RISO  </a:t>
            </a:r>
            <a:r>
              <a:rPr lang="de-DE" dirty="0">
                <a:sym typeface="Symbol" pitchFamily="18" charset="2"/>
              </a:rPr>
              <a:t></a:t>
            </a:r>
            <a:r>
              <a:rPr lang="de-DE" dirty="0"/>
              <a:t> 1 MΩ (Ladekabel)</a:t>
            </a:r>
          </a:p>
          <a:p>
            <a:pPr lvl="1" defTabSz="1041400">
              <a:defRPr/>
            </a:pPr>
            <a:r>
              <a:rPr lang="de-DE" dirty="0"/>
              <a:t>RISO  </a:t>
            </a:r>
            <a:r>
              <a:rPr lang="de-DE" dirty="0">
                <a:sym typeface="Symbol" pitchFamily="18" charset="2"/>
              </a:rPr>
              <a:t></a:t>
            </a:r>
            <a:r>
              <a:rPr lang="de-DE" dirty="0"/>
              <a:t> 1 MΩ Sekundär (Ladekabel mit ICCB)</a:t>
            </a:r>
          </a:p>
          <a:p>
            <a:r>
              <a:rPr lang="de-DE" dirty="0"/>
              <a:t>Bei Ladekabeln mit ICCB kann es aufgrund der Elektronik primärseitig zu niedrigen Isolationswerten kommen. Herstellerinformationen beachten!</a:t>
            </a:r>
          </a:p>
          <a:p>
            <a:endParaRPr lang="de-DE" dirty="0"/>
          </a:p>
        </p:txBody>
      </p:sp>
      <p:sp>
        <p:nvSpPr>
          <p:cNvPr id="132" name="Inhaltsplatzhalter 131">
            <a:extLst>
              <a:ext uri="{FF2B5EF4-FFF2-40B4-BE49-F238E27FC236}">
                <a16:creationId xmlns:a16="http://schemas.microsoft.com/office/drawing/2014/main" id="{B900B2C8-CEDE-5222-A5FA-B84ED719B718}"/>
              </a:ext>
            </a:extLst>
          </p:cNvPr>
          <p:cNvSpPr>
            <a:spLocks noGrp="1"/>
          </p:cNvSpPr>
          <p:nvPr>
            <p:ph sz="quarter" idx="13"/>
          </p:nvPr>
        </p:nvSpPr>
        <p:spPr/>
        <p:txBody>
          <a:bodyPr/>
          <a:lstStyle/>
          <a:p>
            <a:endParaRPr lang="de-DE"/>
          </a:p>
        </p:txBody>
      </p:sp>
      <p:sp>
        <p:nvSpPr>
          <p:cNvPr id="5" name="Titel 4">
            <a:extLst>
              <a:ext uri="{FF2B5EF4-FFF2-40B4-BE49-F238E27FC236}">
                <a16:creationId xmlns:a16="http://schemas.microsoft.com/office/drawing/2014/main" id="{3E5E52CC-A896-B821-B618-730A0CEAAEBB}"/>
              </a:ext>
            </a:extLst>
          </p:cNvPr>
          <p:cNvSpPr>
            <a:spLocks noGrp="1"/>
          </p:cNvSpPr>
          <p:nvPr>
            <p:ph type="title"/>
          </p:nvPr>
        </p:nvSpPr>
        <p:spPr/>
        <p:txBody>
          <a:bodyPr/>
          <a:lstStyle/>
          <a:p>
            <a:r>
              <a:rPr lang="de-DE" dirty="0"/>
              <a:t>Isolationswiderstandsmessung</a:t>
            </a:r>
          </a:p>
        </p:txBody>
      </p:sp>
      <p:grpSp>
        <p:nvGrpSpPr>
          <p:cNvPr id="7" name="Gruppieren 6">
            <a:extLst>
              <a:ext uri="{FF2B5EF4-FFF2-40B4-BE49-F238E27FC236}">
                <a16:creationId xmlns:a16="http://schemas.microsoft.com/office/drawing/2014/main" id="{EC041CE5-B0F4-92D5-7AF7-0B9EE71947B4}"/>
              </a:ext>
            </a:extLst>
          </p:cNvPr>
          <p:cNvGrpSpPr/>
          <p:nvPr/>
        </p:nvGrpSpPr>
        <p:grpSpPr>
          <a:xfrm>
            <a:off x="6990226" y="2229321"/>
            <a:ext cx="1844862" cy="3731611"/>
            <a:chOff x="3641508" y="3245320"/>
            <a:chExt cx="1844862" cy="3731611"/>
          </a:xfrm>
        </p:grpSpPr>
        <p:sp>
          <p:nvSpPr>
            <p:cNvPr id="8" name="Freeform 33">
              <a:extLst>
                <a:ext uri="{FF2B5EF4-FFF2-40B4-BE49-F238E27FC236}">
                  <a16:creationId xmlns:a16="http://schemas.microsoft.com/office/drawing/2014/main" id="{8C647135-0687-59F3-876E-EE263BB48D7E}"/>
                </a:ext>
              </a:extLst>
            </p:cNvPr>
            <p:cNvSpPr>
              <a:spLocks/>
            </p:cNvSpPr>
            <p:nvPr/>
          </p:nvSpPr>
          <p:spPr bwMode="auto">
            <a:xfrm>
              <a:off x="4137510" y="3524502"/>
              <a:ext cx="24903" cy="642186"/>
            </a:xfrm>
            <a:custGeom>
              <a:avLst/>
              <a:gdLst>
                <a:gd name="T0" fmla="*/ 2147483647 w 10"/>
                <a:gd name="T1" fmla="*/ 2147483647 h 353"/>
                <a:gd name="T2" fmla="*/ 2147483647 w 10"/>
                <a:gd name="T3" fmla="*/ 2147483647 h 353"/>
                <a:gd name="T4" fmla="*/ 2147483647 w 10"/>
                <a:gd name="T5" fmla="*/ 2147483647 h 353"/>
                <a:gd name="T6" fmla="*/ 0 w 10"/>
                <a:gd name="T7" fmla="*/ 2147483647 h 353"/>
                <a:gd name="T8" fmla="*/ 0 w 10"/>
                <a:gd name="T9" fmla="*/ 2147483647 h 353"/>
                <a:gd name="T10" fmla="*/ 2147483647 w 10"/>
                <a:gd name="T11" fmla="*/ 0 h 353"/>
                <a:gd name="T12" fmla="*/ 0 w 10"/>
                <a:gd name="T13" fmla="*/ 2147483647 h 353"/>
                <a:gd name="T14" fmla="*/ 0 w 10"/>
                <a:gd name="T15" fmla="*/ 0 h 353"/>
                <a:gd name="T16" fmla="*/ 2147483647 w 10"/>
                <a:gd name="T17" fmla="*/ 0 h 353"/>
                <a:gd name="T18" fmla="*/ 2147483647 w 10"/>
                <a:gd name="T19" fmla="*/ 2147483647 h 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53"/>
                <a:gd name="T32" fmla="*/ 10 w 10"/>
                <a:gd name="T33" fmla="*/ 353 h 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53">
                  <a:moveTo>
                    <a:pt x="4" y="9"/>
                  </a:moveTo>
                  <a:lnTo>
                    <a:pt x="10" y="4"/>
                  </a:lnTo>
                  <a:lnTo>
                    <a:pt x="10" y="353"/>
                  </a:lnTo>
                  <a:lnTo>
                    <a:pt x="0" y="353"/>
                  </a:lnTo>
                  <a:lnTo>
                    <a:pt x="0" y="4"/>
                  </a:lnTo>
                  <a:lnTo>
                    <a:pt x="4" y="0"/>
                  </a:lnTo>
                  <a:lnTo>
                    <a:pt x="0" y="4"/>
                  </a:lnTo>
                  <a:lnTo>
                    <a:pt x="0" y="0"/>
                  </a:lnTo>
                  <a:lnTo>
                    <a:pt x="4" y="0"/>
                  </a:lnTo>
                  <a:lnTo>
                    <a:pt x="4" y="9"/>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19248458-ADC0-9635-9790-4E12406F1B9B}"/>
                </a:ext>
              </a:extLst>
            </p:cNvPr>
            <p:cNvSpPr txBox="1"/>
            <p:nvPr/>
          </p:nvSpPr>
          <p:spPr>
            <a:xfrm>
              <a:off x="3971785" y="3245320"/>
              <a:ext cx="341760" cy="253916"/>
            </a:xfrm>
            <a:prstGeom prst="rect">
              <a:avLst/>
            </a:prstGeom>
            <a:noFill/>
          </p:spPr>
          <p:txBody>
            <a:bodyPr wrap="none" rtlCol="0">
              <a:spAutoFit/>
            </a:bodyPr>
            <a:lstStyle/>
            <a:p>
              <a:pPr>
                <a:lnSpc>
                  <a:spcPct val="100000"/>
                </a:lnSpc>
              </a:pPr>
              <a:r>
                <a:rPr lang="de-DE" sz="1050" dirty="0">
                  <a:latin typeface="Arial" panose="020B0604020202020204" pitchFamily="34" charset="0"/>
                  <a:cs typeface="Arial" panose="020B0604020202020204" pitchFamily="34" charset="0"/>
                </a:rPr>
                <a:t>L2</a:t>
              </a:r>
            </a:p>
          </p:txBody>
        </p:sp>
        <p:sp>
          <p:nvSpPr>
            <p:cNvPr id="10" name="Line 3">
              <a:extLst>
                <a:ext uri="{FF2B5EF4-FFF2-40B4-BE49-F238E27FC236}">
                  <a16:creationId xmlns:a16="http://schemas.microsoft.com/office/drawing/2014/main" id="{C83C1BD4-5E74-BCF7-1E87-2A85E73E8626}"/>
                </a:ext>
              </a:extLst>
            </p:cNvPr>
            <p:cNvSpPr>
              <a:spLocks noChangeShapeType="1"/>
            </p:cNvSpPr>
            <p:nvPr/>
          </p:nvSpPr>
          <p:spPr bwMode="auto">
            <a:xfrm>
              <a:off x="5177812" y="6113076"/>
              <a:ext cx="0" cy="618062"/>
            </a:xfrm>
            <a:prstGeom prst="line">
              <a:avLst/>
            </a:prstGeom>
            <a:noFill/>
            <a:ln w="19050">
              <a:solidFill>
                <a:schemeClr val="tx1"/>
              </a:solidFill>
              <a:round/>
              <a:headEnd/>
              <a:tailEnd/>
            </a:ln>
          </p:spPr>
          <p:txBody>
            <a:bodyPr wrap="none" lIns="91352" tIns="45677" rIns="91352" bIns="45677" anchor="ctr"/>
            <a:lstStyle/>
            <a:p>
              <a:pPr>
                <a:lnSpc>
                  <a:spcPct val="100000"/>
                </a:lnSpc>
                <a:defRPr/>
              </a:pPr>
              <a:endParaRPr lang="de-DE">
                <a:latin typeface="Arial" panose="020B0604020202020204" pitchFamily="34" charset="0"/>
                <a:cs typeface="Arial" panose="020B0604020202020204" pitchFamily="34" charset="0"/>
              </a:endParaRPr>
            </a:p>
          </p:txBody>
        </p:sp>
        <p:sp>
          <p:nvSpPr>
            <p:cNvPr id="11" name="Freeform 57">
              <a:extLst>
                <a:ext uri="{FF2B5EF4-FFF2-40B4-BE49-F238E27FC236}">
                  <a16:creationId xmlns:a16="http://schemas.microsoft.com/office/drawing/2014/main" id="{413F3F69-8AD9-7587-69D8-BD3339D00FBD}"/>
                </a:ext>
              </a:extLst>
            </p:cNvPr>
            <p:cNvSpPr>
              <a:spLocks/>
            </p:cNvSpPr>
            <p:nvPr/>
          </p:nvSpPr>
          <p:spPr bwMode="auto">
            <a:xfrm>
              <a:off x="4980977" y="6178042"/>
              <a:ext cx="392755" cy="321447"/>
            </a:xfrm>
            <a:custGeom>
              <a:avLst/>
              <a:gdLst>
                <a:gd name="T0" fmla="*/ 2147483647 w 163"/>
                <a:gd name="T1" fmla="*/ 0 h 176"/>
                <a:gd name="T2" fmla="*/ 2147483647 w 163"/>
                <a:gd name="T3" fmla="*/ 2147483647 h 176"/>
                <a:gd name="T4" fmla="*/ 2147483647 w 163"/>
                <a:gd name="T5" fmla="*/ 2147483647 h 176"/>
                <a:gd name="T6" fmla="*/ 2147483647 w 163"/>
                <a:gd name="T7" fmla="*/ 2147483647 h 176"/>
                <a:gd name="T8" fmla="*/ 2147483647 w 163"/>
                <a:gd name="T9" fmla="*/ 2147483647 h 176"/>
                <a:gd name="T10" fmla="*/ 2147483647 w 163"/>
                <a:gd name="T11" fmla="*/ 2147483647 h 176"/>
                <a:gd name="T12" fmla="*/ 2147483647 w 163"/>
                <a:gd name="T13" fmla="*/ 2147483647 h 176"/>
                <a:gd name="T14" fmla="*/ 2147483647 w 163"/>
                <a:gd name="T15" fmla="*/ 2147483647 h 176"/>
                <a:gd name="T16" fmla="*/ 2147483647 w 163"/>
                <a:gd name="T17" fmla="*/ 2147483647 h 176"/>
                <a:gd name="T18" fmla="*/ 2147483647 w 163"/>
                <a:gd name="T19" fmla="*/ 2147483647 h 176"/>
                <a:gd name="T20" fmla="*/ 2147483647 w 163"/>
                <a:gd name="T21" fmla="*/ 2147483647 h 176"/>
                <a:gd name="T22" fmla="*/ 2147483647 w 163"/>
                <a:gd name="T23" fmla="*/ 2147483647 h 176"/>
                <a:gd name="T24" fmla="*/ 2147483647 w 163"/>
                <a:gd name="T25" fmla="*/ 2147483647 h 176"/>
                <a:gd name="T26" fmla="*/ 2147483647 w 163"/>
                <a:gd name="T27" fmla="*/ 2147483647 h 176"/>
                <a:gd name="T28" fmla="*/ 2147483647 w 163"/>
                <a:gd name="T29" fmla="*/ 2147483647 h 176"/>
                <a:gd name="T30" fmla="*/ 2147483647 w 163"/>
                <a:gd name="T31" fmla="*/ 2147483647 h 176"/>
                <a:gd name="T32" fmla="*/ 2147483647 w 163"/>
                <a:gd name="T33" fmla="*/ 2147483647 h 176"/>
                <a:gd name="T34" fmla="*/ 2147483647 w 163"/>
                <a:gd name="T35" fmla="*/ 2147483647 h 176"/>
                <a:gd name="T36" fmla="*/ 2147483647 w 163"/>
                <a:gd name="T37" fmla="*/ 2147483647 h 176"/>
                <a:gd name="T38" fmla="*/ 2147483647 w 163"/>
                <a:gd name="T39" fmla="*/ 2147483647 h 176"/>
                <a:gd name="T40" fmla="*/ 2147483647 w 163"/>
                <a:gd name="T41" fmla="*/ 2147483647 h 176"/>
                <a:gd name="T42" fmla="*/ 2147483647 w 163"/>
                <a:gd name="T43" fmla="*/ 2147483647 h 176"/>
                <a:gd name="T44" fmla="*/ 2147483647 w 163"/>
                <a:gd name="T45" fmla="*/ 2147483647 h 176"/>
                <a:gd name="T46" fmla="*/ 2147483647 w 163"/>
                <a:gd name="T47" fmla="*/ 2147483647 h 176"/>
                <a:gd name="T48" fmla="*/ 0 w 163"/>
                <a:gd name="T49" fmla="*/ 2147483647 h 176"/>
                <a:gd name="T50" fmla="*/ 2147483647 w 163"/>
                <a:gd name="T51" fmla="*/ 2147483647 h 176"/>
                <a:gd name="T52" fmla="*/ 2147483647 w 163"/>
                <a:gd name="T53" fmla="*/ 2147483647 h 176"/>
                <a:gd name="T54" fmla="*/ 2147483647 w 163"/>
                <a:gd name="T55" fmla="*/ 2147483647 h 176"/>
                <a:gd name="T56" fmla="*/ 2147483647 w 163"/>
                <a:gd name="T57" fmla="*/ 2147483647 h 176"/>
                <a:gd name="T58" fmla="*/ 2147483647 w 163"/>
                <a:gd name="T59" fmla="*/ 2147483647 h 176"/>
                <a:gd name="T60" fmla="*/ 2147483647 w 163"/>
                <a:gd name="T61" fmla="*/ 2147483647 h 176"/>
                <a:gd name="T62" fmla="*/ 2147483647 w 163"/>
                <a:gd name="T63" fmla="*/ 2147483647 h 176"/>
                <a:gd name="T64" fmla="*/ 2147483647 w 163"/>
                <a:gd name="T65" fmla="*/ 0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76"/>
                <a:gd name="T101" fmla="*/ 163 w 163"/>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76">
                  <a:moveTo>
                    <a:pt x="82" y="0"/>
                  </a:moveTo>
                  <a:lnTo>
                    <a:pt x="97" y="2"/>
                  </a:lnTo>
                  <a:lnTo>
                    <a:pt x="114" y="7"/>
                  </a:lnTo>
                  <a:lnTo>
                    <a:pt x="127" y="16"/>
                  </a:lnTo>
                  <a:lnTo>
                    <a:pt x="140" y="27"/>
                  </a:lnTo>
                  <a:lnTo>
                    <a:pt x="148" y="39"/>
                  </a:lnTo>
                  <a:lnTo>
                    <a:pt x="156" y="55"/>
                  </a:lnTo>
                  <a:lnTo>
                    <a:pt x="161" y="71"/>
                  </a:lnTo>
                  <a:lnTo>
                    <a:pt x="163" y="89"/>
                  </a:lnTo>
                  <a:lnTo>
                    <a:pt x="161" y="107"/>
                  </a:lnTo>
                  <a:lnTo>
                    <a:pt x="156" y="124"/>
                  </a:lnTo>
                  <a:lnTo>
                    <a:pt x="148" y="137"/>
                  </a:lnTo>
                  <a:lnTo>
                    <a:pt x="140" y="151"/>
                  </a:lnTo>
                  <a:lnTo>
                    <a:pt x="127" y="162"/>
                  </a:lnTo>
                  <a:lnTo>
                    <a:pt x="114" y="169"/>
                  </a:lnTo>
                  <a:lnTo>
                    <a:pt x="97" y="176"/>
                  </a:lnTo>
                  <a:lnTo>
                    <a:pt x="82" y="176"/>
                  </a:lnTo>
                  <a:lnTo>
                    <a:pt x="65" y="176"/>
                  </a:lnTo>
                  <a:lnTo>
                    <a:pt x="51" y="169"/>
                  </a:lnTo>
                  <a:lnTo>
                    <a:pt x="36" y="162"/>
                  </a:lnTo>
                  <a:lnTo>
                    <a:pt x="23" y="151"/>
                  </a:lnTo>
                  <a:lnTo>
                    <a:pt x="15" y="137"/>
                  </a:lnTo>
                  <a:lnTo>
                    <a:pt x="6" y="124"/>
                  </a:lnTo>
                  <a:lnTo>
                    <a:pt x="2" y="107"/>
                  </a:lnTo>
                  <a:lnTo>
                    <a:pt x="0" y="89"/>
                  </a:lnTo>
                  <a:lnTo>
                    <a:pt x="2" y="71"/>
                  </a:lnTo>
                  <a:lnTo>
                    <a:pt x="6" y="55"/>
                  </a:lnTo>
                  <a:lnTo>
                    <a:pt x="15" y="39"/>
                  </a:lnTo>
                  <a:lnTo>
                    <a:pt x="23" y="27"/>
                  </a:lnTo>
                  <a:lnTo>
                    <a:pt x="36" y="16"/>
                  </a:lnTo>
                  <a:lnTo>
                    <a:pt x="51" y="7"/>
                  </a:lnTo>
                  <a:lnTo>
                    <a:pt x="65" y="2"/>
                  </a:lnTo>
                  <a:lnTo>
                    <a:pt x="82" y="0"/>
                  </a:lnTo>
                  <a:close/>
                </a:path>
              </a:pathLst>
            </a:custGeom>
            <a:solidFill>
              <a:srgbClr val="FFFFFF"/>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2" name="Freeform 111">
              <a:extLst>
                <a:ext uri="{FF2B5EF4-FFF2-40B4-BE49-F238E27FC236}">
                  <a16:creationId xmlns:a16="http://schemas.microsoft.com/office/drawing/2014/main" id="{18861EF3-AD22-C14D-5E21-BEC7FB8B5F47}"/>
                </a:ext>
              </a:extLst>
            </p:cNvPr>
            <p:cNvSpPr>
              <a:spLocks/>
            </p:cNvSpPr>
            <p:nvPr/>
          </p:nvSpPr>
          <p:spPr bwMode="auto">
            <a:xfrm>
              <a:off x="4119515" y="5306857"/>
              <a:ext cx="71720" cy="62082"/>
            </a:xfrm>
            <a:custGeom>
              <a:avLst/>
              <a:gdLst>
                <a:gd name="T0" fmla="*/ 2147483647 w 31"/>
                <a:gd name="T1" fmla="*/ 2147483647 h 35"/>
                <a:gd name="T2" fmla="*/ 2147483647 w 31"/>
                <a:gd name="T3" fmla="*/ 2147483647 h 35"/>
                <a:gd name="T4" fmla="*/ 2147483647 w 31"/>
                <a:gd name="T5" fmla="*/ 2147483647 h 35"/>
                <a:gd name="T6" fmla="*/ 2147483647 w 31"/>
                <a:gd name="T7" fmla="*/ 2147483647 h 35"/>
                <a:gd name="T8" fmla="*/ 2147483647 w 31"/>
                <a:gd name="T9" fmla="*/ 2147483647 h 35"/>
                <a:gd name="T10" fmla="*/ 2147483647 w 31"/>
                <a:gd name="T11" fmla="*/ 2147483647 h 35"/>
                <a:gd name="T12" fmla="*/ 2147483647 w 31"/>
                <a:gd name="T13" fmla="*/ 2147483647 h 35"/>
                <a:gd name="T14" fmla="*/ 2147483647 w 31"/>
                <a:gd name="T15" fmla="*/ 2147483647 h 35"/>
                <a:gd name="T16" fmla="*/ 2147483647 w 31"/>
                <a:gd name="T17" fmla="*/ 2147483647 h 35"/>
                <a:gd name="T18" fmla="*/ 2147483647 w 31"/>
                <a:gd name="T19" fmla="*/ 2147483647 h 35"/>
                <a:gd name="T20" fmla="*/ 2147483647 w 31"/>
                <a:gd name="T21" fmla="*/ 2147483647 h 35"/>
                <a:gd name="T22" fmla="*/ 2147483647 w 31"/>
                <a:gd name="T23" fmla="*/ 2147483647 h 35"/>
                <a:gd name="T24" fmla="*/ 2147483647 w 31"/>
                <a:gd name="T25" fmla="*/ 2147483647 h 35"/>
                <a:gd name="T26" fmla="*/ 2147483647 w 31"/>
                <a:gd name="T27" fmla="*/ 2147483647 h 35"/>
                <a:gd name="T28" fmla="*/ 2147483647 w 31"/>
                <a:gd name="T29" fmla="*/ 2147483647 h 35"/>
                <a:gd name="T30" fmla="*/ 2147483647 w 31"/>
                <a:gd name="T31" fmla="*/ 0 h 35"/>
                <a:gd name="T32" fmla="*/ 2147483647 w 31"/>
                <a:gd name="T33" fmla="*/ 0 h 35"/>
                <a:gd name="T34" fmla="*/ 2147483647 w 31"/>
                <a:gd name="T35" fmla="*/ 0 h 35"/>
                <a:gd name="T36" fmla="*/ 2147483647 w 31"/>
                <a:gd name="T37" fmla="*/ 2147483647 h 35"/>
                <a:gd name="T38" fmla="*/ 2147483647 w 31"/>
                <a:gd name="T39" fmla="*/ 2147483647 h 35"/>
                <a:gd name="T40" fmla="*/ 2147483647 w 31"/>
                <a:gd name="T41" fmla="*/ 2147483647 h 35"/>
                <a:gd name="T42" fmla="*/ 2147483647 w 31"/>
                <a:gd name="T43" fmla="*/ 2147483647 h 35"/>
                <a:gd name="T44" fmla="*/ 2147483647 w 31"/>
                <a:gd name="T45" fmla="*/ 2147483647 h 35"/>
                <a:gd name="T46" fmla="*/ 0 w 31"/>
                <a:gd name="T47" fmla="*/ 2147483647 h 35"/>
                <a:gd name="T48" fmla="*/ 0 w 31"/>
                <a:gd name="T49" fmla="*/ 2147483647 h 35"/>
                <a:gd name="T50" fmla="*/ 0 w 31"/>
                <a:gd name="T51" fmla="*/ 2147483647 h 35"/>
                <a:gd name="T52" fmla="*/ 2147483647 w 31"/>
                <a:gd name="T53" fmla="*/ 2147483647 h 35"/>
                <a:gd name="T54" fmla="*/ 2147483647 w 31"/>
                <a:gd name="T55" fmla="*/ 2147483647 h 35"/>
                <a:gd name="T56" fmla="*/ 2147483647 w 31"/>
                <a:gd name="T57" fmla="*/ 2147483647 h 35"/>
                <a:gd name="T58" fmla="*/ 2147483647 w 31"/>
                <a:gd name="T59" fmla="*/ 2147483647 h 35"/>
                <a:gd name="T60" fmla="*/ 2147483647 w 31"/>
                <a:gd name="T61" fmla="*/ 2147483647 h 35"/>
                <a:gd name="T62" fmla="*/ 2147483647 w 31"/>
                <a:gd name="T63" fmla="*/ 2147483647 h 35"/>
                <a:gd name="T64" fmla="*/ 2147483647 w 31"/>
                <a:gd name="T65" fmla="*/ 2147483647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5"/>
                <a:gd name="T101" fmla="*/ 31 w 31"/>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5">
                  <a:moveTo>
                    <a:pt x="17" y="35"/>
                  </a:moveTo>
                  <a:lnTo>
                    <a:pt x="19" y="35"/>
                  </a:lnTo>
                  <a:lnTo>
                    <a:pt x="21" y="32"/>
                  </a:lnTo>
                  <a:lnTo>
                    <a:pt x="25" y="32"/>
                  </a:lnTo>
                  <a:lnTo>
                    <a:pt x="27" y="30"/>
                  </a:lnTo>
                  <a:lnTo>
                    <a:pt x="29" y="28"/>
                  </a:lnTo>
                  <a:lnTo>
                    <a:pt x="29" y="23"/>
                  </a:lnTo>
                  <a:lnTo>
                    <a:pt x="31" y="21"/>
                  </a:lnTo>
                  <a:lnTo>
                    <a:pt x="31" y="19"/>
                  </a:lnTo>
                  <a:lnTo>
                    <a:pt x="31" y="14"/>
                  </a:lnTo>
                  <a:lnTo>
                    <a:pt x="29" y="12"/>
                  </a:lnTo>
                  <a:lnTo>
                    <a:pt x="29" y="7"/>
                  </a:lnTo>
                  <a:lnTo>
                    <a:pt x="27" y="5"/>
                  </a:lnTo>
                  <a:lnTo>
                    <a:pt x="25" y="5"/>
                  </a:lnTo>
                  <a:lnTo>
                    <a:pt x="21" y="3"/>
                  </a:lnTo>
                  <a:lnTo>
                    <a:pt x="19" y="0"/>
                  </a:lnTo>
                  <a:lnTo>
                    <a:pt x="17" y="0"/>
                  </a:lnTo>
                  <a:lnTo>
                    <a:pt x="12" y="0"/>
                  </a:lnTo>
                  <a:lnTo>
                    <a:pt x="10" y="3"/>
                  </a:lnTo>
                  <a:lnTo>
                    <a:pt x="6" y="5"/>
                  </a:lnTo>
                  <a:lnTo>
                    <a:pt x="4" y="5"/>
                  </a:lnTo>
                  <a:lnTo>
                    <a:pt x="2" y="7"/>
                  </a:lnTo>
                  <a:lnTo>
                    <a:pt x="2" y="12"/>
                  </a:lnTo>
                  <a:lnTo>
                    <a:pt x="0" y="14"/>
                  </a:lnTo>
                  <a:lnTo>
                    <a:pt x="0" y="19"/>
                  </a:lnTo>
                  <a:lnTo>
                    <a:pt x="0" y="21"/>
                  </a:lnTo>
                  <a:lnTo>
                    <a:pt x="2" y="23"/>
                  </a:lnTo>
                  <a:lnTo>
                    <a:pt x="2" y="28"/>
                  </a:lnTo>
                  <a:lnTo>
                    <a:pt x="4" y="30"/>
                  </a:lnTo>
                  <a:lnTo>
                    <a:pt x="6" y="32"/>
                  </a:lnTo>
                  <a:lnTo>
                    <a:pt x="10" y="32"/>
                  </a:lnTo>
                  <a:lnTo>
                    <a:pt x="12" y="35"/>
                  </a:lnTo>
                  <a:lnTo>
                    <a:pt x="17" y="35"/>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3" name="Freeform 112">
              <a:extLst>
                <a:ext uri="{FF2B5EF4-FFF2-40B4-BE49-F238E27FC236}">
                  <a16:creationId xmlns:a16="http://schemas.microsoft.com/office/drawing/2014/main" id="{D3393C1E-B64E-5B6D-304C-D80E8F458586}"/>
                </a:ext>
              </a:extLst>
            </p:cNvPr>
            <p:cNvSpPr>
              <a:spLocks/>
            </p:cNvSpPr>
            <p:nvPr/>
          </p:nvSpPr>
          <p:spPr bwMode="auto">
            <a:xfrm>
              <a:off x="4157083" y="5341347"/>
              <a:ext cx="40983" cy="33110"/>
            </a:xfrm>
            <a:custGeom>
              <a:avLst/>
              <a:gdLst>
                <a:gd name="T0" fmla="*/ 2147483647 w 17"/>
                <a:gd name="T1" fmla="*/ 0 h 18"/>
                <a:gd name="T2" fmla="*/ 2147483647 w 17"/>
                <a:gd name="T3" fmla="*/ 0 h 18"/>
                <a:gd name="T4" fmla="*/ 2147483647 w 17"/>
                <a:gd name="T5" fmla="*/ 2147483647 h 18"/>
                <a:gd name="T6" fmla="*/ 2147483647 w 17"/>
                <a:gd name="T7" fmla="*/ 2147483647 h 18"/>
                <a:gd name="T8" fmla="*/ 2147483647 w 17"/>
                <a:gd name="T9" fmla="*/ 2147483647 h 18"/>
                <a:gd name="T10" fmla="*/ 2147483647 w 17"/>
                <a:gd name="T11" fmla="*/ 2147483647 h 18"/>
                <a:gd name="T12" fmla="*/ 2147483647 w 17"/>
                <a:gd name="T13" fmla="*/ 2147483647 h 18"/>
                <a:gd name="T14" fmla="*/ 2147483647 w 17"/>
                <a:gd name="T15" fmla="*/ 2147483647 h 18"/>
                <a:gd name="T16" fmla="*/ 2147483647 w 17"/>
                <a:gd name="T17" fmla="*/ 2147483647 h 18"/>
                <a:gd name="T18" fmla="*/ 0 w 17"/>
                <a:gd name="T19" fmla="*/ 2147483647 h 18"/>
                <a:gd name="T20" fmla="*/ 0 w 17"/>
                <a:gd name="T21" fmla="*/ 2147483647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2147483647 w 17"/>
                <a:gd name="T31" fmla="*/ 2147483647 h 18"/>
                <a:gd name="T32" fmla="*/ 2147483647 w 17"/>
                <a:gd name="T33" fmla="*/ 2147483647 h 18"/>
                <a:gd name="T34" fmla="*/ 2147483647 w 17"/>
                <a:gd name="T35" fmla="*/ 2147483647 h 18"/>
                <a:gd name="T36" fmla="*/ 2147483647 w 17"/>
                <a:gd name="T37" fmla="*/ 0 h 18"/>
                <a:gd name="T38" fmla="*/ 2147483647 w 17"/>
                <a:gd name="T39" fmla="*/ 0 h 18"/>
                <a:gd name="T40" fmla="*/ 2147483647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7" y="0"/>
                  </a:moveTo>
                  <a:lnTo>
                    <a:pt x="17" y="0"/>
                  </a:lnTo>
                  <a:lnTo>
                    <a:pt x="17" y="2"/>
                  </a:lnTo>
                  <a:lnTo>
                    <a:pt x="14" y="7"/>
                  </a:lnTo>
                  <a:lnTo>
                    <a:pt x="12" y="9"/>
                  </a:lnTo>
                  <a:lnTo>
                    <a:pt x="10" y="11"/>
                  </a:lnTo>
                  <a:lnTo>
                    <a:pt x="8" y="13"/>
                  </a:lnTo>
                  <a:lnTo>
                    <a:pt x="6" y="16"/>
                  </a:lnTo>
                  <a:lnTo>
                    <a:pt x="2" y="18"/>
                  </a:lnTo>
                  <a:lnTo>
                    <a:pt x="0" y="18"/>
                  </a:lnTo>
                  <a:lnTo>
                    <a:pt x="0" y="13"/>
                  </a:lnTo>
                  <a:lnTo>
                    <a:pt x="2" y="13"/>
                  </a:lnTo>
                  <a:lnTo>
                    <a:pt x="4" y="11"/>
                  </a:lnTo>
                  <a:lnTo>
                    <a:pt x="6" y="11"/>
                  </a:lnTo>
                  <a:lnTo>
                    <a:pt x="8" y="9"/>
                  </a:lnTo>
                  <a:lnTo>
                    <a:pt x="10" y="7"/>
                  </a:lnTo>
                  <a:lnTo>
                    <a:pt x="10" y="4"/>
                  </a:lnTo>
                  <a:lnTo>
                    <a:pt x="12" y="2"/>
                  </a:lnTo>
                  <a:lnTo>
                    <a:pt x="12" y="0"/>
                  </a:lnTo>
                  <a:lnTo>
                    <a:pt x="17"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4" name="Freeform 113">
              <a:extLst>
                <a:ext uri="{FF2B5EF4-FFF2-40B4-BE49-F238E27FC236}">
                  <a16:creationId xmlns:a16="http://schemas.microsoft.com/office/drawing/2014/main" id="{5160C0C8-5F21-50CA-ED0A-DA899E565C90}"/>
                </a:ext>
              </a:extLst>
            </p:cNvPr>
            <p:cNvSpPr>
              <a:spLocks/>
            </p:cNvSpPr>
            <p:nvPr/>
          </p:nvSpPr>
          <p:spPr bwMode="auto">
            <a:xfrm>
              <a:off x="4157083" y="5302718"/>
              <a:ext cx="40983" cy="38629"/>
            </a:xfrm>
            <a:custGeom>
              <a:avLst/>
              <a:gdLst>
                <a:gd name="T0" fmla="*/ 0 w 17"/>
                <a:gd name="T1" fmla="*/ 0 h 21"/>
                <a:gd name="T2" fmla="*/ 0 w 17"/>
                <a:gd name="T3" fmla="*/ 0 h 21"/>
                <a:gd name="T4" fmla="*/ 2147483647 w 17"/>
                <a:gd name="T5" fmla="*/ 2147483647 h 21"/>
                <a:gd name="T6" fmla="*/ 2147483647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2147483647 w 17"/>
                <a:gd name="T31" fmla="*/ 2147483647 h 21"/>
                <a:gd name="T32" fmla="*/ 2147483647 w 17"/>
                <a:gd name="T33" fmla="*/ 2147483647 h 21"/>
                <a:gd name="T34" fmla="*/ 2147483647 w 17"/>
                <a:gd name="T35" fmla="*/ 2147483647 h 21"/>
                <a:gd name="T36" fmla="*/ 0 w 17"/>
                <a:gd name="T37" fmla="*/ 2147483647 h 21"/>
                <a:gd name="T38" fmla="*/ 0 w 17"/>
                <a:gd name="T39" fmla="*/ 2147483647 h 21"/>
                <a:gd name="T40" fmla="*/ 0 w 17"/>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1"/>
                <a:gd name="T65" fmla="*/ 17 w 1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1">
                  <a:moveTo>
                    <a:pt x="0" y="0"/>
                  </a:moveTo>
                  <a:lnTo>
                    <a:pt x="0" y="0"/>
                  </a:lnTo>
                  <a:lnTo>
                    <a:pt x="2" y="2"/>
                  </a:lnTo>
                  <a:lnTo>
                    <a:pt x="6" y="2"/>
                  </a:lnTo>
                  <a:lnTo>
                    <a:pt x="8" y="5"/>
                  </a:lnTo>
                  <a:lnTo>
                    <a:pt x="10" y="7"/>
                  </a:lnTo>
                  <a:lnTo>
                    <a:pt x="12" y="9"/>
                  </a:lnTo>
                  <a:lnTo>
                    <a:pt x="14" y="12"/>
                  </a:lnTo>
                  <a:lnTo>
                    <a:pt x="17" y="16"/>
                  </a:lnTo>
                  <a:lnTo>
                    <a:pt x="17" y="21"/>
                  </a:lnTo>
                  <a:lnTo>
                    <a:pt x="12" y="21"/>
                  </a:lnTo>
                  <a:lnTo>
                    <a:pt x="12" y="16"/>
                  </a:lnTo>
                  <a:lnTo>
                    <a:pt x="10" y="14"/>
                  </a:lnTo>
                  <a:lnTo>
                    <a:pt x="10" y="12"/>
                  </a:lnTo>
                  <a:lnTo>
                    <a:pt x="8" y="9"/>
                  </a:lnTo>
                  <a:lnTo>
                    <a:pt x="6" y="7"/>
                  </a:lnTo>
                  <a:lnTo>
                    <a:pt x="4" y="7"/>
                  </a:lnTo>
                  <a:lnTo>
                    <a:pt x="2" y="5"/>
                  </a:lnTo>
                  <a:lnTo>
                    <a:pt x="0" y="5"/>
                  </a:lnTo>
                  <a:lnTo>
                    <a:pt x="0"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5" name="Freeform 114">
              <a:extLst>
                <a:ext uri="{FF2B5EF4-FFF2-40B4-BE49-F238E27FC236}">
                  <a16:creationId xmlns:a16="http://schemas.microsoft.com/office/drawing/2014/main" id="{5B456ADF-B7F5-EA71-8634-62FA5A18C7D7}"/>
                </a:ext>
              </a:extLst>
            </p:cNvPr>
            <p:cNvSpPr>
              <a:spLocks/>
            </p:cNvSpPr>
            <p:nvPr/>
          </p:nvSpPr>
          <p:spPr bwMode="auto">
            <a:xfrm>
              <a:off x="4112684" y="5302718"/>
              <a:ext cx="44398" cy="38629"/>
            </a:xfrm>
            <a:custGeom>
              <a:avLst/>
              <a:gdLst>
                <a:gd name="T0" fmla="*/ 0 w 19"/>
                <a:gd name="T1" fmla="*/ 2147483647 h 21"/>
                <a:gd name="T2" fmla="*/ 0 w 19"/>
                <a:gd name="T3" fmla="*/ 2147483647 h 21"/>
                <a:gd name="T4" fmla="*/ 0 w 19"/>
                <a:gd name="T5" fmla="*/ 2147483647 h 21"/>
                <a:gd name="T6" fmla="*/ 2147483647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2147483647 h 21"/>
                <a:gd name="T16" fmla="*/ 2147483647 w 19"/>
                <a:gd name="T17" fmla="*/ 2147483647 h 21"/>
                <a:gd name="T18" fmla="*/ 2147483647 w 19"/>
                <a:gd name="T19" fmla="*/ 0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2147483647 w 19"/>
                <a:gd name="T29" fmla="*/ 2147483647 h 21"/>
                <a:gd name="T30" fmla="*/ 2147483647 w 19"/>
                <a:gd name="T31" fmla="*/ 2147483647 h 21"/>
                <a:gd name="T32" fmla="*/ 2147483647 w 19"/>
                <a:gd name="T33" fmla="*/ 2147483647 h 21"/>
                <a:gd name="T34" fmla="*/ 2147483647 w 19"/>
                <a:gd name="T35" fmla="*/ 2147483647 h 21"/>
                <a:gd name="T36" fmla="*/ 2147483647 w 19"/>
                <a:gd name="T37" fmla="*/ 2147483647 h 21"/>
                <a:gd name="T38" fmla="*/ 2147483647 w 19"/>
                <a:gd name="T39" fmla="*/ 2147483647 h 21"/>
                <a:gd name="T40" fmla="*/ 0 w 19"/>
                <a:gd name="T41" fmla="*/ 2147483647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21"/>
                <a:gd name="T65" fmla="*/ 19 w 1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21">
                  <a:moveTo>
                    <a:pt x="0" y="21"/>
                  </a:moveTo>
                  <a:lnTo>
                    <a:pt x="0" y="21"/>
                  </a:lnTo>
                  <a:lnTo>
                    <a:pt x="0" y="16"/>
                  </a:lnTo>
                  <a:lnTo>
                    <a:pt x="2" y="12"/>
                  </a:lnTo>
                  <a:lnTo>
                    <a:pt x="4" y="9"/>
                  </a:lnTo>
                  <a:lnTo>
                    <a:pt x="6" y="7"/>
                  </a:lnTo>
                  <a:lnTo>
                    <a:pt x="8" y="5"/>
                  </a:lnTo>
                  <a:lnTo>
                    <a:pt x="10" y="2"/>
                  </a:lnTo>
                  <a:lnTo>
                    <a:pt x="14" y="2"/>
                  </a:lnTo>
                  <a:lnTo>
                    <a:pt x="19" y="0"/>
                  </a:lnTo>
                  <a:lnTo>
                    <a:pt x="19" y="5"/>
                  </a:lnTo>
                  <a:lnTo>
                    <a:pt x="14" y="5"/>
                  </a:lnTo>
                  <a:lnTo>
                    <a:pt x="12" y="7"/>
                  </a:lnTo>
                  <a:lnTo>
                    <a:pt x="10" y="7"/>
                  </a:lnTo>
                  <a:lnTo>
                    <a:pt x="8" y="9"/>
                  </a:lnTo>
                  <a:lnTo>
                    <a:pt x="6" y="12"/>
                  </a:lnTo>
                  <a:lnTo>
                    <a:pt x="6" y="14"/>
                  </a:lnTo>
                  <a:lnTo>
                    <a:pt x="4" y="16"/>
                  </a:lnTo>
                  <a:lnTo>
                    <a:pt x="4" y="21"/>
                  </a:lnTo>
                  <a:lnTo>
                    <a:pt x="0" y="21"/>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6" name="Freeform 115">
              <a:extLst>
                <a:ext uri="{FF2B5EF4-FFF2-40B4-BE49-F238E27FC236}">
                  <a16:creationId xmlns:a16="http://schemas.microsoft.com/office/drawing/2014/main" id="{DC1E013C-A2C2-A8F8-9FFA-BCCA76EDF546}"/>
                </a:ext>
              </a:extLst>
            </p:cNvPr>
            <p:cNvSpPr>
              <a:spLocks/>
            </p:cNvSpPr>
            <p:nvPr/>
          </p:nvSpPr>
          <p:spPr bwMode="auto">
            <a:xfrm>
              <a:off x="4112684" y="5341347"/>
              <a:ext cx="44398" cy="33110"/>
            </a:xfrm>
            <a:custGeom>
              <a:avLst/>
              <a:gdLst>
                <a:gd name="T0" fmla="*/ 2147483647 w 19"/>
                <a:gd name="T1" fmla="*/ 2147483647 h 18"/>
                <a:gd name="T2" fmla="*/ 2147483647 w 19"/>
                <a:gd name="T3" fmla="*/ 2147483647 h 18"/>
                <a:gd name="T4" fmla="*/ 2147483647 w 19"/>
                <a:gd name="T5" fmla="*/ 2147483647 h 18"/>
                <a:gd name="T6" fmla="*/ 2147483647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2147483647 h 18"/>
                <a:gd name="T16" fmla="*/ 0 w 19"/>
                <a:gd name="T17" fmla="*/ 2147483647 h 18"/>
                <a:gd name="T18" fmla="*/ 0 w 19"/>
                <a:gd name="T19" fmla="*/ 0 h 18"/>
                <a:gd name="T20" fmla="*/ 2147483647 w 19"/>
                <a:gd name="T21" fmla="*/ 0 h 18"/>
                <a:gd name="T22" fmla="*/ 2147483647 w 19"/>
                <a:gd name="T23" fmla="*/ 2147483647 h 18"/>
                <a:gd name="T24" fmla="*/ 2147483647 w 19"/>
                <a:gd name="T25" fmla="*/ 2147483647 h 18"/>
                <a:gd name="T26" fmla="*/ 2147483647 w 19"/>
                <a:gd name="T27" fmla="*/ 2147483647 h 18"/>
                <a:gd name="T28" fmla="*/ 2147483647 w 19"/>
                <a:gd name="T29" fmla="*/ 2147483647 h 18"/>
                <a:gd name="T30" fmla="*/ 2147483647 w 19"/>
                <a:gd name="T31" fmla="*/ 2147483647 h 18"/>
                <a:gd name="T32" fmla="*/ 2147483647 w 19"/>
                <a:gd name="T33" fmla="*/ 2147483647 h 18"/>
                <a:gd name="T34" fmla="*/ 2147483647 w 19"/>
                <a:gd name="T35" fmla="*/ 2147483647 h 18"/>
                <a:gd name="T36" fmla="*/ 2147483647 w 19"/>
                <a:gd name="T37" fmla="*/ 2147483647 h 18"/>
                <a:gd name="T38" fmla="*/ 2147483647 w 19"/>
                <a:gd name="T39" fmla="*/ 2147483647 h 18"/>
                <a:gd name="T40" fmla="*/ 2147483647 w 19"/>
                <a:gd name="T41" fmla="*/ 2147483647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8"/>
                <a:gd name="T65" fmla="*/ 19 w 19"/>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8">
                  <a:moveTo>
                    <a:pt x="19" y="18"/>
                  </a:moveTo>
                  <a:lnTo>
                    <a:pt x="19" y="18"/>
                  </a:lnTo>
                  <a:lnTo>
                    <a:pt x="14" y="18"/>
                  </a:lnTo>
                  <a:lnTo>
                    <a:pt x="10" y="16"/>
                  </a:lnTo>
                  <a:lnTo>
                    <a:pt x="8" y="13"/>
                  </a:lnTo>
                  <a:lnTo>
                    <a:pt x="6" y="11"/>
                  </a:lnTo>
                  <a:lnTo>
                    <a:pt x="4" y="9"/>
                  </a:lnTo>
                  <a:lnTo>
                    <a:pt x="2" y="7"/>
                  </a:lnTo>
                  <a:lnTo>
                    <a:pt x="0" y="2"/>
                  </a:lnTo>
                  <a:lnTo>
                    <a:pt x="0" y="0"/>
                  </a:lnTo>
                  <a:lnTo>
                    <a:pt x="4" y="0"/>
                  </a:lnTo>
                  <a:lnTo>
                    <a:pt x="4" y="2"/>
                  </a:lnTo>
                  <a:lnTo>
                    <a:pt x="6" y="4"/>
                  </a:lnTo>
                  <a:lnTo>
                    <a:pt x="6" y="7"/>
                  </a:lnTo>
                  <a:lnTo>
                    <a:pt x="8" y="9"/>
                  </a:lnTo>
                  <a:lnTo>
                    <a:pt x="10" y="11"/>
                  </a:lnTo>
                  <a:lnTo>
                    <a:pt x="12" y="11"/>
                  </a:lnTo>
                  <a:lnTo>
                    <a:pt x="14" y="13"/>
                  </a:lnTo>
                  <a:lnTo>
                    <a:pt x="19" y="13"/>
                  </a:lnTo>
                  <a:lnTo>
                    <a:pt x="19" y="18"/>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7" name="Freeform 116">
              <a:extLst>
                <a:ext uri="{FF2B5EF4-FFF2-40B4-BE49-F238E27FC236}">
                  <a16:creationId xmlns:a16="http://schemas.microsoft.com/office/drawing/2014/main" id="{4BFB6A74-E226-66EC-2566-9892DE49D855}"/>
                </a:ext>
              </a:extLst>
            </p:cNvPr>
            <p:cNvSpPr>
              <a:spLocks/>
            </p:cNvSpPr>
            <p:nvPr/>
          </p:nvSpPr>
          <p:spPr bwMode="auto">
            <a:xfrm>
              <a:off x="4443964" y="5306857"/>
              <a:ext cx="71720" cy="62082"/>
            </a:xfrm>
            <a:custGeom>
              <a:avLst/>
              <a:gdLst>
                <a:gd name="T0" fmla="*/ 2147483647 w 30"/>
                <a:gd name="T1" fmla="*/ 2147483647 h 35"/>
                <a:gd name="T2" fmla="*/ 2147483647 w 30"/>
                <a:gd name="T3" fmla="*/ 2147483647 h 35"/>
                <a:gd name="T4" fmla="*/ 2147483647 w 30"/>
                <a:gd name="T5" fmla="*/ 2147483647 h 35"/>
                <a:gd name="T6" fmla="*/ 2147483647 w 30"/>
                <a:gd name="T7" fmla="*/ 2147483647 h 35"/>
                <a:gd name="T8" fmla="*/ 2147483647 w 30"/>
                <a:gd name="T9" fmla="*/ 2147483647 h 35"/>
                <a:gd name="T10" fmla="*/ 2147483647 w 30"/>
                <a:gd name="T11" fmla="*/ 2147483647 h 35"/>
                <a:gd name="T12" fmla="*/ 2147483647 w 30"/>
                <a:gd name="T13" fmla="*/ 2147483647 h 35"/>
                <a:gd name="T14" fmla="*/ 2147483647 w 30"/>
                <a:gd name="T15" fmla="*/ 2147483647 h 35"/>
                <a:gd name="T16" fmla="*/ 2147483647 w 30"/>
                <a:gd name="T17" fmla="*/ 2147483647 h 35"/>
                <a:gd name="T18" fmla="*/ 2147483647 w 30"/>
                <a:gd name="T19" fmla="*/ 2147483647 h 35"/>
                <a:gd name="T20" fmla="*/ 2147483647 w 30"/>
                <a:gd name="T21" fmla="*/ 2147483647 h 35"/>
                <a:gd name="T22" fmla="*/ 2147483647 w 30"/>
                <a:gd name="T23" fmla="*/ 2147483647 h 35"/>
                <a:gd name="T24" fmla="*/ 2147483647 w 30"/>
                <a:gd name="T25" fmla="*/ 2147483647 h 35"/>
                <a:gd name="T26" fmla="*/ 2147483647 w 30"/>
                <a:gd name="T27" fmla="*/ 2147483647 h 35"/>
                <a:gd name="T28" fmla="*/ 2147483647 w 30"/>
                <a:gd name="T29" fmla="*/ 2147483647 h 35"/>
                <a:gd name="T30" fmla="*/ 2147483647 w 30"/>
                <a:gd name="T31" fmla="*/ 0 h 35"/>
                <a:gd name="T32" fmla="*/ 2147483647 w 30"/>
                <a:gd name="T33" fmla="*/ 0 h 35"/>
                <a:gd name="T34" fmla="*/ 2147483647 w 30"/>
                <a:gd name="T35" fmla="*/ 0 h 35"/>
                <a:gd name="T36" fmla="*/ 2147483647 w 30"/>
                <a:gd name="T37" fmla="*/ 2147483647 h 35"/>
                <a:gd name="T38" fmla="*/ 2147483647 w 30"/>
                <a:gd name="T39" fmla="*/ 2147483647 h 35"/>
                <a:gd name="T40" fmla="*/ 2147483647 w 30"/>
                <a:gd name="T41" fmla="*/ 2147483647 h 35"/>
                <a:gd name="T42" fmla="*/ 2147483647 w 30"/>
                <a:gd name="T43" fmla="*/ 2147483647 h 35"/>
                <a:gd name="T44" fmla="*/ 0 w 30"/>
                <a:gd name="T45" fmla="*/ 2147483647 h 35"/>
                <a:gd name="T46" fmla="*/ 0 w 30"/>
                <a:gd name="T47" fmla="*/ 2147483647 h 35"/>
                <a:gd name="T48" fmla="*/ 0 w 30"/>
                <a:gd name="T49" fmla="*/ 2147483647 h 35"/>
                <a:gd name="T50" fmla="*/ 0 w 30"/>
                <a:gd name="T51" fmla="*/ 2147483647 h 35"/>
                <a:gd name="T52" fmla="*/ 0 w 30"/>
                <a:gd name="T53" fmla="*/ 2147483647 h 35"/>
                <a:gd name="T54" fmla="*/ 2147483647 w 30"/>
                <a:gd name="T55" fmla="*/ 2147483647 h 35"/>
                <a:gd name="T56" fmla="*/ 2147483647 w 30"/>
                <a:gd name="T57" fmla="*/ 2147483647 h 35"/>
                <a:gd name="T58" fmla="*/ 2147483647 w 30"/>
                <a:gd name="T59" fmla="*/ 2147483647 h 35"/>
                <a:gd name="T60" fmla="*/ 2147483647 w 30"/>
                <a:gd name="T61" fmla="*/ 2147483647 h 35"/>
                <a:gd name="T62" fmla="*/ 2147483647 w 30"/>
                <a:gd name="T63" fmla="*/ 2147483647 h 35"/>
                <a:gd name="T64" fmla="*/ 2147483647 w 30"/>
                <a:gd name="T65" fmla="*/ 2147483647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5"/>
                <a:gd name="T101" fmla="*/ 30 w 30"/>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5">
                  <a:moveTo>
                    <a:pt x="15" y="35"/>
                  </a:moveTo>
                  <a:lnTo>
                    <a:pt x="17" y="35"/>
                  </a:lnTo>
                  <a:lnTo>
                    <a:pt x="21" y="32"/>
                  </a:lnTo>
                  <a:lnTo>
                    <a:pt x="24" y="32"/>
                  </a:lnTo>
                  <a:lnTo>
                    <a:pt x="26" y="30"/>
                  </a:lnTo>
                  <a:lnTo>
                    <a:pt x="28" y="28"/>
                  </a:lnTo>
                  <a:lnTo>
                    <a:pt x="30" y="23"/>
                  </a:lnTo>
                  <a:lnTo>
                    <a:pt x="30" y="21"/>
                  </a:lnTo>
                  <a:lnTo>
                    <a:pt x="30" y="19"/>
                  </a:lnTo>
                  <a:lnTo>
                    <a:pt x="30" y="14"/>
                  </a:lnTo>
                  <a:lnTo>
                    <a:pt x="30" y="12"/>
                  </a:lnTo>
                  <a:lnTo>
                    <a:pt x="28" y="7"/>
                  </a:lnTo>
                  <a:lnTo>
                    <a:pt x="26" y="5"/>
                  </a:lnTo>
                  <a:lnTo>
                    <a:pt x="24" y="5"/>
                  </a:lnTo>
                  <a:lnTo>
                    <a:pt x="21" y="3"/>
                  </a:lnTo>
                  <a:lnTo>
                    <a:pt x="17" y="0"/>
                  </a:lnTo>
                  <a:lnTo>
                    <a:pt x="15" y="0"/>
                  </a:lnTo>
                  <a:lnTo>
                    <a:pt x="13" y="0"/>
                  </a:lnTo>
                  <a:lnTo>
                    <a:pt x="9" y="3"/>
                  </a:lnTo>
                  <a:lnTo>
                    <a:pt x="7" y="5"/>
                  </a:lnTo>
                  <a:lnTo>
                    <a:pt x="4" y="5"/>
                  </a:lnTo>
                  <a:lnTo>
                    <a:pt x="2" y="7"/>
                  </a:lnTo>
                  <a:lnTo>
                    <a:pt x="0" y="12"/>
                  </a:lnTo>
                  <a:lnTo>
                    <a:pt x="0" y="14"/>
                  </a:lnTo>
                  <a:lnTo>
                    <a:pt x="0" y="19"/>
                  </a:lnTo>
                  <a:lnTo>
                    <a:pt x="0" y="21"/>
                  </a:lnTo>
                  <a:lnTo>
                    <a:pt x="0" y="23"/>
                  </a:lnTo>
                  <a:lnTo>
                    <a:pt x="2" y="28"/>
                  </a:lnTo>
                  <a:lnTo>
                    <a:pt x="4" y="30"/>
                  </a:lnTo>
                  <a:lnTo>
                    <a:pt x="7" y="32"/>
                  </a:lnTo>
                  <a:lnTo>
                    <a:pt x="9" y="32"/>
                  </a:lnTo>
                  <a:lnTo>
                    <a:pt x="13" y="35"/>
                  </a:lnTo>
                  <a:lnTo>
                    <a:pt x="15" y="35"/>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8" name="Freeform 117">
              <a:extLst>
                <a:ext uri="{FF2B5EF4-FFF2-40B4-BE49-F238E27FC236}">
                  <a16:creationId xmlns:a16="http://schemas.microsoft.com/office/drawing/2014/main" id="{106C053E-1AF9-D6C9-78D7-8D82A7E3CE43}"/>
                </a:ext>
              </a:extLst>
            </p:cNvPr>
            <p:cNvSpPr>
              <a:spLocks/>
            </p:cNvSpPr>
            <p:nvPr/>
          </p:nvSpPr>
          <p:spPr bwMode="auto">
            <a:xfrm>
              <a:off x="4479824" y="5341347"/>
              <a:ext cx="40983" cy="33110"/>
            </a:xfrm>
            <a:custGeom>
              <a:avLst/>
              <a:gdLst>
                <a:gd name="T0" fmla="*/ 2147483647 w 17"/>
                <a:gd name="T1" fmla="*/ 0 h 18"/>
                <a:gd name="T2" fmla="*/ 2147483647 w 17"/>
                <a:gd name="T3" fmla="*/ 0 h 18"/>
                <a:gd name="T4" fmla="*/ 2147483647 w 17"/>
                <a:gd name="T5" fmla="*/ 2147483647 h 18"/>
                <a:gd name="T6" fmla="*/ 2147483647 w 17"/>
                <a:gd name="T7" fmla="*/ 2147483647 h 18"/>
                <a:gd name="T8" fmla="*/ 2147483647 w 17"/>
                <a:gd name="T9" fmla="*/ 2147483647 h 18"/>
                <a:gd name="T10" fmla="*/ 2147483647 w 17"/>
                <a:gd name="T11" fmla="*/ 2147483647 h 18"/>
                <a:gd name="T12" fmla="*/ 2147483647 w 17"/>
                <a:gd name="T13" fmla="*/ 2147483647 h 18"/>
                <a:gd name="T14" fmla="*/ 2147483647 w 17"/>
                <a:gd name="T15" fmla="*/ 2147483647 h 18"/>
                <a:gd name="T16" fmla="*/ 2147483647 w 17"/>
                <a:gd name="T17" fmla="*/ 2147483647 h 18"/>
                <a:gd name="T18" fmla="*/ 0 w 17"/>
                <a:gd name="T19" fmla="*/ 2147483647 h 18"/>
                <a:gd name="T20" fmla="*/ 0 w 17"/>
                <a:gd name="T21" fmla="*/ 2147483647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2147483647 w 17"/>
                <a:gd name="T31" fmla="*/ 2147483647 h 18"/>
                <a:gd name="T32" fmla="*/ 2147483647 w 17"/>
                <a:gd name="T33" fmla="*/ 2147483647 h 18"/>
                <a:gd name="T34" fmla="*/ 2147483647 w 17"/>
                <a:gd name="T35" fmla="*/ 2147483647 h 18"/>
                <a:gd name="T36" fmla="*/ 2147483647 w 17"/>
                <a:gd name="T37" fmla="*/ 0 h 18"/>
                <a:gd name="T38" fmla="*/ 2147483647 w 17"/>
                <a:gd name="T39" fmla="*/ 0 h 18"/>
                <a:gd name="T40" fmla="*/ 2147483647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7" y="0"/>
                  </a:moveTo>
                  <a:lnTo>
                    <a:pt x="17" y="0"/>
                  </a:lnTo>
                  <a:lnTo>
                    <a:pt x="17" y="2"/>
                  </a:lnTo>
                  <a:lnTo>
                    <a:pt x="17" y="7"/>
                  </a:lnTo>
                  <a:lnTo>
                    <a:pt x="15" y="9"/>
                  </a:lnTo>
                  <a:lnTo>
                    <a:pt x="13" y="11"/>
                  </a:lnTo>
                  <a:lnTo>
                    <a:pt x="11" y="13"/>
                  </a:lnTo>
                  <a:lnTo>
                    <a:pt x="6" y="16"/>
                  </a:lnTo>
                  <a:lnTo>
                    <a:pt x="4" y="18"/>
                  </a:lnTo>
                  <a:lnTo>
                    <a:pt x="0" y="18"/>
                  </a:lnTo>
                  <a:lnTo>
                    <a:pt x="0" y="13"/>
                  </a:lnTo>
                  <a:lnTo>
                    <a:pt x="2" y="13"/>
                  </a:lnTo>
                  <a:lnTo>
                    <a:pt x="4" y="11"/>
                  </a:lnTo>
                  <a:lnTo>
                    <a:pt x="9" y="11"/>
                  </a:lnTo>
                  <a:lnTo>
                    <a:pt x="11" y="9"/>
                  </a:lnTo>
                  <a:lnTo>
                    <a:pt x="11" y="7"/>
                  </a:lnTo>
                  <a:lnTo>
                    <a:pt x="13" y="4"/>
                  </a:lnTo>
                  <a:lnTo>
                    <a:pt x="13" y="2"/>
                  </a:lnTo>
                  <a:lnTo>
                    <a:pt x="13" y="0"/>
                  </a:lnTo>
                  <a:lnTo>
                    <a:pt x="17"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9" name="Freeform 118">
              <a:extLst>
                <a:ext uri="{FF2B5EF4-FFF2-40B4-BE49-F238E27FC236}">
                  <a16:creationId xmlns:a16="http://schemas.microsoft.com/office/drawing/2014/main" id="{E9A316BA-DCFD-9766-232C-2450CE0B3DC7}"/>
                </a:ext>
              </a:extLst>
            </p:cNvPr>
            <p:cNvSpPr>
              <a:spLocks/>
            </p:cNvSpPr>
            <p:nvPr/>
          </p:nvSpPr>
          <p:spPr bwMode="auto">
            <a:xfrm>
              <a:off x="4479824" y="5302718"/>
              <a:ext cx="40983" cy="38629"/>
            </a:xfrm>
            <a:custGeom>
              <a:avLst/>
              <a:gdLst>
                <a:gd name="T0" fmla="*/ 0 w 17"/>
                <a:gd name="T1" fmla="*/ 0 h 21"/>
                <a:gd name="T2" fmla="*/ 0 w 17"/>
                <a:gd name="T3" fmla="*/ 0 h 21"/>
                <a:gd name="T4" fmla="*/ 2147483647 w 17"/>
                <a:gd name="T5" fmla="*/ 2147483647 h 21"/>
                <a:gd name="T6" fmla="*/ 2147483647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2147483647 w 17"/>
                <a:gd name="T31" fmla="*/ 2147483647 h 21"/>
                <a:gd name="T32" fmla="*/ 2147483647 w 17"/>
                <a:gd name="T33" fmla="*/ 2147483647 h 21"/>
                <a:gd name="T34" fmla="*/ 2147483647 w 17"/>
                <a:gd name="T35" fmla="*/ 2147483647 h 21"/>
                <a:gd name="T36" fmla="*/ 0 w 17"/>
                <a:gd name="T37" fmla="*/ 2147483647 h 21"/>
                <a:gd name="T38" fmla="*/ 0 w 17"/>
                <a:gd name="T39" fmla="*/ 2147483647 h 21"/>
                <a:gd name="T40" fmla="*/ 0 w 17"/>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1"/>
                <a:gd name="T65" fmla="*/ 17 w 1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1">
                  <a:moveTo>
                    <a:pt x="0" y="0"/>
                  </a:moveTo>
                  <a:lnTo>
                    <a:pt x="0" y="0"/>
                  </a:lnTo>
                  <a:lnTo>
                    <a:pt x="4" y="2"/>
                  </a:lnTo>
                  <a:lnTo>
                    <a:pt x="6" y="2"/>
                  </a:lnTo>
                  <a:lnTo>
                    <a:pt x="11" y="5"/>
                  </a:lnTo>
                  <a:lnTo>
                    <a:pt x="13" y="7"/>
                  </a:lnTo>
                  <a:lnTo>
                    <a:pt x="15" y="9"/>
                  </a:lnTo>
                  <a:lnTo>
                    <a:pt x="17" y="12"/>
                  </a:lnTo>
                  <a:lnTo>
                    <a:pt x="17" y="16"/>
                  </a:lnTo>
                  <a:lnTo>
                    <a:pt x="17" y="21"/>
                  </a:lnTo>
                  <a:lnTo>
                    <a:pt x="13" y="21"/>
                  </a:lnTo>
                  <a:lnTo>
                    <a:pt x="13" y="16"/>
                  </a:lnTo>
                  <a:lnTo>
                    <a:pt x="13" y="14"/>
                  </a:lnTo>
                  <a:lnTo>
                    <a:pt x="11" y="12"/>
                  </a:lnTo>
                  <a:lnTo>
                    <a:pt x="11" y="9"/>
                  </a:lnTo>
                  <a:lnTo>
                    <a:pt x="9" y="7"/>
                  </a:lnTo>
                  <a:lnTo>
                    <a:pt x="4" y="7"/>
                  </a:lnTo>
                  <a:lnTo>
                    <a:pt x="2" y="5"/>
                  </a:lnTo>
                  <a:lnTo>
                    <a:pt x="0" y="5"/>
                  </a:lnTo>
                  <a:lnTo>
                    <a:pt x="0"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0" name="Freeform 119">
              <a:extLst>
                <a:ext uri="{FF2B5EF4-FFF2-40B4-BE49-F238E27FC236}">
                  <a16:creationId xmlns:a16="http://schemas.microsoft.com/office/drawing/2014/main" id="{C36003EA-C9BC-1921-3BF7-DEB709F9F9E7}"/>
                </a:ext>
              </a:extLst>
            </p:cNvPr>
            <p:cNvSpPr>
              <a:spLocks/>
            </p:cNvSpPr>
            <p:nvPr/>
          </p:nvSpPr>
          <p:spPr bwMode="auto">
            <a:xfrm>
              <a:off x="4440549" y="5302718"/>
              <a:ext cx="39275" cy="38629"/>
            </a:xfrm>
            <a:custGeom>
              <a:avLst/>
              <a:gdLst>
                <a:gd name="T0" fmla="*/ 0 w 17"/>
                <a:gd name="T1" fmla="*/ 2147483647 h 21"/>
                <a:gd name="T2" fmla="*/ 0 w 17"/>
                <a:gd name="T3" fmla="*/ 2147483647 h 21"/>
                <a:gd name="T4" fmla="*/ 0 w 17"/>
                <a:gd name="T5" fmla="*/ 2147483647 h 21"/>
                <a:gd name="T6" fmla="*/ 0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2147483647 h 21"/>
                <a:gd name="T16" fmla="*/ 2147483647 w 17"/>
                <a:gd name="T17" fmla="*/ 2147483647 h 21"/>
                <a:gd name="T18" fmla="*/ 2147483647 w 17"/>
                <a:gd name="T19" fmla="*/ 0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2147483647 w 17"/>
                <a:gd name="T31" fmla="*/ 2147483647 h 21"/>
                <a:gd name="T32" fmla="*/ 2147483647 w 17"/>
                <a:gd name="T33" fmla="*/ 2147483647 h 21"/>
                <a:gd name="T34" fmla="*/ 2147483647 w 17"/>
                <a:gd name="T35" fmla="*/ 2147483647 h 21"/>
                <a:gd name="T36" fmla="*/ 2147483647 w 17"/>
                <a:gd name="T37" fmla="*/ 2147483647 h 21"/>
                <a:gd name="T38" fmla="*/ 2147483647 w 17"/>
                <a:gd name="T39" fmla="*/ 2147483647 h 21"/>
                <a:gd name="T40" fmla="*/ 0 w 17"/>
                <a:gd name="T41" fmla="*/ 2147483647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1"/>
                <a:gd name="T65" fmla="*/ 17 w 1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1">
                  <a:moveTo>
                    <a:pt x="0" y="21"/>
                  </a:moveTo>
                  <a:lnTo>
                    <a:pt x="0" y="21"/>
                  </a:lnTo>
                  <a:lnTo>
                    <a:pt x="0" y="16"/>
                  </a:lnTo>
                  <a:lnTo>
                    <a:pt x="0" y="12"/>
                  </a:lnTo>
                  <a:lnTo>
                    <a:pt x="2" y="9"/>
                  </a:lnTo>
                  <a:lnTo>
                    <a:pt x="4" y="7"/>
                  </a:lnTo>
                  <a:lnTo>
                    <a:pt x="6" y="5"/>
                  </a:lnTo>
                  <a:lnTo>
                    <a:pt x="11" y="2"/>
                  </a:lnTo>
                  <a:lnTo>
                    <a:pt x="13" y="2"/>
                  </a:lnTo>
                  <a:lnTo>
                    <a:pt x="17" y="0"/>
                  </a:lnTo>
                  <a:lnTo>
                    <a:pt x="17" y="5"/>
                  </a:lnTo>
                  <a:lnTo>
                    <a:pt x="15" y="5"/>
                  </a:lnTo>
                  <a:lnTo>
                    <a:pt x="13" y="7"/>
                  </a:lnTo>
                  <a:lnTo>
                    <a:pt x="9" y="7"/>
                  </a:lnTo>
                  <a:lnTo>
                    <a:pt x="6" y="9"/>
                  </a:lnTo>
                  <a:lnTo>
                    <a:pt x="6" y="12"/>
                  </a:lnTo>
                  <a:lnTo>
                    <a:pt x="4" y="14"/>
                  </a:lnTo>
                  <a:lnTo>
                    <a:pt x="4" y="16"/>
                  </a:lnTo>
                  <a:lnTo>
                    <a:pt x="4" y="21"/>
                  </a:lnTo>
                  <a:lnTo>
                    <a:pt x="0" y="21"/>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1" name="Freeform 120">
              <a:extLst>
                <a:ext uri="{FF2B5EF4-FFF2-40B4-BE49-F238E27FC236}">
                  <a16:creationId xmlns:a16="http://schemas.microsoft.com/office/drawing/2014/main" id="{EB1E90E5-397E-567D-2AD4-3B60C349A1A7}"/>
                </a:ext>
              </a:extLst>
            </p:cNvPr>
            <p:cNvSpPr>
              <a:spLocks/>
            </p:cNvSpPr>
            <p:nvPr/>
          </p:nvSpPr>
          <p:spPr bwMode="auto">
            <a:xfrm>
              <a:off x="4440549" y="5341347"/>
              <a:ext cx="39275" cy="33110"/>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2147483647 w 17"/>
                <a:gd name="T9" fmla="*/ 2147483647 h 18"/>
                <a:gd name="T10" fmla="*/ 2147483647 w 17"/>
                <a:gd name="T11" fmla="*/ 2147483647 h 18"/>
                <a:gd name="T12" fmla="*/ 2147483647 w 17"/>
                <a:gd name="T13" fmla="*/ 2147483647 h 18"/>
                <a:gd name="T14" fmla="*/ 0 w 17"/>
                <a:gd name="T15" fmla="*/ 2147483647 h 18"/>
                <a:gd name="T16" fmla="*/ 0 w 17"/>
                <a:gd name="T17" fmla="*/ 2147483647 h 18"/>
                <a:gd name="T18" fmla="*/ 0 w 17"/>
                <a:gd name="T19" fmla="*/ 0 h 18"/>
                <a:gd name="T20" fmla="*/ 2147483647 w 17"/>
                <a:gd name="T21" fmla="*/ 0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2147483647 w 17"/>
                <a:gd name="T31" fmla="*/ 2147483647 h 18"/>
                <a:gd name="T32" fmla="*/ 2147483647 w 17"/>
                <a:gd name="T33" fmla="*/ 2147483647 h 18"/>
                <a:gd name="T34" fmla="*/ 2147483647 w 17"/>
                <a:gd name="T35" fmla="*/ 2147483647 h 18"/>
                <a:gd name="T36" fmla="*/ 2147483647 w 17"/>
                <a:gd name="T37" fmla="*/ 2147483647 h 18"/>
                <a:gd name="T38" fmla="*/ 2147483647 w 17"/>
                <a:gd name="T39" fmla="*/ 2147483647 h 18"/>
                <a:gd name="T40" fmla="*/ 2147483647 w 17"/>
                <a:gd name="T41" fmla="*/ 2147483647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7" y="18"/>
                  </a:moveTo>
                  <a:lnTo>
                    <a:pt x="17" y="18"/>
                  </a:lnTo>
                  <a:lnTo>
                    <a:pt x="13" y="18"/>
                  </a:lnTo>
                  <a:lnTo>
                    <a:pt x="11" y="16"/>
                  </a:lnTo>
                  <a:lnTo>
                    <a:pt x="6" y="13"/>
                  </a:lnTo>
                  <a:lnTo>
                    <a:pt x="4" y="11"/>
                  </a:lnTo>
                  <a:lnTo>
                    <a:pt x="2" y="9"/>
                  </a:lnTo>
                  <a:lnTo>
                    <a:pt x="0" y="7"/>
                  </a:lnTo>
                  <a:lnTo>
                    <a:pt x="0" y="2"/>
                  </a:lnTo>
                  <a:lnTo>
                    <a:pt x="0" y="0"/>
                  </a:lnTo>
                  <a:lnTo>
                    <a:pt x="4" y="0"/>
                  </a:lnTo>
                  <a:lnTo>
                    <a:pt x="4" y="2"/>
                  </a:lnTo>
                  <a:lnTo>
                    <a:pt x="4" y="4"/>
                  </a:lnTo>
                  <a:lnTo>
                    <a:pt x="6" y="7"/>
                  </a:lnTo>
                  <a:lnTo>
                    <a:pt x="6" y="9"/>
                  </a:lnTo>
                  <a:lnTo>
                    <a:pt x="9" y="11"/>
                  </a:lnTo>
                  <a:lnTo>
                    <a:pt x="13" y="11"/>
                  </a:lnTo>
                  <a:lnTo>
                    <a:pt x="15" y="13"/>
                  </a:lnTo>
                  <a:lnTo>
                    <a:pt x="17" y="13"/>
                  </a:lnTo>
                  <a:lnTo>
                    <a:pt x="17" y="18"/>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2" name="Freeform 121">
              <a:extLst>
                <a:ext uri="{FF2B5EF4-FFF2-40B4-BE49-F238E27FC236}">
                  <a16:creationId xmlns:a16="http://schemas.microsoft.com/office/drawing/2014/main" id="{9AF60A5E-B94E-6962-61E5-19AE15059F6F}"/>
                </a:ext>
              </a:extLst>
            </p:cNvPr>
            <p:cNvSpPr>
              <a:spLocks/>
            </p:cNvSpPr>
            <p:nvPr/>
          </p:nvSpPr>
          <p:spPr bwMode="auto">
            <a:xfrm>
              <a:off x="3813003" y="5018267"/>
              <a:ext cx="25614" cy="339382"/>
            </a:xfrm>
            <a:custGeom>
              <a:avLst/>
              <a:gdLst>
                <a:gd name="T0" fmla="*/ 2147483647 w 11"/>
                <a:gd name="T1" fmla="*/ 2147483647 h 186"/>
                <a:gd name="T2" fmla="*/ 2147483647 w 11"/>
                <a:gd name="T3" fmla="*/ 2147483647 h 186"/>
                <a:gd name="T4" fmla="*/ 2147483647 w 11"/>
                <a:gd name="T5" fmla="*/ 2147483647 h 186"/>
                <a:gd name="T6" fmla="*/ 0 w 11"/>
                <a:gd name="T7" fmla="*/ 2147483647 h 186"/>
                <a:gd name="T8" fmla="*/ 0 w 11"/>
                <a:gd name="T9" fmla="*/ 2147483647 h 186"/>
                <a:gd name="T10" fmla="*/ 2147483647 w 11"/>
                <a:gd name="T11" fmla="*/ 0 h 186"/>
                <a:gd name="T12" fmla="*/ 0 w 11"/>
                <a:gd name="T13" fmla="*/ 2147483647 h 186"/>
                <a:gd name="T14" fmla="*/ 0 w 11"/>
                <a:gd name="T15" fmla="*/ 0 h 186"/>
                <a:gd name="T16" fmla="*/ 2147483647 w 11"/>
                <a:gd name="T17" fmla="*/ 0 h 186"/>
                <a:gd name="T18" fmla="*/ 2147483647 w 11"/>
                <a:gd name="T19" fmla="*/ 2147483647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86"/>
                <a:gd name="T32" fmla="*/ 11 w 11"/>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86">
                  <a:moveTo>
                    <a:pt x="7" y="14"/>
                  </a:moveTo>
                  <a:lnTo>
                    <a:pt x="11" y="7"/>
                  </a:lnTo>
                  <a:lnTo>
                    <a:pt x="11" y="186"/>
                  </a:lnTo>
                  <a:lnTo>
                    <a:pt x="0" y="186"/>
                  </a:lnTo>
                  <a:lnTo>
                    <a:pt x="0" y="7"/>
                  </a:lnTo>
                  <a:lnTo>
                    <a:pt x="7" y="0"/>
                  </a:lnTo>
                  <a:lnTo>
                    <a:pt x="0" y="7"/>
                  </a:lnTo>
                  <a:lnTo>
                    <a:pt x="0" y="0"/>
                  </a:lnTo>
                  <a:lnTo>
                    <a:pt x="7" y="0"/>
                  </a:lnTo>
                  <a:lnTo>
                    <a:pt x="7" y="14"/>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3" name="Freeform 122">
              <a:extLst>
                <a:ext uri="{FF2B5EF4-FFF2-40B4-BE49-F238E27FC236}">
                  <a16:creationId xmlns:a16="http://schemas.microsoft.com/office/drawing/2014/main" id="{5CAA9D4C-EA48-07B7-5560-DF62CF869E73}"/>
                </a:ext>
              </a:extLst>
            </p:cNvPr>
            <p:cNvSpPr>
              <a:spLocks/>
            </p:cNvSpPr>
            <p:nvPr/>
          </p:nvSpPr>
          <p:spPr bwMode="auto">
            <a:xfrm>
              <a:off x="3815557" y="5319273"/>
              <a:ext cx="973349" cy="26213"/>
            </a:xfrm>
            <a:custGeom>
              <a:avLst/>
              <a:gdLst>
                <a:gd name="T0" fmla="*/ 2147483647 w 406"/>
                <a:gd name="T1" fmla="*/ 2147483647 h 14"/>
                <a:gd name="T2" fmla="*/ 2147483647 w 406"/>
                <a:gd name="T3" fmla="*/ 2147483647 h 14"/>
                <a:gd name="T4" fmla="*/ 0 w 406"/>
                <a:gd name="T5" fmla="*/ 2147483647 h 14"/>
                <a:gd name="T6" fmla="*/ 0 w 406"/>
                <a:gd name="T7" fmla="*/ 0 h 14"/>
                <a:gd name="T8" fmla="*/ 2147483647 w 406"/>
                <a:gd name="T9" fmla="*/ 0 h 14"/>
                <a:gd name="T10" fmla="*/ 2147483647 w 406"/>
                <a:gd name="T11" fmla="*/ 2147483647 h 14"/>
                <a:gd name="T12" fmla="*/ 2147483647 w 406"/>
                <a:gd name="T13" fmla="*/ 0 h 14"/>
                <a:gd name="T14" fmla="*/ 2147483647 w 406"/>
                <a:gd name="T15" fmla="*/ 0 h 14"/>
                <a:gd name="T16" fmla="*/ 2147483647 w 406"/>
                <a:gd name="T17" fmla="*/ 2147483647 h 14"/>
                <a:gd name="T18" fmla="*/ 2147483647 w 406"/>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14"/>
                <a:gd name="T32" fmla="*/ 406 w 40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14">
                  <a:moveTo>
                    <a:pt x="393" y="7"/>
                  </a:moveTo>
                  <a:lnTo>
                    <a:pt x="400" y="14"/>
                  </a:lnTo>
                  <a:lnTo>
                    <a:pt x="0" y="14"/>
                  </a:lnTo>
                  <a:lnTo>
                    <a:pt x="0" y="0"/>
                  </a:lnTo>
                  <a:lnTo>
                    <a:pt x="400" y="0"/>
                  </a:lnTo>
                  <a:lnTo>
                    <a:pt x="406" y="7"/>
                  </a:lnTo>
                  <a:lnTo>
                    <a:pt x="400" y="0"/>
                  </a:lnTo>
                  <a:lnTo>
                    <a:pt x="406" y="0"/>
                  </a:lnTo>
                  <a:lnTo>
                    <a:pt x="406" y="7"/>
                  </a:lnTo>
                  <a:lnTo>
                    <a:pt x="393" y="7"/>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4" name="Freeform 123">
              <a:extLst>
                <a:ext uri="{FF2B5EF4-FFF2-40B4-BE49-F238E27FC236}">
                  <a16:creationId xmlns:a16="http://schemas.microsoft.com/office/drawing/2014/main" id="{212EA7A1-90A8-8E02-902D-9045DAB730CC}"/>
                </a:ext>
              </a:extLst>
            </p:cNvPr>
            <p:cNvSpPr>
              <a:spLocks/>
            </p:cNvSpPr>
            <p:nvPr/>
          </p:nvSpPr>
          <p:spPr bwMode="auto">
            <a:xfrm>
              <a:off x="4768413" y="4995502"/>
              <a:ext cx="30737" cy="326965"/>
            </a:xfrm>
            <a:custGeom>
              <a:avLst/>
              <a:gdLst>
                <a:gd name="T0" fmla="*/ 2147483647 w 13"/>
                <a:gd name="T1" fmla="*/ 2147483647 h 179"/>
                <a:gd name="T2" fmla="*/ 0 w 13"/>
                <a:gd name="T3" fmla="*/ 2147483647 h 179"/>
                <a:gd name="T4" fmla="*/ 0 w 13"/>
                <a:gd name="T5" fmla="*/ 0 h 179"/>
                <a:gd name="T6" fmla="*/ 2147483647 w 13"/>
                <a:gd name="T7" fmla="*/ 0 h 179"/>
                <a:gd name="T8" fmla="*/ 2147483647 w 13"/>
                <a:gd name="T9" fmla="*/ 2147483647 h 179"/>
                <a:gd name="T10" fmla="*/ 2147483647 w 13"/>
                <a:gd name="T11" fmla="*/ 2147483647 h 179"/>
                <a:gd name="T12" fmla="*/ 0 60000 65536"/>
                <a:gd name="T13" fmla="*/ 0 60000 65536"/>
                <a:gd name="T14" fmla="*/ 0 60000 65536"/>
                <a:gd name="T15" fmla="*/ 0 60000 65536"/>
                <a:gd name="T16" fmla="*/ 0 60000 65536"/>
                <a:gd name="T17" fmla="*/ 0 60000 65536"/>
                <a:gd name="T18" fmla="*/ 0 w 13"/>
                <a:gd name="T19" fmla="*/ 0 h 179"/>
                <a:gd name="T20" fmla="*/ 13 w 13"/>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3" h="179">
                  <a:moveTo>
                    <a:pt x="7" y="179"/>
                  </a:moveTo>
                  <a:lnTo>
                    <a:pt x="0" y="179"/>
                  </a:lnTo>
                  <a:lnTo>
                    <a:pt x="0" y="0"/>
                  </a:lnTo>
                  <a:lnTo>
                    <a:pt x="13" y="0"/>
                  </a:lnTo>
                  <a:lnTo>
                    <a:pt x="13" y="179"/>
                  </a:lnTo>
                  <a:lnTo>
                    <a:pt x="7" y="179"/>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5" name="Freeform 124">
              <a:extLst>
                <a:ext uri="{FF2B5EF4-FFF2-40B4-BE49-F238E27FC236}">
                  <a16:creationId xmlns:a16="http://schemas.microsoft.com/office/drawing/2014/main" id="{E9460E5F-F1E6-1A67-E844-B8689C00AFF7}"/>
                </a:ext>
              </a:extLst>
            </p:cNvPr>
            <p:cNvSpPr>
              <a:spLocks/>
            </p:cNvSpPr>
            <p:nvPr/>
          </p:nvSpPr>
          <p:spPr bwMode="auto">
            <a:xfrm>
              <a:off x="4481524" y="5030246"/>
              <a:ext cx="23907" cy="286957"/>
            </a:xfrm>
            <a:custGeom>
              <a:avLst/>
              <a:gdLst>
                <a:gd name="T0" fmla="*/ 2147483647 w 10"/>
                <a:gd name="T1" fmla="*/ 0 h 158"/>
                <a:gd name="T2" fmla="*/ 2147483647 w 10"/>
                <a:gd name="T3" fmla="*/ 2147483647 h 158"/>
                <a:gd name="T4" fmla="*/ 2147483647 w 10"/>
                <a:gd name="T5" fmla="*/ 2147483647 h 158"/>
                <a:gd name="T6" fmla="*/ 0 w 10"/>
                <a:gd name="T7" fmla="*/ 2147483647 h 158"/>
                <a:gd name="T8" fmla="*/ 0 w 10"/>
                <a:gd name="T9" fmla="*/ 2147483647 h 158"/>
                <a:gd name="T10" fmla="*/ 2147483647 w 10"/>
                <a:gd name="T11" fmla="*/ 2147483647 h 158"/>
                <a:gd name="T12" fmla="*/ 2147483647 w 10"/>
                <a:gd name="T13" fmla="*/ 0 h 158"/>
                <a:gd name="T14" fmla="*/ 2147483647 w 10"/>
                <a:gd name="T15" fmla="*/ 0 h 158"/>
                <a:gd name="T16" fmla="*/ 2147483647 w 10"/>
                <a:gd name="T17" fmla="*/ 2147483647 h 158"/>
                <a:gd name="T18" fmla="*/ 2147483647 w 1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58"/>
                <a:gd name="T32" fmla="*/ 10 w 1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58">
                  <a:moveTo>
                    <a:pt x="6" y="0"/>
                  </a:moveTo>
                  <a:lnTo>
                    <a:pt x="10" y="7"/>
                  </a:lnTo>
                  <a:lnTo>
                    <a:pt x="10" y="158"/>
                  </a:lnTo>
                  <a:lnTo>
                    <a:pt x="0" y="158"/>
                  </a:lnTo>
                  <a:lnTo>
                    <a:pt x="0" y="7"/>
                  </a:lnTo>
                  <a:lnTo>
                    <a:pt x="6" y="14"/>
                  </a:lnTo>
                  <a:lnTo>
                    <a:pt x="6" y="0"/>
                  </a:lnTo>
                  <a:lnTo>
                    <a:pt x="10" y="0"/>
                  </a:lnTo>
                  <a:lnTo>
                    <a:pt x="10" y="7"/>
                  </a:lnTo>
                  <a:lnTo>
                    <a:pt x="6"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6" name="Freeform 125">
              <a:extLst>
                <a:ext uri="{FF2B5EF4-FFF2-40B4-BE49-F238E27FC236}">
                  <a16:creationId xmlns:a16="http://schemas.microsoft.com/office/drawing/2014/main" id="{15369C59-899E-8F8B-4225-FD26A3EFD9C8}"/>
                </a:ext>
              </a:extLst>
            </p:cNvPr>
            <p:cNvSpPr>
              <a:spLocks/>
            </p:cNvSpPr>
            <p:nvPr/>
          </p:nvSpPr>
          <p:spPr bwMode="auto">
            <a:xfrm>
              <a:off x="4140006" y="5319273"/>
              <a:ext cx="344941" cy="26213"/>
            </a:xfrm>
            <a:custGeom>
              <a:avLst/>
              <a:gdLst>
                <a:gd name="T0" fmla="*/ 0 w 144"/>
                <a:gd name="T1" fmla="*/ 2147483647 h 14"/>
                <a:gd name="T2" fmla="*/ 2147483647 w 144"/>
                <a:gd name="T3" fmla="*/ 0 h 14"/>
                <a:gd name="T4" fmla="*/ 2147483647 w 144"/>
                <a:gd name="T5" fmla="*/ 0 h 14"/>
                <a:gd name="T6" fmla="*/ 2147483647 w 144"/>
                <a:gd name="T7" fmla="*/ 2147483647 h 14"/>
                <a:gd name="T8" fmla="*/ 2147483647 w 144"/>
                <a:gd name="T9" fmla="*/ 2147483647 h 14"/>
                <a:gd name="T10" fmla="*/ 2147483647 w 144"/>
                <a:gd name="T11" fmla="*/ 2147483647 h 14"/>
                <a:gd name="T12" fmla="*/ 0 w 144"/>
                <a:gd name="T13" fmla="*/ 2147483647 h 14"/>
                <a:gd name="T14" fmla="*/ 0 w 144"/>
                <a:gd name="T15" fmla="*/ 0 h 14"/>
                <a:gd name="T16" fmla="*/ 2147483647 w 144"/>
                <a:gd name="T17" fmla="*/ 0 h 14"/>
                <a:gd name="T18" fmla="*/ 0 w 144"/>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
                <a:gd name="T32" fmla="*/ 144 w 14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
                  <a:moveTo>
                    <a:pt x="0" y="7"/>
                  </a:moveTo>
                  <a:lnTo>
                    <a:pt x="4" y="0"/>
                  </a:lnTo>
                  <a:lnTo>
                    <a:pt x="144" y="0"/>
                  </a:lnTo>
                  <a:lnTo>
                    <a:pt x="144" y="14"/>
                  </a:lnTo>
                  <a:lnTo>
                    <a:pt x="4" y="14"/>
                  </a:lnTo>
                  <a:lnTo>
                    <a:pt x="11" y="7"/>
                  </a:lnTo>
                  <a:lnTo>
                    <a:pt x="0" y="7"/>
                  </a:lnTo>
                  <a:lnTo>
                    <a:pt x="0" y="0"/>
                  </a:lnTo>
                  <a:lnTo>
                    <a:pt x="4" y="0"/>
                  </a:lnTo>
                  <a:lnTo>
                    <a:pt x="0" y="7"/>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7" name="Freeform 126">
              <a:extLst>
                <a:ext uri="{FF2B5EF4-FFF2-40B4-BE49-F238E27FC236}">
                  <a16:creationId xmlns:a16="http://schemas.microsoft.com/office/drawing/2014/main" id="{097064BE-E51B-0E9E-8BE7-8B5BF15D8B30}"/>
                </a:ext>
              </a:extLst>
            </p:cNvPr>
            <p:cNvSpPr>
              <a:spLocks/>
            </p:cNvSpPr>
            <p:nvPr/>
          </p:nvSpPr>
          <p:spPr bwMode="auto">
            <a:xfrm>
              <a:off x="4140006" y="5030246"/>
              <a:ext cx="27322" cy="274540"/>
            </a:xfrm>
            <a:custGeom>
              <a:avLst/>
              <a:gdLst>
                <a:gd name="T0" fmla="*/ 2147483647 w 11"/>
                <a:gd name="T1" fmla="*/ 2147483647 h 151"/>
                <a:gd name="T2" fmla="*/ 0 w 11"/>
                <a:gd name="T3" fmla="*/ 2147483647 h 151"/>
                <a:gd name="T4" fmla="*/ 0 w 11"/>
                <a:gd name="T5" fmla="*/ 0 h 151"/>
                <a:gd name="T6" fmla="*/ 2147483647 w 11"/>
                <a:gd name="T7" fmla="*/ 0 h 151"/>
                <a:gd name="T8" fmla="*/ 2147483647 w 11"/>
                <a:gd name="T9" fmla="*/ 2147483647 h 151"/>
                <a:gd name="T10" fmla="*/ 2147483647 w 11"/>
                <a:gd name="T11" fmla="*/ 2147483647 h 151"/>
                <a:gd name="T12" fmla="*/ 0 60000 65536"/>
                <a:gd name="T13" fmla="*/ 0 60000 65536"/>
                <a:gd name="T14" fmla="*/ 0 60000 65536"/>
                <a:gd name="T15" fmla="*/ 0 60000 65536"/>
                <a:gd name="T16" fmla="*/ 0 60000 65536"/>
                <a:gd name="T17" fmla="*/ 0 60000 65536"/>
                <a:gd name="T18" fmla="*/ 0 w 11"/>
                <a:gd name="T19" fmla="*/ 0 h 151"/>
                <a:gd name="T20" fmla="*/ 11 w 1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1" h="151">
                  <a:moveTo>
                    <a:pt x="7" y="151"/>
                  </a:moveTo>
                  <a:lnTo>
                    <a:pt x="0" y="151"/>
                  </a:lnTo>
                  <a:lnTo>
                    <a:pt x="0" y="0"/>
                  </a:lnTo>
                  <a:lnTo>
                    <a:pt x="11" y="0"/>
                  </a:lnTo>
                  <a:lnTo>
                    <a:pt x="11" y="151"/>
                  </a:lnTo>
                  <a:lnTo>
                    <a:pt x="7" y="151"/>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8" name="Freeform 127">
              <a:extLst>
                <a:ext uri="{FF2B5EF4-FFF2-40B4-BE49-F238E27FC236}">
                  <a16:creationId xmlns:a16="http://schemas.microsoft.com/office/drawing/2014/main" id="{3FE72233-54DB-21EA-4BA8-3B0CDECB41EE}"/>
                </a:ext>
              </a:extLst>
            </p:cNvPr>
            <p:cNvSpPr>
              <a:spLocks/>
            </p:cNvSpPr>
            <p:nvPr/>
          </p:nvSpPr>
          <p:spPr bwMode="auto">
            <a:xfrm>
              <a:off x="4279305" y="5323411"/>
              <a:ext cx="65651" cy="789196"/>
            </a:xfrm>
            <a:custGeom>
              <a:avLst/>
              <a:gdLst>
                <a:gd name="T0" fmla="*/ 2147483647 w 25"/>
                <a:gd name="T1" fmla="*/ 2147483647 h 502"/>
                <a:gd name="T2" fmla="*/ 2147483647 w 25"/>
                <a:gd name="T3" fmla="*/ 2147483647 h 502"/>
                <a:gd name="T4" fmla="*/ 0 w 25"/>
                <a:gd name="T5" fmla="*/ 0 h 502"/>
                <a:gd name="T6" fmla="*/ 2147483647 w 25"/>
                <a:gd name="T7" fmla="*/ 0 h 502"/>
                <a:gd name="T8" fmla="*/ 2147483647 w 25"/>
                <a:gd name="T9" fmla="*/ 2147483647 h 502"/>
                <a:gd name="T10" fmla="*/ 2147483647 w 25"/>
                <a:gd name="T11" fmla="*/ 2147483647 h 502"/>
                <a:gd name="T12" fmla="*/ 0 60000 65536"/>
                <a:gd name="T13" fmla="*/ 0 60000 65536"/>
                <a:gd name="T14" fmla="*/ 0 60000 65536"/>
                <a:gd name="T15" fmla="*/ 0 60000 65536"/>
                <a:gd name="T16" fmla="*/ 0 60000 65536"/>
                <a:gd name="T17" fmla="*/ 0 60000 65536"/>
                <a:gd name="T18" fmla="*/ 0 w 25"/>
                <a:gd name="T19" fmla="*/ 0 h 502"/>
                <a:gd name="T20" fmla="*/ 25 w 25"/>
                <a:gd name="T21" fmla="*/ 502 h 502"/>
              </a:gdLst>
              <a:ahLst/>
              <a:cxnLst>
                <a:cxn ang="T12">
                  <a:pos x="T0" y="T1"/>
                </a:cxn>
                <a:cxn ang="T13">
                  <a:pos x="T2" y="T3"/>
                </a:cxn>
                <a:cxn ang="T14">
                  <a:pos x="T4" y="T5"/>
                </a:cxn>
                <a:cxn ang="T15">
                  <a:pos x="T6" y="T7"/>
                </a:cxn>
                <a:cxn ang="T16">
                  <a:pos x="T8" y="T9"/>
                </a:cxn>
                <a:cxn ang="T17">
                  <a:pos x="T10" y="T11"/>
                </a:cxn>
              </a:cxnLst>
              <a:rect l="T18" t="T19" r="T20" b="T21"/>
              <a:pathLst>
                <a:path w="25" h="502">
                  <a:moveTo>
                    <a:pt x="19" y="502"/>
                  </a:moveTo>
                  <a:lnTo>
                    <a:pt x="13" y="502"/>
                  </a:lnTo>
                  <a:lnTo>
                    <a:pt x="0" y="0"/>
                  </a:lnTo>
                  <a:lnTo>
                    <a:pt x="10" y="0"/>
                  </a:lnTo>
                  <a:lnTo>
                    <a:pt x="25" y="500"/>
                  </a:lnTo>
                  <a:lnTo>
                    <a:pt x="19" y="502"/>
                  </a:lnTo>
                  <a:close/>
                </a:path>
              </a:pathLst>
            </a:custGeom>
            <a:solidFill>
              <a:schemeClr val="accent2"/>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29" name="Rectangle 129">
              <a:extLst>
                <a:ext uri="{FF2B5EF4-FFF2-40B4-BE49-F238E27FC236}">
                  <a16:creationId xmlns:a16="http://schemas.microsoft.com/office/drawing/2014/main" id="{01D24C1B-DA71-2378-8857-21BB81EE37A7}"/>
                </a:ext>
              </a:extLst>
            </p:cNvPr>
            <p:cNvSpPr>
              <a:spLocks noChangeArrowheads="1"/>
            </p:cNvSpPr>
            <p:nvPr/>
          </p:nvSpPr>
          <p:spPr bwMode="auto">
            <a:xfrm>
              <a:off x="4415671" y="6143598"/>
              <a:ext cx="203582" cy="338554"/>
            </a:xfrm>
            <a:prstGeom prst="rect">
              <a:avLst/>
            </a:prstGeom>
            <a:noFill/>
            <a:ln w="9525">
              <a:noFill/>
              <a:miter lim="800000"/>
              <a:headEnd/>
              <a:tailEnd/>
            </a:ln>
          </p:spPr>
          <p:txBody>
            <a:bodyPr wrap="none" lIns="0" tIns="0" rIns="0" bIns="0">
              <a:spAutoFit/>
            </a:bodyPr>
            <a:lstStyle/>
            <a:p>
              <a:pPr defTabSz="1041400" eaLnBrk="0" hangingPunct="0">
                <a:defRPr/>
              </a:pPr>
              <a:r>
                <a:rPr lang="de-DE" sz="2200" dirty="0">
                  <a:solidFill>
                    <a:srgbClr val="9900CC"/>
                  </a:solidFill>
                  <a:latin typeface="Arial" panose="020B0604020202020204" pitchFamily="34" charset="0"/>
                  <a:cs typeface="Arial" panose="020B0604020202020204" pitchFamily="34" charset="0"/>
                </a:rPr>
                <a:t>R</a:t>
              </a:r>
              <a:endParaRPr lang="de-DE" sz="1600" dirty="0">
                <a:latin typeface="Arial" panose="020B0604020202020204" pitchFamily="34" charset="0"/>
                <a:cs typeface="Arial" panose="020B0604020202020204" pitchFamily="34" charset="0"/>
              </a:endParaRPr>
            </a:p>
          </p:txBody>
        </p:sp>
        <p:sp>
          <p:nvSpPr>
            <p:cNvPr id="30" name="Rectangle 130">
              <a:extLst>
                <a:ext uri="{FF2B5EF4-FFF2-40B4-BE49-F238E27FC236}">
                  <a16:creationId xmlns:a16="http://schemas.microsoft.com/office/drawing/2014/main" id="{D98CFF4E-B1CD-453C-7657-B61AE2A80269}"/>
                </a:ext>
              </a:extLst>
            </p:cNvPr>
            <p:cNvSpPr>
              <a:spLocks noChangeArrowheads="1"/>
            </p:cNvSpPr>
            <p:nvPr/>
          </p:nvSpPr>
          <p:spPr bwMode="auto">
            <a:xfrm>
              <a:off x="4656448" y="6318808"/>
              <a:ext cx="38472" cy="169277"/>
            </a:xfrm>
            <a:prstGeom prst="rect">
              <a:avLst/>
            </a:prstGeom>
            <a:noFill/>
            <a:ln w="9525">
              <a:noFill/>
              <a:miter lim="800000"/>
              <a:headEnd/>
              <a:tailEnd/>
            </a:ln>
          </p:spPr>
          <p:txBody>
            <a:bodyPr wrap="none" lIns="0" tIns="0" rIns="0" bIns="0">
              <a:spAutoFit/>
            </a:bodyPr>
            <a:lstStyle/>
            <a:p>
              <a:pPr defTabSz="1041400" eaLnBrk="0" hangingPunct="0">
                <a:defRPr/>
              </a:pPr>
              <a:r>
                <a:rPr lang="de-DE" sz="1100">
                  <a:solidFill>
                    <a:srgbClr val="9900CC"/>
                  </a:solidFill>
                  <a:latin typeface="Arial" panose="020B0604020202020204" pitchFamily="34" charset="0"/>
                  <a:cs typeface="Arial" panose="020B0604020202020204" pitchFamily="34" charset="0"/>
                </a:rPr>
                <a:t>I</a:t>
              </a:r>
              <a:endParaRPr lang="de-DE" sz="1600">
                <a:latin typeface="Arial" panose="020B0604020202020204" pitchFamily="34" charset="0"/>
                <a:cs typeface="Arial" panose="020B0604020202020204" pitchFamily="34" charset="0"/>
              </a:endParaRPr>
            </a:p>
          </p:txBody>
        </p:sp>
        <p:sp>
          <p:nvSpPr>
            <p:cNvPr id="31" name="Rectangle 131">
              <a:extLst>
                <a:ext uri="{FF2B5EF4-FFF2-40B4-BE49-F238E27FC236}">
                  <a16:creationId xmlns:a16="http://schemas.microsoft.com/office/drawing/2014/main" id="{42FB90DE-1ACA-6503-C5D9-5931B5E1115E}"/>
                </a:ext>
              </a:extLst>
            </p:cNvPr>
            <p:cNvSpPr>
              <a:spLocks noChangeArrowheads="1"/>
            </p:cNvSpPr>
            <p:nvPr/>
          </p:nvSpPr>
          <p:spPr bwMode="auto">
            <a:xfrm>
              <a:off x="4702553" y="6318808"/>
              <a:ext cx="70532" cy="169277"/>
            </a:xfrm>
            <a:prstGeom prst="rect">
              <a:avLst/>
            </a:prstGeom>
            <a:noFill/>
            <a:ln w="9525">
              <a:noFill/>
              <a:miter lim="800000"/>
              <a:headEnd/>
              <a:tailEnd/>
            </a:ln>
          </p:spPr>
          <p:txBody>
            <a:bodyPr wrap="none" lIns="0" tIns="0" rIns="0" bIns="0">
              <a:spAutoFit/>
            </a:bodyPr>
            <a:lstStyle/>
            <a:p>
              <a:pPr defTabSz="1041400" eaLnBrk="0" hangingPunct="0">
                <a:defRPr/>
              </a:pPr>
              <a:r>
                <a:rPr lang="de-DE" sz="1100">
                  <a:solidFill>
                    <a:srgbClr val="9900CC"/>
                  </a:solidFill>
                  <a:latin typeface="Arial" panose="020B0604020202020204" pitchFamily="34" charset="0"/>
                  <a:cs typeface="Arial" panose="020B0604020202020204" pitchFamily="34" charset="0"/>
                </a:rPr>
                <a:t>s</a:t>
              </a:r>
              <a:endParaRPr lang="de-DE" sz="1600">
                <a:latin typeface="Arial" panose="020B0604020202020204" pitchFamily="34" charset="0"/>
                <a:cs typeface="Arial" panose="020B0604020202020204" pitchFamily="34" charset="0"/>
              </a:endParaRPr>
            </a:p>
          </p:txBody>
        </p:sp>
        <p:sp>
          <p:nvSpPr>
            <p:cNvPr id="32" name="Rectangle 132">
              <a:extLst>
                <a:ext uri="{FF2B5EF4-FFF2-40B4-BE49-F238E27FC236}">
                  <a16:creationId xmlns:a16="http://schemas.microsoft.com/office/drawing/2014/main" id="{C08F39FF-A6D4-B572-FFFC-9259584AB002}"/>
                </a:ext>
              </a:extLst>
            </p:cNvPr>
            <p:cNvSpPr>
              <a:spLocks noChangeArrowheads="1"/>
            </p:cNvSpPr>
            <p:nvPr/>
          </p:nvSpPr>
          <p:spPr bwMode="auto">
            <a:xfrm>
              <a:off x="4789643" y="6318808"/>
              <a:ext cx="78548" cy="169277"/>
            </a:xfrm>
            <a:prstGeom prst="rect">
              <a:avLst/>
            </a:prstGeom>
            <a:noFill/>
            <a:ln w="9525">
              <a:noFill/>
              <a:miter lim="800000"/>
              <a:headEnd/>
              <a:tailEnd/>
            </a:ln>
          </p:spPr>
          <p:txBody>
            <a:bodyPr wrap="none" lIns="0" tIns="0" rIns="0" bIns="0">
              <a:spAutoFit/>
            </a:bodyPr>
            <a:lstStyle/>
            <a:p>
              <a:pPr defTabSz="1041400" eaLnBrk="0" hangingPunct="0">
                <a:defRPr/>
              </a:pPr>
              <a:r>
                <a:rPr lang="de-DE" sz="1100">
                  <a:solidFill>
                    <a:srgbClr val="9900CC"/>
                  </a:solidFill>
                  <a:latin typeface="Arial" panose="020B0604020202020204" pitchFamily="34" charset="0"/>
                  <a:cs typeface="Arial" panose="020B0604020202020204" pitchFamily="34" charset="0"/>
                </a:rPr>
                <a:t>o</a:t>
              </a:r>
              <a:endParaRPr lang="de-DE" sz="1600">
                <a:latin typeface="Arial" panose="020B0604020202020204" pitchFamily="34" charset="0"/>
                <a:cs typeface="Arial" panose="020B0604020202020204" pitchFamily="34" charset="0"/>
              </a:endParaRPr>
            </a:p>
          </p:txBody>
        </p:sp>
        <p:sp>
          <p:nvSpPr>
            <p:cNvPr id="33" name="Rectangle 139">
              <a:extLst>
                <a:ext uri="{FF2B5EF4-FFF2-40B4-BE49-F238E27FC236}">
                  <a16:creationId xmlns:a16="http://schemas.microsoft.com/office/drawing/2014/main" id="{AA62F31A-13EE-C00D-2E97-16090926363C}"/>
                </a:ext>
              </a:extLst>
            </p:cNvPr>
            <p:cNvSpPr>
              <a:spLocks noChangeArrowheads="1"/>
            </p:cNvSpPr>
            <p:nvPr/>
          </p:nvSpPr>
          <p:spPr bwMode="auto">
            <a:xfrm>
              <a:off x="4096359" y="6058116"/>
              <a:ext cx="1390011" cy="918815"/>
            </a:xfrm>
            <a:prstGeom prst="rect">
              <a:avLst/>
            </a:prstGeom>
            <a:noFill/>
            <a:ln w="19050">
              <a:solidFill>
                <a:schemeClr val="tx1"/>
              </a:solidFill>
              <a:prstDash val="lgDash"/>
              <a:miter lim="800000"/>
              <a:headEnd/>
              <a:tailEnd/>
            </a:ln>
          </p:spPr>
          <p:txBody>
            <a:bodyPr wrap="none" lIns="91352" tIns="45677" rIns="91352" bIns="45677" anchor="ctr"/>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grpSp>
          <p:nvGrpSpPr>
            <p:cNvPr id="34" name="Group 150">
              <a:extLst>
                <a:ext uri="{FF2B5EF4-FFF2-40B4-BE49-F238E27FC236}">
                  <a16:creationId xmlns:a16="http://schemas.microsoft.com/office/drawing/2014/main" id="{2EBFFC81-7F89-8171-40A5-E408F866F1CC}"/>
                </a:ext>
              </a:extLst>
            </p:cNvPr>
            <p:cNvGrpSpPr>
              <a:grpSpLocks/>
            </p:cNvGrpSpPr>
            <p:nvPr/>
          </p:nvGrpSpPr>
          <p:grpSpPr bwMode="auto">
            <a:xfrm>
              <a:off x="4484228" y="6566411"/>
              <a:ext cx="490090" cy="364374"/>
              <a:chOff x="3401" y="1512"/>
              <a:chExt cx="246" cy="240"/>
            </a:xfrm>
          </p:grpSpPr>
          <p:grpSp>
            <p:nvGrpSpPr>
              <p:cNvPr id="72" name="Group 151">
                <a:extLst>
                  <a:ext uri="{FF2B5EF4-FFF2-40B4-BE49-F238E27FC236}">
                    <a16:creationId xmlns:a16="http://schemas.microsoft.com/office/drawing/2014/main" id="{97906595-5FDD-26B7-0E85-820A3A784DA8}"/>
                  </a:ext>
                </a:extLst>
              </p:cNvPr>
              <p:cNvGrpSpPr>
                <a:grpSpLocks/>
              </p:cNvGrpSpPr>
              <p:nvPr/>
            </p:nvGrpSpPr>
            <p:grpSpPr bwMode="auto">
              <a:xfrm>
                <a:off x="3423" y="1512"/>
                <a:ext cx="180" cy="240"/>
                <a:chOff x="1291" y="1056"/>
                <a:chExt cx="180" cy="240"/>
              </a:xfrm>
            </p:grpSpPr>
            <p:sp>
              <p:nvSpPr>
                <p:cNvPr id="74" name="Text Box 152">
                  <a:extLst>
                    <a:ext uri="{FF2B5EF4-FFF2-40B4-BE49-F238E27FC236}">
                      <a16:creationId xmlns:a16="http://schemas.microsoft.com/office/drawing/2014/main" id="{56A04104-6A7E-1DA5-1F6B-1FC9FFCB9CFD}"/>
                    </a:ext>
                  </a:extLst>
                </p:cNvPr>
                <p:cNvSpPr txBox="1">
                  <a:spLocks noChangeArrowheads="1"/>
                </p:cNvSpPr>
                <p:nvPr/>
              </p:nvSpPr>
              <p:spPr bwMode="auto">
                <a:xfrm>
                  <a:off x="1291" y="1056"/>
                  <a:ext cx="180" cy="232"/>
                </a:xfrm>
                <a:prstGeom prst="rect">
                  <a:avLst/>
                </a:prstGeom>
                <a:noFill/>
                <a:ln w="9525">
                  <a:noFill/>
                  <a:miter lim="800000"/>
                  <a:headEnd/>
                  <a:tailEnd/>
                </a:ln>
              </p:spPr>
              <p:txBody>
                <a:bodyPr wrap="none" lIns="104275" tIns="52138" rIns="104275" bIns="52138">
                  <a:spAutoFit/>
                </a:bodyPr>
                <a:lstStyle/>
                <a:p>
                  <a:pPr defTabSz="1041400" eaLnBrk="0" hangingPunct="0">
                    <a:defRPr/>
                  </a:pPr>
                  <a:r>
                    <a:rPr lang="de-DE" sz="1600">
                      <a:latin typeface="Arial" panose="020B0604020202020204" pitchFamily="34" charset="0"/>
                      <a:cs typeface="Arial" panose="020B0604020202020204" pitchFamily="34" charset="0"/>
                    </a:rPr>
                    <a:t>U</a:t>
                  </a:r>
                </a:p>
              </p:txBody>
            </p:sp>
            <p:sp>
              <p:nvSpPr>
                <p:cNvPr id="75" name="Text Box 153">
                  <a:extLst>
                    <a:ext uri="{FF2B5EF4-FFF2-40B4-BE49-F238E27FC236}">
                      <a16:creationId xmlns:a16="http://schemas.microsoft.com/office/drawing/2014/main" id="{BA112EC4-00E6-8D95-9DD3-FAE13497A86A}"/>
                    </a:ext>
                  </a:extLst>
                </p:cNvPr>
                <p:cNvSpPr txBox="1">
                  <a:spLocks noChangeArrowheads="1"/>
                </p:cNvSpPr>
                <p:nvPr/>
              </p:nvSpPr>
              <p:spPr bwMode="auto">
                <a:xfrm>
                  <a:off x="1304" y="1064"/>
                  <a:ext cx="163" cy="232"/>
                </a:xfrm>
                <a:prstGeom prst="rect">
                  <a:avLst/>
                </a:prstGeom>
                <a:noFill/>
                <a:ln w="9525">
                  <a:noFill/>
                  <a:miter lim="800000"/>
                  <a:headEnd/>
                  <a:tailEnd/>
                </a:ln>
              </p:spPr>
              <p:txBody>
                <a:bodyPr wrap="none" lIns="104275" tIns="52138" rIns="104275" bIns="52138">
                  <a:spAutoFit/>
                </a:bodyPr>
                <a:lstStyle/>
                <a:p>
                  <a:pPr defTabSz="1041400" eaLnBrk="0" hangingPunct="0">
                    <a:defRPr/>
                  </a:pPr>
                  <a:r>
                    <a:rPr lang="de-DE" sz="1600">
                      <a:latin typeface="Arial" panose="020B0604020202020204" pitchFamily="34" charset="0"/>
                      <a:cs typeface="Arial" panose="020B0604020202020204" pitchFamily="34" charset="0"/>
                      <a:sym typeface="Symbol" pitchFamily="18" charset="2"/>
                    </a:rPr>
                    <a:t>_</a:t>
                  </a:r>
                  <a:endParaRPr lang="de-DE" sz="1600">
                    <a:latin typeface="Arial" panose="020B0604020202020204" pitchFamily="34" charset="0"/>
                    <a:cs typeface="Arial" panose="020B0604020202020204" pitchFamily="34" charset="0"/>
                  </a:endParaRPr>
                </a:p>
              </p:txBody>
            </p:sp>
          </p:grpSp>
          <p:sp>
            <p:nvSpPr>
              <p:cNvPr id="73" name="Rectangle 154">
                <a:extLst>
                  <a:ext uri="{FF2B5EF4-FFF2-40B4-BE49-F238E27FC236}">
                    <a16:creationId xmlns:a16="http://schemas.microsoft.com/office/drawing/2014/main" id="{A9F3423B-B73E-DB78-F86E-C8A2BA17A458}"/>
                  </a:ext>
                </a:extLst>
              </p:cNvPr>
              <p:cNvSpPr>
                <a:spLocks noChangeArrowheads="1"/>
              </p:cNvSpPr>
              <p:nvPr/>
            </p:nvSpPr>
            <p:spPr bwMode="auto">
              <a:xfrm>
                <a:off x="3401" y="1520"/>
                <a:ext cx="246" cy="184"/>
              </a:xfrm>
              <a:prstGeom prst="rect">
                <a:avLst/>
              </a:prstGeom>
              <a:noFill/>
              <a:ln w="19050">
                <a:solidFill>
                  <a:schemeClr val="tx1"/>
                </a:solidFill>
                <a:miter lim="800000"/>
                <a:headEnd/>
                <a:tailEnd/>
              </a:ln>
            </p:spPr>
            <p:txBody>
              <a:bodyPr wrap="none" anchor="ctr"/>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grpSp>
        <p:sp>
          <p:nvSpPr>
            <p:cNvPr id="35" name="Line 156">
              <a:extLst>
                <a:ext uri="{FF2B5EF4-FFF2-40B4-BE49-F238E27FC236}">
                  <a16:creationId xmlns:a16="http://schemas.microsoft.com/office/drawing/2014/main" id="{2B5B62FB-A65B-2B2E-148A-731F085CB936}"/>
                </a:ext>
              </a:extLst>
            </p:cNvPr>
            <p:cNvSpPr>
              <a:spLocks noChangeShapeType="1"/>
            </p:cNvSpPr>
            <p:nvPr/>
          </p:nvSpPr>
          <p:spPr bwMode="auto">
            <a:xfrm>
              <a:off x="4326328" y="6090622"/>
              <a:ext cx="0" cy="616683"/>
            </a:xfrm>
            <a:prstGeom prst="line">
              <a:avLst/>
            </a:prstGeom>
            <a:noFill/>
            <a:ln w="19050">
              <a:solidFill>
                <a:schemeClr val="tx1"/>
              </a:solidFill>
              <a:round/>
              <a:headEnd/>
              <a:tailEnd/>
            </a:ln>
          </p:spPr>
          <p:txBody>
            <a:bodyPr wrap="none" lIns="91352" tIns="45677" rIns="91352" bIns="45677" anchor="ctr"/>
            <a:lstStyle/>
            <a:p>
              <a:pPr>
                <a:lnSpc>
                  <a:spcPct val="100000"/>
                </a:lnSpc>
                <a:defRPr/>
              </a:pPr>
              <a:endParaRPr lang="de-DE">
                <a:latin typeface="Arial" panose="020B0604020202020204" pitchFamily="34" charset="0"/>
                <a:cs typeface="Arial" panose="020B0604020202020204" pitchFamily="34" charset="0"/>
              </a:endParaRPr>
            </a:p>
          </p:txBody>
        </p:sp>
        <p:sp>
          <p:nvSpPr>
            <p:cNvPr id="36" name="Line 157">
              <a:extLst>
                <a:ext uri="{FF2B5EF4-FFF2-40B4-BE49-F238E27FC236}">
                  <a16:creationId xmlns:a16="http://schemas.microsoft.com/office/drawing/2014/main" id="{1CA13B28-ADAC-063D-6398-7E39FBDC142C}"/>
                </a:ext>
              </a:extLst>
            </p:cNvPr>
            <p:cNvSpPr>
              <a:spLocks noChangeShapeType="1"/>
            </p:cNvSpPr>
            <p:nvPr/>
          </p:nvSpPr>
          <p:spPr bwMode="auto">
            <a:xfrm>
              <a:off x="4307134" y="6718233"/>
              <a:ext cx="189546" cy="0"/>
            </a:xfrm>
            <a:prstGeom prst="line">
              <a:avLst/>
            </a:prstGeom>
            <a:noFill/>
            <a:ln w="15875">
              <a:solidFill>
                <a:schemeClr val="tx1"/>
              </a:solidFill>
              <a:round/>
              <a:headEnd/>
              <a:tailEnd/>
            </a:ln>
          </p:spPr>
          <p:txBody>
            <a:bodyPr wrap="none" lIns="91352" tIns="45677" rIns="91352" bIns="45677" anchor="ctr"/>
            <a:lstStyle/>
            <a:p>
              <a:pPr>
                <a:lnSpc>
                  <a:spcPct val="100000"/>
                </a:lnSpc>
                <a:defRPr/>
              </a:pPr>
              <a:endParaRPr lang="de-DE">
                <a:latin typeface="Arial" panose="020B0604020202020204" pitchFamily="34" charset="0"/>
                <a:cs typeface="Arial" panose="020B0604020202020204" pitchFamily="34" charset="0"/>
              </a:endParaRPr>
            </a:p>
          </p:txBody>
        </p:sp>
        <p:sp>
          <p:nvSpPr>
            <p:cNvPr id="37" name="Line 158">
              <a:extLst>
                <a:ext uri="{FF2B5EF4-FFF2-40B4-BE49-F238E27FC236}">
                  <a16:creationId xmlns:a16="http://schemas.microsoft.com/office/drawing/2014/main" id="{37E5E277-0A58-8655-2029-BA4087148710}"/>
                </a:ext>
              </a:extLst>
            </p:cNvPr>
            <p:cNvSpPr>
              <a:spLocks noChangeShapeType="1"/>
            </p:cNvSpPr>
            <p:nvPr/>
          </p:nvSpPr>
          <p:spPr bwMode="auto">
            <a:xfrm>
              <a:off x="4974318" y="6699021"/>
              <a:ext cx="187839" cy="0"/>
            </a:xfrm>
            <a:prstGeom prst="line">
              <a:avLst/>
            </a:prstGeom>
            <a:noFill/>
            <a:ln w="15875">
              <a:solidFill>
                <a:schemeClr val="tx1"/>
              </a:solidFill>
              <a:round/>
              <a:headEnd/>
              <a:tailEnd/>
            </a:ln>
          </p:spPr>
          <p:txBody>
            <a:bodyPr wrap="none" lIns="91352" tIns="45677" rIns="91352" bIns="45677" anchor="ctr"/>
            <a:lstStyle/>
            <a:p>
              <a:pPr>
                <a:lnSpc>
                  <a:spcPct val="100000"/>
                </a:lnSpc>
                <a:defRPr/>
              </a:pPr>
              <a:endParaRPr lang="de-DE">
                <a:latin typeface="Arial" panose="020B0604020202020204" pitchFamily="34" charset="0"/>
                <a:cs typeface="Arial" panose="020B0604020202020204" pitchFamily="34" charset="0"/>
              </a:endParaRPr>
            </a:p>
          </p:txBody>
        </p:sp>
        <p:sp>
          <p:nvSpPr>
            <p:cNvPr id="38" name="Freeform 35">
              <a:extLst>
                <a:ext uri="{FF2B5EF4-FFF2-40B4-BE49-F238E27FC236}">
                  <a16:creationId xmlns:a16="http://schemas.microsoft.com/office/drawing/2014/main" id="{B9210B9B-FF34-A554-BEE1-7D1361DC0094}"/>
                </a:ext>
              </a:extLst>
            </p:cNvPr>
            <p:cNvSpPr>
              <a:spLocks/>
            </p:cNvSpPr>
            <p:nvPr/>
          </p:nvSpPr>
          <p:spPr bwMode="auto">
            <a:xfrm>
              <a:off x="4765627" y="3516985"/>
              <a:ext cx="23242" cy="633970"/>
            </a:xfrm>
            <a:custGeom>
              <a:avLst/>
              <a:gdLst>
                <a:gd name="T0" fmla="*/ 2147483647 w 10"/>
                <a:gd name="T1" fmla="*/ 2147483647 h 349"/>
                <a:gd name="T2" fmla="*/ 0 w 10"/>
                <a:gd name="T3" fmla="*/ 2147483647 h 349"/>
                <a:gd name="T4" fmla="*/ 0 w 10"/>
                <a:gd name="T5" fmla="*/ 0 h 349"/>
                <a:gd name="T6" fmla="*/ 2147483647 w 10"/>
                <a:gd name="T7" fmla="*/ 0 h 349"/>
                <a:gd name="T8" fmla="*/ 2147483647 w 10"/>
                <a:gd name="T9" fmla="*/ 2147483647 h 349"/>
                <a:gd name="T10" fmla="*/ 2147483647 w 10"/>
                <a:gd name="T11" fmla="*/ 2147483647 h 349"/>
                <a:gd name="T12" fmla="*/ 0 60000 65536"/>
                <a:gd name="T13" fmla="*/ 0 60000 65536"/>
                <a:gd name="T14" fmla="*/ 0 60000 65536"/>
                <a:gd name="T15" fmla="*/ 0 60000 65536"/>
                <a:gd name="T16" fmla="*/ 0 60000 65536"/>
                <a:gd name="T17" fmla="*/ 0 60000 65536"/>
                <a:gd name="T18" fmla="*/ 0 w 10"/>
                <a:gd name="T19" fmla="*/ 0 h 349"/>
                <a:gd name="T20" fmla="*/ 10 w 10"/>
                <a:gd name="T21" fmla="*/ 349 h 349"/>
              </a:gdLst>
              <a:ahLst/>
              <a:cxnLst>
                <a:cxn ang="T12">
                  <a:pos x="T0" y="T1"/>
                </a:cxn>
                <a:cxn ang="T13">
                  <a:pos x="T2" y="T3"/>
                </a:cxn>
                <a:cxn ang="T14">
                  <a:pos x="T4" y="T5"/>
                </a:cxn>
                <a:cxn ang="T15">
                  <a:pos x="T6" y="T7"/>
                </a:cxn>
                <a:cxn ang="T16">
                  <a:pos x="T8" y="T9"/>
                </a:cxn>
                <a:cxn ang="T17">
                  <a:pos x="T10" y="T11"/>
                </a:cxn>
              </a:cxnLst>
              <a:rect l="T18" t="T19" r="T20" b="T21"/>
              <a:pathLst>
                <a:path w="10" h="349">
                  <a:moveTo>
                    <a:pt x="4" y="349"/>
                  </a:moveTo>
                  <a:lnTo>
                    <a:pt x="0" y="349"/>
                  </a:lnTo>
                  <a:lnTo>
                    <a:pt x="0" y="0"/>
                  </a:lnTo>
                  <a:lnTo>
                    <a:pt x="10" y="0"/>
                  </a:lnTo>
                  <a:lnTo>
                    <a:pt x="10" y="349"/>
                  </a:lnTo>
                  <a:lnTo>
                    <a:pt x="4" y="349"/>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39" name="Freeform 33">
              <a:extLst>
                <a:ext uri="{FF2B5EF4-FFF2-40B4-BE49-F238E27FC236}">
                  <a16:creationId xmlns:a16="http://schemas.microsoft.com/office/drawing/2014/main" id="{4FDCC34C-D70D-1014-5960-98F21B1EC227}"/>
                </a:ext>
              </a:extLst>
            </p:cNvPr>
            <p:cNvSpPr>
              <a:spLocks/>
            </p:cNvSpPr>
            <p:nvPr/>
          </p:nvSpPr>
          <p:spPr bwMode="auto">
            <a:xfrm>
              <a:off x="3836312" y="3535317"/>
              <a:ext cx="24903" cy="642186"/>
            </a:xfrm>
            <a:custGeom>
              <a:avLst/>
              <a:gdLst>
                <a:gd name="T0" fmla="*/ 2147483647 w 10"/>
                <a:gd name="T1" fmla="*/ 2147483647 h 353"/>
                <a:gd name="T2" fmla="*/ 2147483647 w 10"/>
                <a:gd name="T3" fmla="*/ 2147483647 h 353"/>
                <a:gd name="T4" fmla="*/ 2147483647 w 10"/>
                <a:gd name="T5" fmla="*/ 2147483647 h 353"/>
                <a:gd name="T6" fmla="*/ 0 w 10"/>
                <a:gd name="T7" fmla="*/ 2147483647 h 353"/>
                <a:gd name="T8" fmla="*/ 0 w 10"/>
                <a:gd name="T9" fmla="*/ 2147483647 h 353"/>
                <a:gd name="T10" fmla="*/ 2147483647 w 10"/>
                <a:gd name="T11" fmla="*/ 0 h 353"/>
                <a:gd name="T12" fmla="*/ 0 w 10"/>
                <a:gd name="T13" fmla="*/ 2147483647 h 353"/>
                <a:gd name="T14" fmla="*/ 0 w 10"/>
                <a:gd name="T15" fmla="*/ 0 h 353"/>
                <a:gd name="T16" fmla="*/ 2147483647 w 10"/>
                <a:gd name="T17" fmla="*/ 0 h 353"/>
                <a:gd name="T18" fmla="*/ 2147483647 w 10"/>
                <a:gd name="T19" fmla="*/ 2147483647 h 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53"/>
                <a:gd name="T32" fmla="*/ 10 w 10"/>
                <a:gd name="T33" fmla="*/ 353 h 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53">
                  <a:moveTo>
                    <a:pt x="4" y="9"/>
                  </a:moveTo>
                  <a:lnTo>
                    <a:pt x="10" y="4"/>
                  </a:lnTo>
                  <a:lnTo>
                    <a:pt x="10" y="353"/>
                  </a:lnTo>
                  <a:lnTo>
                    <a:pt x="0" y="353"/>
                  </a:lnTo>
                  <a:lnTo>
                    <a:pt x="0" y="4"/>
                  </a:lnTo>
                  <a:lnTo>
                    <a:pt x="4" y="0"/>
                  </a:lnTo>
                  <a:lnTo>
                    <a:pt x="0" y="4"/>
                  </a:lnTo>
                  <a:lnTo>
                    <a:pt x="0" y="0"/>
                  </a:lnTo>
                  <a:lnTo>
                    <a:pt x="4" y="0"/>
                  </a:lnTo>
                  <a:lnTo>
                    <a:pt x="4" y="9"/>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40" name="Textfeld 39">
              <a:extLst>
                <a:ext uri="{FF2B5EF4-FFF2-40B4-BE49-F238E27FC236}">
                  <a16:creationId xmlns:a16="http://schemas.microsoft.com/office/drawing/2014/main" id="{E357A327-2FA3-58E8-2981-A60C17F18337}"/>
                </a:ext>
              </a:extLst>
            </p:cNvPr>
            <p:cNvSpPr txBox="1"/>
            <p:nvPr/>
          </p:nvSpPr>
          <p:spPr>
            <a:xfrm>
              <a:off x="3670587" y="3256135"/>
              <a:ext cx="341760" cy="253916"/>
            </a:xfrm>
            <a:prstGeom prst="rect">
              <a:avLst/>
            </a:prstGeom>
            <a:noFill/>
          </p:spPr>
          <p:txBody>
            <a:bodyPr wrap="none" rtlCol="0">
              <a:spAutoFit/>
            </a:bodyPr>
            <a:lstStyle/>
            <a:p>
              <a:pPr>
                <a:lnSpc>
                  <a:spcPct val="100000"/>
                </a:lnSpc>
              </a:pPr>
              <a:r>
                <a:rPr lang="de-DE" sz="1050" dirty="0">
                  <a:latin typeface="Arial" panose="020B0604020202020204" pitchFamily="34" charset="0"/>
                  <a:cs typeface="Arial" panose="020B0604020202020204" pitchFamily="34" charset="0"/>
                </a:rPr>
                <a:t>L1</a:t>
              </a:r>
            </a:p>
          </p:txBody>
        </p:sp>
        <p:sp>
          <p:nvSpPr>
            <p:cNvPr id="41" name="Textfeld 40">
              <a:extLst>
                <a:ext uri="{FF2B5EF4-FFF2-40B4-BE49-F238E27FC236}">
                  <a16:creationId xmlns:a16="http://schemas.microsoft.com/office/drawing/2014/main" id="{0E25D377-73E1-BF9A-2196-3D7D1B8D9734}"/>
                </a:ext>
              </a:extLst>
            </p:cNvPr>
            <p:cNvSpPr txBox="1"/>
            <p:nvPr/>
          </p:nvSpPr>
          <p:spPr>
            <a:xfrm>
              <a:off x="4616943" y="3259855"/>
              <a:ext cx="282450" cy="253916"/>
            </a:xfrm>
            <a:prstGeom prst="rect">
              <a:avLst/>
            </a:prstGeom>
            <a:noFill/>
          </p:spPr>
          <p:txBody>
            <a:bodyPr wrap="none" rtlCol="0">
              <a:spAutoFit/>
            </a:bodyPr>
            <a:lstStyle/>
            <a:p>
              <a:pPr>
                <a:lnSpc>
                  <a:spcPct val="100000"/>
                </a:lnSpc>
              </a:pPr>
              <a:r>
                <a:rPr lang="de-DE" sz="1050" dirty="0">
                  <a:latin typeface="Arial" panose="020B0604020202020204" pitchFamily="34" charset="0"/>
                  <a:cs typeface="Arial" panose="020B0604020202020204" pitchFamily="34" charset="0"/>
                </a:rPr>
                <a:t>N</a:t>
              </a:r>
            </a:p>
          </p:txBody>
        </p:sp>
        <p:sp>
          <p:nvSpPr>
            <p:cNvPr id="42" name="Freeform 56">
              <a:extLst>
                <a:ext uri="{FF2B5EF4-FFF2-40B4-BE49-F238E27FC236}">
                  <a16:creationId xmlns:a16="http://schemas.microsoft.com/office/drawing/2014/main" id="{801F4C9D-AB79-E35A-F2C5-217CB1CB123E}"/>
                </a:ext>
              </a:extLst>
            </p:cNvPr>
            <p:cNvSpPr>
              <a:spLocks/>
            </p:cNvSpPr>
            <p:nvPr/>
          </p:nvSpPr>
          <p:spPr bwMode="auto">
            <a:xfrm>
              <a:off x="4967165" y="6059831"/>
              <a:ext cx="40983" cy="35870"/>
            </a:xfrm>
            <a:custGeom>
              <a:avLst/>
              <a:gdLst>
                <a:gd name="T0" fmla="*/ 2147483647 w 19"/>
                <a:gd name="T1" fmla="*/ 0 h 20"/>
                <a:gd name="T2" fmla="*/ 2147483647 w 19"/>
                <a:gd name="T3" fmla="*/ 0 h 20"/>
                <a:gd name="T4" fmla="*/ 2147483647 w 19"/>
                <a:gd name="T5" fmla="*/ 0 h 20"/>
                <a:gd name="T6" fmla="*/ 2147483647 w 19"/>
                <a:gd name="T7" fmla="*/ 2147483647 h 20"/>
                <a:gd name="T8" fmla="*/ 2147483647 w 19"/>
                <a:gd name="T9" fmla="*/ 2147483647 h 20"/>
                <a:gd name="T10" fmla="*/ 2147483647 w 19"/>
                <a:gd name="T11" fmla="*/ 2147483647 h 20"/>
                <a:gd name="T12" fmla="*/ 2147483647 w 19"/>
                <a:gd name="T13" fmla="*/ 2147483647 h 20"/>
                <a:gd name="T14" fmla="*/ 2147483647 w 19"/>
                <a:gd name="T15" fmla="*/ 2147483647 h 20"/>
                <a:gd name="T16" fmla="*/ 2147483647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2147483647 w 19"/>
                <a:gd name="T35" fmla="*/ 2147483647 h 20"/>
                <a:gd name="T36" fmla="*/ 2147483647 w 19"/>
                <a:gd name="T37" fmla="*/ 2147483647 h 20"/>
                <a:gd name="T38" fmla="*/ 2147483647 w 19"/>
                <a:gd name="T39" fmla="*/ 2147483647 h 20"/>
                <a:gd name="T40" fmla="*/ 2147483647 w 19"/>
                <a:gd name="T41" fmla="*/ 2147483647 h 20"/>
                <a:gd name="T42" fmla="*/ 2147483647 w 19"/>
                <a:gd name="T43" fmla="*/ 2147483647 h 20"/>
                <a:gd name="T44" fmla="*/ 0 w 19"/>
                <a:gd name="T45" fmla="*/ 2147483647 h 20"/>
                <a:gd name="T46" fmla="*/ 0 w 19"/>
                <a:gd name="T47" fmla="*/ 2147483647 h 20"/>
                <a:gd name="T48" fmla="*/ 0 w 19"/>
                <a:gd name="T49" fmla="*/ 2147483647 h 20"/>
                <a:gd name="T50" fmla="*/ 0 w 19"/>
                <a:gd name="T51" fmla="*/ 2147483647 h 20"/>
                <a:gd name="T52" fmla="*/ 0 w 19"/>
                <a:gd name="T53" fmla="*/ 2147483647 h 20"/>
                <a:gd name="T54" fmla="*/ 2147483647 w 19"/>
                <a:gd name="T55" fmla="*/ 2147483647 h 20"/>
                <a:gd name="T56" fmla="*/ 2147483647 w 19"/>
                <a:gd name="T57" fmla="*/ 2147483647 h 20"/>
                <a:gd name="T58" fmla="*/ 2147483647 w 19"/>
                <a:gd name="T59" fmla="*/ 2147483647 h 20"/>
                <a:gd name="T60" fmla="*/ 2147483647 w 19"/>
                <a:gd name="T61" fmla="*/ 0 h 20"/>
                <a:gd name="T62" fmla="*/ 2147483647 w 19"/>
                <a:gd name="T63" fmla="*/ 0 h 20"/>
                <a:gd name="T64" fmla="*/ 2147483647 w 19"/>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0"/>
                <a:gd name="T101" fmla="*/ 19 w 19"/>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0">
                  <a:moveTo>
                    <a:pt x="9" y="0"/>
                  </a:moveTo>
                  <a:lnTo>
                    <a:pt x="11" y="0"/>
                  </a:lnTo>
                  <a:lnTo>
                    <a:pt x="13" y="0"/>
                  </a:lnTo>
                  <a:lnTo>
                    <a:pt x="15" y="2"/>
                  </a:lnTo>
                  <a:lnTo>
                    <a:pt x="17" y="4"/>
                  </a:lnTo>
                  <a:lnTo>
                    <a:pt x="17" y="7"/>
                  </a:lnTo>
                  <a:lnTo>
                    <a:pt x="19" y="7"/>
                  </a:lnTo>
                  <a:lnTo>
                    <a:pt x="19" y="9"/>
                  </a:lnTo>
                  <a:lnTo>
                    <a:pt x="19" y="11"/>
                  </a:lnTo>
                  <a:lnTo>
                    <a:pt x="17" y="14"/>
                  </a:lnTo>
                  <a:lnTo>
                    <a:pt x="17" y="16"/>
                  </a:lnTo>
                  <a:lnTo>
                    <a:pt x="15" y="16"/>
                  </a:lnTo>
                  <a:lnTo>
                    <a:pt x="15" y="18"/>
                  </a:lnTo>
                  <a:lnTo>
                    <a:pt x="13" y="18"/>
                  </a:lnTo>
                  <a:lnTo>
                    <a:pt x="11" y="20"/>
                  </a:lnTo>
                  <a:lnTo>
                    <a:pt x="9" y="20"/>
                  </a:lnTo>
                  <a:lnTo>
                    <a:pt x="7" y="20"/>
                  </a:lnTo>
                  <a:lnTo>
                    <a:pt x="7" y="18"/>
                  </a:lnTo>
                  <a:lnTo>
                    <a:pt x="5" y="18"/>
                  </a:lnTo>
                  <a:lnTo>
                    <a:pt x="2" y="16"/>
                  </a:lnTo>
                  <a:lnTo>
                    <a:pt x="0" y="14"/>
                  </a:lnTo>
                  <a:lnTo>
                    <a:pt x="0" y="11"/>
                  </a:lnTo>
                  <a:lnTo>
                    <a:pt x="0" y="9"/>
                  </a:lnTo>
                  <a:lnTo>
                    <a:pt x="0" y="7"/>
                  </a:lnTo>
                  <a:lnTo>
                    <a:pt x="2" y="4"/>
                  </a:lnTo>
                  <a:lnTo>
                    <a:pt x="2" y="2"/>
                  </a:lnTo>
                  <a:lnTo>
                    <a:pt x="5" y="2"/>
                  </a:lnTo>
                  <a:lnTo>
                    <a:pt x="7" y="0"/>
                  </a:lnTo>
                  <a:lnTo>
                    <a:pt x="9" y="0"/>
                  </a:lnTo>
                  <a:close/>
                </a:path>
              </a:pathLst>
            </a:custGeom>
            <a:solidFill>
              <a:srgbClr val="FFFFFF"/>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43" name="Freeform 58">
              <a:extLst>
                <a:ext uri="{FF2B5EF4-FFF2-40B4-BE49-F238E27FC236}">
                  <a16:creationId xmlns:a16="http://schemas.microsoft.com/office/drawing/2014/main" id="{61AE7C4A-A3AD-06A4-1F6F-FDC2B3007A4A}"/>
                </a:ext>
              </a:extLst>
            </p:cNvPr>
            <p:cNvSpPr>
              <a:spLocks/>
            </p:cNvSpPr>
            <p:nvPr/>
          </p:nvSpPr>
          <p:spPr bwMode="auto">
            <a:xfrm>
              <a:off x="5182326" y="6196411"/>
              <a:ext cx="201500" cy="166932"/>
            </a:xfrm>
            <a:custGeom>
              <a:avLst/>
              <a:gdLst>
                <a:gd name="T0" fmla="*/ 2147483647 w 85"/>
                <a:gd name="T1" fmla="*/ 2147483647 h 92"/>
                <a:gd name="T2" fmla="*/ 2147483647 w 85"/>
                <a:gd name="T3" fmla="*/ 2147483647 h 92"/>
                <a:gd name="T4" fmla="*/ 2147483647 w 85"/>
                <a:gd name="T5" fmla="*/ 2147483647 h 92"/>
                <a:gd name="T6" fmla="*/ 2147483647 w 85"/>
                <a:gd name="T7" fmla="*/ 2147483647 h 92"/>
                <a:gd name="T8" fmla="*/ 2147483647 w 85"/>
                <a:gd name="T9" fmla="*/ 2147483647 h 92"/>
                <a:gd name="T10" fmla="*/ 2147483647 w 85"/>
                <a:gd name="T11" fmla="*/ 2147483647 h 92"/>
                <a:gd name="T12" fmla="*/ 2147483647 w 85"/>
                <a:gd name="T13" fmla="*/ 2147483647 h 92"/>
                <a:gd name="T14" fmla="*/ 2147483647 w 85"/>
                <a:gd name="T15" fmla="*/ 2147483647 h 92"/>
                <a:gd name="T16" fmla="*/ 2147483647 w 85"/>
                <a:gd name="T17" fmla="*/ 2147483647 h 92"/>
                <a:gd name="T18" fmla="*/ 0 w 85"/>
                <a:gd name="T19" fmla="*/ 0 h 92"/>
                <a:gd name="T20" fmla="*/ 0 w 85"/>
                <a:gd name="T21" fmla="*/ 2147483647 h 92"/>
                <a:gd name="T22" fmla="*/ 2147483647 w 85"/>
                <a:gd name="T23" fmla="*/ 2147483647 h 92"/>
                <a:gd name="T24" fmla="*/ 2147483647 w 85"/>
                <a:gd name="T25" fmla="*/ 2147483647 h 92"/>
                <a:gd name="T26" fmla="*/ 2147483647 w 85"/>
                <a:gd name="T27" fmla="*/ 2147483647 h 92"/>
                <a:gd name="T28" fmla="*/ 2147483647 w 85"/>
                <a:gd name="T29" fmla="*/ 2147483647 h 92"/>
                <a:gd name="T30" fmla="*/ 2147483647 w 85"/>
                <a:gd name="T31" fmla="*/ 2147483647 h 92"/>
                <a:gd name="T32" fmla="*/ 2147483647 w 85"/>
                <a:gd name="T33" fmla="*/ 2147483647 h 92"/>
                <a:gd name="T34" fmla="*/ 2147483647 w 85"/>
                <a:gd name="T35" fmla="*/ 2147483647 h 92"/>
                <a:gd name="T36" fmla="*/ 2147483647 w 85"/>
                <a:gd name="T37" fmla="*/ 2147483647 h 92"/>
                <a:gd name="T38" fmla="*/ 2147483647 w 85"/>
                <a:gd name="T39" fmla="*/ 2147483647 h 92"/>
                <a:gd name="T40" fmla="*/ 2147483647 w 85"/>
                <a:gd name="T41" fmla="*/ 2147483647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92"/>
                <a:gd name="T65" fmla="*/ 85 w 85"/>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92">
                  <a:moveTo>
                    <a:pt x="85" y="92"/>
                  </a:moveTo>
                  <a:lnTo>
                    <a:pt x="85" y="92"/>
                  </a:lnTo>
                  <a:lnTo>
                    <a:pt x="83" y="74"/>
                  </a:lnTo>
                  <a:lnTo>
                    <a:pt x="79" y="55"/>
                  </a:lnTo>
                  <a:lnTo>
                    <a:pt x="70" y="39"/>
                  </a:lnTo>
                  <a:lnTo>
                    <a:pt x="60" y="28"/>
                  </a:lnTo>
                  <a:lnTo>
                    <a:pt x="47" y="16"/>
                  </a:lnTo>
                  <a:lnTo>
                    <a:pt x="32" y="7"/>
                  </a:lnTo>
                  <a:lnTo>
                    <a:pt x="17" y="3"/>
                  </a:lnTo>
                  <a:lnTo>
                    <a:pt x="0" y="0"/>
                  </a:lnTo>
                  <a:lnTo>
                    <a:pt x="0" y="7"/>
                  </a:lnTo>
                  <a:lnTo>
                    <a:pt x="15" y="10"/>
                  </a:lnTo>
                  <a:lnTo>
                    <a:pt x="30" y="14"/>
                  </a:lnTo>
                  <a:lnTo>
                    <a:pt x="43" y="21"/>
                  </a:lnTo>
                  <a:lnTo>
                    <a:pt x="55" y="33"/>
                  </a:lnTo>
                  <a:lnTo>
                    <a:pt x="64" y="44"/>
                  </a:lnTo>
                  <a:lnTo>
                    <a:pt x="72" y="60"/>
                  </a:lnTo>
                  <a:lnTo>
                    <a:pt x="77" y="74"/>
                  </a:lnTo>
                  <a:lnTo>
                    <a:pt x="77" y="92"/>
                  </a:lnTo>
                  <a:lnTo>
                    <a:pt x="85" y="92"/>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44" name="Freeform 59">
              <a:extLst>
                <a:ext uri="{FF2B5EF4-FFF2-40B4-BE49-F238E27FC236}">
                  <a16:creationId xmlns:a16="http://schemas.microsoft.com/office/drawing/2014/main" id="{18F9357B-EC98-CE85-5669-B7380E19DC51}"/>
                </a:ext>
              </a:extLst>
            </p:cNvPr>
            <p:cNvSpPr>
              <a:spLocks/>
            </p:cNvSpPr>
            <p:nvPr/>
          </p:nvSpPr>
          <p:spPr bwMode="auto">
            <a:xfrm>
              <a:off x="5182326" y="6363343"/>
              <a:ext cx="201500" cy="168312"/>
            </a:xfrm>
            <a:custGeom>
              <a:avLst/>
              <a:gdLst>
                <a:gd name="T0" fmla="*/ 0 w 85"/>
                <a:gd name="T1" fmla="*/ 2147483647 h 92"/>
                <a:gd name="T2" fmla="*/ 0 w 85"/>
                <a:gd name="T3" fmla="*/ 2147483647 h 92"/>
                <a:gd name="T4" fmla="*/ 2147483647 w 85"/>
                <a:gd name="T5" fmla="*/ 2147483647 h 92"/>
                <a:gd name="T6" fmla="*/ 2147483647 w 85"/>
                <a:gd name="T7" fmla="*/ 2147483647 h 92"/>
                <a:gd name="T8" fmla="*/ 2147483647 w 85"/>
                <a:gd name="T9" fmla="*/ 2147483647 h 92"/>
                <a:gd name="T10" fmla="*/ 2147483647 w 85"/>
                <a:gd name="T11" fmla="*/ 2147483647 h 92"/>
                <a:gd name="T12" fmla="*/ 2147483647 w 85"/>
                <a:gd name="T13" fmla="*/ 2147483647 h 92"/>
                <a:gd name="T14" fmla="*/ 2147483647 w 85"/>
                <a:gd name="T15" fmla="*/ 2147483647 h 92"/>
                <a:gd name="T16" fmla="*/ 2147483647 w 85"/>
                <a:gd name="T17" fmla="*/ 2147483647 h 92"/>
                <a:gd name="T18" fmla="*/ 2147483647 w 85"/>
                <a:gd name="T19" fmla="*/ 0 h 92"/>
                <a:gd name="T20" fmla="*/ 2147483647 w 85"/>
                <a:gd name="T21" fmla="*/ 0 h 92"/>
                <a:gd name="T22" fmla="*/ 2147483647 w 85"/>
                <a:gd name="T23" fmla="*/ 2147483647 h 92"/>
                <a:gd name="T24" fmla="*/ 2147483647 w 85"/>
                <a:gd name="T25" fmla="*/ 2147483647 h 92"/>
                <a:gd name="T26" fmla="*/ 2147483647 w 85"/>
                <a:gd name="T27" fmla="*/ 2147483647 h 92"/>
                <a:gd name="T28" fmla="*/ 2147483647 w 85"/>
                <a:gd name="T29" fmla="*/ 2147483647 h 92"/>
                <a:gd name="T30" fmla="*/ 2147483647 w 85"/>
                <a:gd name="T31" fmla="*/ 2147483647 h 92"/>
                <a:gd name="T32" fmla="*/ 2147483647 w 85"/>
                <a:gd name="T33" fmla="*/ 2147483647 h 92"/>
                <a:gd name="T34" fmla="*/ 2147483647 w 85"/>
                <a:gd name="T35" fmla="*/ 2147483647 h 92"/>
                <a:gd name="T36" fmla="*/ 0 w 85"/>
                <a:gd name="T37" fmla="*/ 2147483647 h 92"/>
                <a:gd name="T38" fmla="*/ 0 w 85"/>
                <a:gd name="T39" fmla="*/ 2147483647 h 92"/>
                <a:gd name="T40" fmla="*/ 0 w 85"/>
                <a:gd name="T41" fmla="*/ 2147483647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92"/>
                <a:gd name="T65" fmla="*/ 85 w 85"/>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92">
                  <a:moveTo>
                    <a:pt x="0" y="92"/>
                  </a:moveTo>
                  <a:lnTo>
                    <a:pt x="0" y="92"/>
                  </a:lnTo>
                  <a:lnTo>
                    <a:pt x="17" y="90"/>
                  </a:lnTo>
                  <a:lnTo>
                    <a:pt x="32" y="85"/>
                  </a:lnTo>
                  <a:lnTo>
                    <a:pt x="47" y="76"/>
                  </a:lnTo>
                  <a:lnTo>
                    <a:pt x="60" y="64"/>
                  </a:lnTo>
                  <a:lnTo>
                    <a:pt x="70" y="51"/>
                  </a:lnTo>
                  <a:lnTo>
                    <a:pt x="79" y="35"/>
                  </a:lnTo>
                  <a:lnTo>
                    <a:pt x="83" y="18"/>
                  </a:lnTo>
                  <a:lnTo>
                    <a:pt x="85" y="0"/>
                  </a:lnTo>
                  <a:lnTo>
                    <a:pt x="77" y="0"/>
                  </a:lnTo>
                  <a:lnTo>
                    <a:pt x="77" y="16"/>
                  </a:lnTo>
                  <a:lnTo>
                    <a:pt x="72" y="32"/>
                  </a:lnTo>
                  <a:lnTo>
                    <a:pt x="64" y="46"/>
                  </a:lnTo>
                  <a:lnTo>
                    <a:pt x="55" y="60"/>
                  </a:lnTo>
                  <a:lnTo>
                    <a:pt x="43" y="69"/>
                  </a:lnTo>
                  <a:lnTo>
                    <a:pt x="30" y="78"/>
                  </a:lnTo>
                  <a:lnTo>
                    <a:pt x="15" y="83"/>
                  </a:lnTo>
                  <a:lnTo>
                    <a:pt x="0" y="85"/>
                  </a:lnTo>
                  <a:lnTo>
                    <a:pt x="0" y="92"/>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45" name="Freeform 60">
              <a:extLst>
                <a:ext uri="{FF2B5EF4-FFF2-40B4-BE49-F238E27FC236}">
                  <a16:creationId xmlns:a16="http://schemas.microsoft.com/office/drawing/2014/main" id="{D5E0FA40-0952-86C2-93C4-0154F96EA5B9}"/>
                </a:ext>
              </a:extLst>
            </p:cNvPr>
            <p:cNvSpPr>
              <a:spLocks/>
            </p:cNvSpPr>
            <p:nvPr/>
          </p:nvSpPr>
          <p:spPr bwMode="auto">
            <a:xfrm>
              <a:off x="4979119" y="6363343"/>
              <a:ext cx="203207" cy="168312"/>
            </a:xfrm>
            <a:custGeom>
              <a:avLst/>
              <a:gdLst>
                <a:gd name="T0" fmla="*/ 0 w 86"/>
                <a:gd name="T1" fmla="*/ 0 h 92"/>
                <a:gd name="T2" fmla="*/ 0 w 86"/>
                <a:gd name="T3" fmla="*/ 0 h 92"/>
                <a:gd name="T4" fmla="*/ 2147483647 w 86"/>
                <a:gd name="T5" fmla="*/ 2147483647 h 92"/>
                <a:gd name="T6" fmla="*/ 2147483647 w 86"/>
                <a:gd name="T7" fmla="*/ 2147483647 h 92"/>
                <a:gd name="T8" fmla="*/ 2147483647 w 86"/>
                <a:gd name="T9" fmla="*/ 2147483647 h 92"/>
                <a:gd name="T10" fmla="*/ 2147483647 w 86"/>
                <a:gd name="T11" fmla="*/ 2147483647 h 92"/>
                <a:gd name="T12" fmla="*/ 2147483647 w 86"/>
                <a:gd name="T13" fmla="*/ 2147483647 h 92"/>
                <a:gd name="T14" fmla="*/ 2147483647 w 86"/>
                <a:gd name="T15" fmla="*/ 2147483647 h 92"/>
                <a:gd name="T16" fmla="*/ 2147483647 w 86"/>
                <a:gd name="T17" fmla="*/ 2147483647 h 92"/>
                <a:gd name="T18" fmla="*/ 2147483647 w 86"/>
                <a:gd name="T19" fmla="*/ 2147483647 h 92"/>
                <a:gd name="T20" fmla="*/ 2147483647 w 86"/>
                <a:gd name="T21" fmla="*/ 2147483647 h 92"/>
                <a:gd name="T22" fmla="*/ 2147483647 w 86"/>
                <a:gd name="T23" fmla="*/ 2147483647 h 92"/>
                <a:gd name="T24" fmla="*/ 2147483647 w 86"/>
                <a:gd name="T25" fmla="*/ 2147483647 h 92"/>
                <a:gd name="T26" fmla="*/ 2147483647 w 86"/>
                <a:gd name="T27" fmla="*/ 2147483647 h 92"/>
                <a:gd name="T28" fmla="*/ 2147483647 w 86"/>
                <a:gd name="T29" fmla="*/ 2147483647 h 92"/>
                <a:gd name="T30" fmla="*/ 2147483647 w 86"/>
                <a:gd name="T31" fmla="*/ 2147483647 h 92"/>
                <a:gd name="T32" fmla="*/ 2147483647 w 86"/>
                <a:gd name="T33" fmla="*/ 2147483647 h 92"/>
                <a:gd name="T34" fmla="*/ 2147483647 w 86"/>
                <a:gd name="T35" fmla="*/ 2147483647 h 92"/>
                <a:gd name="T36" fmla="*/ 2147483647 w 86"/>
                <a:gd name="T37" fmla="*/ 0 h 92"/>
                <a:gd name="T38" fmla="*/ 2147483647 w 86"/>
                <a:gd name="T39" fmla="*/ 0 h 92"/>
                <a:gd name="T40" fmla="*/ 0 w 86"/>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92"/>
                <a:gd name="T65" fmla="*/ 86 w 8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92">
                  <a:moveTo>
                    <a:pt x="0" y="0"/>
                  </a:moveTo>
                  <a:lnTo>
                    <a:pt x="0" y="0"/>
                  </a:lnTo>
                  <a:lnTo>
                    <a:pt x="2" y="18"/>
                  </a:lnTo>
                  <a:lnTo>
                    <a:pt x="8" y="35"/>
                  </a:lnTo>
                  <a:lnTo>
                    <a:pt x="14" y="51"/>
                  </a:lnTo>
                  <a:lnTo>
                    <a:pt x="25" y="64"/>
                  </a:lnTo>
                  <a:lnTo>
                    <a:pt x="38" y="76"/>
                  </a:lnTo>
                  <a:lnTo>
                    <a:pt x="53" y="85"/>
                  </a:lnTo>
                  <a:lnTo>
                    <a:pt x="69" y="90"/>
                  </a:lnTo>
                  <a:lnTo>
                    <a:pt x="86" y="92"/>
                  </a:lnTo>
                  <a:lnTo>
                    <a:pt x="86" y="85"/>
                  </a:lnTo>
                  <a:lnTo>
                    <a:pt x="69" y="83"/>
                  </a:lnTo>
                  <a:lnTo>
                    <a:pt x="55" y="78"/>
                  </a:lnTo>
                  <a:lnTo>
                    <a:pt x="42" y="69"/>
                  </a:lnTo>
                  <a:lnTo>
                    <a:pt x="31" y="60"/>
                  </a:lnTo>
                  <a:lnTo>
                    <a:pt x="21" y="46"/>
                  </a:lnTo>
                  <a:lnTo>
                    <a:pt x="14" y="32"/>
                  </a:lnTo>
                  <a:lnTo>
                    <a:pt x="8" y="16"/>
                  </a:lnTo>
                  <a:lnTo>
                    <a:pt x="8" y="0"/>
                  </a:lnTo>
                  <a:lnTo>
                    <a:pt x="0"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46" name="Freeform 61">
              <a:extLst>
                <a:ext uri="{FF2B5EF4-FFF2-40B4-BE49-F238E27FC236}">
                  <a16:creationId xmlns:a16="http://schemas.microsoft.com/office/drawing/2014/main" id="{C74C8F49-A1B9-BDAE-EC0D-447784C496B1}"/>
                </a:ext>
              </a:extLst>
            </p:cNvPr>
            <p:cNvSpPr>
              <a:spLocks/>
            </p:cNvSpPr>
            <p:nvPr/>
          </p:nvSpPr>
          <p:spPr bwMode="auto">
            <a:xfrm>
              <a:off x="4979119" y="6196411"/>
              <a:ext cx="203207" cy="166932"/>
            </a:xfrm>
            <a:custGeom>
              <a:avLst/>
              <a:gdLst>
                <a:gd name="T0" fmla="*/ 2147483647 w 86"/>
                <a:gd name="T1" fmla="*/ 0 h 92"/>
                <a:gd name="T2" fmla="*/ 2147483647 w 86"/>
                <a:gd name="T3" fmla="*/ 0 h 92"/>
                <a:gd name="T4" fmla="*/ 2147483647 w 86"/>
                <a:gd name="T5" fmla="*/ 2147483647 h 92"/>
                <a:gd name="T6" fmla="*/ 2147483647 w 86"/>
                <a:gd name="T7" fmla="*/ 2147483647 h 92"/>
                <a:gd name="T8" fmla="*/ 2147483647 w 86"/>
                <a:gd name="T9" fmla="*/ 2147483647 h 92"/>
                <a:gd name="T10" fmla="*/ 2147483647 w 86"/>
                <a:gd name="T11" fmla="*/ 2147483647 h 92"/>
                <a:gd name="T12" fmla="*/ 2147483647 w 86"/>
                <a:gd name="T13" fmla="*/ 2147483647 h 92"/>
                <a:gd name="T14" fmla="*/ 2147483647 w 86"/>
                <a:gd name="T15" fmla="*/ 2147483647 h 92"/>
                <a:gd name="T16" fmla="*/ 2147483647 w 86"/>
                <a:gd name="T17" fmla="*/ 2147483647 h 92"/>
                <a:gd name="T18" fmla="*/ 0 w 86"/>
                <a:gd name="T19" fmla="*/ 2147483647 h 92"/>
                <a:gd name="T20" fmla="*/ 2147483647 w 86"/>
                <a:gd name="T21" fmla="*/ 2147483647 h 92"/>
                <a:gd name="T22" fmla="*/ 2147483647 w 86"/>
                <a:gd name="T23" fmla="*/ 2147483647 h 92"/>
                <a:gd name="T24" fmla="*/ 2147483647 w 86"/>
                <a:gd name="T25" fmla="*/ 2147483647 h 92"/>
                <a:gd name="T26" fmla="*/ 2147483647 w 86"/>
                <a:gd name="T27" fmla="*/ 2147483647 h 92"/>
                <a:gd name="T28" fmla="*/ 2147483647 w 86"/>
                <a:gd name="T29" fmla="*/ 2147483647 h 92"/>
                <a:gd name="T30" fmla="*/ 2147483647 w 86"/>
                <a:gd name="T31" fmla="*/ 2147483647 h 92"/>
                <a:gd name="T32" fmla="*/ 2147483647 w 86"/>
                <a:gd name="T33" fmla="*/ 2147483647 h 92"/>
                <a:gd name="T34" fmla="*/ 2147483647 w 86"/>
                <a:gd name="T35" fmla="*/ 2147483647 h 92"/>
                <a:gd name="T36" fmla="*/ 2147483647 w 86"/>
                <a:gd name="T37" fmla="*/ 2147483647 h 92"/>
                <a:gd name="T38" fmla="*/ 2147483647 w 86"/>
                <a:gd name="T39" fmla="*/ 2147483647 h 92"/>
                <a:gd name="T40" fmla="*/ 2147483647 w 86"/>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92"/>
                <a:gd name="T65" fmla="*/ 86 w 8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92">
                  <a:moveTo>
                    <a:pt x="86" y="0"/>
                  </a:moveTo>
                  <a:lnTo>
                    <a:pt x="86" y="0"/>
                  </a:lnTo>
                  <a:lnTo>
                    <a:pt x="69" y="3"/>
                  </a:lnTo>
                  <a:lnTo>
                    <a:pt x="53" y="7"/>
                  </a:lnTo>
                  <a:lnTo>
                    <a:pt x="38" y="16"/>
                  </a:lnTo>
                  <a:lnTo>
                    <a:pt x="25" y="28"/>
                  </a:lnTo>
                  <a:lnTo>
                    <a:pt x="14" y="39"/>
                  </a:lnTo>
                  <a:lnTo>
                    <a:pt x="8" y="55"/>
                  </a:lnTo>
                  <a:lnTo>
                    <a:pt x="2" y="74"/>
                  </a:lnTo>
                  <a:lnTo>
                    <a:pt x="0" y="92"/>
                  </a:lnTo>
                  <a:lnTo>
                    <a:pt x="8" y="92"/>
                  </a:lnTo>
                  <a:lnTo>
                    <a:pt x="8" y="74"/>
                  </a:lnTo>
                  <a:lnTo>
                    <a:pt x="14" y="60"/>
                  </a:lnTo>
                  <a:lnTo>
                    <a:pt x="21" y="44"/>
                  </a:lnTo>
                  <a:lnTo>
                    <a:pt x="31" y="33"/>
                  </a:lnTo>
                  <a:lnTo>
                    <a:pt x="42" y="21"/>
                  </a:lnTo>
                  <a:lnTo>
                    <a:pt x="55" y="14"/>
                  </a:lnTo>
                  <a:lnTo>
                    <a:pt x="69" y="10"/>
                  </a:lnTo>
                  <a:lnTo>
                    <a:pt x="86" y="7"/>
                  </a:lnTo>
                  <a:lnTo>
                    <a:pt x="86"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47" name="Rectangle 62">
              <a:extLst>
                <a:ext uri="{FF2B5EF4-FFF2-40B4-BE49-F238E27FC236}">
                  <a16:creationId xmlns:a16="http://schemas.microsoft.com/office/drawing/2014/main" id="{49B6600E-1C98-0B4E-F006-C13E8C5A5C88}"/>
                </a:ext>
              </a:extLst>
            </p:cNvPr>
            <p:cNvSpPr>
              <a:spLocks noChangeArrowheads="1"/>
            </p:cNvSpPr>
            <p:nvPr/>
          </p:nvSpPr>
          <p:spPr bwMode="auto">
            <a:xfrm>
              <a:off x="5066208" y="6189513"/>
              <a:ext cx="254878" cy="323165"/>
            </a:xfrm>
            <a:prstGeom prst="rect">
              <a:avLst/>
            </a:prstGeom>
            <a:noFill/>
            <a:ln w="9525">
              <a:noFill/>
              <a:miter lim="800000"/>
              <a:headEnd/>
              <a:tailEnd/>
            </a:ln>
          </p:spPr>
          <p:txBody>
            <a:bodyPr wrap="none" lIns="0" tIns="0" rIns="0" bIns="0">
              <a:spAutoFit/>
            </a:bodyPr>
            <a:lstStyle/>
            <a:p>
              <a:pPr defTabSz="1041400" eaLnBrk="0" hangingPunct="0">
                <a:defRPr/>
              </a:pPr>
              <a:r>
                <a:rPr lang="de-DE">
                  <a:solidFill>
                    <a:srgbClr val="000000"/>
                  </a:solidFill>
                  <a:latin typeface="Arial" panose="020B0604020202020204" pitchFamily="34" charset="0"/>
                  <a:cs typeface="Arial" panose="020B0604020202020204" pitchFamily="34" charset="0"/>
                </a:rPr>
                <a:t>W</a:t>
              </a:r>
              <a:endParaRPr lang="de-DE" sz="1600">
                <a:latin typeface="Arial" panose="020B0604020202020204" pitchFamily="34" charset="0"/>
                <a:cs typeface="Arial" panose="020B0604020202020204" pitchFamily="34" charset="0"/>
              </a:endParaRPr>
            </a:p>
          </p:txBody>
        </p:sp>
        <p:sp>
          <p:nvSpPr>
            <p:cNvPr id="48" name="Rectangle 25">
              <a:extLst>
                <a:ext uri="{FF2B5EF4-FFF2-40B4-BE49-F238E27FC236}">
                  <a16:creationId xmlns:a16="http://schemas.microsoft.com/office/drawing/2014/main" id="{B85C56DE-9661-2D26-6188-8C1B5A78A148}"/>
                </a:ext>
              </a:extLst>
            </p:cNvPr>
            <p:cNvSpPr>
              <a:spLocks noChangeArrowheads="1"/>
            </p:cNvSpPr>
            <p:nvPr/>
          </p:nvSpPr>
          <p:spPr bwMode="auto">
            <a:xfrm>
              <a:off x="5161054" y="5649923"/>
              <a:ext cx="23242" cy="116387"/>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dirty="0">
                <a:latin typeface="Arial" panose="020B0604020202020204" pitchFamily="34" charset="0"/>
                <a:cs typeface="Arial" panose="020B0604020202020204" pitchFamily="34" charset="0"/>
              </a:endParaRPr>
            </a:p>
          </p:txBody>
        </p:sp>
        <p:sp>
          <p:nvSpPr>
            <p:cNvPr id="49" name="Rectangle 26">
              <a:extLst>
                <a:ext uri="{FF2B5EF4-FFF2-40B4-BE49-F238E27FC236}">
                  <a16:creationId xmlns:a16="http://schemas.microsoft.com/office/drawing/2014/main" id="{573F23DE-A025-5CAC-DB11-73A7F0B53809}"/>
                </a:ext>
              </a:extLst>
            </p:cNvPr>
            <p:cNvSpPr>
              <a:spLocks noChangeArrowheads="1"/>
            </p:cNvSpPr>
            <p:nvPr/>
          </p:nvSpPr>
          <p:spPr bwMode="auto">
            <a:xfrm>
              <a:off x="5172675" y="5208612"/>
              <a:ext cx="23242" cy="116388"/>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sp>
          <p:nvSpPr>
            <p:cNvPr id="50" name="Rectangle 27">
              <a:extLst>
                <a:ext uri="{FF2B5EF4-FFF2-40B4-BE49-F238E27FC236}">
                  <a16:creationId xmlns:a16="http://schemas.microsoft.com/office/drawing/2014/main" id="{8245A3B0-8759-2EBC-A529-127FBF50EE36}"/>
                </a:ext>
              </a:extLst>
            </p:cNvPr>
            <p:cNvSpPr>
              <a:spLocks noChangeArrowheads="1"/>
            </p:cNvSpPr>
            <p:nvPr/>
          </p:nvSpPr>
          <p:spPr bwMode="auto">
            <a:xfrm>
              <a:off x="5172675" y="5438649"/>
              <a:ext cx="23242" cy="116388"/>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sp>
          <p:nvSpPr>
            <p:cNvPr id="51" name="Rectangle 25">
              <a:extLst>
                <a:ext uri="{FF2B5EF4-FFF2-40B4-BE49-F238E27FC236}">
                  <a16:creationId xmlns:a16="http://schemas.microsoft.com/office/drawing/2014/main" id="{DF27BB78-DFAA-802C-5756-4664DEF8EFE6}"/>
                </a:ext>
              </a:extLst>
            </p:cNvPr>
            <p:cNvSpPr>
              <a:spLocks noChangeArrowheads="1"/>
            </p:cNvSpPr>
            <p:nvPr/>
          </p:nvSpPr>
          <p:spPr bwMode="auto">
            <a:xfrm>
              <a:off x="5183157" y="4146809"/>
              <a:ext cx="23242" cy="116387"/>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dirty="0">
                <a:latin typeface="Arial" panose="020B0604020202020204" pitchFamily="34" charset="0"/>
                <a:cs typeface="Arial" panose="020B0604020202020204" pitchFamily="34" charset="0"/>
              </a:endParaRPr>
            </a:p>
          </p:txBody>
        </p:sp>
        <p:sp>
          <p:nvSpPr>
            <p:cNvPr id="52" name="Rectangle 26">
              <a:extLst>
                <a:ext uri="{FF2B5EF4-FFF2-40B4-BE49-F238E27FC236}">
                  <a16:creationId xmlns:a16="http://schemas.microsoft.com/office/drawing/2014/main" id="{81E3AF20-E2E6-3A2C-6334-ED99373F4C0C}"/>
                </a:ext>
              </a:extLst>
            </p:cNvPr>
            <p:cNvSpPr>
              <a:spLocks noChangeArrowheads="1"/>
            </p:cNvSpPr>
            <p:nvPr/>
          </p:nvSpPr>
          <p:spPr bwMode="auto">
            <a:xfrm>
              <a:off x="5194778" y="3576826"/>
              <a:ext cx="23242" cy="116388"/>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sp>
          <p:nvSpPr>
            <p:cNvPr id="53" name="Rectangle 27">
              <a:extLst>
                <a:ext uri="{FF2B5EF4-FFF2-40B4-BE49-F238E27FC236}">
                  <a16:creationId xmlns:a16="http://schemas.microsoft.com/office/drawing/2014/main" id="{BC396E1D-4EE8-5832-0331-5D447AE184C4}"/>
                </a:ext>
              </a:extLst>
            </p:cNvPr>
            <p:cNvSpPr>
              <a:spLocks noChangeArrowheads="1"/>
            </p:cNvSpPr>
            <p:nvPr/>
          </p:nvSpPr>
          <p:spPr bwMode="auto">
            <a:xfrm>
              <a:off x="5194778" y="3935535"/>
              <a:ext cx="23242" cy="116388"/>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sp>
          <p:nvSpPr>
            <p:cNvPr id="54" name="Rectangle 28">
              <a:extLst>
                <a:ext uri="{FF2B5EF4-FFF2-40B4-BE49-F238E27FC236}">
                  <a16:creationId xmlns:a16="http://schemas.microsoft.com/office/drawing/2014/main" id="{4EF483BD-00E0-CB66-1FB0-C8E8FAE69F41}"/>
                </a:ext>
              </a:extLst>
            </p:cNvPr>
            <p:cNvSpPr>
              <a:spLocks noChangeArrowheads="1"/>
            </p:cNvSpPr>
            <p:nvPr/>
          </p:nvSpPr>
          <p:spPr bwMode="auto">
            <a:xfrm>
              <a:off x="5184095" y="4368626"/>
              <a:ext cx="23242" cy="115018"/>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sp>
          <p:nvSpPr>
            <p:cNvPr id="55" name="Freeform 45">
              <a:extLst>
                <a:ext uri="{FF2B5EF4-FFF2-40B4-BE49-F238E27FC236}">
                  <a16:creationId xmlns:a16="http://schemas.microsoft.com/office/drawing/2014/main" id="{1C995C5E-5AD2-2784-5FE7-B3103593B678}"/>
                </a:ext>
              </a:extLst>
            </p:cNvPr>
            <p:cNvSpPr>
              <a:spLocks/>
            </p:cNvSpPr>
            <p:nvPr/>
          </p:nvSpPr>
          <p:spPr bwMode="auto">
            <a:xfrm>
              <a:off x="5159915" y="4374105"/>
              <a:ext cx="46485" cy="38339"/>
            </a:xfrm>
            <a:custGeom>
              <a:avLst/>
              <a:gdLst>
                <a:gd name="T0" fmla="*/ 2147483647 w 20"/>
                <a:gd name="T1" fmla="*/ 2147483647 h 21"/>
                <a:gd name="T2" fmla="*/ 2147483647 w 20"/>
                <a:gd name="T3" fmla="*/ 2147483647 h 21"/>
                <a:gd name="T4" fmla="*/ 2147483647 w 20"/>
                <a:gd name="T5" fmla="*/ 2147483647 h 21"/>
                <a:gd name="T6" fmla="*/ 2147483647 w 20"/>
                <a:gd name="T7" fmla="*/ 2147483647 h 21"/>
                <a:gd name="T8" fmla="*/ 2147483647 w 20"/>
                <a:gd name="T9" fmla="*/ 2147483647 h 21"/>
                <a:gd name="T10" fmla="*/ 2147483647 w 20"/>
                <a:gd name="T11" fmla="*/ 2147483647 h 21"/>
                <a:gd name="T12" fmla="*/ 2147483647 w 20"/>
                <a:gd name="T13" fmla="*/ 2147483647 h 21"/>
                <a:gd name="T14" fmla="*/ 2147483647 w 20"/>
                <a:gd name="T15" fmla="*/ 2147483647 h 21"/>
                <a:gd name="T16" fmla="*/ 2147483647 w 20"/>
                <a:gd name="T17" fmla="*/ 2147483647 h 21"/>
                <a:gd name="T18" fmla="*/ 2147483647 w 20"/>
                <a:gd name="T19" fmla="*/ 2147483647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2147483647 w 20"/>
                <a:gd name="T31" fmla="*/ 0 h 21"/>
                <a:gd name="T32" fmla="*/ 2147483647 w 20"/>
                <a:gd name="T33" fmla="*/ 0 h 21"/>
                <a:gd name="T34" fmla="*/ 2147483647 w 20"/>
                <a:gd name="T35" fmla="*/ 0 h 21"/>
                <a:gd name="T36" fmla="*/ 2147483647 w 20"/>
                <a:gd name="T37" fmla="*/ 2147483647 h 21"/>
                <a:gd name="T38" fmla="*/ 2147483647 w 20"/>
                <a:gd name="T39" fmla="*/ 2147483647 h 21"/>
                <a:gd name="T40" fmla="*/ 2147483647 w 20"/>
                <a:gd name="T41" fmla="*/ 2147483647 h 21"/>
                <a:gd name="T42" fmla="*/ 2147483647 w 20"/>
                <a:gd name="T43" fmla="*/ 2147483647 h 21"/>
                <a:gd name="T44" fmla="*/ 2147483647 w 20"/>
                <a:gd name="T45" fmla="*/ 2147483647 h 21"/>
                <a:gd name="T46" fmla="*/ 0 w 20"/>
                <a:gd name="T47" fmla="*/ 2147483647 h 21"/>
                <a:gd name="T48" fmla="*/ 0 w 20"/>
                <a:gd name="T49" fmla="*/ 2147483647 h 21"/>
                <a:gd name="T50" fmla="*/ 0 w 20"/>
                <a:gd name="T51" fmla="*/ 2147483647 h 21"/>
                <a:gd name="T52" fmla="*/ 2147483647 w 20"/>
                <a:gd name="T53" fmla="*/ 2147483647 h 21"/>
                <a:gd name="T54" fmla="*/ 2147483647 w 20"/>
                <a:gd name="T55" fmla="*/ 2147483647 h 21"/>
                <a:gd name="T56" fmla="*/ 2147483647 w 20"/>
                <a:gd name="T57" fmla="*/ 2147483647 h 21"/>
                <a:gd name="T58" fmla="*/ 2147483647 w 20"/>
                <a:gd name="T59" fmla="*/ 2147483647 h 21"/>
                <a:gd name="T60" fmla="*/ 2147483647 w 20"/>
                <a:gd name="T61" fmla="*/ 2147483647 h 21"/>
                <a:gd name="T62" fmla="*/ 2147483647 w 20"/>
                <a:gd name="T63" fmla="*/ 2147483647 h 21"/>
                <a:gd name="T64" fmla="*/ 2147483647 w 20"/>
                <a:gd name="T65" fmla="*/ 214748364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1"/>
                <a:gd name="T101" fmla="*/ 20 w 20"/>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1">
                  <a:moveTo>
                    <a:pt x="11" y="21"/>
                  </a:moveTo>
                  <a:lnTo>
                    <a:pt x="13" y="21"/>
                  </a:lnTo>
                  <a:lnTo>
                    <a:pt x="15" y="21"/>
                  </a:lnTo>
                  <a:lnTo>
                    <a:pt x="15" y="18"/>
                  </a:lnTo>
                  <a:lnTo>
                    <a:pt x="17" y="18"/>
                  </a:lnTo>
                  <a:lnTo>
                    <a:pt x="17" y="16"/>
                  </a:lnTo>
                  <a:lnTo>
                    <a:pt x="20" y="14"/>
                  </a:lnTo>
                  <a:lnTo>
                    <a:pt x="20" y="12"/>
                  </a:lnTo>
                  <a:lnTo>
                    <a:pt x="20" y="9"/>
                  </a:lnTo>
                  <a:lnTo>
                    <a:pt x="20" y="7"/>
                  </a:lnTo>
                  <a:lnTo>
                    <a:pt x="17" y="5"/>
                  </a:lnTo>
                  <a:lnTo>
                    <a:pt x="15" y="2"/>
                  </a:lnTo>
                  <a:lnTo>
                    <a:pt x="13" y="0"/>
                  </a:lnTo>
                  <a:lnTo>
                    <a:pt x="11" y="0"/>
                  </a:lnTo>
                  <a:lnTo>
                    <a:pt x="9" y="0"/>
                  </a:lnTo>
                  <a:lnTo>
                    <a:pt x="7" y="2"/>
                  </a:lnTo>
                  <a:lnTo>
                    <a:pt x="5" y="2"/>
                  </a:lnTo>
                  <a:lnTo>
                    <a:pt x="5" y="5"/>
                  </a:lnTo>
                  <a:lnTo>
                    <a:pt x="3" y="5"/>
                  </a:lnTo>
                  <a:lnTo>
                    <a:pt x="3" y="7"/>
                  </a:lnTo>
                  <a:lnTo>
                    <a:pt x="0" y="9"/>
                  </a:lnTo>
                  <a:lnTo>
                    <a:pt x="0" y="12"/>
                  </a:lnTo>
                  <a:lnTo>
                    <a:pt x="0" y="14"/>
                  </a:lnTo>
                  <a:lnTo>
                    <a:pt x="3" y="14"/>
                  </a:lnTo>
                  <a:lnTo>
                    <a:pt x="3" y="16"/>
                  </a:lnTo>
                  <a:lnTo>
                    <a:pt x="5" y="18"/>
                  </a:lnTo>
                  <a:lnTo>
                    <a:pt x="7" y="21"/>
                  </a:lnTo>
                  <a:lnTo>
                    <a:pt x="9" y="21"/>
                  </a:lnTo>
                  <a:lnTo>
                    <a:pt x="11" y="21"/>
                  </a:lnTo>
                  <a:close/>
                </a:path>
              </a:pathLst>
            </a:custGeom>
            <a:solidFill>
              <a:srgbClr val="FFFFFF"/>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56" name="Freeform 46">
              <a:extLst>
                <a:ext uri="{FF2B5EF4-FFF2-40B4-BE49-F238E27FC236}">
                  <a16:creationId xmlns:a16="http://schemas.microsoft.com/office/drawing/2014/main" id="{D0075635-F0DE-6E64-70D9-5F0604C08001}"/>
                </a:ext>
              </a:extLst>
            </p:cNvPr>
            <p:cNvSpPr>
              <a:spLocks/>
            </p:cNvSpPr>
            <p:nvPr/>
          </p:nvSpPr>
          <p:spPr bwMode="auto">
            <a:xfrm>
              <a:off x="5184817" y="4397383"/>
              <a:ext cx="24903" cy="19170"/>
            </a:xfrm>
            <a:custGeom>
              <a:avLst/>
              <a:gdLst>
                <a:gd name="T0" fmla="*/ 2147483647 w 11"/>
                <a:gd name="T1" fmla="*/ 0 h 11"/>
                <a:gd name="T2" fmla="*/ 2147483647 w 11"/>
                <a:gd name="T3" fmla="*/ 0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0 w 11"/>
                <a:gd name="T19" fmla="*/ 2147483647 h 11"/>
                <a:gd name="T20" fmla="*/ 0 w 11"/>
                <a:gd name="T21" fmla="*/ 2147483647 h 11"/>
                <a:gd name="T22" fmla="*/ 2147483647 w 11"/>
                <a:gd name="T23" fmla="*/ 2147483647 h 11"/>
                <a:gd name="T24" fmla="*/ 2147483647 w 11"/>
                <a:gd name="T25" fmla="*/ 2147483647 h 11"/>
                <a:gd name="T26" fmla="*/ 2147483647 w 11"/>
                <a:gd name="T27" fmla="*/ 2147483647 h 11"/>
                <a:gd name="T28" fmla="*/ 2147483647 w 11"/>
                <a:gd name="T29" fmla="*/ 2147483647 h 11"/>
                <a:gd name="T30" fmla="*/ 2147483647 w 11"/>
                <a:gd name="T31" fmla="*/ 2147483647 h 11"/>
                <a:gd name="T32" fmla="*/ 2147483647 w 11"/>
                <a:gd name="T33" fmla="*/ 2147483647 h 11"/>
                <a:gd name="T34" fmla="*/ 2147483647 w 11"/>
                <a:gd name="T35" fmla="*/ 0 h 11"/>
                <a:gd name="T36" fmla="*/ 2147483647 w 11"/>
                <a:gd name="T37" fmla="*/ 0 h 11"/>
                <a:gd name="T38" fmla="*/ 2147483647 w 11"/>
                <a:gd name="T39" fmla="*/ 0 h 11"/>
                <a:gd name="T40" fmla="*/ 2147483647 w 11"/>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1"/>
                <a:gd name="T65" fmla="*/ 11 w 1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1">
                  <a:moveTo>
                    <a:pt x="11" y="0"/>
                  </a:moveTo>
                  <a:lnTo>
                    <a:pt x="11" y="0"/>
                  </a:lnTo>
                  <a:lnTo>
                    <a:pt x="11" y="2"/>
                  </a:lnTo>
                  <a:lnTo>
                    <a:pt x="9" y="4"/>
                  </a:lnTo>
                  <a:lnTo>
                    <a:pt x="6" y="6"/>
                  </a:lnTo>
                  <a:lnTo>
                    <a:pt x="6" y="9"/>
                  </a:lnTo>
                  <a:lnTo>
                    <a:pt x="4" y="9"/>
                  </a:lnTo>
                  <a:lnTo>
                    <a:pt x="2" y="11"/>
                  </a:lnTo>
                  <a:lnTo>
                    <a:pt x="0" y="11"/>
                  </a:lnTo>
                  <a:lnTo>
                    <a:pt x="0" y="9"/>
                  </a:lnTo>
                  <a:lnTo>
                    <a:pt x="2" y="6"/>
                  </a:lnTo>
                  <a:lnTo>
                    <a:pt x="4" y="6"/>
                  </a:lnTo>
                  <a:lnTo>
                    <a:pt x="6" y="4"/>
                  </a:lnTo>
                  <a:lnTo>
                    <a:pt x="6" y="2"/>
                  </a:lnTo>
                  <a:lnTo>
                    <a:pt x="9" y="0"/>
                  </a:lnTo>
                  <a:lnTo>
                    <a:pt x="11"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57" name="Freeform 47">
              <a:extLst>
                <a:ext uri="{FF2B5EF4-FFF2-40B4-BE49-F238E27FC236}">
                  <a16:creationId xmlns:a16="http://schemas.microsoft.com/office/drawing/2014/main" id="{805F3AD5-AC85-9CD9-2E09-002BF614A5A4}"/>
                </a:ext>
              </a:extLst>
            </p:cNvPr>
            <p:cNvSpPr>
              <a:spLocks/>
            </p:cNvSpPr>
            <p:nvPr/>
          </p:nvSpPr>
          <p:spPr bwMode="auto">
            <a:xfrm>
              <a:off x="5184817" y="4374105"/>
              <a:ext cx="24903" cy="23278"/>
            </a:xfrm>
            <a:custGeom>
              <a:avLst/>
              <a:gdLst>
                <a:gd name="T0" fmla="*/ 0 w 11"/>
                <a:gd name="T1" fmla="*/ 0 h 12"/>
                <a:gd name="T2" fmla="*/ 0 w 11"/>
                <a:gd name="T3" fmla="*/ 0 h 12"/>
                <a:gd name="T4" fmla="*/ 2147483647 w 11"/>
                <a:gd name="T5" fmla="*/ 0 h 12"/>
                <a:gd name="T6" fmla="*/ 2147483647 w 11"/>
                <a:gd name="T7" fmla="*/ 0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2147483647 h 12"/>
                <a:gd name="T22" fmla="*/ 2147483647 w 11"/>
                <a:gd name="T23" fmla="*/ 2147483647 h 12"/>
                <a:gd name="T24" fmla="*/ 2147483647 w 11"/>
                <a:gd name="T25" fmla="*/ 2147483647 h 12"/>
                <a:gd name="T26" fmla="*/ 2147483647 w 11"/>
                <a:gd name="T27" fmla="*/ 2147483647 h 12"/>
                <a:gd name="T28" fmla="*/ 2147483647 w 11"/>
                <a:gd name="T29" fmla="*/ 2147483647 h 12"/>
                <a:gd name="T30" fmla="*/ 2147483647 w 11"/>
                <a:gd name="T31" fmla="*/ 2147483647 h 12"/>
                <a:gd name="T32" fmla="*/ 2147483647 w 11"/>
                <a:gd name="T33" fmla="*/ 2147483647 h 12"/>
                <a:gd name="T34" fmla="*/ 2147483647 w 11"/>
                <a:gd name="T35" fmla="*/ 2147483647 h 12"/>
                <a:gd name="T36" fmla="*/ 0 w 11"/>
                <a:gd name="T37" fmla="*/ 2147483647 h 12"/>
                <a:gd name="T38" fmla="*/ 0 w 11"/>
                <a:gd name="T39" fmla="*/ 2147483647 h 12"/>
                <a:gd name="T40" fmla="*/ 0 w 1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2"/>
                <a:gd name="T65" fmla="*/ 11 w 1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2">
                  <a:moveTo>
                    <a:pt x="0" y="0"/>
                  </a:moveTo>
                  <a:lnTo>
                    <a:pt x="0" y="0"/>
                  </a:lnTo>
                  <a:lnTo>
                    <a:pt x="2" y="0"/>
                  </a:lnTo>
                  <a:lnTo>
                    <a:pt x="4" y="0"/>
                  </a:lnTo>
                  <a:lnTo>
                    <a:pt x="6" y="2"/>
                  </a:lnTo>
                  <a:lnTo>
                    <a:pt x="9" y="5"/>
                  </a:lnTo>
                  <a:lnTo>
                    <a:pt x="9" y="7"/>
                  </a:lnTo>
                  <a:lnTo>
                    <a:pt x="11" y="9"/>
                  </a:lnTo>
                  <a:lnTo>
                    <a:pt x="11" y="12"/>
                  </a:lnTo>
                  <a:lnTo>
                    <a:pt x="9" y="12"/>
                  </a:lnTo>
                  <a:lnTo>
                    <a:pt x="9" y="9"/>
                  </a:lnTo>
                  <a:lnTo>
                    <a:pt x="6" y="7"/>
                  </a:lnTo>
                  <a:lnTo>
                    <a:pt x="6" y="5"/>
                  </a:lnTo>
                  <a:lnTo>
                    <a:pt x="4" y="2"/>
                  </a:lnTo>
                  <a:lnTo>
                    <a:pt x="2" y="2"/>
                  </a:lnTo>
                  <a:lnTo>
                    <a:pt x="0" y="2"/>
                  </a:lnTo>
                  <a:lnTo>
                    <a:pt x="0"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58" name="Freeform 48">
              <a:extLst>
                <a:ext uri="{FF2B5EF4-FFF2-40B4-BE49-F238E27FC236}">
                  <a16:creationId xmlns:a16="http://schemas.microsoft.com/office/drawing/2014/main" id="{D1B6FCFA-BC0F-6714-B293-720C637B99CA}"/>
                </a:ext>
              </a:extLst>
            </p:cNvPr>
            <p:cNvSpPr>
              <a:spLocks/>
            </p:cNvSpPr>
            <p:nvPr/>
          </p:nvSpPr>
          <p:spPr bwMode="auto">
            <a:xfrm>
              <a:off x="5159915" y="4374105"/>
              <a:ext cx="24902" cy="23278"/>
            </a:xfrm>
            <a:custGeom>
              <a:avLst/>
              <a:gdLst>
                <a:gd name="T0" fmla="*/ 0 w 11"/>
                <a:gd name="T1" fmla="*/ 2147483647 h 12"/>
                <a:gd name="T2" fmla="*/ 0 w 11"/>
                <a:gd name="T3" fmla="*/ 2147483647 h 12"/>
                <a:gd name="T4" fmla="*/ 0 w 11"/>
                <a:gd name="T5" fmla="*/ 2147483647 h 12"/>
                <a:gd name="T6" fmla="*/ 0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0 h 12"/>
                <a:gd name="T16" fmla="*/ 2147483647 w 11"/>
                <a:gd name="T17" fmla="*/ 0 h 12"/>
                <a:gd name="T18" fmla="*/ 2147483647 w 11"/>
                <a:gd name="T19" fmla="*/ 0 h 12"/>
                <a:gd name="T20" fmla="*/ 2147483647 w 11"/>
                <a:gd name="T21" fmla="*/ 2147483647 h 12"/>
                <a:gd name="T22" fmla="*/ 2147483647 w 11"/>
                <a:gd name="T23" fmla="*/ 2147483647 h 12"/>
                <a:gd name="T24" fmla="*/ 2147483647 w 11"/>
                <a:gd name="T25" fmla="*/ 2147483647 h 12"/>
                <a:gd name="T26" fmla="*/ 2147483647 w 11"/>
                <a:gd name="T27" fmla="*/ 2147483647 h 12"/>
                <a:gd name="T28" fmla="*/ 2147483647 w 11"/>
                <a:gd name="T29" fmla="*/ 2147483647 h 12"/>
                <a:gd name="T30" fmla="*/ 2147483647 w 11"/>
                <a:gd name="T31" fmla="*/ 2147483647 h 12"/>
                <a:gd name="T32" fmla="*/ 2147483647 w 11"/>
                <a:gd name="T33" fmla="*/ 2147483647 h 12"/>
                <a:gd name="T34" fmla="*/ 2147483647 w 11"/>
                <a:gd name="T35" fmla="*/ 2147483647 h 12"/>
                <a:gd name="T36" fmla="*/ 2147483647 w 11"/>
                <a:gd name="T37" fmla="*/ 2147483647 h 12"/>
                <a:gd name="T38" fmla="*/ 2147483647 w 11"/>
                <a:gd name="T39" fmla="*/ 2147483647 h 12"/>
                <a:gd name="T40" fmla="*/ 0 w 11"/>
                <a:gd name="T41" fmla="*/ 2147483647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2"/>
                <a:gd name="T65" fmla="*/ 11 w 1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2">
                  <a:moveTo>
                    <a:pt x="0" y="12"/>
                  </a:moveTo>
                  <a:lnTo>
                    <a:pt x="0" y="12"/>
                  </a:lnTo>
                  <a:lnTo>
                    <a:pt x="0" y="9"/>
                  </a:lnTo>
                  <a:lnTo>
                    <a:pt x="0" y="7"/>
                  </a:lnTo>
                  <a:lnTo>
                    <a:pt x="3" y="5"/>
                  </a:lnTo>
                  <a:lnTo>
                    <a:pt x="3" y="2"/>
                  </a:lnTo>
                  <a:lnTo>
                    <a:pt x="5" y="2"/>
                  </a:lnTo>
                  <a:lnTo>
                    <a:pt x="7" y="0"/>
                  </a:lnTo>
                  <a:lnTo>
                    <a:pt x="9" y="0"/>
                  </a:lnTo>
                  <a:lnTo>
                    <a:pt x="11" y="0"/>
                  </a:lnTo>
                  <a:lnTo>
                    <a:pt x="11" y="2"/>
                  </a:lnTo>
                  <a:lnTo>
                    <a:pt x="9" y="2"/>
                  </a:lnTo>
                  <a:lnTo>
                    <a:pt x="7" y="2"/>
                  </a:lnTo>
                  <a:lnTo>
                    <a:pt x="5" y="5"/>
                  </a:lnTo>
                  <a:lnTo>
                    <a:pt x="5" y="7"/>
                  </a:lnTo>
                  <a:lnTo>
                    <a:pt x="3" y="7"/>
                  </a:lnTo>
                  <a:lnTo>
                    <a:pt x="3" y="9"/>
                  </a:lnTo>
                  <a:lnTo>
                    <a:pt x="3" y="12"/>
                  </a:lnTo>
                  <a:lnTo>
                    <a:pt x="0" y="12"/>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59" name="Freeform 49">
              <a:extLst>
                <a:ext uri="{FF2B5EF4-FFF2-40B4-BE49-F238E27FC236}">
                  <a16:creationId xmlns:a16="http://schemas.microsoft.com/office/drawing/2014/main" id="{AF586302-06AC-995A-594B-2CB71E41DE50}"/>
                </a:ext>
              </a:extLst>
            </p:cNvPr>
            <p:cNvSpPr>
              <a:spLocks/>
            </p:cNvSpPr>
            <p:nvPr/>
          </p:nvSpPr>
          <p:spPr bwMode="auto">
            <a:xfrm>
              <a:off x="5159915" y="4397383"/>
              <a:ext cx="24902" cy="19170"/>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0 w 11"/>
                <a:gd name="T15" fmla="*/ 2147483647 h 11"/>
                <a:gd name="T16" fmla="*/ 0 w 11"/>
                <a:gd name="T17" fmla="*/ 2147483647 h 11"/>
                <a:gd name="T18" fmla="*/ 0 w 11"/>
                <a:gd name="T19" fmla="*/ 0 h 11"/>
                <a:gd name="T20" fmla="*/ 2147483647 w 11"/>
                <a:gd name="T21" fmla="*/ 0 h 11"/>
                <a:gd name="T22" fmla="*/ 2147483647 w 11"/>
                <a:gd name="T23" fmla="*/ 0 h 11"/>
                <a:gd name="T24" fmla="*/ 2147483647 w 11"/>
                <a:gd name="T25" fmla="*/ 2147483647 h 11"/>
                <a:gd name="T26" fmla="*/ 2147483647 w 11"/>
                <a:gd name="T27" fmla="*/ 2147483647 h 11"/>
                <a:gd name="T28" fmla="*/ 2147483647 w 11"/>
                <a:gd name="T29" fmla="*/ 2147483647 h 11"/>
                <a:gd name="T30" fmla="*/ 2147483647 w 11"/>
                <a:gd name="T31" fmla="*/ 2147483647 h 11"/>
                <a:gd name="T32" fmla="*/ 2147483647 w 11"/>
                <a:gd name="T33" fmla="*/ 2147483647 h 11"/>
                <a:gd name="T34" fmla="*/ 2147483647 w 11"/>
                <a:gd name="T35" fmla="*/ 2147483647 h 11"/>
                <a:gd name="T36" fmla="*/ 2147483647 w 11"/>
                <a:gd name="T37" fmla="*/ 2147483647 h 11"/>
                <a:gd name="T38" fmla="*/ 2147483647 w 11"/>
                <a:gd name="T39" fmla="*/ 2147483647 h 11"/>
                <a:gd name="T40" fmla="*/ 2147483647 w 11"/>
                <a:gd name="T41" fmla="*/ 2147483647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1"/>
                <a:gd name="T65" fmla="*/ 11 w 1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1">
                  <a:moveTo>
                    <a:pt x="11" y="11"/>
                  </a:moveTo>
                  <a:lnTo>
                    <a:pt x="11" y="11"/>
                  </a:lnTo>
                  <a:lnTo>
                    <a:pt x="9" y="11"/>
                  </a:lnTo>
                  <a:lnTo>
                    <a:pt x="7" y="9"/>
                  </a:lnTo>
                  <a:lnTo>
                    <a:pt x="5" y="9"/>
                  </a:lnTo>
                  <a:lnTo>
                    <a:pt x="3" y="6"/>
                  </a:lnTo>
                  <a:lnTo>
                    <a:pt x="3" y="4"/>
                  </a:lnTo>
                  <a:lnTo>
                    <a:pt x="0" y="4"/>
                  </a:lnTo>
                  <a:lnTo>
                    <a:pt x="0" y="2"/>
                  </a:lnTo>
                  <a:lnTo>
                    <a:pt x="0" y="0"/>
                  </a:lnTo>
                  <a:lnTo>
                    <a:pt x="3" y="0"/>
                  </a:lnTo>
                  <a:lnTo>
                    <a:pt x="3" y="2"/>
                  </a:lnTo>
                  <a:lnTo>
                    <a:pt x="5" y="4"/>
                  </a:lnTo>
                  <a:lnTo>
                    <a:pt x="7" y="6"/>
                  </a:lnTo>
                  <a:lnTo>
                    <a:pt x="9" y="6"/>
                  </a:lnTo>
                  <a:lnTo>
                    <a:pt x="11" y="9"/>
                  </a:lnTo>
                  <a:lnTo>
                    <a:pt x="11" y="11"/>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60" name="Freeform 33">
              <a:extLst>
                <a:ext uri="{FF2B5EF4-FFF2-40B4-BE49-F238E27FC236}">
                  <a16:creationId xmlns:a16="http://schemas.microsoft.com/office/drawing/2014/main" id="{E78F5007-9D41-F46F-BEC5-7A4E42FF2977}"/>
                </a:ext>
              </a:extLst>
            </p:cNvPr>
            <p:cNvSpPr>
              <a:spLocks/>
            </p:cNvSpPr>
            <p:nvPr/>
          </p:nvSpPr>
          <p:spPr bwMode="auto">
            <a:xfrm>
              <a:off x="4471998" y="3524502"/>
              <a:ext cx="24903" cy="642186"/>
            </a:xfrm>
            <a:custGeom>
              <a:avLst/>
              <a:gdLst>
                <a:gd name="T0" fmla="*/ 2147483647 w 10"/>
                <a:gd name="T1" fmla="*/ 2147483647 h 353"/>
                <a:gd name="T2" fmla="*/ 2147483647 w 10"/>
                <a:gd name="T3" fmla="*/ 2147483647 h 353"/>
                <a:gd name="T4" fmla="*/ 2147483647 w 10"/>
                <a:gd name="T5" fmla="*/ 2147483647 h 353"/>
                <a:gd name="T6" fmla="*/ 0 w 10"/>
                <a:gd name="T7" fmla="*/ 2147483647 h 353"/>
                <a:gd name="T8" fmla="*/ 0 w 10"/>
                <a:gd name="T9" fmla="*/ 2147483647 h 353"/>
                <a:gd name="T10" fmla="*/ 2147483647 w 10"/>
                <a:gd name="T11" fmla="*/ 0 h 353"/>
                <a:gd name="T12" fmla="*/ 0 w 10"/>
                <a:gd name="T13" fmla="*/ 2147483647 h 353"/>
                <a:gd name="T14" fmla="*/ 0 w 10"/>
                <a:gd name="T15" fmla="*/ 0 h 353"/>
                <a:gd name="T16" fmla="*/ 2147483647 w 10"/>
                <a:gd name="T17" fmla="*/ 0 h 353"/>
                <a:gd name="T18" fmla="*/ 2147483647 w 10"/>
                <a:gd name="T19" fmla="*/ 2147483647 h 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53"/>
                <a:gd name="T32" fmla="*/ 10 w 10"/>
                <a:gd name="T33" fmla="*/ 353 h 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53">
                  <a:moveTo>
                    <a:pt x="4" y="9"/>
                  </a:moveTo>
                  <a:lnTo>
                    <a:pt x="10" y="4"/>
                  </a:lnTo>
                  <a:lnTo>
                    <a:pt x="10" y="353"/>
                  </a:lnTo>
                  <a:lnTo>
                    <a:pt x="0" y="353"/>
                  </a:lnTo>
                  <a:lnTo>
                    <a:pt x="0" y="4"/>
                  </a:lnTo>
                  <a:lnTo>
                    <a:pt x="4" y="0"/>
                  </a:lnTo>
                  <a:lnTo>
                    <a:pt x="0" y="4"/>
                  </a:lnTo>
                  <a:lnTo>
                    <a:pt x="0" y="0"/>
                  </a:lnTo>
                  <a:lnTo>
                    <a:pt x="4" y="0"/>
                  </a:lnTo>
                  <a:lnTo>
                    <a:pt x="4" y="9"/>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cxnSp>
          <p:nvCxnSpPr>
            <p:cNvPr id="61" name="Gerade Verbindung 3">
              <a:extLst>
                <a:ext uri="{FF2B5EF4-FFF2-40B4-BE49-F238E27FC236}">
                  <a16:creationId xmlns:a16="http://schemas.microsoft.com/office/drawing/2014/main" id="{A67869C8-2242-8E7E-1E18-88FAB5C322F5}"/>
                </a:ext>
              </a:extLst>
            </p:cNvPr>
            <p:cNvCxnSpPr/>
            <p:nvPr/>
          </p:nvCxnSpPr>
          <p:spPr bwMode="auto">
            <a:xfrm>
              <a:off x="5193754" y="3531607"/>
              <a:ext cx="13281" cy="972178"/>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62" name="Rectangle 28">
              <a:extLst>
                <a:ext uri="{FF2B5EF4-FFF2-40B4-BE49-F238E27FC236}">
                  <a16:creationId xmlns:a16="http://schemas.microsoft.com/office/drawing/2014/main" id="{B0FED399-5ABC-E1A9-0FC6-89303B9D4584}"/>
                </a:ext>
              </a:extLst>
            </p:cNvPr>
            <p:cNvSpPr>
              <a:spLocks noChangeArrowheads="1"/>
            </p:cNvSpPr>
            <p:nvPr/>
          </p:nvSpPr>
          <p:spPr bwMode="auto">
            <a:xfrm>
              <a:off x="5161992" y="5871740"/>
              <a:ext cx="23242" cy="115018"/>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sp>
          <p:nvSpPr>
            <p:cNvPr id="63" name="Freeform 45">
              <a:extLst>
                <a:ext uri="{FF2B5EF4-FFF2-40B4-BE49-F238E27FC236}">
                  <a16:creationId xmlns:a16="http://schemas.microsoft.com/office/drawing/2014/main" id="{2047698A-E20A-F0F3-56E5-A09D99C5C64E}"/>
                </a:ext>
              </a:extLst>
            </p:cNvPr>
            <p:cNvSpPr>
              <a:spLocks/>
            </p:cNvSpPr>
            <p:nvPr/>
          </p:nvSpPr>
          <p:spPr bwMode="auto">
            <a:xfrm>
              <a:off x="5137812" y="5877219"/>
              <a:ext cx="46485" cy="38339"/>
            </a:xfrm>
            <a:custGeom>
              <a:avLst/>
              <a:gdLst>
                <a:gd name="T0" fmla="*/ 2147483647 w 20"/>
                <a:gd name="T1" fmla="*/ 2147483647 h 21"/>
                <a:gd name="T2" fmla="*/ 2147483647 w 20"/>
                <a:gd name="T3" fmla="*/ 2147483647 h 21"/>
                <a:gd name="T4" fmla="*/ 2147483647 w 20"/>
                <a:gd name="T5" fmla="*/ 2147483647 h 21"/>
                <a:gd name="T6" fmla="*/ 2147483647 w 20"/>
                <a:gd name="T7" fmla="*/ 2147483647 h 21"/>
                <a:gd name="T8" fmla="*/ 2147483647 w 20"/>
                <a:gd name="T9" fmla="*/ 2147483647 h 21"/>
                <a:gd name="T10" fmla="*/ 2147483647 w 20"/>
                <a:gd name="T11" fmla="*/ 2147483647 h 21"/>
                <a:gd name="T12" fmla="*/ 2147483647 w 20"/>
                <a:gd name="T13" fmla="*/ 2147483647 h 21"/>
                <a:gd name="T14" fmla="*/ 2147483647 w 20"/>
                <a:gd name="T15" fmla="*/ 2147483647 h 21"/>
                <a:gd name="T16" fmla="*/ 2147483647 w 20"/>
                <a:gd name="T17" fmla="*/ 2147483647 h 21"/>
                <a:gd name="T18" fmla="*/ 2147483647 w 20"/>
                <a:gd name="T19" fmla="*/ 2147483647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2147483647 w 20"/>
                <a:gd name="T31" fmla="*/ 0 h 21"/>
                <a:gd name="T32" fmla="*/ 2147483647 w 20"/>
                <a:gd name="T33" fmla="*/ 0 h 21"/>
                <a:gd name="T34" fmla="*/ 2147483647 w 20"/>
                <a:gd name="T35" fmla="*/ 0 h 21"/>
                <a:gd name="T36" fmla="*/ 2147483647 w 20"/>
                <a:gd name="T37" fmla="*/ 2147483647 h 21"/>
                <a:gd name="T38" fmla="*/ 2147483647 w 20"/>
                <a:gd name="T39" fmla="*/ 2147483647 h 21"/>
                <a:gd name="T40" fmla="*/ 2147483647 w 20"/>
                <a:gd name="T41" fmla="*/ 2147483647 h 21"/>
                <a:gd name="T42" fmla="*/ 2147483647 w 20"/>
                <a:gd name="T43" fmla="*/ 2147483647 h 21"/>
                <a:gd name="T44" fmla="*/ 2147483647 w 20"/>
                <a:gd name="T45" fmla="*/ 2147483647 h 21"/>
                <a:gd name="T46" fmla="*/ 0 w 20"/>
                <a:gd name="T47" fmla="*/ 2147483647 h 21"/>
                <a:gd name="T48" fmla="*/ 0 w 20"/>
                <a:gd name="T49" fmla="*/ 2147483647 h 21"/>
                <a:gd name="T50" fmla="*/ 0 w 20"/>
                <a:gd name="T51" fmla="*/ 2147483647 h 21"/>
                <a:gd name="T52" fmla="*/ 2147483647 w 20"/>
                <a:gd name="T53" fmla="*/ 2147483647 h 21"/>
                <a:gd name="T54" fmla="*/ 2147483647 w 20"/>
                <a:gd name="T55" fmla="*/ 2147483647 h 21"/>
                <a:gd name="T56" fmla="*/ 2147483647 w 20"/>
                <a:gd name="T57" fmla="*/ 2147483647 h 21"/>
                <a:gd name="T58" fmla="*/ 2147483647 w 20"/>
                <a:gd name="T59" fmla="*/ 2147483647 h 21"/>
                <a:gd name="T60" fmla="*/ 2147483647 w 20"/>
                <a:gd name="T61" fmla="*/ 2147483647 h 21"/>
                <a:gd name="T62" fmla="*/ 2147483647 w 20"/>
                <a:gd name="T63" fmla="*/ 2147483647 h 21"/>
                <a:gd name="T64" fmla="*/ 2147483647 w 20"/>
                <a:gd name="T65" fmla="*/ 214748364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1"/>
                <a:gd name="T101" fmla="*/ 20 w 20"/>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1">
                  <a:moveTo>
                    <a:pt x="11" y="21"/>
                  </a:moveTo>
                  <a:lnTo>
                    <a:pt x="13" y="21"/>
                  </a:lnTo>
                  <a:lnTo>
                    <a:pt x="15" y="21"/>
                  </a:lnTo>
                  <a:lnTo>
                    <a:pt x="15" y="18"/>
                  </a:lnTo>
                  <a:lnTo>
                    <a:pt x="17" y="18"/>
                  </a:lnTo>
                  <a:lnTo>
                    <a:pt x="17" y="16"/>
                  </a:lnTo>
                  <a:lnTo>
                    <a:pt x="20" y="14"/>
                  </a:lnTo>
                  <a:lnTo>
                    <a:pt x="20" y="12"/>
                  </a:lnTo>
                  <a:lnTo>
                    <a:pt x="20" y="9"/>
                  </a:lnTo>
                  <a:lnTo>
                    <a:pt x="20" y="7"/>
                  </a:lnTo>
                  <a:lnTo>
                    <a:pt x="17" y="5"/>
                  </a:lnTo>
                  <a:lnTo>
                    <a:pt x="15" y="2"/>
                  </a:lnTo>
                  <a:lnTo>
                    <a:pt x="13" y="0"/>
                  </a:lnTo>
                  <a:lnTo>
                    <a:pt x="11" y="0"/>
                  </a:lnTo>
                  <a:lnTo>
                    <a:pt x="9" y="0"/>
                  </a:lnTo>
                  <a:lnTo>
                    <a:pt x="7" y="2"/>
                  </a:lnTo>
                  <a:lnTo>
                    <a:pt x="5" y="2"/>
                  </a:lnTo>
                  <a:lnTo>
                    <a:pt x="5" y="5"/>
                  </a:lnTo>
                  <a:lnTo>
                    <a:pt x="3" y="5"/>
                  </a:lnTo>
                  <a:lnTo>
                    <a:pt x="3" y="7"/>
                  </a:lnTo>
                  <a:lnTo>
                    <a:pt x="0" y="9"/>
                  </a:lnTo>
                  <a:lnTo>
                    <a:pt x="0" y="12"/>
                  </a:lnTo>
                  <a:lnTo>
                    <a:pt x="0" y="14"/>
                  </a:lnTo>
                  <a:lnTo>
                    <a:pt x="3" y="14"/>
                  </a:lnTo>
                  <a:lnTo>
                    <a:pt x="3" y="16"/>
                  </a:lnTo>
                  <a:lnTo>
                    <a:pt x="5" y="18"/>
                  </a:lnTo>
                  <a:lnTo>
                    <a:pt x="7" y="21"/>
                  </a:lnTo>
                  <a:lnTo>
                    <a:pt x="9" y="21"/>
                  </a:lnTo>
                  <a:lnTo>
                    <a:pt x="11" y="21"/>
                  </a:lnTo>
                  <a:close/>
                </a:path>
              </a:pathLst>
            </a:custGeom>
            <a:solidFill>
              <a:srgbClr val="FFFFFF"/>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64" name="Freeform 46">
              <a:extLst>
                <a:ext uri="{FF2B5EF4-FFF2-40B4-BE49-F238E27FC236}">
                  <a16:creationId xmlns:a16="http://schemas.microsoft.com/office/drawing/2014/main" id="{38157CE9-3C38-D6B3-2DDA-01FC30DDAAD8}"/>
                </a:ext>
              </a:extLst>
            </p:cNvPr>
            <p:cNvSpPr>
              <a:spLocks/>
            </p:cNvSpPr>
            <p:nvPr/>
          </p:nvSpPr>
          <p:spPr bwMode="auto">
            <a:xfrm>
              <a:off x="5162714" y="5900497"/>
              <a:ext cx="24903" cy="19170"/>
            </a:xfrm>
            <a:custGeom>
              <a:avLst/>
              <a:gdLst>
                <a:gd name="T0" fmla="*/ 2147483647 w 11"/>
                <a:gd name="T1" fmla="*/ 0 h 11"/>
                <a:gd name="T2" fmla="*/ 2147483647 w 11"/>
                <a:gd name="T3" fmla="*/ 0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0 w 11"/>
                <a:gd name="T19" fmla="*/ 2147483647 h 11"/>
                <a:gd name="T20" fmla="*/ 0 w 11"/>
                <a:gd name="T21" fmla="*/ 2147483647 h 11"/>
                <a:gd name="T22" fmla="*/ 2147483647 w 11"/>
                <a:gd name="T23" fmla="*/ 2147483647 h 11"/>
                <a:gd name="T24" fmla="*/ 2147483647 w 11"/>
                <a:gd name="T25" fmla="*/ 2147483647 h 11"/>
                <a:gd name="T26" fmla="*/ 2147483647 w 11"/>
                <a:gd name="T27" fmla="*/ 2147483647 h 11"/>
                <a:gd name="T28" fmla="*/ 2147483647 w 11"/>
                <a:gd name="T29" fmla="*/ 2147483647 h 11"/>
                <a:gd name="T30" fmla="*/ 2147483647 w 11"/>
                <a:gd name="T31" fmla="*/ 2147483647 h 11"/>
                <a:gd name="T32" fmla="*/ 2147483647 w 11"/>
                <a:gd name="T33" fmla="*/ 2147483647 h 11"/>
                <a:gd name="T34" fmla="*/ 2147483647 w 11"/>
                <a:gd name="T35" fmla="*/ 0 h 11"/>
                <a:gd name="T36" fmla="*/ 2147483647 w 11"/>
                <a:gd name="T37" fmla="*/ 0 h 11"/>
                <a:gd name="T38" fmla="*/ 2147483647 w 11"/>
                <a:gd name="T39" fmla="*/ 0 h 11"/>
                <a:gd name="T40" fmla="*/ 2147483647 w 11"/>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1"/>
                <a:gd name="T65" fmla="*/ 11 w 1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1">
                  <a:moveTo>
                    <a:pt x="11" y="0"/>
                  </a:moveTo>
                  <a:lnTo>
                    <a:pt x="11" y="0"/>
                  </a:lnTo>
                  <a:lnTo>
                    <a:pt x="11" y="2"/>
                  </a:lnTo>
                  <a:lnTo>
                    <a:pt x="9" y="4"/>
                  </a:lnTo>
                  <a:lnTo>
                    <a:pt x="6" y="6"/>
                  </a:lnTo>
                  <a:lnTo>
                    <a:pt x="6" y="9"/>
                  </a:lnTo>
                  <a:lnTo>
                    <a:pt x="4" y="9"/>
                  </a:lnTo>
                  <a:lnTo>
                    <a:pt x="2" y="11"/>
                  </a:lnTo>
                  <a:lnTo>
                    <a:pt x="0" y="11"/>
                  </a:lnTo>
                  <a:lnTo>
                    <a:pt x="0" y="9"/>
                  </a:lnTo>
                  <a:lnTo>
                    <a:pt x="2" y="6"/>
                  </a:lnTo>
                  <a:lnTo>
                    <a:pt x="4" y="6"/>
                  </a:lnTo>
                  <a:lnTo>
                    <a:pt x="6" y="4"/>
                  </a:lnTo>
                  <a:lnTo>
                    <a:pt x="6" y="2"/>
                  </a:lnTo>
                  <a:lnTo>
                    <a:pt x="9" y="0"/>
                  </a:lnTo>
                  <a:lnTo>
                    <a:pt x="11"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65" name="Freeform 47">
              <a:extLst>
                <a:ext uri="{FF2B5EF4-FFF2-40B4-BE49-F238E27FC236}">
                  <a16:creationId xmlns:a16="http://schemas.microsoft.com/office/drawing/2014/main" id="{04EDF39E-45FB-5304-DCCA-D6A55A018869}"/>
                </a:ext>
              </a:extLst>
            </p:cNvPr>
            <p:cNvSpPr>
              <a:spLocks/>
            </p:cNvSpPr>
            <p:nvPr/>
          </p:nvSpPr>
          <p:spPr bwMode="auto">
            <a:xfrm>
              <a:off x="5162714" y="5877219"/>
              <a:ext cx="24903" cy="23278"/>
            </a:xfrm>
            <a:custGeom>
              <a:avLst/>
              <a:gdLst>
                <a:gd name="T0" fmla="*/ 0 w 11"/>
                <a:gd name="T1" fmla="*/ 0 h 12"/>
                <a:gd name="T2" fmla="*/ 0 w 11"/>
                <a:gd name="T3" fmla="*/ 0 h 12"/>
                <a:gd name="T4" fmla="*/ 2147483647 w 11"/>
                <a:gd name="T5" fmla="*/ 0 h 12"/>
                <a:gd name="T6" fmla="*/ 2147483647 w 11"/>
                <a:gd name="T7" fmla="*/ 0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2147483647 h 12"/>
                <a:gd name="T22" fmla="*/ 2147483647 w 11"/>
                <a:gd name="T23" fmla="*/ 2147483647 h 12"/>
                <a:gd name="T24" fmla="*/ 2147483647 w 11"/>
                <a:gd name="T25" fmla="*/ 2147483647 h 12"/>
                <a:gd name="T26" fmla="*/ 2147483647 w 11"/>
                <a:gd name="T27" fmla="*/ 2147483647 h 12"/>
                <a:gd name="T28" fmla="*/ 2147483647 w 11"/>
                <a:gd name="T29" fmla="*/ 2147483647 h 12"/>
                <a:gd name="T30" fmla="*/ 2147483647 w 11"/>
                <a:gd name="T31" fmla="*/ 2147483647 h 12"/>
                <a:gd name="T32" fmla="*/ 2147483647 w 11"/>
                <a:gd name="T33" fmla="*/ 2147483647 h 12"/>
                <a:gd name="T34" fmla="*/ 2147483647 w 11"/>
                <a:gd name="T35" fmla="*/ 2147483647 h 12"/>
                <a:gd name="T36" fmla="*/ 0 w 11"/>
                <a:gd name="T37" fmla="*/ 2147483647 h 12"/>
                <a:gd name="T38" fmla="*/ 0 w 11"/>
                <a:gd name="T39" fmla="*/ 2147483647 h 12"/>
                <a:gd name="T40" fmla="*/ 0 w 1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2"/>
                <a:gd name="T65" fmla="*/ 11 w 1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2">
                  <a:moveTo>
                    <a:pt x="0" y="0"/>
                  </a:moveTo>
                  <a:lnTo>
                    <a:pt x="0" y="0"/>
                  </a:lnTo>
                  <a:lnTo>
                    <a:pt x="2" y="0"/>
                  </a:lnTo>
                  <a:lnTo>
                    <a:pt x="4" y="0"/>
                  </a:lnTo>
                  <a:lnTo>
                    <a:pt x="6" y="2"/>
                  </a:lnTo>
                  <a:lnTo>
                    <a:pt x="9" y="5"/>
                  </a:lnTo>
                  <a:lnTo>
                    <a:pt x="9" y="7"/>
                  </a:lnTo>
                  <a:lnTo>
                    <a:pt x="11" y="9"/>
                  </a:lnTo>
                  <a:lnTo>
                    <a:pt x="11" y="12"/>
                  </a:lnTo>
                  <a:lnTo>
                    <a:pt x="9" y="12"/>
                  </a:lnTo>
                  <a:lnTo>
                    <a:pt x="9" y="9"/>
                  </a:lnTo>
                  <a:lnTo>
                    <a:pt x="6" y="7"/>
                  </a:lnTo>
                  <a:lnTo>
                    <a:pt x="6" y="5"/>
                  </a:lnTo>
                  <a:lnTo>
                    <a:pt x="4" y="2"/>
                  </a:lnTo>
                  <a:lnTo>
                    <a:pt x="2" y="2"/>
                  </a:lnTo>
                  <a:lnTo>
                    <a:pt x="0" y="2"/>
                  </a:lnTo>
                  <a:lnTo>
                    <a:pt x="0"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66" name="Freeform 48">
              <a:extLst>
                <a:ext uri="{FF2B5EF4-FFF2-40B4-BE49-F238E27FC236}">
                  <a16:creationId xmlns:a16="http://schemas.microsoft.com/office/drawing/2014/main" id="{CB517C17-C5AD-F875-5A71-5DE9B8DAC1AC}"/>
                </a:ext>
              </a:extLst>
            </p:cNvPr>
            <p:cNvSpPr>
              <a:spLocks/>
            </p:cNvSpPr>
            <p:nvPr/>
          </p:nvSpPr>
          <p:spPr bwMode="auto">
            <a:xfrm>
              <a:off x="5137812" y="5877219"/>
              <a:ext cx="24902" cy="23278"/>
            </a:xfrm>
            <a:custGeom>
              <a:avLst/>
              <a:gdLst>
                <a:gd name="T0" fmla="*/ 0 w 11"/>
                <a:gd name="T1" fmla="*/ 2147483647 h 12"/>
                <a:gd name="T2" fmla="*/ 0 w 11"/>
                <a:gd name="T3" fmla="*/ 2147483647 h 12"/>
                <a:gd name="T4" fmla="*/ 0 w 11"/>
                <a:gd name="T5" fmla="*/ 2147483647 h 12"/>
                <a:gd name="T6" fmla="*/ 0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0 h 12"/>
                <a:gd name="T16" fmla="*/ 2147483647 w 11"/>
                <a:gd name="T17" fmla="*/ 0 h 12"/>
                <a:gd name="T18" fmla="*/ 2147483647 w 11"/>
                <a:gd name="T19" fmla="*/ 0 h 12"/>
                <a:gd name="T20" fmla="*/ 2147483647 w 11"/>
                <a:gd name="T21" fmla="*/ 2147483647 h 12"/>
                <a:gd name="T22" fmla="*/ 2147483647 w 11"/>
                <a:gd name="T23" fmla="*/ 2147483647 h 12"/>
                <a:gd name="T24" fmla="*/ 2147483647 w 11"/>
                <a:gd name="T25" fmla="*/ 2147483647 h 12"/>
                <a:gd name="T26" fmla="*/ 2147483647 w 11"/>
                <a:gd name="T27" fmla="*/ 2147483647 h 12"/>
                <a:gd name="T28" fmla="*/ 2147483647 w 11"/>
                <a:gd name="T29" fmla="*/ 2147483647 h 12"/>
                <a:gd name="T30" fmla="*/ 2147483647 w 11"/>
                <a:gd name="T31" fmla="*/ 2147483647 h 12"/>
                <a:gd name="T32" fmla="*/ 2147483647 w 11"/>
                <a:gd name="T33" fmla="*/ 2147483647 h 12"/>
                <a:gd name="T34" fmla="*/ 2147483647 w 11"/>
                <a:gd name="T35" fmla="*/ 2147483647 h 12"/>
                <a:gd name="T36" fmla="*/ 2147483647 w 11"/>
                <a:gd name="T37" fmla="*/ 2147483647 h 12"/>
                <a:gd name="T38" fmla="*/ 2147483647 w 11"/>
                <a:gd name="T39" fmla="*/ 2147483647 h 12"/>
                <a:gd name="T40" fmla="*/ 0 w 11"/>
                <a:gd name="T41" fmla="*/ 2147483647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2"/>
                <a:gd name="T65" fmla="*/ 11 w 1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2">
                  <a:moveTo>
                    <a:pt x="0" y="12"/>
                  </a:moveTo>
                  <a:lnTo>
                    <a:pt x="0" y="12"/>
                  </a:lnTo>
                  <a:lnTo>
                    <a:pt x="0" y="9"/>
                  </a:lnTo>
                  <a:lnTo>
                    <a:pt x="0" y="7"/>
                  </a:lnTo>
                  <a:lnTo>
                    <a:pt x="3" y="5"/>
                  </a:lnTo>
                  <a:lnTo>
                    <a:pt x="3" y="2"/>
                  </a:lnTo>
                  <a:lnTo>
                    <a:pt x="5" y="2"/>
                  </a:lnTo>
                  <a:lnTo>
                    <a:pt x="7" y="0"/>
                  </a:lnTo>
                  <a:lnTo>
                    <a:pt x="9" y="0"/>
                  </a:lnTo>
                  <a:lnTo>
                    <a:pt x="11" y="0"/>
                  </a:lnTo>
                  <a:lnTo>
                    <a:pt x="11" y="2"/>
                  </a:lnTo>
                  <a:lnTo>
                    <a:pt x="9" y="2"/>
                  </a:lnTo>
                  <a:lnTo>
                    <a:pt x="7" y="2"/>
                  </a:lnTo>
                  <a:lnTo>
                    <a:pt x="5" y="5"/>
                  </a:lnTo>
                  <a:lnTo>
                    <a:pt x="5" y="7"/>
                  </a:lnTo>
                  <a:lnTo>
                    <a:pt x="3" y="7"/>
                  </a:lnTo>
                  <a:lnTo>
                    <a:pt x="3" y="9"/>
                  </a:lnTo>
                  <a:lnTo>
                    <a:pt x="3" y="12"/>
                  </a:lnTo>
                  <a:lnTo>
                    <a:pt x="0" y="12"/>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67" name="Rechteck 66">
              <a:extLst>
                <a:ext uri="{FF2B5EF4-FFF2-40B4-BE49-F238E27FC236}">
                  <a16:creationId xmlns:a16="http://schemas.microsoft.com/office/drawing/2014/main" id="{B7C348EF-1C73-F031-CEF9-23DB0991871C}"/>
                </a:ext>
              </a:extLst>
            </p:cNvPr>
            <p:cNvSpPr/>
            <p:nvPr/>
          </p:nvSpPr>
          <p:spPr bwMode="auto">
            <a:xfrm>
              <a:off x="3641508" y="3764493"/>
              <a:ext cx="1729823" cy="1207983"/>
            </a:xfrm>
            <a:prstGeom prst="rect">
              <a:avLst/>
            </a:prstGeom>
            <a:solidFill>
              <a:schemeClr val="bg1">
                <a:lumMod val="65000"/>
              </a:schemeClr>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de-DE" sz="2000" dirty="0">
                  <a:solidFill>
                    <a:schemeClr val="bg1"/>
                  </a:solidFill>
                  <a:latin typeface="Arial" panose="020B0604020202020204" pitchFamily="34" charset="0"/>
                  <a:ea typeface="ヒラギノ角ゴ Pro W3" pitchFamily="-108" charset="-128"/>
                  <a:cs typeface="Arial" panose="020B0604020202020204" pitchFamily="34" charset="0"/>
                </a:rPr>
                <a:t>Ladekabel</a:t>
              </a:r>
            </a:p>
          </p:txBody>
        </p:sp>
        <p:sp>
          <p:nvSpPr>
            <p:cNvPr id="68" name="Freeform 49">
              <a:extLst>
                <a:ext uri="{FF2B5EF4-FFF2-40B4-BE49-F238E27FC236}">
                  <a16:creationId xmlns:a16="http://schemas.microsoft.com/office/drawing/2014/main" id="{C35A9585-8FD2-9D6B-2E72-101AE414741B}"/>
                </a:ext>
              </a:extLst>
            </p:cNvPr>
            <p:cNvSpPr>
              <a:spLocks/>
            </p:cNvSpPr>
            <p:nvPr/>
          </p:nvSpPr>
          <p:spPr bwMode="auto">
            <a:xfrm>
              <a:off x="5137812" y="5900497"/>
              <a:ext cx="24902" cy="19170"/>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0 w 11"/>
                <a:gd name="T15" fmla="*/ 2147483647 h 11"/>
                <a:gd name="T16" fmla="*/ 0 w 11"/>
                <a:gd name="T17" fmla="*/ 2147483647 h 11"/>
                <a:gd name="T18" fmla="*/ 0 w 11"/>
                <a:gd name="T19" fmla="*/ 0 h 11"/>
                <a:gd name="T20" fmla="*/ 2147483647 w 11"/>
                <a:gd name="T21" fmla="*/ 0 h 11"/>
                <a:gd name="T22" fmla="*/ 2147483647 w 11"/>
                <a:gd name="T23" fmla="*/ 0 h 11"/>
                <a:gd name="T24" fmla="*/ 2147483647 w 11"/>
                <a:gd name="T25" fmla="*/ 2147483647 h 11"/>
                <a:gd name="T26" fmla="*/ 2147483647 w 11"/>
                <a:gd name="T27" fmla="*/ 2147483647 h 11"/>
                <a:gd name="T28" fmla="*/ 2147483647 w 11"/>
                <a:gd name="T29" fmla="*/ 2147483647 h 11"/>
                <a:gd name="T30" fmla="*/ 2147483647 w 11"/>
                <a:gd name="T31" fmla="*/ 2147483647 h 11"/>
                <a:gd name="T32" fmla="*/ 2147483647 w 11"/>
                <a:gd name="T33" fmla="*/ 2147483647 h 11"/>
                <a:gd name="T34" fmla="*/ 2147483647 w 11"/>
                <a:gd name="T35" fmla="*/ 2147483647 h 11"/>
                <a:gd name="T36" fmla="*/ 2147483647 w 11"/>
                <a:gd name="T37" fmla="*/ 2147483647 h 11"/>
                <a:gd name="T38" fmla="*/ 2147483647 w 11"/>
                <a:gd name="T39" fmla="*/ 2147483647 h 11"/>
                <a:gd name="T40" fmla="*/ 2147483647 w 11"/>
                <a:gd name="T41" fmla="*/ 2147483647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1"/>
                <a:gd name="T65" fmla="*/ 11 w 1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1">
                  <a:moveTo>
                    <a:pt x="11" y="11"/>
                  </a:moveTo>
                  <a:lnTo>
                    <a:pt x="11" y="11"/>
                  </a:lnTo>
                  <a:lnTo>
                    <a:pt x="9" y="11"/>
                  </a:lnTo>
                  <a:lnTo>
                    <a:pt x="7" y="9"/>
                  </a:lnTo>
                  <a:lnTo>
                    <a:pt x="5" y="9"/>
                  </a:lnTo>
                  <a:lnTo>
                    <a:pt x="3" y="6"/>
                  </a:lnTo>
                  <a:lnTo>
                    <a:pt x="3" y="4"/>
                  </a:lnTo>
                  <a:lnTo>
                    <a:pt x="0" y="4"/>
                  </a:lnTo>
                  <a:lnTo>
                    <a:pt x="0" y="2"/>
                  </a:lnTo>
                  <a:lnTo>
                    <a:pt x="0" y="0"/>
                  </a:lnTo>
                  <a:lnTo>
                    <a:pt x="3" y="0"/>
                  </a:lnTo>
                  <a:lnTo>
                    <a:pt x="3" y="2"/>
                  </a:lnTo>
                  <a:lnTo>
                    <a:pt x="5" y="4"/>
                  </a:lnTo>
                  <a:lnTo>
                    <a:pt x="7" y="6"/>
                  </a:lnTo>
                  <a:lnTo>
                    <a:pt x="9" y="6"/>
                  </a:lnTo>
                  <a:lnTo>
                    <a:pt x="11" y="9"/>
                  </a:lnTo>
                  <a:lnTo>
                    <a:pt x="11" y="11"/>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cxnSp>
          <p:nvCxnSpPr>
            <p:cNvPr id="69" name="Gerade Verbindung 3">
              <a:extLst>
                <a:ext uri="{FF2B5EF4-FFF2-40B4-BE49-F238E27FC236}">
                  <a16:creationId xmlns:a16="http://schemas.microsoft.com/office/drawing/2014/main" id="{E39C24A9-B8C5-1231-C95F-A760176F0D68}"/>
                </a:ext>
              </a:extLst>
            </p:cNvPr>
            <p:cNvCxnSpPr/>
            <p:nvPr/>
          </p:nvCxnSpPr>
          <p:spPr bwMode="auto">
            <a:xfrm>
              <a:off x="5159489" y="4985144"/>
              <a:ext cx="13281" cy="972178"/>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70" name="Textfeld 69">
              <a:extLst>
                <a:ext uri="{FF2B5EF4-FFF2-40B4-BE49-F238E27FC236}">
                  <a16:creationId xmlns:a16="http://schemas.microsoft.com/office/drawing/2014/main" id="{5B96A929-D3AF-31C8-B561-D947BD3200E4}"/>
                </a:ext>
              </a:extLst>
            </p:cNvPr>
            <p:cNvSpPr txBox="1"/>
            <p:nvPr/>
          </p:nvSpPr>
          <p:spPr>
            <a:xfrm>
              <a:off x="4306273" y="3245320"/>
              <a:ext cx="341760" cy="253916"/>
            </a:xfrm>
            <a:prstGeom prst="rect">
              <a:avLst/>
            </a:prstGeom>
            <a:noFill/>
          </p:spPr>
          <p:txBody>
            <a:bodyPr wrap="none" rtlCol="0">
              <a:spAutoFit/>
            </a:bodyPr>
            <a:lstStyle/>
            <a:p>
              <a:pPr>
                <a:lnSpc>
                  <a:spcPct val="100000"/>
                </a:lnSpc>
              </a:pPr>
              <a:r>
                <a:rPr lang="de-DE" sz="1050" dirty="0">
                  <a:latin typeface="Arial" panose="020B0604020202020204" pitchFamily="34" charset="0"/>
                  <a:cs typeface="Arial" panose="020B0604020202020204" pitchFamily="34" charset="0"/>
                </a:rPr>
                <a:t>L3</a:t>
              </a:r>
            </a:p>
          </p:txBody>
        </p:sp>
        <p:sp>
          <p:nvSpPr>
            <p:cNvPr id="71" name="Textfeld 70">
              <a:extLst>
                <a:ext uri="{FF2B5EF4-FFF2-40B4-BE49-F238E27FC236}">
                  <a16:creationId xmlns:a16="http://schemas.microsoft.com/office/drawing/2014/main" id="{D4FED7CB-0C44-C76D-7E40-7E58424CF4EF}"/>
                </a:ext>
              </a:extLst>
            </p:cNvPr>
            <p:cNvSpPr txBox="1"/>
            <p:nvPr/>
          </p:nvSpPr>
          <p:spPr>
            <a:xfrm>
              <a:off x="5067211" y="3261808"/>
              <a:ext cx="364202" cy="253916"/>
            </a:xfrm>
            <a:prstGeom prst="rect">
              <a:avLst/>
            </a:prstGeom>
            <a:noFill/>
          </p:spPr>
          <p:txBody>
            <a:bodyPr wrap="none" rtlCol="0">
              <a:spAutoFit/>
            </a:bodyPr>
            <a:lstStyle/>
            <a:p>
              <a:pPr>
                <a:lnSpc>
                  <a:spcPct val="100000"/>
                </a:lnSpc>
              </a:pPr>
              <a:r>
                <a:rPr lang="de-DE" sz="1050" dirty="0">
                  <a:latin typeface="Arial" panose="020B0604020202020204" pitchFamily="34" charset="0"/>
                  <a:cs typeface="Arial" panose="020B0604020202020204" pitchFamily="34" charset="0"/>
                </a:rPr>
                <a:t>PE</a:t>
              </a:r>
            </a:p>
          </p:txBody>
        </p:sp>
      </p:grpSp>
      <p:grpSp>
        <p:nvGrpSpPr>
          <p:cNvPr id="76" name="Gruppieren 75">
            <a:extLst>
              <a:ext uri="{FF2B5EF4-FFF2-40B4-BE49-F238E27FC236}">
                <a16:creationId xmlns:a16="http://schemas.microsoft.com/office/drawing/2014/main" id="{E9971243-1027-2312-432E-D1DF7CEC6A8B}"/>
              </a:ext>
            </a:extLst>
          </p:cNvPr>
          <p:cNvGrpSpPr/>
          <p:nvPr/>
        </p:nvGrpSpPr>
        <p:grpSpPr>
          <a:xfrm>
            <a:off x="9496646" y="2243031"/>
            <a:ext cx="1844862" cy="3717900"/>
            <a:chOff x="7696707" y="2919965"/>
            <a:chExt cx="1844862" cy="3717900"/>
          </a:xfrm>
        </p:grpSpPr>
        <p:sp>
          <p:nvSpPr>
            <p:cNvPr id="77" name="Line 3">
              <a:extLst>
                <a:ext uri="{FF2B5EF4-FFF2-40B4-BE49-F238E27FC236}">
                  <a16:creationId xmlns:a16="http://schemas.microsoft.com/office/drawing/2014/main" id="{D2262F61-920D-84D0-CB8C-77C8E046EDE4}"/>
                </a:ext>
              </a:extLst>
            </p:cNvPr>
            <p:cNvSpPr>
              <a:spLocks noChangeShapeType="1"/>
            </p:cNvSpPr>
            <p:nvPr/>
          </p:nvSpPr>
          <p:spPr bwMode="auto">
            <a:xfrm>
              <a:off x="9233011" y="5774010"/>
              <a:ext cx="0" cy="618062"/>
            </a:xfrm>
            <a:prstGeom prst="line">
              <a:avLst/>
            </a:prstGeom>
            <a:noFill/>
            <a:ln w="19050">
              <a:solidFill>
                <a:schemeClr val="tx1"/>
              </a:solidFill>
              <a:round/>
              <a:headEnd/>
              <a:tailEnd/>
            </a:ln>
          </p:spPr>
          <p:txBody>
            <a:bodyPr wrap="none" lIns="91352" tIns="45677" rIns="91352" bIns="45677" anchor="ctr"/>
            <a:lstStyle/>
            <a:p>
              <a:pPr>
                <a:lnSpc>
                  <a:spcPct val="100000"/>
                </a:lnSpc>
                <a:defRPr/>
              </a:pPr>
              <a:endParaRPr lang="de-DE">
                <a:latin typeface="Arial" panose="020B0604020202020204" pitchFamily="34" charset="0"/>
                <a:cs typeface="Arial" panose="020B0604020202020204" pitchFamily="34" charset="0"/>
              </a:endParaRPr>
            </a:p>
          </p:txBody>
        </p:sp>
        <p:sp>
          <p:nvSpPr>
            <p:cNvPr id="78" name="Freeform 57">
              <a:extLst>
                <a:ext uri="{FF2B5EF4-FFF2-40B4-BE49-F238E27FC236}">
                  <a16:creationId xmlns:a16="http://schemas.microsoft.com/office/drawing/2014/main" id="{F75F073B-5B40-BB5A-1D18-C41060A652C9}"/>
                </a:ext>
              </a:extLst>
            </p:cNvPr>
            <p:cNvSpPr>
              <a:spLocks/>
            </p:cNvSpPr>
            <p:nvPr/>
          </p:nvSpPr>
          <p:spPr bwMode="auto">
            <a:xfrm>
              <a:off x="9036176" y="5838976"/>
              <a:ext cx="392755" cy="321447"/>
            </a:xfrm>
            <a:custGeom>
              <a:avLst/>
              <a:gdLst>
                <a:gd name="T0" fmla="*/ 2147483647 w 163"/>
                <a:gd name="T1" fmla="*/ 0 h 176"/>
                <a:gd name="T2" fmla="*/ 2147483647 w 163"/>
                <a:gd name="T3" fmla="*/ 2147483647 h 176"/>
                <a:gd name="T4" fmla="*/ 2147483647 w 163"/>
                <a:gd name="T5" fmla="*/ 2147483647 h 176"/>
                <a:gd name="T6" fmla="*/ 2147483647 w 163"/>
                <a:gd name="T7" fmla="*/ 2147483647 h 176"/>
                <a:gd name="T8" fmla="*/ 2147483647 w 163"/>
                <a:gd name="T9" fmla="*/ 2147483647 h 176"/>
                <a:gd name="T10" fmla="*/ 2147483647 w 163"/>
                <a:gd name="T11" fmla="*/ 2147483647 h 176"/>
                <a:gd name="T12" fmla="*/ 2147483647 w 163"/>
                <a:gd name="T13" fmla="*/ 2147483647 h 176"/>
                <a:gd name="T14" fmla="*/ 2147483647 w 163"/>
                <a:gd name="T15" fmla="*/ 2147483647 h 176"/>
                <a:gd name="T16" fmla="*/ 2147483647 w 163"/>
                <a:gd name="T17" fmla="*/ 2147483647 h 176"/>
                <a:gd name="T18" fmla="*/ 2147483647 w 163"/>
                <a:gd name="T19" fmla="*/ 2147483647 h 176"/>
                <a:gd name="T20" fmla="*/ 2147483647 w 163"/>
                <a:gd name="T21" fmla="*/ 2147483647 h 176"/>
                <a:gd name="T22" fmla="*/ 2147483647 w 163"/>
                <a:gd name="T23" fmla="*/ 2147483647 h 176"/>
                <a:gd name="T24" fmla="*/ 2147483647 w 163"/>
                <a:gd name="T25" fmla="*/ 2147483647 h 176"/>
                <a:gd name="T26" fmla="*/ 2147483647 w 163"/>
                <a:gd name="T27" fmla="*/ 2147483647 h 176"/>
                <a:gd name="T28" fmla="*/ 2147483647 w 163"/>
                <a:gd name="T29" fmla="*/ 2147483647 h 176"/>
                <a:gd name="T30" fmla="*/ 2147483647 w 163"/>
                <a:gd name="T31" fmla="*/ 2147483647 h 176"/>
                <a:gd name="T32" fmla="*/ 2147483647 w 163"/>
                <a:gd name="T33" fmla="*/ 2147483647 h 176"/>
                <a:gd name="T34" fmla="*/ 2147483647 w 163"/>
                <a:gd name="T35" fmla="*/ 2147483647 h 176"/>
                <a:gd name="T36" fmla="*/ 2147483647 w 163"/>
                <a:gd name="T37" fmla="*/ 2147483647 h 176"/>
                <a:gd name="T38" fmla="*/ 2147483647 w 163"/>
                <a:gd name="T39" fmla="*/ 2147483647 h 176"/>
                <a:gd name="T40" fmla="*/ 2147483647 w 163"/>
                <a:gd name="T41" fmla="*/ 2147483647 h 176"/>
                <a:gd name="T42" fmla="*/ 2147483647 w 163"/>
                <a:gd name="T43" fmla="*/ 2147483647 h 176"/>
                <a:gd name="T44" fmla="*/ 2147483647 w 163"/>
                <a:gd name="T45" fmla="*/ 2147483647 h 176"/>
                <a:gd name="T46" fmla="*/ 2147483647 w 163"/>
                <a:gd name="T47" fmla="*/ 2147483647 h 176"/>
                <a:gd name="T48" fmla="*/ 0 w 163"/>
                <a:gd name="T49" fmla="*/ 2147483647 h 176"/>
                <a:gd name="T50" fmla="*/ 2147483647 w 163"/>
                <a:gd name="T51" fmla="*/ 2147483647 h 176"/>
                <a:gd name="T52" fmla="*/ 2147483647 w 163"/>
                <a:gd name="T53" fmla="*/ 2147483647 h 176"/>
                <a:gd name="T54" fmla="*/ 2147483647 w 163"/>
                <a:gd name="T55" fmla="*/ 2147483647 h 176"/>
                <a:gd name="T56" fmla="*/ 2147483647 w 163"/>
                <a:gd name="T57" fmla="*/ 2147483647 h 176"/>
                <a:gd name="T58" fmla="*/ 2147483647 w 163"/>
                <a:gd name="T59" fmla="*/ 2147483647 h 176"/>
                <a:gd name="T60" fmla="*/ 2147483647 w 163"/>
                <a:gd name="T61" fmla="*/ 2147483647 h 176"/>
                <a:gd name="T62" fmla="*/ 2147483647 w 163"/>
                <a:gd name="T63" fmla="*/ 2147483647 h 176"/>
                <a:gd name="T64" fmla="*/ 2147483647 w 163"/>
                <a:gd name="T65" fmla="*/ 0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76"/>
                <a:gd name="T101" fmla="*/ 163 w 163"/>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76">
                  <a:moveTo>
                    <a:pt x="82" y="0"/>
                  </a:moveTo>
                  <a:lnTo>
                    <a:pt x="97" y="2"/>
                  </a:lnTo>
                  <a:lnTo>
                    <a:pt x="114" y="7"/>
                  </a:lnTo>
                  <a:lnTo>
                    <a:pt x="127" y="16"/>
                  </a:lnTo>
                  <a:lnTo>
                    <a:pt x="140" y="27"/>
                  </a:lnTo>
                  <a:lnTo>
                    <a:pt x="148" y="39"/>
                  </a:lnTo>
                  <a:lnTo>
                    <a:pt x="156" y="55"/>
                  </a:lnTo>
                  <a:lnTo>
                    <a:pt x="161" y="71"/>
                  </a:lnTo>
                  <a:lnTo>
                    <a:pt x="163" y="89"/>
                  </a:lnTo>
                  <a:lnTo>
                    <a:pt x="161" y="107"/>
                  </a:lnTo>
                  <a:lnTo>
                    <a:pt x="156" y="124"/>
                  </a:lnTo>
                  <a:lnTo>
                    <a:pt x="148" y="137"/>
                  </a:lnTo>
                  <a:lnTo>
                    <a:pt x="140" y="151"/>
                  </a:lnTo>
                  <a:lnTo>
                    <a:pt x="127" y="162"/>
                  </a:lnTo>
                  <a:lnTo>
                    <a:pt x="114" y="169"/>
                  </a:lnTo>
                  <a:lnTo>
                    <a:pt x="97" y="176"/>
                  </a:lnTo>
                  <a:lnTo>
                    <a:pt x="82" y="176"/>
                  </a:lnTo>
                  <a:lnTo>
                    <a:pt x="65" y="176"/>
                  </a:lnTo>
                  <a:lnTo>
                    <a:pt x="51" y="169"/>
                  </a:lnTo>
                  <a:lnTo>
                    <a:pt x="36" y="162"/>
                  </a:lnTo>
                  <a:lnTo>
                    <a:pt x="23" y="151"/>
                  </a:lnTo>
                  <a:lnTo>
                    <a:pt x="15" y="137"/>
                  </a:lnTo>
                  <a:lnTo>
                    <a:pt x="6" y="124"/>
                  </a:lnTo>
                  <a:lnTo>
                    <a:pt x="2" y="107"/>
                  </a:lnTo>
                  <a:lnTo>
                    <a:pt x="0" y="89"/>
                  </a:lnTo>
                  <a:lnTo>
                    <a:pt x="2" y="71"/>
                  </a:lnTo>
                  <a:lnTo>
                    <a:pt x="6" y="55"/>
                  </a:lnTo>
                  <a:lnTo>
                    <a:pt x="15" y="39"/>
                  </a:lnTo>
                  <a:lnTo>
                    <a:pt x="23" y="27"/>
                  </a:lnTo>
                  <a:lnTo>
                    <a:pt x="36" y="16"/>
                  </a:lnTo>
                  <a:lnTo>
                    <a:pt x="51" y="7"/>
                  </a:lnTo>
                  <a:lnTo>
                    <a:pt x="65" y="2"/>
                  </a:lnTo>
                  <a:lnTo>
                    <a:pt x="82" y="0"/>
                  </a:lnTo>
                  <a:close/>
                </a:path>
              </a:pathLst>
            </a:custGeom>
            <a:solidFill>
              <a:srgbClr val="FFFFFF"/>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79" name="Freeform 111">
              <a:extLst>
                <a:ext uri="{FF2B5EF4-FFF2-40B4-BE49-F238E27FC236}">
                  <a16:creationId xmlns:a16="http://schemas.microsoft.com/office/drawing/2014/main" id="{24C1CE35-19DA-9E94-2C26-3853070E0B12}"/>
                </a:ext>
              </a:extLst>
            </p:cNvPr>
            <p:cNvSpPr>
              <a:spLocks/>
            </p:cNvSpPr>
            <p:nvPr/>
          </p:nvSpPr>
          <p:spPr bwMode="auto">
            <a:xfrm>
              <a:off x="8174714" y="4967791"/>
              <a:ext cx="71720" cy="62082"/>
            </a:xfrm>
            <a:custGeom>
              <a:avLst/>
              <a:gdLst>
                <a:gd name="T0" fmla="*/ 2147483647 w 31"/>
                <a:gd name="T1" fmla="*/ 2147483647 h 35"/>
                <a:gd name="T2" fmla="*/ 2147483647 w 31"/>
                <a:gd name="T3" fmla="*/ 2147483647 h 35"/>
                <a:gd name="T4" fmla="*/ 2147483647 w 31"/>
                <a:gd name="T5" fmla="*/ 2147483647 h 35"/>
                <a:gd name="T6" fmla="*/ 2147483647 w 31"/>
                <a:gd name="T7" fmla="*/ 2147483647 h 35"/>
                <a:gd name="T8" fmla="*/ 2147483647 w 31"/>
                <a:gd name="T9" fmla="*/ 2147483647 h 35"/>
                <a:gd name="T10" fmla="*/ 2147483647 w 31"/>
                <a:gd name="T11" fmla="*/ 2147483647 h 35"/>
                <a:gd name="T12" fmla="*/ 2147483647 w 31"/>
                <a:gd name="T13" fmla="*/ 2147483647 h 35"/>
                <a:gd name="T14" fmla="*/ 2147483647 w 31"/>
                <a:gd name="T15" fmla="*/ 2147483647 h 35"/>
                <a:gd name="T16" fmla="*/ 2147483647 w 31"/>
                <a:gd name="T17" fmla="*/ 2147483647 h 35"/>
                <a:gd name="T18" fmla="*/ 2147483647 w 31"/>
                <a:gd name="T19" fmla="*/ 2147483647 h 35"/>
                <a:gd name="T20" fmla="*/ 2147483647 w 31"/>
                <a:gd name="T21" fmla="*/ 2147483647 h 35"/>
                <a:gd name="T22" fmla="*/ 2147483647 w 31"/>
                <a:gd name="T23" fmla="*/ 2147483647 h 35"/>
                <a:gd name="T24" fmla="*/ 2147483647 w 31"/>
                <a:gd name="T25" fmla="*/ 2147483647 h 35"/>
                <a:gd name="T26" fmla="*/ 2147483647 w 31"/>
                <a:gd name="T27" fmla="*/ 2147483647 h 35"/>
                <a:gd name="T28" fmla="*/ 2147483647 w 31"/>
                <a:gd name="T29" fmla="*/ 2147483647 h 35"/>
                <a:gd name="T30" fmla="*/ 2147483647 w 31"/>
                <a:gd name="T31" fmla="*/ 0 h 35"/>
                <a:gd name="T32" fmla="*/ 2147483647 w 31"/>
                <a:gd name="T33" fmla="*/ 0 h 35"/>
                <a:gd name="T34" fmla="*/ 2147483647 w 31"/>
                <a:gd name="T35" fmla="*/ 0 h 35"/>
                <a:gd name="T36" fmla="*/ 2147483647 w 31"/>
                <a:gd name="T37" fmla="*/ 2147483647 h 35"/>
                <a:gd name="T38" fmla="*/ 2147483647 w 31"/>
                <a:gd name="T39" fmla="*/ 2147483647 h 35"/>
                <a:gd name="T40" fmla="*/ 2147483647 w 31"/>
                <a:gd name="T41" fmla="*/ 2147483647 h 35"/>
                <a:gd name="T42" fmla="*/ 2147483647 w 31"/>
                <a:gd name="T43" fmla="*/ 2147483647 h 35"/>
                <a:gd name="T44" fmla="*/ 2147483647 w 31"/>
                <a:gd name="T45" fmla="*/ 2147483647 h 35"/>
                <a:gd name="T46" fmla="*/ 0 w 31"/>
                <a:gd name="T47" fmla="*/ 2147483647 h 35"/>
                <a:gd name="T48" fmla="*/ 0 w 31"/>
                <a:gd name="T49" fmla="*/ 2147483647 h 35"/>
                <a:gd name="T50" fmla="*/ 0 w 31"/>
                <a:gd name="T51" fmla="*/ 2147483647 h 35"/>
                <a:gd name="T52" fmla="*/ 2147483647 w 31"/>
                <a:gd name="T53" fmla="*/ 2147483647 h 35"/>
                <a:gd name="T54" fmla="*/ 2147483647 w 31"/>
                <a:gd name="T55" fmla="*/ 2147483647 h 35"/>
                <a:gd name="T56" fmla="*/ 2147483647 w 31"/>
                <a:gd name="T57" fmla="*/ 2147483647 h 35"/>
                <a:gd name="T58" fmla="*/ 2147483647 w 31"/>
                <a:gd name="T59" fmla="*/ 2147483647 h 35"/>
                <a:gd name="T60" fmla="*/ 2147483647 w 31"/>
                <a:gd name="T61" fmla="*/ 2147483647 h 35"/>
                <a:gd name="T62" fmla="*/ 2147483647 w 31"/>
                <a:gd name="T63" fmla="*/ 2147483647 h 35"/>
                <a:gd name="T64" fmla="*/ 2147483647 w 31"/>
                <a:gd name="T65" fmla="*/ 2147483647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5"/>
                <a:gd name="T101" fmla="*/ 31 w 31"/>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5">
                  <a:moveTo>
                    <a:pt x="17" y="35"/>
                  </a:moveTo>
                  <a:lnTo>
                    <a:pt x="19" y="35"/>
                  </a:lnTo>
                  <a:lnTo>
                    <a:pt x="21" y="32"/>
                  </a:lnTo>
                  <a:lnTo>
                    <a:pt x="25" y="32"/>
                  </a:lnTo>
                  <a:lnTo>
                    <a:pt x="27" y="30"/>
                  </a:lnTo>
                  <a:lnTo>
                    <a:pt x="29" y="28"/>
                  </a:lnTo>
                  <a:lnTo>
                    <a:pt x="29" y="23"/>
                  </a:lnTo>
                  <a:lnTo>
                    <a:pt x="31" y="21"/>
                  </a:lnTo>
                  <a:lnTo>
                    <a:pt x="31" y="19"/>
                  </a:lnTo>
                  <a:lnTo>
                    <a:pt x="31" y="14"/>
                  </a:lnTo>
                  <a:lnTo>
                    <a:pt x="29" y="12"/>
                  </a:lnTo>
                  <a:lnTo>
                    <a:pt x="29" y="7"/>
                  </a:lnTo>
                  <a:lnTo>
                    <a:pt x="27" y="5"/>
                  </a:lnTo>
                  <a:lnTo>
                    <a:pt x="25" y="5"/>
                  </a:lnTo>
                  <a:lnTo>
                    <a:pt x="21" y="3"/>
                  </a:lnTo>
                  <a:lnTo>
                    <a:pt x="19" y="0"/>
                  </a:lnTo>
                  <a:lnTo>
                    <a:pt x="17" y="0"/>
                  </a:lnTo>
                  <a:lnTo>
                    <a:pt x="12" y="0"/>
                  </a:lnTo>
                  <a:lnTo>
                    <a:pt x="10" y="3"/>
                  </a:lnTo>
                  <a:lnTo>
                    <a:pt x="6" y="5"/>
                  </a:lnTo>
                  <a:lnTo>
                    <a:pt x="4" y="5"/>
                  </a:lnTo>
                  <a:lnTo>
                    <a:pt x="2" y="7"/>
                  </a:lnTo>
                  <a:lnTo>
                    <a:pt x="2" y="12"/>
                  </a:lnTo>
                  <a:lnTo>
                    <a:pt x="0" y="14"/>
                  </a:lnTo>
                  <a:lnTo>
                    <a:pt x="0" y="19"/>
                  </a:lnTo>
                  <a:lnTo>
                    <a:pt x="0" y="21"/>
                  </a:lnTo>
                  <a:lnTo>
                    <a:pt x="2" y="23"/>
                  </a:lnTo>
                  <a:lnTo>
                    <a:pt x="2" y="28"/>
                  </a:lnTo>
                  <a:lnTo>
                    <a:pt x="4" y="30"/>
                  </a:lnTo>
                  <a:lnTo>
                    <a:pt x="6" y="32"/>
                  </a:lnTo>
                  <a:lnTo>
                    <a:pt x="10" y="32"/>
                  </a:lnTo>
                  <a:lnTo>
                    <a:pt x="12" y="35"/>
                  </a:lnTo>
                  <a:lnTo>
                    <a:pt x="17" y="35"/>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0" name="Freeform 112">
              <a:extLst>
                <a:ext uri="{FF2B5EF4-FFF2-40B4-BE49-F238E27FC236}">
                  <a16:creationId xmlns:a16="http://schemas.microsoft.com/office/drawing/2014/main" id="{3AA64F04-C074-E760-5D2C-E356795D7AB3}"/>
                </a:ext>
              </a:extLst>
            </p:cNvPr>
            <p:cNvSpPr>
              <a:spLocks/>
            </p:cNvSpPr>
            <p:nvPr/>
          </p:nvSpPr>
          <p:spPr bwMode="auto">
            <a:xfrm>
              <a:off x="8212282" y="5002281"/>
              <a:ext cx="40983" cy="33110"/>
            </a:xfrm>
            <a:custGeom>
              <a:avLst/>
              <a:gdLst>
                <a:gd name="T0" fmla="*/ 2147483647 w 17"/>
                <a:gd name="T1" fmla="*/ 0 h 18"/>
                <a:gd name="T2" fmla="*/ 2147483647 w 17"/>
                <a:gd name="T3" fmla="*/ 0 h 18"/>
                <a:gd name="T4" fmla="*/ 2147483647 w 17"/>
                <a:gd name="T5" fmla="*/ 2147483647 h 18"/>
                <a:gd name="T6" fmla="*/ 2147483647 w 17"/>
                <a:gd name="T7" fmla="*/ 2147483647 h 18"/>
                <a:gd name="T8" fmla="*/ 2147483647 w 17"/>
                <a:gd name="T9" fmla="*/ 2147483647 h 18"/>
                <a:gd name="T10" fmla="*/ 2147483647 w 17"/>
                <a:gd name="T11" fmla="*/ 2147483647 h 18"/>
                <a:gd name="T12" fmla="*/ 2147483647 w 17"/>
                <a:gd name="T13" fmla="*/ 2147483647 h 18"/>
                <a:gd name="T14" fmla="*/ 2147483647 w 17"/>
                <a:gd name="T15" fmla="*/ 2147483647 h 18"/>
                <a:gd name="T16" fmla="*/ 2147483647 w 17"/>
                <a:gd name="T17" fmla="*/ 2147483647 h 18"/>
                <a:gd name="T18" fmla="*/ 0 w 17"/>
                <a:gd name="T19" fmla="*/ 2147483647 h 18"/>
                <a:gd name="T20" fmla="*/ 0 w 17"/>
                <a:gd name="T21" fmla="*/ 2147483647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2147483647 w 17"/>
                <a:gd name="T31" fmla="*/ 2147483647 h 18"/>
                <a:gd name="T32" fmla="*/ 2147483647 w 17"/>
                <a:gd name="T33" fmla="*/ 2147483647 h 18"/>
                <a:gd name="T34" fmla="*/ 2147483647 w 17"/>
                <a:gd name="T35" fmla="*/ 2147483647 h 18"/>
                <a:gd name="T36" fmla="*/ 2147483647 w 17"/>
                <a:gd name="T37" fmla="*/ 0 h 18"/>
                <a:gd name="T38" fmla="*/ 2147483647 w 17"/>
                <a:gd name="T39" fmla="*/ 0 h 18"/>
                <a:gd name="T40" fmla="*/ 2147483647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7" y="0"/>
                  </a:moveTo>
                  <a:lnTo>
                    <a:pt x="17" y="0"/>
                  </a:lnTo>
                  <a:lnTo>
                    <a:pt x="17" y="2"/>
                  </a:lnTo>
                  <a:lnTo>
                    <a:pt x="14" y="7"/>
                  </a:lnTo>
                  <a:lnTo>
                    <a:pt x="12" y="9"/>
                  </a:lnTo>
                  <a:lnTo>
                    <a:pt x="10" y="11"/>
                  </a:lnTo>
                  <a:lnTo>
                    <a:pt x="8" y="13"/>
                  </a:lnTo>
                  <a:lnTo>
                    <a:pt x="6" y="16"/>
                  </a:lnTo>
                  <a:lnTo>
                    <a:pt x="2" y="18"/>
                  </a:lnTo>
                  <a:lnTo>
                    <a:pt x="0" y="18"/>
                  </a:lnTo>
                  <a:lnTo>
                    <a:pt x="0" y="13"/>
                  </a:lnTo>
                  <a:lnTo>
                    <a:pt x="2" y="13"/>
                  </a:lnTo>
                  <a:lnTo>
                    <a:pt x="4" y="11"/>
                  </a:lnTo>
                  <a:lnTo>
                    <a:pt x="6" y="11"/>
                  </a:lnTo>
                  <a:lnTo>
                    <a:pt x="8" y="9"/>
                  </a:lnTo>
                  <a:lnTo>
                    <a:pt x="10" y="7"/>
                  </a:lnTo>
                  <a:lnTo>
                    <a:pt x="10" y="4"/>
                  </a:lnTo>
                  <a:lnTo>
                    <a:pt x="12" y="2"/>
                  </a:lnTo>
                  <a:lnTo>
                    <a:pt x="12" y="0"/>
                  </a:lnTo>
                  <a:lnTo>
                    <a:pt x="17"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1" name="Freeform 113">
              <a:extLst>
                <a:ext uri="{FF2B5EF4-FFF2-40B4-BE49-F238E27FC236}">
                  <a16:creationId xmlns:a16="http://schemas.microsoft.com/office/drawing/2014/main" id="{B96D5E0C-17EA-45E0-66DD-96FE9CF7DCD8}"/>
                </a:ext>
              </a:extLst>
            </p:cNvPr>
            <p:cNvSpPr>
              <a:spLocks/>
            </p:cNvSpPr>
            <p:nvPr/>
          </p:nvSpPr>
          <p:spPr bwMode="auto">
            <a:xfrm>
              <a:off x="8212282" y="4963652"/>
              <a:ext cx="40983" cy="38629"/>
            </a:xfrm>
            <a:custGeom>
              <a:avLst/>
              <a:gdLst>
                <a:gd name="T0" fmla="*/ 0 w 17"/>
                <a:gd name="T1" fmla="*/ 0 h 21"/>
                <a:gd name="T2" fmla="*/ 0 w 17"/>
                <a:gd name="T3" fmla="*/ 0 h 21"/>
                <a:gd name="T4" fmla="*/ 2147483647 w 17"/>
                <a:gd name="T5" fmla="*/ 2147483647 h 21"/>
                <a:gd name="T6" fmla="*/ 2147483647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2147483647 w 17"/>
                <a:gd name="T31" fmla="*/ 2147483647 h 21"/>
                <a:gd name="T32" fmla="*/ 2147483647 w 17"/>
                <a:gd name="T33" fmla="*/ 2147483647 h 21"/>
                <a:gd name="T34" fmla="*/ 2147483647 w 17"/>
                <a:gd name="T35" fmla="*/ 2147483647 h 21"/>
                <a:gd name="T36" fmla="*/ 0 w 17"/>
                <a:gd name="T37" fmla="*/ 2147483647 h 21"/>
                <a:gd name="T38" fmla="*/ 0 w 17"/>
                <a:gd name="T39" fmla="*/ 2147483647 h 21"/>
                <a:gd name="T40" fmla="*/ 0 w 17"/>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1"/>
                <a:gd name="T65" fmla="*/ 17 w 1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1">
                  <a:moveTo>
                    <a:pt x="0" y="0"/>
                  </a:moveTo>
                  <a:lnTo>
                    <a:pt x="0" y="0"/>
                  </a:lnTo>
                  <a:lnTo>
                    <a:pt x="2" y="2"/>
                  </a:lnTo>
                  <a:lnTo>
                    <a:pt x="6" y="2"/>
                  </a:lnTo>
                  <a:lnTo>
                    <a:pt x="8" y="5"/>
                  </a:lnTo>
                  <a:lnTo>
                    <a:pt x="10" y="7"/>
                  </a:lnTo>
                  <a:lnTo>
                    <a:pt x="12" y="9"/>
                  </a:lnTo>
                  <a:lnTo>
                    <a:pt x="14" y="12"/>
                  </a:lnTo>
                  <a:lnTo>
                    <a:pt x="17" y="16"/>
                  </a:lnTo>
                  <a:lnTo>
                    <a:pt x="17" y="21"/>
                  </a:lnTo>
                  <a:lnTo>
                    <a:pt x="12" y="21"/>
                  </a:lnTo>
                  <a:lnTo>
                    <a:pt x="12" y="16"/>
                  </a:lnTo>
                  <a:lnTo>
                    <a:pt x="10" y="14"/>
                  </a:lnTo>
                  <a:lnTo>
                    <a:pt x="10" y="12"/>
                  </a:lnTo>
                  <a:lnTo>
                    <a:pt x="8" y="9"/>
                  </a:lnTo>
                  <a:lnTo>
                    <a:pt x="6" y="7"/>
                  </a:lnTo>
                  <a:lnTo>
                    <a:pt x="4" y="7"/>
                  </a:lnTo>
                  <a:lnTo>
                    <a:pt x="2" y="5"/>
                  </a:lnTo>
                  <a:lnTo>
                    <a:pt x="0" y="5"/>
                  </a:lnTo>
                  <a:lnTo>
                    <a:pt x="0"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2" name="Freeform 114">
              <a:extLst>
                <a:ext uri="{FF2B5EF4-FFF2-40B4-BE49-F238E27FC236}">
                  <a16:creationId xmlns:a16="http://schemas.microsoft.com/office/drawing/2014/main" id="{77035640-DDE5-EC03-4825-451A9A2BA4A7}"/>
                </a:ext>
              </a:extLst>
            </p:cNvPr>
            <p:cNvSpPr>
              <a:spLocks/>
            </p:cNvSpPr>
            <p:nvPr/>
          </p:nvSpPr>
          <p:spPr bwMode="auto">
            <a:xfrm>
              <a:off x="8167883" y="4963652"/>
              <a:ext cx="44398" cy="38629"/>
            </a:xfrm>
            <a:custGeom>
              <a:avLst/>
              <a:gdLst>
                <a:gd name="T0" fmla="*/ 0 w 19"/>
                <a:gd name="T1" fmla="*/ 2147483647 h 21"/>
                <a:gd name="T2" fmla="*/ 0 w 19"/>
                <a:gd name="T3" fmla="*/ 2147483647 h 21"/>
                <a:gd name="T4" fmla="*/ 0 w 19"/>
                <a:gd name="T5" fmla="*/ 2147483647 h 21"/>
                <a:gd name="T6" fmla="*/ 2147483647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2147483647 h 21"/>
                <a:gd name="T16" fmla="*/ 2147483647 w 19"/>
                <a:gd name="T17" fmla="*/ 2147483647 h 21"/>
                <a:gd name="T18" fmla="*/ 2147483647 w 19"/>
                <a:gd name="T19" fmla="*/ 0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2147483647 w 19"/>
                <a:gd name="T29" fmla="*/ 2147483647 h 21"/>
                <a:gd name="T30" fmla="*/ 2147483647 w 19"/>
                <a:gd name="T31" fmla="*/ 2147483647 h 21"/>
                <a:gd name="T32" fmla="*/ 2147483647 w 19"/>
                <a:gd name="T33" fmla="*/ 2147483647 h 21"/>
                <a:gd name="T34" fmla="*/ 2147483647 w 19"/>
                <a:gd name="T35" fmla="*/ 2147483647 h 21"/>
                <a:gd name="T36" fmla="*/ 2147483647 w 19"/>
                <a:gd name="T37" fmla="*/ 2147483647 h 21"/>
                <a:gd name="T38" fmla="*/ 2147483647 w 19"/>
                <a:gd name="T39" fmla="*/ 2147483647 h 21"/>
                <a:gd name="T40" fmla="*/ 0 w 19"/>
                <a:gd name="T41" fmla="*/ 2147483647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21"/>
                <a:gd name="T65" fmla="*/ 19 w 1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21">
                  <a:moveTo>
                    <a:pt x="0" y="21"/>
                  </a:moveTo>
                  <a:lnTo>
                    <a:pt x="0" y="21"/>
                  </a:lnTo>
                  <a:lnTo>
                    <a:pt x="0" y="16"/>
                  </a:lnTo>
                  <a:lnTo>
                    <a:pt x="2" y="12"/>
                  </a:lnTo>
                  <a:lnTo>
                    <a:pt x="4" y="9"/>
                  </a:lnTo>
                  <a:lnTo>
                    <a:pt x="6" y="7"/>
                  </a:lnTo>
                  <a:lnTo>
                    <a:pt x="8" y="5"/>
                  </a:lnTo>
                  <a:lnTo>
                    <a:pt x="10" y="2"/>
                  </a:lnTo>
                  <a:lnTo>
                    <a:pt x="14" y="2"/>
                  </a:lnTo>
                  <a:lnTo>
                    <a:pt x="19" y="0"/>
                  </a:lnTo>
                  <a:lnTo>
                    <a:pt x="19" y="5"/>
                  </a:lnTo>
                  <a:lnTo>
                    <a:pt x="14" y="5"/>
                  </a:lnTo>
                  <a:lnTo>
                    <a:pt x="12" y="7"/>
                  </a:lnTo>
                  <a:lnTo>
                    <a:pt x="10" y="7"/>
                  </a:lnTo>
                  <a:lnTo>
                    <a:pt x="8" y="9"/>
                  </a:lnTo>
                  <a:lnTo>
                    <a:pt x="6" y="12"/>
                  </a:lnTo>
                  <a:lnTo>
                    <a:pt x="6" y="14"/>
                  </a:lnTo>
                  <a:lnTo>
                    <a:pt x="4" y="16"/>
                  </a:lnTo>
                  <a:lnTo>
                    <a:pt x="4" y="21"/>
                  </a:lnTo>
                  <a:lnTo>
                    <a:pt x="0" y="21"/>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3" name="Freeform 115">
              <a:extLst>
                <a:ext uri="{FF2B5EF4-FFF2-40B4-BE49-F238E27FC236}">
                  <a16:creationId xmlns:a16="http://schemas.microsoft.com/office/drawing/2014/main" id="{A337D11C-033F-FBB7-7495-07CE325F2B19}"/>
                </a:ext>
              </a:extLst>
            </p:cNvPr>
            <p:cNvSpPr>
              <a:spLocks/>
            </p:cNvSpPr>
            <p:nvPr/>
          </p:nvSpPr>
          <p:spPr bwMode="auto">
            <a:xfrm>
              <a:off x="8167883" y="5002281"/>
              <a:ext cx="44398" cy="33110"/>
            </a:xfrm>
            <a:custGeom>
              <a:avLst/>
              <a:gdLst>
                <a:gd name="T0" fmla="*/ 2147483647 w 19"/>
                <a:gd name="T1" fmla="*/ 2147483647 h 18"/>
                <a:gd name="T2" fmla="*/ 2147483647 w 19"/>
                <a:gd name="T3" fmla="*/ 2147483647 h 18"/>
                <a:gd name="T4" fmla="*/ 2147483647 w 19"/>
                <a:gd name="T5" fmla="*/ 2147483647 h 18"/>
                <a:gd name="T6" fmla="*/ 2147483647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2147483647 h 18"/>
                <a:gd name="T16" fmla="*/ 0 w 19"/>
                <a:gd name="T17" fmla="*/ 2147483647 h 18"/>
                <a:gd name="T18" fmla="*/ 0 w 19"/>
                <a:gd name="T19" fmla="*/ 0 h 18"/>
                <a:gd name="T20" fmla="*/ 2147483647 w 19"/>
                <a:gd name="T21" fmla="*/ 0 h 18"/>
                <a:gd name="T22" fmla="*/ 2147483647 w 19"/>
                <a:gd name="T23" fmla="*/ 2147483647 h 18"/>
                <a:gd name="T24" fmla="*/ 2147483647 w 19"/>
                <a:gd name="T25" fmla="*/ 2147483647 h 18"/>
                <a:gd name="T26" fmla="*/ 2147483647 w 19"/>
                <a:gd name="T27" fmla="*/ 2147483647 h 18"/>
                <a:gd name="T28" fmla="*/ 2147483647 w 19"/>
                <a:gd name="T29" fmla="*/ 2147483647 h 18"/>
                <a:gd name="T30" fmla="*/ 2147483647 w 19"/>
                <a:gd name="T31" fmla="*/ 2147483647 h 18"/>
                <a:gd name="T32" fmla="*/ 2147483647 w 19"/>
                <a:gd name="T33" fmla="*/ 2147483647 h 18"/>
                <a:gd name="T34" fmla="*/ 2147483647 w 19"/>
                <a:gd name="T35" fmla="*/ 2147483647 h 18"/>
                <a:gd name="T36" fmla="*/ 2147483647 w 19"/>
                <a:gd name="T37" fmla="*/ 2147483647 h 18"/>
                <a:gd name="T38" fmla="*/ 2147483647 w 19"/>
                <a:gd name="T39" fmla="*/ 2147483647 h 18"/>
                <a:gd name="T40" fmla="*/ 2147483647 w 19"/>
                <a:gd name="T41" fmla="*/ 2147483647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8"/>
                <a:gd name="T65" fmla="*/ 19 w 19"/>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8">
                  <a:moveTo>
                    <a:pt x="19" y="18"/>
                  </a:moveTo>
                  <a:lnTo>
                    <a:pt x="19" y="18"/>
                  </a:lnTo>
                  <a:lnTo>
                    <a:pt x="14" y="18"/>
                  </a:lnTo>
                  <a:lnTo>
                    <a:pt x="10" y="16"/>
                  </a:lnTo>
                  <a:lnTo>
                    <a:pt x="8" y="13"/>
                  </a:lnTo>
                  <a:lnTo>
                    <a:pt x="6" y="11"/>
                  </a:lnTo>
                  <a:lnTo>
                    <a:pt x="4" y="9"/>
                  </a:lnTo>
                  <a:lnTo>
                    <a:pt x="2" y="7"/>
                  </a:lnTo>
                  <a:lnTo>
                    <a:pt x="0" y="2"/>
                  </a:lnTo>
                  <a:lnTo>
                    <a:pt x="0" y="0"/>
                  </a:lnTo>
                  <a:lnTo>
                    <a:pt x="4" y="0"/>
                  </a:lnTo>
                  <a:lnTo>
                    <a:pt x="4" y="2"/>
                  </a:lnTo>
                  <a:lnTo>
                    <a:pt x="6" y="4"/>
                  </a:lnTo>
                  <a:lnTo>
                    <a:pt x="6" y="7"/>
                  </a:lnTo>
                  <a:lnTo>
                    <a:pt x="8" y="9"/>
                  </a:lnTo>
                  <a:lnTo>
                    <a:pt x="10" y="11"/>
                  </a:lnTo>
                  <a:lnTo>
                    <a:pt x="12" y="11"/>
                  </a:lnTo>
                  <a:lnTo>
                    <a:pt x="14" y="13"/>
                  </a:lnTo>
                  <a:lnTo>
                    <a:pt x="19" y="13"/>
                  </a:lnTo>
                  <a:lnTo>
                    <a:pt x="19" y="18"/>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4" name="Freeform 116">
              <a:extLst>
                <a:ext uri="{FF2B5EF4-FFF2-40B4-BE49-F238E27FC236}">
                  <a16:creationId xmlns:a16="http://schemas.microsoft.com/office/drawing/2014/main" id="{290995BD-3884-DD31-F034-DF500E076F54}"/>
                </a:ext>
              </a:extLst>
            </p:cNvPr>
            <p:cNvSpPr>
              <a:spLocks/>
            </p:cNvSpPr>
            <p:nvPr/>
          </p:nvSpPr>
          <p:spPr bwMode="auto">
            <a:xfrm>
              <a:off x="8499163" y="4967791"/>
              <a:ext cx="71720" cy="62082"/>
            </a:xfrm>
            <a:custGeom>
              <a:avLst/>
              <a:gdLst>
                <a:gd name="T0" fmla="*/ 2147483647 w 30"/>
                <a:gd name="T1" fmla="*/ 2147483647 h 35"/>
                <a:gd name="T2" fmla="*/ 2147483647 w 30"/>
                <a:gd name="T3" fmla="*/ 2147483647 h 35"/>
                <a:gd name="T4" fmla="*/ 2147483647 w 30"/>
                <a:gd name="T5" fmla="*/ 2147483647 h 35"/>
                <a:gd name="T6" fmla="*/ 2147483647 w 30"/>
                <a:gd name="T7" fmla="*/ 2147483647 h 35"/>
                <a:gd name="T8" fmla="*/ 2147483647 w 30"/>
                <a:gd name="T9" fmla="*/ 2147483647 h 35"/>
                <a:gd name="T10" fmla="*/ 2147483647 w 30"/>
                <a:gd name="T11" fmla="*/ 2147483647 h 35"/>
                <a:gd name="T12" fmla="*/ 2147483647 w 30"/>
                <a:gd name="T13" fmla="*/ 2147483647 h 35"/>
                <a:gd name="T14" fmla="*/ 2147483647 w 30"/>
                <a:gd name="T15" fmla="*/ 2147483647 h 35"/>
                <a:gd name="T16" fmla="*/ 2147483647 w 30"/>
                <a:gd name="T17" fmla="*/ 2147483647 h 35"/>
                <a:gd name="T18" fmla="*/ 2147483647 w 30"/>
                <a:gd name="T19" fmla="*/ 2147483647 h 35"/>
                <a:gd name="T20" fmla="*/ 2147483647 w 30"/>
                <a:gd name="T21" fmla="*/ 2147483647 h 35"/>
                <a:gd name="T22" fmla="*/ 2147483647 w 30"/>
                <a:gd name="T23" fmla="*/ 2147483647 h 35"/>
                <a:gd name="T24" fmla="*/ 2147483647 w 30"/>
                <a:gd name="T25" fmla="*/ 2147483647 h 35"/>
                <a:gd name="T26" fmla="*/ 2147483647 w 30"/>
                <a:gd name="T27" fmla="*/ 2147483647 h 35"/>
                <a:gd name="T28" fmla="*/ 2147483647 w 30"/>
                <a:gd name="T29" fmla="*/ 2147483647 h 35"/>
                <a:gd name="T30" fmla="*/ 2147483647 w 30"/>
                <a:gd name="T31" fmla="*/ 0 h 35"/>
                <a:gd name="T32" fmla="*/ 2147483647 w 30"/>
                <a:gd name="T33" fmla="*/ 0 h 35"/>
                <a:gd name="T34" fmla="*/ 2147483647 w 30"/>
                <a:gd name="T35" fmla="*/ 0 h 35"/>
                <a:gd name="T36" fmla="*/ 2147483647 w 30"/>
                <a:gd name="T37" fmla="*/ 2147483647 h 35"/>
                <a:gd name="T38" fmla="*/ 2147483647 w 30"/>
                <a:gd name="T39" fmla="*/ 2147483647 h 35"/>
                <a:gd name="T40" fmla="*/ 2147483647 w 30"/>
                <a:gd name="T41" fmla="*/ 2147483647 h 35"/>
                <a:gd name="T42" fmla="*/ 2147483647 w 30"/>
                <a:gd name="T43" fmla="*/ 2147483647 h 35"/>
                <a:gd name="T44" fmla="*/ 0 w 30"/>
                <a:gd name="T45" fmla="*/ 2147483647 h 35"/>
                <a:gd name="T46" fmla="*/ 0 w 30"/>
                <a:gd name="T47" fmla="*/ 2147483647 h 35"/>
                <a:gd name="T48" fmla="*/ 0 w 30"/>
                <a:gd name="T49" fmla="*/ 2147483647 h 35"/>
                <a:gd name="T50" fmla="*/ 0 w 30"/>
                <a:gd name="T51" fmla="*/ 2147483647 h 35"/>
                <a:gd name="T52" fmla="*/ 0 w 30"/>
                <a:gd name="T53" fmla="*/ 2147483647 h 35"/>
                <a:gd name="T54" fmla="*/ 2147483647 w 30"/>
                <a:gd name="T55" fmla="*/ 2147483647 h 35"/>
                <a:gd name="T56" fmla="*/ 2147483647 w 30"/>
                <a:gd name="T57" fmla="*/ 2147483647 h 35"/>
                <a:gd name="T58" fmla="*/ 2147483647 w 30"/>
                <a:gd name="T59" fmla="*/ 2147483647 h 35"/>
                <a:gd name="T60" fmla="*/ 2147483647 w 30"/>
                <a:gd name="T61" fmla="*/ 2147483647 h 35"/>
                <a:gd name="T62" fmla="*/ 2147483647 w 30"/>
                <a:gd name="T63" fmla="*/ 2147483647 h 35"/>
                <a:gd name="T64" fmla="*/ 2147483647 w 30"/>
                <a:gd name="T65" fmla="*/ 2147483647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5"/>
                <a:gd name="T101" fmla="*/ 30 w 30"/>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5">
                  <a:moveTo>
                    <a:pt x="15" y="35"/>
                  </a:moveTo>
                  <a:lnTo>
                    <a:pt x="17" y="35"/>
                  </a:lnTo>
                  <a:lnTo>
                    <a:pt x="21" y="32"/>
                  </a:lnTo>
                  <a:lnTo>
                    <a:pt x="24" y="32"/>
                  </a:lnTo>
                  <a:lnTo>
                    <a:pt x="26" y="30"/>
                  </a:lnTo>
                  <a:lnTo>
                    <a:pt x="28" y="28"/>
                  </a:lnTo>
                  <a:lnTo>
                    <a:pt x="30" y="23"/>
                  </a:lnTo>
                  <a:lnTo>
                    <a:pt x="30" y="21"/>
                  </a:lnTo>
                  <a:lnTo>
                    <a:pt x="30" y="19"/>
                  </a:lnTo>
                  <a:lnTo>
                    <a:pt x="30" y="14"/>
                  </a:lnTo>
                  <a:lnTo>
                    <a:pt x="30" y="12"/>
                  </a:lnTo>
                  <a:lnTo>
                    <a:pt x="28" y="7"/>
                  </a:lnTo>
                  <a:lnTo>
                    <a:pt x="26" y="5"/>
                  </a:lnTo>
                  <a:lnTo>
                    <a:pt x="24" y="5"/>
                  </a:lnTo>
                  <a:lnTo>
                    <a:pt x="21" y="3"/>
                  </a:lnTo>
                  <a:lnTo>
                    <a:pt x="17" y="0"/>
                  </a:lnTo>
                  <a:lnTo>
                    <a:pt x="15" y="0"/>
                  </a:lnTo>
                  <a:lnTo>
                    <a:pt x="13" y="0"/>
                  </a:lnTo>
                  <a:lnTo>
                    <a:pt x="9" y="3"/>
                  </a:lnTo>
                  <a:lnTo>
                    <a:pt x="7" y="5"/>
                  </a:lnTo>
                  <a:lnTo>
                    <a:pt x="4" y="5"/>
                  </a:lnTo>
                  <a:lnTo>
                    <a:pt x="2" y="7"/>
                  </a:lnTo>
                  <a:lnTo>
                    <a:pt x="0" y="12"/>
                  </a:lnTo>
                  <a:lnTo>
                    <a:pt x="0" y="14"/>
                  </a:lnTo>
                  <a:lnTo>
                    <a:pt x="0" y="19"/>
                  </a:lnTo>
                  <a:lnTo>
                    <a:pt x="0" y="21"/>
                  </a:lnTo>
                  <a:lnTo>
                    <a:pt x="0" y="23"/>
                  </a:lnTo>
                  <a:lnTo>
                    <a:pt x="2" y="28"/>
                  </a:lnTo>
                  <a:lnTo>
                    <a:pt x="4" y="30"/>
                  </a:lnTo>
                  <a:lnTo>
                    <a:pt x="7" y="32"/>
                  </a:lnTo>
                  <a:lnTo>
                    <a:pt x="9" y="32"/>
                  </a:lnTo>
                  <a:lnTo>
                    <a:pt x="13" y="35"/>
                  </a:lnTo>
                  <a:lnTo>
                    <a:pt x="15" y="35"/>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5" name="Freeform 117">
              <a:extLst>
                <a:ext uri="{FF2B5EF4-FFF2-40B4-BE49-F238E27FC236}">
                  <a16:creationId xmlns:a16="http://schemas.microsoft.com/office/drawing/2014/main" id="{B45C40A9-8EF9-2EB9-62A8-E407A86AA792}"/>
                </a:ext>
              </a:extLst>
            </p:cNvPr>
            <p:cNvSpPr>
              <a:spLocks/>
            </p:cNvSpPr>
            <p:nvPr/>
          </p:nvSpPr>
          <p:spPr bwMode="auto">
            <a:xfrm>
              <a:off x="8535023" y="5002281"/>
              <a:ext cx="40983" cy="33110"/>
            </a:xfrm>
            <a:custGeom>
              <a:avLst/>
              <a:gdLst>
                <a:gd name="T0" fmla="*/ 2147483647 w 17"/>
                <a:gd name="T1" fmla="*/ 0 h 18"/>
                <a:gd name="T2" fmla="*/ 2147483647 w 17"/>
                <a:gd name="T3" fmla="*/ 0 h 18"/>
                <a:gd name="T4" fmla="*/ 2147483647 w 17"/>
                <a:gd name="T5" fmla="*/ 2147483647 h 18"/>
                <a:gd name="T6" fmla="*/ 2147483647 w 17"/>
                <a:gd name="T7" fmla="*/ 2147483647 h 18"/>
                <a:gd name="T8" fmla="*/ 2147483647 w 17"/>
                <a:gd name="T9" fmla="*/ 2147483647 h 18"/>
                <a:gd name="T10" fmla="*/ 2147483647 w 17"/>
                <a:gd name="T11" fmla="*/ 2147483647 h 18"/>
                <a:gd name="T12" fmla="*/ 2147483647 w 17"/>
                <a:gd name="T13" fmla="*/ 2147483647 h 18"/>
                <a:gd name="T14" fmla="*/ 2147483647 w 17"/>
                <a:gd name="T15" fmla="*/ 2147483647 h 18"/>
                <a:gd name="T16" fmla="*/ 2147483647 w 17"/>
                <a:gd name="T17" fmla="*/ 2147483647 h 18"/>
                <a:gd name="T18" fmla="*/ 0 w 17"/>
                <a:gd name="T19" fmla="*/ 2147483647 h 18"/>
                <a:gd name="T20" fmla="*/ 0 w 17"/>
                <a:gd name="T21" fmla="*/ 2147483647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2147483647 w 17"/>
                <a:gd name="T31" fmla="*/ 2147483647 h 18"/>
                <a:gd name="T32" fmla="*/ 2147483647 w 17"/>
                <a:gd name="T33" fmla="*/ 2147483647 h 18"/>
                <a:gd name="T34" fmla="*/ 2147483647 w 17"/>
                <a:gd name="T35" fmla="*/ 2147483647 h 18"/>
                <a:gd name="T36" fmla="*/ 2147483647 w 17"/>
                <a:gd name="T37" fmla="*/ 0 h 18"/>
                <a:gd name="T38" fmla="*/ 2147483647 w 17"/>
                <a:gd name="T39" fmla="*/ 0 h 18"/>
                <a:gd name="T40" fmla="*/ 2147483647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7" y="0"/>
                  </a:moveTo>
                  <a:lnTo>
                    <a:pt x="17" y="0"/>
                  </a:lnTo>
                  <a:lnTo>
                    <a:pt x="17" y="2"/>
                  </a:lnTo>
                  <a:lnTo>
                    <a:pt x="17" y="7"/>
                  </a:lnTo>
                  <a:lnTo>
                    <a:pt x="15" y="9"/>
                  </a:lnTo>
                  <a:lnTo>
                    <a:pt x="13" y="11"/>
                  </a:lnTo>
                  <a:lnTo>
                    <a:pt x="11" y="13"/>
                  </a:lnTo>
                  <a:lnTo>
                    <a:pt x="6" y="16"/>
                  </a:lnTo>
                  <a:lnTo>
                    <a:pt x="4" y="18"/>
                  </a:lnTo>
                  <a:lnTo>
                    <a:pt x="0" y="18"/>
                  </a:lnTo>
                  <a:lnTo>
                    <a:pt x="0" y="13"/>
                  </a:lnTo>
                  <a:lnTo>
                    <a:pt x="2" y="13"/>
                  </a:lnTo>
                  <a:lnTo>
                    <a:pt x="4" y="11"/>
                  </a:lnTo>
                  <a:lnTo>
                    <a:pt x="9" y="11"/>
                  </a:lnTo>
                  <a:lnTo>
                    <a:pt x="11" y="9"/>
                  </a:lnTo>
                  <a:lnTo>
                    <a:pt x="11" y="7"/>
                  </a:lnTo>
                  <a:lnTo>
                    <a:pt x="13" y="4"/>
                  </a:lnTo>
                  <a:lnTo>
                    <a:pt x="13" y="2"/>
                  </a:lnTo>
                  <a:lnTo>
                    <a:pt x="13" y="0"/>
                  </a:lnTo>
                  <a:lnTo>
                    <a:pt x="17"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6" name="Freeform 118">
              <a:extLst>
                <a:ext uri="{FF2B5EF4-FFF2-40B4-BE49-F238E27FC236}">
                  <a16:creationId xmlns:a16="http://schemas.microsoft.com/office/drawing/2014/main" id="{021AB3F7-7809-198A-8A0B-1CB248C65900}"/>
                </a:ext>
              </a:extLst>
            </p:cNvPr>
            <p:cNvSpPr>
              <a:spLocks/>
            </p:cNvSpPr>
            <p:nvPr/>
          </p:nvSpPr>
          <p:spPr bwMode="auto">
            <a:xfrm>
              <a:off x="8535023" y="4963652"/>
              <a:ext cx="40983" cy="38629"/>
            </a:xfrm>
            <a:custGeom>
              <a:avLst/>
              <a:gdLst>
                <a:gd name="T0" fmla="*/ 0 w 17"/>
                <a:gd name="T1" fmla="*/ 0 h 21"/>
                <a:gd name="T2" fmla="*/ 0 w 17"/>
                <a:gd name="T3" fmla="*/ 0 h 21"/>
                <a:gd name="T4" fmla="*/ 2147483647 w 17"/>
                <a:gd name="T5" fmla="*/ 2147483647 h 21"/>
                <a:gd name="T6" fmla="*/ 2147483647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2147483647 w 17"/>
                <a:gd name="T31" fmla="*/ 2147483647 h 21"/>
                <a:gd name="T32" fmla="*/ 2147483647 w 17"/>
                <a:gd name="T33" fmla="*/ 2147483647 h 21"/>
                <a:gd name="T34" fmla="*/ 2147483647 w 17"/>
                <a:gd name="T35" fmla="*/ 2147483647 h 21"/>
                <a:gd name="T36" fmla="*/ 0 w 17"/>
                <a:gd name="T37" fmla="*/ 2147483647 h 21"/>
                <a:gd name="T38" fmla="*/ 0 w 17"/>
                <a:gd name="T39" fmla="*/ 2147483647 h 21"/>
                <a:gd name="T40" fmla="*/ 0 w 17"/>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1"/>
                <a:gd name="T65" fmla="*/ 17 w 1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1">
                  <a:moveTo>
                    <a:pt x="0" y="0"/>
                  </a:moveTo>
                  <a:lnTo>
                    <a:pt x="0" y="0"/>
                  </a:lnTo>
                  <a:lnTo>
                    <a:pt x="4" y="2"/>
                  </a:lnTo>
                  <a:lnTo>
                    <a:pt x="6" y="2"/>
                  </a:lnTo>
                  <a:lnTo>
                    <a:pt x="11" y="5"/>
                  </a:lnTo>
                  <a:lnTo>
                    <a:pt x="13" y="7"/>
                  </a:lnTo>
                  <a:lnTo>
                    <a:pt x="15" y="9"/>
                  </a:lnTo>
                  <a:lnTo>
                    <a:pt x="17" y="12"/>
                  </a:lnTo>
                  <a:lnTo>
                    <a:pt x="17" y="16"/>
                  </a:lnTo>
                  <a:lnTo>
                    <a:pt x="17" y="21"/>
                  </a:lnTo>
                  <a:lnTo>
                    <a:pt x="13" y="21"/>
                  </a:lnTo>
                  <a:lnTo>
                    <a:pt x="13" y="16"/>
                  </a:lnTo>
                  <a:lnTo>
                    <a:pt x="13" y="14"/>
                  </a:lnTo>
                  <a:lnTo>
                    <a:pt x="11" y="12"/>
                  </a:lnTo>
                  <a:lnTo>
                    <a:pt x="11" y="9"/>
                  </a:lnTo>
                  <a:lnTo>
                    <a:pt x="9" y="7"/>
                  </a:lnTo>
                  <a:lnTo>
                    <a:pt x="4" y="7"/>
                  </a:lnTo>
                  <a:lnTo>
                    <a:pt x="2" y="5"/>
                  </a:lnTo>
                  <a:lnTo>
                    <a:pt x="0" y="5"/>
                  </a:lnTo>
                  <a:lnTo>
                    <a:pt x="0"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7" name="Freeform 119">
              <a:extLst>
                <a:ext uri="{FF2B5EF4-FFF2-40B4-BE49-F238E27FC236}">
                  <a16:creationId xmlns:a16="http://schemas.microsoft.com/office/drawing/2014/main" id="{2790772C-6353-53FA-27E1-DD8A23699909}"/>
                </a:ext>
              </a:extLst>
            </p:cNvPr>
            <p:cNvSpPr>
              <a:spLocks/>
            </p:cNvSpPr>
            <p:nvPr/>
          </p:nvSpPr>
          <p:spPr bwMode="auto">
            <a:xfrm>
              <a:off x="8495748" y="4963652"/>
              <a:ext cx="39275" cy="38629"/>
            </a:xfrm>
            <a:custGeom>
              <a:avLst/>
              <a:gdLst>
                <a:gd name="T0" fmla="*/ 0 w 17"/>
                <a:gd name="T1" fmla="*/ 2147483647 h 21"/>
                <a:gd name="T2" fmla="*/ 0 w 17"/>
                <a:gd name="T3" fmla="*/ 2147483647 h 21"/>
                <a:gd name="T4" fmla="*/ 0 w 17"/>
                <a:gd name="T5" fmla="*/ 2147483647 h 21"/>
                <a:gd name="T6" fmla="*/ 0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2147483647 h 21"/>
                <a:gd name="T16" fmla="*/ 2147483647 w 17"/>
                <a:gd name="T17" fmla="*/ 2147483647 h 21"/>
                <a:gd name="T18" fmla="*/ 2147483647 w 17"/>
                <a:gd name="T19" fmla="*/ 0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2147483647 w 17"/>
                <a:gd name="T31" fmla="*/ 2147483647 h 21"/>
                <a:gd name="T32" fmla="*/ 2147483647 w 17"/>
                <a:gd name="T33" fmla="*/ 2147483647 h 21"/>
                <a:gd name="T34" fmla="*/ 2147483647 w 17"/>
                <a:gd name="T35" fmla="*/ 2147483647 h 21"/>
                <a:gd name="T36" fmla="*/ 2147483647 w 17"/>
                <a:gd name="T37" fmla="*/ 2147483647 h 21"/>
                <a:gd name="T38" fmla="*/ 2147483647 w 17"/>
                <a:gd name="T39" fmla="*/ 2147483647 h 21"/>
                <a:gd name="T40" fmla="*/ 0 w 17"/>
                <a:gd name="T41" fmla="*/ 2147483647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1"/>
                <a:gd name="T65" fmla="*/ 17 w 1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1">
                  <a:moveTo>
                    <a:pt x="0" y="21"/>
                  </a:moveTo>
                  <a:lnTo>
                    <a:pt x="0" y="21"/>
                  </a:lnTo>
                  <a:lnTo>
                    <a:pt x="0" y="16"/>
                  </a:lnTo>
                  <a:lnTo>
                    <a:pt x="0" y="12"/>
                  </a:lnTo>
                  <a:lnTo>
                    <a:pt x="2" y="9"/>
                  </a:lnTo>
                  <a:lnTo>
                    <a:pt x="4" y="7"/>
                  </a:lnTo>
                  <a:lnTo>
                    <a:pt x="6" y="5"/>
                  </a:lnTo>
                  <a:lnTo>
                    <a:pt x="11" y="2"/>
                  </a:lnTo>
                  <a:lnTo>
                    <a:pt x="13" y="2"/>
                  </a:lnTo>
                  <a:lnTo>
                    <a:pt x="17" y="0"/>
                  </a:lnTo>
                  <a:lnTo>
                    <a:pt x="17" y="5"/>
                  </a:lnTo>
                  <a:lnTo>
                    <a:pt x="15" y="5"/>
                  </a:lnTo>
                  <a:lnTo>
                    <a:pt x="13" y="7"/>
                  </a:lnTo>
                  <a:lnTo>
                    <a:pt x="9" y="7"/>
                  </a:lnTo>
                  <a:lnTo>
                    <a:pt x="6" y="9"/>
                  </a:lnTo>
                  <a:lnTo>
                    <a:pt x="6" y="12"/>
                  </a:lnTo>
                  <a:lnTo>
                    <a:pt x="4" y="14"/>
                  </a:lnTo>
                  <a:lnTo>
                    <a:pt x="4" y="16"/>
                  </a:lnTo>
                  <a:lnTo>
                    <a:pt x="4" y="21"/>
                  </a:lnTo>
                  <a:lnTo>
                    <a:pt x="0" y="21"/>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8" name="Freeform 120">
              <a:extLst>
                <a:ext uri="{FF2B5EF4-FFF2-40B4-BE49-F238E27FC236}">
                  <a16:creationId xmlns:a16="http://schemas.microsoft.com/office/drawing/2014/main" id="{FBD24F68-298D-AC8E-ADFF-CB305E77D216}"/>
                </a:ext>
              </a:extLst>
            </p:cNvPr>
            <p:cNvSpPr>
              <a:spLocks/>
            </p:cNvSpPr>
            <p:nvPr/>
          </p:nvSpPr>
          <p:spPr bwMode="auto">
            <a:xfrm>
              <a:off x="8495748" y="5002281"/>
              <a:ext cx="39275" cy="33110"/>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2147483647 w 17"/>
                <a:gd name="T9" fmla="*/ 2147483647 h 18"/>
                <a:gd name="T10" fmla="*/ 2147483647 w 17"/>
                <a:gd name="T11" fmla="*/ 2147483647 h 18"/>
                <a:gd name="T12" fmla="*/ 2147483647 w 17"/>
                <a:gd name="T13" fmla="*/ 2147483647 h 18"/>
                <a:gd name="T14" fmla="*/ 0 w 17"/>
                <a:gd name="T15" fmla="*/ 2147483647 h 18"/>
                <a:gd name="T16" fmla="*/ 0 w 17"/>
                <a:gd name="T17" fmla="*/ 2147483647 h 18"/>
                <a:gd name="T18" fmla="*/ 0 w 17"/>
                <a:gd name="T19" fmla="*/ 0 h 18"/>
                <a:gd name="T20" fmla="*/ 2147483647 w 17"/>
                <a:gd name="T21" fmla="*/ 0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2147483647 w 17"/>
                <a:gd name="T31" fmla="*/ 2147483647 h 18"/>
                <a:gd name="T32" fmla="*/ 2147483647 w 17"/>
                <a:gd name="T33" fmla="*/ 2147483647 h 18"/>
                <a:gd name="T34" fmla="*/ 2147483647 w 17"/>
                <a:gd name="T35" fmla="*/ 2147483647 h 18"/>
                <a:gd name="T36" fmla="*/ 2147483647 w 17"/>
                <a:gd name="T37" fmla="*/ 2147483647 h 18"/>
                <a:gd name="T38" fmla="*/ 2147483647 w 17"/>
                <a:gd name="T39" fmla="*/ 2147483647 h 18"/>
                <a:gd name="T40" fmla="*/ 2147483647 w 17"/>
                <a:gd name="T41" fmla="*/ 2147483647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7" y="18"/>
                  </a:moveTo>
                  <a:lnTo>
                    <a:pt x="17" y="18"/>
                  </a:lnTo>
                  <a:lnTo>
                    <a:pt x="13" y="18"/>
                  </a:lnTo>
                  <a:lnTo>
                    <a:pt x="11" y="16"/>
                  </a:lnTo>
                  <a:lnTo>
                    <a:pt x="6" y="13"/>
                  </a:lnTo>
                  <a:lnTo>
                    <a:pt x="4" y="11"/>
                  </a:lnTo>
                  <a:lnTo>
                    <a:pt x="2" y="9"/>
                  </a:lnTo>
                  <a:lnTo>
                    <a:pt x="0" y="7"/>
                  </a:lnTo>
                  <a:lnTo>
                    <a:pt x="0" y="2"/>
                  </a:lnTo>
                  <a:lnTo>
                    <a:pt x="0" y="0"/>
                  </a:lnTo>
                  <a:lnTo>
                    <a:pt x="4" y="0"/>
                  </a:lnTo>
                  <a:lnTo>
                    <a:pt x="4" y="2"/>
                  </a:lnTo>
                  <a:lnTo>
                    <a:pt x="4" y="4"/>
                  </a:lnTo>
                  <a:lnTo>
                    <a:pt x="6" y="7"/>
                  </a:lnTo>
                  <a:lnTo>
                    <a:pt x="6" y="9"/>
                  </a:lnTo>
                  <a:lnTo>
                    <a:pt x="9" y="11"/>
                  </a:lnTo>
                  <a:lnTo>
                    <a:pt x="13" y="11"/>
                  </a:lnTo>
                  <a:lnTo>
                    <a:pt x="15" y="13"/>
                  </a:lnTo>
                  <a:lnTo>
                    <a:pt x="17" y="13"/>
                  </a:lnTo>
                  <a:lnTo>
                    <a:pt x="17" y="18"/>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89" name="Freeform 121">
              <a:extLst>
                <a:ext uri="{FF2B5EF4-FFF2-40B4-BE49-F238E27FC236}">
                  <a16:creationId xmlns:a16="http://schemas.microsoft.com/office/drawing/2014/main" id="{D482D60C-9147-4464-3CAB-96396A334FBF}"/>
                </a:ext>
              </a:extLst>
            </p:cNvPr>
            <p:cNvSpPr>
              <a:spLocks/>
            </p:cNvSpPr>
            <p:nvPr/>
          </p:nvSpPr>
          <p:spPr bwMode="auto">
            <a:xfrm>
              <a:off x="7868202" y="4679201"/>
              <a:ext cx="25614" cy="339382"/>
            </a:xfrm>
            <a:custGeom>
              <a:avLst/>
              <a:gdLst>
                <a:gd name="T0" fmla="*/ 2147483647 w 11"/>
                <a:gd name="T1" fmla="*/ 2147483647 h 186"/>
                <a:gd name="T2" fmla="*/ 2147483647 w 11"/>
                <a:gd name="T3" fmla="*/ 2147483647 h 186"/>
                <a:gd name="T4" fmla="*/ 2147483647 w 11"/>
                <a:gd name="T5" fmla="*/ 2147483647 h 186"/>
                <a:gd name="T6" fmla="*/ 0 w 11"/>
                <a:gd name="T7" fmla="*/ 2147483647 h 186"/>
                <a:gd name="T8" fmla="*/ 0 w 11"/>
                <a:gd name="T9" fmla="*/ 2147483647 h 186"/>
                <a:gd name="T10" fmla="*/ 2147483647 w 11"/>
                <a:gd name="T11" fmla="*/ 0 h 186"/>
                <a:gd name="T12" fmla="*/ 0 w 11"/>
                <a:gd name="T13" fmla="*/ 2147483647 h 186"/>
                <a:gd name="T14" fmla="*/ 0 w 11"/>
                <a:gd name="T15" fmla="*/ 0 h 186"/>
                <a:gd name="T16" fmla="*/ 2147483647 w 11"/>
                <a:gd name="T17" fmla="*/ 0 h 186"/>
                <a:gd name="T18" fmla="*/ 2147483647 w 11"/>
                <a:gd name="T19" fmla="*/ 2147483647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86"/>
                <a:gd name="T32" fmla="*/ 11 w 11"/>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86">
                  <a:moveTo>
                    <a:pt x="7" y="14"/>
                  </a:moveTo>
                  <a:lnTo>
                    <a:pt x="11" y="7"/>
                  </a:lnTo>
                  <a:lnTo>
                    <a:pt x="11" y="186"/>
                  </a:lnTo>
                  <a:lnTo>
                    <a:pt x="0" y="186"/>
                  </a:lnTo>
                  <a:lnTo>
                    <a:pt x="0" y="7"/>
                  </a:lnTo>
                  <a:lnTo>
                    <a:pt x="7" y="0"/>
                  </a:lnTo>
                  <a:lnTo>
                    <a:pt x="0" y="7"/>
                  </a:lnTo>
                  <a:lnTo>
                    <a:pt x="0" y="0"/>
                  </a:lnTo>
                  <a:lnTo>
                    <a:pt x="7" y="0"/>
                  </a:lnTo>
                  <a:lnTo>
                    <a:pt x="7" y="14"/>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90" name="Freeform 122">
              <a:extLst>
                <a:ext uri="{FF2B5EF4-FFF2-40B4-BE49-F238E27FC236}">
                  <a16:creationId xmlns:a16="http://schemas.microsoft.com/office/drawing/2014/main" id="{53A64C06-C4DA-7A42-FE4F-BD9B749A341E}"/>
                </a:ext>
              </a:extLst>
            </p:cNvPr>
            <p:cNvSpPr>
              <a:spLocks/>
            </p:cNvSpPr>
            <p:nvPr/>
          </p:nvSpPr>
          <p:spPr bwMode="auto">
            <a:xfrm>
              <a:off x="7870756" y="4980207"/>
              <a:ext cx="973349" cy="26213"/>
            </a:xfrm>
            <a:custGeom>
              <a:avLst/>
              <a:gdLst>
                <a:gd name="T0" fmla="*/ 2147483647 w 406"/>
                <a:gd name="T1" fmla="*/ 2147483647 h 14"/>
                <a:gd name="T2" fmla="*/ 2147483647 w 406"/>
                <a:gd name="T3" fmla="*/ 2147483647 h 14"/>
                <a:gd name="T4" fmla="*/ 0 w 406"/>
                <a:gd name="T5" fmla="*/ 2147483647 h 14"/>
                <a:gd name="T6" fmla="*/ 0 w 406"/>
                <a:gd name="T7" fmla="*/ 0 h 14"/>
                <a:gd name="T8" fmla="*/ 2147483647 w 406"/>
                <a:gd name="T9" fmla="*/ 0 h 14"/>
                <a:gd name="T10" fmla="*/ 2147483647 w 406"/>
                <a:gd name="T11" fmla="*/ 2147483647 h 14"/>
                <a:gd name="T12" fmla="*/ 2147483647 w 406"/>
                <a:gd name="T13" fmla="*/ 0 h 14"/>
                <a:gd name="T14" fmla="*/ 2147483647 w 406"/>
                <a:gd name="T15" fmla="*/ 0 h 14"/>
                <a:gd name="T16" fmla="*/ 2147483647 w 406"/>
                <a:gd name="T17" fmla="*/ 2147483647 h 14"/>
                <a:gd name="T18" fmla="*/ 2147483647 w 406"/>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14"/>
                <a:gd name="T32" fmla="*/ 406 w 40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14">
                  <a:moveTo>
                    <a:pt x="393" y="7"/>
                  </a:moveTo>
                  <a:lnTo>
                    <a:pt x="400" y="14"/>
                  </a:lnTo>
                  <a:lnTo>
                    <a:pt x="0" y="14"/>
                  </a:lnTo>
                  <a:lnTo>
                    <a:pt x="0" y="0"/>
                  </a:lnTo>
                  <a:lnTo>
                    <a:pt x="400" y="0"/>
                  </a:lnTo>
                  <a:lnTo>
                    <a:pt x="406" y="7"/>
                  </a:lnTo>
                  <a:lnTo>
                    <a:pt x="400" y="0"/>
                  </a:lnTo>
                  <a:lnTo>
                    <a:pt x="406" y="0"/>
                  </a:lnTo>
                  <a:lnTo>
                    <a:pt x="406" y="7"/>
                  </a:lnTo>
                  <a:lnTo>
                    <a:pt x="393" y="7"/>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91" name="Freeform 123">
              <a:extLst>
                <a:ext uri="{FF2B5EF4-FFF2-40B4-BE49-F238E27FC236}">
                  <a16:creationId xmlns:a16="http://schemas.microsoft.com/office/drawing/2014/main" id="{04DC00CB-741D-8D29-4EB3-3B6F2BF2F338}"/>
                </a:ext>
              </a:extLst>
            </p:cNvPr>
            <p:cNvSpPr>
              <a:spLocks/>
            </p:cNvSpPr>
            <p:nvPr/>
          </p:nvSpPr>
          <p:spPr bwMode="auto">
            <a:xfrm>
              <a:off x="8823612" y="4656436"/>
              <a:ext cx="30737" cy="326965"/>
            </a:xfrm>
            <a:custGeom>
              <a:avLst/>
              <a:gdLst>
                <a:gd name="T0" fmla="*/ 2147483647 w 13"/>
                <a:gd name="T1" fmla="*/ 2147483647 h 179"/>
                <a:gd name="T2" fmla="*/ 0 w 13"/>
                <a:gd name="T3" fmla="*/ 2147483647 h 179"/>
                <a:gd name="T4" fmla="*/ 0 w 13"/>
                <a:gd name="T5" fmla="*/ 0 h 179"/>
                <a:gd name="T6" fmla="*/ 2147483647 w 13"/>
                <a:gd name="T7" fmla="*/ 0 h 179"/>
                <a:gd name="T8" fmla="*/ 2147483647 w 13"/>
                <a:gd name="T9" fmla="*/ 2147483647 h 179"/>
                <a:gd name="T10" fmla="*/ 2147483647 w 13"/>
                <a:gd name="T11" fmla="*/ 2147483647 h 179"/>
                <a:gd name="T12" fmla="*/ 0 60000 65536"/>
                <a:gd name="T13" fmla="*/ 0 60000 65536"/>
                <a:gd name="T14" fmla="*/ 0 60000 65536"/>
                <a:gd name="T15" fmla="*/ 0 60000 65536"/>
                <a:gd name="T16" fmla="*/ 0 60000 65536"/>
                <a:gd name="T17" fmla="*/ 0 60000 65536"/>
                <a:gd name="T18" fmla="*/ 0 w 13"/>
                <a:gd name="T19" fmla="*/ 0 h 179"/>
                <a:gd name="T20" fmla="*/ 13 w 13"/>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3" h="179">
                  <a:moveTo>
                    <a:pt x="7" y="179"/>
                  </a:moveTo>
                  <a:lnTo>
                    <a:pt x="0" y="179"/>
                  </a:lnTo>
                  <a:lnTo>
                    <a:pt x="0" y="0"/>
                  </a:lnTo>
                  <a:lnTo>
                    <a:pt x="13" y="0"/>
                  </a:lnTo>
                  <a:lnTo>
                    <a:pt x="13" y="179"/>
                  </a:lnTo>
                  <a:lnTo>
                    <a:pt x="7" y="179"/>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92" name="Freeform 124">
              <a:extLst>
                <a:ext uri="{FF2B5EF4-FFF2-40B4-BE49-F238E27FC236}">
                  <a16:creationId xmlns:a16="http://schemas.microsoft.com/office/drawing/2014/main" id="{176CE5DB-1BDA-EB15-CC95-F04296850AC0}"/>
                </a:ext>
              </a:extLst>
            </p:cNvPr>
            <p:cNvSpPr>
              <a:spLocks/>
            </p:cNvSpPr>
            <p:nvPr/>
          </p:nvSpPr>
          <p:spPr bwMode="auto">
            <a:xfrm>
              <a:off x="8536723" y="4691180"/>
              <a:ext cx="23907" cy="286957"/>
            </a:xfrm>
            <a:custGeom>
              <a:avLst/>
              <a:gdLst>
                <a:gd name="T0" fmla="*/ 2147483647 w 10"/>
                <a:gd name="T1" fmla="*/ 0 h 158"/>
                <a:gd name="T2" fmla="*/ 2147483647 w 10"/>
                <a:gd name="T3" fmla="*/ 2147483647 h 158"/>
                <a:gd name="T4" fmla="*/ 2147483647 w 10"/>
                <a:gd name="T5" fmla="*/ 2147483647 h 158"/>
                <a:gd name="T6" fmla="*/ 0 w 10"/>
                <a:gd name="T7" fmla="*/ 2147483647 h 158"/>
                <a:gd name="T8" fmla="*/ 0 w 10"/>
                <a:gd name="T9" fmla="*/ 2147483647 h 158"/>
                <a:gd name="T10" fmla="*/ 2147483647 w 10"/>
                <a:gd name="T11" fmla="*/ 2147483647 h 158"/>
                <a:gd name="T12" fmla="*/ 2147483647 w 10"/>
                <a:gd name="T13" fmla="*/ 0 h 158"/>
                <a:gd name="T14" fmla="*/ 2147483647 w 10"/>
                <a:gd name="T15" fmla="*/ 0 h 158"/>
                <a:gd name="T16" fmla="*/ 2147483647 w 10"/>
                <a:gd name="T17" fmla="*/ 2147483647 h 158"/>
                <a:gd name="T18" fmla="*/ 2147483647 w 1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58"/>
                <a:gd name="T32" fmla="*/ 10 w 1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58">
                  <a:moveTo>
                    <a:pt x="6" y="0"/>
                  </a:moveTo>
                  <a:lnTo>
                    <a:pt x="10" y="7"/>
                  </a:lnTo>
                  <a:lnTo>
                    <a:pt x="10" y="158"/>
                  </a:lnTo>
                  <a:lnTo>
                    <a:pt x="0" y="158"/>
                  </a:lnTo>
                  <a:lnTo>
                    <a:pt x="0" y="7"/>
                  </a:lnTo>
                  <a:lnTo>
                    <a:pt x="6" y="14"/>
                  </a:lnTo>
                  <a:lnTo>
                    <a:pt x="6" y="0"/>
                  </a:lnTo>
                  <a:lnTo>
                    <a:pt x="10" y="0"/>
                  </a:lnTo>
                  <a:lnTo>
                    <a:pt x="10" y="7"/>
                  </a:lnTo>
                  <a:lnTo>
                    <a:pt x="6"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93" name="Freeform 125">
              <a:extLst>
                <a:ext uri="{FF2B5EF4-FFF2-40B4-BE49-F238E27FC236}">
                  <a16:creationId xmlns:a16="http://schemas.microsoft.com/office/drawing/2014/main" id="{CF39568E-50A1-6EBF-3378-0509F6D25BC3}"/>
                </a:ext>
              </a:extLst>
            </p:cNvPr>
            <p:cNvSpPr>
              <a:spLocks/>
            </p:cNvSpPr>
            <p:nvPr/>
          </p:nvSpPr>
          <p:spPr bwMode="auto">
            <a:xfrm>
              <a:off x="8195205" y="4980207"/>
              <a:ext cx="344941" cy="26213"/>
            </a:xfrm>
            <a:custGeom>
              <a:avLst/>
              <a:gdLst>
                <a:gd name="T0" fmla="*/ 0 w 144"/>
                <a:gd name="T1" fmla="*/ 2147483647 h 14"/>
                <a:gd name="T2" fmla="*/ 2147483647 w 144"/>
                <a:gd name="T3" fmla="*/ 0 h 14"/>
                <a:gd name="T4" fmla="*/ 2147483647 w 144"/>
                <a:gd name="T5" fmla="*/ 0 h 14"/>
                <a:gd name="T6" fmla="*/ 2147483647 w 144"/>
                <a:gd name="T7" fmla="*/ 2147483647 h 14"/>
                <a:gd name="T8" fmla="*/ 2147483647 w 144"/>
                <a:gd name="T9" fmla="*/ 2147483647 h 14"/>
                <a:gd name="T10" fmla="*/ 2147483647 w 144"/>
                <a:gd name="T11" fmla="*/ 2147483647 h 14"/>
                <a:gd name="T12" fmla="*/ 0 w 144"/>
                <a:gd name="T13" fmla="*/ 2147483647 h 14"/>
                <a:gd name="T14" fmla="*/ 0 w 144"/>
                <a:gd name="T15" fmla="*/ 0 h 14"/>
                <a:gd name="T16" fmla="*/ 2147483647 w 144"/>
                <a:gd name="T17" fmla="*/ 0 h 14"/>
                <a:gd name="T18" fmla="*/ 0 w 144"/>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4"/>
                <a:gd name="T32" fmla="*/ 144 w 14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4">
                  <a:moveTo>
                    <a:pt x="0" y="7"/>
                  </a:moveTo>
                  <a:lnTo>
                    <a:pt x="4" y="0"/>
                  </a:lnTo>
                  <a:lnTo>
                    <a:pt x="144" y="0"/>
                  </a:lnTo>
                  <a:lnTo>
                    <a:pt x="144" y="14"/>
                  </a:lnTo>
                  <a:lnTo>
                    <a:pt x="4" y="14"/>
                  </a:lnTo>
                  <a:lnTo>
                    <a:pt x="11" y="7"/>
                  </a:lnTo>
                  <a:lnTo>
                    <a:pt x="0" y="7"/>
                  </a:lnTo>
                  <a:lnTo>
                    <a:pt x="0" y="0"/>
                  </a:lnTo>
                  <a:lnTo>
                    <a:pt x="4" y="0"/>
                  </a:lnTo>
                  <a:lnTo>
                    <a:pt x="0" y="7"/>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94" name="Freeform 126">
              <a:extLst>
                <a:ext uri="{FF2B5EF4-FFF2-40B4-BE49-F238E27FC236}">
                  <a16:creationId xmlns:a16="http://schemas.microsoft.com/office/drawing/2014/main" id="{55FFD7C3-4818-314C-29E2-3D0EBFEA9EE3}"/>
                </a:ext>
              </a:extLst>
            </p:cNvPr>
            <p:cNvSpPr>
              <a:spLocks/>
            </p:cNvSpPr>
            <p:nvPr/>
          </p:nvSpPr>
          <p:spPr bwMode="auto">
            <a:xfrm>
              <a:off x="8195205" y="4691180"/>
              <a:ext cx="27322" cy="274540"/>
            </a:xfrm>
            <a:custGeom>
              <a:avLst/>
              <a:gdLst>
                <a:gd name="T0" fmla="*/ 2147483647 w 11"/>
                <a:gd name="T1" fmla="*/ 2147483647 h 151"/>
                <a:gd name="T2" fmla="*/ 0 w 11"/>
                <a:gd name="T3" fmla="*/ 2147483647 h 151"/>
                <a:gd name="T4" fmla="*/ 0 w 11"/>
                <a:gd name="T5" fmla="*/ 0 h 151"/>
                <a:gd name="T6" fmla="*/ 2147483647 w 11"/>
                <a:gd name="T7" fmla="*/ 0 h 151"/>
                <a:gd name="T8" fmla="*/ 2147483647 w 11"/>
                <a:gd name="T9" fmla="*/ 2147483647 h 151"/>
                <a:gd name="T10" fmla="*/ 2147483647 w 11"/>
                <a:gd name="T11" fmla="*/ 2147483647 h 151"/>
                <a:gd name="T12" fmla="*/ 0 60000 65536"/>
                <a:gd name="T13" fmla="*/ 0 60000 65536"/>
                <a:gd name="T14" fmla="*/ 0 60000 65536"/>
                <a:gd name="T15" fmla="*/ 0 60000 65536"/>
                <a:gd name="T16" fmla="*/ 0 60000 65536"/>
                <a:gd name="T17" fmla="*/ 0 60000 65536"/>
                <a:gd name="T18" fmla="*/ 0 w 11"/>
                <a:gd name="T19" fmla="*/ 0 h 151"/>
                <a:gd name="T20" fmla="*/ 11 w 1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1" h="151">
                  <a:moveTo>
                    <a:pt x="7" y="151"/>
                  </a:moveTo>
                  <a:lnTo>
                    <a:pt x="0" y="151"/>
                  </a:lnTo>
                  <a:lnTo>
                    <a:pt x="0" y="0"/>
                  </a:lnTo>
                  <a:lnTo>
                    <a:pt x="11" y="0"/>
                  </a:lnTo>
                  <a:lnTo>
                    <a:pt x="11" y="151"/>
                  </a:lnTo>
                  <a:lnTo>
                    <a:pt x="7" y="151"/>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95" name="Freeform 127">
              <a:extLst>
                <a:ext uri="{FF2B5EF4-FFF2-40B4-BE49-F238E27FC236}">
                  <a16:creationId xmlns:a16="http://schemas.microsoft.com/office/drawing/2014/main" id="{CF20C5DB-277F-7B67-A3C5-565738442D18}"/>
                </a:ext>
              </a:extLst>
            </p:cNvPr>
            <p:cNvSpPr>
              <a:spLocks/>
            </p:cNvSpPr>
            <p:nvPr/>
          </p:nvSpPr>
          <p:spPr bwMode="auto">
            <a:xfrm>
              <a:off x="8334504" y="4984345"/>
              <a:ext cx="65651" cy="789196"/>
            </a:xfrm>
            <a:custGeom>
              <a:avLst/>
              <a:gdLst>
                <a:gd name="T0" fmla="*/ 2147483647 w 25"/>
                <a:gd name="T1" fmla="*/ 2147483647 h 502"/>
                <a:gd name="T2" fmla="*/ 2147483647 w 25"/>
                <a:gd name="T3" fmla="*/ 2147483647 h 502"/>
                <a:gd name="T4" fmla="*/ 0 w 25"/>
                <a:gd name="T5" fmla="*/ 0 h 502"/>
                <a:gd name="T6" fmla="*/ 2147483647 w 25"/>
                <a:gd name="T7" fmla="*/ 0 h 502"/>
                <a:gd name="T8" fmla="*/ 2147483647 w 25"/>
                <a:gd name="T9" fmla="*/ 2147483647 h 502"/>
                <a:gd name="T10" fmla="*/ 2147483647 w 25"/>
                <a:gd name="T11" fmla="*/ 2147483647 h 502"/>
                <a:gd name="T12" fmla="*/ 0 60000 65536"/>
                <a:gd name="T13" fmla="*/ 0 60000 65536"/>
                <a:gd name="T14" fmla="*/ 0 60000 65536"/>
                <a:gd name="T15" fmla="*/ 0 60000 65536"/>
                <a:gd name="T16" fmla="*/ 0 60000 65536"/>
                <a:gd name="T17" fmla="*/ 0 60000 65536"/>
                <a:gd name="T18" fmla="*/ 0 w 25"/>
                <a:gd name="T19" fmla="*/ 0 h 502"/>
                <a:gd name="T20" fmla="*/ 25 w 25"/>
                <a:gd name="T21" fmla="*/ 502 h 502"/>
              </a:gdLst>
              <a:ahLst/>
              <a:cxnLst>
                <a:cxn ang="T12">
                  <a:pos x="T0" y="T1"/>
                </a:cxn>
                <a:cxn ang="T13">
                  <a:pos x="T2" y="T3"/>
                </a:cxn>
                <a:cxn ang="T14">
                  <a:pos x="T4" y="T5"/>
                </a:cxn>
                <a:cxn ang="T15">
                  <a:pos x="T6" y="T7"/>
                </a:cxn>
                <a:cxn ang="T16">
                  <a:pos x="T8" y="T9"/>
                </a:cxn>
                <a:cxn ang="T17">
                  <a:pos x="T10" y="T11"/>
                </a:cxn>
              </a:cxnLst>
              <a:rect l="T18" t="T19" r="T20" b="T21"/>
              <a:pathLst>
                <a:path w="25" h="502">
                  <a:moveTo>
                    <a:pt x="19" y="502"/>
                  </a:moveTo>
                  <a:lnTo>
                    <a:pt x="13" y="502"/>
                  </a:lnTo>
                  <a:lnTo>
                    <a:pt x="0" y="0"/>
                  </a:lnTo>
                  <a:lnTo>
                    <a:pt x="10" y="0"/>
                  </a:lnTo>
                  <a:lnTo>
                    <a:pt x="25" y="500"/>
                  </a:lnTo>
                  <a:lnTo>
                    <a:pt x="19" y="502"/>
                  </a:lnTo>
                  <a:close/>
                </a:path>
              </a:pathLst>
            </a:custGeom>
            <a:solidFill>
              <a:schemeClr val="accent2"/>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96" name="Rectangle 129">
              <a:extLst>
                <a:ext uri="{FF2B5EF4-FFF2-40B4-BE49-F238E27FC236}">
                  <a16:creationId xmlns:a16="http://schemas.microsoft.com/office/drawing/2014/main" id="{6ABAF0D0-0EEF-4078-77C3-2E4CF55FA56C}"/>
                </a:ext>
              </a:extLst>
            </p:cNvPr>
            <p:cNvSpPr>
              <a:spLocks noChangeArrowheads="1"/>
            </p:cNvSpPr>
            <p:nvPr/>
          </p:nvSpPr>
          <p:spPr bwMode="auto">
            <a:xfrm>
              <a:off x="8470870" y="5804532"/>
              <a:ext cx="203582" cy="338554"/>
            </a:xfrm>
            <a:prstGeom prst="rect">
              <a:avLst/>
            </a:prstGeom>
            <a:noFill/>
            <a:ln w="9525">
              <a:noFill/>
              <a:miter lim="800000"/>
              <a:headEnd/>
              <a:tailEnd/>
            </a:ln>
          </p:spPr>
          <p:txBody>
            <a:bodyPr wrap="none" lIns="0" tIns="0" rIns="0" bIns="0">
              <a:spAutoFit/>
            </a:bodyPr>
            <a:lstStyle/>
            <a:p>
              <a:pPr defTabSz="1041400" eaLnBrk="0" hangingPunct="0">
                <a:defRPr/>
              </a:pPr>
              <a:r>
                <a:rPr lang="de-DE" sz="2200" dirty="0">
                  <a:solidFill>
                    <a:srgbClr val="9900CC"/>
                  </a:solidFill>
                  <a:latin typeface="Arial" panose="020B0604020202020204" pitchFamily="34" charset="0"/>
                  <a:cs typeface="Arial" panose="020B0604020202020204" pitchFamily="34" charset="0"/>
                </a:rPr>
                <a:t>R</a:t>
              </a:r>
              <a:endParaRPr lang="de-DE" sz="1600" dirty="0">
                <a:latin typeface="Arial" panose="020B0604020202020204" pitchFamily="34" charset="0"/>
                <a:cs typeface="Arial" panose="020B0604020202020204" pitchFamily="34" charset="0"/>
              </a:endParaRPr>
            </a:p>
          </p:txBody>
        </p:sp>
        <p:sp>
          <p:nvSpPr>
            <p:cNvPr id="97" name="Rectangle 130">
              <a:extLst>
                <a:ext uri="{FF2B5EF4-FFF2-40B4-BE49-F238E27FC236}">
                  <a16:creationId xmlns:a16="http://schemas.microsoft.com/office/drawing/2014/main" id="{73A837E9-5F3E-53C6-3281-8C5768E02A0B}"/>
                </a:ext>
              </a:extLst>
            </p:cNvPr>
            <p:cNvSpPr>
              <a:spLocks noChangeArrowheads="1"/>
            </p:cNvSpPr>
            <p:nvPr/>
          </p:nvSpPr>
          <p:spPr bwMode="auto">
            <a:xfrm>
              <a:off x="8711647" y="5979742"/>
              <a:ext cx="38472" cy="169277"/>
            </a:xfrm>
            <a:prstGeom prst="rect">
              <a:avLst/>
            </a:prstGeom>
            <a:noFill/>
            <a:ln w="9525">
              <a:noFill/>
              <a:miter lim="800000"/>
              <a:headEnd/>
              <a:tailEnd/>
            </a:ln>
          </p:spPr>
          <p:txBody>
            <a:bodyPr wrap="none" lIns="0" tIns="0" rIns="0" bIns="0">
              <a:spAutoFit/>
            </a:bodyPr>
            <a:lstStyle/>
            <a:p>
              <a:pPr defTabSz="1041400" eaLnBrk="0" hangingPunct="0">
                <a:defRPr/>
              </a:pPr>
              <a:r>
                <a:rPr lang="de-DE" sz="1100">
                  <a:solidFill>
                    <a:srgbClr val="9900CC"/>
                  </a:solidFill>
                  <a:latin typeface="Arial" panose="020B0604020202020204" pitchFamily="34" charset="0"/>
                  <a:cs typeface="Arial" panose="020B0604020202020204" pitchFamily="34" charset="0"/>
                </a:rPr>
                <a:t>I</a:t>
              </a:r>
              <a:endParaRPr lang="de-DE" sz="1600">
                <a:latin typeface="Arial" panose="020B0604020202020204" pitchFamily="34" charset="0"/>
                <a:cs typeface="Arial" panose="020B0604020202020204" pitchFamily="34" charset="0"/>
              </a:endParaRPr>
            </a:p>
          </p:txBody>
        </p:sp>
        <p:sp>
          <p:nvSpPr>
            <p:cNvPr id="98" name="Rectangle 131">
              <a:extLst>
                <a:ext uri="{FF2B5EF4-FFF2-40B4-BE49-F238E27FC236}">
                  <a16:creationId xmlns:a16="http://schemas.microsoft.com/office/drawing/2014/main" id="{C71426BA-6631-61A3-0880-1F89B6623289}"/>
                </a:ext>
              </a:extLst>
            </p:cNvPr>
            <p:cNvSpPr>
              <a:spLocks noChangeArrowheads="1"/>
            </p:cNvSpPr>
            <p:nvPr/>
          </p:nvSpPr>
          <p:spPr bwMode="auto">
            <a:xfrm>
              <a:off x="8757752" y="5979742"/>
              <a:ext cx="70532" cy="169277"/>
            </a:xfrm>
            <a:prstGeom prst="rect">
              <a:avLst/>
            </a:prstGeom>
            <a:noFill/>
            <a:ln w="9525">
              <a:noFill/>
              <a:miter lim="800000"/>
              <a:headEnd/>
              <a:tailEnd/>
            </a:ln>
          </p:spPr>
          <p:txBody>
            <a:bodyPr wrap="none" lIns="0" tIns="0" rIns="0" bIns="0">
              <a:spAutoFit/>
            </a:bodyPr>
            <a:lstStyle/>
            <a:p>
              <a:pPr defTabSz="1041400" eaLnBrk="0" hangingPunct="0">
                <a:defRPr/>
              </a:pPr>
              <a:r>
                <a:rPr lang="de-DE" sz="1100">
                  <a:solidFill>
                    <a:srgbClr val="9900CC"/>
                  </a:solidFill>
                  <a:latin typeface="Arial" panose="020B0604020202020204" pitchFamily="34" charset="0"/>
                  <a:cs typeface="Arial" panose="020B0604020202020204" pitchFamily="34" charset="0"/>
                </a:rPr>
                <a:t>s</a:t>
              </a:r>
              <a:endParaRPr lang="de-DE" sz="1600">
                <a:latin typeface="Arial" panose="020B0604020202020204" pitchFamily="34" charset="0"/>
                <a:cs typeface="Arial" panose="020B0604020202020204" pitchFamily="34" charset="0"/>
              </a:endParaRPr>
            </a:p>
          </p:txBody>
        </p:sp>
        <p:sp>
          <p:nvSpPr>
            <p:cNvPr id="99" name="Rectangle 132">
              <a:extLst>
                <a:ext uri="{FF2B5EF4-FFF2-40B4-BE49-F238E27FC236}">
                  <a16:creationId xmlns:a16="http://schemas.microsoft.com/office/drawing/2014/main" id="{4669DA8D-60A7-B324-F614-12436F06C281}"/>
                </a:ext>
              </a:extLst>
            </p:cNvPr>
            <p:cNvSpPr>
              <a:spLocks noChangeArrowheads="1"/>
            </p:cNvSpPr>
            <p:nvPr/>
          </p:nvSpPr>
          <p:spPr bwMode="auto">
            <a:xfrm>
              <a:off x="8844842" y="5979742"/>
              <a:ext cx="78548" cy="169277"/>
            </a:xfrm>
            <a:prstGeom prst="rect">
              <a:avLst/>
            </a:prstGeom>
            <a:noFill/>
            <a:ln w="9525">
              <a:noFill/>
              <a:miter lim="800000"/>
              <a:headEnd/>
              <a:tailEnd/>
            </a:ln>
          </p:spPr>
          <p:txBody>
            <a:bodyPr wrap="none" lIns="0" tIns="0" rIns="0" bIns="0">
              <a:spAutoFit/>
            </a:bodyPr>
            <a:lstStyle/>
            <a:p>
              <a:pPr defTabSz="1041400" eaLnBrk="0" hangingPunct="0">
                <a:defRPr/>
              </a:pPr>
              <a:r>
                <a:rPr lang="de-DE" sz="1100">
                  <a:solidFill>
                    <a:srgbClr val="9900CC"/>
                  </a:solidFill>
                  <a:latin typeface="Arial" panose="020B0604020202020204" pitchFamily="34" charset="0"/>
                  <a:cs typeface="Arial" panose="020B0604020202020204" pitchFamily="34" charset="0"/>
                </a:rPr>
                <a:t>o</a:t>
              </a:r>
              <a:endParaRPr lang="de-DE" sz="1600">
                <a:latin typeface="Arial" panose="020B0604020202020204" pitchFamily="34" charset="0"/>
                <a:cs typeface="Arial" panose="020B0604020202020204" pitchFamily="34" charset="0"/>
              </a:endParaRPr>
            </a:p>
          </p:txBody>
        </p:sp>
        <p:sp>
          <p:nvSpPr>
            <p:cNvPr id="100" name="Rectangle 139">
              <a:extLst>
                <a:ext uri="{FF2B5EF4-FFF2-40B4-BE49-F238E27FC236}">
                  <a16:creationId xmlns:a16="http://schemas.microsoft.com/office/drawing/2014/main" id="{F740B374-1D90-E812-DC40-B79718CA934F}"/>
                </a:ext>
              </a:extLst>
            </p:cNvPr>
            <p:cNvSpPr>
              <a:spLocks noChangeArrowheads="1"/>
            </p:cNvSpPr>
            <p:nvPr/>
          </p:nvSpPr>
          <p:spPr bwMode="auto">
            <a:xfrm>
              <a:off x="8151558" y="5719050"/>
              <a:ext cx="1390011" cy="918815"/>
            </a:xfrm>
            <a:prstGeom prst="rect">
              <a:avLst/>
            </a:prstGeom>
            <a:noFill/>
            <a:ln w="19050">
              <a:solidFill>
                <a:schemeClr val="tx1"/>
              </a:solidFill>
              <a:prstDash val="lgDash"/>
              <a:miter lim="800000"/>
              <a:headEnd/>
              <a:tailEnd/>
            </a:ln>
          </p:spPr>
          <p:txBody>
            <a:bodyPr wrap="none" lIns="91352" tIns="45677" rIns="91352" bIns="45677" anchor="ctr"/>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grpSp>
          <p:nvGrpSpPr>
            <p:cNvPr id="101" name="Group 150">
              <a:extLst>
                <a:ext uri="{FF2B5EF4-FFF2-40B4-BE49-F238E27FC236}">
                  <a16:creationId xmlns:a16="http://schemas.microsoft.com/office/drawing/2014/main" id="{B9F1453D-D482-960B-24E3-3AF71696EB5B}"/>
                </a:ext>
              </a:extLst>
            </p:cNvPr>
            <p:cNvGrpSpPr>
              <a:grpSpLocks/>
            </p:cNvGrpSpPr>
            <p:nvPr/>
          </p:nvGrpSpPr>
          <p:grpSpPr bwMode="auto">
            <a:xfrm>
              <a:off x="8539427" y="6227345"/>
              <a:ext cx="490090" cy="364374"/>
              <a:chOff x="3401" y="1512"/>
              <a:chExt cx="246" cy="240"/>
            </a:xfrm>
          </p:grpSpPr>
          <p:grpSp>
            <p:nvGrpSpPr>
              <p:cNvPr id="126" name="Group 151">
                <a:extLst>
                  <a:ext uri="{FF2B5EF4-FFF2-40B4-BE49-F238E27FC236}">
                    <a16:creationId xmlns:a16="http://schemas.microsoft.com/office/drawing/2014/main" id="{5CD3E571-5B64-4EEE-0D89-61E9B64A5B95}"/>
                  </a:ext>
                </a:extLst>
              </p:cNvPr>
              <p:cNvGrpSpPr>
                <a:grpSpLocks/>
              </p:cNvGrpSpPr>
              <p:nvPr/>
            </p:nvGrpSpPr>
            <p:grpSpPr bwMode="auto">
              <a:xfrm>
                <a:off x="3423" y="1512"/>
                <a:ext cx="180" cy="240"/>
                <a:chOff x="1291" y="1056"/>
                <a:chExt cx="180" cy="240"/>
              </a:xfrm>
            </p:grpSpPr>
            <p:sp>
              <p:nvSpPr>
                <p:cNvPr id="128" name="Text Box 152">
                  <a:extLst>
                    <a:ext uri="{FF2B5EF4-FFF2-40B4-BE49-F238E27FC236}">
                      <a16:creationId xmlns:a16="http://schemas.microsoft.com/office/drawing/2014/main" id="{0DEF80ED-760A-D381-BB0C-F7D403391AA5}"/>
                    </a:ext>
                  </a:extLst>
                </p:cNvPr>
                <p:cNvSpPr txBox="1">
                  <a:spLocks noChangeArrowheads="1"/>
                </p:cNvSpPr>
                <p:nvPr/>
              </p:nvSpPr>
              <p:spPr bwMode="auto">
                <a:xfrm>
                  <a:off x="1291" y="1056"/>
                  <a:ext cx="180" cy="232"/>
                </a:xfrm>
                <a:prstGeom prst="rect">
                  <a:avLst/>
                </a:prstGeom>
                <a:noFill/>
                <a:ln w="9525">
                  <a:noFill/>
                  <a:miter lim="800000"/>
                  <a:headEnd/>
                  <a:tailEnd/>
                </a:ln>
              </p:spPr>
              <p:txBody>
                <a:bodyPr wrap="none" lIns="104275" tIns="52138" rIns="104275" bIns="52138">
                  <a:spAutoFit/>
                </a:bodyPr>
                <a:lstStyle/>
                <a:p>
                  <a:pPr defTabSz="1041400" eaLnBrk="0" hangingPunct="0">
                    <a:defRPr/>
                  </a:pPr>
                  <a:r>
                    <a:rPr lang="de-DE" sz="1600">
                      <a:latin typeface="Arial" panose="020B0604020202020204" pitchFamily="34" charset="0"/>
                      <a:cs typeface="Arial" panose="020B0604020202020204" pitchFamily="34" charset="0"/>
                    </a:rPr>
                    <a:t>U</a:t>
                  </a:r>
                </a:p>
              </p:txBody>
            </p:sp>
            <p:sp>
              <p:nvSpPr>
                <p:cNvPr id="129" name="Text Box 153">
                  <a:extLst>
                    <a:ext uri="{FF2B5EF4-FFF2-40B4-BE49-F238E27FC236}">
                      <a16:creationId xmlns:a16="http://schemas.microsoft.com/office/drawing/2014/main" id="{136B580E-DB19-267A-2B58-110383D57661}"/>
                    </a:ext>
                  </a:extLst>
                </p:cNvPr>
                <p:cNvSpPr txBox="1">
                  <a:spLocks noChangeArrowheads="1"/>
                </p:cNvSpPr>
                <p:nvPr/>
              </p:nvSpPr>
              <p:spPr bwMode="auto">
                <a:xfrm>
                  <a:off x="1304" y="1064"/>
                  <a:ext cx="163" cy="232"/>
                </a:xfrm>
                <a:prstGeom prst="rect">
                  <a:avLst/>
                </a:prstGeom>
                <a:noFill/>
                <a:ln w="9525">
                  <a:noFill/>
                  <a:miter lim="800000"/>
                  <a:headEnd/>
                  <a:tailEnd/>
                </a:ln>
              </p:spPr>
              <p:txBody>
                <a:bodyPr wrap="none" lIns="104275" tIns="52138" rIns="104275" bIns="52138">
                  <a:spAutoFit/>
                </a:bodyPr>
                <a:lstStyle/>
                <a:p>
                  <a:pPr defTabSz="1041400" eaLnBrk="0" hangingPunct="0">
                    <a:defRPr/>
                  </a:pPr>
                  <a:r>
                    <a:rPr lang="de-DE" sz="1600">
                      <a:latin typeface="Arial" panose="020B0604020202020204" pitchFamily="34" charset="0"/>
                      <a:cs typeface="Arial" panose="020B0604020202020204" pitchFamily="34" charset="0"/>
                      <a:sym typeface="Symbol" pitchFamily="18" charset="2"/>
                    </a:rPr>
                    <a:t>_</a:t>
                  </a:r>
                  <a:endParaRPr lang="de-DE" sz="1600">
                    <a:latin typeface="Arial" panose="020B0604020202020204" pitchFamily="34" charset="0"/>
                    <a:cs typeface="Arial" panose="020B0604020202020204" pitchFamily="34" charset="0"/>
                  </a:endParaRPr>
                </a:p>
              </p:txBody>
            </p:sp>
          </p:grpSp>
          <p:sp>
            <p:nvSpPr>
              <p:cNvPr id="127" name="Rectangle 154">
                <a:extLst>
                  <a:ext uri="{FF2B5EF4-FFF2-40B4-BE49-F238E27FC236}">
                    <a16:creationId xmlns:a16="http://schemas.microsoft.com/office/drawing/2014/main" id="{FEDB7CD7-1F2B-9965-C6E0-25D4BEB1236E}"/>
                  </a:ext>
                </a:extLst>
              </p:cNvPr>
              <p:cNvSpPr>
                <a:spLocks noChangeArrowheads="1"/>
              </p:cNvSpPr>
              <p:nvPr/>
            </p:nvSpPr>
            <p:spPr bwMode="auto">
              <a:xfrm>
                <a:off x="3401" y="1520"/>
                <a:ext cx="246" cy="184"/>
              </a:xfrm>
              <a:prstGeom prst="rect">
                <a:avLst/>
              </a:prstGeom>
              <a:noFill/>
              <a:ln w="19050">
                <a:solidFill>
                  <a:schemeClr val="tx1"/>
                </a:solidFill>
                <a:miter lim="800000"/>
                <a:headEnd/>
                <a:tailEnd/>
              </a:ln>
            </p:spPr>
            <p:txBody>
              <a:bodyPr wrap="none" anchor="ctr"/>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grpSp>
        <p:sp>
          <p:nvSpPr>
            <p:cNvPr id="102" name="Line 156">
              <a:extLst>
                <a:ext uri="{FF2B5EF4-FFF2-40B4-BE49-F238E27FC236}">
                  <a16:creationId xmlns:a16="http://schemas.microsoft.com/office/drawing/2014/main" id="{900EBECF-C6D9-4021-3429-3C6D7E64264A}"/>
                </a:ext>
              </a:extLst>
            </p:cNvPr>
            <p:cNvSpPr>
              <a:spLocks noChangeShapeType="1"/>
            </p:cNvSpPr>
            <p:nvPr/>
          </p:nvSpPr>
          <p:spPr bwMode="auto">
            <a:xfrm>
              <a:off x="8381527" y="5751556"/>
              <a:ext cx="0" cy="616683"/>
            </a:xfrm>
            <a:prstGeom prst="line">
              <a:avLst/>
            </a:prstGeom>
            <a:noFill/>
            <a:ln w="19050">
              <a:solidFill>
                <a:schemeClr val="tx1"/>
              </a:solidFill>
              <a:round/>
              <a:headEnd/>
              <a:tailEnd/>
            </a:ln>
          </p:spPr>
          <p:txBody>
            <a:bodyPr wrap="none" lIns="91352" tIns="45677" rIns="91352" bIns="45677" anchor="ctr"/>
            <a:lstStyle/>
            <a:p>
              <a:pPr>
                <a:lnSpc>
                  <a:spcPct val="100000"/>
                </a:lnSpc>
                <a:defRPr/>
              </a:pPr>
              <a:endParaRPr lang="de-DE">
                <a:latin typeface="Arial" panose="020B0604020202020204" pitchFamily="34" charset="0"/>
                <a:cs typeface="Arial" panose="020B0604020202020204" pitchFamily="34" charset="0"/>
              </a:endParaRPr>
            </a:p>
          </p:txBody>
        </p:sp>
        <p:sp>
          <p:nvSpPr>
            <p:cNvPr id="103" name="Line 157">
              <a:extLst>
                <a:ext uri="{FF2B5EF4-FFF2-40B4-BE49-F238E27FC236}">
                  <a16:creationId xmlns:a16="http://schemas.microsoft.com/office/drawing/2014/main" id="{8D66566B-BB33-6AD8-083A-69BCB92F463B}"/>
                </a:ext>
              </a:extLst>
            </p:cNvPr>
            <p:cNvSpPr>
              <a:spLocks noChangeShapeType="1"/>
            </p:cNvSpPr>
            <p:nvPr/>
          </p:nvSpPr>
          <p:spPr bwMode="auto">
            <a:xfrm>
              <a:off x="8362333" y="6379167"/>
              <a:ext cx="189546" cy="0"/>
            </a:xfrm>
            <a:prstGeom prst="line">
              <a:avLst/>
            </a:prstGeom>
            <a:noFill/>
            <a:ln w="15875">
              <a:solidFill>
                <a:schemeClr val="tx1"/>
              </a:solidFill>
              <a:round/>
              <a:headEnd/>
              <a:tailEnd/>
            </a:ln>
          </p:spPr>
          <p:txBody>
            <a:bodyPr wrap="none" lIns="91352" tIns="45677" rIns="91352" bIns="45677" anchor="ctr"/>
            <a:lstStyle/>
            <a:p>
              <a:pPr>
                <a:lnSpc>
                  <a:spcPct val="100000"/>
                </a:lnSpc>
                <a:defRPr/>
              </a:pPr>
              <a:endParaRPr lang="de-DE">
                <a:latin typeface="Arial" panose="020B0604020202020204" pitchFamily="34" charset="0"/>
                <a:cs typeface="Arial" panose="020B0604020202020204" pitchFamily="34" charset="0"/>
              </a:endParaRPr>
            </a:p>
          </p:txBody>
        </p:sp>
        <p:sp>
          <p:nvSpPr>
            <p:cNvPr id="104" name="Line 158">
              <a:extLst>
                <a:ext uri="{FF2B5EF4-FFF2-40B4-BE49-F238E27FC236}">
                  <a16:creationId xmlns:a16="http://schemas.microsoft.com/office/drawing/2014/main" id="{4BE9E554-94A3-DD86-DE15-48E57797B875}"/>
                </a:ext>
              </a:extLst>
            </p:cNvPr>
            <p:cNvSpPr>
              <a:spLocks noChangeShapeType="1"/>
            </p:cNvSpPr>
            <p:nvPr/>
          </p:nvSpPr>
          <p:spPr bwMode="auto">
            <a:xfrm>
              <a:off x="9029517" y="6359955"/>
              <a:ext cx="187839" cy="0"/>
            </a:xfrm>
            <a:prstGeom prst="line">
              <a:avLst/>
            </a:prstGeom>
            <a:noFill/>
            <a:ln w="15875">
              <a:solidFill>
                <a:schemeClr val="tx1"/>
              </a:solidFill>
              <a:round/>
              <a:headEnd/>
              <a:tailEnd/>
            </a:ln>
          </p:spPr>
          <p:txBody>
            <a:bodyPr wrap="none" lIns="91352" tIns="45677" rIns="91352" bIns="45677" anchor="ctr"/>
            <a:lstStyle/>
            <a:p>
              <a:pPr>
                <a:lnSpc>
                  <a:spcPct val="100000"/>
                </a:lnSpc>
                <a:defRPr/>
              </a:pPr>
              <a:endParaRPr lang="de-DE">
                <a:latin typeface="Arial" panose="020B0604020202020204" pitchFamily="34" charset="0"/>
                <a:cs typeface="Arial" panose="020B0604020202020204" pitchFamily="34" charset="0"/>
              </a:endParaRPr>
            </a:p>
          </p:txBody>
        </p:sp>
        <p:sp>
          <p:nvSpPr>
            <p:cNvPr id="105" name="Freeform 35">
              <a:extLst>
                <a:ext uri="{FF2B5EF4-FFF2-40B4-BE49-F238E27FC236}">
                  <a16:creationId xmlns:a16="http://schemas.microsoft.com/office/drawing/2014/main" id="{C9797462-A526-72D5-0883-10C1F09342FA}"/>
                </a:ext>
              </a:extLst>
            </p:cNvPr>
            <p:cNvSpPr>
              <a:spLocks/>
            </p:cNvSpPr>
            <p:nvPr/>
          </p:nvSpPr>
          <p:spPr bwMode="auto">
            <a:xfrm>
              <a:off x="8549997" y="3178100"/>
              <a:ext cx="23242" cy="633970"/>
            </a:xfrm>
            <a:custGeom>
              <a:avLst/>
              <a:gdLst>
                <a:gd name="T0" fmla="*/ 2147483647 w 10"/>
                <a:gd name="T1" fmla="*/ 2147483647 h 349"/>
                <a:gd name="T2" fmla="*/ 0 w 10"/>
                <a:gd name="T3" fmla="*/ 2147483647 h 349"/>
                <a:gd name="T4" fmla="*/ 0 w 10"/>
                <a:gd name="T5" fmla="*/ 0 h 349"/>
                <a:gd name="T6" fmla="*/ 2147483647 w 10"/>
                <a:gd name="T7" fmla="*/ 0 h 349"/>
                <a:gd name="T8" fmla="*/ 2147483647 w 10"/>
                <a:gd name="T9" fmla="*/ 2147483647 h 349"/>
                <a:gd name="T10" fmla="*/ 2147483647 w 10"/>
                <a:gd name="T11" fmla="*/ 2147483647 h 349"/>
                <a:gd name="T12" fmla="*/ 0 60000 65536"/>
                <a:gd name="T13" fmla="*/ 0 60000 65536"/>
                <a:gd name="T14" fmla="*/ 0 60000 65536"/>
                <a:gd name="T15" fmla="*/ 0 60000 65536"/>
                <a:gd name="T16" fmla="*/ 0 60000 65536"/>
                <a:gd name="T17" fmla="*/ 0 60000 65536"/>
                <a:gd name="T18" fmla="*/ 0 w 10"/>
                <a:gd name="T19" fmla="*/ 0 h 349"/>
                <a:gd name="T20" fmla="*/ 10 w 10"/>
                <a:gd name="T21" fmla="*/ 349 h 349"/>
              </a:gdLst>
              <a:ahLst/>
              <a:cxnLst>
                <a:cxn ang="T12">
                  <a:pos x="T0" y="T1"/>
                </a:cxn>
                <a:cxn ang="T13">
                  <a:pos x="T2" y="T3"/>
                </a:cxn>
                <a:cxn ang="T14">
                  <a:pos x="T4" y="T5"/>
                </a:cxn>
                <a:cxn ang="T15">
                  <a:pos x="T6" y="T7"/>
                </a:cxn>
                <a:cxn ang="T16">
                  <a:pos x="T8" y="T9"/>
                </a:cxn>
                <a:cxn ang="T17">
                  <a:pos x="T10" y="T11"/>
                </a:cxn>
              </a:cxnLst>
              <a:rect l="T18" t="T19" r="T20" b="T21"/>
              <a:pathLst>
                <a:path w="10" h="349">
                  <a:moveTo>
                    <a:pt x="4" y="349"/>
                  </a:moveTo>
                  <a:lnTo>
                    <a:pt x="0" y="349"/>
                  </a:lnTo>
                  <a:lnTo>
                    <a:pt x="0" y="0"/>
                  </a:lnTo>
                  <a:lnTo>
                    <a:pt x="10" y="0"/>
                  </a:lnTo>
                  <a:lnTo>
                    <a:pt x="10" y="349"/>
                  </a:lnTo>
                  <a:lnTo>
                    <a:pt x="4" y="349"/>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06" name="Freeform 33">
              <a:extLst>
                <a:ext uri="{FF2B5EF4-FFF2-40B4-BE49-F238E27FC236}">
                  <a16:creationId xmlns:a16="http://schemas.microsoft.com/office/drawing/2014/main" id="{67B8AF70-F2AE-2F25-848D-A71DCF91E29D}"/>
                </a:ext>
              </a:extLst>
            </p:cNvPr>
            <p:cNvSpPr>
              <a:spLocks/>
            </p:cNvSpPr>
            <p:nvPr/>
          </p:nvSpPr>
          <p:spPr bwMode="auto">
            <a:xfrm>
              <a:off x="8126655" y="3181042"/>
              <a:ext cx="24903" cy="642186"/>
            </a:xfrm>
            <a:custGeom>
              <a:avLst/>
              <a:gdLst>
                <a:gd name="T0" fmla="*/ 2147483647 w 10"/>
                <a:gd name="T1" fmla="*/ 2147483647 h 353"/>
                <a:gd name="T2" fmla="*/ 2147483647 w 10"/>
                <a:gd name="T3" fmla="*/ 2147483647 h 353"/>
                <a:gd name="T4" fmla="*/ 2147483647 w 10"/>
                <a:gd name="T5" fmla="*/ 2147483647 h 353"/>
                <a:gd name="T6" fmla="*/ 0 w 10"/>
                <a:gd name="T7" fmla="*/ 2147483647 h 353"/>
                <a:gd name="T8" fmla="*/ 0 w 10"/>
                <a:gd name="T9" fmla="*/ 2147483647 h 353"/>
                <a:gd name="T10" fmla="*/ 2147483647 w 10"/>
                <a:gd name="T11" fmla="*/ 0 h 353"/>
                <a:gd name="T12" fmla="*/ 0 w 10"/>
                <a:gd name="T13" fmla="*/ 2147483647 h 353"/>
                <a:gd name="T14" fmla="*/ 0 w 10"/>
                <a:gd name="T15" fmla="*/ 0 h 353"/>
                <a:gd name="T16" fmla="*/ 2147483647 w 10"/>
                <a:gd name="T17" fmla="*/ 0 h 353"/>
                <a:gd name="T18" fmla="*/ 2147483647 w 10"/>
                <a:gd name="T19" fmla="*/ 2147483647 h 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53"/>
                <a:gd name="T32" fmla="*/ 10 w 10"/>
                <a:gd name="T33" fmla="*/ 353 h 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53">
                  <a:moveTo>
                    <a:pt x="4" y="9"/>
                  </a:moveTo>
                  <a:lnTo>
                    <a:pt x="10" y="4"/>
                  </a:lnTo>
                  <a:lnTo>
                    <a:pt x="10" y="353"/>
                  </a:lnTo>
                  <a:lnTo>
                    <a:pt x="0" y="353"/>
                  </a:lnTo>
                  <a:lnTo>
                    <a:pt x="0" y="4"/>
                  </a:lnTo>
                  <a:lnTo>
                    <a:pt x="4" y="0"/>
                  </a:lnTo>
                  <a:lnTo>
                    <a:pt x="0" y="4"/>
                  </a:lnTo>
                  <a:lnTo>
                    <a:pt x="0" y="0"/>
                  </a:lnTo>
                  <a:lnTo>
                    <a:pt x="4" y="0"/>
                  </a:lnTo>
                  <a:lnTo>
                    <a:pt x="4" y="9"/>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07" name="Textfeld 106">
              <a:extLst>
                <a:ext uri="{FF2B5EF4-FFF2-40B4-BE49-F238E27FC236}">
                  <a16:creationId xmlns:a16="http://schemas.microsoft.com/office/drawing/2014/main" id="{1D826082-0D8A-E67E-68AE-A4CD7A72665B}"/>
                </a:ext>
              </a:extLst>
            </p:cNvPr>
            <p:cNvSpPr txBox="1"/>
            <p:nvPr/>
          </p:nvSpPr>
          <p:spPr>
            <a:xfrm>
              <a:off x="8005896" y="2928335"/>
              <a:ext cx="266420" cy="253916"/>
            </a:xfrm>
            <a:prstGeom prst="rect">
              <a:avLst/>
            </a:prstGeom>
            <a:noFill/>
          </p:spPr>
          <p:txBody>
            <a:bodyPr wrap="none" rtlCol="0">
              <a:spAutoFit/>
            </a:bodyPr>
            <a:lstStyle/>
            <a:p>
              <a:pPr>
                <a:lnSpc>
                  <a:spcPct val="100000"/>
                </a:lnSpc>
              </a:pPr>
              <a:r>
                <a:rPr lang="de-DE" sz="1050" dirty="0">
                  <a:latin typeface="Arial" panose="020B0604020202020204" pitchFamily="34" charset="0"/>
                  <a:cs typeface="Arial" panose="020B0604020202020204" pitchFamily="34" charset="0"/>
                </a:rPr>
                <a:t>L</a:t>
              </a:r>
            </a:p>
          </p:txBody>
        </p:sp>
        <p:sp>
          <p:nvSpPr>
            <p:cNvPr id="108" name="Textfeld 107">
              <a:extLst>
                <a:ext uri="{FF2B5EF4-FFF2-40B4-BE49-F238E27FC236}">
                  <a16:creationId xmlns:a16="http://schemas.microsoft.com/office/drawing/2014/main" id="{3DE4DDEB-5C73-7A97-35F6-DE2232569B00}"/>
                </a:ext>
              </a:extLst>
            </p:cNvPr>
            <p:cNvSpPr txBox="1"/>
            <p:nvPr/>
          </p:nvSpPr>
          <p:spPr>
            <a:xfrm>
              <a:off x="8437970" y="2919965"/>
              <a:ext cx="282450" cy="253916"/>
            </a:xfrm>
            <a:prstGeom prst="rect">
              <a:avLst/>
            </a:prstGeom>
            <a:noFill/>
          </p:spPr>
          <p:txBody>
            <a:bodyPr wrap="none" rtlCol="0">
              <a:spAutoFit/>
            </a:bodyPr>
            <a:lstStyle/>
            <a:p>
              <a:pPr>
                <a:lnSpc>
                  <a:spcPct val="100000"/>
                </a:lnSpc>
              </a:pPr>
              <a:r>
                <a:rPr lang="de-DE" sz="1050" dirty="0">
                  <a:latin typeface="Arial" panose="020B0604020202020204" pitchFamily="34" charset="0"/>
                  <a:cs typeface="Arial" panose="020B0604020202020204" pitchFamily="34" charset="0"/>
                </a:rPr>
                <a:t>N</a:t>
              </a:r>
            </a:p>
          </p:txBody>
        </p:sp>
        <p:sp>
          <p:nvSpPr>
            <p:cNvPr id="109" name="Rechteck 108">
              <a:extLst>
                <a:ext uri="{FF2B5EF4-FFF2-40B4-BE49-F238E27FC236}">
                  <a16:creationId xmlns:a16="http://schemas.microsoft.com/office/drawing/2014/main" id="{7F264C1F-3E98-C98C-95C6-6E3045CB5922}"/>
                </a:ext>
              </a:extLst>
            </p:cNvPr>
            <p:cNvSpPr/>
            <p:nvPr/>
          </p:nvSpPr>
          <p:spPr bwMode="auto">
            <a:xfrm>
              <a:off x="7696707" y="3425427"/>
              <a:ext cx="1729823" cy="1207983"/>
            </a:xfrm>
            <a:prstGeom prst="rect">
              <a:avLst/>
            </a:prstGeom>
            <a:solidFill>
              <a:schemeClr val="bg1">
                <a:lumMod val="65000"/>
              </a:schemeClr>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de-DE" sz="2000" dirty="0">
                  <a:solidFill>
                    <a:schemeClr val="bg1"/>
                  </a:solidFill>
                  <a:latin typeface="Arial" panose="020B0604020202020204" pitchFamily="34" charset="0"/>
                  <a:ea typeface="ヒラギノ角ゴ Pro W3" pitchFamily="-108" charset="-128"/>
                  <a:cs typeface="Arial" panose="020B0604020202020204" pitchFamily="34" charset="0"/>
                </a:rPr>
                <a:t>ICCB</a:t>
              </a:r>
            </a:p>
          </p:txBody>
        </p:sp>
        <p:sp>
          <p:nvSpPr>
            <p:cNvPr id="110" name="Freeform 56">
              <a:extLst>
                <a:ext uri="{FF2B5EF4-FFF2-40B4-BE49-F238E27FC236}">
                  <a16:creationId xmlns:a16="http://schemas.microsoft.com/office/drawing/2014/main" id="{02ADE2DB-DB9B-957F-36F7-1BBC2025808A}"/>
                </a:ext>
              </a:extLst>
            </p:cNvPr>
            <p:cNvSpPr>
              <a:spLocks/>
            </p:cNvSpPr>
            <p:nvPr/>
          </p:nvSpPr>
          <p:spPr bwMode="auto">
            <a:xfrm>
              <a:off x="9022364" y="5720765"/>
              <a:ext cx="40983" cy="35870"/>
            </a:xfrm>
            <a:custGeom>
              <a:avLst/>
              <a:gdLst>
                <a:gd name="T0" fmla="*/ 2147483647 w 19"/>
                <a:gd name="T1" fmla="*/ 0 h 20"/>
                <a:gd name="T2" fmla="*/ 2147483647 w 19"/>
                <a:gd name="T3" fmla="*/ 0 h 20"/>
                <a:gd name="T4" fmla="*/ 2147483647 w 19"/>
                <a:gd name="T5" fmla="*/ 0 h 20"/>
                <a:gd name="T6" fmla="*/ 2147483647 w 19"/>
                <a:gd name="T7" fmla="*/ 2147483647 h 20"/>
                <a:gd name="T8" fmla="*/ 2147483647 w 19"/>
                <a:gd name="T9" fmla="*/ 2147483647 h 20"/>
                <a:gd name="T10" fmla="*/ 2147483647 w 19"/>
                <a:gd name="T11" fmla="*/ 2147483647 h 20"/>
                <a:gd name="T12" fmla="*/ 2147483647 w 19"/>
                <a:gd name="T13" fmla="*/ 2147483647 h 20"/>
                <a:gd name="T14" fmla="*/ 2147483647 w 19"/>
                <a:gd name="T15" fmla="*/ 2147483647 h 20"/>
                <a:gd name="T16" fmla="*/ 2147483647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2147483647 w 19"/>
                <a:gd name="T35" fmla="*/ 2147483647 h 20"/>
                <a:gd name="T36" fmla="*/ 2147483647 w 19"/>
                <a:gd name="T37" fmla="*/ 2147483647 h 20"/>
                <a:gd name="T38" fmla="*/ 2147483647 w 19"/>
                <a:gd name="T39" fmla="*/ 2147483647 h 20"/>
                <a:gd name="T40" fmla="*/ 2147483647 w 19"/>
                <a:gd name="T41" fmla="*/ 2147483647 h 20"/>
                <a:gd name="T42" fmla="*/ 2147483647 w 19"/>
                <a:gd name="T43" fmla="*/ 2147483647 h 20"/>
                <a:gd name="T44" fmla="*/ 0 w 19"/>
                <a:gd name="T45" fmla="*/ 2147483647 h 20"/>
                <a:gd name="T46" fmla="*/ 0 w 19"/>
                <a:gd name="T47" fmla="*/ 2147483647 h 20"/>
                <a:gd name="T48" fmla="*/ 0 w 19"/>
                <a:gd name="T49" fmla="*/ 2147483647 h 20"/>
                <a:gd name="T50" fmla="*/ 0 w 19"/>
                <a:gd name="T51" fmla="*/ 2147483647 h 20"/>
                <a:gd name="T52" fmla="*/ 0 w 19"/>
                <a:gd name="T53" fmla="*/ 2147483647 h 20"/>
                <a:gd name="T54" fmla="*/ 2147483647 w 19"/>
                <a:gd name="T55" fmla="*/ 2147483647 h 20"/>
                <a:gd name="T56" fmla="*/ 2147483647 w 19"/>
                <a:gd name="T57" fmla="*/ 2147483647 h 20"/>
                <a:gd name="T58" fmla="*/ 2147483647 w 19"/>
                <a:gd name="T59" fmla="*/ 2147483647 h 20"/>
                <a:gd name="T60" fmla="*/ 2147483647 w 19"/>
                <a:gd name="T61" fmla="*/ 0 h 20"/>
                <a:gd name="T62" fmla="*/ 2147483647 w 19"/>
                <a:gd name="T63" fmla="*/ 0 h 20"/>
                <a:gd name="T64" fmla="*/ 2147483647 w 19"/>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0"/>
                <a:gd name="T101" fmla="*/ 19 w 19"/>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0">
                  <a:moveTo>
                    <a:pt x="9" y="0"/>
                  </a:moveTo>
                  <a:lnTo>
                    <a:pt x="11" y="0"/>
                  </a:lnTo>
                  <a:lnTo>
                    <a:pt x="13" y="0"/>
                  </a:lnTo>
                  <a:lnTo>
                    <a:pt x="15" y="2"/>
                  </a:lnTo>
                  <a:lnTo>
                    <a:pt x="17" y="4"/>
                  </a:lnTo>
                  <a:lnTo>
                    <a:pt x="17" y="7"/>
                  </a:lnTo>
                  <a:lnTo>
                    <a:pt x="19" y="7"/>
                  </a:lnTo>
                  <a:lnTo>
                    <a:pt x="19" y="9"/>
                  </a:lnTo>
                  <a:lnTo>
                    <a:pt x="19" y="11"/>
                  </a:lnTo>
                  <a:lnTo>
                    <a:pt x="17" y="14"/>
                  </a:lnTo>
                  <a:lnTo>
                    <a:pt x="17" y="16"/>
                  </a:lnTo>
                  <a:lnTo>
                    <a:pt x="15" y="16"/>
                  </a:lnTo>
                  <a:lnTo>
                    <a:pt x="15" y="18"/>
                  </a:lnTo>
                  <a:lnTo>
                    <a:pt x="13" y="18"/>
                  </a:lnTo>
                  <a:lnTo>
                    <a:pt x="11" y="20"/>
                  </a:lnTo>
                  <a:lnTo>
                    <a:pt x="9" y="20"/>
                  </a:lnTo>
                  <a:lnTo>
                    <a:pt x="7" y="20"/>
                  </a:lnTo>
                  <a:lnTo>
                    <a:pt x="7" y="18"/>
                  </a:lnTo>
                  <a:lnTo>
                    <a:pt x="5" y="18"/>
                  </a:lnTo>
                  <a:lnTo>
                    <a:pt x="2" y="16"/>
                  </a:lnTo>
                  <a:lnTo>
                    <a:pt x="0" y="14"/>
                  </a:lnTo>
                  <a:lnTo>
                    <a:pt x="0" y="11"/>
                  </a:lnTo>
                  <a:lnTo>
                    <a:pt x="0" y="9"/>
                  </a:lnTo>
                  <a:lnTo>
                    <a:pt x="0" y="7"/>
                  </a:lnTo>
                  <a:lnTo>
                    <a:pt x="2" y="4"/>
                  </a:lnTo>
                  <a:lnTo>
                    <a:pt x="2" y="2"/>
                  </a:lnTo>
                  <a:lnTo>
                    <a:pt x="5" y="2"/>
                  </a:lnTo>
                  <a:lnTo>
                    <a:pt x="7" y="0"/>
                  </a:lnTo>
                  <a:lnTo>
                    <a:pt x="9" y="0"/>
                  </a:lnTo>
                  <a:close/>
                </a:path>
              </a:pathLst>
            </a:custGeom>
            <a:solidFill>
              <a:srgbClr val="FFFFFF"/>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11" name="Freeform 58">
              <a:extLst>
                <a:ext uri="{FF2B5EF4-FFF2-40B4-BE49-F238E27FC236}">
                  <a16:creationId xmlns:a16="http://schemas.microsoft.com/office/drawing/2014/main" id="{8202AB6A-8292-7DF4-4E32-8E2F0CA766A0}"/>
                </a:ext>
              </a:extLst>
            </p:cNvPr>
            <p:cNvSpPr>
              <a:spLocks/>
            </p:cNvSpPr>
            <p:nvPr/>
          </p:nvSpPr>
          <p:spPr bwMode="auto">
            <a:xfrm>
              <a:off x="9237525" y="5857345"/>
              <a:ext cx="201500" cy="166932"/>
            </a:xfrm>
            <a:custGeom>
              <a:avLst/>
              <a:gdLst>
                <a:gd name="T0" fmla="*/ 2147483647 w 85"/>
                <a:gd name="T1" fmla="*/ 2147483647 h 92"/>
                <a:gd name="T2" fmla="*/ 2147483647 w 85"/>
                <a:gd name="T3" fmla="*/ 2147483647 h 92"/>
                <a:gd name="T4" fmla="*/ 2147483647 w 85"/>
                <a:gd name="T5" fmla="*/ 2147483647 h 92"/>
                <a:gd name="T6" fmla="*/ 2147483647 w 85"/>
                <a:gd name="T7" fmla="*/ 2147483647 h 92"/>
                <a:gd name="T8" fmla="*/ 2147483647 w 85"/>
                <a:gd name="T9" fmla="*/ 2147483647 h 92"/>
                <a:gd name="T10" fmla="*/ 2147483647 w 85"/>
                <a:gd name="T11" fmla="*/ 2147483647 h 92"/>
                <a:gd name="T12" fmla="*/ 2147483647 w 85"/>
                <a:gd name="T13" fmla="*/ 2147483647 h 92"/>
                <a:gd name="T14" fmla="*/ 2147483647 w 85"/>
                <a:gd name="T15" fmla="*/ 2147483647 h 92"/>
                <a:gd name="T16" fmla="*/ 2147483647 w 85"/>
                <a:gd name="T17" fmla="*/ 2147483647 h 92"/>
                <a:gd name="T18" fmla="*/ 0 w 85"/>
                <a:gd name="T19" fmla="*/ 0 h 92"/>
                <a:gd name="T20" fmla="*/ 0 w 85"/>
                <a:gd name="T21" fmla="*/ 2147483647 h 92"/>
                <a:gd name="T22" fmla="*/ 2147483647 w 85"/>
                <a:gd name="T23" fmla="*/ 2147483647 h 92"/>
                <a:gd name="T24" fmla="*/ 2147483647 w 85"/>
                <a:gd name="T25" fmla="*/ 2147483647 h 92"/>
                <a:gd name="T26" fmla="*/ 2147483647 w 85"/>
                <a:gd name="T27" fmla="*/ 2147483647 h 92"/>
                <a:gd name="T28" fmla="*/ 2147483647 w 85"/>
                <a:gd name="T29" fmla="*/ 2147483647 h 92"/>
                <a:gd name="T30" fmla="*/ 2147483647 w 85"/>
                <a:gd name="T31" fmla="*/ 2147483647 h 92"/>
                <a:gd name="T32" fmla="*/ 2147483647 w 85"/>
                <a:gd name="T33" fmla="*/ 2147483647 h 92"/>
                <a:gd name="T34" fmla="*/ 2147483647 w 85"/>
                <a:gd name="T35" fmla="*/ 2147483647 h 92"/>
                <a:gd name="T36" fmla="*/ 2147483647 w 85"/>
                <a:gd name="T37" fmla="*/ 2147483647 h 92"/>
                <a:gd name="T38" fmla="*/ 2147483647 w 85"/>
                <a:gd name="T39" fmla="*/ 2147483647 h 92"/>
                <a:gd name="T40" fmla="*/ 2147483647 w 85"/>
                <a:gd name="T41" fmla="*/ 2147483647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92"/>
                <a:gd name="T65" fmla="*/ 85 w 85"/>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92">
                  <a:moveTo>
                    <a:pt x="85" y="92"/>
                  </a:moveTo>
                  <a:lnTo>
                    <a:pt x="85" y="92"/>
                  </a:lnTo>
                  <a:lnTo>
                    <a:pt x="83" y="74"/>
                  </a:lnTo>
                  <a:lnTo>
                    <a:pt x="79" y="55"/>
                  </a:lnTo>
                  <a:lnTo>
                    <a:pt x="70" y="39"/>
                  </a:lnTo>
                  <a:lnTo>
                    <a:pt x="60" y="28"/>
                  </a:lnTo>
                  <a:lnTo>
                    <a:pt x="47" y="16"/>
                  </a:lnTo>
                  <a:lnTo>
                    <a:pt x="32" y="7"/>
                  </a:lnTo>
                  <a:lnTo>
                    <a:pt x="17" y="3"/>
                  </a:lnTo>
                  <a:lnTo>
                    <a:pt x="0" y="0"/>
                  </a:lnTo>
                  <a:lnTo>
                    <a:pt x="0" y="7"/>
                  </a:lnTo>
                  <a:lnTo>
                    <a:pt x="15" y="10"/>
                  </a:lnTo>
                  <a:lnTo>
                    <a:pt x="30" y="14"/>
                  </a:lnTo>
                  <a:lnTo>
                    <a:pt x="43" y="21"/>
                  </a:lnTo>
                  <a:lnTo>
                    <a:pt x="55" y="33"/>
                  </a:lnTo>
                  <a:lnTo>
                    <a:pt x="64" y="44"/>
                  </a:lnTo>
                  <a:lnTo>
                    <a:pt x="72" y="60"/>
                  </a:lnTo>
                  <a:lnTo>
                    <a:pt x="77" y="74"/>
                  </a:lnTo>
                  <a:lnTo>
                    <a:pt x="77" y="92"/>
                  </a:lnTo>
                  <a:lnTo>
                    <a:pt x="85" y="92"/>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12" name="Freeform 59">
              <a:extLst>
                <a:ext uri="{FF2B5EF4-FFF2-40B4-BE49-F238E27FC236}">
                  <a16:creationId xmlns:a16="http://schemas.microsoft.com/office/drawing/2014/main" id="{9ECE3411-705C-32A1-1D36-97D9F5124D85}"/>
                </a:ext>
              </a:extLst>
            </p:cNvPr>
            <p:cNvSpPr>
              <a:spLocks/>
            </p:cNvSpPr>
            <p:nvPr/>
          </p:nvSpPr>
          <p:spPr bwMode="auto">
            <a:xfrm>
              <a:off x="9237525" y="6024277"/>
              <a:ext cx="201500" cy="168312"/>
            </a:xfrm>
            <a:custGeom>
              <a:avLst/>
              <a:gdLst>
                <a:gd name="T0" fmla="*/ 0 w 85"/>
                <a:gd name="T1" fmla="*/ 2147483647 h 92"/>
                <a:gd name="T2" fmla="*/ 0 w 85"/>
                <a:gd name="T3" fmla="*/ 2147483647 h 92"/>
                <a:gd name="T4" fmla="*/ 2147483647 w 85"/>
                <a:gd name="T5" fmla="*/ 2147483647 h 92"/>
                <a:gd name="T6" fmla="*/ 2147483647 w 85"/>
                <a:gd name="T7" fmla="*/ 2147483647 h 92"/>
                <a:gd name="T8" fmla="*/ 2147483647 w 85"/>
                <a:gd name="T9" fmla="*/ 2147483647 h 92"/>
                <a:gd name="T10" fmla="*/ 2147483647 w 85"/>
                <a:gd name="T11" fmla="*/ 2147483647 h 92"/>
                <a:gd name="T12" fmla="*/ 2147483647 w 85"/>
                <a:gd name="T13" fmla="*/ 2147483647 h 92"/>
                <a:gd name="T14" fmla="*/ 2147483647 w 85"/>
                <a:gd name="T15" fmla="*/ 2147483647 h 92"/>
                <a:gd name="T16" fmla="*/ 2147483647 w 85"/>
                <a:gd name="T17" fmla="*/ 2147483647 h 92"/>
                <a:gd name="T18" fmla="*/ 2147483647 w 85"/>
                <a:gd name="T19" fmla="*/ 0 h 92"/>
                <a:gd name="T20" fmla="*/ 2147483647 w 85"/>
                <a:gd name="T21" fmla="*/ 0 h 92"/>
                <a:gd name="T22" fmla="*/ 2147483647 w 85"/>
                <a:gd name="T23" fmla="*/ 2147483647 h 92"/>
                <a:gd name="T24" fmla="*/ 2147483647 w 85"/>
                <a:gd name="T25" fmla="*/ 2147483647 h 92"/>
                <a:gd name="T26" fmla="*/ 2147483647 w 85"/>
                <a:gd name="T27" fmla="*/ 2147483647 h 92"/>
                <a:gd name="T28" fmla="*/ 2147483647 w 85"/>
                <a:gd name="T29" fmla="*/ 2147483647 h 92"/>
                <a:gd name="T30" fmla="*/ 2147483647 w 85"/>
                <a:gd name="T31" fmla="*/ 2147483647 h 92"/>
                <a:gd name="T32" fmla="*/ 2147483647 w 85"/>
                <a:gd name="T33" fmla="*/ 2147483647 h 92"/>
                <a:gd name="T34" fmla="*/ 2147483647 w 85"/>
                <a:gd name="T35" fmla="*/ 2147483647 h 92"/>
                <a:gd name="T36" fmla="*/ 0 w 85"/>
                <a:gd name="T37" fmla="*/ 2147483647 h 92"/>
                <a:gd name="T38" fmla="*/ 0 w 85"/>
                <a:gd name="T39" fmla="*/ 2147483647 h 92"/>
                <a:gd name="T40" fmla="*/ 0 w 85"/>
                <a:gd name="T41" fmla="*/ 2147483647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92"/>
                <a:gd name="T65" fmla="*/ 85 w 85"/>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92">
                  <a:moveTo>
                    <a:pt x="0" y="92"/>
                  </a:moveTo>
                  <a:lnTo>
                    <a:pt x="0" y="92"/>
                  </a:lnTo>
                  <a:lnTo>
                    <a:pt x="17" y="90"/>
                  </a:lnTo>
                  <a:lnTo>
                    <a:pt x="32" y="85"/>
                  </a:lnTo>
                  <a:lnTo>
                    <a:pt x="47" y="76"/>
                  </a:lnTo>
                  <a:lnTo>
                    <a:pt x="60" y="64"/>
                  </a:lnTo>
                  <a:lnTo>
                    <a:pt x="70" y="51"/>
                  </a:lnTo>
                  <a:lnTo>
                    <a:pt x="79" y="35"/>
                  </a:lnTo>
                  <a:lnTo>
                    <a:pt x="83" y="18"/>
                  </a:lnTo>
                  <a:lnTo>
                    <a:pt x="85" y="0"/>
                  </a:lnTo>
                  <a:lnTo>
                    <a:pt x="77" y="0"/>
                  </a:lnTo>
                  <a:lnTo>
                    <a:pt x="77" y="16"/>
                  </a:lnTo>
                  <a:lnTo>
                    <a:pt x="72" y="32"/>
                  </a:lnTo>
                  <a:lnTo>
                    <a:pt x="64" y="46"/>
                  </a:lnTo>
                  <a:lnTo>
                    <a:pt x="55" y="60"/>
                  </a:lnTo>
                  <a:lnTo>
                    <a:pt x="43" y="69"/>
                  </a:lnTo>
                  <a:lnTo>
                    <a:pt x="30" y="78"/>
                  </a:lnTo>
                  <a:lnTo>
                    <a:pt x="15" y="83"/>
                  </a:lnTo>
                  <a:lnTo>
                    <a:pt x="0" y="85"/>
                  </a:lnTo>
                  <a:lnTo>
                    <a:pt x="0" y="92"/>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13" name="Freeform 60">
              <a:extLst>
                <a:ext uri="{FF2B5EF4-FFF2-40B4-BE49-F238E27FC236}">
                  <a16:creationId xmlns:a16="http://schemas.microsoft.com/office/drawing/2014/main" id="{A14B8E74-2B8F-0885-02ED-876FC0AA0819}"/>
                </a:ext>
              </a:extLst>
            </p:cNvPr>
            <p:cNvSpPr>
              <a:spLocks/>
            </p:cNvSpPr>
            <p:nvPr/>
          </p:nvSpPr>
          <p:spPr bwMode="auto">
            <a:xfrm>
              <a:off x="9034318" y="6024277"/>
              <a:ext cx="203207" cy="168312"/>
            </a:xfrm>
            <a:custGeom>
              <a:avLst/>
              <a:gdLst>
                <a:gd name="T0" fmla="*/ 0 w 86"/>
                <a:gd name="T1" fmla="*/ 0 h 92"/>
                <a:gd name="T2" fmla="*/ 0 w 86"/>
                <a:gd name="T3" fmla="*/ 0 h 92"/>
                <a:gd name="T4" fmla="*/ 2147483647 w 86"/>
                <a:gd name="T5" fmla="*/ 2147483647 h 92"/>
                <a:gd name="T6" fmla="*/ 2147483647 w 86"/>
                <a:gd name="T7" fmla="*/ 2147483647 h 92"/>
                <a:gd name="T8" fmla="*/ 2147483647 w 86"/>
                <a:gd name="T9" fmla="*/ 2147483647 h 92"/>
                <a:gd name="T10" fmla="*/ 2147483647 w 86"/>
                <a:gd name="T11" fmla="*/ 2147483647 h 92"/>
                <a:gd name="T12" fmla="*/ 2147483647 w 86"/>
                <a:gd name="T13" fmla="*/ 2147483647 h 92"/>
                <a:gd name="T14" fmla="*/ 2147483647 w 86"/>
                <a:gd name="T15" fmla="*/ 2147483647 h 92"/>
                <a:gd name="T16" fmla="*/ 2147483647 w 86"/>
                <a:gd name="T17" fmla="*/ 2147483647 h 92"/>
                <a:gd name="T18" fmla="*/ 2147483647 w 86"/>
                <a:gd name="T19" fmla="*/ 2147483647 h 92"/>
                <a:gd name="T20" fmla="*/ 2147483647 w 86"/>
                <a:gd name="T21" fmla="*/ 2147483647 h 92"/>
                <a:gd name="T22" fmla="*/ 2147483647 w 86"/>
                <a:gd name="T23" fmla="*/ 2147483647 h 92"/>
                <a:gd name="T24" fmla="*/ 2147483647 w 86"/>
                <a:gd name="T25" fmla="*/ 2147483647 h 92"/>
                <a:gd name="T26" fmla="*/ 2147483647 w 86"/>
                <a:gd name="T27" fmla="*/ 2147483647 h 92"/>
                <a:gd name="T28" fmla="*/ 2147483647 w 86"/>
                <a:gd name="T29" fmla="*/ 2147483647 h 92"/>
                <a:gd name="T30" fmla="*/ 2147483647 w 86"/>
                <a:gd name="T31" fmla="*/ 2147483647 h 92"/>
                <a:gd name="T32" fmla="*/ 2147483647 w 86"/>
                <a:gd name="T33" fmla="*/ 2147483647 h 92"/>
                <a:gd name="T34" fmla="*/ 2147483647 w 86"/>
                <a:gd name="T35" fmla="*/ 2147483647 h 92"/>
                <a:gd name="T36" fmla="*/ 2147483647 w 86"/>
                <a:gd name="T37" fmla="*/ 0 h 92"/>
                <a:gd name="T38" fmla="*/ 2147483647 w 86"/>
                <a:gd name="T39" fmla="*/ 0 h 92"/>
                <a:gd name="T40" fmla="*/ 0 w 86"/>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92"/>
                <a:gd name="T65" fmla="*/ 86 w 8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92">
                  <a:moveTo>
                    <a:pt x="0" y="0"/>
                  </a:moveTo>
                  <a:lnTo>
                    <a:pt x="0" y="0"/>
                  </a:lnTo>
                  <a:lnTo>
                    <a:pt x="2" y="18"/>
                  </a:lnTo>
                  <a:lnTo>
                    <a:pt x="8" y="35"/>
                  </a:lnTo>
                  <a:lnTo>
                    <a:pt x="14" y="51"/>
                  </a:lnTo>
                  <a:lnTo>
                    <a:pt x="25" y="64"/>
                  </a:lnTo>
                  <a:lnTo>
                    <a:pt x="38" y="76"/>
                  </a:lnTo>
                  <a:lnTo>
                    <a:pt x="53" y="85"/>
                  </a:lnTo>
                  <a:lnTo>
                    <a:pt x="69" y="90"/>
                  </a:lnTo>
                  <a:lnTo>
                    <a:pt x="86" y="92"/>
                  </a:lnTo>
                  <a:lnTo>
                    <a:pt x="86" y="85"/>
                  </a:lnTo>
                  <a:lnTo>
                    <a:pt x="69" y="83"/>
                  </a:lnTo>
                  <a:lnTo>
                    <a:pt x="55" y="78"/>
                  </a:lnTo>
                  <a:lnTo>
                    <a:pt x="42" y="69"/>
                  </a:lnTo>
                  <a:lnTo>
                    <a:pt x="31" y="60"/>
                  </a:lnTo>
                  <a:lnTo>
                    <a:pt x="21" y="46"/>
                  </a:lnTo>
                  <a:lnTo>
                    <a:pt x="14" y="32"/>
                  </a:lnTo>
                  <a:lnTo>
                    <a:pt x="8" y="16"/>
                  </a:lnTo>
                  <a:lnTo>
                    <a:pt x="8" y="0"/>
                  </a:lnTo>
                  <a:lnTo>
                    <a:pt x="0"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14" name="Freeform 61">
              <a:extLst>
                <a:ext uri="{FF2B5EF4-FFF2-40B4-BE49-F238E27FC236}">
                  <a16:creationId xmlns:a16="http://schemas.microsoft.com/office/drawing/2014/main" id="{751A1EFB-C012-160C-F3BF-5CA77197F0C6}"/>
                </a:ext>
              </a:extLst>
            </p:cNvPr>
            <p:cNvSpPr>
              <a:spLocks/>
            </p:cNvSpPr>
            <p:nvPr/>
          </p:nvSpPr>
          <p:spPr bwMode="auto">
            <a:xfrm>
              <a:off x="9034318" y="5857345"/>
              <a:ext cx="203207" cy="166932"/>
            </a:xfrm>
            <a:custGeom>
              <a:avLst/>
              <a:gdLst>
                <a:gd name="T0" fmla="*/ 2147483647 w 86"/>
                <a:gd name="T1" fmla="*/ 0 h 92"/>
                <a:gd name="T2" fmla="*/ 2147483647 w 86"/>
                <a:gd name="T3" fmla="*/ 0 h 92"/>
                <a:gd name="T4" fmla="*/ 2147483647 w 86"/>
                <a:gd name="T5" fmla="*/ 2147483647 h 92"/>
                <a:gd name="T6" fmla="*/ 2147483647 w 86"/>
                <a:gd name="T7" fmla="*/ 2147483647 h 92"/>
                <a:gd name="T8" fmla="*/ 2147483647 w 86"/>
                <a:gd name="T9" fmla="*/ 2147483647 h 92"/>
                <a:gd name="T10" fmla="*/ 2147483647 w 86"/>
                <a:gd name="T11" fmla="*/ 2147483647 h 92"/>
                <a:gd name="T12" fmla="*/ 2147483647 w 86"/>
                <a:gd name="T13" fmla="*/ 2147483647 h 92"/>
                <a:gd name="T14" fmla="*/ 2147483647 w 86"/>
                <a:gd name="T15" fmla="*/ 2147483647 h 92"/>
                <a:gd name="T16" fmla="*/ 2147483647 w 86"/>
                <a:gd name="T17" fmla="*/ 2147483647 h 92"/>
                <a:gd name="T18" fmla="*/ 0 w 86"/>
                <a:gd name="T19" fmla="*/ 2147483647 h 92"/>
                <a:gd name="T20" fmla="*/ 2147483647 w 86"/>
                <a:gd name="T21" fmla="*/ 2147483647 h 92"/>
                <a:gd name="T22" fmla="*/ 2147483647 w 86"/>
                <a:gd name="T23" fmla="*/ 2147483647 h 92"/>
                <a:gd name="T24" fmla="*/ 2147483647 w 86"/>
                <a:gd name="T25" fmla="*/ 2147483647 h 92"/>
                <a:gd name="T26" fmla="*/ 2147483647 w 86"/>
                <a:gd name="T27" fmla="*/ 2147483647 h 92"/>
                <a:gd name="T28" fmla="*/ 2147483647 w 86"/>
                <a:gd name="T29" fmla="*/ 2147483647 h 92"/>
                <a:gd name="T30" fmla="*/ 2147483647 w 86"/>
                <a:gd name="T31" fmla="*/ 2147483647 h 92"/>
                <a:gd name="T32" fmla="*/ 2147483647 w 86"/>
                <a:gd name="T33" fmla="*/ 2147483647 h 92"/>
                <a:gd name="T34" fmla="*/ 2147483647 w 86"/>
                <a:gd name="T35" fmla="*/ 2147483647 h 92"/>
                <a:gd name="T36" fmla="*/ 2147483647 w 86"/>
                <a:gd name="T37" fmla="*/ 2147483647 h 92"/>
                <a:gd name="T38" fmla="*/ 2147483647 w 86"/>
                <a:gd name="T39" fmla="*/ 2147483647 h 92"/>
                <a:gd name="T40" fmla="*/ 2147483647 w 86"/>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92"/>
                <a:gd name="T65" fmla="*/ 86 w 8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92">
                  <a:moveTo>
                    <a:pt x="86" y="0"/>
                  </a:moveTo>
                  <a:lnTo>
                    <a:pt x="86" y="0"/>
                  </a:lnTo>
                  <a:lnTo>
                    <a:pt x="69" y="3"/>
                  </a:lnTo>
                  <a:lnTo>
                    <a:pt x="53" y="7"/>
                  </a:lnTo>
                  <a:lnTo>
                    <a:pt x="38" y="16"/>
                  </a:lnTo>
                  <a:lnTo>
                    <a:pt x="25" y="28"/>
                  </a:lnTo>
                  <a:lnTo>
                    <a:pt x="14" y="39"/>
                  </a:lnTo>
                  <a:lnTo>
                    <a:pt x="8" y="55"/>
                  </a:lnTo>
                  <a:lnTo>
                    <a:pt x="2" y="74"/>
                  </a:lnTo>
                  <a:lnTo>
                    <a:pt x="0" y="92"/>
                  </a:lnTo>
                  <a:lnTo>
                    <a:pt x="8" y="92"/>
                  </a:lnTo>
                  <a:lnTo>
                    <a:pt x="8" y="74"/>
                  </a:lnTo>
                  <a:lnTo>
                    <a:pt x="14" y="60"/>
                  </a:lnTo>
                  <a:lnTo>
                    <a:pt x="21" y="44"/>
                  </a:lnTo>
                  <a:lnTo>
                    <a:pt x="31" y="33"/>
                  </a:lnTo>
                  <a:lnTo>
                    <a:pt x="42" y="21"/>
                  </a:lnTo>
                  <a:lnTo>
                    <a:pt x="55" y="14"/>
                  </a:lnTo>
                  <a:lnTo>
                    <a:pt x="69" y="10"/>
                  </a:lnTo>
                  <a:lnTo>
                    <a:pt x="86" y="7"/>
                  </a:lnTo>
                  <a:lnTo>
                    <a:pt x="86"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15" name="Rectangle 62">
              <a:extLst>
                <a:ext uri="{FF2B5EF4-FFF2-40B4-BE49-F238E27FC236}">
                  <a16:creationId xmlns:a16="http://schemas.microsoft.com/office/drawing/2014/main" id="{FD157F3D-4A93-4A70-8EE3-1D77D4B8B746}"/>
                </a:ext>
              </a:extLst>
            </p:cNvPr>
            <p:cNvSpPr>
              <a:spLocks noChangeArrowheads="1"/>
            </p:cNvSpPr>
            <p:nvPr/>
          </p:nvSpPr>
          <p:spPr bwMode="auto">
            <a:xfrm>
              <a:off x="9121407" y="5850447"/>
              <a:ext cx="254878" cy="323165"/>
            </a:xfrm>
            <a:prstGeom prst="rect">
              <a:avLst/>
            </a:prstGeom>
            <a:noFill/>
            <a:ln w="9525">
              <a:noFill/>
              <a:miter lim="800000"/>
              <a:headEnd/>
              <a:tailEnd/>
            </a:ln>
          </p:spPr>
          <p:txBody>
            <a:bodyPr wrap="none" lIns="0" tIns="0" rIns="0" bIns="0">
              <a:spAutoFit/>
            </a:bodyPr>
            <a:lstStyle/>
            <a:p>
              <a:pPr defTabSz="1041400" eaLnBrk="0" hangingPunct="0">
                <a:defRPr/>
              </a:pPr>
              <a:r>
                <a:rPr lang="de-DE">
                  <a:solidFill>
                    <a:srgbClr val="000000"/>
                  </a:solidFill>
                  <a:latin typeface="Arial" panose="020B0604020202020204" pitchFamily="34" charset="0"/>
                  <a:cs typeface="Arial" panose="020B0604020202020204" pitchFamily="34" charset="0"/>
                </a:rPr>
                <a:t>W</a:t>
              </a:r>
              <a:endParaRPr lang="de-DE" sz="1600">
                <a:latin typeface="Arial" panose="020B0604020202020204" pitchFamily="34" charset="0"/>
                <a:cs typeface="Arial" panose="020B0604020202020204" pitchFamily="34" charset="0"/>
              </a:endParaRPr>
            </a:p>
          </p:txBody>
        </p:sp>
        <p:sp>
          <p:nvSpPr>
            <p:cNvPr id="116" name="Rectangle 25">
              <a:extLst>
                <a:ext uri="{FF2B5EF4-FFF2-40B4-BE49-F238E27FC236}">
                  <a16:creationId xmlns:a16="http://schemas.microsoft.com/office/drawing/2014/main" id="{70F5D8CA-713F-6155-00A5-EC8334E11F3E}"/>
                </a:ext>
              </a:extLst>
            </p:cNvPr>
            <p:cNvSpPr>
              <a:spLocks noChangeArrowheads="1"/>
            </p:cNvSpPr>
            <p:nvPr/>
          </p:nvSpPr>
          <p:spPr bwMode="auto">
            <a:xfrm>
              <a:off x="9216253" y="5310857"/>
              <a:ext cx="23242" cy="116387"/>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dirty="0">
                <a:latin typeface="Arial" panose="020B0604020202020204" pitchFamily="34" charset="0"/>
                <a:cs typeface="Arial" panose="020B0604020202020204" pitchFamily="34" charset="0"/>
              </a:endParaRPr>
            </a:p>
          </p:txBody>
        </p:sp>
        <p:sp>
          <p:nvSpPr>
            <p:cNvPr id="117" name="Rectangle 26">
              <a:extLst>
                <a:ext uri="{FF2B5EF4-FFF2-40B4-BE49-F238E27FC236}">
                  <a16:creationId xmlns:a16="http://schemas.microsoft.com/office/drawing/2014/main" id="{2D83303C-EC63-34E1-9757-BD22B0289BA0}"/>
                </a:ext>
              </a:extLst>
            </p:cNvPr>
            <p:cNvSpPr>
              <a:spLocks noChangeArrowheads="1"/>
            </p:cNvSpPr>
            <p:nvPr/>
          </p:nvSpPr>
          <p:spPr bwMode="auto">
            <a:xfrm>
              <a:off x="9227874" y="4869546"/>
              <a:ext cx="23242" cy="116388"/>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sp>
          <p:nvSpPr>
            <p:cNvPr id="118" name="Rectangle 27">
              <a:extLst>
                <a:ext uri="{FF2B5EF4-FFF2-40B4-BE49-F238E27FC236}">
                  <a16:creationId xmlns:a16="http://schemas.microsoft.com/office/drawing/2014/main" id="{C8EAE5CE-1988-2633-6AFC-0167C3A740A6}"/>
                </a:ext>
              </a:extLst>
            </p:cNvPr>
            <p:cNvSpPr>
              <a:spLocks noChangeArrowheads="1"/>
            </p:cNvSpPr>
            <p:nvPr/>
          </p:nvSpPr>
          <p:spPr bwMode="auto">
            <a:xfrm>
              <a:off x="9227874" y="5099583"/>
              <a:ext cx="23242" cy="116388"/>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sp>
          <p:nvSpPr>
            <p:cNvPr id="119" name="Rectangle 28">
              <a:extLst>
                <a:ext uri="{FF2B5EF4-FFF2-40B4-BE49-F238E27FC236}">
                  <a16:creationId xmlns:a16="http://schemas.microsoft.com/office/drawing/2014/main" id="{C4297158-7C4F-52DD-0B7A-77075A1D2FFF}"/>
                </a:ext>
              </a:extLst>
            </p:cNvPr>
            <p:cNvSpPr>
              <a:spLocks noChangeArrowheads="1"/>
            </p:cNvSpPr>
            <p:nvPr/>
          </p:nvSpPr>
          <p:spPr bwMode="auto">
            <a:xfrm>
              <a:off x="9217191" y="5532674"/>
              <a:ext cx="23242" cy="115018"/>
            </a:xfrm>
            <a:prstGeom prst="rect">
              <a:avLst/>
            </a:prstGeom>
            <a:solidFill>
              <a:srgbClr val="009240"/>
            </a:solidFill>
            <a:ln w="9525">
              <a:noFill/>
              <a:miter lim="800000"/>
              <a:headEnd/>
              <a:tailEnd/>
            </a:ln>
          </p:spPr>
          <p:txBody>
            <a:bodyPr lIns="91352" tIns="45677" rIns="91352" bIns="45677"/>
            <a:lstStyle/>
            <a:p>
              <a:pPr eaLnBrk="0" hangingPunct="0">
                <a:lnSpc>
                  <a:spcPct val="100000"/>
                </a:lnSpc>
                <a:spcBef>
                  <a:spcPct val="20000"/>
                </a:spcBef>
                <a:defRPr/>
              </a:pPr>
              <a:endParaRPr lang="de-DE">
                <a:latin typeface="Arial" panose="020B0604020202020204" pitchFamily="34" charset="0"/>
                <a:cs typeface="Arial" panose="020B0604020202020204" pitchFamily="34" charset="0"/>
              </a:endParaRPr>
            </a:p>
          </p:txBody>
        </p:sp>
        <p:sp>
          <p:nvSpPr>
            <p:cNvPr id="120" name="Freeform 45">
              <a:extLst>
                <a:ext uri="{FF2B5EF4-FFF2-40B4-BE49-F238E27FC236}">
                  <a16:creationId xmlns:a16="http://schemas.microsoft.com/office/drawing/2014/main" id="{6258B7FD-A6B7-CE8E-42C3-B533DFCF3F09}"/>
                </a:ext>
              </a:extLst>
            </p:cNvPr>
            <p:cNvSpPr>
              <a:spLocks/>
            </p:cNvSpPr>
            <p:nvPr/>
          </p:nvSpPr>
          <p:spPr bwMode="auto">
            <a:xfrm>
              <a:off x="9193011" y="5538153"/>
              <a:ext cx="46485" cy="38339"/>
            </a:xfrm>
            <a:custGeom>
              <a:avLst/>
              <a:gdLst>
                <a:gd name="T0" fmla="*/ 2147483647 w 20"/>
                <a:gd name="T1" fmla="*/ 2147483647 h 21"/>
                <a:gd name="T2" fmla="*/ 2147483647 w 20"/>
                <a:gd name="T3" fmla="*/ 2147483647 h 21"/>
                <a:gd name="T4" fmla="*/ 2147483647 w 20"/>
                <a:gd name="T5" fmla="*/ 2147483647 h 21"/>
                <a:gd name="T6" fmla="*/ 2147483647 w 20"/>
                <a:gd name="T7" fmla="*/ 2147483647 h 21"/>
                <a:gd name="T8" fmla="*/ 2147483647 w 20"/>
                <a:gd name="T9" fmla="*/ 2147483647 h 21"/>
                <a:gd name="T10" fmla="*/ 2147483647 w 20"/>
                <a:gd name="T11" fmla="*/ 2147483647 h 21"/>
                <a:gd name="T12" fmla="*/ 2147483647 w 20"/>
                <a:gd name="T13" fmla="*/ 2147483647 h 21"/>
                <a:gd name="T14" fmla="*/ 2147483647 w 20"/>
                <a:gd name="T15" fmla="*/ 2147483647 h 21"/>
                <a:gd name="T16" fmla="*/ 2147483647 w 20"/>
                <a:gd name="T17" fmla="*/ 2147483647 h 21"/>
                <a:gd name="T18" fmla="*/ 2147483647 w 20"/>
                <a:gd name="T19" fmla="*/ 2147483647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2147483647 w 20"/>
                <a:gd name="T31" fmla="*/ 0 h 21"/>
                <a:gd name="T32" fmla="*/ 2147483647 w 20"/>
                <a:gd name="T33" fmla="*/ 0 h 21"/>
                <a:gd name="T34" fmla="*/ 2147483647 w 20"/>
                <a:gd name="T35" fmla="*/ 0 h 21"/>
                <a:gd name="T36" fmla="*/ 2147483647 w 20"/>
                <a:gd name="T37" fmla="*/ 2147483647 h 21"/>
                <a:gd name="T38" fmla="*/ 2147483647 w 20"/>
                <a:gd name="T39" fmla="*/ 2147483647 h 21"/>
                <a:gd name="T40" fmla="*/ 2147483647 w 20"/>
                <a:gd name="T41" fmla="*/ 2147483647 h 21"/>
                <a:gd name="T42" fmla="*/ 2147483647 w 20"/>
                <a:gd name="T43" fmla="*/ 2147483647 h 21"/>
                <a:gd name="T44" fmla="*/ 2147483647 w 20"/>
                <a:gd name="T45" fmla="*/ 2147483647 h 21"/>
                <a:gd name="T46" fmla="*/ 0 w 20"/>
                <a:gd name="T47" fmla="*/ 2147483647 h 21"/>
                <a:gd name="T48" fmla="*/ 0 w 20"/>
                <a:gd name="T49" fmla="*/ 2147483647 h 21"/>
                <a:gd name="T50" fmla="*/ 0 w 20"/>
                <a:gd name="T51" fmla="*/ 2147483647 h 21"/>
                <a:gd name="T52" fmla="*/ 2147483647 w 20"/>
                <a:gd name="T53" fmla="*/ 2147483647 h 21"/>
                <a:gd name="T54" fmla="*/ 2147483647 w 20"/>
                <a:gd name="T55" fmla="*/ 2147483647 h 21"/>
                <a:gd name="T56" fmla="*/ 2147483647 w 20"/>
                <a:gd name="T57" fmla="*/ 2147483647 h 21"/>
                <a:gd name="T58" fmla="*/ 2147483647 w 20"/>
                <a:gd name="T59" fmla="*/ 2147483647 h 21"/>
                <a:gd name="T60" fmla="*/ 2147483647 w 20"/>
                <a:gd name="T61" fmla="*/ 2147483647 h 21"/>
                <a:gd name="T62" fmla="*/ 2147483647 w 20"/>
                <a:gd name="T63" fmla="*/ 2147483647 h 21"/>
                <a:gd name="T64" fmla="*/ 2147483647 w 20"/>
                <a:gd name="T65" fmla="*/ 214748364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1"/>
                <a:gd name="T101" fmla="*/ 20 w 20"/>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1">
                  <a:moveTo>
                    <a:pt x="11" y="21"/>
                  </a:moveTo>
                  <a:lnTo>
                    <a:pt x="13" y="21"/>
                  </a:lnTo>
                  <a:lnTo>
                    <a:pt x="15" y="21"/>
                  </a:lnTo>
                  <a:lnTo>
                    <a:pt x="15" y="18"/>
                  </a:lnTo>
                  <a:lnTo>
                    <a:pt x="17" y="18"/>
                  </a:lnTo>
                  <a:lnTo>
                    <a:pt x="17" y="16"/>
                  </a:lnTo>
                  <a:lnTo>
                    <a:pt x="20" y="14"/>
                  </a:lnTo>
                  <a:lnTo>
                    <a:pt x="20" y="12"/>
                  </a:lnTo>
                  <a:lnTo>
                    <a:pt x="20" y="9"/>
                  </a:lnTo>
                  <a:lnTo>
                    <a:pt x="20" y="7"/>
                  </a:lnTo>
                  <a:lnTo>
                    <a:pt x="17" y="5"/>
                  </a:lnTo>
                  <a:lnTo>
                    <a:pt x="15" y="2"/>
                  </a:lnTo>
                  <a:lnTo>
                    <a:pt x="13" y="0"/>
                  </a:lnTo>
                  <a:lnTo>
                    <a:pt x="11" y="0"/>
                  </a:lnTo>
                  <a:lnTo>
                    <a:pt x="9" y="0"/>
                  </a:lnTo>
                  <a:lnTo>
                    <a:pt x="7" y="2"/>
                  </a:lnTo>
                  <a:lnTo>
                    <a:pt x="5" y="2"/>
                  </a:lnTo>
                  <a:lnTo>
                    <a:pt x="5" y="5"/>
                  </a:lnTo>
                  <a:lnTo>
                    <a:pt x="3" y="5"/>
                  </a:lnTo>
                  <a:lnTo>
                    <a:pt x="3" y="7"/>
                  </a:lnTo>
                  <a:lnTo>
                    <a:pt x="0" y="9"/>
                  </a:lnTo>
                  <a:lnTo>
                    <a:pt x="0" y="12"/>
                  </a:lnTo>
                  <a:lnTo>
                    <a:pt x="0" y="14"/>
                  </a:lnTo>
                  <a:lnTo>
                    <a:pt x="3" y="14"/>
                  </a:lnTo>
                  <a:lnTo>
                    <a:pt x="3" y="16"/>
                  </a:lnTo>
                  <a:lnTo>
                    <a:pt x="5" y="18"/>
                  </a:lnTo>
                  <a:lnTo>
                    <a:pt x="7" y="21"/>
                  </a:lnTo>
                  <a:lnTo>
                    <a:pt x="9" y="21"/>
                  </a:lnTo>
                  <a:lnTo>
                    <a:pt x="11" y="21"/>
                  </a:lnTo>
                  <a:close/>
                </a:path>
              </a:pathLst>
            </a:custGeom>
            <a:solidFill>
              <a:srgbClr val="FFFFFF"/>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21" name="Freeform 46">
              <a:extLst>
                <a:ext uri="{FF2B5EF4-FFF2-40B4-BE49-F238E27FC236}">
                  <a16:creationId xmlns:a16="http://schemas.microsoft.com/office/drawing/2014/main" id="{F17EE23D-F4C0-555B-2254-102ED4C2C96B}"/>
                </a:ext>
              </a:extLst>
            </p:cNvPr>
            <p:cNvSpPr>
              <a:spLocks/>
            </p:cNvSpPr>
            <p:nvPr/>
          </p:nvSpPr>
          <p:spPr bwMode="auto">
            <a:xfrm>
              <a:off x="9217913" y="5561431"/>
              <a:ext cx="24903" cy="19170"/>
            </a:xfrm>
            <a:custGeom>
              <a:avLst/>
              <a:gdLst>
                <a:gd name="T0" fmla="*/ 2147483647 w 11"/>
                <a:gd name="T1" fmla="*/ 0 h 11"/>
                <a:gd name="T2" fmla="*/ 2147483647 w 11"/>
                <a:gd name="T3" fmla="*/ 0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0 w 11"/>
                <a:gd name="T19" fmla="*/ 2147483647 h 11"/>
                <a:gd name="T20" fmla="*/ 0 w 11"/>
                <a:gd name="T21" fmla="*/ 2147483647 h 11"/>
                <a:gd name="T22" fmla="*/ 2147483647 w 11"/>
                <a:gd name="T23" fmla="*/ 2147483647 h 11"/>
                <a:gd name="T24" fmla="*/ 2147483647 w 11"/>
                <a:gd name="T25" fmla="*/ 2147483647 h 11"/>
                <a:gd name="T26" fmla="*/ 2147483647 w 11"/>
                <a:gd name="T27" fmla="*/ 2147483647 h 11"/>
                <a:gd name="T28" fmla="*/ 2147483647 w 11"/>
                <a:gd name="T29" fmla="*/ 2147483647 h 11"/>
                <a:gd name="T30" fmla="*/ 2147483647 w 11"/>
                <a:gd name="T31" fmla="*/ 2147483647 h 11"/>
                <a:gd name="T32" fmla="*/ 2147483647 w 11"/>
                <a:gd name="T33" fmla="*/ 2147483647 h 11"/>
                <a:gd name="T34" fmla="*/ 2147483647 w 11"/>
                <a:gd name="T35" fmla="*/ 0 h 11"/>
                <a:gd name="T36" fmla="*/ 2147483647 w 11"/>
                <a:gd name="T37" fmla="*/ 0 h 11"/>
                <a:gd name="T38" fmla="*/ 2147483647 w 11"/>
                <a:gd name="T39" fmla="*/ 0 h 11"/>
                <a:gd name="T40" fmla="*/ 2147483647 w 11"/>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1"/>
                <a:gd name="T65" fmla="*/ 11 w 1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1">
                  <a:moveTo>
                    <a:pt x="11" y="0"/>
                  </a:moveTo>
                  <a:lnTo>
                    <a:pt x="11" y="0"/>
                  </a:lnTo>
                  <a:lnTo>
                    <a:pt x="11" y="2"/>
                  </a:lnTo>
                  <a:lnTo>
                    <a:pt x="9" y="4"/>
                  </a:lnTo>
                  <a:lnTo>
                    <a:pt x="6" y="6"/>
                  </a:lnTo>
                  <a:lnTo>
                    <a:pt x="6" y="9"/>
                  </a:lnTo>
                  <a:lnTo>
                    <a:pt x="4" y="9"/>
                  </a:lnTo>
                  <a:lnTo>
                    <a:pt x="2" y="11"/>
                  </a:lnTo>
                  <a:lnTo>
                    <a:pt x="0" y="11"/>
                  </a:lnTo>
                  <a:lnTo>
                    <a:pt x="0" y="9"/>
                  </a:lnTo>
                  <a:lnTo>
                    <a:pt x="2" y="6"/>
                  </a:lnTo>
                  <a:lnTo>
                    <a:pt x="4" y="6"/>
                  </a:lnTo>
                  <a:lnTo>
                    <a:pt x="6" y="4"/>
                  </a:lnTo>
                  <a:lnTo>
                    <a:pt x="6" y="2"/>
                  </a:lnTo>
                  <a:lnTo>
                    <a:pt x="9" y="0"/>
                  </a:lnTo>
                  <a:lnTo>
                    <a:pt x="11"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22" name="Freeform 47">
              <a:extLst>
                <a:ext uri="{FF2B5EF4-FFF2-40B4-BE49-F238E27FC236}">
                  <a16:creationId xmlns:a16="http://schemas.microsoft.com/office/drawing/2014/main" id="{C0028310-B149-9CAA-E134-D04BB93FAB3C}"/>
                </a:ext>
              </a:extLst>
            </p:cNvPr>
            <p:cNvSpPr>
              <a:spLocks/>
            </p:cNvSpPr>
            <p:nvPr/>
          </p:nvSpPr>
          <p:spPr bwMode="auto">
            <a:xfrm>
              <a:off x="9217913" y="5538153"/>
              <a:ext cx="24903" cy="23278"/>
            </a:xfrm>
            <a:custGeom>
              <a:avLst/>
              <a:gdLst>
                <a:gd name="T0" fmla="*/ 0 w 11"/>
                <a:gd name="T1" fmla="*/ 0 h 12"/>
                <a:gd name="T2" fmla="*/ 0 w 11"/>
                <a:gd name="T3" fmla="*/ 0 h 12"/>
                <a:gd name="T4" fmla="*/ 2147483647 w 11"/>
                <a:gd name="T5" fmla="*/ 0 h 12"/>
                <a:gd name="T6" fmla="*/ 2147483647 w 11"/>
                <a:gd name="T7" fmla="*/ 0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2147483647 h 12"/>
                <a:gd name="T22" fmla="*/ 2147483647 w 11"/>
                <a:gd name="T23" fmla="*/ 2147483647 h 12"/>
                <a:gd name="T24" fmla="*/ 2147483647 w 11"/>
                <a:gd name="T25" fmla="*/ 2147483647 h 12"/>
                <a:gd name="T26" fmla="*/ 2147483647 w 11"/>
                <a:gd name="T27" fmla="*/ 2147483647 h 12"/>
                <a:gd name="T28" fmla="*/ 2147483647 w 11"/>
                <a:gd name="T29" fmla="*/ 2147483647 h 12"/>
                <a:gd name="T30" fmla="*/ 2147483647 w 11"/>
                <a:gd name="T31" fmla="*/ 2147483647 h 12"/>
                <a:gd name="T32" fmla="*/ 2147483647 w 11"/>
                <a:gd name="T33" fmla="*/ 2147483647 h 12"/>
                <a:gd name="T34" fmla="*/ 2147483647 w 11"/>
                <a:gd name="T35" fmla="*/ 2147483647 h 12"/>
                <a:gd name="T36" fmla="*/ 0 w 11"/>
                <a:gd name="T37" fmla="*/ 2147483647 h 12"/>
                <a:gd name="T38" fmla="*/ 0 w 11"/>
                <a:gd name="T39" fmla="*/ 2147483647 h 12"/>
                <a:gd name="T40" fmla="*/ 0 w 1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2"/>
                <a:gd name="T65" fmla="*/ 11 w 1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2">
                  <a:moveTo>
                    <a:pt x="0" y="0"/>
                  </a:moveTo>
                  <a:lnTo>
                    <a:pt x="0" y="0"/>
                  </a:lnTo>
                  <a:lnTo>
                    <a:pt x="2" y="0"/>
                  </a:lnTo>
                  <a:lnTo>
                    <a:pt x="4" y="0"/>
                  </a:lnTo>
                  <a:lnTo>
                    <a:pt x="6" y="2"/>
                  </a:lnTo>
                  <a:lnTo>
                    <a:pt x="9" y="5"/>
                  </a:lnTo>
                  <a:lnTo>
                    <a:pt x="9" y="7"/>
                  </a:lnTo>
                  <a:lnTo>
                    <a:pt x="11" y="9"/>
                  </a:lnTo>
                  <a:lnTo>
                    <a:pt x="11" y="12"/>
                  </a:lnTo>
                  <a:lnTo>
                    <a:pt x="9" y="12"/>
                  </a:lnTo>
                  <a:lnTo>
                    <a:pt x="9" y="9"/>
                  </a:lnTo>
                  <a:lnTo>
                    <a:pt x="6" y="7"/>
                  </a:lnTo>
                  <a:lnTo>
                    <a:pt x="6" y="5"/>
                  </a:lnTo>
                  <a:lnTo>
                    <a:pt x="4" y="2"/>
                  </a:lnTo>
                  <a:lnTo>
                    <a:pt x="2" y="2"/>
                  </a:lnTo>
                  <a:lnTo>
                    <a:pt x="0" y="2"/>
                  </a:lnTo>
                  <a:lnTo>
                    <a:pt x="0" y="0"/>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23" name="Freeform 48">
              <a:extLst>
                <a:ext uri="{FF2B5EF4-FFF2-40B4-BE49-F238E27FC236}">
                  <a16:creationId xmlns:a16="http://schemas.microsoft.com/office/drawing/2014/main" id="{D4032099-F8DB-1D41-F011-84B4B1833EE2}"/>
                </a:ext>
              </a:extLst>
            </p:cNvPr>
            <p:cNvSpPr>
              <a:spLocks/>
            </p:cNvSpPr>
            <p:nvPr/>
          </p:nvSpPr>
          <p:spPr bwMode="auto">
            <a:xfrm>
              <a:off x="9193011" y="5538153"/>
              <a:ext cx="24902" cy="23278"/>
            </a:xfrm>
            <a:custGeom>
              <a:avLst/>
              <a:gdLst>
                <a:gd name="T0" fmla="*/ 0 w 11"/>
                <a:gd name="T1" fmla="*/ 2147483647 h 12"/>
                <a:gd name="T2" fmla="*/ 0 w 11"/>
                <a:gd name="T3" fmla="*/ 2147483647 h 12"/>
                <a:gd name="T4" fmla="*/ 0 w 11"/>
                <a:gd name="T5" fmla="*/ 2147483647 h 12"/>
                <a:gd name="T6" fmla="*/ 0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0 h 12"/>
                <a:gd name="T16" fmla="*/ 2147483647 w 11"/>
                <a:gd name="T17" fmla="*/ 0 h 12"/>
                <a:gd name="T18" fmla="*/ 2147483647 w 11"/>
                <a:gd name="T19" fmla="*/ 0 h 12"/>
                <a:gd name="T20" fmla="*/ 2147483647 w 11"/>
                <a:gd name="T21" fmla="*/ 2147483647 h 12"/>
                <a:gd name="T22" fmla="*/ 2147483647 w 11"/>
                <a:gd name="T23" fmla="*/ 2147483647 h 12"/>
                <a:gd name="T24" fmla="*/ 2147483647 w 11"/>
                <a:gd name="T25" fmla="*/ 2147483647 h 12"/>
                <a:gd name="T26" fmla="*/ 2147483647 w 11"/>
                <a:gd name="T27" fmla="*/ 2147483647 h 12"/>
                <a:gd name="T28" fmla="*/ 2147483647 w 11"/>
                <a:gd name="T29" fmla="*/ 2147483647 h 12"/>
                <a:gd name="T30" fmla="*/ 2147483647 w 11"/>
                <a:gd name="T31" fmla="*/ 2147483647 h 12"/>
                <a:gd name="T32" fmla="*/ 2147483647 w 11"/>
                <a:gd name="T33" fmla="*/ 2147483647 h 12"/>
                <a:gd name="T34" fmla="*/ 2147483647 w 11"/>
                <a:gd name="T35" fmla="*/ 2147483647 h 12"/>
                <a:gd name="T36" fmla="*/ 2147483647 w 11"/>
                <a:gd name="T37" fmla="*/ 2147483647 h 12"/>
                <a:gd name="T38" fmla="*/ 2147483647 w 11"/>
                <a:gd name="T39" fmla="*/ 2147483647 h 12"/>
                <a:gd name="T40" fmla="*/ 0 w 11"/>
                <a:gd name="T41" fmla="*/ 2147483647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2"/>
                <a:gd name="T65" fmla="*/ 11 w 1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2">
                  <a:moveTo>
                    <a:pt x="0" y="12"/>
                  </a:moveTo>
                  <a:lnTo>
                    <a:pt x="0" y="12"/>
                  </a:lnTo>
                  <a:lnTo>
                    <a:pt x="0" y="9"/>
                  </a:lnTo>
                  <a:lnTo>
                    <a:pt x="0" y="7"/>
                  </a:lnTo>
                  <a:lnTo>
                    <a:pt x="3" y="5"/>
                  </a:lnTo>
                  <a:lnTo>
                    <a:pt x="3" y="2"/>
                  </a:lnTo>
                  <a:lnTo>
                    <a:pt x="5" y="2"/>
                  </a:lnTo>
                  <a:lnTo>
                    <a:pt x="7" y="0"/>
                  </a:lnTo>
                  <a:lnTo>
                    <a:pt x="9" y="0"/>
                  </a:lnTo>
                  <a:lnTo>
                    <a:pt x="11" y="0"/>
                  </a:lnTo>
                  <a:lnTo>
                    <a:pt x="11" y="2"/>
                  </a:lnTo>
                  <a:lnTo>
                    <a:pt x="9" y="2"/>
                  </a:lnTo>
                  <a:lnTo>
                    <a:pt x="7" y="2"/>
                  </a:lnTo>
                  <a:lnTo>
                    <a:pt x="5" y="5"/>
                  </a:lnTo>
                  <a:lnTo>
                    <a:pt x="5" y="7"/>
                  </a:lnTo>
                  <a:lnTo>
                    <a:pt x="3" y="7"/>
                  </a:lnTo>
                  <a:lnTo>
                    <a:pt x="3" y="9"/>
                  </a:lnTo>
                  <a:lnTo>
                    <a:pt x="3" y="12"/>
                  </a:lnTo>
                  <a:lnTo>
                    <a:pt x="0" y="12"/>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sp>
          <p:nvSpPr>
            <p:cNvPr id="124" name="Freeform 49">
              <a:extLst>
                <a:ext uri="{FF2B5EF4-FFF2-40B4-BE49-F238E27FC236}">
                  <a16:creationId xmlns:a16="http://schemas.microsoft.com/office/drawing/2014/main" id="{8F1CA6BF-9183-63BB-DA03-0034A93673CB}"/>
                </a:ext>
              </a:extLst>
            </p:cNvPr>
            <p:cNvSpPr>
              <a:spLocks/>
            </p:cNvSpPr>
            <p:nvPr/>
          </p:nvSpPr>
          <p:spPr bwMode="auto">
            <a:xfrm>
              <a:off x="9193011" y="5561431"/>
              <a:ext cx="24902" cy="19170"/>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0 w 11"/>
                <a:gd name="T15" fmla="*/ 2147483647 h 11"/>
                <a:gd name="T16" fmla="*/ 0 w 11"/>
                <a:gd name="T17" fmla="*/ 2147483647 h 11"/>
                <a:gd name="T18" fmla="*/ 0 w 11"/>
                <a:gd name="T19" fmla="*/ 0 h 11"/>
                <a:gd name="T20" fmla="*/ 2147483647 w 11"/>
                <a:gd name="T21" fmla="*/ 0 h 11"/>
                <a:gd name="T22" fmla="*/ 2147483647 w 11"/>
                <a:gd name="T23" fmla="*/ 0 h 11"/>
                <a:gd name="T24" fmla="*/ 2147483647 w 11"/>
                <a:gd name="T25" fmla="*/ 2147483647 h 11"/>
                <a:gd name="T26" fmla="*/ 2147483647 w 11"/>
                <a:gd name="T27" fmla="*/ 2147483647 h 11"/>
                <a:gd name="T28" fmla="*/ 2147483647 w 11"/>
                <a:gd name="T29" fmla="*/ 2147483647 h 11"/>
                <a:gd name="T30" fmla="*/ 2147483647 w 11"/>
                <a:gd name="T31" fmla="*/ 2147483647 h 11"/>
                <a:gd name="T32" fmla="*/ 2147483647 w 11"/>
                <a:gd name="T33" fmla="*/ 2147483647 h 11"/>
                <a:gd name="T34" fmla="*/ 2147483647 w 11"/>
                <a:gd name="T35" fmla="*/ 2147483647 h 11"/>
                <a:gd name="T36" fmla="*/ 2147483647 w 11"/>
                <a:gd name="T37" fmla="*/ 2147483647 h 11"/>
                <a:gd name="T38" fmla="*/ 2147483647 w 11"/>
                <a:gd name="T39" fmla="*/ 2147483647 h 11"/>
                <a:gd name="T40" fmla="*/ 2147483647 w 11"/>
                <a:gd name="T41" fmla="*/ 2147483647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1"/>
                <a:gd name="T65" fmla="*/ 11 w 1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1">
                  <a:moveTo>
                    <a:pt x="11" y="11"/>
                  </a:moveTo>
                  <a:lnTo>
                    <a:pt x="11" y="11"/>
                  </a:lnTo>
                  <a:lnTo>
                    <a:pt x="9" y="11"/>
                  </a:lnTo>
                  <a:lnTo>
                    <a:pt x="7" y="9"/>
                  </a:lnTo>
                  <a:lnTo>
                    <a:pt x="5" y="9"/>
                  </a:lnTo>
                  <a:lnTo>
                    <a:pt x="3" y="6"/>
                  </a:lnTo>
                  <a:lnTo>
                    <a:pt x="3" y="4"/>
                  </a:lnTo>
                  <a:lnTo>
                    <a:pt x="0" y="4"/>
                  </a:lnTo>
                  <a:lnTo>
                    <a:pt x="0" y="2"/>
                  </a:lnTo>
                  <a:lnTo>
                    <a:pt x="0" y="0"/>
                  </a:lnTo>
                  <a:lnTo>
                    <a:pt x="3" y="0"/>
                  </a:lnTo>
                  <a:lnTo>
                    <a:pt x="3" y="2"/>
                  </a:lnTo>
                  <a:lnTo>
                    <a:pt x="5" y="4"/>
                  </a:lnTo>
                  <a:lnTo>
                    <a:pt x="7" y="6"/>
                  </a:lnTo>
                  <a:lnTo>
                    <a:pt x="9" y="6"/>
                  </a:lnTo>
                  <a:lnTo>
                    <a:pt x="11" y="9"/>
                  </a:lnTo>
                  <a:lnTo>
                    <a:pt x="11" y="11"/>
                  </a:lnTo>
                  <a:close/>
                </a:path>
              </a:pathLst>
            </a:custGeom>
            <a:solidFill>
              <a:srgbClr val="1F1A17"/>
            </a:solidFill>
            <a:ln w="9525">
              <a:noFill/>
              <a:round/>
              <a:headEnd/>
              <a:tailEnd/>
            </a:ln>
          </p:spPr>
          <p:txBody>
            <a:bodyPr lIns="91352" tIns="45677" rIns="91352" bIns="45677"/>
            <a:lstStyle/>
            <a:p>
              <a:pPr>
                <a:lnSpc>
                  <a:spcPct val="100000"/>
                </a:lnSpc>
                <a:defRPr/>
              </a:pPr>
              <a:endParaRPr lang="de-DE">
                <a:latin typeface="Arial" panose="020B0604020202020204" pitchFamily="34" charset="0"/>
                <a:cs typeface="Arial" panose="020B0604020202020204" pitchFamily="34" charset="0"/>
              </a:endParaRPr>
            </a:p>
          </p:txBody>
        </p:sp>
        <p:cxnSp>
          <p:nvCxnSpPr>
            <p:cNvPr id="125" name="Gerade Verbindung 3">
              <a:extLst>
                <a:ext uri="{FF2B5EF4-FFF2-40B4-BE49-F238E27FC236}">
                  <a16:creationId xmlns:a16="http://schemas.microsoft.com/office/drawing/2014/main" id="{F696567A-503A-58E7-CA1F-A8B9B1E3359A}"/>
                </a:ext>
              </a:extLst>
            </p:cNvPr>
            <p:cNvCxnSpPr/>
            <p:nvPr/>
          </p:nvCxnSpPr>
          <p:spPr bwMode="auto">
            <a:xfrm>
              <a:off x="9214688" y="4646078"/>
              <a:ext cx="13281" cy="972178"/>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grpSp>
      <p:sp>
        <p:nvSpPr>
          <p:cNvPr id="130" name="Textfeld 129">
            <a:extLst>
              <a:ext uri="{FF2B5EF4-FFF2-40B4-BE49-F238E27FC236}">
                <a16:creationId xmlns:a16="http://schemas.microsoft.com/office/drawing/2014/main" id="{98B9427A-21EF-51F1-79A2-036D8F99B71D}"/>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410105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D8CA990-F3BF-39DD-D998-C5EECBEB179E}"/>
              </a:ext>
            </a:extLst>
          </p:cNvPr>
          <p:cNvSpPr>
            <a:spLocks noGrp="1"/>
          </p:cNvSpPr>
          <p:nvPr>
            <p:ph type="sldNum" sz="quarter" idx="12"/>
          </p:nvPr>
        </p:nvSpPr>
        <p:spPr/>
        <p:txBody>
          <a:bodyPr>
            <a:normAutofit lnSpcReduction="10000"/>
          </a:bodyPr>
          <a:lstStyle/>
          <a:p>
            <a:fld id="{F0C94032-CD4C-4C25-B0C2-CEC720522D92}" type="slidenum">
              <a:rPr lang="en-US" smtClean="0"/>
              <a:pPr/>
              <a:t>18</a:t>
            </a:fld>
            <a:endParaRPr lang="en-US" dirty="0"/>
          </a:p>
        </p:txBody>
      </p:sp>
      <p:sp>
        <p:nvSpPr>
          <p:cNvPr id="3" name="Inhaltsplatzhalter 2">
            <a:extLst>
              <a:ext uri="{FF2B5EF4-FFF2-40B4-BE49-F238E27FC236}">
                <a16:creationId xmlns:a16="http://schemas.microsoft.com/office/drawing/2014/main" id="{FC5FB26E-80A6-65C5-A5A4-505B4C0A9D3C}"/>
              </a:ext>
            </a:extLst>
          </p:cNvPr>
          <p:cNvSpPr>
            <a:spLocks noGrp="1"/>
          </p:cNvSpPr>
          <p:nvPr>
            <p:ph sz="quarter" idx="1"/>
          </p:nvPr>
        </p:nvSpPr>
        <p:spPr/>
        <p:txBody>
          <a:bodyPr/>
          <a:lstStyle/>
          <a:p>
            <a:pPr defTabSz="1041400">
              <a:defRPr/>
            </a:pPr>
            <a:r>
              <a:rPr lang="de-DE" dirty="0"/>
              <a:t>Der Schutzleiterstrom darf  3,5 mA nicht überschreiten.</a:t>
            </a:r>
          </a:p>
          <a:p>
            <a:pPr lvl="1" defTabSz="1041400">
              <a:defRPr/>
            </a:pPr>
            <a:r>
              <a:rPr lang="de-DE" dirty="0"/>
              <a:t>Mögliche Messverfahren</a:t>
            </a:r>
          </a:p>
          <a:p>
            <a:pPr lvl="1" defTabSz="1041400">
              <a:defRPr/>
            </a:pPr>
            <a:r>
              <a:rPr lang="de-DE" dirty="0"/>
              <a:t>Direktes Messverfahren</a:t>
            </a:r>
          </a:p>
          <a:p>
            <a:pPr marL="0" lvl="1" indent="0" defTabSz="1041400">
              <a:spcBef>
                <a:spcPts val="798"/>
              </a:spcBef>
              <a:buClr>
                <a:schemeClr val="accent2"/>
              </a:buClr>
              <a:buSzPct val="60000"/>
              <a:buNone/>
              <a:defRPr/>
            </a:pPr>
            <a:r>
              <a:rPr lang="de-DE" b="1" dirty="0"/>
              <a:t>Differenzstrommessverfahren</a:t>
            </a:r>
          </a:p>
          <a:p>
            <a:pPr defTabSz="1041400">
              <a:defRPr/>
            </a:pPr>
            <a:r>
              <a:rPr lang="de-DE" dirty="0"/>
              <a:t>Die Messung muss in beiden Steckerpositionen erfolgen.</a:t>
            </a:r>
          </a:p>
          <a:p>
            <a:endParaRPr lang="de-DE" dirty="0"/>
          </a:p>
        </p:txBody>
      </p:sp>
      <p:pic>
        <p:nvPicPr>
          <p:cNvPr id="9" name="Inhaltsplatzhalter 7">
            <a:extLst>
              <a:ext uri="{FF2B5EF4-FFF2-40B4-BE49-F238E27FC236}">
                <a16:creationId xmlns:a16="http://schemas.microsoft.com/office/drawing/2014/main" id="{FB9105D6-43C3-6F5B-E00C-8F885F157489}"/>
              </a:ext>
            </a:extLst>
          </p:cNvPr>
          <p:cNvPicPr>
            <a:picLocks noGrp="1" noChangeAspect="1"/>
          </p:cNvPicPr>
          <p:nvPr>
            <p:ph sz="quarter" idx="13"/>
          </p:nvPr>
        </p:nvPicPr>
        <p:blipFill>
          <a:blip r:embed="rId2"/>
          <a:stretch>
            <a:fillRect/>
          </a:stretch>
        </p:blipFill>
        <p:spPr>
          <a:xfrm>
            <a:off x="7720806" y="2648744"/>
            <a:ext cx="4267200" cy="3187700"/>
          </a:xfrm>
          <a:prstGeom prst="rect">
            <a:avLst/>
          </a:prstGeom>
        </p:spPr>
      </p:pic>
      <p:sp>
        <p:nvSpPr>
          <p:cNvPr id="5" name="Titel 4">
            <a:extLst>
              <a:ext uri="{FF2B5EF4-FFF2-40B4-BE49-F238E27FC236}">
                <a16:creationId xmlns:a16="http://schemas.microsoft.com/office/drawing/2014/main" id="{3E5E52CC-A896-B821-B618-730A0CEAAEBB}"/>
              </a:ext>
            </a:extLst>
          </p:cNvPr>
          <p:cNvSpPr>
            <a:spLocks noGrp="1"/>
          </p:cNvSpPr>
          <p:nvPr>
            <p:ph type="title"/>
          </p:nvPr>
        </p:nvSpPr>
        <p:spPr/>
        <p:txBody>
          <a:bodyPr/>
          <a:lstStyle/>
          <a:p>
            <a:r>
              <a:rPr lang="de-DE" dirty="0"/>
              <a:t>Messung des Schutzleiterstromes</a:t>
            </a:r>
          </a:p>
        </p:txBody>
      </p:sp>
      <p:sp>
        <p:nvSpPr>
          <p:cNvPr id="130" name="Textfeld 129">
            <a:extLst>
              <a:ext uri="{FF2B5EF4-FFF2-40B4-BE49-F238E27FC236}">
                <a16:creationId xmlns:a16="http://schemas.microsoft.com/office/drawing/2014/main" id="{98B9427A-21EF-51F1-79A2-036D8F99B71D}"/>
              </a:ext>
            </a:extLst>
          </p:cNvPr>
          <p:cNvSpPr txBox="1"/>
          <p:nvPr/>
        </p:nvSpPr>
        <p:spPr>
          <a:xfrm>
            <a:off x="8961673" y="6758887"/>
            <a:ext cx="264848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Gossen </a:t>
            </a:r>
            <a:r>
              <a:rPr lang="de-DE" sz="1200" dirty="0" err="1">
                <a:latin typeface="Arial" panose="020B0604020202020204" pitchFamily="34" charset="0"/>
                <a:cs typeface="Arial" panose="020B0604020202020204" pitchFamily="34" charset="0"/>
              </a:rPr>
              <a:t>Metrawatt</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400664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D8CA990-F3BF-39DD-D998-C5EECBEB179E}"/>
              </a:ext>
            </a:extLst>
          </p:cNvPr>
          <p:cNvSpPr>
            <a:spLocks noGrp="1"/>
          </p:cNvSpPr>
          <p:nvPr>
            <p:ph type="sldNum" sz="quarter" idx="12"/>
          </p:nvPr>
        </p:nvSpPr>
        <p:spPr/>
        <p:txBody>
          <a:bodyPr>
            <a:normAutofit lnSpcReduction="10000"/>
          </a:bodyPr>
          <a:lstStyle/>
          <a:p>
            <a:fld id="{F0C94032-CD4C-4C25-B0C2-CEC720522D92}" type="slidenum">
              <a:rPr lang="en-US" smtClean="0"/>
              <a:pPr/>
              <a:t>19</a:t>
            </a:fld>
            <a:endParaRPr lang="en-US" dirty="0"/>
          </a:p>
        </p:txBody>
      </p:sp>
      <p:sp>
        <p:nvSpPr>
          <p:cNvPr id="3" name="Inhaltsplatzhalter 2">
            <a:extLst>
              <a:ext uri="{FF2B5EF4-FFF2-40B4-BE49-F238E27FC236}">
                <a16:creationId xmlns:a16="http://schemas.microsoft.com/office/drawing/2014/main" id="{FC5FB26E-80A6-65C5-A5A4-505B4C0A9D3C}"/>
              </a:ext>
            </a:extLst>
          </p:cNvPr>
          <p:cNvSpPr>
            <a:spLocks noGrp="1"/>
          </p:cNvSpPr>
          <p:nvPr>
            <p:ph sz="quarter" idx="1"/>
          </p:nvPr>
        </p:nvSpPr>
        <p:spPr/>
        <p:txBody>
          <a:bodyPr>
            <a:normAutofit/>
          </a:bodyPr>
          <a:lstStyle/>
          <a:p>
            <a:pPr defTabSz="1041400">
              <a:defRPr/>
            </a:pPr>
            <a:r>
              <a:rPr lang="de-DE" dirty="0"/>
              <a:t>Bei der Fehlerstrom-Schutzeinrichtung mit einem Bemessungsdifferenzstrom von max. 30 mA muss messtechnisch nachgewiesen werden, dass die Auslösung bei einem Differenzstrom von 30 mA spätestens nach 0,3 s erfolgt. </a:t>
            </a:r>
          </a:p>
        </p:txBody>
      </p:sp>
      <p:pic>
        <p:nvPicPr>
          <p:cNvPr id="5122" name="Picture 2" descr="EV-Diagnosetester und Sicherheitstester für DC Ladepunkte (CCS)">
            <a:extLst>
              <a:ext uri="{FF2B5EF4-FFF2-40B4-BE49-F238E27FC236}">
                <a16:creationId xmlns:a16="http://schemas.microsoft.com/office/drawing/2014/main" id="{56C7D952-4243-F01F-FE62-CF0BE98CF40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996906" y="2039144"/>
            <a:ext cx="5715000" cy="44069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3E5E52CC-A896-B821-B618-730A0CEAAEBB}"/>
              </a:ext>
            </a:extLst>
          </p:cNvPr>
          <p:cNvSpPr>
            <a:spLocks noGrp="1"/>
          </p:cNvSpPr>
          <p:nvPr>
            <p:ph type="title"/>
          </p:nvPr>
        </p:nvSpPr>
        <p:spPr/>
        <p:txBody>
          <a:bodyPr/>
          <a:lstStyle/>
          <a:p>
            <a:r>
              <a:rPr lang="de-DE" dirty="0"/>
              <a:t>Auslösestrom und Auslösezeit PRCD</a:t>
            </a:r>
          </a:p>
        </p:txBody>
      </p:sp>
      <p:sp>
        <p:nvSpPr>
          <p:cNvPr id="130" name="Textfeld 129">
            <a:extLst>
              <a:ext uri="{FF2B5EF4-FFF2-40B4-BE49-F238E27FC236}">
                <a16:creationId xmlns:a16="http://schemas.microsoft.com/office/drawing/2014/main" id="{98B9427A-21EF-51F1-79A2-036D8F99B71D}"/>
              </a:ext>
            </a:extLst>
          </p:cNvPr>
          <p:cNvSpPr txBox="1"/>
          <p:nvPr/>
        </p:nvSpPr>
        <p:spPr>
          <a:xfrm>
            <a:off x="8961674" y="6758887"/>
            <a:ext cx="264848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Gossen </a:t>
            </a:r>
            <a:r>
              <a:rPr lang="de-DE" sz="1200" dirty="0" err="1">
                <a:latin typeface="Arial" panose="020B0604020202020204" pitchFamily="34" charset="0"/>
                <a:cs typeface="Arial" panose="020B0604020202020204" pitchFamily="34" charset="0"/>
              </a:rPr>
              <a:t>Metrawatt</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262998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a:xfrm>
            <a:off x="2016444" y="3024505"/>
            <a:ext cx="10866384" cy="3984307"/>
          </a:xfrm>
        </p:spPr>
        <p:txBody>
          <a:bodyPr>
            <a:normAutofit/>
          </a:bodyPr>
          <a:lstStyle/>
          <a:p>
            <a:pPr marL="342900" indent="-342900">
              <a:buFont typeface="Wingdings" panose="05000000000000000000" pitchFamily="2" charset="2"/>
              <a:buChar char="§"/>
            </a:pPr>
            <a:r>
              <a:rPr lang="de-DE" dirty="0"/>
              <a:t>Prüfung von Ladekabel nach VDE 0702 und VDE 0122-1 mit ICCB</a:t>
            </a:r>
          </a:p>
          <a:p>
            <a:pPr marL="342900" indent="-342900">
              <a:buFont typeface="Wingdings" panose="05000000000000000000" pitchFamily="2" charset="2"/>
              <a:buChar char="§"/>
            </a:pPr>
            <a:r>
              <a:rPr lang="de-DE" dirty="0"/>
              <a:t>Prüfung von Ladekabel VDE 0702 und VDE 0122-1 ohne ICCB</a:t>
            </a:r>
          </a:p>
          <a:p>
            <a:pPr marL="342900" indent="-342900">
              <a:buFont typeface="Wingdings" panose="05000000000000000000" pitchFamily="2" charset="2"/>
              <a:buChar char="§"/>
            </a:pPr>
            <a:r>
              <a:rPr lang="de-DE" dirty="0"/>
              <a:t>Erst- und Wiederholungsprüfung der Ladeinfrastruktur nach VDE 0100-600 / </a:t>
            </a:r>
            <a:br>
              <a:rPr lang="de-DE" dirty="0"/>
            </a:br>
            <a:r>
              <a:rPr lang="de-DE" dirty="0"/>
              <a:t>VDE 0105-100/A1</a:t>
            </a:r>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1E9AB14-F200-0E3C-8221-CA6D21C6A3B6}"/>
              </a:ext>
            </a:extLst>
          </p:cNvPr>
          <p:cNvSpPr>
            <a:spLocks noGrp="1"/>
          </p:cNvSpPr>
          <p:nvPr>
            <p:ph type="sldNum" sz="quarter" idx="12"/>
          </p:nvPr>
        </p:nvSpPr>
        <p:spPr/>
        <p:txBody>
          <a:bodyPr>
            <a:normAutofit lnSpcReduction="10000"/>
          </a:bodyPr>
          <a:lstStyle/>
          <a:p>
            <a:fld id="{F0C94032-CD4C-4C25-B0C2-CEC720522D92}" type="slidenum">
              <a:rPr lang="en-US" smtClean="0"/>
              <a:pPr/>
              <a:t>20</a:t>
            </a:fld>
            <a:endParaRPr lang="en-US" dirty="0"/>
          </a:p>
        </p:txBody>
      </p:sp>
      <p:sp>
        <p:nvSpPr>
          <p:cNvPr id="3" name="Inhaltsplatzhalter 2">
            <a:extLst>
              <a:ext uri="{FF2B5EF4-FFF2-40B4-BE49-F238E27FC236}">
                <a16:creationId xmlns:a16="http://schemas.microsoft.com/office/drawing/2014/main" id="{BC7F88E3-88AA-4F1C-5A91-2A24A0697682}"/>
              </a:ext>
            </a:extLst>
          </p:cNvPr>
          <p:cNvSpPr>
            <a:spLocks noGrp="1"/>
          </p:cNvSpPr>
          <p:nvPr>
            <p:ph sz="quarter" idx="1"/>
          </p:nvPr>
        </p:nvSpPr>
        <p:spPr/>
        <p:txBody>
          <a:bodyPr/>
          <a:lstStyle/>
          <a:p>
            <a:r>
              <a:rPr lang="de-DE" dirty="0"/>
              <a:t>Auf Grund der unterschiedlichen Strombelastbarkeit der Ladeleitungsgarnituren sind gemäß VDE 0122-1 (IEC 61851) Widerstandsnennwerte </a:t>
            </a:r>
            <a:r>
              <a:rPr lang="de-DE" dirty="0" err="1"/>
              <a:t>Rc</a:t>
            </a:r>
            <a:r>
              <a:rPr lang="de-DE" dirty="0"/>
              <a:t> zwischen PP und PE definiert. </a:t>
            </a:r>
          </a:p>
          <a:p>
            <a:endParaRPr lang="de-DE" dirty="0"/>
          </a:p>
        </p:txBody>
      </p:sp>
      <p:pic>
        <p:nvPicPr>
          <p:cNvPr id="8" name="Inhaltsplatzhalter 13">
            <a:extLst>
              <a:ext uri="{FF2B5EF4-FFF2-40B4-BE49-F238E27FC236}">
                <a16:creationId xmlns:a16="http://schemas.microsoft.com/office/drawing/2014/main" id="{9B34D3FE-9F15-880F-0EF9-246C6AD0A667}"/>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val="0"/>
              </a:ext>
            </a:extLst>
          </a:blip>
          <a:stretch/>
        </p:blipFill>
        <p:spPr>
          <a:xfrm>
            <a:off x="7631906" y="2775744"/>
            <a:ext cx="4445000" cy="2933700"/>
          </a:xfrm>
          <a:prstGeom prst="rect">
            <a:avLst/>
          </a:prstGeom>
        </p:spPr>
      </p:pic>
      <p:sp>
        <p:nvSpPr>
          <p:cNvPr id="5" name="Titel 4">
            <a:extLst>
              <a:ext uri="{FF2B5EF4-FFF2-40B4-BE49-F238E27FC236}">
                <a16:creationId xmlns:a16="http://schemas.microsoft.com/office/drawing/2014/main" id="{D1484B84-A01D-884D-C0AB-27CF31F50BD4}"/>
              </a:ext>
            </a:extLst>
          </p:cNvPr>
          <p:cNvSpPr>
            <a:spLocks noGrp="1"/>
          </p:cNvSpPr>
          <p:nvPr>
            <p:ph type="title"/>
          </p:nvPr>
        </p:nvSpPr>
        <p:spPr/>
        <p:txBody>
          <a:bodyPr/>
          <a:lstStyle/>
          <a:p>
            <a:r>
              <a:rPr lang="de-DE" dirty="0"/>
              <a:t>Ladekabel Mode 3 - Strombelastbarkeit der Ladeleitung</a:t>
            </a:r>
          </a:p>
        </p:txBody>
      </p:sp>
      <p:graphicFrame>
        <p:nvGraphicFramePr>
          <p:cNvPr id="16" name="Tabelle 15">
            <a:extLst>
              <a:ext uri="{FF2B5EF4-FFF2-40B4-BE49-F238E27FC236}">
                <a16:creationId xmlns:a16="http://schemas.microsoft.com/office/drawing/2014/main" id="{E1D2D14F-7EE0-08D2-8968-22BD5704D6F6}"/>
              </a:ext>
            </a:extLst>
          </p:cNvPr>
          <p:cNvGraphicFramePr>
            <a:graphicFrameLocks noGrp="1"/>
          </p:cNvGraphicFramePr>
          <p:nvPr>
            <p:extLst>
              <p:ext uri="{D42A27DB-BD31-4B8C-83A1-F6EECF244321}">
                <p14:modId xmlns:p14="http://schemas.microsoft.com/office/powerpoint/2010/main" val="3789304050"/>
              </p:ext>
            </p:extLst>
          </p:nvPr>
        </p:nvGraphicFramePr>
        <p:xfrm>
          <a:off x="896197" y="3688912"/>
          <a:ext cx="5571756" cy="2225040"/>
        </p:xfrm>
        <a:graphic>
          <a:graphicData uri="http://schemas.openxmlformats.org/drawingml/2006/table">
            <a:tbl>
              <a:tblPr firstRow="1" bandRow="1">
                <a:tableStyleId>{5C22544A-7EE6-4342-B048-85BDC9FD1C3A}</a:tableStyleId>
              </a:tblPr>
              <a:tblGrid>
                <a:gridCol w="1857252">
                  <a:extLst>
                    <a:ext uri="{9D8B030D-6E8A-4147-A177-3AD203B41FA5}">
                      <a16:colId xmlns:a16="http://schemas.microsoft.com/office/drawing/2014/main" val="2475217820"/>
                    </a:ext>
                  </a:extLst>
                </a:gridCol>
                <a:gridCol w="1857252">
                  <a:extLst>
                    <a:ext uri="{9D8B030D-6E8A-4147-A177-3AD203B41FA5}">
                      <a16:colId xmlns:a16="http://schemas.microsoft.com/office/drawing/2014/main" val="2929323517"/>
                    </a:ext>
                  </a:extLst>
                </a:gridCol>
                <a:gridCol w="1857252">
                  <a:extLst>
                    <a:ext uri="{9D8B030D-6E8A-4147-A177-3AD203B41FA5}">
                      <a16:colId xmlns:a16="http://schemas.microsoft.com/office/drawing/2014/main" val="2839628104"/>
                    </a:ext>
                  </a:extLst>
                </a:gridCol>
              </a:tblGrid>
              <a:tr h="370840">
                <a:tc>
                  <a:txBody>
                    <a:bodyPr/>
                    <a:lstStyle/>
                    <a:p>
                      <a:pPr algn="ctr"/>
                      <a:r>
                        <a:rPr lang="de-DE" sz="1800" dirty="0">
                          <a:solidFill>
                            <a:schemeClr val="bg1"/>
                          </a:solidFill>
                          <a:latin typeface="Arial" panose="020B0604020202020204" pitchFamily="34" charset="0"/>
                          <a:cs typeface="Arial" panose="020B0604020202020204" pitchFamily="34" charset="0"/>
                        </a:rPr>
                        <a:t>Widerstand</a:t>
                      </a:r>
                    </a:p>
                  </a:txBody>
                  <a:tcPr/>
                </a:tc>
                <a:tc>
                  <a:txBody>
                    <a:bodyPr/>
                    <a:lstStyle/>
                    <a:p>
                      <a:pPr algn="ctr"/>
                      <a:r>
                        <a:rPr lang="de-DE" sz="1800" dirty="0">
                          <a:solidFill>
                            <a:schemeClr val="bg1"/>
                          </a:solidFill>
                          <a:latin typeface="Arial" panose="020B0604020202020204" pitchFamily="34" charset="0"/>
                          <a:cs typeface="Arial" panose="020B0604020202020204" pitchFamily="34" charset="0"/>
                        </a:rPr>
                        <a:t>Strom</a:t>
                      </a:r>
                    </a:p>
                  </a:txBody>
                  <a:tcPr/>
                </a:tc>
                <a:tc>
                  <a:txBody>
                    <a:bodyPr/>
                    <a:lstStyle/>
                    <a:p>
                      <a:pPr algn="ctr"/>
                      <a:r>
                        <a:rPr lang="de-DE" sz="1800" dirty="0">
                          <a:solidFill>
                            <a:schemeClr val="bg1"/>
                          </a:solidFill>
                          <a:latin typeface="Arial" panose="020B0604020202020204" pitchFamily="34" charset="0"/>
                          <a:cs typeface="Arial" panose="020B0604020202020204" pitchFamily="34" charset="0"/>
                        </a:rPr>
                        <a:t>Querschnitt</a:t>
                      </a:r>
                    </a:p>
                  </a:txBody>
                  <a:tcPr/>
                </a:tc>
                <a:extLst>
                  <a:ext uri="{0D108BD9-81ED-4DB2-BD59-A6C34878D82A}">
                    <a16:rowId xmlns:a16="http://schemas.microsoft.com/office/drawing/2014/main" val="3385889396"/>
                  </a:ext>
                </a:extLst>
              </a:tr>
              <a:tr h="370840">
                <a:tc>
                  <a:txBody>
                    <a:bodyPr/>
                    <a:lstStyle/>
                    <a:p>
                      <a:pPr algn="ctr"/>
                      <a:r>
                        <a:rPr lang="de-DE" sz="1600" dirty="0">
                          <a:solidFill>
                            <a:schemeClr val="tx1"/>
                          </a:solidFill>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Kein Kabel</a:t>
                      </a:r>
                    </a:p>
                  </a:txBody>
                  <a:tcPr/>
                </a:tc>
                <a:tc>
                  <a:txBody>
                    <a:bodyPr/>
                    <a:lstStyle/>
                    <a:p>
                      <a:pPr algn="ctr"/>
                      <a:endParaRPr lang="de-DE" sz="16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822973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1500 </a:t>
                      </a:r>
                      <a:r>
                        <a:rPr lang="el-GR" sz="1600" b="0" dirty="0">
                          <a:latin typeface="Arial" panose="020B0604020202020204" pitchFamily="34" charset="0"/>
                          <a:cs typeface="Arial" panose="020B0604020202020204" pitchFamily="34" charset="0"/>
                        </a:rPr>
                        <a:t>Ω</a:t>
                      </a:r>
                      <a:endParaRPr lang="de-DE" sz="16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13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1,5 mm</a:t>
                      </a:r>
                      <a:r>
                        <a:rPr lang="de-DE" sz="1600" b="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511697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680 </a:t>
                      </a:r>
                      <a:r>
                        <a:rPr lang="el-GR" sz="1600" b="0" dirty="0">
                          <a:latin typeface="Arial" panose="020B0604020202020204" pitchFamily="34" charset="0"/>
                          <a:cs typeface="Arial" panose="020B0604020202020204" pitchFamily="34" charset="0"/>
                        </a:rPr>
                        <a:t>Ω</a:t>
                      </a:r>
                      <a:endParaRPr lang="de-DE" sz="16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20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2,5 mm</a:t>
                      </a:r>
                      <a:r>
                        <a:rPr lang="de-DE" sz="1600" b="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42936579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220 </a:t>
                      </a:r>
                      <a:r>
                        <a:rPr lang="el-GR" sz="1600" b="0" dirty="0">
                          <a:latin typeface="Arial" panose="020B0604020202020204" pitchFamily="34" charset="0"/>
                          <a:cs typeface="Arial" panose="020B0604020202020204" pitchFamily="34" charset="0"/>
                        </a:rPr>
                        <a:t>Ω</a:t>
                      </a:r>
                      <a:endParaRPr lang="de-DE" sz="16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32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6,0 mm</a:t>
                      </a:r>
                      <a:r>
                        <a:rPr lang="de-DE" sz="1600" b="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22608819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100 </a:t>
                      </a:r>
                      <a:r>
                        <a:rPr lang="el-GR" sz="1600" b="0" dirty="0">
                          <a:latin typeface="Arial" panose="020B0604020202020204" pitchFamily="34" charset="0"/>
                          <a:cs typeface="Arial" panose="020B0604020202020204" pitchFamily="34" charset="0"/>
                        </a:rPr>
                        <a:t>Ω</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63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16,0 mm</a:t>
                      </a:r>
                      <a:r>
                        <a:rPr lang="de-DE" sz="1600" b="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2557761466"/>
                  </a:ext>
                </a:extLst>
              </a:tr>
            </a:tbl>
          </a:graphicData>
        </a:graphic>
      </p:graphicFrame>
      <p:sp>
        <p:nvSpPr>
          <p:cNvPr id="4" name="Textfeld 3">
            <a:extLst>
              <a:ext uri="{FF2B5EF4-FFF2-40B4-BE49-F238E27FC236}">
                <a16:creationId xmlns:a16="http://schemas.microsoft.com/office/drawing/2014/main" id="{EB2E6FAE-B2C6-F7EA-24D9-0367CEC46970}"/>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2705462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A25D1-24F1-3B78-DDED-D34BC4A5B03B}"/>
              </a:ext>
            </a:extLst>
          </p:cNvPr>
          <p:cNvSpPr>
            <a:spLocks noGrp="1"/>
          </p:cNvSpPr>
          <p:nvPr>
            <p:ph type="title"/>
          </p:nvPr>
        </p:nvSpPr>
        <p:spPr/>
        <p:txBody>
          <a:bodyPr/>
          <a:lstStyle/>
          <a:p>
            <a:r>
              <a:rPr lang="de-DE" dirty="0"/>
              <a:t>Ladekabel Mode 2</a:t>
            </a:r>
          </a:p>
        </p:txBody>
      </p:sp>
      <p:sp>
        <p:nvSpPr>
          <p:cNvPr id="3" name="Foliennummernplatzhalter 2">
            <a:extLst>
              <a:ext uri="{FF2B5EF4-FFF2-40B4-BE49-F238E27FC236}">
                <a16:creationId xmlns:a16="http://schemas.microsoft.com/office/drawing/2014/main" id="{2129F3AC-72A3-3B7C-CEE5-1D123E837CA4}"/>
              </a:ext>
            </a:extLst>
          </p:cNvPr>
          <p:cNvSpPr>
            <a:spLocks noGrp="1"/>
          </p:cNvSpPr>
          <p:nvPr>
            <p:ph type="sldNum" sz="quarter" idx="12"/>
          </p:nvPr>
        </p:nvSpPr>
        <p:spPr/>
        <p:txBody>
          <a:bodyPr>
            <a:normAutofit lnSpcReduction="10000"/>
          </a:bodyPr>
          <a:lstStyle/>
          <a:p>
            <a:fld id="{F0C94032-CD4C-4C25-B0C2-CEC720522D92}" type="slidenum">
              <a:rPr lang="en-US" smtClean="0"/>
              <a:pPr/>
              <a:t>21</a:t>
            </a:fld>
            <a:endParaRPr lang="en-US" dirty="0"/>
          </a:p>
        </p:txBody>
      </p:sp>
      <p:graphicFrame>
        <p:nvGraphicFramePr>
          <p:cNvPr id="5" name="Inhaltsplatzhalter 4">
            <a:extLst>
              <a:ext uri="{FF2B5EF4-FFF2-40B4-BE49-F238E27FC236}">
                <a16:creationId xmlns:a16="http://schemas.microsoft.com/office/drawing/2014/main" id="{47CA3DB2-B24D-9940-0202-95F43294EFE8}"/>
              </a:ext>
            </a:extLst>
          </p:cNvPr>
          <p:cNvGraphicFramePr>
            <a:graphicFrameLocks noGrp="1"/>
          </p:cNvGraphicFramePr>
          <p:nvPr>
            <p:ph sz="quarter" idx="14"/>
            <p:extLst>
              <p:ext uri="{D42A27DB-BD31-4B8C-83A1-F6EECF244321}">
                <p14:modId xmlns:p14="http://schemas.microsoft.com/office/powerpoint/2010/main" val="145199142"/>
              </p:ext>
            </p:extLst>
          </p:nvPr>
        </p:nvGraphicFramePr>
        <p:xfrm>
          <a:off x="900113" y="1763713"/>
          <a:ext cx="11966573" cy="3235960"/>
        </p:xfrm>
        <a:graphic>
          <a:graphicData uri="http://schemas.openxmlformats.org/drawingml/2006/table">
            <a:tbl>
              <a:tblPr firstRow="1" bandRow="1">
                <a:tableStyleId>{5C22544A-7EE6-4342-B048-85BDC9FD1C3A}</a:tableStyleId>
              </a:tblPr>
              <a:tblGrid>
                <a:gridCol w="3988859">
                  <a:extLst>
                    <a:ext uri="{9D8B030D-6E8A-4147-A177-3AD203B41FA5}">
                      <a16:colId xmlns:a16="http://schemas.microsoft.com/office/drawing/2014/main" val="3107129322"/>
                    </a:ext>
                  </a:extLst>
                </a:gridCol>
                <a:gridCol w="4946156">
                  <a:extLst>
                    <a:ext uri="{9D8B030D-6E8A-4147-A177-3AD203B41FA5}">
                      <a16:colId xmlns:a16="http://schemas.microsoft.com/office/drawing/2014/main" val="3172879921"/>
                    </a:ext>
                  </a:extLst>
                </a:gridCol>
                <a:gridCol w="3031558">
                  <a:extLst>
                    <a:ext uri="{9D8B030D-6E8A-4147-A177-3AD203B41FA5}">
                      <a16:colId xmlns:a16="http://schemas.microsoft.com/office/drawing/2014/main" val="901802509"/>
                    </a:ext>
                  </a:extLst>
                </a:gridCol>
              </a:tblGrid>
              <a:tr h="370840">
                <a:tc>
                  <a:txBody>
                    <a:bodyPr/>
                    <a:lstStyle/>
                    <a:p>
                      <a:pPr algn="ctr"/>
                      <a:r>
                        <a:rPr lang="de-DE" sz="1800" dirty="0">
                          <a:solidFill>
                            <a:schemeClr val="bg1"/>
                          </a:solidFill>
                          <a:latin typeface="Arial" panose="020B0604020202020204" pitchFamily="34" charset="0"/>
                          <a:cs typeface="Arial" panose="020B0604020202020204" pitchFamily="34" charset="0"/>
                        </a:rPr>
                        <a:t>Erprobungen</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Funktionen</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Ergebnis</a:t>
                      </a:r>
                    </a:p>
                  </a:txBody>
                  <a:tcPr marL="89081" marR="89081"/>
                </a:tc>
                <a:extLst>
                  <a:ext uri="{0D108BD9-81ED-4DB2-BD59-A6C34878D82A}">
                    <a16:rowId xmlns:a16="http://schemas.microsoft.com/office/drawing/2014/main" val="987575936"/>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Einstellung des Ladestroms</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(Sofern möglich)</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Funktionsprüfung</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6 A am ICCB</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8 A am ICCB</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10 A am ICCB </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13 A am ICCB</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16 A am ICCB</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3218471494"/>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Funktionsprüfung der Abschaltung mittels Adapter </a:t>
                      </a:r>
                    </a:p>
                  </a:txBody>
                  <a:tcPr marL="89081" marR="89081" anchor="ctr"/>
                </a:tc>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Unterbrechung L</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Unterbrechung N</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Unterbrechung PE</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Vertauschung L-PE</a:t>
                      </a:r>
                    </a:p>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Fremdspannung U extern auf PE </a:t>
                      </a:r>
                    </a:p>
                  </a:txBody>
                  <a:tcPr marL="89081" marR="89081" anchor="ctr"/>
                </a:tc>
                <a:tc>
                  <a:txBody>
                    <a:bodyPr/>
                    <a:lstStyle/>
                    <a:p>
                      <a:pPr algn="ctr"/>
                      <a:endParaRPr lang="de-DE"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3125247961"/>
                  </a:ext>
                </a:extLst>
              </a:tr>
            </a:tbl>
          </a:graphicData>
        </a:graphic>
      </p:graphicFrame>
    </p:spTree>
    <p:extLst>
      <p:ext uri="{BB962C8B-B14F-4D97-AF65-F5344CB8AC3E}">
        <p14:creationId xmlns:p14="http://schemas.microsoft.com/office/powerpoint/2010/main" val="1850520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A25D1-24F1-3B78-DDED-D34BC4A5B03B}"/>
              </a:ext>
            </a:extLst>
          </p:cNvPr>
          <p:cNvSpPr>
            <a:spLocks noGrp="1"/>
          </p:cNvSpPr>
          <p:nvPr>
            <p:ph type="title"/>
          </p:nvPr>
        </p:nvSpPr>
        <p:spPr/>
        <p:txBody>
          <a:bodyPr/>
          <a:lstStyle/>
          <a:p>
            <a:r>
              <a:rPr lang="de-DE" dirty="0"/>
              <a:t>Ladekabel Mode 2</a:t>
            </a:r>
          </a:p>
        </p:txBody>
      </p:sp>
      <p:sp>
        <p:nvSpPr>
          <p:cNvPr id="3" name="Foliennummernplatzhalter 2">
            <a:extLst>
              <a:ext uri="{FF2B5EF4-FFF2-40B4-BE49-F238E27FC236}">
                <a16:creationId xmlns:a16="http://schemas.microsoft.com/office/drawing/2014/main" id="{2129F3AC-72A3-3B7C-CEE5-1D123E837CA4}"/>
              </a:ext>
            </a:extLst>
          </p:cNvPr>
          <p:cNvSpPr>
            <a:spLocks noGrp="1"/>
          </p:cNvSpPr>
          <p:nvPr>
            <p:ph type="sldNum" sz="quarter" idx="12"/>
          </p:nvPr>
        </p:nvSpPr>
        <p:spPr/>
        <p:txBody>
          <a:bodyPr>
            <a:normAutofit lnSpcReduction="10000"/>
          </a:bodyPr>
          <a:lstStyle/>
          <a:p>
            <a:fld id="{F0C94032-CD4C-4C25-B0C2-CEC720522D92}" type="slidenum">
              <a:rPr lang="en-US" smtClean="0"/>
              <a:pPr/>
              <a:t>22</a:t>
            </a:fld>
            <a:endParaRPr lang="en-US" dirty="0"/>
          </a:p>
        </p:txBody>
      </p:sp>
      <p:graphicFrame>
        <p:nvGraphicFramePr>
          <p:cNvPr id="5" name="Inhaltsplatzhalter 4">
            <a:extLst>
              <a:ext uri="{FF2B5EF4-FFF2-40B4-BE49-F238E27FC236}">
                <a16:creationId xmlns:a16="http://schemas.microsoft.com/office/drawing/2014/main" id="{47CA3DB2-B24D-9940-0202-95F43294EFE8}"/>
              </a:ext>
            </a:extLst>
          </p:cNvPr>
          <p:cNvGraphicFramePr>
            <a:graphicFrameLocks noGrp="1"/>
          </p:cNvGraphicFramePr>
          <p:nvPr>
            <p:ph sz="quarter" idx="14"/>
            <p:extLst>
              <p:ext uri="{D42A27DB-BD31-4B8C-83A1-F6EECF244321}">
                <p14:modId xmlns:p14="http://schemas.microsoft.com/office/powerpoint/2010/main" val="3686253921"/>
              </p:ext>
            </p:extLst>
          </p:nvPr>
        </p:nvGraphicFramePr>
        <p:xfrm>
          <a:off x="900113" y="1763713"/>
          <a:ext cx="11966573" cy="2849880"/>
        </p:xfrm>
        <a:graphic>
          <a:graphicData uri="http://schemas.openxmlformats.org/drawingml/2006/table">
            <a:tbl>
              <a:tblPr firstRow="1" bandRow="1">
                <a:tableStyleId>{5C22544A-7EE6-4342-B048-85BDC9FD1C3A}</a:tableStyleId>
              </a:tblPr>
              <a:tblGrid>
                <a:gridCol w="3988859">
                  <a:extLst>
                    <a:ext uri="{9D8B030D-6E8A-4147-A177-3AD203B41FA5}">
                      <a16:colId xmlns:a16="http://schemas.microsoft.com/office/drawing/2014/main" val="3107129322"/>
                    </a:ext>
                  </a:extLst>
                </a:gridCol>
                <a:gridCol w="4946156">
                  <a:extLst>
                    <a:ext uri="{9D8B030D-6E8A-4147-A177-3AD203B41FA5}">
                      <a16:colId xmlns:a16="http://schemas.microsoft.com/office/drawing/2014/main" val="3172879921"/>
                    </a:ext>
                  </a:extLst>
                </a:gridCol>
                <a:gridCol w="3031558">
                  <a:extLst>
                    <a:ext uri="{9D8B030D-6E8A-4147-A177-3AD203B41FA5}">
                      <a16:colId xmlns:a16="http://schemas.microsoft.com/office/drawing/2014/main" val="901802509"/>
                    </a:ext>
                  </a:extLst>
                </a:gridCol>
              </a:tblGrid>
              <a:tr h="370840">
                <a:tc>
                  <a:txBody>
                    <a:bodyPr/>
                    <a:lstStyle/>
                    <a:p>
                      <a:pPr algn="ctr"/>
                      <a:r>
                        <a:rPr lang="de-DE" sz="1800" dirty="0">
                          <a:solidFill>
                            <a:schemeClr val="bg1"/>
                          </a:solidFill>
                          <a:latin typeface="Arial" panose="020B0604020202020204" pitchFamily="34" charset="0"/>
                          <a:cs typeface="Arial" panose="020B0604020202020204" pitchFamily="34" charset="0"/>
                        </a:rPr>
                        <a:t>Fahrzeugzustand</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Funktionsprüfung</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Ergebnis</a:t>
                      </a:r>
                    </a:p>
                  </a:txBody>
                  <a:tcPr marL="89081" marR="89081"/>
                </a:tc>
                <a:extLst>
                  <a:ext uri="{0D108BD9-81ED-4DB2-BD59-A6C34878D82A}">
                    <a16:rowId xmlns:a16="http://schemas.microsoft.com/office/drawing/2014/main" val="987575936"/>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A</a:t>
                      </a:r>
                    </a:p>
                  </a:txBody>
                  <a:tcPr marL="89081" marR="89081" anchor="ctr"/>
                </a:tc>
                <a:tc>
                  <a:txBody>
                    <a:bodyPr/>
                    <a:lstStyle/>
                    <a:p>
                      <a:pPr algn="ctr"/>
                      <a:r>
                        <a:rPr lang="de-DE" sz="1600" kern="1200" dirty="0">
                          <a:solidFill>
                            <a:schemeClr val="dk1"/>
                          </a:solidFill>
                          <a:latin typeface="Arial" panose="020B0604020202020204" pitchFamily="34" charset="0"/>
                          <a:ea typeface="+mn-ea"/>
                          <a:cs typeface="Arial" panose="020B0604020202020204" pitchFamily="34" charset="0"/>
                        </a:rPr>
                        <a:t>kein Fahrzeug angeschlossen</a:t>
                      </a:r>
                    </a:p>
                  </a:txBody>
                  <a:tcPr marL="89081" marR="89081" anchor="ctr"/>
                </a:tc>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3218471494"/>
                  </a:ext>
                </a:extLst>
              </a:tr>
              <a:tr h="370840">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B</a:t>
                      </a:r>
                    </a:p>
                  </a:txBody>
                  <a:tcPr marL="89081" marR="89081" anchor="ctr"/>
                </a:tc>
                <a:tc>
                  <a:txBody>
                    <a:bodyPr/>
                    <a:lstStyle/>
                    <a:p>
                      <a:pPr algn="ctr"/>
                      <a:r>
                        <a:rPr lang="de-DE" sz="1600" kern="1200" dirty="0">
                          <a:solidFill>
                            <a:schemeClr val="dk1"/>
                          </a:solidFill>
                          <a:latin typeface="Arial" panose="020B0604020202020204" pitchFamily="34" charset="0"/>
                          <a:ea typeface="+mn-ea"/>
                          <a:cs typeface="Arial" panose="020B0604020202020204" pitchFamily="34" charset="0"/>
                        </a:rPr>
                        <a:t>Fahrzeug angeschlossen, aber nicht bereit zum Laden</a:t>
                      </a:r>
                    </a:p>
                  </a:txBody>
                  <a:tcPr marL="89081" marR="89081" anchor="ctr"/>
                </a:tc>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3125247961"/>
                  </a:ext>
                </a:extLst>
              </a:tr>
              <a:tr h="370840">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C</a:t>
                      </a:r>
                    </a:p>
                  </a:txBody>
                  <a:tcPr marL="89081" marR="89081" anchor="ctr"/>
                </a:tc>
                <a:tc>
                  <a:txBody>
                    <a:bodyPr/>
                    <a:lstStyle/>
                    <a:p>
                      <a:pPr algn="ctr"/>
                      <a:r>
                        <a:rPr lang="de-DE" sz="1600" kern="1200" dirty="0">
                          <a:solidFill>
                            <a:schemeClr val="dk1"/>
                          </a:solidFill>
                          <a:latin typeface="Arial" panose="020B0604020202020204" pitchFamily="34" charset="0"/>
                          <a:ea typeface="+mn-ea"/>
                          <a:cs typeface="Arial" panose="020B0604020202020204" pitchFamily="34" charset="0"/>
                        </a:rPr>
                        <a:t>Fahrzeug angeschlossen und bereit zum Laden, Belüftung des Ladebereichs nicht gefordert</a:t>
                      </a:r>
                    </a:p>
                  </a:txBody>
                  <a:tcPr marL="89081" marR="89081" anchor="ctr"/>
                </a:tc>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2803375979"/>
                  </a:ext>
                </a:extLst>
              </a:tr>
              <a:tr h="370840">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D</a:t>
                      </a:r>
                    </a:p>
                  </a:txBody>
                  <a:tcPr marL="89081" marR="89081" anchor="ctr"/>
                </a:tc>
                <a:tc>
                  <a:txBody>
                    <a:bodyPr/>
                    <a:lstStyle/>
                    <a:p>
                      <a:pPr algn="ctr"/>
                      <a:r>
                        <a:rPr lang="de-DE" sz="1600" kern="1200" dirty="0">
                          <a:solidFill>
                            <a:schemeClr val="dk1"/>
                          </a:solidFill>
                          <a:latin typeface="Arial" panose="020B0604020202020204" pitchFamily="34" charset="0"/>
                          <a:ea typeface="+mn-ea"/>
                          <a:cs typeface="Arial" panose="020B0604020202020204" pitchFamily="34" charset="0"/>
                        </a:rPr>
                        <a:t>Fahrzeug angeschlossen und bereit zum Laden, Belüftung des Ladebereichs gefordert</a:t>
                      </a:r>
                    </a:p>
                  </a:txBody>
                  <a:tcPr marL="89081" marR="89081" anchor="ctr"/>
                </a:tc>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1681446012"/>
                  </a:ext>
                </a:extLst>
              </a:tr>
              <a:tr h="370840">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E</a:t>
                      </a:r>
                    </a:p>
                  </a:txBody>
                  <a:tcPr marL="89081" marR="89081" anchor="ctr"/>
                </a:tc>
                <a:tc>
                  <a:txBody>
                    <a:bodyPr/>
                    <a:lstStyle/>
                    <a:p>
                      <a:pPr algn="ctr"/>
                      <a:r>
                        <a:rPr lang="de-DE" sz="1600" dirty="0">
                          <a:latin typeface="Arial" panose="020B0604020202020204" pitchFamily="34" charset="0"/>
                          <a:cs typeface="Arial" panose="020B0604020202020204" pitchFamily="34" charset="0"/>
                        </a:rPr>
                        <a:t>Fehler - Kurzschluss CP – PE über interne Diode</a:t>
                      </a:r>
                    </a:p>
                  </a:txBody>
                  <a:tcPr marL="89081" marR="89081" anchor="ctr"/>
                </a:tc>
                <a:tc>
                  <a:txBody>
                    <a:bodyPr/>
                    <a:lstStyle/>
                    <a:p>
                      <a:pPr marL="0" marR="0" lvl="0" indent="0" algn="ctr" defTabSz="497863" rtl="0" eaLnBrk="1" fontAlgn="auto" latinLnBrk="0" hangingPunct="1">
                        <a:lnSpc>
                          <a:spcPct val="107000"/>
                        </a:lnSpc>
                        <a:spcBef>
                          <a:spcPts val="0"/>
                        </a:spcBef>
                        <a:spcAft>
                          <a:spcPts val="80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3965387950"/>
                  </a:ext>
                </a:extLst>
              </a:tr>
            </a:tbl>
          </a:graphicData>
        </a:graphic>
      </p:graphicFrame>
    </p:spTree>
    <p:extLst>
      <p:ext uri="{BB962C8B-B14F-4D97-AF65-F5344CB8AC3E}">
        <p14:creationId xmlns:p14="http://schemas.microsoft.com/office/powerpoint/2010/main" val="146515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F8B589-9D14-1330-9D83-E096A0C59C79}"/>
              </a:ext>
            </a:extLst>
          </p:cNvPr>
          <p:cNvSpPr>
            <a:spLocks noGrp="1"/>
          </p:cNvSpPr>
          <p:nvPr>
            <p:ph type="body" idx="1"/>
          </p:nvPr>
        </p:nvSpPr>
        <p:spPr/>
        <p:txBody>
          <a:bodyPr/>
          <a:lstStyle/>
          <a:p>
            <a:r>
              <a:rPr lang="de-DE" dirty="0"/>
              <a:t>Erläuterungen und Anforderungen</a:t>
            </a:r>
          </a:p>
        </p:txBody>
      </p:sp>
      <p:sp>
        <p:nvSpPr>
          <p:cNvPr id="3" name="Titel 2">
            <a:extLst>
              <a:ext uri="{FF2B5EF4-FFF2-40B4-BE49-F238E27FC236}">
                <a16:creationId xmlns:a16="http://schemas.microsoft.com/office/drawing/2014/main" id="{9862FACF-A00F-CE7A-9B78-29CA4B393067}"/>
              </a:ext>
            </a:extLst>
          </p:cNvPr>
          <p:cNvSpPr>
            <a:spLocks noGrp="1"/>
          </p:cNvSpPr>
          <p:nvPr>
            <p:ph type="title"/>
          </p:nvPr>
        </p:nvSpPr>
        <p:spPr/>
        <p:txBody>
          <a:bodyPr>
            <a:normAutofit/>
          </a:bodyPr>
          <a:lstStyle/>
          <a:p>
            <a:r>
              <a:rPr lang="de-DE" dirty="0"/>
              <a:t>Konduktives Laden von Elektrofahrzeugen</a:t>
            </a:r>
          </a:p>
        </p:txBody>
      </p:sp>
      <p:sp>
        <p:nvSpPr>
          <p:cNvPr id="4" name="Foliennummernplatzhalter 3">
            <a:extLst>
              <a:ext uri="{FF2B5EF4-FFF2-40B4-BE49-F238E27FC236}">
                <a16:creationId xmlns:a16="http://schemas.microsoft.com/office/drawing/2014/main" id="{42514BB0-83BC-7115-EEF8-629FB6C9AEDC}"/>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23</a:t>
            </a:fld>
            <a:endParaRPr lang="en-US" dirty="0"/>
          </a:p>
        </p:txBody>
      </p:sp>
    </p:spTree>
    <p:extLst>
      <p:ext uri="{BB962C8B-B14F-4D97-AF65-F5344CB8AC3E}">
        <p14:creationId xmlns:p14="http://schemas.microsoft.com/office/powerpoint/2010/main" val="283143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43700-912F-D77A-24B9-8ABCB01BD59D}"/>
              </a:ext>
            </a:extLst>
          </p:cNvPr>
          <p:cNvSpPr>
            <a:spLocks noGrp="1"/>
          </p:cNvSpPr>
          <p:nvPr>
            <p:ph type="title"/>
          </p:nvPr>
        </p:nvSpPr>
        <p:spPr/>
        <p:txBody>
          <a:bodyPr/>
          <a:lstStyle/>
          <a:p>
            <a:r>
              <a:rPr lang="de-DE" dirty="0"/>
              <a:t>Ladestation</a:t>
            </a:r>
          </a:p>
        </p:txBody>
      </p:sp>
      <p:sp>
        <p:nvSpPr>
          <p:cNvPr id="3" name="Foliennummernplatzhalter 2">
            <a:extLst>
              <a:ext uri="{FF2B5EF4-FFF2-40B4-BE49-F238E27FC236}">
                <a16:creationId xmlns:a16="http://schemas.microsoft.com/office/drawing/2014/main" id="{19C492A7-9BBE-8FE9-0CCA-FB81F6AA09BD}"/>
              </a:ext>
            </a:extLst>
          </p:cNvPr>
          <p:cNvSpPr>
            <a:spLocks noGrp="1"/>
          </p:cNvSpPr>
          <p:nvPr>
            <p:ph type="sldNum" sz="quarter" idx="12"/>
          </p:nvPr>
        </p:nvSpPr>
        <p:spPr/>
        <p:txBody>
          <a:bodyPr>
            <a:normAutofit lnSpcReduction="10000"/>
          </a:bodyPr>
          <a:lstStyle/>
          <a:p>
            <a:fld id="{F0C94032-CD4C-4C25-B0C2-CEC720522D92}" type="slidenum">
              <a:rPr lang="en-US" smtClean="0"/>
              <a:pPr/>
              <a:t>24</a:t>
            </a:fld>
            <a:endParaRPr lang="en-US" dirty="0"/>
          </a:p>
        </p:txBody>
      </p:sp>
      <p:sp>
        <p:nvSpPr>
          <p:cNvPr id="4" name="Inhaltsplatzhalter 3">
            <a:extLst>
              <a:ext uri="{FF2B5EF4-FFF2-40B4-BE49-F238E27FC236}">
                <a16:creationId xmlns:a16="http://schemas.microsoft.com/office/drawing/2014/main" id="{D14F7055-DC3B-7789-0ECD-5823F4E0EB6E}"/>
              </a:ext>
            </a:extLst>
          </p:cNvPr>
          <p:cNvSpPr>
            <a:spLocks noGrp="1"/>
          </p:cNvSpPr>
          <p:nvPr>
            <p:ph sz="quarter" idx="14"/>
          </p:nvPr>
        </p:nvSpPr>
        <p:spPr/>
        <p:txBody>
          <a:bodyPr/>
          <a:lstStyle/>
          <a:p>
            <a:r>
              <a:rPr lang="de-DE" dirty="0"/>
              <a:t>Eine Ladestation ist ein zum Laden von Elektrofahrzeugen vorgesehenes Betriebsmittel gemäß IEC 61851, das folgende wesentliche Elemente enthält:</a:t>
            </a:r>
          </a:p>
          <a:p>
            <a:pPr lvl="1"/>
            <a:r>
              <a:rPr lang="de-DE" dirty="0"/>
              <a:t>Steckvorrichtung,</a:t>
            </a:r>
          </a:p>
          <a:p>
            <a:pPr lvl="1"/>
            <a:r>
              <a:rPr lang="de-DE" dirty="0"/>
              <a:t>Leitungsschutz, </a:t>
            </a:r>
          </a:p>
          <a:p>
            <a:pPr lvl="1"/>
            <a:r>
              <a:rPr lang="de-DE" dirty="0"/>
              <a:t>Fehlerstrom-Schutzeinrichtung (RCD), </a:t>
            </a:r>
          </a:p>
          <a:p>
            <a:pPr lvl="1"/>
            <a:r>
              <a:rPr lang="de-DE" dirty="0"/>
              <a:t>Leistungsschalter,</a:t>
            </a:r>
          </a:p>
          <a:p>
            <a:pPr lvl="1"/>
            <a:r>
              <a:rPr lang="de-DE" dirty="0"/>
              <a:t>Sicherheits-Kommunikationseinrichtung (PWM).</a:t>
            </a:r>
          </a:p>
          <a:p>
            <a:r>
              <a:rPr lang="de-DE" dirty="0"/>
              <a:t>Abhängig vom Einsatzort können ggf. noch weitere Funktionseinheiten wie Netzanschluss und Zählung hinzukommen. </a:t>
            </a:r>
          </a:p>
          <a:p>
            <a:endParaRPr lang="de-DE" dirty="0"/>
          </a:p>
        </p:txBody>
      </p:sp>
    </p:spTree>
    <p:extLst>
      <p:ext uri="{BB962C8B-B14F-4D97-AF65-F5344CB8AC3E}">
        <p14:creationId xmlns:p14="http://schemas.microsoft.com/office/powerpoint/2010/main" val="727946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43700-912F-D77A-24B9-8ABCB01BD59D}"/>
              </a:ext>
            </a:extLst>
          </p:cNvPr>
          <p:cNvSpPr>
            <a:spLocks noGrp="1"/>
          </p:cNvSpPr>
          <p:nvPr>
            <p:ph type="title"/>
          </p:nvPr>
        </p:nvSpPr>
        <p:spPr/>
        <p:txBody>
          <a:bodyPr/>
          <a:lstStyle/>
          <a:p>
            <a:r>
              <a:rPr lang="de-DE" dirty="0"/>
              <a:t>Planung von Ladestationen</a:t>
            </a:r>
          </a:p>
        </p:txBody>
      </p:sp>
      <p:sp>
        <p:nvSpPr>
          <p:cNvPr id="3" name="Foliennummernplatzhalter 2">
            <a:extLst>
              <a:ext uri="{FF2B5EF4-FFF2-40B4-BE49-F238E27FC236}">
                <a16:creationId xmlns:a16="http://schemas.microsoft.com/office/drawing/2014/main" id="{19C492A7-9BBE-8FE9-0CCA-FB81F6AA09BD}"/>
              </a:ext>
            </a:extLst>
          </p:cNvPr>
          <p:cNvSpPr>
            <a:spLocks noGrp="1"/>
          </p:cNvSpPr>
          <p:nvPr>
            <p:ph type="sldNum" sz="quarter" idx="12"/>
          </p:nvPr>
        </p:nvSpPr>
        <p:spPr/>
        <p:txBody>
          <a:bodyPr>
            <a:normAutofit lnSpcReduction="10000"/>
          </a:bodyPr>
          <a:lstStyle/>
          <a:p>
            <a:fld id="{F0C94032-CD4C-4C25-B0C2-CEC720522D92}" type="slidenum">
              <a:rPr lang="en-US" smtClean="0"/>
              <a:pPr/>
              <a:t>25</a:t>
            </a:fld>
            <a:endParaRPr lang="en-US" dirty="0"/>
          </a:p>
        </p:txBody>
      </p:sp>
      <p:sp>
        <p:nvSpPr>
          <p:cNvPr id="4" name="Inhaltsplatzhalter 3">
            <a:extLst>
              <a:ext uri="{FF2B5EF4-FFF2-40B4-BE49-F238E27FC236}">
                <a16:creationId xmlns:a16="http://schemas.microsoft.com/office/drawing/2014/main" id="{D14F7055-DC3B-7789-0ECD-5823F4E0EB6E}"/>
              </a:ext>
            </a:extLst>
          </p:cNvPr>
          <p:cNvSpPr>
            <a:spLocks noGrp="1"/>
          </p:cNvSpPr>
          <p:nvPr>
            <p:ph sz="quarter" idx="14"/>
          </p:nvPr>
        </p:nvSpPr>
        <p:spPr/>
        <p:txBody>
          <a:bodyPr/>
          <a:lstStyle/>
          <a:p>
            <a:r>
              <a:rPr lang="de-DE" dirty="0"/>
              <a:t>Forderungen der Technischen Anschluss Regel (TAR)</a:t>
            </a:r>
          </a:p>
          <a:p>
            <a:pPr lvl="1"/>
            <a:r>
              <a:rPr lang="de-DE" dirty="0"/>
              <a:t>Ladeeinrichtungen für Elektrofahrzeuge müssen beim örtlichen Netzbetreiber angemeldet werden. Dazu sind alle Betreiber von Ladeeinrichtungen im öffentlichen sowie im privaten Raum seit der Änderung der Niederspannungsanschlussverordnung im März 2019 verpflichtet!</a:t>
            </a:r>
          </a:p>
          <a:p>
            <a:pPr lvl="1"/>
            <a:r>
              <a:rPr lang="de-DE" dirty="0"/>
              <a:t>Zur Umsetzung dieser Vorgabe wurde die VDE-Anwendungsregel „TAR-Niederspannung“ (VDE-AR-N 4100), die den Anschluss und Betrieb von Bezugsanlagen am Niederspannungsnetz regelt, aktualisiert.</a:t>
            </a:r>
          </a:p>
          <a:p>
            <a:pPr lvl="1"/>
            <a:r>
              <a:rPr lang="de-DE" dirty="0"/>
              <a:t>Die Anmeldung ist erforderlich für Ladeeinrichtungen von Elektrofahrzeugen mit einer Bemessungsleistungen ≥ 3,6 kVA, durch den beauftragten Elektroinstallateur vor der Errichtung.</a:t>
            </a:r>
          </a:p>
          <a:p>
            <a:endParaRPr lang="de-DE" dirty="0"/>
          </a:p>
        </p:txBody>
      </p:sp>
    </p:spTree>
    <p:extLst>
      <p:ext uri="{BB962C8B-B14F-4D97-AF65-F5344CB8AC3E}">
        <p14:creationId xmlns:p14="http://schemas.microsoft.com/office/powerpoint/2010/main" val="1185393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43700-912F-D77A-24B9-8ABCB01BD59D}"/>
              </a:ext>
            </a:extLst>
          </p:cNvPr>
          <p:cNvSpPr>
            <a:spLocks noGrp="1"/>
          </p:cNvSpPr>
          <p:nvPr>
            <p:ph type="title"/>
          </p:nvPr>
        </p:nvSpPr>
        <p:spPr/>
        <p:txBody>
          <a:bodyPr/>
          <a:lstStyle/>
          <a:p>
            <a:r>
              <a:rPr lang="de-DE" dirty="0"/>
              <a:t>Planung von Ladestationen</a:t>
            </a:r>
          </a:p>
        </p:txBody>
      </p:sp>
      <p:sp>
        <p:nvSpPr>
          <p:cNvPr id="3" name="Foliennummernplatzhalter 2">
            <a:extLst>
              <a:ext uri="{FF2B5EF4-FFF2-40B4-BE49-F238E27FC236}">
                <a16:creationId xmlns:a16="http://schemas.microsoft.com/office/drawing/2014/main" id="{19C492A7-9BBE-8FE9-0CCA-FB81F6AA09BD}"/>
              </a:ext>
            </a:extLst>
          </p:cNvPr>
          <p:cNvSpPr>
            <a:spLocks noGrp="1"/>
          </p:cNvSpPr>
          <p:nvPr>
            <p:ph type="sldNum" sz="quarter" idx="12"/>
          </p:nvPr>
        </p:nvSpPr>
        <p:spPr/>
        <p:txBody>
          <a:bodyPr>
            <a:normAutofit lnSpcReduction="10000"/>
          </a:bodyPr>
          <a:lstStyle/>
          <a:p>
            <a:fld id="{F0C94032-CD4C-4C25-B0C2-CEC720522D92}" type="slidenum">
              <a:rPr lang="en-US" smtClean="0"/>
              <a:pPr/>
              <a:t>26</a:t>
            </a:fld>
            <a:endParaRPr lang="en-US" dirty="0"/>
          </a:p>
        </p:txBody>
      </p:sp>
      <p:sp>
        <p:nvSpPr>
          <p:cNvPr id="4" name="Inhaltsplatzhalter 3">
            <a:extLst>
              <a:ext uri="{FF2B5EF4-FFF2-40B4-BE49-F238E27FC236}">
                <a16:creationId xmlns:a16="http://schemas.microsoft.com/office/drawing/2014/main" id="{D14F7055-DC3B-7789-0ECD-5823F4E0EB6E}"/>
              </a:ext>
            </a:extLst>
          </p:cNvPr>
          <p:cNvSpPr>
            <a:spLocks noGrp="1"/>
          </p:cNvSpPr>
          <p:nvPr>
            <p:ph sz="quarter" idx="14"/>
          </p:nvPr>
        </p:nvSpPr>
        <p:spPr/>
        <p:txBody>
          <a:bodyPr/>
          <a:lstStyle/>
          <a:p>
            <a:r>
              <a:rPr lang="de-DE" dirty="0"/>
              <a:t>Anforderungen an den Installationsort:</a:t>
            </a:r>
          </a:p>
          <a:p>
            <a:pPr lvl="1"/>
            <a:r>
              <a:rPr lang="de-DE" dirty="0"/>
              <a:t>Das Fahrzeug muss ohne Verwendung von Verlängerungsleitungen oder Kabeltrommeln angeschlossen werden können.</a:t>
            </a:r>
          </a:p>
          <a:p>
            <a:pPr lvl="1"/>
            <a:r>
              <a:rPr lang="de-DE" dirty="0"/>
              <a:t>Freistehende Ladesäule: ausreichende Standfestigkeit, Bodenbeschaffenheit beachten.</a:t>
            </a:r>
          </a:p>
          <a:p>
            <a:pPr lvl="1"/>
            <a:r>
              <a:rPr lang="de-DE" dirty="0"/>
              <a:t>Wallbox: Wandstärke und -material für Tragfähigkeit und Befestigung geeignet.</a:t>
            </a:r>
          </a:p>
          <a:p>
            <a:pPr lvl="1"/>
            <a:r>
              <a:rPr lang="de-DE" dirty="0"/>
              <a:t>In feuergefährdeten Betriebsstätten nach VDE 0100-420 sowie explosionsgefährdeten Bereichen dürfen keine Ladestationen installiert werden.</a:t>
            </a:r>
          </a:p>
          <a:p>
            <a:pPr lvl="1"/>
            <a:r>
              <a:rPr lang="de-DE" dirty="0"/>
              <a:t>Garagenverordnung des Bundeslandes beachten!</a:t>
            </a:r>
          </a:p>
        </p:txBody>
      </p:sp>
    </p:spTree>
    <p:extLst>
      <p:ext uri="{BB962C8B-B14F-4D97-AF65-F5344CB8AC3E}">
        <p14:creationId xmlns:p14="http://schemas.microsoft.com/office/powerpoint/2010/main" val="3672218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43700-912F-D77A-24B9-8ABCB01BD59D}"/>
              </a:ext>
            </a:extLst>
          </p:cNvPr>
          <p:cNvSpPr>
            <a:spLocks noGrp="1"/>
          </p:cNvSpPr>
          <p:nvPr>
            <p:ph type="title"/>
          </p:nvPr>
        </p:nvSpPr>
        <p:spPr/>
        <p:txBody>
          <a:bodyPr/>
          <a:lstStyle/>
          <a:p>
            <a:r>
              <a:rPr lang="de-DE" dirty="0"/>
              <a:t>Planung von Ladestationen</a:t>
            </a:r>
          </a:p>
        </p:txBody>
      </p:sp>
      <p:sp>
        <p:nvSpPr>
          <p:cNvPr id="3" name="Foliennummernplatzhalter 2">
            <a:extLst>
              <a:ext uri="{FF2B5EF4-FFF2-40B4-BE49-F238E27FC236}">
                <a16:creationId xmlns:a16="http://schemas.microsoft.com/office/drawing/2014/main" id="{19C492A7-9BBE-8FE9-0CCA-FB81F6AA09BD}"/>
              </a:ext>
            </a:extLst>
          </p:cNvPr>
          <p:cNvSpPr>
            <a:spLocks noGrp="1"/>
          </p:cNvSpPr>
          <p:nvPr>
            <p:ph type="sldNum" sz="quarter" idx="12"/>
          </p:nvPr>
        </p:nvSpPr>
        <p:spPr/>
        <p:txBody>
          <a:bodyPr>
            <a:normAutofit lnSpcReduction="10000"/>
          </a:bodyPr>
          <a:lstStyle/>
          <a:p>
            <a:fld id="{F0C94032-CD4C-4C25-B0C2-CEC720522D92}" type="slidenum">
              <a:rPr lang="en-US" smtClean="0"/>
              <a:pPr/>
              <a:t>27</a:t>
            </a:fld>
            <a:endParaRPr lang="en-US" dirty="0"/>
          </a:p>
        </p:txBody>
      </p:sp>
      <p:sp>
        <p:nvSpPr>
          <p:cNvPr id="4" name="Inhaltsplatzhalter 3">
            <a:extLst>
              <a:ext uri="{FF2B5EF4-FFF2-40B4-BE49-F238E27FC236}">
                <a16:creationId xmlns:a16="http://schemas.microsoft.com/office/drawing/2014/main" id="{D14F7055-DC3B-7789-0ECD-5823F4E0EB6E}"/>
              </a:ext>
            </a:extLst>
          </p:cNvPr>
          <p:cNvSpPr>
            <a:spLocks noGrp="1"/>
          </p:cNvSpPr>
          <p:nvPr>
            <p:ph sz="quarter" idx="14"/>
          </p:nvPr>
        </p:nvSpPr>
        <p:spPr/>
        <p:txBody>
          <a:bodyPr/>
          <a:lstStyle/>
          <a:p>
            <a:r>
              <a:rPr lang="de-DE" dirty="0">
                <a:solidFill>
                  <a:schemeClr val="tx1"/>
                </a:solidFill>
              </a:rPr>
              <a:t>Leistungsbedarf und </a:t>
            </a:r>
            <a:r>
              <a:rPr lang="de-DE" dirty="0"/>
              <a:t>G</a:t>
            </a:r>
            <a:r>
              <a:rPr lang="de-DE" dirty="0">
                <a:solidFill>
                  <a:schemeClr val="tx1"/>
                </a:solidFill>
              </a:rPr>
              <a:t>leichzeitigkeitsfaktor:</a:t>
            </a:r>
          </a:p>
          <a:p>
            <a:pPr lvl="1"/>
            <a:r>
              <a:rPr lang="de-DE" dirty="0"/>
              <a:t>Der Gleichzeitigkeitsfaktor des Endstromkreises, welcher einen Anschlusspunkt versorgt (z. B. die Steckdose), muss als 1 angenommen werden.</a:t>
            </a:r>
          </a:p>
          <a:p>
            <a:pPr lvl="1"/>
            <a:r>
              <a:rPr lang="de-DE" dirty="0"/>
              <a:t>Es wird davon ausgegangen, dass im Normalbetrieb jeder Anschlusspunkt mit seinem vorgesehenen Betriebsstrom betrieben wird.</a:t>
            </a:r>
          </a:p>
          <a:p>
            <a:pPr lvl="1"/>
            <a:r>
              <a:rPr lang="de-DE" dirty="0"/>
              <a:t>Der Gleichzeitigkeitsfaktor des Verteilerstromkreises, welcher mehrere Anschlusspunkte versorgt, kann bei Vorhandensein von Laststeuerung reduziert werden.</a:t>
            </a:r>
          </a:p>
          <a:p>
            <a:pPr lvl="1"/>
            <a:r>
              <a:rPr lang="de-DE" dirty="0"/>
              <a:t>Jeder Anschluss für ein Elektrofahrzeug muss aus einem eigenen Stromkreis versorgt werden.</a:t>
            </a:r>
          </a:p>
          <a:p>
            <a:endParaRPr lang="de-DE" dirty="0"/>
          </a:p>
        </p:txBody>
      </p:sp>
    </p:spTree>
    <p:extLst>
      <p:ext uri="{BB962C8B-B14F-4D97-AF65-F5344CB8AC3E}">
        <p14:creationId xmlns:p14="http://schemas.microsoft.com/office/powerpoint/2010/main" val="184784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43700-912F-D77A-24B9-8ABCB01BD59D}"/>
              </a:ext>
            </a:extLst>
          </p:cNvPr>
          <p:cNvSpPr>
            <a:spLocks noGrp="1"/>
          </p:cNvSpPr>
          <p:nvPr>
            <p:ph type="title"/>
          </p:nvPr>
        </p:nvSpPr>
        <p:spPr/>
        <p:txBody>
          <a:bodyPr/>
          <a:lstStyle/>
          <a:p>
            <a:r>
              <a:rPr lang="de-DE" dirty="0"/>
              <a:t>Planung von Ladestationen</a:t>
            </a:r>
          </a:p>
        </p:txBody>
      </p:sp>
      <p:sp>
        <p:nvSpPr>
          <p:cNvPr id="3" name="Foliennummernplatzhalter 2">
            <a:extLst>
              <a:ext uri="{FF2B5EF4-FFF2-40B4-BE49-F238E27FC236}">
                <a16:creationId xmlns:a16="http://schemas.microsoft.com/office/drawing/2014/main" id="{19C492A7-9BBE-8FE9-0CCA-FB81F6AA09BD}"/>
              </a:ext>
            </a:extLst>
          </p:cNvPr>
          <p:cNvSpPr>
            <a:spLocks noGrp="1"/>
          </p:cNvSpPr>
          <p:nvPr>
            <p:ph type="sldNum" sz="quarter" idx="12"/>
          </p:nvPr>
        </p:nvSpPr>
        <p:spPr/>
        <p:txBody>
          <a:bodyPr>
            <a:normAutofit lnSpcReduction="10000"/>
          </a:bodyPr>
          <a:lstStyle/>
          <a:p>
            <a:fld id="{F0C94032-CD4C-4C25-B0C2-CEC720522D92}" type="slidenum">
              <a:rPr lang="en-US" smtClean="0"/>
              <a:pPr/>
              <a:t>28</a:t>
            </a:fld>
            <a:endParaRPr lang="en-US" dirty="0"/>
          </a:p>
        </p:txBody>
      </p:sp>
      <p:sp>
        <p:nvSpPr>
          <p:cNvPr id="4" name="Inhaltsplatzhalter 3">
            <a:extLst>
              <a:ext uri="{FF2B5EF4-FFF2-40B4-BE49-F238E27FC236}">
                <a16:creationId xmlns:a16="http://schemas.microsoft.com/office/drawing/2014/main" id="{D14F7055-DC3B-7789-0ECD-5823F4E0EB6E}"/>
              </a:ext>
            </a:extLst>
          </p:cNvPr>
          <p:cNvSpPr>
            <a:spLocks noGrp="1"/>
          </p:cNvSpPr>
          <p:nvPr>
            <p:ph sz="quarter" idx="14"/>
          </p:nvPr>
        </p:nvSpPr>
        <p:spPr/>
        <p:txBody>
          <a:bodyPr/>
          <a:lstStyle/>
          <a:p>
            <a:r>
              <a:rPr lang="de-DE" dirty="0"/>
              <a:t>Auftreten von Wasser:</a:t>
            </a:r>
          </a:p>
          <a:p>
            <a:pPr lvl="1"/>
            <a:r>
              <a:rPr lang="de-DE" dirty="0"/>
              <a:t>Falls der Anschlusspunkt im Freien installiert ist, müssen die Betriebsmittel mit einer Schutzart von mindestens IP X4 ausgewählt werden, um sie gegen Spritzwasser zu schützen.</a:t>
            </a:r>
          </a:p>
          <a:p>
            <a:endParaRPr lang="de-DE" dirty="0"/>
          </a:p>
          <a:p>
            <a:r>
              <a:rPr lang="de-DE" dirty="0"/>
              <a:t>Auftreten von festen Fremdkörpern:</a:t>
            </a:r>
          </a:p>
          <a:p>
            <a:pPr lvl="1"/>
            <a:r>
              <a:rPr lang="de-DE" dirty="0"/>
              <a:t>Falls der Anschlusspunkt im freien installiert ist, müssen die Betriebsmittel mit einer Schutzart von mindestens IP 4X ausgewählt oder versehen werden, um einen Schutz gegen Eindringen von sehr kleinen Gegenständen sicherzustellen.</a:t>
            </a:r>
          </a:p>
          <a:p>
            <a:endParaRPr lang="de-DE" dirty="0"/>
          </a:p>
        </p:txBody>
      </p:sp>
    </p:spTree>
    <p:extLst>
      <p:ext uri="{BB962C8B-B14F-4D97-AF65-F5344CB8AC3E}">
        <p14:creationId xmlns:p14="http://schemas.microsoft.com/office/powerpoint/2010/main" val="74723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43700-912F-D77A-24B9-8ABCB01BD59D}"/>
              </a:ext>
            </a:extLst>
          </p:cNvPr>
          <p:cNvSpPr>
            <a:spLocks noGrp="1"/>
          </p:cNvSpPr>
          <p:nvPr>
            <p:ph type="title"/>
          </p:nvPr>
        </p:nvSpPr>
        <p:spPr/>
        <p:txBody>
          <a:bodyPr/>
          <a:lstStyle/>
          <a:p>
            <a:r>
              <a:rPr lang="de-DE" dirty="0"/>
              <a:t>Planung von Ladestationen</a:t>
            </a:r>
          </a:p>
        </p:txBody>
      </p:sp>
      <p:sp>
        <p:nvSpPr>
          <p:cNvPr id="3" name="Foliennummernplatzhalter 2">
            <a:extLst>
              <a:ext uri="{FF2B5EF4-FFF2-40B4-BE49-F238E27FC236}">
                <a16:creationId xmlns:a16="http://schemas.microsoft.com/office/drawing/2014/main" id="{19C492A7-9BBE-8FE9-0CCA-FB81F6AA09BD}"/>
              </a:ext>
            </a:extLst>
          </p:cNvPr>
          <p:cNvSpPr>
            <a:spLocks noGrp="1"/>
          </p:cNvSpPr>
          <p:nvPr>
            <p:ph type="sldNum" sz="quarter" idx="12"/>
          </p:nvPr>
        </p:nvSpPr>
        <p:spPr/>
        <p:txBody>
          <a:bodyPr>
            <a:normAutofit lnSpcReduction="10000"/>
          </a:bodyPr>
          <a:lstStyle/>
          <a:p>
            <a:fld id="{F0C94032-CD4C-4C25-B0C2-CEC720522D92}" type="slidenum">
              <a:rPr lang="en-US" smtClean="0"/>
              <a:pPr/>
              <a:t>29</a:t>
            </a:fld>
            <a:endParaRPr lang="en-US" dirty="0"/>
          </a:p>
        </p:txBody>
      </p:sp>
      <p:sp>
        <p:nvSpPr>
          <p:cNvPr id="4" name="Inhaltsplatzhalter 3">
            <a:extLst>
              <a:ext uri="{FF2B5EF4-FFF2-40B4-BE49-F238E27FC236}">
                <a16:creationId xmlns:a16="http://schemas.microsoft.com/office/drawing/2014/main" id="{D14F7055-DC3B-7789-0ECD-5823F4E0EB6E}"/>
              </a:ext>
            </a:extLst>
          </p:cNvPr>
          <p:cNvSpPr>
            <a:spLocks noGrp="1"/>
          </p:cNvSpPr>
          <p:nvPr>
            <p:ph sz="quarter" idx="14"/>
          </p:nvPr>
        </p:nvSpPr>
        <p:spPr/>
        <p:txBody>
          <a:bodyPr/>
          <a:lstStyle/>
          <a:p>
            <a:r>
              <a:rPr lang="de-DE" dirty="0"/>
              <a:t>Mechanische Beanspruchung:</a:t>
            </a:r>
          </a:p>
          <a:p>
            <a:pPr lvl="1"/>
            <a:r>
              <a:rPr lang="de-DE" dirty="0"/>
              <a:t>Betriebsmittel, die in öffentlich zugänglichen Bereichen und auf Parkplätzen errichtet werden, müssen gegen mechanische Beanspruchung geschützt sein.</a:t>
            </a:r>
          </a:p>
          <a:p>
            <a:pPr lvl="1"/>
            <a:r>
              <a:rPr lang="de-DE" dirty="0"/>
              <a:t>Der Schutz muss erreicht werden durch eine oder mehrere der nachfolgenden Maßnahmen:</a:t>
            </a:r>
          </a:p>
          <a:p>
            <a:pPr lvl="2"/>
            <a:r>
              <a:rPr lang="de-DE" dirty="0"/>
              <a:t>Die Position oder der Standort der Betriebsmittel muss so ausgewählt werden, dass Beschädigungen durch jede angemessen vorhersehbare Beanspruchung vermieden werden.</a:t>
            </a:r>
          </a:p>
          <a:p>
            <a:pPr lvl="2"/>
            <a:r>
              <a:rPr lang="de-DE" dirty="0"/>
              <a:t>Vorsehen eines örtlichen oder eines allgemeinen mechanischen Schutzes.</a:t>
            </a:r>
          </a:p>
          <a:p>
            <a:pPr lvl="2"/>
            <a:r>
              <a:rPr lang="de-DE" dirty="0"/>
              <a:t>Im öffentlichen Bereich muss eine Schlagfestigkeit von mindestens IK 10 erreicht werden.</a:t>
            </a:r>
          </a:p>
          <a:p>
            <a:endParaRPr lang="de-DE" dirty="0"/>
          </a:p>
        </p:txBody>
      </p:sp>
    </p:spTree>
    <p:extLst>
      <p:ext uri="{BB962C8B-B14F-4D97-AF65-F5344CB8AC3E}">
        <p14:creationId xmlns:p14="http://schemas.microsoft.com/office/powerpoint/2010/main" val="27859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60F631-DC64-2AA7-6697-9921D4918CA3}"/>
              </a:ext>
            </a:extLst>
          </p:cNvPr>
          <p:cNvSpPr>
            <a:spLocks noGrp="1"/>
          </p:cNvSpPr>
          <p:nvPr>
            <p:ph type="body" idx="1"/>
          </p:nvPr>
        </p:nvSpPr>
        <p:spPr/>
        <p:txBody>
          <a:bodyPr/>
          <a:lstStyle/>
          <a:p>
            <a:r>
              <a:rPr lang="de-DE" dirty="0"/>
              <a:t>Erläuterungen und Anforderungen</a:t>
            </a:r>
          </a:p>
          <a:p>
            <a:endParaRPr lang="de-DE" dirty="0"/>
          </a:p>
        </p:txBody>
      </p:sp>
      <p:sp>
        <p:nvSpPr>
          <p:cNvPr id="3" name="Titel 2">
            <a:extLst>
              <a:ext uri="{FF2B5EF4-FFF2-40B4-BE49-F238E27FC236}">
                <a16:creationId xmlns:a16="http://schemas.microsoft.com/office/drawing/2014/main" id="{EA65ECF5-7065-4BB7-A7D4-387B9B662EEE}"/>
              </a:ext>
            </a:extLst>
          </p:cNvPr>
          <p:cNvSpPr>
            <a:spLocks noGrp="1"/>
          </p:cNvSpPr>
          <p:nvPr>
            <p:ph type="title"/>
          </p:nvPr>
        </p:nvSpPr>
        <p:spPr/>
        <p:txBody>
          <a:bodyPr>
            <a:normAutofit/>
          </a:bodyPr>
          <a:lstStyle/>
          <a:p>
            <a:r>
              <a:rPr lang="de-DE" dirty="0"/>
              <a:t>Kommunikation zwischen Ladesystem und Fahrzeug</a:t>
            </a:r>
          </a:p>
        </p:txBody>
      </p:sp>
      <p:sp>
        <p:nvSpPr>
          <p:cNvPr id="4" name="Foliennummernplatzhalter 3">
            <a:extLst>
              <a:ext uri="{FF2B5EF4-FFF2-40B4-BE49-F238E27FC236}">
                <a16:creationId xmlns:a16="http://schemas.microsoft.com/office/drawing/2014/main" id="{541FE8ED-ABC0-9FB8-4ECB-D9252D0E0D01}"/>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3</a:t>
            </a:fld>
            <a:endParaRPr lang="en-US" dirty="0"/>
          </a:p>
        </p:txBody>
      </p:sp>
    </p:spTree>
    <p:extLst>
      <p:ext uri="{BB962C8B-B14F-4D97-AF65-F5344CB8AC3E}">
        <p14:creationId xmlns:p14="http://schemas.microsoft.com/office/powerpoint/2010/main" val="3608262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F8B589-9D14-1330-9D83-E096A0C59C79}"/>
              </a:ext>
            </a:extLst>
          </p:cNvPr>
          <p:cNvSpPr>
            <a:spLocks noGrp="1"/>
          </p:cNvSpPr>
          <p:nvPr>
            <p:ph type="body" idx="1"/>
          </p:nvPr>
        </p:nvSpPr>
        <p:spPr/>
        <p:txBody>
          <a:bodyPr/>
          <a:lstStyle/>
          <a:p>
            <a:r>
              <a:rPr lang="de-DE" dirty="0"/>
              <a:t>VDE 0100-600</a:t>
            </a:r>
          </a:p>
          <a:p>
            <a:r>
              <a:rPr lang="de-DE" dirty="0"/>
              <a:t>VDE 0105-100/A1</a:t>
            </a:r>
          </a:p>
        </p:txBody>
      </p:sp>
      <p:sp>
        <p:nvSpPr>
          <p:cNvPr id="3" name="Titel 2">
            <a:extLst>
              <a:ext uri="{FF2B5EF4-FFF2-40B4-BE49-F238E27FC236}">
                <a16:creationId xmlns:a16="http://schemas.microsoft.com/office/drawing/2014/main" id="{9862FACF-A00F-CE7A-9B78-29CA4B393067}"/>
              </a:ext>
            </a:extLst>
          </p:cNvPr>
          <p:cNvSpPr>
            <a:spLocks noGrp="1"/>
          </p:cNvSpPr>
          <p:nvPr>
            <p:ph type="title"/>
          </p:nvPr>
        </p:nvSpPr>
        <p:spPr/>
        <p:txBody>
          <a:bodyPr>
            <a:normAutofit/>
          </a:bodyPr>
          <a:lstStyle/>
          <a:p>
            <a:r>
              <a:rPr lang="de-DE" dirty="0"/>
              <a:t>Prüfung der Ladeinfrastruktur</a:t>
            </a:r>
          </a:p>
        </p:txBody>
      </p:sp>
      <p:sp>
        <p:nvSpPr>
          <p:cNvPr id="4" name="Foliennummernplatzhalter 3">
            <a:extLst>
              <a:ext uri="{FF2B5EF4-FFF2-40B4-BE49-F238E27FC236}">
                <a16:creationId xmlns:a16="http://schemas.microsoft.com/office/drawing/2014/main" id="{42514BB0-83BC-7115-EEF8-629FB6C9AEDC}"/>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30</a:t>
            </a:fld>
            <a:endParaRPr lang="en-US" dirty="0"/>
          </a:p>
        </p:txBody>
      </p:sp>
    </p:spTree>
    <p:extLst>
      <p:ext uri="{BB962C8B-B14F-4D97-AF65-F5344CB8AC3E}">
        <p14:creationId xmlns:p14="http://schemas.microsoft.com/office/powerpoint/2010/main" val="3602928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1DD8F-F214-93B1-02B7-344B0234E60E}"/>
              </a:ext>
            </a:extLst>
          </p:cNvPr>
          <p:cNvSpPr>
            <a:spLocks noGrp="1"/>
          </p:cNvSpPr>
          <p:nvPr>
            <p:ph type="title"/>
          </p:nvPr>
        </p:nvSpPr>
        <p:spPr/>
        <p:txBody>
          <a:bodyPr/>
          <a:lstStyle/>
          <a:p>
            <a:r>
              <a:rPr lang="de-DE" dirty="0"/>
              <a:t>Sichtprüfung</a:t>
            </a:r>
          </a:p>
        </p:txBody>
      </p:sp>
      <p:sp>
        <p:nvSpPr>
          <p:cNvPr id="3" name="Foliennummernplatzhalter 2">
            <a:extLst>
              <a:ext uri="{FF2B5EF4-FFF2-40B4-BE49-F238E27FC236}">
                <a16:creationId xmlns:a16="http://schemas.microsoft.com/office/drawing/2014/main" id="{DEED7DEB-F266-473A-B581-A8268E91C07F}"/>
              </a:ext>
            </a:extLst>
          </p:cNvPr>
          <p:cNvSpPr>
            <a:spLocks noGrp="1"/>
          </p:cNvSpPr>
          <p:nvPr>
            <p:ph type="sldNum" sz="quarter" idx="12"/>
          </p:nvPr>
        </p:nvSpPr>
        <p:spPr/>
        <p:txBody>
          <a:bodyPr>
            <a:normAutofit lnSpcReduction="10000"/>
          </a:bodyPr>
          <a:lstStyle/>
          <a:p>
            <a:fld id="{F0C94032-CD4C-4C25-B0C2-CEC720522D92}" type="slidenum">
              <a:rPr lang="en-US" smtClean="0"/>
              <a:pPr/>
              <a:t>31</a:t>
            </a:fld>
            <a:endParaRPr lang="en-US" dirty="0"/>
          </a:p>
        </p:txBody>
      </p:sp>
      <p:graphicFrame>
        <p:nvGraphicFramePr>
          <p:cNvPr id="5" name="Inhaltsplatzhalter 4">
            <a:extLst>
              <a:ext uri="{FF2B5EF4-FFF2-40B4-BE49-F238E27FC236}">
                <a16:creationId xmlns:a16="http://schemas.microsoft.com/office/drawing/2014/main" id="{992143FB-3EE0-BC3C-2E22-9956A0A1D78D}"/>
              </a:ext>
            </a:extLst>
          </p:cNvPr>
          <p:cNvGraphicFramePr>
            <a:graphicFrameLocks noGrp="1"/>
          </p:cNvGraphicFramePr>
          <p:nvPr>
            <p:ph sz="quarter" idx="14"/>
            <p:extLst>
              <p:ext uri="{D42A27DB-BD31-4B8C-83A1-F6EECF244321}">
                <p14:modId xmlns:p14="http://schemas.microsoft.com/office/powerpoint/2010/main" val="2900300785"/>
              </p:ext>
            </p:extLst>
          </p:nvPr>
        </p:nvGraphicFramePr>
        <p:xfrm>
          <a:off x="900113" y="1763713"/>
          <a:ext cx="11966574" cy="3591560"/>
        </p:xfrm>
        <a:graphic>
          <a:graphicData uri="http://schemas.openxmlformats.org/drawingml/2006/table">
            <a:tbl>
              <a:tblPr firstRow="1" bandRow="1">
                <a:tableStyleId>{5C22544A-7EE6-4342-B048-85BDC9FD1C3A}</a:tableStyleId>
              </a:tblPr>
              <a:tblGrid>
                <a:gridCol w="5983287">
                  <a:extLst>
                    <a:ext uri="{9D8B030D-6E8A-4147-A177-3AD203B41FA5}">
                      <a16:colId xmlns:a16="http://schemas.microsoft.com/office/drawing/2014/main" val="3160917389"/>
                    </a:ext>
                  </a:extLst>
                </a:gridCol>
                <a:gridCol w="5983287">
                  <a:extLst>
                    <a:ext uri="{9D8B030D-6E8A-4147-A177-3AD203B41FA5}">
                      <a16:colId xmlns:a16="http://schemas.microsoft.com/office/drawing/2014/main" val="3576703496"/>
                    </a:ext>
                  </a:extLst>
                </a:gridCol>
              </a:tblGrid>
              <a:tr h="370840">
                <a:tc>
                  <a:txBody>
                    <a:bodyPr/>
                    <a:lstStyle/>
                    <a:p>
                      <a:pPr algn="ctr"/>
                      <a:r>
                        <a:rPr lang="de-DE" sz="1800" b="1" dirty="0">
                          <a:solidFill>
                            <a:schemeClr val="bg1"/>
                          </a:solidFill>
                          <a:latin typeface="Arial" panose="020B0604020202020204" pitchFamily="34" charset="0"/>
                          <a:cs typeface="Arial" panose="020B0604020202020204" pitchFamily="34" charset="0"/>
                        </a:rPr>
                        <a:t>Zustand oder Eigenschaft</a:t>
                      </a:r>
                    </a:p>
                  </a:txBody>
                  <a:tcPr marL="89081" marR="89081" anchor="ctr"/>
                </a:tc>
                <a:tc>
                  <a:txBody>
                    <a:bodyPr/>
                    <a:lstStyle/>
                    <a:p>
                      <a:pPr algn="ctr"/>
                      <a:r>
                        <a:rPr lang="de-DE" sz="1800" b="1" dirty="0">
                          <a:solidFill>
                            <a:schemeClr val="bg1"/>
                          </a:solidFill>
                          <a:latin typeface="Arial" panose="020B0604020202020204" pitchFamily="34" charset="0"/>
                          <a:cs typeface="Arial" panose="020B0604020202020204" pitchFamily="34" charset="0"/>
                        </a:rPr>
                        <a:t>Besichtigungsobjekte</a:t>
                      </a:r>
                    </a:p>
                  </a:txBody>
                  <a:tcPr marL="89081" marR="89081" anchor="ctr"/>
                </a:tc>
                <a:extLst>
                  <a:ext uri="{0D108BD9-81ED-4DB2-BD59-A6C34878D82A}">
                    <a16:rowId xmlns:a16="http://schemas.microsoft.com/office/drawing/2014/main" val="1799147504"/>
                  </a:ext>
                </a:extLst>
              </a:tr>
              <a:tr h="370840">
                <a:tc>
                  <a:txBody>
                    <a:bodyPr/>
                    <a:lstStyle/>
                    <a:p>
                      <a:pPr algn="ctr"/>
                      <a:r>
                        <a:rPr lang="de-DE" sz="1600" b="0" dirty="0">
                          <a:solidFill>
                            <a:schemeClr val="tx1"/>
                          </a:solidFill>
                          <a:latin typeface="Arial" panose="020B0604020202020204" pitchFamily="34" charset="0"/>
                          <a:cs typeface="Arial" panose="020B0604020202020204" pitchFamily="34" charset="0"/>
                        </a:rPr>
                        <a:t>Gehäuse der Anlage</a:t>
                      </a:r>
                    </a:p>
                  </a:txBody>
                  <a:tcPr marL="89081" marR="89081" anchor="ctr"/>
                </a:tc>
                <a:tc>
                  <a:txBody>
                    <a:bodyPr/>
                    <a:lstStyle/>
                    <a:p>
                      <a:pPr algn="ctr"/>
                      <a:r>
                        <a:rPr lang="de-DE" sz="1600" b="0" dirty="0">
                          <a:solidFill>
                            <a:schemeClr val="tx1"/>
                          </a:solidFill>
                          <a:latin typeface="Arial" panose="020B0604020202020204" pitchFamily="34" charset="0"/>
                          <a:cs typeface="Arial" panose="020B0604020202020204" pitchFamily="34" charset="0"/>
                        </a:rPr>
                        <a:t>Erkennbare Schäden oder Mängel Stand- und </a:t>
                      </a:r>
                    </a:p>
                    <a:p>
                      <a:pPr algn="ctr"/>
                      <a:r>
                        <a:rPr lang="de-DE" sz="1600" b="0" dirty="0">
                          <a:solidFill>
                            <a:schemeClr val="tx1"/>
                          </a:solidFill>
                          <a:latin typeface="Arial" panose="020B0604020202020204" pitchFamily="34" charset="0"/>
                          <a:cs typeface="Arial" panose="020B0604020202020204" pitchFamily="34" charset="0"/>
                        </a:rPr>
                        <a:t>Verankerungsbefestigung</a:t>
                      </a:r>
                    </a:p>
                  </a:txBody>
                  <a:tcPr marL="89081" marR="89081" anchor="ctr"/>
                </a:tc>
                <a:extLst>
                  <a:ext uri="{0D108BD9-81ED-4DB2-BD59-A6C34878D82A}">
                    <a16:rowId xmlns:a16="http://schemas.microsoft.com/office/drawing/2014/main" val="1368252049"/>
                  </a:ext>
                </a:extLst>
              </a:tr>
              <a:tr h="370840">
                <a:tc>
                  <a:txBody>
                    <a:bodyPr/>
                    <a:lstStyle/>
                    <a:p>
                      <a:pPr algn="ctr"/>
                      <a:r>
                        <a:rPr lang="de-DE" sz="1600" b="0" dirty="0">
                          <a:solidFill>
                            <a:schemeClr val="tx1"/>
                          </a:solidFill>
                          <a:latin typeface="Arial" panose="020B0604020202020204" pitchFamily="34" charset="0"/>
                          <a:cs typeface="Arial" panose="020B0604020202020204" pitchFamily="34" charset="0"/>
                        </a:rPr>
                        <a:t>Umhüllung, Gehäuse der Anlage, evtl. Kabel und Stecker</a:t>
                      </a:r>
                    </a:p>
                  </a:txBody>
                  <a:tcPr marL="89081" marR="89081" anchor="ctr"/>
                </a:tc>
                <a:tc>
                  <a:txBody>
                    <a:bodyPr/>
                    <a:lstStyle/>
                    <a:p>
                      <a:pPr algn="ctr"/>
                      <a:r>
                        <a:rPr lang="de-DE" sz="1600" b="0" dirty="0">
                          <a:solidFill>
                            <a:schemeClr val="tx1"/>
                          </a:solidFill>
                          <a:latin typeface="Arial" panose="020B0604020202020204" pitchFamily="34" charset="0"/>
                          <a:cs typeface="Arial" panose="020B0604020202020204" pitchFamily="34" charset="0"/>
                        </a:rPr>
                        <a:t>Äußere Einflüsse am Standort, Eignung für Aufstellungsort</a:t>
                      </a:r>
                    </a:p>
                  </a:txBody>
                  <a:tcPr marL="89081" marR="89081" anchor="ctr"/>
                </a:tc>
                <a:extLst>
                  <a:ext uri="{0D108BD9-81ED-4DB2-BD59-A6C34878D82A}">
                    <a16:rowId xmlns:a16="http://schemas.microsoft.com/office/drawing/2014/main" val="3427445303"/>
                  </a:ext>
                </a:extLst>
              </a:tr>
              <a:tr h="370840">
                <a:tc>
                  <a:txBody>
                    <a:bodyPr/>
                    <a:lstStyle/>
                    <a:p>
                      <a:pPr algn="ctr"/>
                      <a:r>
                        <a:rPr lang="de-DE" sz="1600" b="0" dirty="0">
                          <a:solidFill>
                            <a:schemeClr val="tx1"/>
                          </a:solidFill>
                          <a:latin typeface="Arial" panose="020B0604020202020204" pitchFamily="34" charset="0"/>
                          <a:cs typeface="Arial" panose="020B0604020202020204" pitchFamily="34" charset="0"/>
                        </a:rPr>
                        <a:t>Gehäuse, Steckverbindungen</a:t>
                      </a:r>
                    </a:p>
                  </a:txBody>
                  <a:tcPr marL="89081" marR="89081" anchor="ctr"/>
                </a:tc>
                <a:tc>
                  <a:txBody>
                    <a:bodyPr/>
                    <a:lstStyle/>
                    <a:p>
                      <a:pPr algn="ctr"/>
                      <a:r>
                        <a:rPr lang="de-DE" sz="1600" b="0" dirty="0">
                          <a:solidFill>
                            <a:schemeClr val="tx1"/>
                          </a:solidFill>
                          <a:latin typeface="Arial" panose="020B0604020202020204" pitchFamily="34" charset="0"/>
                          <a:cs typeface="Arial" panose="020B0604020202020204" pitchFamily="34" charset="0"/>
                        </a:rPr>
                        <a:t>Schutz gegen Eindringen von Wasser, Feuchtigkeit oder Gegenstände</a:t>
                      </a:r>
                    </a:p>
                  </a:txBody>
                  <a:tcPr marL="89081" marR="89081" anchor="ctr"/>
                </a:tc>
                <a:extLst>
                  <a:ext uri="{0D108BD9-81ED-4DB2-BD59-A6C34878D82A}">
                    <a16:rowId xmlns:a16="http://schemas.microsoft.com/office/drawing/2014/main" val="2318456611"/>
                  </a:ext>
                </a:extLst>
              </a:tr>
              <a:tr h="370840">
                <a:tc>
                  <a:txBody>
                    <a:bodyPr/>
                    <a:lstStyle/>
                    <a:p>
                      <a:pPr algn="ctr"/>
                      <a:r>
                        <a:rPr lang="de-DE" sz="1600" b="0" dirty="0">
                          <a:solidFill>
                            <a:schemeClr val="tx1"/>
                          </a:solidFill>
                          <a:latin typeface="Arial" panose="020B0604020202020204" pitchFamily="34" charset="0"/>
                          <a:cs typeface="Arial" panose="020B0604020202020204" pitchFamily="34" charset="0"/>
                        </a:rPr>
                        <a:t>Steckdosenmechanismus</a:t>
                      </a:r>
                    </a:p>
                  </a:txBody>
                  <a:tcPr marL="89081" marR="89081" anchor="ctr"/>
                </a:tc>
                <a:tc>
                  <a:txBody>
                    <a:bodyPr/>
                    <a:lstStyle/>
                    <a:p>
                      <a:pPr algn="ctr"/>
                      <a:r>
                        <a:rPr lang="de-DE" sz="1600" b="0" dirty="0">
                          <a:solidFill>
                            <a:schemeClr val="tx1"/>
                          </a:solidFill>
                          <a:latin typeface="Arial" panose="020B0604020202020204" pitchFamily="34" charset="0"/>
                          <a:cs typeface="Arial" panose="020B0604020202020204" pitchFamily="34" charset="0"/>
                        </a:rPr>
                        <a:t>Ungehinderter Wasserablauf</a:t>
                      </a:r>
                    </a:p>
                  </a:txBody>
                  <a:tcPr marL="89081" marR="89081" anchor="ctr"/>
                </a:tc>
                <a:extLst>
                  <a:ext uri="{0D108BD9-81ED-4DB2-BD59-A6C34878D82A}">
                    <a16:rowId xmlns:a16="http://schemas.microsoft.com/office/drawing/2014/main" val="1347411615"/>
                  </a:ext>
                </a:extLst>
              </a:tr>
              <a:tr h="370840">
                <a:tc>
                  <a:txBody>
                    <a:bodyPr/>
                    <a:lstStyle/>
                    <a:p>
                      <a:pPr algn="ctr"/>
                      <a:r>
                        <a:rPr lang="de-DE" sz="1600" b="0" dirty="0">
                          <a:solidFill>
                            <a:schemeClr val="tx1"/>
                          </a:solidFill>
                          <a:latin typeface="Arial" panose="020B0604020202020204" pitchFamily="34" charset="0"/>
                          <a:cs typeface="Arial" panose="020B0604020202020204" pitchFamily="34" charset="0"/>
                        </a:rPr>
                        <a:t>Vorhandener Berührungsschutz</a:t>
                      </a:r>
                    </a:p>
                  </a:txBody>
                  <a:tcPr marL="89081" marR="89081" anchor="ctr"/>
                </a:tc>
                <a:tc>
                  <a:txBody>
                    <a:bodyPr/>
                    <a:lstStyle/>
                    <a:p>
                      <a:pPr algn="ctr"/>
                      <a:r>
                        <a:rPr lang="de-DE" sz="1600" b="0" dirty="0">
                          <a:solidFill>
                            <a:schemeClr val="tx1"/>
                          </a:solidFill>
                          <a:latin typeface="Arial" panose="020B0604020202020204" pitchFamily="34" charset="0"/>
                          <a:cs typeface="Arial" panose="020B0604020202020204" pitchFamily="34" charset="0"/>
                        </a:rPr>
                        <a:t>Schutz gegen direktes Berühren</a:t>
                      </a:r>
                    </a:p>
                  </a:txBody>
                  <a:tcPr marL="89081" marR="89081" anchor="ctr"/>
                </a:tc>
                <a:extLst>
                  <a:ext uri="{0D108BD9-81ED-4DB2-BD59-A6C34878D82A}">
                    <a16:rowId xmlns:a16="http://schemas.microsoft.com/office/drawing/2014/main" val="1621728853"/>
                  </a:ext>
                </a:extLst>
              </a:tr>
              <a:tr h="370840">
                <a:tc>
                  <a:txBody>
                    <a:bodyPr/>
                    <a:lstStyle/>
                    <a:p>
                      <a:pPr algn="ctr"/>
                      <a:r>
                        <a:rPr lang="de-DE" sz="1600" b="0" dirty="0">
                          <a:solidFill>
                            <a:schemeClr val="tx1"/>
                          </a:solidFill>
                          <a:latin typeface="Arial" panose="020B0604020202020204" pitchFamily="34" charset="0"/>
                          <a:cs typeface="Arial" panose="020B0604020202020204" pitchFamily="34" charset="0"/>
                        </a:rPr>
                        <a:t>Schutzleiter, Potenzialausgleich</a:t>
                      </a:r>
                    </a:p>
                  </a:txBody>
                  <a:tcPr marL="89081" marR="89081" anchor="ctr"/>
                </a:tc>
                <a:tc>
                  <a:txBody>
                    <a:bodyPr/>
                    <a:lstStyle/>
                    <a:p>
                      <a:pPr algn="ctr"/>
                      <a:r>
                        <a:rPr lang="de-DE" sz="1600" b="0" dirty="0">
                          <a:solidFill>
                            <a:schemeClr val="tx1"/>
                          </a:solidFill>
                          <a:latin typeface="Arial" panose="020B0604020202020204" pitchFamily="34" charset="0"/>
                          <a:cs typeface="Arial" panose="020B0604020202020204" pitchFamily="34" charset="0"/>
                        </a:rPr>
                        <a:t>Querschnitt, Kennzeichnung, sicherer Anschluss, richtige Verlegung, Schutz gegen indirektes Berühren</a:t>
                      </a:r>
                    </a:p>
                  </a:txBody>
                  <a:tcPr marL="89081" marR="89081" anchor="ctr"/>
                </a:tc>
                <a:extLst>
                  <a:ext uri="{0D108BD9-81ED-4DB2-BD59-A6C34878D82A}">
                    <a16:rowId xmlns:a16="http://schemas.microsoft.com/office/drawing/2014/main" val="2633969865"/>
                  </a:ext>
                </a:extLst>
              </a:tr>
              <a:tr h="370840">
                <a:tc>
                  <a:txBody>
                    <a:bodyPr/>
                    <a:lstStyle/>
                    <a:p>
                      <a:pPr algn="ctr"/>
                      <a:r>
                        <a:rPr lang="de-DE" sz="1600" b="0" dirty="0">
                          <a:solidFill>
                            <a:schemeClr val="tx1"/>
                          </a:solidFill>
                          <a:latin typeface="Arial" panose="020B0604020202020204" pitchFamily="34" charset="0"/>
                          <a:cs typeface="Arial" panose="020B0604020202020204" pitchFamily="34" charset="0"/>
                        </a:rPr>
                        <a:t>Überstromschutz</a:t>
                      </a:r>
                    </a:p>
                  </a:txBody>
                  <a:tcPr marL="89081" marR="89081" anchor="ctr"/>
                </a:tc>
                <a:tc>
                  <a:txBody>
                    <a:bodyPr/>
                    <a:lstStyle/>
                    <a:p>
                      <a:pPr algn="ctr"/>
                      <a:r>
                        <a:rPr lang="de-DE" sz="1600" b="0" dirty="0">
                          <a:solidFill>
                            <a:schemeClr val="tx1"/>
                          </a:solidFill>
                          <a:latin typeface="Arial" panose="020B0604020202020204" pitchFamily="34" charset="0"/>
                          <a:cs typeface="Arial" panose="020B0604020202020204" pitchFamily="34" charset="0"/>
                        </a:rPr>
                        <a:t>Zuordnung Leiterquerschnitt</a:t>
                      </a:r>
                    </a:p>
                  </a:txBody>
                  <a:tcPr marL="89081" marR="89081" anchor="ctr"/>
                </a:tc>
                <a:extLst>
                  <a:ext uri="{0D108BD9-81ED-4DB2-BD59-A6C34878D82A}">
                    <a16:rowId xmlns:a16="http://schemas.microsoft.com/office/drawing/2014/main" val="1892055470"/>
                  </a:ext>
                </a:extLst>
              </a:tr>
            </a:tbl>
          </a:graphicData>
        </a:graphic>
      </p:graphicFrame>
    </p:spTree>
    <p:extLst>
      <p:ext uri="{BB962C8B-B14F-4D97-AF65-F5344CB8AC3E}">
        <p14:creationId xmlns:p14="http://schemas.microsoft.com/office/powerpoint/2010/main" val="3996270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1DD8F-F214-93B1-02B7-344B0234E60E}"/>
              </a:ext>
            </a:extLst>
          </p:cNvPr>
          <p:cNvSpPr>
            <a:spLocks noGrp="1"/>
          </p:cNvSpPr>
          <p:nvPr>
            <p:ph type="title"/>
          </p:nvPr>
        </p:nvSpPr>
        <p:spPr/>
        <p:txBody>
          <a:bodyPr/>
          <a:lstStyle/>
          <a:p>
            <a:r>
              <a:rPr lang="de-DE" dirty="0"/>
              <a:t>Sichtprüfung</a:t>
            </a:r>
          </a:p>
        </p:txBody>
      </p:sp>
      <p:sp>
        <p:nvSpPr>
          <p:cNvPr id="3" name="Foliennummernplatzhalter 2">
            <a:extLst>
              <a:ext uri="{FF2B5EF4-FFF2-40B4-BE49-F238E27FC236}">
                <a16:creationId xmlns:a16="http://schemas.microsoft.com/office/drawing/2014/main" id="{DEED7DEB-F266-473A-B581-A8268E91C07F}"/>
              </a:ext>
            </a:extLst>
          </p:cNvPr>
          <p:cNvSpPr>
            <a:spLocks noGrp="1"/>
          </p:cNvSpPr>
          <p:nvPr>
            <p:ph type="sldNum" sz="quarter" idx="12"/>
          </p:nvPr>
        </p:nvSpPr>
        <p:spPr/>
        <p:txBody>
          <a:bodyPr>
            <a:normAutofit lnSpcReduction="10000"/>
          </a:bodyPr>
          <a:lstStyle/>
          <a:p>
            <a:fld id="{F0C94032-CD4C-4C25-B0C2-CEC720522D92}" type="slidenum">
              <a:rPr lang="en-US" smtClean="0"/>
              <a:pPr/>
              <a:t>32</a:t>
            </a:fld>
            <a:endParaRPr lang="en-US" dirty="0"/>
          </a:p>
        </p:txBody>
      </p:sp>
      <p:graphicFrame>
        <p:nvGraphicFramePr>
          <p:cNvPr id="5" name="Inhaltsplatzhalter 4">
            <a:extLst>
              <a:ext uri="{FF2B5EF4-FFF2-40B4-BE49-F238E27FC236}">
                <a16:creationId xmlns:a16="http://schemas.microsoft.com/office/drawing/2014/main" id="{992143FB-3EE0-BC3C-2E22-9956A0A1D78D}"/>
              </a:ext>
            </a:extLst>
          </p:cNvPr>
          <p:cNvGraphicFramePr>
            <a:graphicFrameLocks noGrp="1"/>
          </p:cNvGraphicFramePr>
          <p:nvPr>
            <p:ph sz="quarter" idx="14"/>
            <p:extLst>
              <p:ext uri="{D42A27DB-BD31-4B8C-83A1-F6EECF244321}">
                <p14:modId xmlns:p14="http://schemas.microsoft.com/office/powerpoint/2010/main" val="4272542630"/>
              </p:ext>
            </p:extLst>
          </p:nvPr>
        </p:nvGraphicFramePr>
        <p:xfrm>
          <a:off x="900113" y="1763713"/>
          <a:ext cx="11966574" cy="2966720"/>
        </p:xfrm>
        <a:graphic>
          <a:graphicData uri="http://schemas.openxmlformats.org/drawingml/2006/table">
            <a:tbl>
              <a:tblPr firstRow="1" bandRow="1">
                <a:tableStyleId>{5C22544A-7EE6-4342-B048-85BDC9FD1C3A}</a:tableStyleId>
              </a:tblPr>
              <a:tblGrid>
                <a:gridCol w="5983287">
                  <a:extLst>
                    <a:ext uri="{9D8B030D-6E8A-4147-A177-3AD203B41FA5}">
                      <a16:colId xmlns:a16="http://schemas.microsoft.com/office/drawing/2014/main" val="3160917389"/>
                    </a:ext>
                  </a:extLst>
                </a:gridCol>
                <a:gridCol w="5983287">
                  <a:extLst>
                    <a:ext uri="{9D8B030D-6E8A-4147-A177-3AD203B41FA5}">
                      <a16:colId xmlns:a16="http://schemas.microsoft.com/office/drawing/2014/main" val="3576703496"/>
                    </a:ext>
                  </a:extLst>
                </a:gridCol>
              </a:tblGrid>
              <a:tr h="370840">
                <a:tc>
                  <a:txBody>
                    <a:bodyPr/>
                    <a:lstStyle/>
                    <a:p>
                      <a:pPr algn="ctr"/>
                      <a:r>
                        <a:rPr lang="de-DE" sz="1800" b="1" dirty="0">
                          <a:solidFill>
                            <a:schemeClr val="bg1"/>
                          </a:solidFill>
                          <a:latin typeface="Arial" panose="020B0604020202020204" pitchFamily="34" charset="0"/>
                          <a:cs typeface="Arial" panose="020B0604020202020204" pitchFamily="34" charset="0"/>
                        </a:rPr>
                        <a:t>Zustand oder Eigenschaft</a:t>
                      </a:r>
                    </a:p>
                  </a:txBody>
                  <a:tcPr marL="89081" marR="89081" anchor="ctr"/>
                </a:tc>
                <a:tc>
                  <a:txBody>
                    <a:bodyPr/>
                    <a:lstStyle/>
                    <a:p>
                      <a:pPr algn="ctr"/>
                      <a:r>
                        <a:rPr lang="de-DE" sz="1800" b="1" dirty="0">
                          <a:solidFill>
                            <a:schemeClr val="bg1"/>
                          </a:solidFill>
                          <a:latin typeface="Arial" panose="020B0604020202020204" pitchFamily="34" charset="0"/>
                          <a:cs typeface="Arial" panose="020B0604020202020204" pitchFamily="34" charset="0"/>
                        </a:rPr>
                        <a:t>Besichtigungsobjekte</a:t>
                      </a:r>
                    </a:p>
                  </a:txBody>
                  <a:tcPr marL="89081" marR="89081" anchor="ctr"/>
                </a:tc>
                <a:extLst>
                  <a:ext uri="{0D108BD9-81ED-4DB2-BD59-A6C34878D82A}">
                    <a16:rowId xmlns:a16="http://schemas.microsoft.com/office/drawing/2014/main" val="1799147504"/>
                  </a:ext>
                </a:extLst>
              </a:tr>
              <a:tr h="370840">
                <a:tc>
                  <a:txBody>
                    <a:bodyPr/>
                    <a:lstStyle/>
                    <a:p>
                      <a:pPr algn="ctr"/>
                      <a:r>
                        <a:rPr lang="de-DE" sz="1600" b="0" dirty="0">
                          <a:latin typeface="Arial" panose="020B0604020202020204" pitchFamily="34" charset="0"/>
                          <a:cs typeface="Arial" panose="020B0604020202020204" pitchFamily="34" charset="0"/>
                        </a:rPr>
                        <a:t>Zusätzlicher Schutz</a:t>
                      </a:r>
                    </a:p>
                  </a:txBody>
                  <a:tcPr marL="89081" marR="89081" anchor="ctr"/>
                </a:tc>
                <a:tc>
                  <a:txBody>
                    <a:bodyPr/>
                    <a:lstStyle/>
                    <a:p>
                      <a:pPr algn="ctr"/>
                      <a:r>
                        <a:rPr lang="de-DE" sz="1600" b="0" dirty="0">
                          <a:latin typeface="Arial" panose="020B0604020202020204" pitchFamily="34" charset="0"/>
                          <a:cs typeface="Arial" panose="020B0604020202020204" pitchFamily="34" charset="0"/>
                        </a:rPr>
                        <a:t>Vorhandensein, richtige Auswahl</a:t>
                      </a:r>
                    </a:p>
                  </a:txBody>
                  <a:tcPr marL="89081" marR="89081" anchor="ctr"/>
                </a:tc>
                <a:extLst>
                  <a:ext uri="{0D108BD9-81ED-4DB2-BD59-A6C34878D82A}">
                    <a16:rowId xmlns:a16="http://schemas.microsoft.com/office/drawing/2014/main" val="1368252049"/>
                  </a:ext>
                </a:extLst>
              </a:tr>
              <a:tr h="370840">
                <a:tc>
                  <a:txBody>
                    <a:bodyPr/>
                    <a:lstStyle/>
                    <a:p>
                      <a:pPr algn="ctr"/>
                      <a:r>
                        <a:rPr lang="de-DE" sz="1600" b="0" dirty="0">
                          <a:latin typeface="Arial" panose="020B0604020202020204" pitchFamily="34" charset="0"/>
                          <a:cs typeface="Arial" panose="020B0604020202020204" pitchFamily="34" charset="0"/>
                        </a:rPr>
                        <a:t>Schaltpläne, Dokumentation</a:t>
                      </a:r>
                    </a:p>
                  </a:txBody>
                  <a:tcPr marL="89081" marR="89081" anchor="ctr"/>
                </a:tc>
                <a:tc>
                  <a:txBody>
                    <a:bodyPr/>
                    <a:lstStyle/>
                    <a:p>
                      <a:pPr algn="ctr"/>
                      <a:r>
                        <a:rPr lang="de-DE" sz="1600" b="0" dirty="0">
                          <a:latin typeface="Arial" panose="020B0604020202020204" pitchFamily="34" charset="0"/>
                          <a:cs typeface="Arial" panose="020B0604020202020204" pitchFamily="34" charset="0"/>
                        </a:rPr>
                        <a:t>Vorhandensein, vollständig</a:t>
                      </a:r>
                    </a:p>
                  </a:txBody>
                  <a:tcPr marL="89081" marR="89081" anchor="ctr"/>
                </a:tc>
                <a:extLst>
                  <a:ext uri="{0D108BD9-81ED-4DB2-BD59-A6C34878D82A}">
                    <a16:rowId xmlns:a16="http://schemas.microsoft.com/office/drawing/2014/main" val="3427445303"/>
                  </a:ext>
                </a:extLst>
              </a:tr>
              <a:tr h="370840">
                <a:tc>
                  <a:txBody>
                    <a:bodyPr/>
                    <a:lstStyle/>
                    <a:p>
                      <a:pPr algn="ctr"/>
                      <a:r>
                        <a:rPr lang="de-DE" sz="1600" b="0" dirty="0">
                          <a:latin typeface="Arial" panose="020B0604020202020204" pitchFamily="34" charset="0"/>
                          <a:cs typeface="Arial" panose="020B0604020202020204" pitchFamily="34" charset="0"/>
                        </a:rPr>
                        <a:t>Festlegungen des Herstellers</a:t>
                      </a:r>
                    </a:p>
                  </a:txBody>
                  <a:tcPr marL="89081" marR="89081" anchor="ctr"/>
                </a:tc>
                <a:tc>
                  <a:txBody>
                    <a:bodyPr/>
                    <a:lstStyle/>
                    <a:p>
                      <a:pPr algn="ctr"/>
                      <a:r>
                        <a:rPr lang="de-DE" sz="1600" b="0" dirty="0">
                          <a:latin typeface="Arial" panose="020B0604020202020204" pitchFamily="34" charset="0"/>
                          <a:cs typeface="Arial" panose="020B0604020202020204" pitchFamily="34" charset="0"/>
                        </a:rPr>
                        <a:t>Erfüllt, vollständig</a:t>
                      </a:r>
                    </a:p>
                  </a:txBody>
                  <a:tcPr marL="89081" marR="89081" anchor="ctr"/>
                </a:tc>
                <a:extLst>
                  <a:ext uri="{0D108BD9-81ED-4DB2-BD59-A6C34878D82A}">
                    <a16:rowId xmlns:a16="http://schemas.microsoft.com/office/drawing/2014/main" val="2318456611"/>
                  </a:ext>
                </a:extLst>
              </a:tr>
              <a:tr h="370840">
                <a:tc>
                  <a:txBody>
                    <a:bodyPr/>
                    <a:lstStyle/>
                    <a:p>
                      <a:pPr algn="ctr"/>
                      <a:r>
                        <a:rPr lang="de-DE" sz="1600" b="0" dirty="0">
                          <a:latin typeface="Arial" panose="020B0604020202020204" pitchFamily="34" charset="0"/>
                          <a:cs typeface="Arial" panose="020B0604020202020204" pitchFamily="34" charset="0"/>
                        </a:rPr>
                        <a:t>Erdungsanlage</a:t>
                      </a:r>
                    </a:p>
                  </a:txBody>
                  <a:tcPr marL="89081" marR="89081" anchor="ctr"/>
                </a:tc>
                <a:tc>
                  <a:txBody>
                    <a:bodyPr/>
                    <a:lstStyle/>
                    <a:p>
                      <a:pPr algn="ctr"/>
                      <a:r>
                        <a:rPr lang="de-DE" sz="1600" b="0" dirty="0">
                          <a:latin typeface="Arial" panose="020B0604020202020204" pitchFamily="34" charset="0"/>
                          <a:cs typeface="Arial" panose="020B0604020202020204" pitchFamily="34" charset="0"/>
                        </a:rPr>
                        <a:t>Zustand, Anschlüsse</a:t>
                      </a:r>
                    </a:p>
                  </a:txBody>
                  <a:tcPr marL="89081" marR="89081" anchor="ctr"/>
                </a:tc>
                <a:extLst>
                  <a:ext uri="{0D108BD9-81ED-4DB2-BD59-A6C34878D82A}">
                    <a16:rowId xmlns:a16="http://schemas.microsoft.com/office/drawing/2014/main" val="1347411615"/>
                  </a:ext>
                </a:extLst>
              </a:tr>
              <a:tr h="370840">
                <a:tc>
                  <a:txBody>
                    <a:bodyPr/>
                    <a:lstStyle/>
                    <a:p>
                      <a:pPr algn="ctr"/>
                      <a:r>
                        <a:rPr lang="de-DE" sz="1600" b="0" dirty="0">
                          <a:latin typeface="Arial" panose="020B0604020202020204" pitchFamily="34" charset="0"/>
                          <a:cs typeface="Arial" panose="020B0604020202020204" pitchFamily="34" charset="0"/>
                        </a:rPr>
                        <a:t>Beschriftungen, Hinweise</a:t>
                      </a:r>
                    </a:p>
                  </a:txBody>
                  <a:tcPr marL="89081" marR="89081" anchor="ctr"/>
                </a:tc>
                <a:tc>
                  <a:txBody>
                    <a:bodyPr/>
                    <a:lstStyle/>
                    <a:p>
                      <a:pPr algn="ctr"/>
                      <a:r>
                        <a:rPr lang="de-DE" sz="1600" b="0" dirty="0">
                          <a:latin typeface="Arial" panose="020B0604020202020204" pitchFamily="34" charset="0"/>
                          <a:cs typeface="Arial" panose="020B0604020202020204" pitchFamily="34" charset="0"/>
                        </a:rPr>
                        <a:t>Vorhandensein, lesbar</a:t>
                      </a:r>
                    </a:p>
                  </a:txBody>
                  <a:tcPr marL="89081" marR="89081" anchor="ctr"/>
                </a:tc>
                <a:extLst>
                  <a:ext uri="{0D108BD9-81ED-4DB2-BD59-A6C34878D82A}">
                    <a16:rowId xmlns:a16="http://schemas.microsoft.com/office/drawing/2014/main" val="1621728853"/>
                  </a:ext>
                </a:extLst>
              </a:tr>
              <a:tr h="370840">
                <a:tc>
                  <a:txBody>
                    <a:bodyPr/>
                    <a:lstStyle/>
                    <a:p>
                      <a:pPr algn="ctr"/>
                      <a:r>
                        <a:rPr lang="de-DE" sz="1600" b="0" dirty="0">
                          <a:latin typeface="Arial" panose="020B0604020202020204" pitchFamily="34" charset="0"/>
                          <a:cs typeface="Arial" panose="020B0604020202020204" pitchFamily="34" charset="0"/>
                        </a:rPr>
                        <a:t>Anschlussraum</a:t>
                      </a:r>
                    </a:p>
                  </a:txBody>
                  <a:tcPr marL="89081" marR="89081" anchor="ctr"/>
                </a:tc>
                <a:tc>
                  <a:txBody>
                    <a:bodyPr/>
                    <a:lstStyle/>
                    <a:p>
                      <a:pPr algn="ctr"/>
                      <a:r>
                        <a:rPr lang="de-DE" sz="1600" b="0" dirty="0">
                          <a:latin typeface="Arial" panose="020B0604020202020204" pitchFamily="34" charset="0"/>
                          <a:cs typeface="Arial" panose="020B0604020202020204" pitchFamily="34" charset="0"/>
                        </a:rPr>
                        <a:t>Verschmutzung, Tierbesiedelung</a:t>
                      </a:r>
                    </a:p>
                  </a:txBody>
                  <a:tcPr marL="89081" marR="89081" anchor="ctr"/>
                </a:tc>
                <a:extLst>
                  <a:ext uri="{0D108BD9-81ED-4DB2-BD59-A6C34878D82A}">
                    <a16:rowId xmlns:a16="http://schemas.microsoft.com/office/drawing/2014/main" val="2633969865"/>
                  </a:ext>
                </a:extLst>
              </a:tr>
              <a:tr h="370840">
                <a:tc>
                  <a:txBody>
                    <a:bodyPr/>
                    <a:lstStyle/>
                    <a:p>
                      <a:pPr algn="ctr"/>
                      <a:r>
                        <a:rPr lang="de-DE" sz="1600" b="0" dirty="0">
                          <a:latin typeface="Arial" panose="020B0604020202020204" pitchFamily="34" charset="0"/>
                          <a:cs typeface="Arial" panose="020B0604020202020204" pitchFamily="34" charset="0"/>
                        </a:rPr>
                        <a:t>Filter für Lüfter</a:t>
                      </a:r>
                    </a:p>
                  </a:txBody>
                  <a:tcPr marL="89081" marR="89081" anchor="ctr"/>
                </a:tc>
                <a:tc>
                  <a:txBody>
                    <a:bodyPr/>
                    <a:lstStyle/>
                    <a:p>
                      <a:pPr algn="ctr"/>
                      <a:r>
                        <a:rPr lang="de-DE" sz="1600" b="0" dirty="0">
                          <a:latin typeface="Arial" panose="020B0604020202020204" pitchFamily="34" charset="0"/>
                          <a:cs typeface="Arial" panose="020B0604020202020204" pitchFamily="34" charset="0"/>
                        </a:rPr>
                        <a:t>Luftdurchlässigkeit, Verschmutzung</a:t>
                      </a:r>
                    </a:p>
                  </a:txBody>
                  <a:tcPr marL="89081" marR="89081" anchor="ctr"/>
                </a:tc>
                <a:extLst>
                  <a:ext uri="{0D108BD9-81ED-4DB2-BD59-A6C34878D82A}">
                    <a16:rowId xmlns:a16="http://schemas.microsoft.com/office/drawing/2014/main" val="1892055470"/>
                  </a:ext>
                </a:extLst>
              </a:tr>
            </a:tbl>
          </a:graphicData>
        </a:graphic>
      </p:graphicFrame>
    </p:spTree>
    <p:extLst>
      <p:ext uri="{BB962C8B-B14F-4D97-AF65-F5344CB8AC3E}">
        <p14:creationId xmlns:p14="http://schemas.microsoft.com/office/powerpoint/2010/main" val="174985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3C24FBE-4F5A-14C9-3C95-5C31C3A68D15}"/>
              </a:ext>
            </a:extLst>
          </p:cNvPr>
          <p:cNvSpPr>
            <a:spLocks noGrp="1"/>
          </p:cNvSpPr>
          <p:nvPr>
            <p:ph type="sldNum" sz="quarter" idx="12"/>
          </p:nvPr>
        </p:nvSpPr>
        <p:spPr/>
        <p:txBody>
          <a:bodyPr>
            <a:normAutofit lnSpcReduction="10000"/>
          </a:bodyPr>
          <a:lstStyle/>
          <a:p>
            <a:fld id="{F0C94032-CD4C-4C25-B0C2-CEC720522D92}" type="slidenum">
              <a:rPr lang="en-US" smtClean="0"/>
              <a:pPr/>
              <a:t>33</a:t>
            </a:fld>
            <a:endParaRPr lang="en-US" dirty="0"/>
          </a:p>
        </p:txBody>
      </p:sp>
      <p:sp>
        <p:nvSpPr>
          <p:cNvPr id="3" name="Inhaltsplatzhalter 2">
            <a:extLst>
              <a:ext uri="{FF2B5EF4-FFF2-40B4-BE49-F238E27FC236}">
                <a16:creationId xmlns:a16="http://schemas.microsoft.com/office/drawing/2014/main" id="{58243D1C-777E-4BF9-30EE-BAFD03AC4A0E}"/>
              </a:ext>
            </a:extLst>
          </p:cNvPr>
          <p:cNvSpPr>
            <a:spLocks noGrp="1"/>
          </p:cNvSpPr>
          <p:nvPr>
            <p:ph sz="quarter" idx="1"/>
          </p:nvPr>
        </p:nvSpPr>
        <p:spPr/>
        <p:txBody>
          <a:bodyPr/>
          <a:lstStyle/>
          <a:p>
            <a:r>
              <a:rPr lang="de-DE" dirty="0"/>
              <a:t>Widerstandsmessung </a:t>
            </a:r>
            <a:br>
              <a:rPr lang="de-DE" dirty="0"/>
            </a:br>
            <a:r>
              <a:rPr lang="de-DE" dirty="0"/>
              <a:t>des Schutzleiters unter </a:t>
            </a:r>
            <a:br>
              <a:rPr lang="de-DE" dirty="0"/>
            </a:br>
            <a:r>
              <a:rPr lang="de-DE" dirty="0"/>
              <a:t>der Beachtung von </a:t>
            </a:r>
          </a:p>
          <a:p>
            <a:pPr lvl="1"/>
            <a:r>
              <a:rPr lang="de-DE" dirty="0"/>
              <a:t>Querschnitt</a:t>
            </a:r>
          </a:p>
          <a:p>
            <a:pPr lvl="1"/>
            <a:r>
              <a:rPr lang="de-DE" dirty="0"/>
              <a:t>Leitermaterial und</a:t>
            </a:r>
          </a:p>
          <a:p>
            <a:pPr lvl="1"/>
            <a:r>
              <a:rPr lang="de-DE" dirty="0"/>
              <a:t>Länge</a:t>
            </a:r>
          </a:p>
          <a:p>
            <a:endParaRPr lang="de-DE" dirty="0"/>
          </a:p>
          <a:p>
            <a:r>
              <a:rPr lang="de-DE" dirty="0"/>
              <a:t>Anschlussstellen an </a:t>
            </a:r>
            <a:br>
              <a:rPr lang="de-DE" dirty="0"/>
            </a:br>
            <a:r>
              <a:rPr lang="de-DE" dirty="0"/>
              <a:t>ortsfesten Geräte und </a:t>
            </a:r>
            <a:br>
              <a:rPr lang="de-DE" dirty="0"/>
            </a:br>
            <a:r>
              <a:rPr lang="de-DE" dirty="0"/>
              <a:t>Installationsmaterialien sowie </a:t>
            </a:r>
            <a:br>
              <a:rPr lang="de-DE" dirty="0"/>
            </a:br>
            <a:r>
              <a:rPr lang="de-DE" dirty="0"/>
              <a:t>Steckkontakte für </a:t>
            </a:r>
            <a:br>
              <a:rPr lang="de-DE" dirty="0"/>
            </a:br>
            <a:r>
              <a:rPr lang="de-DE" dirty="0"/>
              <a:t>ortsveränderliche Geräte </a:t>
            </a:r>
            <a:br>
              <a:rPr lang="de-DE" dirty="0"/>
            </a:br>
            <a:r>
              <a:rPr lang="de-DE" dirty="0"/>
              <a:t>sollten eine widerstandslose Verbindung herstellen.</a:t>
            </a:r>
          </a:p>
        </p:txBody>
      </p:sp>
      <p:pic>
        <p:nvPicPr>
          <p:cNvPr id="9" name="Inhaltsplatzhalter 8">
            <a:extLst>
              <a:ext uri="{FF2B5EF4-FFF2-40B4-BE49-F238E27FC236}">
                <a16:creationId xmlns:a16="http://schemas.microsoft.com/office/drawing/2014/main" id="{AB2C54E3-F123-4484-E0D9-3783CA3086E2}"/>
              </a:ext>
            </a:extLst>
          </p:cNvPr>
          <p:cNvPicPr>
            <a:picLocks noGrp="1" noChangeAspect="1"/>
          </p:cNvPicPr>
          <p:nvPr>
            <p:ph sz="quarter" idx="13"/>
          </p:nvPr>
        </p:nvPicPr>
        <p:blipFill>
          <a:blip r:embed="rId2"/>
          <a:stretch>
            <a:fillRect/>
          </a:stretch>
        </p:blipFill>
        <p:spPr>
          <a:xfrm>
            <a:off x="6842125" y="1797040"/>
            <a:ext cx="6024563" cy="4891107"/>
          </a:xfrm>
          <a:prstGeom prst="rect">
            <a:avLst/>
          </a:prstGeom>
        </p:spPr>
      </p:pic>
      <p:sp>
        <p:nvSpPr>
          <p:cNvPr id="5" name="Titel 4">
            <a:extLst>
              <a:ext uri="{FF2B5EF4-FFF2-40B4-BE49-F238E27FC236}">
                <a16:creationId xmlns:a16="http://schemas.microsoft.com/office/drawing/2014/main" id="{1BFD53F6-8D18-B982-C97A-39E8BD1A6B11}"/>
              </a:ext>
            </a:extLst>
          </p:cNvPr>
          <p:cNvSpPr>
            <a:spLocks noGrp="1"/>
          </p:cNvSpPr>
          <p:nvPr>
            <p:ph type="title"/>
          </p:nvPr>
        </p:nvSpPr>
        <p:spPr/>
        <p:txBody>
          <a:bodyPr/>
          <a:lstStyle/>
          <a:p>
            <a:r>
              <a:rPr lang="de-DE" dirty="0" err="1"/>
              <a:t>Niederohmigkeit</a:t>
            </a:r>
            <a:r>
              <a:rPr lang="de-DE" dirty="0"/>
              <a:t> des Schutzleitersystems</a:t>
            </a:r>
          </a:p>
        </p:txBody>
      </p:sp>
      <p:sp>
        <p:nvSpPr>
          <p:cNvPr id="8" name="Textfeld 7">
            <a:extLst>
              <a:ext uri="{FF2B5EF4-FFF2-40B4-BE49-F238E27FC236}">
                <a16:creationId xmlns:a16="http://schemas.microsoft.com/office/drawing/2014/main" id="{28C23878-9122-7F3D-2656-4D0374154106}"/>
              </a:ext>
            </a:extLst>
          </p:cNvPr>
          <p:cNvSpPr txBox="1"/>
          <p:nvPr/>
        </p:nvSpPr>
        <p:spPr>
          <a:xfrm>
            <a:off x="8961674" y="6758887"/>
            <a:ext cx="264848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Gossen </a:t>
            </a:r>
            <a:r>
              <a:rPr lang="de-DE" sz="1200" dirty="0" err="1">
                <a:latin typeface="Arial" panose="020B0604020202020204" pitchFamily="34" charset="0"/>
                <a:cs typeface="Arial" panose="020B0604020202020204" pitchFamily="34" charset="0"/>
              </a:rPr>
              <a:t>Metrawatt</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3474670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D9B0740-52AC-7FBD-CD25-481792093486}"/>
              </a:ext>
            </a:extLst>
          </p:cNvPr>
          <p:cNvSpPr>
            <a:spLocks noGrp="1"/>
          </p:cNvSpPr>
          <p:nvPr>
            <p:ph type="sldNum" sz="quarter" idx="12"/>
          </p:nvPr>
        </p:nvSpPr>
        <p:spPr/>
        <p:txBody>
          <a:bodyPr>
            <a:normAutofit lnSpcReduction="10000"/>
          </a:bodyPr>
          <a:lstStyle/>
          <a:p>
            <a:fld id="{F0C94032-CD4C-4C25-B0C2-CEC720522D92}" type="slidenum">
              <a:rPr lang="en-US" smtClean="0"/>
              <a:pPr/>
              <a:t>34</a:t>
            </a:fld>
            <a:endParaRPr lang="en-US" dirty="0"/>
          </a:p>
        </p:txBody>
      </p:sp>
      <p:sp>
        <p:nvSpPr>
          <p:cNvPr id="3" name="Inhaltsplatzhalter 2">
            <a:extLst>
              <a:ext uri="{FF2B5EF4-FFF2-40B4-BE49-F238E27FC236}">
                <a16:creationId xmlns:a16="http://schemas.microsoft.com/office/drawing/2014/main" id="{96A1A7DA-68BD-B4C3-5822-89899C90ACDF}"/>
              </a:ext>
            </a:extLst>
          </p:cNvPr>
          <p:cNvSpPr>
            <a:spLocks noGrp="1"/>
          </p:cNvSpPr>
          <p:nvPr>
            <p:ph sz="quarter" idx="1"/>
          </p:nvPr>
        </p:nvSpPr>
        <p:spPr/>
        <p:txBody>
          <a:bodyPr/>
          <a:lstStyle/>
          <a:p>
            <a:r>
              <a:rPr lang="de-DE" dirty="0"/>
              <a:t>Der Isolationswiderstand muss zwischen allen aktiven Leitern (L1, L2, L3 und N) und Schutzleiter gemessen werden. Zur Vermeidung von Beschädigungen angeschlossener Betriebsmittel sowie zur Erleichterung der Messung können die aktiven Leiter jedoch miteinander verbunden gegen Erde/Schutzleiter gemessen werden.</a:t>
            </a:r>
          </a:p>
          <a:p>
            <a:endParaRPr lang="de-DE" dirty="0"/>
          </a:p>
        </p:txBody>
      </p:sp>
      <p:pic>
        <p:nvPicPr>
          <p:cNvPr id="10" name="Inhaltsplatzhalter 9">
            <a:extLst>
              <a:ext uri="{FF2B5EF4-FFF2-40B4-BE49-F238E27FC236}">
                <a16:creationId xmlns:a16="http://schemas.microsoft.com/office/drawing/2014/main" id="{6EA5D14C-9D88-81FD-F1C2-EC056BC05021}"/>
              </a:ext>
            </a:extLst>
          </p:cNvPr>
          <p:cNvPicPr>
            <a:picLocks noGrp="1" noChangeAspect="1"/>
          </p:cNvPicPr>
          <p:nvPr>
            <p:ph sz="quarter" idx="13"/>
          </p:nvPr>
        </p:nvPicPr>
        <p:blipFill>
          <a:blip r:embed="rId2"/>
          <a:stretch>
            <a:fillRect/>
          </a:stretch>
        </p:blipFill>
        <p:spPr>
          <a:xfrm>
            <a:off x="8088078" y="1763713"/>
            <a:ext cx="3532656" cy="4957762"/>
          </a:xfrm>
          <a:prstGeom prst="rect">
            <a:avLst/>
          </a:prstGeom>
        </p:spPr>
      </p:pic>
      <p:sp>
        <p:nvSpPr>
          <p:cNvPr id="5" name="Titel 4">
            <a:extLst>
              <a:ext uri="{FF2B5EF4-FFF2-40B4-BE49-F238E27FC236}">
                <a16:creationId xmlns:a16="http://schemas.microsoft.com/office/drawing/2014/main" id="{286FA489-86D8-9473-26D1-4DF329C7183E}"/>
              </a:ext>
            </a:extLst>
          </p:cNvPr>
          <p:cNvSpPr>
            <a:spLocks noGrp="1"/>
          </p:cNvSpPr>
          <p:nvPr>
            <p:ph type="title"/>
          </p:nvPr>
        </p:nvSpPr>
        <p:spPr/>
        <p:txBody>
          <a:bodyPr/>
          <a:lstStyle/>
          <a:p>
            <a:r>
              <a:rPr lang="de-DE" dirty="0"/>
              <a:t>Isolationswiderstand</a:t>
            </a:r>
          </a:p>
        </p:txBody>
      </p:sp>
      <p:graphicFrame>
        <p:nvGraphicFramePr>
          <p:cNvPr id="4" name="Group 111">
            <a:extLst>
              <a:ext uri="{FF2B5EF4-FFF2-40B4-BE49-F238E27FC236}">
                <a16:creationId xmlns:a16="http://schemas.microsoft.com/office/drawing/2014/main" id="{B1E33E77-96A3-5631-7ADE-3E289E8F3849}"/>
              </a:ext>
            </a:extLst>
          </p:cNvPr>
          <p:cNvGraphicFramePr>
            <a:graphicFrameLocks noGrp="1"/>
          </p:cNvGraphicFramePr>
          <p:nvPr>
            <p:extLst>
              <p:ext uri="{D42A27DB-BD31-4B8C-83A1-F6EECF244321}">
                <p14:modId xmlns:p14="http://schemas.microsoft.com/office/powerpoint/2010/main" val="2198660002"/>
              </p:ext>
            </p:extLst>
          </p:nvPr>
        </p:nvGraphicFramePr>
        <p:xfrm>
          <a:off x="1013791" y="5420083"/>
          <a:ext cx="5647375" cy="1274528"/>
        </p:xfrm>
        <a:graphic>
          <a:graphicData uri="http://schemas.openxmlformats.org/drawingml/2006/table">
            <a:tbl>
              <a:tblPr>
                <a:tableStyleId>{2D5ABB26-0587-4C30-8999-92F81FD0307C}</a:tableStyleId>
              </a:tblPr>
              <a:tblGrid>
                <a:gridCol w="1411325">
                  <a:extLst>
                    <a:ext uri="{9D8B030D-6E8A-4147-A177-3AD203B41FA5}">
                      <a16:colId xmlns:a16="http://schemas.microsoft.com/office/drawing/2014/main" val="20000"/>
                    </a:ext>
                  </a:extLst>
                </a:gridCol>
                <a:gridCol w="1413400">
                  <a:extLst>
                    <a:ext uri="{9D8B030D-6E8A-4147-A177-3AD203B41FA5}">
                      <a16:colId xmlns:a16="http://schemas.microsoft.com/office/drawing/2014/main" val="20001"/>
                    </a:ext>
                  </a:extLst>
                </a:gridCol>
                <a:gridCol w="1411325">
                  <a:extLst>
                    <a:ext uri="{9D8B030D-6E8A-4147-A177-3AD203B41FA5}">
                      <a16:colId xmlns:a16="http://schemas.microsoft.com/office/drawing/2014/main" val="20002"/>
                    </a:ext>
                  </a:extLst>
                </a:gridCol>
                <a:gridCol w="1411325">
                  <a:extLst>
                    <a:ext uri="{9D8B030D-6E8A-4147-A177-3AD203B41FA5}">
                      <a16:colId xmlns:a16="http://schemas.microsoft.com/office/drawing/2014/main" val="20003"/>
                    </a:ext>
                  </a:extLst>
                </a:gridCol>
              </a:tblGrid>
              <a:tr h="6183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Betriebs-spannung</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56" marR="98756"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SELV/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PELV</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56" marR="98756"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 500V</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56" marR="98756"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&gt; 500V</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56" marR="98756"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83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Mess-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spannung</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56" marR="98756"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250 V</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56" marR="98756"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500V</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56" marR="98756"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1000 V</a:t>
                      </a:r>
                      <a:endPar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56" marR="98756"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Textfeld 8">
            <a:extLst>
              <a:ext uri="{FF2B5EF4-FFF2-40B4-BE49-F238E27FC236}">
                <a16:creationId xmlns:a16="http://schemas.microsoft.com/office/drawing/2014/main" id="{D26E0781-142E-5642-5C55-21BF267C4EE6}"/>
              </a:ext>
            </a:extLst>
          </p:cNvPr>
          <p:cNvSpPr txBox="1"/>
          <p:nvPr/>
        </p:nvSpPr>
        <p:spPr>
          <a:xfrm>
            <a:off x="9782411" y="6758887"/>
            <a:ext cx="1827744"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a:t>
            </a:r>
            <a:r>
              <a:rPr lang="de-DE" sz="1200" dirty="0" err="1">
                <a:latin typeface="Arial" panose="020B0604020202020204" pitchFamily="34" charset="0"/>
                <a:cs typeface="Arial" panose="020B0604020202020204" pitchFamily="34" charset="0"/>
              </a:rPr>
              <a:t>Metrel</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244807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7161168-54F2-AD30-2C81-54BF3BBC2731}"/>
              </a:ext>
            </a:extLst>
          </p:cNvPr>
          <p:cNvSpPr>
            <a:spLocks noGrp="1"/>
          </p:cNvSpPr>
          <p:nvPr>
            <p:ph type="sldNum" sz="quarter" idx="12"/>
          </p:nvPr>
        </p:nvSpPr>
        <p:spPr/>
        <p:txBody>
          <a:bodyPr>
            <a:normAutofit lnSpcReduction="10000"/>
          </a:bodyPr>
          <a:lstStyle/>
          <a:p>
            <a:fld id="{65F0BAE9-1A88-4C6E-BBF4-0C1105ECBC08}" type="slidenum">
              <a:rPr lang="de-DE" smtClean="0"/>
              <a:t>35</a:t>
            </a:fld>
            <a:endParaRPr lang="de-DE"/>
          </a:p>
        </p:txBody>
      </p:sp>
      <p:sp>
        <p:nvSpPr>
          <p:cNvPr id="3" name="Inhaltsplatzhalter 2">
            <a:extLst>
              <a:ext uri="{FF2B5EF4-FFF2-40B4-BE49-F238E27FC236}">
                <a16:creationId xmlns:a16="http://schemas.microsoft.com/office/drawing/2014/main" id="{9B237329-BA75-50E7-52E6-BE05511410B3}"/>
              </a:ext>
            </a:extLst>
          </p:cNvPr>
          <p:cNvSpPr>
            <a:spLocks noGrp="1"/>
          </p:cNvSpPr>
          <p:nvPr>
            <p:ph sz="quarter" idx="1"/>
          </p:nvPr>
        </p:nvSpPr>
        <p:spPr/>
        <p:txBody>
          <a:bodyPr/>
          <a:lstStyle/>
          <a:p>
            <a:pPr eaLnBrk="1" hangingPunct="1">
              <a:lnSpc>
                <a:spcPct val="100000"/>
              </a:lnSpc>
            </a:pPr>
            <a:r>
              <a:rPr lang="de-DE" dirty="0"/>
              <a:t>Bei nicht abtrennbaren </a:t>
            </a:r>
            <a:r>
              <a:rPr lang="de-DE" dirty="0" err="1"/>
              <a:t>Überspannungsableitern</a:t>
            </a:r>
            <a:r>
              <a:rPr lang="de-DE" dirty="0"/>
              <a:t> darf die Messgleichspannung für den betrachteten Stromkreis auf 250 V herabgesetzt werden!</a:t>
            </a:r>
          </a:p>
          <a:p>
            <a:pPr lvl="1"/>
            <a:r>
              <a:rPr lang="de-DE" dirty="0">
                <a:latin typeface="Arial" panose="020B0604020202020204" pitchFamily="34" charset="0"/>
                <a:cs typeface="Arial" panose="020B0604020202020204" pitchFamily="34" charset="0"/>
              </a:rPr>
              <a:t>Keine Isolationswiderstandsmessung an RCD Typ B und EV</a:t>
            </a:r>
          </a:p>
          <a:p>
            <a:endParaRPr lang="de-DE" dirty="0"/>
          </a:p>
        </p:txBody>
      </p:sp>
      <p:graphicFrame>
        <p:nvGraphicFramePr>
          <p:cNvPr id="8" name="Inhaltsplatzhalter 7">
            <a:extLst>
              <a:ext uri="{FF2B5EF4-FFF2-40B4-BE49-F238E27FC236}">
                <a16:creationId xmlns:a16="http://schemas.microsoft.com/office/drawing/2014/main" id="{CE4DA859-0034-98E4-ACCA-FDB1F6F1BC51}"/>
              </a:ext>
            </a:extLst>
          </p:cNvPr>
          <p:cNvGraphicFramePr>
            <a:graphicFrameLocks noGrp="1"/>
          </p:cNvGraphicFramePr>
          <p:nvPr>
            <p:ph sz="quarter" idx="13"/>
            <p:extLst>
              <p:ext uri="{D42A27DB-BD31-4B8C-83A1-F6EECF244321}">
                <p14:modId xmlns:p14="http://schemas.microsoft.com/office/powerpoint/2010/main" val="1941108435"/>
              </p:ext>
            </p:extLst>
          </p:nvPr>
        </p:nvGraphicFramePr>
        <p:xfrm>
          <a:off x="6842125" y="1763713"/>
          <a:ext cx="6024559" cy="2290445"/>
        </p:xfrm>
        <a:graphic>
          <a:graphicData uri="http://schemas.openxmlformats.org/drawingml/2006/table">
            <a:tbl>
              <a:tblPr firstRow="1" bandRow="1">
                <a:tableStyleId>{5C22544A-7EE6-4342-B048-85BDC9FD1C3A}</a:tableStyleId>
              </a:tblPr>
              <a:tblGrid>
                <a:gridCol w="1139045">
                  <a:extLst>
                    <a:ext uri="{9D8B030D-6E8A-4147-A177-3AD203B41FA5}">
                      <a16:colId xmlns:a16="http://schemas.microsoft.com/office/drawing/2014/main" val="1488885042"/>
                    </a:ext>
                  </a:extLst>
                </a:gridCol>
                <a:gridCol w="1069962">
                  <a:extLst>
                    <a:ext uri="{9D8B030D-6E8A-4147-A177-3AD203B41FA5}">
                      <a16:colId xmlns:a16="http://schemas.microsoft.com/office/drawing/2014/main" val="2185726776"/>
                    </a:ext>
                  </a:extLst>
                </a:gridCol>
                <a:gridCol w="803273">
                  <a:extLst>
                    <a:ext uri="{9D8B030D-6E8A-4147-A177-3AD203B41FA5}">
                      <a16:colId xmlns:a16="http://schemas.microsoft.com/office/drawing/2014/main" val="3483515014"/>
                    </a:ext>
                  </a:extLst>
                </a:gridCol>
                <a:gridCol w="1004093">
                  <a:extLst>
                    <a:ext uri="{9D8B030D-6E8A-4147-A177-3AD203B41FA5}">
                      <a16:colId xmlns:a16="http://schemas.microsoft.com/office/drawing/2014/main" val="2257338169"/>
                    </a:ext>
                  </a:extLst>
                </a:gridCol>
                <a:gridCol w="1004093">
                  <a:extLst>
                    <a:ext uri="{9D8B030D-6E8A-4147-A177-3AD203B41FA5}">
                      <a16:colId xmlns:a16="http://schemas.microsoft.com/office/drawing/2014/main" val="739967224"/>
                    </a:ext>
                  </a:extLst>
                </a:gridCol>
                <a:gridCol w="1004093">
                  <a:extLst>
                    <a:ext uri="{9D8B030D-6E8A-4147-A177-3AD203B41FA5}">
                      <a16:colId xmlns:a16="http://schemas.microsoft.com/office/drawing/2014/main" val="2342877314"/>
                    </a:ext>
                  </a:extLst>
                </a:gridCol>
              </a:tblGrid>
              <a:tr h="370840">
                <a:tc rowSpan="3">
                  <a:txBody>
                    <a:bodyPr/>
                    <a:lstStyle/>
                    <a:p>
                      <a:pPr algn="l" fontAlgn="b"/>
                      <a:r>
                        <a:rPr lang="de-DE" sz="1400" b="0" i="0" u="none" strike="noStrike" dirty="0">
                          <a:solidFill>
                            <a:srgbClr val="FFFFFF"/>
                          </a:solidFill>
                          <a:effectLst/>
                          <a:latin typeface="Arial" panose="020B0604020202020204" pitchFamily="34" charset="0"/>
                        </a:rPr>
                        <a:t> </a:t>
                      </a:r>
                    </a:p>
                    <a:p>
                      <a:pPr algn="l" fontAlgn="b"/>
                      <a:r>
                        <a:rPr lang="de-DE" sz="1400" b="0" i="0" u="none" strike="noStrike" dirty="0">
                          <a:solidFill>
                            <a:srgbClr val="FFFFFF"/>
                          </a:solidFill>
                          <a:effectLst/>
                          <a:latin typeface="Arial" panose="020B0604020202020204" pitchFamily="34" charset="0"/>
                        </a:rPr>
                        <a:t> </a:t>
                      </a:r>
                    </a:p>
                    <a:p>
                      <a:pPr algn="l" fontAlgn="b"/>
                      <a:r>
                        <a:rPr lang="de-DE" sz="1400" b="0" i="0" u="none" strike="noStrike" dirty="0">
                          <a:solidFill>
                            <a:srgbClr val="FFFFFF"/>
                          </a:solidFill>
                          <a:effectLst/>
                          <a:latin typeface="Arial" panose="020B0604020202020204" pitchFamily="34" charset="0"/>
                        </a:rPr>
                        <a:t> </a:t>
                      </a:r>
                    </a:p>
                  </a:txBody>
                  <a:tcPr marL="9525" marR="9525" marT="9525" marB="0" anchor="b"/>
                </a:tc>
                <a:tc rowSpan="3">
                  <a:txBody>
                    <a:bodyPr/>
                    <a:lstStyle/>
                    <a:p>
                      <a:pPr algn="ctr" fontAlgn="t"/>
                      <a:r>
                        <a:rPr lang="de-DE" sz="1400" b="0" i="0" u="none" strike="noStrike" dirty="0">
                          <a:solidFill>
                            <a:srgbClr val="FFFFFF"/>
                          </a:solidFill>
                          <a:effectLst/>
                          <a:latin typeface="Arial" panose="020B0604020202020204" pitchFamily="34" charset="0"/>
                        </a:rPr>
                        <a:t>Erstprüfung</a:t>
                      </a:r>
                      <a:br>
                        <a:rPr lang="de-DE" sz="1400" b="0" i="0" u="none" strike="noStrike" dirty="0">
                          <a:solidFill>
                            <a:srgbClr val="FFFFFF"/>
                          </a:solidFill>
                          <a:effectLst/>
                          <a:latin typeface="Arial" panose="020B0604020202020204" pitchFamily="34" charset="0"/>
                        </a:rPr>
                      </a:br>
                      <a:r>
                        <a:rPr lang="de-DE" sz="1400" b="0" i="0" u="none" strike="noStrike" dirty="0">
                          <a:solidFill>
                            <a:srgbClr val="FFFFFF"/>
                          </a:solidFill>
                          <a:effectLst/>
                          <a:latin typeface="Arial" panose="020B0604020202020204" pitchFamily="34" charset="0"/>
                        </a:rPr>
                        <a:t>(VDE 0100-600)</a:t>
                      </a:r>
                    </a:p>
                  </a:txBody>
                  <a:tcPr marL="9525" marR="9525" marT="9525" marB="0"/>
                </a:tc>
                <a:tc gridSpan="4">
                  <a:txBody>
                    <a:bodyPr/>
                    <a:lstStyle/>
                    <a:p>
                      <a:pPr algn="ctr" fontAlgn="b"/>
                      <a:r>
                        <a:rPr lang="de-DE" sz="1400" b="0" i="0" u="none" strike="noStrike" dirty="0">
                          <a:solidFill>
                            <a:srgbClr val="FFFFFF"/>
                          </a:solidFill>
                          <a:effectLst/>
                          <a:latin typeface="Arial" panose="020B0604020202020204" pitchFamily="34" charset="0"/>
                        </a:rPr>
                        <a:t>Wiederholungsprüfung (VDE 0105-100/A1)</a:t>
                      </a:r>
                    </a:p>
                  </a:txBody>
                  <a:tcPr marL="9525" marR="9525" marT="9525" marB="0" anchor="b"/>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47365929"/>
                  </a:ext>
                </a:extLst>
              </a:tr>
              <a:tr h="370840">
                <a:tc vMerge="1">
                  <a:txBody>
                    <a:bodyPr/>
                    <a:lstStyle/>
                    <a:p>
                      <a:endParaRPr/>
                    </a:p>
                  </a:txBody>
                  <a:tcPr marL="9525" marR="9525" marT="9525" marB="0" anchor="b">
                    <a:solidFill>
                      <a:schemeClr val="tx1"/>
                    </a:solidFill>
                  </a:tcPr>
                </a:tc>
                <a:tc vMerge="1">
                  <a:txBody>
                    <a:bodyPr/>
                    <a:lstStyle/>
                    <a:p>
                      <a:endParaRPr lang="de-DE"/>
                    </a:p>
                  </a:txBody>
                  <a:tcPr>
                    <a:solidFill>
                      <a:schemeClr val="tx1"/>
                    </a:solidFill>
                  </a:tcPr>
                </a:tc>
                <a:tc gridSpan="2">
                  <a:txBody>
                    <a:bodyPr/>
                    <a:lstStyle/>
                    <a:p>
                      <a:pPr algn="ctr" fontAlgn="b"/>
                      <a:r>
                        <a:rPr lang="de-DE" sz="1400" b="0" i="0" u="none" strike="noStrike">
                          <a:solidFill>
                            <a:srgbClr val="FFFFFF"/>
                          </a:solidFill>
                          <a:effectLst/>
                          <a:latin typeface="Arial" panose="020B0604020202020204" pitchFamily="34" charset="0"/>
                        </a:rPr>
                        <a:t>mit Verbraucher</a:t>
                      </a:r>
                    </a:p>
                  </a:txBody>
                  <a:tcPr marL="9525" marR="9525" marT="9525" marB="0" anchor="b">
                    <a:solidFill>
                      <a:schemeClr val="tx1"/>
                    </a:solidFill>
                  </a:tcPr>
                </a:tc>
                <a:tc hMerge="1">
                  <a:txBody>
                    <a:bodyPr/>
                    <a:lstStyle/>
                    <a:p>
                      <a:endParaRPr lang="de-DE"/>
                    </a:p>
                  </a:txBody>
                  <a:tcPr>
                    <a:solidFill>
                      <a:schemeClr val="tx1"/>
                    </a:solidFill>
                  </a:tcPr>
                </a:tc>
                <a:tc gridSpan="2">
                  <a:txBody>
                    <a:bodyPr/>
                    <a:lstStyle/>
                    <a:p>
                      <a:pPr algn="ctr" fontAlgn="b"/>
                      <a:r>
                        <a:rPr lang="de-DE" sz="1400" b="0" i="0" u="none" strike="noStrike">
                          <a:solidFill>
                            <a:srgbClr val="FFFFFF"/>
                          </a:solidFill>
                          <a:effectLst/>
                          <a:latin typeface="Arial" panose="020B0604020202020204" pitchFamily="34" charset="0"/>
                        </a:rPr>
                        <a:t>ohne Verbraucher</a:t>
                      </a:r>
                    </a:p>
                  </a:txBody>
                  <a:tcPr marL="9525" marR="9525" marT="9525" marB="0" anchor="b">
                    <a:solidFill>
                      <a:schemeClr val="tx1"/>
                    </a:solidFill>
                  </a:tcPr>
                </a:tc>
                <a:tc hMerge="1">
                  <a:txBody>
                    <a:bodyPr/>
                    <a:lstStyle/>
                    <a:p>
                      <a:endParaRPr lang="de-DE"/>
                    </a:p>
                  </a:txBody>
                  <a:tcPr>
                    <a:solidFill>
                      <a:schemeClr val="tx1"/>
                    </a:solidFill>
                  </a:tcPr>
                </a:tc>
                <a:extLst>
                  <a:ext uri="{0D108BD9-81ED-4DB2-BD59-A6C34878D82A}">
                    <a16:rowId xmlns:a16="http://schemas.microsoft.com/office/drawing/2014/main" val="3024950153"/>
                  </a:ext>
                </a:extLst>
              </a:tr>
              <a:tr h="370840">
                <a:tc vMerge="1">
                  <a:txBody>
                    <a:bodyPr/>
                    <a:lstStyle/>
                    <a:p>
                      <a:endParaRPr dirty="0"/>
                    </a:p>
                  </a:txBody>
                  <a:tcPr marL="9525" marR="9525" marT="9525" marB="0" anchor="b">
                    <a:solidFill>
                      <a:schemeClr val="tx1"/>
                    </a:solidFill>
                  </a:tcPr>
                </a:tc>
                <a:tc vMerge="1">
                  <a:txBody>
                    <a:bodyPr/>
                    <a:lstStyle/>
                    <a:p>
                      <a:endParaRPr lang="de-DE"/>
                    </a:p>
                  </a:txBody>
                  <a:tcPr>
                    <a:solidFill>
                      <a:schemeClr val="tx1"/>
                    </a:solidFill>
                  </a:tcPr>
                </a:tc>
                <a:tc>
                  <a:txBody>
                    <a:bodyPr/>
                    <a:lstStyle/>
                    <a:p>
                      <a:pPr algn="ctr" fontAlgn="b"/>
                      <a:r>
                        <a:rPr lang="de-DE" sz="1400" b="0" i="0" u="none" strike="noStrike" dirty="0" err="1">
                          <a:solidFill>
                            <a:srgbClr val="FFFFFF"/>
                          </a:solidFill>
                          <a:effectLst/>
                          <a:latin typeface="Arial" panose="020B0604020202020204" pitchFamily="34" charset="0"/>
                        </a:rPr>
                        <a:t>tricken</a:t>
                      </a:r>
                      <a:endParaRPr lang="de-DE" sz="1400" b="0" i="0" u="none" strike="noStrike" dirty="0">
                        <a:solidFill>
                          <a:srgbClr val="FFFFFF"/>
                        </a:solidFill>
                        <a:effectLst/>
                        <a:latin typeface="Arial" panose="020B0604020202020204" pitchFamily="34" charset="0"/>
                      </a:endParaRPr>
                    </a:p>
                  </a:txBody>
                  <a:tcPr marL="9525" marR="9525" marT="9525" marB="0" anchor="b">
                    <a:solidFill>
                      <a:schemeClr val="tx1"/>
                    </a:solidFill>
                  </a:tcPr>
                </a:tc>
                <a:tc>
                  <a:txBody>
                    <a:bodyPr/>
                    <a:lstStyle/>
                    <a:p>
                      <a:pPr algn="ctr" fontAlgn="b"/>
                      <a:r>
                        <a:rPr lang="de-DE" sz="1400" b="0" i="0" u="none" strike="noStrike" dirty="0">
                          <a:solidFill>
                            <a:srgbClr val="FFFFFF"/>
                          </a:solidFill>
                          <a:effectLst/>
                          <a:latin typeface="Arial" panose="020B0604020202020204" pitchFamily="34" charset="0"/>
                        </a:rPr>
                        <a:t>feucht</a:t>
                      </a:r>
                    </a:p>
                  </a:txBody>
                  <a:tcPr marL="9525" marR="9525" marT="9525" marB="0" anchor="b">
                    <a:solidFill>
                      <a:schemeClr val="tx1"/>
                    </a:solidFill>
                  </a:tcPr>
                </a:tc>
                <a:tc>
                  <a:txBody>
                    <a:bodyPr/>
                    <a:lstStyle/>
                    <a:p>
                      <a:pPr algn="ctr" fontAlgn="b"/>
                      <a:r>
                        <a:rPr lang="de-DE" sz="1400" b="0" i="0" u="none" strike="noStrike" dirty="0">
                          <a:solidFill>
                            <a:srgbClr val="FFFFFF"/>
                          </a:solidFill>
                          <a:effectLst/>
                          <a:latin typeface="Arial" panose="020B0604020202020204" pitchFamily="34" charset="0"/>
                        </a:rPr>
                        <a:t>trocken</a:t>
                      </a:r>
                    </a:p>
                  </a:txBody>
                  <a:tcPr marL="9525" marR="9525" marT="9525" marB="0" anchor="b">
                    <a:solidFill>
                      <a:schemeClr val="tx1"/>
                    </a:solidFill>
                  </a:tcPr>
                </a:tc>
                <a:tc>
                  <a:txBody>
                    <a:bodyPr/>
                    <a:lstStyle/>
                    <a:p>
                      <a:pPr algn="ctr" fontAlgn="b"/>
                      <a:r>
                        <a:rPr lang="de-DE" sz="1200" b="0" i="0" u="none" strike="noStrike" dirty="0">
                          <a:solidFill>
                            <a:srgbClr val="FFFFFF"/>
                          </a:solidFill>
                          <a:effectLst/>
                          <a:latin typeface="Arial" panose="020B0604020202020204" pitchFamily="34" charset="0"/>
                        </a:rPr>
                        <a:t>feucht</a:t>
                      </a:r>
                    </a:p>
                  </a:txBody>
                  <a:tcPr marL="9525" marR="9525" marT="9525" marB="0" anchor="b">
                    <a:solidFill>
                      <a:schemeClr val="tx1"/>
                    </a:solidFill>
                  </a:tcPr>
                </a:tc>
                <a:extLst>
                  <a:ext uri="{0D108BD9-81ED-4DB2-BD59-A6C34878D82A}">
                    <a16:rowId xmlns:a16="http://schemas.microsoft.com/office/drawing/2014/main" val="701121378"/>
                  </a:ext>
                </a:extLst>
              </a:tr>
              <a:tr h="370840">
                <a:tc>
                  <a:txBody>
                    <a:bodyPr/>
                    <a:lstStyle/>
                    <a:p>
                      <a:pPr algn="l" fontAlgn="t"/>
                      <a:r>
                        <a:rPr lang="de-DE" sz="1400" b="0" i="0" u="none" strike="noStrike">
                          <a:solidFill>
                            <a:srgbClr val="000000"/>
                          </a:solidFill>
                          <a:effectLst/>
                          <a:latin typeface="Arial" panose="020B0604020202020204" pitchFamily="34" charset="0"/>
                        </a:rPr>
                        <a:t>TN/TT/FELV</a:t>
                      </a:r>
                    </a:p>
                  </a:txBody>
                  <a:tcPr marL="9525" marR="9525" marT="9525" marB="0"/>
                </a:tc>
                <a:tc>
                  <a:txBody>
                    <a:bodyPr/>
                    <a:lstStyle/>
                    <a:p>
                      <a:pPr algn="l" fontAlgn="t"/>
                      <a:r>
                        <a:rPr lang="de-DE" sz="1400" b="0" i="0" u="none" strike="noStrike" dirty="0">
                          <a:solidFill>
                            <a:srgbClr val="000000"/>
                          </a:solidFill>
                          <a:effectLst/>
                          <a:latin typeface="Arial" panose="020B0604020202020204" pitchFamily="34" charset="0"/>
                        </a:rPr>
                        <a:t>≥ 1 M</a:t>
                      </a:r>
                      <a:r>
                        <a:rPr lang="el-GR" sz="1400" b="0" i="0" u="none" strike="noStrike" dirty="0">
                          <a:solidFill>
                            <a:srgbClr val="000000"/>
                          </a:solidFill>
                          <a:effectLst/>
                          <a:latin typeface="Arial" panose="020B0604020202020204" pitchFamily="34" charset="0"/>
                        </a:rPr>
                        <a:t>Ω</a:t>
                      </a:r>
                    </a:p>
                  </a:txBody>
                  <a:tcPr marL="9525" marR="9525" marT="9525" marB="0"/>
                </a:tc>
                <a:tc>
                  <a:txBody>
                    <a:bodyPr/>
                    <a:lstStyle/>
                    <a:p>
                      <a:pPr algn="l" fontAlgn="t"/>
                      <a:r>
                        <a:rPr lang="el-GR" sz="1400" b="0" i="0" u="none" strike="noStrike" dirty="0">
                          <a:solidFill>
                            <a:srgbClr val="000000"/>
                          </a:solidFill>
                          <a:effectLst/>
                          <a:latin typeface="Arial" panose="020B0604020202020204" pitchFamily="34" charset="0"/>
                        </a:rPr>
                        <a:t>≥ 300 Ω/</a:t>
                      </a:r>
                      <a:r>
                        <a:rPr lang="de-DE" sz="1400" b="0" i="0" u="none" strike="noStrike" dirty="0">
                          <a:solidFill>
                            <a:srgbClr val="000000"/>
                          </a:solidFill>
                          <a:effectLst/>
                          <a:latin typeface="Arial" panose="020B0604020202020204" pitchFamily="34" charset="0"/>
                        </a:rPr>
                        <a:t>V</a:t>
                      </a:r>
                      <a:endParaRPr lang="el-GR" sz="14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l-GR" sz="1400" b="0" i="0" u="none" strike="noStrike" dirty="0">
                          <a:solidFill>
                            <a:srgbClr val="000000"/>
                          </a:solidFill>
                          <a:effectLst/>
                          <a:latin typeface="Arial" panose="020B0604020202020204" pitchFamily="34" charset="0"/>
                        </a:rPr>
                        <a:t>≥ 150 Ω/</a:t>
                      </a:r>
                      <a:r>
                        <a:rPr lang="de-DE" sz="1400" b="0" i="0" u="none" strike="noStrike" dirty="0">
                          <a:solidFill>
                            <a:srgbClr val="000000"/>
                          </a:solidFill>
                          <a:effectLst/>
                          <a:latin typeface="Arial" panose="020B0604020202020204" pitchFamily="34" charset="0"/>
                        </a:rPr>
                        <a:t>V</a:t>
                      </a:r>
                    </a:p>
                  </a:txBody>
                  <a:tcPr marL="9525" marR="9525" marT="9525" marB="0"/>
                </a:tc>
                <a:tc>
                  <a:txBody>
                    <a:bodyPr/>
                    <a:lstStyle/>
                    <a:p>
                      <a:pPr algn="l" fontAlgn="t"/>
                      <a:r>
                        <a:rPr lang="el-GR" sz="1400" b="0" i="0" u="none" strike="noStrike" dirty="0">
                          <a:solidFill>
                            <a:srgbClr val="000000"/>
                          </a:solidFill>
                          <a:effectLst/>
                          <a:latin typeface="Arial" panose="020B0604020202020204" pitchFamily="34" charset="0"/>
                        </a:rPr>
                        <a:t>≥ 1000 Ω/</a:t>
                      </a:r>
                      <a:r>
                        <a:rPr lang="de-DE" sz="1400" b="0" i="0" u="none" strike="noStrike" dirty="0">
                          <a:solidFill>
                            <a:srgbClr val="000000"/>
                          </a:solidFill>
                          <a:effectLst/>
                          <a:latin typeface="Arial" panose="020B0604020202020204" pitchFamily="34" charset="0"/>
                        </a:rPr>
                        <a:t>V</a:t>
                      </a:r>
                      <a:endParaRPr lang="el-GR" sz="14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l-GR" sz="1200" b="0" i="0" u="none" strike="noStrike" dirty="0">
                          <a:solidFill>
                            <a:srgbClr val="000000"/>
                          </a:solidFill>
                          <a:effectLst/>
                          <a:latin typeface="Arial" panose="020B0604020202020204" pitchFamily="34" charset="0"/>
                        </a:rPr>
                        <a:t>≥ 500 Ω/</a:t>
                      </a:r>
                      <a:r>
                        <a:rPr lang="de-DE" sz="1200" b="0" i="0" u="none" strike="noStrike" dirty="0">
                          <a:solidFill>
                            <a:srgbClr val="000000"/>
                          </a:solidFill>
                          <a:effectLst/>
                          <a:latin typeface="Arial" panose="020B0604020202020204" pitchFamily="34" charset="0"/>
                        </a:rPr>
                        <a:t>V</a:t>
                      </a:r>
                    </a:p>
                  </a:txBody>
                  <a:tcPr marL="9525" marR="9525" marT="9525" marB="0"/>
                </a:tc>
                <a:extLst>
                  <a:ext uri="{0D108BD9-81ED-4DB2-BD59-A6C34878D82A}">
                    <a16:rowId xmlns:a16="http://schemas.microsoft.com/office/drawing/2014/main" val="1668325876"/>
                  </a:ext>
                </a:extLst>
              </a:tr>
              <a:tr h="370840">
                <a:tc>
                  <a:txBody>
                    <a:bodyPr/>
                    <a:lstStyle/>
                    <a:p>
                      <a:pPr algn="l" fontAlgn="ctr"/>
                      <a:r>
                        <a:rPr lang="de-DE" sz="1400" b="0" i="0" u="none" strike="noStrike">
                          <a:solidFill>
                            <a:srgbClr val="000000"/>
                          </a:solidFill>
                          <a:effectLst/>
                          <a:latin typeface="Arial" panose="020B0604020202020204" pitchFamily="34" charset="0"/>
                        </a:rPr>
                        <a:t>IT</a:t>
                      </a:r>
                    </a:p>
                  </a:txBody>
                  <a:tcPr marL="9525" marR="9525" marT="9525" marB="0" anchor="ctr"/>
                </a:tc>
                <a:tc>
                  <a:txBody>
                    <a:bodyPr/>
                    <a:lstStyle/>
                    <a:p>
                      <a:pPr algn="l" fontAlgn="ctr"/>
                      <a:r>
                        <a:rPr lang="de-DE" sz="1400" b="0" i="0" u="none" strike="noStrike">
                          <a:solidFill>
                            <a:srgbClr val="000000"/>
                          </a:solidFill>
                          <a:effectLst/>
                          <a:latin typeface="Arial" panose="020B0604020202020204" pitchFamily="34" charset="0"/>
                        </a:rPr>
                        <a:t>≥ 1 M</a:t>
                      </a:r>
                      <a:r>
                        <a:rPr lang="el-GR" sz="1400" b="0" i="0" u="none" strike="noStrike">
                          <a:solidFill>
                            <a:srgbClr val="000000"/>
                          </a:solidFill>
                          <a:effectLst/>
                          <a:latin typeface="Arial" panose="020B0604020202020204" pitchFamily="34" charset="0"/>
                        </a:rPr>
                        <a:t>Ω </a:t>
                      </a:r>
                    </a:p>
                  </a:txBody>
                  <a:tcPr marL="9525" marR="9525" marT="9525" marB="0" anchor="ctr"/>
                </a:tc>
                <a:tc gridSpan="4">
                  <a:txBody>
                    <a:bodyPr/>
                    <a:lstStyle/>
                    <a:p>
                      <a:pPr algn="l" fontAlgn="ctr"/>
                      <a:r>
                        <a:rPr lang="el-GR" sz="1400" b="0" i="0" u="none" strike="noStrike" dirty="0">
                          <a:solidFill>
                            <a:srgbClr val="000000"/>
                          </a:solidFill>
                          <a:effectLst/>
                          <a:latin typeface="Arial" panose="020B0604020202020204" pitchFamily="34" charset="0"/>
                        </a:rPr>
                        <a:t>≥ 50 Ω/</a:t>
                      </a:r>
                      <a:r>
                        <a:rPr lang="de-DE" sz="1400" b="0" i="0" u="none" strike="noStrike" dirty="0">
                          <a:solidFill>
                            <a:srgbClr val="000000"/>
                          </a:solidFill>
                          <a:effectLst/>
                          <a:latin typeface="Arial" panose="020B0604020202020204" pitchFamily="34" charset="0"/>
                        </a:rPr>
                        <a:t>V</a:t>
                      </a:r>
                    </a:p>
                  </a:txBody>
                  <a:tcPr marL="9525" marR="9525" marT="9525" marB="0"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268487514"/>
                  </a:ext>
                </a:extLst>
              </a:tr>
              <a:tr h="370840">
                <a:tc>
                  <a:txBody>
                    <a:bodyPr/>
                    <a:lstStyle/>
                    <a:p>
                      <a:pPr algn="l" fontAlgn="ctr"/>
                      <a:r>
                        <a:rPr lang="de-DE" sz="1400" b="0" i="0" u="none" strike="noStrike">
                          <a:solidFill>
                            <a:srgbClr val="000000"/>
                          </a:solidFill>
                          <a:effectLst/>
                          <a:latin typeface="Arial" panose="020B0604020202020204" pitchFamily="34" charset="0"/>
                        </a:rPr>
                        <a:t>SELV/PELV</a:t>
                      </a:r>
                    </a:p>
                  </a:txBody>
                  <a:tcPr marL="9525" marR="9525" marT="9525" marB="0" anchor="ctr"/>
                </a:tc>
                <a:tc>
                  <a:txBody>
                    <a:bodyPr/>
                    <a:lstStyle/>
                    <a:p>
                      <a:pPr algn="l" fontAlgn="ctr"/>
                      <a:r>
                        <a:rPr lang="de-DE" sz="1400" b="0" i="0" u="none" strike="noStrike" dirty="0">
                          <a:solidFill>
                            <a:srgbClr val="000000"/>
                          </a:solidFill>
                          <a:effectLst/>
                          <a:latin typeface="Arial" panose="020B0604020202020204" pitchFamily="34" charset="0"/>
                        </a:rPr>
                        <a:t>≥ 0,5 M</a:t>
                      </a:r>
                      <a:r>
                        <a:rPr lang="el-GR" sz="1400" b="0" i="0" u="none" strike="noStrike" dirty="0">
                          <a:solidFill>
                            <a:srgbClr val="000000"/>
                          </a:solidFill>
                          <a:effectLst/>
                          <a:latin typeface="Arial" panose="020B0604020202020204" pitchFamily="34" charset="0"/>
                        </a:rPr>
                        <a:t>Ω</a:t>
                      </a:r>
                    </a:p>
                  </a:txBody>
                  <a:tcPr marL="9525" marR="9525" marT="9525" marB="0" anchor="ctr"/>
                </a:tc>
                <a:tc gridSpan="4">
                  <a:txBody>
                    <a:bodyPr/>
                    <a:lstStyle/>
                    <a:p>
                      <a:pPr algn="l" fontAlgn="ctr"/>
                      <a:r>
                        <a:rPr lang="de-DE" sz="1400" b="0" i="0" u="none" strike="noStrike" dirty="0">
                          <a:solidFill>
                            <a:srgbClr val="000000"/>
                          </a:solidFill>
                          <a:effectLst/>
                          <a:latin typeface="Arial" panose="020B0604020202020204" pitchFamily="34" charset="0"/>
                        </a:rPr>
                        <a:t>≥ 0,25 M</a:t>
                      </a:r>
                      <a:r>
                        <a:rPr lang="el-GR" sz="1400" b="0" i="0" u="none" strike="noStrike" dirty="0">
                          <a:solidFill>
                            <a:srgbClr val="000000"/>
                          </a:solidFill>
                          <a:effectLst/>
                          <a:latin typeface="Arial" panose="020B0604020202020204" pitchFamily="34" charset="0"/>
                        </a:rPr>
                        <a:t>Ω</a:t>
                      </a:r>
                    </a:p>
                  </a:txBody>
                  <a:tcPr marL="9525" marR="9525" marT="9525" marB="0" anchor="ct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3951889248"/>
                  </a:ext>
                </a:extLst>
              </a:tr>
            </a:tbl>
          </a:graphicData>
        </a:graphic>
      </p:graphicFrame>
      <p:sp>
        <p:nvSpPr>
          <p:cNvPr id="2" name="Titel 1">
            <a:extLst>
              <a:ext uri="{FF2B5EF4-FFF2-40B4-BE49-F238E27FC236}">
                <a16:creationId xmlns:a16="http://schemas.microsoft.com/office/drawing/2014/main" id="{451EDEA0-A4E2-A975-19A7-19045DD1AD5B}"/>
              </a:ext>
            </a:extLst>
          </p:cNvPr>
          <p:cNvSpPr>
            <a:spLocks noGrp="1"/>
          </p:cNvSpPr>
          <p:nvPr>
            <p:ph type="title"/>
          </p:nvPr>
        </p:nvSpPr>
        <p:spPr/>
        <p:txBody>
          <a:bodyPr/>
          <a:lstStyle/>
          <a:p>
            <a:r>
              <a:rPr lang="de-DE" dirty="0"/>
              <a:t>Isolationswiderstand</a:t>
            </a:r>
          </a:p>
        </p:txBody>
      </p:sp>
    </p:spTree>
    <p:extLst>
      <p:ext uri="{BB962C8B-B14F-4D97-AF65-F5344CB8AC3E}">
        <p14:creationId xmlns:p14="http://schemas.microsoft.com/office/powerpoint/2010/main" val="878823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ACBB4D5-BF31-941E-FEC3-B1C7C53CDACF}"/>
              </a:ext>
            </a:extLst>
          </p:cNvPr>
          <p:cNvSpPr>
            <a:spLocks noGrp="1"/>
          </p:cNvSpPr>
          <p:nvPr>
            <p:ph type="sldNum" sz="quarter" idx="12"/>
          </p:nvPr>
        </p:nvSpPr>
        <p:spPr/>
        <p:txBody>
          <a:bodyPr>
            <a:normAutofit lnSpcReduction="10000"/>
          </a:bodyPr>
          <a:lstStyle/>
          <a:p>
            <a:fld id="{F0C94032-CD4C-4C25-B0C2-CEC720522D92}" type="slidenum">
              <a:rPr lang="en-US" smtClean="0"/>
              <a:pPr/>
              <a:t>36</a:t>
            </a:fld>
            <a:endParaRPr lang="en-US" dirty="0"/>
          </a:p>
        </p:txBody>
      </p:sp>
      <p:sp>
        <p:nvSpPr>
          <p:cNvPr id="3" name="Inhaltsplatzhalter 2">
            <a:extLst>
              <a:ext uri="{FF2B5EF4-FFF2-40B4-BE49-F238E27FC236}">
                <a16:creationId xmlns:a16="http://schemas.microsoft.com/office/drawing/2014/main" id="{F25067CB-053C-20F3-4938-D17B7B90AE2E}"/>
              </a:ext>
            </a:extLst>
          </p:cNvPr>
          <p:cNvSpPr>
            <a:spLocks noGrp="1"/>
          </p:cNvSpPr>
          <p:nvPr>
            <p:ph sz="quarter" idx="1"/>
          </p:nvPr>
        </p:nvSpPr>
        <p:spPr/>
        <p:txBody>
          <a:bodyPr/>
          <a:lstStyle/>
          <a:p>
            <a:r>
              <a:rPr lang="de-DE" dirty="0"/>
              <a:t>Ziel der Fehlerschleifenimpedanz-messung ist der Nachweis, dass der Fehlerschutz (Schutz gegen elektrischen Schlag bei indirektem Berühren) durch die automatische Abschaltung der Stromversorgung gewährleistet wird.</a:t>
            </a:r>
          </a:p>
          <a:p>
            <a:r>
              <a:rPr lang="de-DE" dirty="0"/>
              <a:t>Die Messung der Fehlerschleifen-impedanz im TN-System wird zwischen den Außenleitern und dem Schutzleiter (L1-PE, L2-PE, L3-PE) durchgeführt.</a:t>
            </a:r>
          </a:p>
          <a:p>
            <a:endParaRPr lang="de-DE" dirty="0"/>
          </a:p>
        </p:txBody>
      </p:sp>
      <p:pic>
        <p:nvPicPr>
          <p:cNvPr id="8" name="Inhaltsplatzhalter 162">
            <a:extLst>
              <a:ext uri="{FF2B5EF4-FFF2-40B4-BE49-F238E27FC236}">
                <a16:creationId xmlns:a16="http://schemas.microsoft.com/office/drawing/2014/main" id="{DFCD6B64-395B-C2E7-550A-BBDE8B2158C4}"/>
              </a:ext>
            </a:extLst>
          </p:cNvPr>
          <p:cNvPicPr>
            <a:picLocks noGrp="1" noChangeAspect="1"/>
          </p:cNvPicPr>
          <p:nvPr>
            <p:ph sz="quarter" idx="13"/>
          </p:nvPr>
        </p:nvPicPr>
        <p:blipFill>
          <a:blip r:embed="rId2"/>
          <a:stretch>
            <a:fillRect/>
          </a:stretch>
        </p:blipFill>
        <p:spPr>
          <a:xfrm>
            <a:off x="6842125" y="2259435"/>
            <a:ext cx="6024563" cy="3966317"/>
          </a:xfrm>
          <a:prstGeom prst="rect">
            <a:avLst/>
          </a:prstGeom>
        </p:spPr>
      </p:pic>
      <p:sp>
        <p:nvSpPr>
          <p:cNvPr id="5" name="Titel 4">
            <a:extLst>
              <a:ext uri="{FF2B5EF4-FFF2-40B4-BE49-F238E27FC236}">
                <a16:creationId xmlns:a16="http://schemas.microsoft.com/office/drawing/2014/main" id="{37CDF1A8-1770-383A-5C26-7DF091CFB4F4}"/>
              </a:ext>
            </a:extLst>
          </p:cNvPr>
          <p:cNvSpPr>
            <a:spLocks noGrp="1"/>
          </p:cNvSpPr>
          <p:nvPr>
            <p:ph type="title"/>
          </p:nvPr>
        </p:nvSpPr>
        <p:spPr/>
        <p:txBody>
          <a:bodyPr/>
          <a:lstStyle/>
          <a:p>
            <a:r>
              <a:rPr lang="de-DE" dirty="0"/>
              <a:t>Messung der Schleifenimpedanz</a:t>
            </a:r>
          </a:p>
        </p:txBody>
      </p:sp>
      <p:sp>
        <p:nvSpPr>
          <p:cNvPr id="10" name="Textfeld 9">
            <a:extLst>
              <a:ext uri="{FF2B5EF4-FFF2-40B4-BE49-F238E27FC236}">
                <a16:creationId xmlns:a16="http://schemas.microsoft.com/office/drawing/2014/main" id="{0EB233F0-16C2-2FC0-7BC7-F00A949F32CB}"/>
              </a:ext>
            </a:extLst>
          </p:cNvPr>
          <p:cNvSpPr txBox="1"/>
          <p:nvPr/>
        </p:nvSpPr>
        <p:spPr>
          <a:xfrm>
            <a:off x="9782411" y="6758887"/>
            <a:ext cx="1827744"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a:t>
            </a:r>
            <a:r>
              <a:rPr lang="de-DE" sz="1200" dirty="0" err="1">
                <a:latin typeface="Arial" panose="020B0604020202020204" pitchFamily="34" charset="0"/>
                <a:cs typeface="Arial" panose="020B0604020202020204" pitchFamily="34" charset="0"/>
              </a:rPr>
              <a:t>Metrel</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1643584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881C8A5-F89C-EEF8-19A9-FDF4E52E75EB}"/>
              </a:ext>
            </a:extLst>
          </p:cNvPr>
          <p:cNvSpPr>
            <a:spLocks noGrp="1"/>
          </p:cNvSpPr>
          <p:nvPr>
            <p:ph type="sldNum" sz="quarter" idx="12"/>
          </p:nvPr>
        </p:nvSpPr>
        <p:spPr/>
        <p:txBody>
          <a:bodyPr>
            <a:normAutofit lnSpcReduction="10000"/>
          </a:bodyPr>
          <a:lstStyle/>
          <a:p>
            <a:fld id="{F0C94032-CD4C-4C25-B0C2-CEC720522D92}" type="slidenum">
              <a:rPr lang="en-US" smtClean="0"/>
              <a:pPr/>
              <a:t>37</a:t>
            </a:fld>
            <a:endParaRPr lang="en-US" dirty="0"/>
          </a:p>
        </p:txBody>
      </p:sp>
      <p:sp>
        <p:nvSpPr>
          <p:cNvPr id="3" name="Inhaltsplatzhalter 2">
            <a:extLst>
              <a:ext uri="{FF2B5EF4-FFF2-40B4-BE49-F238E27FC236}">
                <a16:creationId xmlns:a16="http://schemas.microsoft.com/office/drawing/2014/main" id="{C35C45DC-EB43-EBA7-AC13-8BBD74288824}"/>
              </a:ext>
            </a:extLst>
          </p:cNvPr>
          <p:cNvSpPr>
            <a:spLocks noGrp="1"/>
          </p:cNvSpPr>
          <p:nvPr>
            <p:ph sz="quarter" idx="1"/>
          </p:nvPr>
        </p:nvSpPr>
        <p:spPr/>
        <p:txBody>
          <a:bodyPr>
            <a:normAutofit lnSpcReduction="10000"/>
          </a:bodyPr>
          <a:lstStyle/>
          <a:p>
            <a:r>
              <a:rPr lang="de-DE" dirty="0"/>
              <a:t>In der Praxis können die für die Einhaltung der Abschaltbedingungen erforderlichen Werte nach zwei Methoden ermittelt werden:</a:t>
            </a:r>
          </a:p>
          <a:p>
            <a:r>
              <a:rPr lang="de-DE" dirty="0"/>
              <a:t>30 %-Methode</a:t>
            </a:r>
          </a:p>
          <a:p>
            <a:pPr lvl="1"/>
            <a:r>
              <a:rPr lang="de-DE" dirty="0"/>
              <a:t>Diese Methode berücksichtigt nur die maximale Betriebsmessunsicherheit von ± 30 % nach VDE 0413-3.</a:t>
            </a:r>
          </a:p>
          <a:p>
            <a:r>
              <a:rPr lang="de-DE" dirty="0"/>
              <a:t>2/3-Methode</a:t>
            </a:r>
          </a:p>
          <a:p>
            <a:pPr lvl="1"/>
            <a:r>
              <a:rPr lang="de-DE" dirty="0"/>
              <a:t>Bei der Anwendung dieser Methode lassen sich schnell und unkompliziert überschlagsmäßig Werte unter Berücksichtigung typischer, bei der Messung auftretender Abweichungen, z. B. Spannungsschwankungen und Temperatureinflüsse, ermitteln.</a:t>
            </a:r>
          </a:p>
          <a:p>
            <a:endParaRPr lang="de-DE" dirty="0"/>
          </a:p>
        </p:txBody>
      </p:sp>
      <p:graphicFrame>
        <p:nvGraphicFramePr>
          <p:cNvPr id="11" name="Inhaltsplatzhalter 10">
            <a:extLst>
              <a:ext uri="{FF2B5EF4-FFF2-40B4-BE49-F238E27FC236}">
                <a16:creationId xmlns:a16="http://schemas.microsoft.com/office/drawing/2014/main" id="{087738DC-3509-C95E-E9E0-67DDDF8BBFB7}"/>
              </a:ext>
            </a:extLst>
          </p:cNvPr>
          <p:cNvGraphicFramePr>
            <a:graphicFrameLocks noGrp="1"/>
          </p:cNvGraphicFramePr>
          <p:nvPr>
            <p:ph sz="quarter" idx="13"/>
            <p:extLst>
              <p:ext uri="{D42A27DB-BD31-4B8C-83A1-F6EECF244321}">
                <p14:modId xmlns:p14="http://schemas.microsoft.com/office/powerpoint/2010/main" val="1921495469"/>
              </p:ext>
            </p:extLst>
          </p:nvPr>
        </p:nvGraphicFramePr>
        <p:xfrm>
          <a:off x="6842125" y="1763713"/>
          <a:ext cx="6024560" cy="3406140"/>
        </p:xfrm>
        <a:graphic>
          <a:graphicData uri="http://schemas.openxmlformats.org/drawingml/2006/table">
            <a:tbl>
              <a:tblPr firstRow="1" bandRow="1">
                <a:tableStyleId>{5C22544A-7EE6-4342-B048-85BDC9FD1C3A}</a:tableStyleId>
              </a:tblPr>
              <a:tblGrid>
                <a:gridCol w="1204912">
                  <a:extLst>
                    <a:ext uri="{9D8B030D-6E8A-4147-A177-3AD203B41FA5}">
                      <a16:colId xmlns:a16="http://schemas.microsoft.com/office/drawing/2014/main" val="322679997"/>
                    </a:ext>
                  </a:extLst>
                </a:gridCol>
                <a:gridCol w="1204912">
                  <a:extLst>
                    <a:ext uri="{9D8B030D-6E8A-4147-A177-3AD203B41FA5}">
                      <a16:colId xmlns:a16="http://schemas.microsoft.com/office/drawing/2014/main" val="2028033801"/>
                    </a:ext>
                  </a:extLst>
                </a:gridCol>
                <a:gridCol w="1204912">
                  <a:extLst>
                    <a:ext uri="{9D8B030D-6E8A-4147-A177-3AD203B41FA5}">
                      <a16:colId xmlns:a16="http://schemas.microsoft.com/office/drawing/2014/main" val="3576588146"/>
                    </a:ext>
                  </a:extLst>
                </a:gridCol>
                <a:gridCol w="1204912">
                  <a:extLst>
                    <a:ext uri="{9D8B030D-6E8A-4147-A177-3AD203B41FA5}">
                      <a16:colId xmlns:a16="http://schemas.microsoft.com/office/drawing/2014/main" val="623742623"/>
                    </a:ext>
                  </a:extLst>
                </a:gridCol>
                <a:gridCol w="1204912">
                  <a:extLst>
                    <a:ext uri="{9D8B030D-6E8A-4147-A177-3AD203B41FA5}">
                      <a16:colId xmlns:a16="http://schemas.microsoft.com/office/drawing/2014/main" val="305391619"/>
                    </a:ext>
                  </a:extLst>
                </a:gridCol>
              </a:tblGrid>
              <a:tr h="370840">
                <a:tc>
                  <a:txBody>
                    <a:bodyPr/>
                    <a:lstStyle/>
                    <a:p>
                      <a:endParaRPr lang="de-DE" sz="1200" dirty="0"/>
                    </a:p>
                  </a:txBody>
                  <a:tcPr/>
                </a:tc>
                <a:tc gridSpan="2">
                  <a:txBody>
                    <a:bodyPr/>
                    <a:lstStyle/>
                    <a:p>
                      <a:r>
                        <a:rPr lang="de-DE" sz="1200" dirty="0"/>
                        <a:t>Werte aus VDE 0100-600 Tabelle NA.1, Mindestanforderung (ohne Korrektur)</a:t>
                      </a:r>
                    </a:p>
                  </a:txBody>
                  <a:tcPr/>
                </a:tc>
                <a:tc hMerge="1">
                  <a:txBody>
                    <a:bodyPr/>
                    <a:lstStyle/>
                    <a:p>
                      <a:endParaRPr lang="de-DE" dirty="0"/>
                    </a:p>
                  </a:txBody>
                  <a:tcPr/>
                </a:tc>
                <a:tc gridSpan="2">
                  <a:txBody>
                    <a:bodyPr/>
                    <a:lstStyle/>
                    <a:p>
                      <a:r>
                        <a:rPr lang="de-DE" sz="1200" dirty="0"/>
                        <a:t>Mindestanforderung nach VDE 0100-600,</a:t>
                      </a:r>
                    </a:p>
                    <a:p>
                      <a:r>
                        <a:rPr lang="de-DE" sz="1200" dirty="0"/>
                        <a:t>wiederkehrende Prüfung nach VDE 0105-100/A1</a:t>
                      </a:r>
                    </a:p>
                  </a:txBody>
                  <a:tcPr/>
                </a:tc>
                <a:tc hMerge="1">
                  <a:txBody>
                    <a:bodyPr/>
                    <a:lstStyle/>
                    <a:p>
                      <a:endParaRPr lang="de-DE" dirty="0"/>
                    </a:p>
                  </a:txBody>
                  <a:tcPr/>
                </a:tc>
                <a:extLst>
                  <a:ext uri="{0D108BD9-81ED-4DB2-BD59-A6C34878D82A}">
                    <a16:rowId xmlns:a16="http://schemas.microsoft.com/office/drawing/2014/main" val="363766387"/>
                  </a:ext>
                </a:extLst>
              </a:tr>
              <a:tr h="231166">
                <a:tc>
                  <a:txBody>
                    <a:bodyPr/>
                    <a:lstStyle/>
                    <a:p>
                      <a:endParaRPr lang="de-DE" sz="1200" dirty="0">
                        <a:solidFill>
                          <a:schemeClr val="bg1"/>
                        </a:solidFill>
                      </a:endParaRPr>
                    </a:p>
                  </a:txBody>
                  <a:tcPr>
                    <a:solidFill>
                      <a:schemeClr val="tx1"/>
                    </a:solidFill>
                  </a:tcPr>
                </a:tc>
                <a:tc>
                  <a:txBody>
                    <a:bodyPr/>
                    <a:lstStyle/>
                    <a:p>
                      <a:pPr algn="ctr" fontAlgn="b"/>
                      <a:r>
                        <a:rPr lang="de-DE" sz="1200" b="1" i="0" u="none" strike="noStrike" dirty="0">
                          <a:solidFill>
                            <a:schemeClr val="bg1"/>
                          </a:solidFill>
                          <a:effectLst/>
                          <a:latin typeface="ArialMT"/>
                        </a:rPr>
                        <a:t>Z</a:t>
                      </a:r>
                      <a:r>
                        <a:rPr lang="de-DE" sz="1200" b="1" i="0" u="none" strike="noStrike" baseline="-25000" dirty="0">
                          <a:solidFill>
                            <a:schemeClr val="bg1"/>
                          </a:solidFill>
                          <a:effectLst/>
                          <a:latin typeface="ArialMT"/>
                        </a:rPr>
                        <a:t>S </a:t>
                      </a:r>
                      <a:r>
                        <a:rPr lang="de-DE" sz="1200" b="1" i="0" u="none" strike="noStrike" baseline="-25000" dirty="0" err="1">
                          <a:solidFill>
                            <a:schemeClr val="bg1"/>
                          </a:solidFill>
                          <a:effectLst/>
                          <a:latin typeface="ArialMT"/>
                        </a:rPr>
                        <a:t>max</a:t>
                      </a:r>
                      <a:endParaRPr lang="de-DE" sz="1200" b="1" i="0" u="none" strike="noStrike" dirty="0">
                        <a:solidFill>
                          <a:schemeClr val="bg1"/>
                        </a:solidFill>
                        <a:effectLst/>
                        <a:latin typeface="ArialMT"/>
                      </a:endParaRPr>
                    </a:p>
                  </a:txBody>
                  <a:tcPr marL="9525" marR="9525" marT="9525" marB="0" anchor="b">
                    <a:solidFill>
                      <a:schemeClr val="tx1"/>
                    </a:solidFill>
                  </a:tcPr>
                </a:tc>
                <a:tc>
                  <a:txBody>
                    <a:bodyPr/>
                    <a:lstStyle/>
                    <a:p>
                      <a:pPr algn="ctr" fontAlgn="b"/>
                      <a:r>
                        <a:rPr lang="de-DE" sz="1200" b="1" i="0" u="none" strike="noStrike" dirty="0" err="1">
                          <a:solidFill>
                            <a:schemeClr val="bg1"/>
                          </a:solidFill>
                          <a:effectLst/>
                          <a:latin typeface="ArialMT"/>
                        </a:rPr>
                        <a:t>I</a:t>
                      </a:r>
                      <a:r>
                        <a:rPr lang="de-DE" sz="1200" b="1" i="0" u="none" strike="noStrike" baseline="-25000" dirty="0" err="1">
                          <a:solidFill>
                            <a:schemeClr val="bg1"/>
                          </a:solidFill>
                          <a:effectLst/>
                          <a:latin typeface="ArialMT"/>
                        </a:rPr>
                        <a:t>a</a:t>
                      </a:r>
                      <a:r>
                        <a:rPr lang="de-DE" sz="1200" b="1" i="0" u="none" strike="noStrike" baseline="-25000" dirty="0">
                          <a:solidFill>
                            <a:schemeClr val="bg1"/>
                          </a:solidFill>
                          <a:effectLst/>
                          <a:latin typeface="ArialMT"/>
                        </a:rPr>
                        <a:t> min</a:t>
                      </a:r>
                      <a:endParaRPr lang="de-DE" sz="1200" b="1" i="0" u="none" strike="noStrike" dirty="0">
                        <a:solidFill>
                          <a:schemeClr val="bg1"/>
                        </a:solidFill>
                        <a:effectLst/>
                        <a:latin typeface="ArialMT"/>
                      </a:endParaRPr>
                    </a:p>
                  </a:txBody>
                  <a:tcPr marL="9525" marR="9525" marT="9525" marB="0" anchor="b">
                    <a:solidFill>
                      <a:schemeClr val="tx1"/>
                    </a:solidFill>
                  </a:tcPr>
                </a:tc>
                <a:tc>
                  <a:txBody>
                    <a:bodyPr/>
                    <a:lstStyle/>
                    <a:p>
                      <a:pPr algn="ctr" fontAlgn="b"/>
                      <a:r>
                        <a:rPr lang="de-DE" sz="1200" b="1" i="0" u="none" strike="noStrike" dirty="0">
                          <a:solidFill>
                            <a:schemeClr val="bg1"/>
                          </a:solidFill>
                          <a:effectLst/>
                          <a:latin typeface="ArialMT"/>
                        </a:rPr>
                        <a:t>Z</a:t>
                      </a:r>
                      <a:r>
                        <a:rPr lang="de-DE" sz="1200" b="1" i="0" u="none" strike="noStrike" baseline="-25000" dirty="0">
                          <a:solidFill>
                            <a:schemeClr val="bg1"/>
                          </a:solidFill>
                          <a:effectLst/>
                          <a:latin typeface="ArialMT"/>
                        </a:rPr>
                        <a:t>S </a:t>
                      </a:r>
                      <a:r>
                        <a:rPr lang="de-DE" sz="1200" b="1" i="0" u="none" strike="noStrike" baseline="-25000" dirty="0" err="1">
                          <a:solidFill>
                            <a:schemeClr val="bg1"/>
                          </a:solidFill>
                          <a:effectLst/>
                          <a:latin typeface="ArialMT"/>
                        </a:rPr>
                        <a:t>max</a:t>
                      </a:r>
                      <a:endParaRPr lang="de-DE" sz="1200" b="1" i="0" u="none" strike="noStrike" dirty="0">
                        <a:solidFill>
                          <a:schemeClr val="bg1"/>
                        </a:solidFill>
                        <a:effectLst/>
                        <a:latin typeface="ArialMT"/>
                      </a:endParaRPr>
                    </a:p>
                  </a:txBody>
                  <a:tcPr marL="9525" marR="9525" marT="9525" marB="0" anchor="b">
                    <a:solidFill>
                      <a:schemeClr val="tx1"/>
                    </a:solidFill>
                  </a:tcPr>
                </a:tc>
                <a:tc>
                  <a:txBody>
                    <a:bodyPr/>
                    <a:lstStyle/>
                    <a:p>
                      <a:pPr algn="ctr" fontAlgn="b"/>
                      <a:r>
                        <a:rPr lang="de-DE" sz="1200" b="1" i="0" u="none" strike="noStrike" dirty="0" err="1">
                          <a:solidFill>
                            <a:schemeClr val="bg1"/>
                          </a:solidFill>
                          <a:effectLst/>
                          <a:latin typeface="ArialMT"/>
                        </a:rPr>
                        <a:t>I</a:t>
                      </a:r>
                      <a:r>
                        <a:rPr lang="de-DE" sz="1200" b="1" i="0" u="none" strike="noStrike" baseline="-25000" dirty="0" err="1">
                          <a:solidFill>
                            <a:schemeClr val="bg1"/>
                          </a:solidFill>
                          <a:effectLst/>
                          <a:latin typeface="ArialMT"/>
                        </a:rPr>
                        <a:t>a</a:t>
                      </a:r>
                      <a:r>
                        <a:rPr lang="de-DE" sz="1200" b="1" i="0" u="none" strike="noStrike" baseline="-25000" dirty="0">
                          <a:solidFill>
                            <a:schemeClr val="bg1"/>
                          </a:solidFill>
                          <a:effectLst/>
                          <a:latin typeface="ArialMT"/>
                        </a:rPr>
                        <a:t> min</a:t>
                      </a:r>
                      <a:endParaRPr lang="de-DE" sz="1200" b="1" i="0" u="none" strike="noStrike" dirty="0">
                        <a:solidFill>
                          <a:schemeClr val="bg1"/>
                        </a:solidFill>
                        <a:effectLst/>
                        <a:latin typeface="ArialMT"/>
                      </a:endParaRPr>
                    </a:p>
                  </a:txBody>
                  <a:tcPr marL="9525" marR="9525" marT="9525" marB="0" anchor="b">
                    <a:solidFill>
                      <a:schemeClr val="tx1"/>
                    </a:solidFill>
                  </a:tcPr>
                </a:tc>
                <a:extLst>
                  <a:ext uri="{0D108BD9-81ED-4DB2-BD59-A6C34878D82A}">
                    <a16:rowId xmlns:a16="http://schemas.microsoft.com/office/drawing/2014/main" val="2875761339"/>
                  </a:ext>
                </a:extLst>
              </a:tr>
              <a:tr h="113714">
                <a:tc>
                  <a:txBody>
                    <a:bodyPr/>
                    <a:lstStyle/>
                    <a:p>
                      <a:pPr algn="l" fontAlgn="b"/>
                      <a:r>
                        <a:rPr lang="de-DE" sz="1200" b="1" i="0" u="none" strike="noStrike">
                          <a:solidFill>
                            <a:srgbClr val="000000"/>
                          </a:solidFill>
                          <a:effectLst/>
                          <a:latin typeface="ArialMT"/>
                        </a:rPr>
                        <a:t>B10</a:t>
                      </a:r>
                    </a:p>
                  </a:txBody>
                  <a:tcPr marL="9525" marR="9525" marT="9525" marB="0" anchor="b"/>
                </a:tc>
                <a:tc>
                  <a:txBody>
                    <a:bodyPr/>
                    <a:lstStyle/>
                    <a:p>
                      <a:pPr algn="l" fontAlgn="b"/>
                      <a:r>
                        <a:rPr lang="el-GR" sz="1200" b="0" i="0" u="none" strike="noStrike" dirty="0">
                          <a:solidFill>
                            <a:srgbClr val="000000"/>
                          </a:solidFill>
                          <a:effectLst/>
                          <a:latin typeface="ArialMT"/>
                        </a:rPr>
                        <a:t>4,60 Ω</a:t>
                      </a:r>
                    </a:p>
                  </a:txBody>
                  <a:tcPr marL="9525" marR="9525" marT="9525" marB="0" anchor="b"/>
                </a:tc>
                <a:tc>
                  <a:txBody>
                    <a:bodyPr/>
                    <a:lstStyle/>
                    <a:p>
                      <a:pPr algn="l" fontAlgn="b"/>
                      <a:r>
                        <a:rPr lang="de-DE" sz="1200" b="0" i="0" u="none" strike="noStrike">
                          <a:solidFill>
                            <a:srgbClr val="000000"/>
                          </a:solidFill>
                          <a:effectLst/>
                          <a:latin typeface="ArialMT"/>
                        </a:rPr>
                        <a:t>50 A</a:t>
                      </a:r>
                    </a:p>
                  </a:txBody>
                  <a:tcPr marL="9525" marR="9525" marT="9525" marB="0" anchor="b"/>
                </a:tc>
                <a:tc>
                  <a:txBody>
                    <a:bodyPr/>
                    <a:lstStyle/>
                    <a:p>
                      <a:pPr algn="l" fontAlgn="b"/>
                      <a:r>
                        <a:rPr lang="el-GR" sz="1200" b="0" i="0" u="none" strike="noStrike">
                          <a:solidFill>
                            <a:srgbClr val="000000"/>
                          </a:solidFill>
                          <a:effectLst/>
                          <a:latin typeface="ArialMT"/>
                        </a:rPr>
                        <a:t>3,07 Ω</a:t>
                      </a:r>
                    </a:p>
                  </a:txBody>
                  <a:tcPr marL="9525" marR="9525" marT="9525" marB="0" anchor="b"/>
                </a:tc>
                <a:tc>
                  <a:txBody>
                    <a:bodyPr/>
                    <a:lstStyle/>
                    <a:p>
                      <a:pPr algn="l" fontAlgn="b"/>
                      <a:r>
                        <a:rPr lang="de-DE" sz="1200" b="0" i="0" u="none" strike="noStrike">
                          <a:solidFill>
                            <a:srgbClr val="000000"/>
                          </a:solidFill>
                          <a:effectLst/>
                          <a:latin typeface="ArialMT"/>
                        </a:rPr>
                        <a:t>75 A</a:t>
                      </a:r>
                    </a:p>
                  </a:txBody>
                  <a:tcPr marL="9525" marR="9525" marT="9525" marB="0" anchor="b"/>
                </a:tc>
                <a:extLst>
                  <a:ext uri="{0D108BD9-81ED-4DB2-BD59-A6C34878D82A}">
                    <a16:rowId xmlns:a16="http://schemas.microsoft.com/office/drawing/2014/main" val="3763584437"/>
                  </a:ext>
                </a:extLst>
              </a:tr>
              <a:tr h="0">
                <a:tc>
                  <a:txBody>
                    <a:bodyPr/>
                    <a:lstStyle/>
                    <a:p>
                      <a:pPr algn="l" fontAlgn="b"/>
                      <a:r>
                        <a:rPr lang="de-DE" sz="1200" b="1" i="0" u="none" strike="noStrike">
                          <a:solidFill>
                            <a:srgbClr val="000000"/>
                          </a:solidFill>
                          <a:effectLst/>
                          <a:latin typeface="ArialMT"/>
                        </a:rPr>
                        <a:t>B13</a:t>
                      </a:r>
                    </a:p>
                  </a:txBody>
                  <a:tcPr marL="9525" marR="9525" marT="9525" marB="0" anchor="b"/>
                </a:tc>
                <a:tc>
                  <a:txBody>
                    <a:bodyPr/>
                    <a:lstStyle/>
                    <a:p>
                      <a:pPr algn="l" fontAlgn="b"/>
                      <a:r>
                        <a:rPr lang="el-GR" sz="1200" b="0" i="0" u="none" strike="noStrike" dirty="0">
                          <a:solidFill>
                            <a:srgbClr val="000000"/>
                          </a:solidFill>
                          <a:effectLst/>
                          <a:latin typeface="ArialMT"/>
                        </a:rPr>
                        <a:t>3,54 Ω</a:t>
                      </a:r>
                    </a:p>
                  </a:txBody>
                  <a:tcPr marL="9525" marR="9525" marT="9525" marB="0" anchor="b"/>
                </a:tc>
                <a:tc>
                  <a:txBody>
                    <a:bodyPr/>
                    <a:lstStyle/>
                    <a:p>
                      <a:pPr algn="l" fontAlgn="b"/>
                      <a:r>
                        <a:rPr lang="de-DE" sz="1200" b="0" i="0" u="none" strike="noStrike">
                          <a:solidFill>
                            <a:srgbClr val="000000"/>
                          </a:solidFill>
                          <a:effectLst/>
                          <a:latin typeface="ArialMT"/>
                        </a:rPr>
                        <a:t>65 A</a:t>
                      </a:r>
                    </a:p>
                  </a:txBody>
                  <a:tcPr marL="9525" marR="9525" marT="9525" marB="0" anchor="b"/>
                </a:tc>
                <a:tc>
                  <a:txBody>
                    <a:bodyPr/>
                    <a:lstStyle/>
                    <a:p>
                      <a:pPr algn="l" fontAlgn="b"/>
                      <a:r>
                        <a:rPr lang="el-GR" sz="1200" b="0" i="0" u="none" strike="noStrike">
                          <a:solidFill>
                            <a:srgbClr val="000000"/>
                          </a:solidFill>
                          <a:effectLst/>
                          <a:latin typeface="ArialMT"/>
                        </a:rPr>
                        <a:t>2,36 Ω</a:t>
                      </a:r>
                    </a:p>
                  </a:txBody>
                  <a:tcPr marL="9525" marR="9525" marT="9525" marB="0" anchor="b"/>
                </a:tc>
                <a:tc>
                  <a:txBody>
                    <a:bodyPr/>
                    <a:lstStyle/>
                    <a:p>
                      <a:pPr algn="l" fontAlgn="b"/>
                      <a:r>
                        <a:rPr lang="de-DE" sz="1200" b="0" i="0" u="none" strike="noStrike">
                          <a:solidFill>
                            <a:srgbClr val="000000"/>
                          </a:solidFill>
                          <a:effectLst/>
                          <a:latin typeface="ArialMT"/>
                        </a:rPr>
                        <a:t>98 A</a:t>
                      </a:r>
                    </a:p>
                  </a:txBody>
                  <a:tcPr marL="9525" marR="9525" marT="9525" marB="0" anchor="b"/>
                </a:tc>
                <a:extLst>
                  <a:ext uri="{0D108BD9-81ED-4DB2-BD59-A6C34878D82A}">
                    <a16:rowId xmlns:a16="http://schemas.microsoft.com/office/drawing/2014/main" val="3090522580"/>
                  </a:ext>
                </a:extLst>
              </a:tr>
              <a:tr h="0">
                <a:tc>
                  <a:txBody>
                    <a:bodyPr/>
                    <a:lstStyle/>
                    <a:p>
                      <a:pPr algn="l" fontAlgn="b"/>
                      <a:r>
                        <a:rPr lang="de-DE" sz="1200" b="1" i="0" u="none" strike="noStrike">
                          <a:solidFill>
                            <a:srgbClr val="000000"/>
                          </a:solidFill>
                          <a:effectLst/>
                          <a:latin typeface="ArialMT"/>
                        </a:rPr>
                        <a:t>B16</a:t>
                      </a:r>
                    </a:p>
                  </a:txBody>
                  <a:tcPr marL="9525" marR="9525" marT="9525" marB="0" anchor="b"/>
                </a:tc>
                <a:tc>
                  <a:txBody>
                    <a:bodyPr/>
                    <a:lstStyle/>
                    <a:p>
                      <a:pPr algn="l" fontAlgn="b"/>
                      <a:r>
                        <a:rPr lang="el-GR" sz="1200" b="0" i="0" u="none" strike="noStrike" dirty="0">
                          <a:solidFill>
                            <a:srgbClr val="000000"/>
                          </a:solidFill>
                          <a:effectLst/>
                          <a:latin typeface="ArialMT"/>
                        </a:rPr>
                        <a:t>2,88 Ω</a:t>
                      </a:r>
                    </a:p>
                  </a:txBody>
                  <a:tcPr marL="9525" marR="9525" marT="9525" marB="0" anchor="b"/>
                </a:tc>
                <a:tc>
                  <a:txBody>
                    <a:bodyPr/>
                    <a:lstStyle/>
                    <a:p>
                      <a:pPr algn="l" fontAlgn="b"/>
                      <a:r>
                        <a:rPr lang="de-DE" sz="1200" b="0" i="0" u="none" strike="noStrike" dirty="0">
                          <a:solidFill>
                            <a:srgbClr val="000000"/>
                          </a:solidFill>
                          <a:effectLst/>
                          <a:latin typeface="ArialMT"/>
                        </a:rPr>
                        <a:t>80 A</a:t>
                      </a:r>
                    </a:p>
                  </a:txBody>
                  <a:tcPr marL="9525" marR="9525" marT="9525" marB="0" anchor="b"/>
                </a:tc>
                <a:tc>
                  <a:txBody>
                    <a:bodyPr/>
                    <a:lstStyle/>
                    <a:p>
                      <a:pPr algn="l" fontAlgn="b"/>
                      <a:r>
                        <a:rPr lang="el-GR" sz="1200" b="0" i="0" u="none" strike="noStrike">
                          <a:solidFill>
                            <a:srgbClr val="000000"/>
                          </a:solidFill>
                          <a:effectLst/>
                          <a:latin typeface="ArialMT"/>
                        </a:rPr>
                        <a:t>1,92 Ω</a:t>
                      </a:r>
                    </a:p>
                  </a:txBody>
                  <a:tcPr marL="9525" marR="9525" marT="9525" marB="0" anchor="b"/>
                </a:tc>
                <a:tc>
                  <a:txBody>
                    <a:bodyPr/>
                    <a:lstStyle/>
                    <a:p>
                      <a:pPr algn="l" fontAlgn="b"/>
                      <a:r>
                        <a:rPr lang="de-DE" sz="1200" b="0" i="0" u="none" strike="noStrike">
                          <a:solidFill>
                            <a:srgbClr val="000000"/>
                          </a:solidFill>
                          <a:effectLst/>
                          <a:latin typeface="ArialMT"/>
                        </a:rPr>
                        <a:t>120 A</a:t>
                      </a:r>
                    </a:p>
                  </a:txBody>
                  <a:tcPr marL="9525" marR="9525" marT="9525" marB="0" anchor="b"/>
                </a:tc>
                <a:extLst>
                  <a:ext uri="{0D108BD9-81ED-4DB2-BD59-A6C34878D82A}">
                    <a16:rowId xmlns:a16="http://schemas.microsoft.com/office/drawing/2014/main" val="1048897248"/>
                  </a:ext>
                </a:extLst>
              </a:tr>
              <a:tr h="0">
                <a:tc>
                  <a:txBody>
                    <a:bodyPr/>
                    <a:lstStyle/>
                    <a:p>
                      <a:pPr algn="l" fontAlgn="b"/>
                      <a:r>
                        <a:rPr lang="de-DE" sz="1200" b="1" i="0" u="none" strike="noStrike">
                          <a:solidFill>
                            <a:srgbClr val="000000"/>
                          </a:solidFill>
                          <a:effectLst/>
                          <a:latin typeface="ArialMT"/>
                        </a:rPr>
                        <a:t>B20</a:t>
                      </a:r>
                    </a:p>
                  </a:txBody>
                  <a:tcPr marL="9525" marR="9525" marT="9525" marB="0" anchor="b"/>
                </a:tc>
                <a:tc>
                  <a:txBody>
                    <a:bodyPr/>
                    <a:lstStyle/>
                    <a:p>
                      <a:pPr algn="l" fontAlgn="b"/>
                      <a:r>
                        <a:rPr lang="el-GR" sz="1200" b="0" i="0" u="none" strike="noStrike" dirty="0">
                          <a:solidFill>
                            <a:srgbClr val="000000"/>
                          </a:solidFill>
                          <a:effectLst/>
                          <a:latin typeface="ArialMT"/>
                        </a:rPr>
                        <a:t>2,30 Ω</a:t>
                      </a:r>
                    </a:p>
                  </a:txBody>
                  <a:tcPr marL="9525" marR="9525" marT="9525" marB="0" anchor="b"/>
                </a:tc>
                <a:tc>
                  <a:txBody>
                    <a:bodyPr/>
                    <a:lstStyle/>
                    <a:p>
                      <a:pPr algn="l" fontAlgn="b"/>
                      <a:r>
                        <a:rPr lang="de-DE" sz="1200" b="0" i="0" u="none" strike="noStrike" dirty="0">
                          <a:solidFill>
                            <a:srgbClr val="000000"/>
                          </a:solidFill>
                          <a:effectLst/>
                          <a:latin typeface="ArialMT"/>
                        </a:rPr>
                        <a:t>100 A</a:t>
                      </a:r>
                    </a:p>
                  </a:txBody>
                  <a:tcPr marL="9525" marR="9525" marT="9525" marB="0" anchor="b"/>
                </a:tc>
                <a:tc>
                  <a:txBody>
                    <a:bodyPr/>
                    <a:lstStyle/>
                    <a:p>
                      <a:pPr algn="l" fontAlgn="b"/>
                      <a:r>
                        <a:rPr lang="el-GR" sz="1200" b="0" i="0" u="none" strike="noStrike">
                          <a:solidFill>
                            <a:srgbClr val="000000"/>
                          </a:solidFill>
                          <a:effectLst/>
                          <a:latin typeface="ArialMT"/>
                        </a:rPr>
                        <a:t>1,53 Ω</a:t>
                      </a:r>
                    </a:p>
                  </a:txBody>
                  <a:tcPr marL="9525" marR="9525" marT="9525" marB="0" anchor="b"/>
                </a:tc>
                <a:tc>
                  <a:txBody>
                    <a:bodyPr/>
                    <a:lstStyle/>
                    <a:p>
                      <a:pPr algn="l" fontAlgn="b"/>
                      <a:r>
                        <a:rPr lang="de-DE" sz="1200" b="0" i="0" u="none" strike="noStrike">
                          <a:solidFill>
                            <a:srgbClr val="000000"/>
                          </a:solidFill>
                          <a:effectLst/>
                          <a:latin typeface="ArialMT"/>
                        </a:rPr>
                        <a:t>150 A</a:t>
                      </a:r>
                    </a:p>
                  </a:txBody>
                  <a:tcPr marL="9525" marR="9525" marT="9525" marB="0" anchor="b"/>
                </a:tc>
                <a:extLst>
                  <a:ext uri="{0D108BD9-81ED-4DB2-BD59-A6C34878D82A}">
                    <a16:rowId xmlns:a16="http://schemas.microsoft.com/office/drawing/2014/main" val="738632051"/>
                  </a:ext>
                </a:extLst>
              </a:tr>
              <a:tr h="0">
                <a:tc>
                  <a:txBody>
                    <a:bodyPr/>
                    <a:lstStyle/>
                    <a:p>
                      <a:pPr algn="l" fontAlgn="b"/>
                      <a:r>
                        <a:rPr lang="de-DE" sz="1200" b="1" i="0" u="none" strike="noStrike">
                          <a:solidFill>
                            <a:srgbClr val="000000"/>
                          </a:solidFill>
                          <a:effectLst/>
                          <a:latin typeface="ArialMT"/>
                        </a:rPr>
                        <a:t>B25</a:t>
                      </a:r>
                    </a:p>
                  </a:txBody>
                  <a:tcPr marL="9525" marR="9525" marT="9525" marB="0" anchor="b"/>
                </a:tc>
                <a:tc>
                  <a:txBody>
                    <a:bodyPr/>
                    <a:lstStyle/>
                    <a:p>
                      <a:pPr algn="l" fontAlgn="b"/>
                      <a:r>
                        <a:rPr lang="el-GR" sz="1200" b="0" i="0" u="none" strike="noStrike" dirty="0">
                          <a:solidFill>
                            <a:srgbClr val="000000"/>
                          </a:solidFill>
                          <a:effectLst/>
                          <a:latin typeface="ArialMT"/>
                        </a:rPr>
                        <a:t>1,84 Ω</a:t>
                      </a:r>
                    </a:p>
                  </a:txBody>
                  <a:tcPr marL="9525" marR="9525" marT="9525" marB="0" anchor="b"/>
                </a:tc>
                <a:tc>
                  <a:txBody>
                    <a:bodyPr/>
                    <a:lstStyle/>
                    <a:p>
                      <a:pPr algn="l" fontAlgn="b"/>
                      <a:r>
                        <a:rPr lang="de-DE" sz="1200" b="0" i="0" u="none" strike="noStrike" dirty="0">
                          <a:solidFill>
                            <a:srgbClr val="000000"/>
                          </a:solidFill>
                          <a:effectLst/>
                          <a:latin typeface="ArialMT"/>
                        </a:rPr>
                        <a:t>125 A</a:t>
                      </a:r>
                    </a:p>
                  </a:txBody>
                  <a:tcPr marL="9525" marR="9525" marT="9525" marB="0" anchor="b"/>
                </a:tc>
                <a:tc>
                  <a:txBody>
                    <a:bodyPr/>
                    <a:lstStyle/>
                    <a:p>
                      <a:pPr algn="l" fontAlgn="b"/>
                      <a:r>
                        <a:rPr lang="el-GR" sz="1200" b="0" i="0" u="none" strike="noStrike">
                          <a:solidFill>
                            <a:srgbClr val="000000"/>
                          </a:solidFill>
                          <a:effectLst/>
                          <a:latin typeface="ArialMT"/>
                        </a:rPr>
                        <a:t>1,23 Ω</a:t>
                      </a:r>
                    </a:p>
                  </a:txBody>
                  <a:tcPr marL="9525" marR="9525" marT="9525" marB="0" anchor="b"/>
                </a:tc>
                <a:tc>
                  <a:txBody>
                    <a:bodyPr/>
                    <a:lstStyle/>
                    <a:p>
                      <a:pPr algn="l" fontAlgn="b"/>
                      <a:r>
                        <a:rPr lang="de-DE" sz="1200" b="0" i="0" u="none" strike="noStrike">
                          <a:solidFill>
                            <a:srgbClr val="000000"/>
                          </a:solidFill>
                          <a:effectLst/>
                          <a:latin typeface="ArialMT"/>
                        </a:rPr>
                        <a:t>188 A</a:t>
                      </a:r>
                    </a:p>
                  </a:txBody>
                  <a:tcPr marL="9525" marR="9525" marT="9525" marB="0" anchor="b"/>
                </a:tc>
                <a:extLst>
                  <a:ext uri="{0D108BD9-81ED-4DB2-BD59-A6C34878D82A}">
                    <a16:rowId xmlns:a16="http://schemas.microsoft.com/office/drawing/2014/main" val="2677593981"/>
                  </a:ext>
                </a:extLst>
              </a:tr>
              <a:tr h="0">
                <a:tc>
                  <a:txBody>
                    <a:bodyPr/>
                    <a:lstStyle/>
                    <a:p>
                      <a:pPr algn="l" fontAlgn="b"/>
                      <a:r>
                        <a:rPr lang="de-DE" sz="1200" b="1" i="0" u="none" strike="noStrike">
                          <a:solidFill>
                            <a:srgbClr val="000000"/>
                          </a:solidFill>
                          <a:effectLst/>
                          <a:latin typeface="ArialMT"/>
                        </a:rPr>
                        <a:t>B32</a:t>
                      </a:r>
                    </a:p>
                  </a:txBody>
                  <a:tcPr marL="9525" marR="9525" marT="9525" marB="0" anchor="b"/>
                </a:tc>
                <a:tc>
                  <a:txBody>
                    <a:bodyPr/>
                    <a:lstStyle/>
                    <a:p>
                      <a:pPr algn="l" fontAlgn="b"/>
                      <a:r>
                        <a:rPr lang="el-GR" sz="1200" b="0" i="0" u="none" strike="noStrike">
                          <a:solidFill>
                            <a:srgbClr val="000000"/>
                          </a:solidFill>
                          <a:effectLst/>
                          <a:latin typeface="ArialMT"/>
                        </a:rPr>
                        <a:t>1,44 Ω</a:t>
                      </a:r>
                    </a:p>
                  </a:txBody>
                  <a:tcPr marL="9525" marR="9525" marT="9525" marB="0" anchor="b"/>
                </a:tc>
                <a:tc>
                  <a:txBody>
                    <a:bodyPr/>
                    <a:lstStyle/>
                    <a:p>
                      <a:pPr algn="l" fontAlgn="b"/>
                      <a:r>
                        <a:rPr lang="de-DE" sz="1200" b="0" i="0" u="none" strike="noStrike" dirty="0">
                          <a:solidFill>
                            <a:srgbClr val="000000"/>
                          </a:solidFill>
                          <a:effectLst/>
                          <a:latin typeface="ArialMT"/>
                        </a:rPr>
                        <a:t>160 A</a:t>
                      </a:r>
                    </a:p>
                  </a:txBody>
                  <a:tcPr marL="9525" marR="9525" marT="9525" marB="0" anchor="b"/>
                </a:tc>
                <a:tc>
                  <a:txBody>
                    <a:bodyPr/>
                    <a:lstStyle/>
                    <a:p>
                      <a:pPr algn="l" fontAlgn="b"/>
                      <a:r>
                        <a:rPr lang="el-GR" sz="1200" b="0" i="0" u="none" strike="noStrike">
                          <a:solidFill>
                            <a:srgbClr val="000000"/>
                          </a:solidFill>
                          <a:effectLst/>
                          <a:latin typeface="ArialMT"/>
                        </a:rPr>
                        <a:t>0,96 Ω</a:t>
                      </a:r>
                    </a:p>
                  </a:txBody>
                  <a:tcPr marL="9525" marR="9525" marT="9525" marB="0" anchor="b"/>
                </a:tc>
                <a:tc>
                  <a:txBody>
                    <a:bodyPr/>
                    <a:lstStyle/>
                    <a:p>
                      <a:pPr algn="l" fontAlgn="b"/>
                      <a:r>
                        <a:rPr lang="de-DE" sz="1200" b="0" i="0" u="none" strike="noStrike">
                          <a:solidFill>
                            <a:srgbClr val="000000"/>
                          </a:solidFill>
                          <a:effectLst/>
                          <a:latin typeface="ArialMT"/>
                        </a:rPr>
                        <a:t>240 A</a:t>
                      </a:r>
                    </a:p>
                  </a:txBody>
                  <a:tcPr marL="9525" marR="9525" marT="9525" marB="0" anchor="b"/>
                </a:tc>
                <a:extLst>
                  <a:ext uri="{0D108BD9-81ED-4DB2-BD59-A6C34878D82A}">
                    <a16:rowId xmlns:a16="http://schemas.microsoft.com/office/drawing/2014/main" val="3046383020"/>
                  </a:ext>
                </a:extLst>
              </a:tr>
              <a:tr h="0">
                <a:tc>
                  <a:txBody>
                    <a:bodyPr/>
                    <a:lstStyle/>
                    <a:p>
                      <a:pPr algn="l" fontAlgn="b"/>
                      <a:r>
                        <a:rPr lang="de-DE" sz="1200" b="1" i="0" u="none" strike="noStrike">
                          <a:solidFill>
                            <a:srgbClr val="000000"/>
                          </a:solidFill>
                          <a:effectLst/>
                          <a:latin typeface="ArialMT"/>
                        </a:rPr>
                        <a:t>C10</a:t>
                      </a:r>
                    </a:p>
                  </a:txBody>
                  <a:tcPr marL="9525" marR="9525" marT="9525" marB="0" anchor="b"/>
                </a:tc>
                <a:tc>
                  <a:txBody>
                    <a:bodyPr/>
                    <a:lstStyle/>
                    <a:p>
                      <a:pPr algn="l" fontAlgn="b"/>
                      <a:r>
                        <a:rPr lang="el-GR" sz="1200" b="0" i="0" u="none" strike="noStrike">
                          <a:solidFill>
                            <a:srgbClr val="000000"/>
                          </a:solidFill>
                          <a:effectLst/>
                          <a:latin typeface="ArialMT"/>
                        </a:rPr>
                        <a:t>2,30 Ω</a:t>
                      </a:r>
                    </a:p>
                  </a:txBody>
                  <a:tcPr marL="9525" marR="9525" marT="9525" marB="0" anchor="b"/>
                </a:tc>
                <a:tc>
                  <a:txBody>
                    <a:bodyPr/>
                    <a:lstStyle/>
                    <a:p>
                      <a:pPr algn="l" fontAlgn="b"/>
                      <a:r>
                        <a:rPr lang="de-DE" sz="1200" b="0" i="0" u="none" strike="noStrike" dirty="0">
                          <a:solidFill>
                            <a:srgbClr val="000000"/>
                          </a:solidFill>
                          <a:effectLst/>
                          <a:latin typeface="ArialMT"/>
                        </a:rPr>
                        <a:t>100 A</a:t>
                      </a:r>
                    </a:p>
                  </a:txBody>
                  <a:tcPr marL="9525" marR="9525" marT="9525" marB="0" anchor="b"/>
                </a:tc>
                <a:tc>
                  <a:txBody>
                    <a:bodyPr/>
                    <a:lstStyle/>
                    <a:p>
                      <a:pPr algn="l" fontAlgn="b"/>
                      <a:r>
                        <a:rPr lang="el-GR" sz="1200" b="0" i="0" u="none" strike="noStrike" dirty="0">
                          <a:solidFill>
                            <a:srgbClr val="000000"/>
                          </a:solidFill>
                          <a:effectLst/>
                          <a:latin typeface="ArialMT"/>
                        </a:rPr>
                        <a:t>1,53 Ω</a:t>
                      </a:r>
                    </a:p>
                  </a:txBody>
                  <a:tcPr marL="9525" marR="9525" marT="9525" marB="0" anchor="b"/>
                </a:tc>
                <a:tc>
                  <a:txBody>
                    <a:bodyPr/>
                    <a:lstStyle/>
                    <a:p>
                      <a:pPr algn="l" fontAlgn="b"/>
                      <a:r>
                        <a:rPr lang="de-DE" sz="1200" b="0" i="0" u="none" strike="noStrike">
                          <a:solidFill>
                            <a:srgbClr val="000000"/>
                          </a:solidFill>
                          <a:effectLst/>
                          <a:latin typeface="ArialMT"/>
                        </a:rPr>
                        <a:t>150 A</a:t>
                      </a:r>
                    </a:p>
                  </a:txBody>
                  <a:tcPr marL="9525" marR="9525" marT="9525" marB="0" anchor="b"/>
                </a:tc>
                <a:extLst>
                  <a:ext uri="{0D108BD9-81ED-4DB2-BD59-A6C34878D82A}">
                    <a16:rowId xmlns:a16="http://schemas.microsoft.com/office/drawing/2014/main" val="3862627522"/>
                  </a:ext>
                </a:extLst>
              </a:tr>
              <a:tr h="0">
                <a:tc>
                  <a:txBody>
                    <a:bodyPr/>
                    <a:lstStyle/>
                    <a:p>
                      <a:pPr algn="l" fontAlgn="b"/>
                      <a:r>
                        <a:rPr lang="de-DE" sz="1200" b="1" i="0" u="none" strike="noStrike">
                          <a:solidFill>
                            <a:srgbClr val="000000"/>
                          </a:solidFill>
                          <a:effectLst/>
                          <a:latin typeface="ArialMT"/>
                        </a:rPr>
                        <a:t>C13</a:t>
                      </a:r>
                    </a:p>
                  </a:txBody>
                  <a:tcPr marL="9525" marR="9525" marT="9525" marB="0" anchor="b"/>
                </a:tc>
                <a:tc>
                  <a:txBody>
                    <a:bodyPr/>
                    <a:lstStyle/>
                    <a:p>
                      <a:pPr algn="l" fontAlgn="b"/>
                      <a:r>
                        <a:rPr lang="el-GR" sz="1200" b="0" i="0" u="none" strike="noStrike" dirty="0">
                          <a:solidFill>
                            <a:srgbClr val="000000"/>
                          </a:solidFill>
                          <a:effectLst/>
                          <a:latin typeface="ArialMT"/>
                        </a:rPr>
                        <a:t>1,77 Ω</a:t>
                      </a:r>
                    </a:p>
                  </a:txBody>
                  <a:tcPr marL="9525" marR="9525" marT="9525" marB="0" anchor="b"/>
                </a:tc>
                <a:tc>
                  <a:txBody>
                    <a:bodyPr/>
                    <a:lstStyle/>
                    <a:p>
                      <a:pPr algn="l" fontAlgn="b"/>
                      <a:r>
                        <a:rPr lang="de-DE" sz="1200" b="0" i="0" u="none" strike="noStrike" dirty="0">
                          <a:solidFill>
                            <a:srgbClr val="000000"/>
                          </a:solidFill>
                          <a:effectLst/>
                          <a:latin typeface="ArialMT"/>
                        </a:rPr>
                        <a:t>130 A</a:t>
                      </a:r>
                    </a:p>
                  </a:txBody>
                  <a:tcPr marL="9525" marR="9525" marT="9525" marB="0" anchor="b"/>
                </a:tc>
                <a:tc>
                  <a:txBody>
                    <a:bodyPr/>
                    <a:lstStyle/>
                    <a:p>
                      <a:pPr algn="l" fontAlgn="b"/>
                      <a:r>
                        <a:rPr lang="el-GR" sz="1200" b="0" i="0" u="none" strike="noStrike" dirty="0">
                          <a:solidFill>
                            <a:srgbClr val="000000"/>
                          </a:solidFill>
                          <a:effectLst/>
                          <a:latin typeface="ArialMT"/>
                        </a:rPr>
                        <a:t>1,18 Ω</a:t>
                      </a:r>
                    </a:p>
                  </a:txBody>
                  <a:tcPr marL="9525" marR="9525" marT="9525" marB="0" anchor="b"/>
                </a:tc>
                <a:tc>
                  <a:txBody>
                    <a:bodyPr/>
                    <a:lstStyle/>
                    <a:p>
                      <a:pPr algn="l" fontAlgn="b"/>
                      <a:r>
                        <a:rPr lang="de-DE" sz="1200" b="0" i="0" u="none" strike="noStrike">
                          <a:solidFill>
                            <a:srgbClr val="000000"/>
                          </a:solidFill>
                          <a:effectLst/>
                          <a:latin typeface="ArialMT"/>
                        </a:rPr>
                        <a:t>195 A</a:t>
                      </a:r>
                    </a:p>
                  </a:txBody>
                  <a:tcPr marL="9525" marR="9525" marT="9525" marB="0" anchor="b"/>
                </a:tc>
                <a:extLst>
                  <a:ext uri="{0D108BD9-81ED-4DB2-BD59-A6C34878D82A}">
                    <a16:rowId xmlns:a16="http://schemas.microsoft.com/office/drawing/2014/main" val="1622613727"/>
                  </a:ext>
                </a:extLst>
              </a:tr>
              <a:tr h="71238">
                <a:tc>
                  <a:txBody>
                    <a:bodyPr/>
                    <a:lstStyle/>
                    <a:p>
                      <a:pPr algn="l" fontAlgn="b"/>
                      <a:r>
                        <a:rPr lang="de-DE" sz="1200" b="1" i="0" u="none" strike="noStrike">
                          <a:solidFill>
                            <a:srgbClr val="000000"/>
                          </a:solidFill>
                          <a:effectLst/>
                          <a:latin typeface="ArialMT"/>
                        </a:rPr>
                        <a:t>C16</a:t>
                      </a:r>
                    </a:p>
                  </a:txBody>
                  <a:tcPr marL="9525" marR="9525" marT="9525" marB="0" anchor="b"/>
                </a:tc>
                <a:tc>
                  <a:txBody>
                    <a:bodyPr/>
                    <a:lstStyle/>
                    <a:p>
                      <a:pPr algn="l" fontAlgn="b"/>
                      <a:r>
                        <a:rPr lang="el-GR" sz="1200" b="0" i="0" u="none" strike="noStrike">
                          <a:solidFill>
                            <a:srgbClr val="000000"/>
                          </a:solidFill>
                          <a:effectLst/>
                          <a:latin typeface="ArialMT"/>
                        </a:rPr>
                        <a:t>1,44 Ω</a:t>
                      </a:r>
                    </a:p>
                  </a:txBody>
                  <a:tcPr marL="9525" marR="9525" marT="9525" marB="0" anchor="b"/>
                </a:tc>
                <a:tc>
                  <a:txBody>
                    <a:bodyPr/>
                    <a:lstStyle/>
                    <a:p>
                      <a:pPr algn="l" fontAlgn="b"/>
                      <a:r>
                        <a:rPr lang="de-DE" sz="1200" b="0" i="0" u="none" strike="noStrike" dirty="0">
                          <a:solidFill>
                            <a:srgbClr val="000000"/>
                          </a:solidFill>
                          <a:effectLst/>
                          <a:latin typeface="ArialMT"/>
                        </a:rPr>
                        <a:t>160 A</a:t>
                      </a:r>
                    </a:p>
                  </a:txBody>
                  <a:tcPr marL="9525" marR="9525" marT="9525" marB="0" anchor="b"/>
                </a:tc>
                <a:tc>
                  <a:txBody>
                    <a:bodyPr/>
                    <a:lstStyle/>
                    <a:p>
                      <a:pPr algn="l" fontAlgn="b"/>
                      <a:r>
                        <a:rPr lang="el-GR" sz="1200" b="0" i="0" u="none" strike="noStrike" dirty="0">
                          <a:solidFill>
                            <a:srgbClr val="000000"/>
                          </a:solidFill>
                          <a:effectLst/>
                          <a:latin typeface="ArialMT"/>
                        </a:rPr>
                        <a:t>0,96 Ω</a:t>
                      </a:r>
                    </a:p>
                  </a:txBody>
                  <a:tcPr marL="9525" marR="9525" marT="9525" marB="0" anchor="b"/>
                </a:tc>
                <a:tc>
                  <a:txBody>
                    <a:bodyPr/>
                    <a:lstStyle/>
                    <a:p>
                      <a:pPr algn="l" fontAlgn="b"/>
                      <a:r>
                        <a:rPr lang="de-DE" sz="1200" b="0" i="0" u="none" strike="noStrike">
                          <a:solidFill>
                            <a:srgbClr val="000000"/>
                          </a:solidFill>
                          <a:effectLst/>
                          <a:latin typeface="ArialMT"/>
                        </a:rPr>
                        <a:t>240 A</a:t>
                      </a:r>
                    </a:p>
                  </a:txBody>
                  <a:tcPr marL="9525" marR="9525" marT="9525" marB="0" anchor="b"/>
                </a:tc>
                <a:extLst>
                  <a:ext uri="{0D108BD9-81ED-4DB2-BD59-A6C34878D82A}">
                    <a16:rowId xmlns:a16="http://schemas.microsoft.com/office/drawing/2014/main" val="802160086"/>
                  </a:ext>
                </a:extLst>
              </a:tr>
              <a:tr h="0">
                <a:tc>
                  <a:txBody>
                    <a:bodyPr/>
                    <a:lstStyle/>
                    <a:p>
                      <a:pPr algn="l" fontAlgn="b"/>
                      <a:r>
                        <a:rPr lang="de-DE" sz="1200" b="1" i="0" u="none" strike="noStrike">
                          <a:solidFill>
                            <a:srgbClr val="000000"/>
                          </a:solidFill>
                          <a:effectLst/>
                          <a:latin typeface="ArialMT"/>
                        </a:rPr>
                        <a:t>C20</a:t>
                      </a:r>
                    </a:p>
                  </a:txBody>
                  <a:tcPr marL="9525" marR="9525" marT="9525" marB="0" anchor="b"/>
                </a:tc>
                <a:tc>
                  <a:txBody>
                    <a:bodyPr/>
                    <a:lstStyle/>
                    <a:p>
                      <a:pPr algn="l" fontAlgn="b"/>
                      <a:r>
                        <a:rPr lang="el-GR" sz="1200" b="0" i="0" u="none" strike="noStrike">
                          <a:solidFill>
                            <a:srgbClr val="000000"/>
                          </a:solidFill>
                          <a:effectLst/>
                          <a:latin typeface="ArialMT"/>
                        </a:rPr>
                        <a:t>1,15 Ω</a:t>
                      </a:r>
                    </a:p>
                  </a:txBody>
                  <a:tcPr marL="9525" marR="9525" marT="9525" marB="0" anchor="b"/>
                </a:tc>
                <a:tc>
                  <a:txBody>
                    <a:bodyPr/>
                    <a:lstStyle/>
                    <a:p>
                      <a:pPr algn="l" fontAlgn="b"/>
                      <a:r>
                        <a:rPr lang="de-DE" sz="1200" b="0" i="0" u="none" strike="noStrike">
                          <a:solidFill>
                            <a:srgbClr val="000000"/>
                          </a:solidFill>
                          <a:effectLst/>
                          <a:latin typeface="ArialMT"/>
                        </a:rPr>
                        <a:t>200 A</a:t>
                      </a:r>
                    </a:p>
                  </a:txBody>
                  <a:tcPr marL="9525" marR="9525" marT="9525" marB="0" anchor="b"/>
                </a:tc>
                <a:tc>
                  <a:txBody>
                    <a:bodyPr/>
                    <a:lstStyle/>
                    <a:p>
                      <a:pPr algn="l" fontAlgn="b"/>
                      <a:r>
                        <a:rPr lang="el-GR" sz="1200" b="0" i="0" u="none" strike="noStrike" dirty="0">
                          <a:solidFill>
                            <a:srgbClr val="000000"/>
                          </a:solidFill>
                          <a:effectLst/>
                          <a:latin typeface="ArialMT"/>
                        </a:rPr>
                        <a:t>0,77 Ω</a:t>
                      </a:r>
                    </a:p>
                  </a:txBody>
                  <a:tcPr marL="9525" marR="9525" marT="9525" marB="0" anchor="b"/>
                </a:tc>
                <a:tc>
                  <a:txBody>
                    <a:bodyPr/>
                    <a:lstStyle/>
                    <a:p>
                      <a:pPr algn="l" fontAlgn="b"/>
                      <a:r>
                        <a:rPr lang="de-DE" sz="1200" b="0" i="0" u="none" strike="noStrike">
                          <a:solidFill>
                            <a:srgbClr val="000000"/>
                          </a:solidFill>
                          <a:effectLst/>
                          <a:latin typeface="ArialMT"/>
                        </a:rPr>
                        <a:t>300 A</a:t>
                      </a:r>
                    </a:p>
                  </a:txBody>
                  <a:tcPr marL="9525" marR="9525" marT="9525" marB="0" anchor="b"/>
                </a:tc>
                <a:extLst>
                  <a:ext uri="{0D108BD9-81ED-4DB2-BD59-A6C34878D82A}">
                    <a16:rowId xmlns:a16="http://schemas.microsoft.com/office/drawing/2014/main" val="4182544525"/>
                  </a:ext>
                </a:extLst>
              </a:tr>
              <a:tr h="0">
                <a:tc>
                  <a:txBody>
                    <a:bodyPr/>
                    <a:lstStyle/>
                    <a:p>
                      <a:pPr algn="l" fontAlgn="b"/>
                      <a:r>
                        <a:rPr lang="de-DE" sz="1200" b="1" i="0" u="none" strike="noStrike">
                          <a:solidFill>
                            <a:srgbClr val="000000"/>
                          </a:solidFill>
                          <a:effectLst/>
                          <a:latin typeface="ArialMT"/>
                        </a:rPr>
                        <a:t>C25</a:t>
                      </a:r>
                    </a:p>
                  </a:txBody>
                  <a:tcPr marL="9525" marR="9525" marT="9525" marB="0" anchor="b"/>
                </a:tc>
                <a:tc>
                  <a:txBody>
                    <a:bodyPr/>
                    <a:lstStyle/>
                    <a:p>
                      <a:pPr algn="l" fontAlgn="b"/>
                      <a:r>
                        <a:rPr lang="el-GR" sz="1200" b="0" i="0" u="none" strike="noStrike" dirty="0">
                          <a:solidFill>
                            <a:srgbClr val="000000"/>
                          </a:solidFill>
                          <a:effectLst/>
                          <a:latin typeface="ArialMT"/>
                        </a:rPr>
                        <a:t>0,92 Ω</a:t>
                      </a:r>
                    </a:p>
                  </a:txBody>
                  <a:tcPr marL="9525" marR="9525" marT="9525" marB="0" anchor="b"/>
                </a:tc>
                <a:tc>
                  <a:txBody>
                    <a:bodyPr/>
                    <a:lstStyle/>
                    <a:p>
                      <a:pPr algn="l" fontAlgn="b"/>
                      <a:r>
                        <a:rPr lang="de-DE" sz="1200" b="0" i="0" u="none" strike="noStrike">
                          <a:solidFill>
                            <a:srgbClr val="000000"/>
                          </a:solidFill>
                          <a:effectLst/>
                          <a:latin typeface="ArialMT"/>
                        </a:rPr>
                        <a:t>250 A</a:t>
                      </a:r>
                    </a:p>
                  </a:txBody>
                  <a:tcPr marL="9525" marR="9525" marT="9525" marB="0" anchor="b"/>
                </a:tc>
                <a:tc>
                  <a:txBody>
                    <a:bodyPr/>
                    <a:lstStyle/>
                    <a:p>
                      <a:pPr algn="l" fontAlgn="b"/>
                      <a:r>
                        <a:rPr lang="el-GR" sz="1200" b="0" i="0" u="none" strike="noStrike" dirty="0">
                          <a:solidFill>
                            <a:srgbClr val="000000"/>
                          </a:solidFill>
                          <a:effectLst/>
                          <a:latin typeface="ArialMT"/>
                        </a:rPr>
                        <a:t>0,61 Ω</a:t>
                      </a:r>
                    </a:p>
                  </a:txBody>
                  <a:tcPr marL="9525" marR="9525" marT="9525" marB="0" anchor="b"/>
                </a:tc>
                <a:tc>
                  <a:txBody>
                    <a:bodyPr/>
                    <a:lstStyle/>
                    <a:p>
                      <a:pPr algn="l" fontAlgn="b"/>
                      <a:r>
                        <a:rPr lang="de-DE" sz="1200" b="0" i="0" u="none" strike="noStrike" dirty="0">
                          <a:solidFill>
                            <a:srgbClr val="000000"/>
                          </a:solidFill>
                          <a:effectLst/>
                          <a:latin typeface="ArialMT"/>
                        </a:rPr>
                        <a:t>375 A</a:t>
                      </a:r>
                    </a:p>
                  </a:txBody>
                  <a:tcPr marL="9525" marR="9525" marT="9525" marB="0" anchor="b"/>
                </a:tc>
                <a:extLst>
                  <a:ext uri="{0D108BD9-81ED-4DB2-BD59-A6C34878D82A}">
                    <a16:rowId xmlns:a16="http://schemas.microsoft.com/office/drawing/2014/main" val="1648453759"/>
                  </a:ext>
                </a:extLst>
              </a:tr>
              <a:tr h="0">
                <a:tc>
                  <a:txBody>
                    <a:bodyPr/>
                    <a:lstStyle/>
                    <a:p>
                      <a:pPr algn="l" fontAlgn="b"/>
                      <a:r>
                        <a:rPr lang="de-DE" sz="1200" b="1" i="0" u="none" strike="noStrike" dirty="0">
                          <a:solidFill>
                            <a:srgbClr val="000000"/>
                          </a:solidFill>
                          <a:effectLst/>
                          <a:latin typeface="ArialMT"/>
                        </a:rPr>
                        <a:t>C32</a:t>
                      </a:r>
                    </a:p>
                  </a:txBody>
                  <a:tcPr marL="9525" marR="9525" marT="9525" marB="0" anchor="b"/>
                </a:tc>
                <a:tc>
                  <a:txBody>
                    <a:bodyPr/>
                    <a:lstStyle/>
                    <a:p>
                      <a:pPr algn="l" fontAlgn="b"/>
                      <a:r>
                        <a:rPr lang="el-GR" sz="1200" b="0" i="0" u="none" strike="noStrike" dirty="0">
                          <a:solidFill>
                            <a:srgbClr val="000000"/>
                          </a:solidFill>
                          <a:effectLst/>
                          <a:latin typeface="ArialMT"/>
                        </a:rPr>
                        <a:t>0,72 Ω</a:t>
                      </a:r>
                    </a:p>
                  </a:txBody>
                  <a:tcPr marL="9525" marR="9525" marT="9525" marB="0" anchor="b"/>
                </a:tc>
                <a:tc>
                  <a:txBody>
                    <a:bodyPr/>
                    <a:lstStyle/>
                    <a:p>
                      <a:pPr algn="l" fontAlgn="b"/>
                      <a:r>
                        <a:rPr lang="de-DE" sz="1200" b="0" i="0" u="none" strike="noStrike" dirty="0">
                          <a:solidFill>
                            <a:srgbClr val="000000"/>
                          </a:solidFill>
                          <a:effectLst/>
                          <a:latin typeface="ArialMT"/>
                        </a:rPr>
                        <a:t>320 A</a:t>
                      </a:r>
                    </a:p>
                  </a:txBody>
                  <a:tcPr marL="9525" marR="9525" marT="9525" marB="0" anchor="b"/>
                </a:tc>
                <a:tc>
                  <a:txBody>
                    <a:bodyPr/>
                    <a:lstStyle/>
                    <a:p>
                      <a:pPr algn="l" fontAlgn="b"/>
                      <a:r>
                        <a:rPr lang="el-GR" sz="1200" b="0" i="0" u="none" strike="noStrike" dirty="0">
                          <a:solidFill>
                            <a:srgbClr val="000000"/>
                          </a:solidFill>
                          <a:effectLst/>
                          <a:latin typeface="ArialMT"/>
                        </a:rPr>
                        <a:t>0,48 Ω</a:t>
                      </a:r>
                    </a:p>
                  </a:txBody>
                  <a:tcPr marL="9525" marR="9525" marT="9525" marB="0" anchor="b"/>
                </a:tc>
                <a:tc>
                  <a:txBody>
                    <a:bodyPr/>
                    <a:lstStyle/>
                    <a:p>
                      <a:pPr algn="l" fontAlgn="b"/>
                      <a:r>
                        <a:rPr lang="de-DE" sz="1200" b="0" i="0" u="none" strike="noStrike" dirty="0">
                          <a:solidFill>
                            <a:srgbClr val="000000"/>
                          </a:solidFill>
                          <a:effectLst/>
                          <a:latin typeface="ArialMT"/>
                        </a:rPr>
                        <a:t>480 A</a:t>
                      </a:r>
                    </a:p>
                  </a:txBody>
                  <a:tcPr marL="9525" marR="9525" marT="9525" marB="0" anchor="b"/>
                </a:tc>
                <a:extLst>
                  <a:ext uri="{0D108BD9-81ED-4DB2-BD59-A6C34878D82A}">
                    <a16:rowId xmlns:a16="http://schemas.microsoft.com/office/drawing/2014/main" val="3746815434"/>
                  </a:ext>
                </a:extLst>
              </a:tr>
            </a:tbl>
          </a:graphicData>
        </a:graphic>
      </p:graphicFrame>
      <p:sp>
        <p:nvSpPr>
          <p:cNvPr id="5" name="Titel 4">
            <a:extLst>
              <a:ext uri="{FF2B5EF4-FFF2-40B4-BE49-F238E27FC236}">
                <a16:creationId xmlns:a16="http://schemas.microsoft.com/office/drawing/2014/main" id="{8B138092-8AD8-6A81-6B49-DDB0EEC661A8}"/>
              </a:ext>
            </a:extLst>
          </p:cNvPr>
          <p:cNvSpPr>
            <a:spLocks noGrp="1"/>
          </p:cNvSpPr>
          <p:nvPr>
            <p:ph type="title"/>
          </p:nvPr>
        </p:nvSpPr>
        <p:spPr/>
        <p:txBody>
          <a:bodyPr/>
          <a:lstStyle/>
          <a:p>
            <a:r>
              <a:rPr lang="de-DE" dirty="0"/>
              <a:t>Messung der Schleifenimpedanz</a:t>
            </a:r>
          </a:p>
        </p:txBody>
      </p:sp>
    </p:spTree>
    <p:extLst>
      <p:ext uri="{BB962C8B-B14F-4D97-AF65-F5344CB8AC3E}">
        <p14:creationId xmlns:p14="http://schemas.microsoft.com/office/powerpoint/2010/main" val="355379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38</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fontScale="85000" lnSpcReduction="10000"/>
          </a:bodyPr>
          <a:lstStyle/>
          <a:p>
            <a:r>
              <a:rPr lang="de-DE" dirty="0"/>
              <a:t>Anforderungen an die Fehlerstrom-Schutzeinrichtung</a:t>
            </a:r>
          </a:p>
          <a:p>
            <a:pPr lvl="1"/>
            <a:r>
              <a:rPr lang="de-DE" dirty="0"/>
              <a:t>Jeder Anschluss eines Ladesystems muss durch eine eigene Fehlerstrom-Schutzeinrichtung (RCD) mit einem Bemessungsdifferenzstrom nicht größer als 30 mA geschützt sein.</a:t>
            </a:r>
          </a:p>
          <a:p>
            <a:pPr lvl="1"/>
            <a:r>
              <a:rPr lang="de-DE" dirty="0"/>
              <a:t>Die ausgewählte Fehlerstrom-Schutzeinrichtung (RCD) muss alle aktiven Leiter einschließlich des Neutralleiters abschalten.</a:t>
            </a:r>
          </a:p>
          <a:p>
            <a:pPr lvl="1"/>
            <a:r>
              <a:rPr lang="de-DE" dirty="0"/>
              <a:t>Die Fehlerstrom-Schutzeinrichtung (RCD) des Anschlusspunktes muss mindestens vom Typ A sein.</a:t>
            </a:r>
          </a:p>
          <a:p>
            <a:pPr lvl="1"/>
            <a:r>
              <a:rPr lang="de-DE" dirty="0"/>
              <a:t>Wenn eine Steckvorrichtung nach VDE 0623-5-1 </a:t>
            </a:r>
            <a:br>
              <a:rPr lang="de-DE" dirty="0"/>
            </a:br>
            <a:r>
              <a:rPr lang="de-DE" dirty="0"/>
              <a:t>(IEC 62196) verwendet wird, dann muss ein RCD Typ B oder ein Typ A mit Sondererkennung von Gleichfehlerströmen &gt; 6 mA verwendet werden.</a:t>
            </a:r>
          </a:p>
        </p:txBody>
      </p:sp>
      <p:pic>
        <p:nvPicPr>
          <p:cNvPr id="10" name="Inhaltsplatzhalter 7">
            <a:extLst>
              <a:ext uri="{FF2B5EF4-FFF2-40B4-BE49-F238E27FC236}">
                <a16:creationId xmlns:a16="http://schemas.microsoft.com/office/drawing/2014/main" id="{DE1EFF84-935A-F23D-A178-B4F828A99C4B}"/>
              </a:ext>
            </a:extLst>
          </p:cNvPr>
          <p:cNvPicPr>
            <a:picLocks noGrp="1" noChangeAspect="1"/>
          </p:cNvPicPr>
          <p:nvPr>
            <p:ph sz="quarter" idx="13"/>
          </p:nvPr>
        </p:nvPicPr>
        <p:blipFill>
          <a:blip r:embed="rId2"/>
          <a:stretch>
            <a:fillRect/>
          </a:stretch>
        </p:blipFill>
        <p:spPr>
          <a:xfrm>
            <a:off x="6842125" y="2694476"/>
            <a:ext cx="6024563" cy="3096235"/>
          </a:xfrm>
          <a:prstGeom prst="rect">
            <a:avLst/>
          </a:prstGeom>
        </p:spPr>
      </p:pic>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sp>
        <p:nvSpPr>
          <p:cNvPr id="7" name="Textfeld 6">
            <a:extLst>
              <a:ext uri="{FF2B5EF4-FFF2-40B4-BE49-F238E27FC236}">
                <a16:creationId xmlns:a16="http://schemas.microsoft.com/office/drawing/2014/main" id="{B11D1B03-A222-E8F8-1D6E-4C6F4C3FE014}"/>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3073007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39</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a:bodyPr>
          <a:lstStyle/>
          <a:p>
            <a:pPr>
              <a:lnSpc>
                <a:spcPct val="80000"/>
              </a:lnSpc>
            </a:pPr>
            <a:r>
              <a:rPr lang="de-DE" dirty="0"/>
              <a:t>TN- oder TT- System – Beispiel 1</a:t>
            </a:r>
          </a:p>
          <a:p>
            <a:pPr lvl="1">
              <a:lnSpc>
                <a:spcPct val="80000"/>
              </a:lnSpc>
            </a:pPr>
            <a:r>
              <a:rPr lang="de-DE" dirty="0"/>
              <a:t>Bei Ladestationen ohne integriertem Fehlerstromschutzschalter und Leitungsschutzschalter muss der Überstrom- und Fehlerstromschutz in der Installation erfolgen!</a:t>
            </a:r>
          </a:p>
        </p:txBody>
      </p:sp>
      <p:pic>
        <p:nvPicPr>
          <p:cNvPr id="9" name="Inhaltsplatzhalter 8">
            <a:extLst>
              <a:ext uri="{FF2B5EF4-FFF2-40B4-BE49-F238E27FC236}">
                <a16:creationId xmlns:a16="http://schemas.microsoft.com/office/drawing/2014/main" id="{598A6650-26C2-8BAC-3AC1-6A3273495D89}"/>
              </a:ext>
            </a:extLst>
          </p:cNvPr>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7454106" y="2077244"/>
            <a:ext cx="4800600" cy="4330700"/>
          </a:xfrm>
        </p:spPr>
      </p:pic>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sp>
        <p:nvSpPr>
          <p:cNvPr id="8" name="Textfeld 7">
            <a:extLst>
              <a:ext uri="{FF2B5EF4-FFF2-40B4-BE49-F238E27FC236}">
                <a16:creationId xmlns:a16="http://schemas.microsoft.com/office/drawing/2014/main" id="{E2847C79-8C29-DC44-169E-FE1ED881529A}"/>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252727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44FC6-359A-6C94-E74C-857302D26AA5}"/>
              </a:ext>
            </a:extLst>
          </p:cNvPr>
          <p:cNvSpPr>
            <a:spLocks noGrp="1"/>
          </p:cNvSpPr>
          <p:nvPr>
            <p:ph type="title"/>
          </p:nvPr>
        </p:nvSpPr>
        <p:spPr/>
        <p:txBody>
          <a:bodyPr/>
          <a:lstStyle/>
          <a:p>
            <a:r>
              <a:rPr lang="de-DE" dirty="0"/>
              <a:t>Standard Steckertypen</a:t>
            </a:r>
          </a:p>
        </p:txBody>
      </p:sp>
      <p:sp>
        <p:nvSpPr>
          <p:cNvPr id="3" name="Foliennummernplatzhalter 2">
            <a:extLst>
              <a:ext uri="{FF2B5EF4-FFF2-40B4-BE49-F238E27FC236}">
                <a16:creationId xmlns:a16="http://schemas.microsoft.com/office/drawing/2014/main" id="{E0B702FE-8469-A2B4-2FA8-892077F287F9}"/>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6" name="Inhaltsplatzhalter 5">
            <a:extLst>
              <a:ext uri="{FF2B5EF4-FFF2-40B4-BE49-F238E27FC236}">
                <a16:creationId xmlns:a16="http://schemas.microsoft.com/office/drawing/2014/main" id="{CF28E23C-33D9-2D81-6882-A095C986CA36}"/>
              </a:ext>
            </a:extLst>
          </p:cNvPr>
          <p:cNvSpPr>
            <a:spLocks noGrp="1"/>
          </p:cNvSpPr>
          <p:nvPr>
            <p:ph sz="quarter" idx="14"/>
          </p:nvPr>
        </p:nvSpPr>
        <p:spPr/>
        <p:txBody>
          <a:bodyPr/>
          <a:lstStyle/>
          <a:p>
            <a:endParaRPr lang="de-DE"/>
          </a:p>
        </p:txBody>
      </p:sp>
      <p:sp>
        <p:nvSpPr>
          <p:cNvPr id="23" name="Textfeld 1">
            <a:extLst>
              <a:ext uri="{FF2B5EF4-FFF2-40B4-BE49-F238E27FC236}">
                <a16:creationId xmlns:a16="http://schemas.microsoft.com/office/drawing/2014/main" id="{6FF05802-5314-3CF5-A11E-95669B686285}"/>
              </a:ext>
            </a:extLst>
          </p:cNvPr>
          <p:cNvSpPr txBox="1"/>
          <p:nvPr/>
        </p:nvSpPr>
        <p:spPr>
          <a:xfrm>
            <a:off x="2503606" y="1759357"/>
            <a:ext cx="2025876" cy="4863326"/>
          </a:xfrm>
          <a:prstGeom prst="rect">
            <a:avLst/>
          </a:prstGeom>
          <a:noFill/>
          <a:ln>
            <a:solidFill>
              <a:schemeClr val="tx1"/>
            </a:solidFill>
          </a:ln>
        </p:spPr>
        <p:txBody>
          <a:bodyPr wrap="square" rtlCol="0">
            <a:noAutofit/>
          </a:bodyPr>
          <a:lstStyle/>
          <a:p>
            <a:pPr algn="ctr" defTabSz="783622">
              <a:spcBef>
                <a:spcPct val="20000"/>
              </a:spcBef>
            </a:pPr>
            <a:r>
              <a:rPr lang="de-DE" sz="2000" dirty="0">
                <a:latin typeface="Arial" panose="020B0604020202020204" pitchFamily="34" charset="0"/>
                <a:ea typeface="ヒラギノ角ゴ Pro W3"/>
                <a:cs typeface="Arial" panose="020B0604020202020204" pitchFamily="34" charset="0"/>
              </a:rPr>
              <a:t>Typ 1</a:t>
            </a:r>
          </a:p>
          <a:p>
            <a:pPr algn="ctr" defTabSz="783622">
              <a:spcBef>
                <a:spcPct val="20000"/>
              </a:spcBef>
            </a:pPr>
            <a:r>
              <a:rPr lang="de-DE" sz="1200" dirty="0">
                <a:latin typeface="Arial" panose="020B0604020202020204" pitchFamily="34" charset="0"/>
                <a:ea typeface="ヒラギノ角ゴ Pro W3"/>
                <a:cs typeface="Arial" panose="020B0604020202020204" pitchFamily="34" charset="0"/>
              </a:rPr>
              <a:t>IEC 62196-2</a:t>
            </a:r>
          </a:p>
          <a:p>
            <a:pPr algn="ctr"/>
            <a:r>
              <a:rPr lang="de-DE" sz="1100" dirty="0">
                <a:latin typeface="Arial" panose="020B0604020202020204" pitchFamily="34" charset="0"/>
                <a:ea typeface="Calibri" panose="020F0502020204030204" pitchFamily="34" charset="0"/>
                <a:cs typeface="Arial" panose="020B0604020202020204" pitchFamily="34" charset="0"/>
              </a:rPr>
              <a:t>Ladeleistung bis 7,4 kW </a:t>
            </a:r>
          </a:p>
          <a:p>
            <a:pPr algn="ctr"/>
            <a:r>
              <a:rPr lang="de-DE" sz="1100" dirty="0">
                <a:latin typeface="Arial" panose="020B0604020202020204" pitchFamily="34" charset="0"/>
                <a:ea typeface="Calibri" panose="020F0502020204030204" pitchFamily="34" charset="0"/>
                <a:cs typeface="Arial" panose="020B0604020202020204" pitchFamily="34" charset="0"/>
              </a:rPr>
              <a:t>(weil einphasig)</a:t>
            </a:r>
          </a:p>
          <a:p>
            <a:pPr algn="ctr"/>
            <a:r>
              <a:rPr lang="de-DE" sz="1100" dirty="0">
                <a:latin typeface="Arial" panose="020B0604020202020204" pitchFamily="34" charset="0"/>
                <a:ea typeface="Calibri" panose="020F0502020204030204" pitchFamily="34" charset="0"/>
                <a:cs typeface="Arial" panose="020B0604020202020204" pitchFamily="34" charset="0"/>
              </a:rPr>
              <a:t>Keine Verriegelung</a:t>
            </a:r>
          </a:p>
          <a:p>
            <a:pPr algn="ctr" defTabSz="829317">
              <a:spcBef>
                <a:spcPct val="20000"/>
              </a:spcBef>
            </a:pPr>
            <a:endParaRPr lang="de-DE" sz="900" dirty="0">
              <a:latin typeface="Arial" panose="020B0604020202020204" pitchFamily="34" charset="0"/>
              <a:ea typeface="ヒラギノ角ゴ Pro W3"/>
              <a:cs typeface="Arial" panose="020B0604020202020204" pitchFamily="34" charset="0"/>
            </a:endParaRPr>
          </a:p>
          <a:p>
            <a:pPr algn="ctr" defTabSz="829317">
              <a:spcBef>
                <a:spcPct val="20000"/>
              </a:spcBef>
            </a:pPr>
            <a:endParaRPr lang="de-DE" sz="1270" dirty="0">
              <a:latin typeface="Arial" panose="020B0604020202020204" pitchFamily="34" charset="0"/>
              <a:ea typeface="ヒラギノ角ゴ Pro W3"/>
              <a:cs typeface="Arial" panose="020B0604020202020204" pitchFamily="34" charset="0"/>
            </a:endParaRPr>
          </a:p>
          <a:p>
            <a:pPr algn="ctr" defTabSz="829317">
              <a:spcBef>
                <a:spcPct val="20000"/>
              </a:spcBef>
            </a:pPr>
            <a:endParaRPr lang="de-DE" sz="1270" dirty="0">
              <a:latin typeface="Arial" panose="020B0604020202020204" pitchFamily="34" charset="0"/>
              <a:ea typeface="ヒラギノ角ゴ Pro W3"/>
              <a:cs typeface="Arial" panose="020B0604020202020204" pitchFamily="34" charset="0"/>
            </a:endParaRPr>
          </a:p>
          <a:p>
            <a:pPr algn="ctr" defTabSz="829317">
              <a:spcBef>
                <a:spcPct val="20000"/>
              </a:spcBef>
            </a:pPr>
            <a:endParaRPr lang="de-DE" sz="1270" dirty="0">
              <a:latin typeface="Arial" panose="020B0604020202020204" pitchFamily="34" charset="0"/>
              <a:ea typeface="ヒラギノ角ゴ Pro W3"/>
              <a:cs typeface="Arial" panose="020B0604020202020204" pitchFamily="34" charset="0"/>
            </a:endParaRPr>
          </a:p>
          <a:p>
            <a:pPr algn="ctr" defTabSz="829317">
              <a:spcBef>
                <a:spcPct val="20000"/>
              </a:spcBef>
            </a:pPr>
            <a:endParaRPr lang="de-DE" sz="1270" dirty="0">
              <a:latin typeface="Arial" panose="020B0604020202020204" pitchFamily="34" charset="0"/>
              <a:ea typeface="ヒラギノ角ゴ Pro W3"/>
              <a:cs typeface="Arial" panose="020B0604020202020204" pitchFamily="34" charset="0"/>
            </a:endParaRPr>
          </a:p>
          <a:p>
            <a:pPr algn="ctr" defTabSz="829317">
              <a:spcBef>
                <a:spcPct val="20000"/>
              </a:spcBef>
            </a:pPr>
            <a:endParaRPr lang="de-DE" sz="1270" dirty="0">
              <a:latin typeface="Arial" panose="020B0604020202020204" pitchFamily="34" charset="0"/>
              <a:ea typeface="ヒラギノ角ゴ Pro W3"/>
              <a:cs typeface="Arial" panose="020B0604020202020204" pitchFamily="34" charset="0"/>
            </a:endParaRPr>
          </a:p>
          <a:p>
            <a:pPr algn="ctr" defTabSz="829317">
              <a:spcBef>
                <a:spcPts val="544"/>
              </a:spcBef>
            </a:pPr>
            <a:endParaRPr lang="de-DE" sz="1270" dirty="0">
              <a:latin typeface="Arial" panose="020B0604020202020204" pitchFamily="34" charset="0"/>
              <a:ea typeface="ヒラギノ角ゴ Pro W3"/>
              <a:cs typeface="Arial" panose="020B0604020202020204" pitchFamily="34" charset="0"/>
            </a:endParaRPr>
          </a:p>
          <a:p>
            <a:pPr algn="ctr" defTabSz="829317">
              <a:spcBef>
                <a:spcPts val="544"/>
              </a:spcBef>
            </a:pPr>
            <a:endParaRPr lang="de-DE" sz="1100" dirty="0">
              <a:latin typeface="Arial" panose="020B0604020202020204" pitchFamily="34" charset="0"/>
              <a:ea typeface="ヒラギノ角ゴ Pro W3"/>
              <a:cs typeface="Arial" panose="020B0604020202020204" pitchFamily="34" charset="0"/>
            </a:endParaRPr>
          </a:p>
          <a:p>
            <a:pPr algn="ctr" defTabSz="829317">
              <a:spcBef>
                <a:spcPts val="544"/>
              </a:spcBef>
            </a:pPr>
            <a:endParaRPr lang="de-DE" sz="1100" dirty="0">
              <a:latin typeface="Arial" panose="020B0604020202020204" pitchFamily="34" charset="0"/>
              <a:ea typeface="ヒラギノ角ゴ Pro W3"/>
              <a:cs typeface="Arial" panose="020B0604020202020204" pitchFamily="34" charset="0"/>
            </a:endParaRPr>
          </a:p>
          <a:p>
            <a:pPr algn="ctr" defTabSz="829317">
              <a:spcBef>
                <a:spcPts val="544"/>
              </a:spcBef>
            </a:pPr>
            <a:endParaRPr lang="de-DE" sz="1100" dirty="0">
              <a:latin typeface="Arial" panose="020B0604020202020204" pitchFamily="34" charset="0"/>
              <a:ea typeface="ヒラギノ角ゴ Pro W3"/>
              <a:cs typeface="Arial" panose="020B0604020202020204" pitchFamily="34" charset="0"/>
            </a:endParaRPr>
          </a:p>
          <a:p>
            <a:pPr algn="ctr" defTabSz="829317">
              <a:spcBef>
                <a:spcPts val="544"/>
              </a:spcBef>
            </a:pPr>
            <a:endParaRPr lang="de-DE" sz="1100" dirty="0">
              <a:latin typeface="Arial" panose="020B0604020202020204" pitchFamily="34" charset="0"/>
              <a:ea typeface="ヒラギノ角ゴ Pro W3"/>
              <a:cs typeface="Arial" panose="020B0604020202020204" pitchFamily="34" charset="0"/>
            </a:endParaRPr>
          </a:p>
          <a:p>
            <a:pPr algn="ctr" defTabSz="829317">
              <a:spcBef>
                <a:spcPts val="544"/>
              </a:spcBef>
            </a:pPr>
            <a:r>
              <a:rPr lang="de-DE" sz="1100" dirty="0">
                <a:latin typeface="Arial" panose="020B0604020202020204" pitchFamily="34" charset="0"/>
                <a:ea typeface="ヒラギノ角ゴ Pro W3"/>
                <a:cs typeface="Arial" panose="020B0604020202020204" pitchFamily="34" charset="0"/>
              </a:rPr>
              <a:t>EU-untypisch, nordamerikanisches 120/240 V Netz und asiatischer Raum</a:t>
            </a:r>
          </a:p>
          <a:p>
            <a:pPr algn="ctr" defTabSz="829317">
              <a:spcBef>
                <a:spcPct val="20000"/>
              </a:spcBef>
            </a:pPr>
            <a:endParaRPr lang="de-DE" sz="1270" dirty="0">
              <a:latin typeface="Arial" panose="020B0604020202020204" pitchFamily="34" charset="0"/>
              <a:ea typeface="ヒラギノ角ゴ Pro W3"/>
              <a:cs typeface="Arial" panose="020B0604020202020204" pitchFamily="34" charset="0"/>
            </a:endParaRPr>
          </a:p>
          <a:p>
            <a:pPr algn="ctr" defTabSz="829317">
              <a:spcBef>
                <a:spcPct val="20000"/>
              </a:spcBef>
            </a:pPr>
            <a:endParaRPr lang="de-DE" sz="1270" dirty="0">
              <a:latin typeface="Arial" panose="020B0604020202020204" pitchFamily="34" charset="0"/>
              <a:ea typeface="ヒラギノ角ゴ Pro W3"/>
              <a:cs typeface="Arial" panose="020B0604020202020204" pitchFamily="34" charset="0"/>
            </a:endParaRPr>
          </a:p>
          <a:p>
            <a:pPr algn="ctr" defTabSz="829317">
              <a:spcBef>
                <a:spcPct val="20000"/>
              </a:spcBef>
            </a:pPr>
            <a:endParaRPr lang="de-DE" sz="1270" dirty="0">
              <a:latin typeface="Arial" panose="020B0604020202020204" pitchFamily="34" charset="0"/>
              <a:ea typeface="ヒラギノ角ゴ Pro W3"/>
              <a:cs typeface="Arial" panose="020B0604020202020204" pitchFamily="34" charset="0"/>
            </a:endParaRPr>
          </a:p>
          <a:p>
            <a:pPr algn="ctr" defTabSz="829317">
              <a:spcBef>
                <a:spcPct val="20000"/>
              </a:spcBef>
            </a:pPr>
            <a:endParaRPr lang="de-DE" sz="1270" dirty="0">
              <a:latin typeface="Arial" panose="020B0604020202020204" pitchFamily="34" charset="0"/>
              <a:ea typeface="ヒラギノ角ゴ Pro W3"/>
              <a:cs typeface="Arial" panose="020B0604020202020204" pitchFamily="34" charset="0"/>
            </a:endParaRPr>
          </a:p>
        </p:txBody>
      </p:sp>
      <p:pic>
        <p:nvPicPr>
          <p:cNvPr id="24" name="Grafik 4">
            <a:extLst>
              <a:ext uri="{FF2B5EF4-FFF2-40B4-BE49-F238E27FC236}">
                <a16:creationId xmlns:a16="http://schemas.microsoft.com/office/drawing/2014/main" id="{D7533A4B-D15E-43E3-B0C6-B7AB4F53944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15174" y="3801825"/>
            <a:ext cx="1395371" cy="1491825"/>
          </a:xfrm>
          <a:prstGeom prst="rect">
            <a:avLst/>
          </a:prstGeom>
        </p:spPr>
      </p:pic>
      <p:sp>
        <p:nvSpPr>
          <p:cNvPr id="25" name="Textfeld 17">
            <a:extLst>
              <a:ext uri="{FF2B5EF4-FFF2-40B4-BE49-F238E27FC236}">
                <a16:creationId xmlns:a16="http://schemas.microsoft.com/office/drawing/2014/main" id="{EC88475A-51E5-99CD-F5AC-EF53084EE122}"/>
              </a:ext>
            </a:extLst>
          </p:cNvPr>
          <p:cNvSpPr txBox="1"/>
          <p:nvPr/>
        </p:nvSpPr>
        <p:spPr>
          <a:xfrm>
            <a:off x="4695599" y="1764295"/>
            <a:ext cx="2025876" cy="4863326"/>
          </a:xfrm>
          <a:prstGeom prst="rect">
            <a:avLst/>
          </a:prstGeom>
          <a:noFill/>
          <a:ln>
            <a:solidFill>
              <a:schemeClr val="tx1"/>
            </a:solidFill>
          </a:ln>
        </p:spPr>
        <p:txBody>
          <a:bodyPr wrap="square" rtlCol="0">
            <a:noAutofit/>
          </a:bodyPr>
          <a:lstStyle>
            <a:defPPr>
              <a:defRPr lang="de-DE"/>
            </a:defPPr>
            <a:lvl1pPr algn="ctr">
              <a:lnSpc>
                <a:spcPct val="100000"/>
              </a:lnSpc>
              <a:defRPr sz="2400" b="0">
                <a:latin typeface="Arial" panose="020B0604020202020204" pitchFamily="34" charset="0"/>
                <a:cs typeface="Arial" panose="020B0604020202020204" pitchFamily="34" charset="0"/>
              </a:defRPr>
            </a:lvl1pPr>
          </a:lstStyle>
          <a:p>
            <a:pPr defTabSz="783622">
              <a:spcBef>
                <a:spcPct val="20000"/>
              </a:spcBef>
            </a:pPr>
            <a:r>
              <a:rPr lang="de-DE" sz="2000" dirty="0">
                <a:ea typeface="ヒラギノ角ゴ Pro W3"/>
              </a:rPr>
              <a:t>Typ 2</a:t>
            </a:r>
          </a:p>
          <a:p>
            <a:pPr defTabSz="783622">
              <a:spcBef>
                <a:spcPct val="20000"/>
              </a:spcBef>
            </a:pPr>
            <a:r>
              <a:rPr lang="de-DE" sz="1200" dirty="0">
                <a:ea typeface="ヒラギノ角ゴ Pro W3"/>
              </a:rPr>
              <a:t>IEC 62196-2</a:t>
            </a:r>
          </a:p>
          <a:p>
            <a:pPr defTabSz="783622">
              <a:spcBef>
                <a:spcPct val="20000"/>
              </a:spcBef>
            </a:pPr>
            <a:r>
              <a:rPr lang="de-DE" sz="1200" dirty="0">
                <a:ea typeface="ヒラギノ角ゴ Pro W3"/>
              </a:rPr>
              <a:t>Ladeleistung bis 22 kW</a:t>
            </a: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dirty="0">
              <a:ea typeface="ヒラギノ角ゴ Pro W3"/>
            </a:endParaRPr>
          </a:p>
          <a:p>
            <a:pPr defTabSz="783622">
              <a:spcBef>
                <a:spcPct val="20000"/>
              </a:spcBef>
            </a:pPr>
            <a:endParaRPr lang="en-US" sz="1200" b="1" dirty="0">
              <a:solidFill>
                <a:srgbClr val="F7B320"/>
              </a:solidFill>
              <a:ea typeface="ヒラギノ角ゴ Pro W3"/>
            </a:endParaRPr>
          </a:p>
        </p:txBody>
      </p:sp>
      <p:sp>
        <p:nvSpPr>
          <p:cNvPr id="26" name="Textfeld 18">
            <a:extLst>
              <a:ext uri="{FF2B5EF4-FFF2-40B4-BE49-F238E27FC236}">
                <a16:creationId xmlns:a16="http://schemas.microsoft.com/office/drawing/2014/main" id="{63F0E5C8-3E1B-3C85-BE43-E3BD01B0B7AC}"/>
              </a:ext>
            </a:extLst>
          </p:cNvPr>
          <p:cNvSpPr txBox="1"/>
          <p:nvPr/>
        </p:nvSpPr>
        <p:spPr>
          <a:xfrm>
            <a:off x="6887593" y="1768124"/>
            <a:ext cx="2025876" cy="4863326"/>
          </a:xfrm>
          <a:prstGeom prst="rect">
            <a:avLst/>
          </a:prstGeom>
          <a:noFill/>
          <a:ln>
            <a:solidFill>
              <a:schemeClr val="tx1"/>
            </a:solidFill>
          </a:ln>
        </p:spPr>
        <p:txBody>
          <a:bodyPr wrap="square" rtlCol="0">
            <a:noAutofit/>
          </a:bodyPr>
          <a:lstStyle/>
          <a:p>
            <a:pPr algn="ctr" defTabSz="783622">
              <a:spcBef>
                <a:spcPct val="20000"/>
              </a:spcBef>
            </a:pPr>
            <a:r>
              <a:rPr lang="de-DE" sz="2000" dirty="0">
                <a:latin typeface="Arial" panose="020B0604020202020204" pitchFamily="34" charset="0"/>
                <a:ea typeface="ヒラギノ角ゴ Pro W3"/>
                <a:cs typeface="Arial" panose="020B0604020202020204" pitchFamily="34" charset="0"/>
              </a:rPr>
              <a:t>CCS Combo 2</a:t>
            </a:r>
          </a:p>
          <a:p>
            <a:pPr algn="ctr" defTabSz="783622">
              <a:spcBef>
                <a:spcPct val="20000"/>
              </a:spcBef>
            </a:pPr>
            <a:r>
              <a:rPr lang="de-DE" sz="1200" dirty="0">
                <a:latin typeface="Arial" panose="020B0604020202020204" pitchFamily="34" charset="0"/>
                <a:ea typeface="ヒラギノ角ゴ Pro W3"/>
                <a:cs typeface="Arial" panose="020B0604020202020204" pitchFamily="34" charset="0"/>
              </a:rPr>
              <a:t>IEC 62196-3</a:t>
            </a:r>
          </a:p>
          <a:p>
            <a:pPr algn="ctr" defTabSz="783622">
              <a:spcBef>
                <a:spcPct val="20000"/>
              </a:spcBef>
            </a:pPr>
            <a:r>
              <a:rPr lang="de-DE" sz="1200" dirty="0" err="1">
                <a:latin typeface="Arial" panose="020B0604020202020204" pitchFamily="34" charset="0"/>
                <a:ea typeface="ヒラギノ角ゴ Pro W3"/>
                <a:cs typeface="Arial" panose="020B0604020202020204" pitchFamily="34" charset="0"/>
              </a:rPr>
              <a:t>Combined</a:t>
            </a:r>
            <a:r>
              <a:rPr lang="de-DE" sz="1200" dirty="0">
                <a:latin typeface="Arial" panose="020B0604020202020204" pitchFamily="34" charset="0"/>
                <a:ea typeface="ヒラギノ角ゴ Pro W3"/>
                <a:cs typeface="Arial" panose="020B0604020202020204" pitchFamily="34" charset="0"/>
              </a:rPr>
              <a:t> </a:t>
            </a:r>
            <a:r>
              <a:rPr lang="de-DE" sz="1200" dirty="0" err="1">
                <a:latin typeface="Arial" panose="020B0604020202020204" pitchFamily="34" charset="0"/>
                <a:ea typeface="ヒラギノ角ゴ Pro W3"/>
                <a:cs typeface="Arial" panose="020B0604020202020204" pitchFamily="34" charset="0"/>
              </a:rPr>
              <a:t>Charging</a:t>
            </a:r>
            <a:r>
              <a:rPr lang="de-DE" sz="1200" dirty="0">
                <a:latin typeface="Arial" panose="020B0604020202020204" pitchFamily="34" charset="0"/>
                <a:ea typeface="ヒラギノ角ゴ Pro W3"/>
                <a:cs typeface="Arial" panose="020B0604020202020204" pitchFamily="34" charset="0"/>
              </a:rPr>
              <a:t> System</a:t>
            </a:r>
          </a:p>
          <a:p>
            <a:pPr algn="ctr" defTabSz="783622">
              <a:spcBef>
                <a:spcPct val="20000"/>
              </a:spcBef>
            </a:pPr>
            <a:endParaRPr lang="en-US" sz="1200" dirty="0">
              <a:latin typeface="Arial" panose="020B0604020202020204" pitchFamily="34" charset="0"/>
              <a:ea typeface="ヒラギノ角ゴ Pro W3"/>
              <a:cs typeface="Arial" panose="020B0604020202020204" pitchFamily="34" charset="0"/>
            </a:endParaRPr>
          </a:p>
          <a:p>
            <a:pPr algn="ctr" defTabSz="783622">
              <a:spcBef>
                <a:spcPct val="20000"/>
              </a:spcBef>
            </a:pPr>
            <a:endParaRPr lang="en-US" sz="1200" dirty="0">
              <a:latin typeface="Arial" panose="020B0604020202020204" pitchFamily="34" charset="0"/>
              <a:ea typeface="ヒラギノ角ゴ Pro W3"/>
              <a:cs typeface="Arial" panose="020B0604020202020204" pitchFamily="34" charset="0"/>
            </a:endParaRPr>
          </a:p>
          <a:p>
            <a:pPr defTabSz="783622">
              <a:spcBef>
                <a:spcPct val="20000"/>
              </a:spcBef>
            </a:pPr>
            <a:endParaRPr lang="de-DE" sz="1200" dirty="0">
              <a:latin typeface="Arial" panose="020B0604020202020204" pitchFamily="34" charset="0"/>
              <a:ea typeface="ヒラギノ角ゴ Pro W3"/>
              <a:cs typeface="Arial" panose="020B0604020202020204" pitchFamily="34" charset="0"/>
            </a:endParaRPr>
          </a:p>
          <a:p>
            <a:pPr defTabSz="783622">
              <a:spcBef>
                <a:spcPct val="20000"/>
              </a:spcBef>
            </a:pPr>
            <a:endParaRPr lang="de-DE" sz="1200" dirty="0">
              <a:latin typeface="Arial" panose="020B0604020202020204" pitchFamily="34" charset="0"/>
              <a:ea typeface="ヒラギノ角ゴ Pro W3"/>
              <a:cs typeface="Arial" panose="020B0604020202020204" pitchFamily="34" charset="0"/>
            </a:endParaRPr>
          </a:p>
          <a:p>
            <a:pPr defTabSz="783622">
              <a:spcBef>
                <a:spcPct val="20000"/>
              </a:spcBef>
            </a:pPr>
            <a:endParaRPr lang="de-DE" sz="1200" dirty="0">
              <a:latin typeface="Arial" panose="020B0604020202020204" pitchFamily="34" charset="0"/>
              <a:ea typeface="ヒラギノ角ゴ Pro W3"/>
              <a:cs typeface="Arial" panose="020B0604020202020204" pitchFamily="34" charset="0"/>
            </a:endParaRPr>
          </a:p>
          <a:p>
            <a:pPr defTabSz="783622">
              <a:spcBef>
                <a:spcPct val="20000"/>
              </a:spcBef>
            </a:pPr>
            <a:endParaRPr lang="de-DE" sz="1200" dirty="0">
              <a:latin typeface="Arial" panose="020B0604020202020204" pitchFamily="34" charset="0"/>
              <a:ea typeface="ヒラギノ角ゴ Pro W3"/>
              <a:cs typeface="Arial" panose="020B0604020202020204" pitchFamily="34" charset="0"/>
            </a:endParaRPr>
          </a:p>
          <a:p>
            <a:pPr defTabSz="783622">
              <a:spcBef>
                <a:spcPct val="20000"/>
              </a:spcBef>
            </a:pPr>
            <a:endParaRPr lang="de-DE" sz="1200" dirty="0">
              <a:latin typeface="Arial" panose="020B0604020202020204" pitchFamily="34" charset="0"/>
              <a:ea typeface="ヒラギノ角ゴ Pro W3"/>
              <a:cs typeface="Arial" panose="020B0604020202020204" pitchFamily="34" charset="0"/>
            </a:endParaRPr>
          </a:p>
          <a:p>
            <a:pPr defTabSz="783622">
              <a:spcBef>
                <a:spcPct val="20000"/>
              </a:spcBef>
            </a:pPr>
            <a:endParaRPr lang="de-DE" sz="1200" dirty="0">
              <a:latin typeface="Arial" panose="020B0604020202020204" pitchFamily="34" charset="0"/>
              <a:ea typeface="ヒラギノ角ゴ Pro W3"/>
              <a:cs typeface="Arial" panose="020B0604020202020204" pitchFamily="34" charset="0"/>
            </a:endParaRPr>
          </a:p>
          <a:p>
            <a:pPr defTabSz="783622">
              <a:spcBef>
                <a:spcPct val="20000"/>
              </a:spcBef>
            </a:pPr>
            <a:endParaRPr lang="de-DE" sz="1200" dirty="0">
              <a:latin typeface="Arial" panose="020B0604020202020204" pitchFamily="34" charset="0"/>
              <a:ea typeface="ヒラギノ角ゴ Pro W3"/>
              <a:cs typeface="Arial" panose="020B0604020202020204" pitchFamily="34" charset="0"/>
            </a:endParaRPr>
          </a:p>
          <a:p>
            <a:pPr defTabSz="783622">
              <a:spcBef>
                <a:spcPct val="20000"/>
              </a:spcBef>
            </a:pPr>
            <a:endParaRPr lang="de-DE" sz="1200" dirty="0">
              <a:latin typeface="Arial" panose="020B0604020202020204" pitchFamily="34" charset="0"/>
              <a:ea typeface="ヒラギノ角ゴ Pro W3"/>
              <a:cs typeface="Arial" panose="020B0604020202020204" pitchFamily="34" charset="0"/>
            </a:endParaRPr>
          </a:p>
          <a:p>
            <a:pPr defTabSz="783622">
              <a:spcBef>
                <a:spcPct val="20000"/>
              </a:spcBef>
            </a:pPr>
            <a:endParaRPr lang="de-DE" sz="1200" dirty="0">
              <a:latin typeface="Arial" panose="020B0604020202020204" pitchFamily="34" charset="0"/>
              <a:ea typeface="ヒラギノ角ゴ Pro W3"/>
              <a:cs typeface="Arial" panose="020B0604020202020204" pitchFamily="34" charset="0"/>
            </a:endParaRPr>
          </a:p>
          <a:p>
            <a:pPr defTabSz="783622">
              <a:spcBef>
                <a:spcPct val="20000"/>
              </a:spcBef>
            </a:pPr>
            <a:r>
              <a:rPr lang="de-DE" sz="1200" dirty="0">
                <a:latin typeface="Arial" panose="020B0604020202020204" pitchFamily="34" charset="0"/>
                <a:ea typeface="ヒラギノ角ゴ Pro W3"/>
                <a:cs typeface="Arial" panose="020B0604020202020204" pitchFamily="34" charset="0"/>
              </a:rPr>
              <a:t>Ergänzt den Typ 2-Stecker mit zwei zusätzlichen Leistungskontakten um eine Schnellladefunktion. Unterstützt </a:t>
            </a:r>
            <a:r>
              <a:rPr lang="de-DE" sz="1200" dirty="0">
                <a:solidFill>
                  <a:schemeClr val="accent1"/>
                </a:solidFill>
                <a:latin typeface="Arial" panose="020B0604020202020204" pitchFamily="34" charset="0"/>
                <a:ea typeface="ヒラギノ角ゴ Pro W3"/>
                <a:cs typeface="Arial" panose="020B0604020202020204" pitchFamily="34" charset="0"/>
              </a:rPr>
              <a:t>AC- und DC- Laden </a:t>
            </a:r>
            <a:r>
              <a:rPr lang="de-DE" sz="1200" dirty="0">
                <a:latin typeface="Arial" panose="020B0604020202020204" pitchFamily="34" charset="0"/>
                <a:ea typeface="ヒラギノ角ゴ Pro W3"/>
                <a:cs typeface="Arial" panose="020B0604020202020204" pitchFamily="34" charset="0"/>
              </a:rPr>
              <a:t>(Wechselstrom- und Gleichstromladen).</a:t>
            </a:r>
            <a:endParaRPr lang="en-US" sz="1200" dirty="0">
              <a:latin typeface="Arial" panose="020B0604020202020204" pitchFamily="34" charset="0"/>
              <a:ea typeface="ヒラギノ角ゴ Pro W3"/>
              <a:cs typeface="Arial" panose="020B0604020202020204" pitchFamily="34" charset="0"/>
            </a:endParaRPr>
          </a:p>
        </p:txBody>
      </p:sp>
      <p:grpSp>
        <p:nvGrpSpPr>
          <p:cNvPr id="27" name="Gruppieren 19">
            <a:extLst>
              <a:ext uri="{FF2B5EF4-FFF2-40B4-BE49-F238E27FC236}">
                <a16:creationId xmlns:a16="http://schemas.microsoft.com/office/drawing/2014/main" id="{70632E9E-4E8B-FA46-0AC4-EE408E0AD09F}"/>
              </a:ext>
            </a:extLst>
          </p:cNvPr>
          <p:cNvGrpSpPr/>
          <p:nvPr/>
        </p:nvGrpSpPr>
        <p:grpSpPr>
          <a:xfrm>
            <a:off x="4822502" y="3801825"/>
            <a:ext cx="1655716" cy="2036367"/>
            <a:chOff x="3507375" y="1475285"/>
            <a:chExt cx="2104716" cy="2312431"/>
          </a:xfrm>
        </p:grpSpPr>
        <p:pic>
          <p:nvPicPr>
            <p:cNvPr id="28" name="Grafik 20">
              <a:extLst>
                <a:ext uri="{FF2B5EF4-FFF2-40B4-BE49-F238E27FC236}">
                  <a16:creationId xmlns:a16="http://schemas.microsoft.com/office/drawing/2014/main" id="{2EB55966-0105-E630-8FBF-571E50BE6E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2288" y="1475285"/>
              <a:ext cx="1478402" cy="1458777"/>
            </a:xfrm>
            <a:prstGeom prst="rect">
              <a:avLst/>
            </a:prstGeom>
          </p:spPr>
        </p:pic>
        <p:pic>
          <p:nvPicPr>
            <p:cNvPr id="29" name="Grafik 21">
              <a:extLst>
                <a:ext uri="{FF2B5EF4-FFF2-40B4-BE49-F238E27FC236}">
                  <a16:creationId xmlns:a16="http://schemas.microsoft.com/office/drawing/2014/main" id="{111807CF-9EC4-2FE9-576E-999F3B30F3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07329" y="2595244"/>
              <a:ext cx="1504762" cy="904762"/>
            </a:xfrm>
            <a:prstGeom prst="rect">
              <a:avLst/>
            </a:prstGeom>
          </p:spPr>
        </p:pic>
        <p:sp>
          <p:nvSpPr>
            <p:cNvPr id="30" name="Textfeld 22">
              <a:extLst>
                <a:ext uri="{FF2B5EF4-FFF2-40B4-BE49-F238E27FC236}">
                  <a16:creationId xmlns:a16="http://schemas.microsoft.com/office/drawing/2014/main" id="{5D6C4FA5-9772-655D-2740-D3C8D12D67FC}"/>
                </a:ext>
              </a:extLst>
            </p:cNvPr>
            <p:cNvSpPr txBox="1"/>
            <p:nvPr/>
          </p:nvSpPr>
          <p:spPr>
            <a:xfrm>
              <a:off x="3507375" y="2353205"/>
              <a:ext cx="1697818" cy="314551"/>
            </a:xfrm>
            <a:prstGeom prst="rect">
              <a:avLst/>
            </a:prstGeom>
            <a:noFill/>
          </p:spPr>
          <p:txBody>
            <a:bodyPr wrap="none" rtlCol="0">
              <a:spAutoFit/>
            </a:bodyPr>
            <a:lstStyle/>
            <a:p>
              <a:pPr defTabSz="783622">
                <a:spcBef>
                  <a:spcPct val="20000"/>
                </a:spcBef>
              </a:pPr>
              <a:r>
                <a:rPr lang="de-DE" sz="1200">
                  <a:latin typeface="Arial" panose="020B0604020202020204" pitchFamily="34" charset="0"/>
                  <a:ea typeface="ヒラギノ角ゴ Pro W3"/>
                  <a:cs typeface="Arial" panose="020B0604020202020204" pitchFamily="34" charset="0"/>
                </a:rPr>
                <a:t>Ladesystemseite</a:t>
              </a:r>
            </a:p>
          </p:txBody>
        </p:sp>
        <p:sp>
          <p:nvSpPr>
            <p:cNvPr id="31" name="Textfeld 23">
              <a:extLst>
                <a:ext uri="{FF2B5EF4-FFF2-40B4-BE49-F238E27FC236}">
                  <a16:creationId xmlns:a16="http://schemas.microsoft.com/office/drawing/2014/main" id="{F057A600-EAA0-325D-8737-05F849896FF7}"/>
                </a:ext>
              </a:extLst>
            </p:cNvPr>
            <p:cNvSpPr txBox="1"/>
            <p:nvPr/>
          </p:nvSpPr>
          <p:spPr>
            <a:xfrm>
              <a:off x="3736138" y="3473165"/>
              <a:ext cx="1469595" cy="314551"/>
            </a:xfrm>
            <a:prstGeom prst="rect">
              <a:avLst/>
            </a:prstGeom>
            <a:noFill/>
          </p:spPr>
          <p:txBody>
            <a:bodyPr wrap="none" rtlCol="0">
              <a:spAutoFit/>
            </a:bodyPr>
            <a:lstStyle/>
            <a:p>
              <a:pPr defTabSz="783622">
                <a:spcBef>
                  <a:spcPct val="20000"/>
                </a:spcBef>
              </a:pPr>
              <a:r>
                <a:rPr lang="de-DE" sz="1200">
                  <a:latin typeface="Arial" panose="020B0604020202020204" pitchFamily="34" charset="0"/>
                  <a:ea typeface="ヒラギノ角ゴ Pro W3"/>
                  <a:cs typeface="Arial" panose="020B0604020202020204" pitchFamily="34" charset="0"/>
                </a:rPr>
                <a:t>Fahrzeugseite</a:t>
              </a:r>
            </a:p>
          </p:txBody>
        </p:sp>
      </p:grpSp>
      <p:sp>
        <p:nvSpPr>
          <p:cNvPr id="32" name="Textfeld 24">
            <a:extLst>
              <a:ext uri="{FF2B5EF4-FFF2-40B4-BE49-F238E27FC236}">
                <a16:creationId xmlns:a16="http://schemas.microsoft.com/office/drawing/2014/main" id="{B50FF870-4667-A779-1D00-53BFA03A64CD}"/>
              </a:ext>
            </a:extLst>
          </p:cNvPr>
          <p:cNvSpPr txBox="1"/>
          <p:nvPr/>
        </p:nvSpPr>
        <p:spPr>
          <a:xfrm>
            <a:off x="9079587" y="1780016"/>
            <a:ext cx="2025876" cy="4842667"/>
          </a:xfrm>
          <a:prstGeom prst="rect">
            <a:avLst/>
          </a:prstGeom>
          <a:noFill/>
          <a:ln>
            <a:solidFill>
              <a:schemeClr val="tx1"/>
            </a:solidFill>
          </a:ln>
        </p:spPr>
        <p:txBody>
          <a:bodyPr wrap="square" rtlCol="0">
            <a:noAutofit/>
          </a:bodyPr>
          <a:lstStyle/>
          <a:p>
            <a:pPr algn="ctr" defTabSz="783622">
              <a:spcBef>
                <a:spcPct val="20000"/>
              </a:spcBef>
            </a:pPr>
            <a:r>
              <a:rPr lang="de-DE" sz="2000" dirty="0" err="1">
                <a:latin typeface="Arial" panose="020B0604020202020204" pitchFamily="34" charset="0"/>
                <a:ea typeface="ヒラギノ角ゴ Pro W3"/>
                <a:cs typeface="Arial" panose="020B0604020202020204" pitchFamily="34" charset="0"/>
              </a:rPr>
              <a:t>CHAdeMo</a:t>
            </a:r>
            <a:endParaRPr lang="en-US" sz="2000" dirty="0">
              <a:latin typeface="Arial" panose="020B0604020202020204" pitchFamily="34" charset="0"/>
              <a:ea typeface="ヒラギノ角ゴ Pro W3"/>
              <a:cs typeface="Arial" panose="020B0604020202020204" pitchFamily="34" charset="0"/>
            </a:endParaRPr>
          </a:p>
          <a:p>
            <a:pPr algn="ctr" defTabSz="783622">
              <a:spcBef>
                <a:spcPct val="20000"/>
              </a:spcBef>
            </a:pPr>
            <a:endParaRPr lang="en-US" sz="1200" dirty="0">
              <a:latin typeface="Arial" panose="020B0604020202020204" pitchFamily="34" charset="0"/>
              <a:ea typeface="ヒラギノ角ゴ Pro W3"/>
              <a:cs typeface="Arial" panose="020B0604020202020204" pitchFamily="34" charset="0"/>
            </a:endParaRPr>
          </a:p>
          <a:p>
            <a:pPr algn="ctr" defTabSz="783622">
              <a:spcBef>
                <a:spcPct val="20000"/>
              </a:spcBef>
            </a:pPr>
            <a:r>
              <a:rPr lang="en-US" sz="1200" dirty="0" err="1">
                <a:latin typeface="Arial" panose="020B0604020202020204" pitchFamily="34" charset="0"/>
                <a:ea typeface="ヒラギノ角ゴ Pro W3"/>
                <a:cs typeface="Arial" panose="020B0604020202020204" pitchFamily="34" charset="0"/>
              </a:rPr>
              <a:t>Schnellladesystem</a:t>
            </a:r>
            <a:r>
              <a:rPr lang="en-US" sz="1200" dirty="0">
                <a:latin typeface="Arial" panose="020B0604020202020204" pitchFamily="34" charset="0"/>
                <a:ea typeface="ヒラギノ角ゴ Pro W3"/>
                <a:cs typeface="Arial" panose="020B0604020202020204" pitchFamily="34" charset="0"/>
              </a:rPr>
              <a:t> Japan</a:t>
            </a:r>
          </a:p>
        </p:txBody>
      </p:sp>
      <p:pic>
        <p:nvPicPr>
          <p:cNvPr id="33" name="Grafik 26">
            <a:extLst>
              <a:ext uri="{FF2B5EF4-FFF2-40B4-BE49-F238E27FC236}">
                <a16:creationId xmlns:a16="http://schemas.microsoft.com/office/drawing/2014/main" id="{F2003FA3-DCC3-39C9-7877-022FEED270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1760" y="2770101"/>
            <a:ext cx="740384" cy="740384"/>
          </a:xfrm>
          <a:prstGeom prst="rect">
            <a:avLst/>
          </a:prstGeom>
        </p:spPr>
      </p:pic>
      <p:pic>
        <p:nvPicPr>
          <p:cNvPr id="34" name="Grafik 27">
            <a:extLst>
              <a:ext uri="{FF2B5EF4-FFF2-40B4-BE49-F238E27FC236}">
                <a16:creationId xmlns:a16="http://schemas.microsoft.com/office/drawing/2014/main" id="{B4D4A8E9-F0CE-14F9-8ED4-D6656B236A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17614" y="2830035"/>
            <a:ext cx="765835" cy="765835"/>
          </a:xfrm>
          <a:prstGeom prst="rect">
            <a:avLst/>
          </a:prstGeom>
        </p:spPr>
      </p:pic>
      <p:pic>
        <p:nvPicPr>
          <p:cNvPr id="35" name="Grafik 28">
            <a:extLst>
              <a:ext uri="{FF2B5EF4-FFF2-40B4-BE49-F238E27FC236}">
                <a16:creationId xmlns:a16="http://schemas.microsoft.com/office/drawing/2014/main" id="{8D3451AD-F79E-DFF0-0DA3-FCF50C1643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27605" y="3854458"/>
            <a:ext cx="1561830" cy="1058494"/>
          </a:xfrm>
          <a:prstGeom prst="rect">
            <a:avLst/>
          </a:prstGeom>
        </p:spPr>
      </p:pic>
      <p:pic>
        <p:nvPicPr>
          <p:cNvPr id="36" name="Grafik 29">
            <a:extLst>
              <a:ext uri="{FF2B5EF4-FFF2-40B4-BE49-F238E27FC236}">
                <a16:creationId xmlns:a16="http://schemas.microsoft.com/office/drawing/2014/main" id="{51BCCC99-FC84-E4E7-84CA-F87C443BFB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28647" y="2739046"/>
            <a:ext cx="727757" cy="727757"/>
          </a:xfrm>
          <a:prstGeom prst="rect">
            <a:avLst/>
          </a:prstGeom>
        </p:spPr>
      </p:pic>
      <p:pic>
        <p:nvPicPr>
          <p:cNvPr id="37" name="Grafik 31">
            <a:extLst>
              <a:ext uri="{FF2B5EF4-FFF2-40B4-BE49-F238E27FC236}">
                <a16:creationId xmlns:a16="http://schemas.microsoft.com/office/drawing/2014/main" id="{294FC77F-7F49-0EED-41FC-03B5F5FE889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41981" y="3924572"/>
            <a:ext cx="1301086" cy="873072"/>
          </a:xfrm>
          <a:prstGeom prst="rect">
            <a:avLst/>
          </a:prstGeom>
        </p:spPr>
      </p:pic>
      <p:pic>
        <p:nvPicPr>
          <p:cNvPr id="38" name="Grafik 5">
            <a:extLst>
              <a:ext uri="{FF2B5EF4-FFF2-40B4-BE49-F238E27FC236}">
                <a16:creationId xmlns:a16="http://schemas.microsoft.com/office/drawing/2014/main" id="{D1849E9D-845E-CAAD-0030-2B44F55F307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21051" y="2821178"/>
            <a:ext cx="783551" cy="783551"/>
          </a:xfrm>
          <a:prstGeom prst="rect">
            <a:avLst/>
          </a:prstGeom>
        </p:spPr>
      </p:pic>
      <p:sp>
        <p:nvSpPr>
          <p:cNvPr id="5" name="Textfeld 4">
            <a:extLst>
              <a:ext uri="{FF2B5EF4-FFF2-40B4-BE49-F238E27FC236}">
                <a16:creationId xmlns:a16="http://schemas.microsoft.com/office/drawing/2014/main" id="{BDF65E1D-0F0A-F1E8-1497-8EBCDC772537}"/>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2125388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40</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a:bodyPr>
          <a:lstStyle/>
          <a:p>
            <a:pPr>
              <a:lnSpc>
                <a:spcPct val="80000"/>
              </a:lnSpc>
            </a:pPr>
            <a:r>
              <a:rPr lang="de-DE" b="1" dirty="0"/>
              <a:t>TN- System – Beispiel 2.1</a:t>
            </a:r>
          </a:p>
        </p:txBody>
      </p:sp>
      <p:sp>
        <p:nvSpPr>
          <p:cNvPr id="7" name="Inhaltsplatzhalter 6">
            <a:extLst>
              <a:ext uri="{FF2B5EF4-FFF2-40B4-BE49-F238E27FC236}">
                <a16:creationId xmlns:a16="http://schemas.microsoft.com/office/drawing/2014/main" id="{F3E9C1EA-8185-CFA9-CACB-FF9FD5957EAD}"/>
              </a:ext>
            </a:extLst>
          </p:cNvPr>
          <p:cNvSpPr>
            <a:spLocks noGrp="1"/>
          </p:cNvSpPr>
          <p:nvPr>
            <p:ph sz="quarter" idx="13"/>
          </p:nvPr>
        </p:nvSpPr>
        <p:spPr/>
        <p:txBody>
          <a:bodyPr/>
          <a:lstStyle/>
          <a:p>
            <a:pPr>
              <a:lnSpc>
                <a:spcPct val="80000"/>
              </a:lnSpc>
            </a:pPr>
            <a:r>
              <a:rPr lang="de-DE" b="1" dirty="0"/>
              <a:t>TN- System – Beispiel 2.2</a:t>
            </a:r>
          </a:p>
          <a:p>
            <a:endParaRPr lang="de-DE" dirty="0"/>
          </a:p>
        </p:txBody>
      </p:sp>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pic>
        <p:nvPicPr>
          <p:cNvPr id="8" name="Inhaltsplatzhalter 7">
            <a:extLst>
              <a:ext uri="{FF2B5EF4-FFF2-40B4-BE49-F238E27FC236}">
                <a16:creationId xmlns:a16="http://schemas.microsoft.com/office/drawing/2014/main" id="{7E73843E-5F8C-AF66-9C4C-666B4A15033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5406" y="2437380"/>
            <a:ext cx="4108450" cy="3644900"/>
          </a:xfrm>
          <a:prstGeom prst="rect">
            <a:avLst/>
          </a:prstGeom>
        </p:spPr>
      </p:pic>
      <p:pic>
        <p:nvPicPr>
          <p:cNvPr id="9" name="Inhaltsplatzhalter 8">
            <a:extLst>
              <a:ext uri="{FF2B5EF4-FFF2-40B4-BE49-F238E27FC236}">
                <a16:creationId xmlns:a16="http://schemas.microsoft.com/office/drawing/2014/main" id="{88A19409-F6DA-FF89-7A56-6130673088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93692" y="2437380"/>
            <a:ext cx="4716463" cy="3491880"/>
          </a:xfrm>
          <a:prstGeom prst="rect">
            <a:avLst/>
          </a:prstGeom>
        </p:spPr>
      </p:pic>
      <p:sp>
        <p:nvSpPr>
          <p:cNvPr id="11" name="Textfeld 10">
            <a:extLst>
              <a:ext uri="{FF2B5EF4-FFF2-40B4-BE49-F238E27FC236}">
                <a16:creationId xmlns:a16="http://schemas.microsoft.com/office/drawing/2014/main" id="{1BC12A7C-C5E0-05C6-F97E-1261EFE24930}"/>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2710473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41</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a:bodyPr>
          <a:lstStyle/>
          <a:p>
            <a:pPr marL="0" lvl="1" indent="0">
              <a:lnSpc>
                <a:spcPct val="80000"/>
              </a:lnSpc>
              <a:spcBef>
                <a:spcPts val="798"/>
              </a:spcBef>
              <a:buClr>
                <a:schemeClr val="accent2"/>
              </a:buClr>
              <a:buSzPct val="60000"/>
              <a:buNone/>
            </a:pPr>
            <a:r>
              <a:rPr lang="de-DE" sz="1800" b="1" dirty="0"/>
              <a:t>TT- System – Beispiel 3.1</a:t>
            </a:r>
          </a:p>
          <a:p>
            <a:pPr lvl="1">
              <a:lnSpc>
                <a:spcPct val="80000"/>
              </a:lnSpc>
            </a:pPr>
            <a:r>
              <a:rPr lang="de-DE" dirty="0"/>
              <a:t>Um die Abschaltzeiten im TT-Netz einzuhalten, ist es erforderlich, einen Fehlerstromschutzschalter vorzuschalten!</a:t>
            </a:r>
          </a:p>
          <a:p>
            <a:pPr lvl="1">
              <a:lnSpc>
                <a:spcPct val="80000"/>
              </a:lnSpc>
            </a:pPr>
            <a:endParaRPr lang="de-DE" dirty="0"/>
          </a:p>
        </p:txBody>
      </p:sp>
      <p:pic>
        <p:nvPicPr>
          <p:cNvPr id="10" name="Inhaltsplatzhalter 8">
            <a:extLst>
              <a:ext uri="{FF2B5EF4-FFF2-40B4-BE49-F238E27FC236}">
                <a16:creationId xmlns:a16="http://schemas.microsoft.com/office/drawing/2014/main" id="{34875E26-0AC4-EDFB-3054-FFB89F6A9A76}"/>
              </a:ext>
            </a:extLst>
          </p:cNvPr>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7454106" y="2077244"/>
            <a:ext cx="4800600" cy="4330700"/>
          </a:xfrm>
        </p:spPr>
      </p:pic>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sp>
        <p:nvSpPr>
          <p:cNvPr id="8" name="Textfeld 7">
            <a:extLst>
              <a:ext uri="{FF2B5EF4-FFF2-40B4-BE49-F238E27FC236}">
                <a16:creationId xmlns:a16="http://schemas.microsoft.com/office/drawing/2014/main" id="{045DD382-84D4-989A-B85F-63620204DD5A}"/>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2637455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42</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a:bodyPr>
          <a:lstStyle/>
          <a:p>
            <a:pPr marL="0" lvl="1" indent="0">
              <a:lnSpc>
                <a:spcPct val="80000"/>
              </a:lnSpc>
              <a:spcBef>
                <a:spcPts val="798"/>
              </a:spcBef>
              <a:buClr>
                <a:schemeClr val="accent2"/>
              </a:buClr>
              <a:buSzPct val="60000"/>
              <a:buNone/>
            </a:pPr>
            <a:r>
              <a:rPr lang="de-DE" sz="1800" b="1" dirty="0"/>
              <a:t>TT- System – Beispiel 3.2</a:t>
            </a:r>
          </a:p>
          <a:p>
            <a:pPr lvl="1">
              <a:lnSpc>
                <a:spcPct val="80000"/>
              </a:lnSpc>
            </a:pPr>
            <a:r>
              <a:rPr lang="de-DE" dirty="0"/>
              <a:t>Um die Abschaltzeiten im TT-Netz einzuhalten, ist es erforderlich, einen Fehlerstromschutzschalter vorzuschalten!</a:t>
            </a:r>
          </a:p>
          <a:p>
            <a:pPr lvl="1">
              <a:lnSpc>
                <a:spcPct val="80000"/>
              </a:lnSpc>
            </a:pPr>
            <a:endParaRPr lang="de-DE" dirty="0"/>
          </a:p>
          <a:p>
            <a:pPr lvl="1">
              <a:lnSpc>
                <a:spcPct val="80000"/>
              </a:lnSpc>
            </a:pPr>
            <a:endParaRPr lang="de-DE" dirty="0"/>
          </a:p>
        </p:txBody>
      </p:sp>
      <p:pic>
        <p:nvPicPr>
          <p:cNvPr id="10" name="Inhaltsplatzhalter 7">
            <a:extLst>
              <a:ext uri="{FF2B5EF4-FFF2-40B4-BE49-F238E27FC236}">
                <a16:creationId xmlns:a16="http://schemas.microsoft.com/office/drawing/2014/main" id="{C2753AC1-53EF-7563-26ED-78172EEBE17D}"/>
              </a:ext>
            </a:extLst>
          </p:cNvPr>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6920706" y="2121694"/>
            <a:ext cx="5867400" cy="4241800"/>
          </a:xfrm>
          <a:prstGeom prst="rect">
            <a:avLst/>
          </a:prstGeom>
        </p:spPr>
      </p:pic>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sp>
        <p:nvSpPr>
          <p:cNvPr id="8" name="Textfeld 7">
            <a:extLst>
              <a:ext uri="{FF2B5EF4-FFF2-40B4-BE49-F238E27FC236}">
                <a16:creationId xmlns:a16="http://schemas.microsoft.com/office/drawing/2014/main" id="{FE7F8214-7A9D-4B58-6D9E-5CC28E908A45}"/>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2452549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BD7738B-86A9-2481-CCA0-8418B7DB88D4}"/>
              </a:ext>
            </a:extLst>
          </p:cNvPr>
          <p:cNvSpPr>
            <a:spLocks noGrp="1"/>
          </p:cNvSpPr>
          <p:nvPr>
            <p:ph type="sldNum" sz="quarter" idx="12"/>
          </p:nvPr>
        </p:nvSpPr>
        <p:spPr/>
        <p:txBody>
          <a:bodyPr>
            <a:normAutofit lnSpcReduction="10000"/>
          </a:bodyPr>
          <a:lstStyle/>
          <a:p>
            <a:fld id="{F0C94032-CD4C-4C25-B0C2-CEC720522D92}" type="slidenum">
              <a:rPr lang="en-US" smtClean="0"/>
              <a:pPr/>
              <a:t>43</a:t>
            </a:fld>
            <a:endParaRPr lang="en-US" dirty="0"/>
          </a:p>
        </p:txBody>
      </p:sp>
      <p:sp>
        <p:nvSpPr>
          <p:cNvPr id="3" name="Inhaltsplatzhalter 2">
            <a:extLst>
              <a:ext uri="{FF2B5EF4-FFF2-40B4-BE49-F238E27FC236}">
                <a16:creationId xmlns:a16="http://schemas.microsoft.com/office/drawing/2014/main" id="{C19EC99C-C0CB-A473-88CE-15B38530F072}"/>
              </a:ext>
            </a:extLst>
          </p:cNvPr>
          <p:cNvSpPr>
            <a:spLocks noGrp="1"/>
          </p:cNvSpPr>
          <p:nvPr>
            <p:ph sz="quarter" idx="1"/>
          </p:nvPr>
        </p:nvSpPr>
        <p:spPr/>
        <p:txBody>
          <a:bodyPr/>
          <a:lstStyle/>
          <a:p>
            <a:r>
              <a:rPr lang="de-DE" dirty="0"/>
              <a:t>An allen Drehstromsteckdosen ist festzustellen, ob ein Rechtsdrehfeld vorliegt.</a:t>
            </a:r>
          </a:p>
          <a:p>
            <a:endParaRPr lang="de-DE" dirty="0"/>
          </a:p>
        </p:txBody>
      </p:sp>
      <p:pic>
        <p:nvPicPr>
          <p:cNvPr id="9" name="Inhaltsplatzhalter 8">
            <a:extLst>
              <a:ext uri="{FF2B5EF4-FFF2-40B4-BE49-F238E27FC236}">
                <a16:creationId xmlns:a16="http://schemas.microsoft.com/office/drawing/2014/main" id="{6304D1CD-B201-E558-D085-224D6630DC5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901656" y="2756694"/>
            <a:ext cx="5905500" cy="2971800"/>
          </a:xfrm>
          <a:prstGeom prst="rect">
            <a:avLst/>
          </a:prstGeom>
        </p:spPr>
      </p:pic>
      <p:sp>
        <p:nvSpPr>
          <p:cNvPr id="5" name="Titel 4">
            <a:extLst>
              <a:ext uri="{FF2B5EF4-FFF2-40B4-BE49-F238E27FC236}">
                <a16:creationId xmlns:a16="http://schemas.microsoft.com/office/drawing/2014/main" id="{41308756-7EDF-1629-5DD5-E1581868F7DC}"/>
              </a:ext>
            </a:extLst>
          </p:cNvPr>
          <p:cNvSpPr>
            <a:spLocks noGrp="1"/>
          </p:cNvSpPr>
          <p:nvPr>
            <p:ph type="title"/>
          </p:nvPr>
        </p:nvSpPr>
        <p:spPr/>
        <p:txBody>
          <a:bodyPr/>
          <a:lstStyle/>
          <a:p>
            <a:r>
              <a:rPr lang="de-DE" dirty="0"/>
              <a:t>Drehfeldmessung</a:t>
            </a:r>
          </a:p>
        </p:txBody>
      </p:sp>
      <p:sp>
        <p:nvSpPr>
          <p:cNvPr id="6" name="Textfeld 5">
            <a:extLst>
              <a:ext uri="{FF2B5EF4-FFF2-40B4-BE49-F238E27FC236}">
                <a16:creationId xmlns:a16="http://schemas.microsoft.com/office/drawing/2014/main" id="{813A24E4-4A9B-6003-A3CF-9D76A30F0EE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grpSp>
        <p:nvGrpSpPr>
          <p:cNvPr id="10" name="Gruppieren 9">
            <a:extLst>
              <a:ext uri="{FF2B5EF4-FFF2-40B4-BE49-F238E27FC236}">
                <a16:creationId xmlns:a16="http://schemas.microsoft.com/office/drawing/2014/main" id="{072DEA61-A968-0113-FC25-A1AC672E5EF6}"/>
              </a:ext>
            </a:extLst>
          </p:cNvPr>
          <p:cNvGrpSpPr/>
          <p:nvPr/>
        </p:nvGrpSpPr>
        <p:grpSpPr>
          <a:xfrm>
            <a:off x="10426422" y="4067582"/>
            <a:ext cx="2373335" cy="2539682"/>
            <a:chOff x="7349509" y="3914464"/>
            <a:chExt cx="2625969" cy="2750342"/>
          </a:xfrm>
        </p:grpSpPr>
        <p:pic>
          <p:nvPicPr>
            <p:cNvPr id="11" name="Picture 9">
              <a:extLst>
                <a:ext uri="{FF2B5EF4-FFF2-40B4-BE49-F238E27FC236}">
                  <a16:creationId xmlns:a16="http://schemas.microsoft.com/office/drawing/2014/main" id="{50394F47-E998-5B51-6A4A-906B04C725A7}"/>
                </a:ext>
              </a:extLst>
            </p:cNvPr>
            <p:cNvPicPr>
              <a:picLocks noChangeAspect="1" noChangeArrowheads="1"/>
            </p:cNvPicPr>
            <p:nvPr/>
          </p:nvPicPr>
          <p:blipFill>
            <a:blip r:embed="rId3"/>
            <a:srcRect/>
            <a:stretch>
              <a:fillRect/>
            </a:stretch>
          </p:blipFill>
          <p:spPr bwMode="auto">
            <a:xfrm>
              <a:off x="7442619" y="3914464"/>
              <a:ext cx="2186411" cy="2279649"/>
            </a:xfrm>
            <a:prstGeom prst="rect">
              <a:avLst/>
            </a:prstGeom>
            <a:noFill/>
            <a:ln w="9525">
              <a:noFill/>
              <a:miter lim="800000"/>
              <a:headEnd/>
              <a:tailEnd/>
            </a:ln>
          </p:spPr>
        </p:pic>
        <p:sp>
          <p:nvSpPr>
            <p:cNvPr id="12" name="Textfeld 11">
              <a:extLst>
                <a:ext uri="{FF2B5EF4-FFF2-40B4-BE49-F238E27FC236}">
                  <a16:creationId xmlns:a16="http://schemas.microsoft.com/office/drawing/2014/main" id="{71484BD3-5B35-DEA6-FAEF-592789602872}"/>
                </a:ext>
              </a:extLst>
            </p:cNvPr>
            <p:cNvSpPr txBox="1"/>
            <p:nvPr/>
          </p:nvSpPr>
          <p:spPr>
            <a:xfrm>
              <a:off x="7349509" y="6314835"/>
              <a:ext cx="2625969" cy="349971"/>
            </a:xfrm>
            <a:prstGeom prst="rect">
              <a:avLst/>
            </a:prstGeom>
            <a:noFill/>
          </p:spPr>
          <p:txBody>
            <a:bodyPr wrap="square" rtlCol="0">
              <a:spAutoFit/>
            </a:bodyPr>
            <a:lstStyle/>
            <a:p>
              <a:pPr algn="ctr">
                <a:lnSpc>
                  <a:spcPct val="100000"/>
                </a:lnSpc>
                <a:spcBef>
                  <a:spcPct val="20000"/>
                </a:spcBef>
              </a:pPr>
              <a:r>
                <a:rPr lang="de-DE" sz="1500" dirty="0">
                  <a:latin typeface="Arial" panose="020B0604020202020204" pitchFamily="34" charset="0"/>
                  <a:cs typeface="Arial" panose="020B0604020202020204" pitchFamily="34" charset="0"/>
                </a:rPr>
                <a:t>Von der Dose ausgehend</a:t>
              </a:r>
            </a:p>
          </p:txBody>
        </p:sp>
      </p:grpSp>
    </p:spTree>
    <p:extLst>
      <p:ext uri="{BB962C8B-B14F-4D97-AF65-F5344CB8AC3E}">
        <p14:creationId xmlns:p14="http://schemas.microsoft.com/office/powerpoint/2010/main" val="262208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A25D1-24F1-3B78-DDED-D34BC4A5B03B}"/>
              </a:ext>
            </a:extLst>
          </p:cNvPr>
          <p:cNvSpPr>
            <a:spLocks noGrp="1"/>
          </p:cNvSpPr>
          <p:nvPr>
            <p:ph type="title"/>
          </p:nvPr>
        </p:nvSpPr>
        <p:spPr/>
        <p:txBody>
          <a:bodyPr/>
          <a:lstStyle/>
          <a:p>
            <a:r>
              <a:rPr lang="de-DE" dirty="0"/>
              <a:t>Funktionsprüfung</a:t>
            </a:r>
          </a:p>
        </p:txBody>
      </p:sp>
      <p:sp>
        <p:nvSpPr>
          <p:cNvPr id="3" name="Foliennummernplatzhalter 2">
            <a:extLst>
              <a:ext uri="{FF2B5EF4-FFF2-40B4-BE49-F238E27FC236}">
                <a16:creationId xmlns:a16="http://schemas.microsoft.com/office/drawing/2014/main" id="{2129F3AC-72A3-3B7C-CEE5-1D123E837CA4}"/>
              </a:ext>
            </a:extLst>
          </p:cNvPr>
          <p:cNvSpPr>
            <a:spLocks noGrp="1"/>
          </p:cNvSpPr>
          <p:nvPr>
            <p:ph type="sldNum" sz="quarter" idx="12"/>
          </p:nvPr>
        </p:nvSpPr>
        <p:spPr/>
        <p:txBody>
          <a:bodyPr>
            <a:normAutofit lnSpcReduction="10000"/>
          </a:bodyPr>
          <a:lstStyle/>
          <a:p>
            <a:fld id="{F0C94032-CD4C-4C25-B0C2-CEC720522D92}" type="slidenum">
              <a:rPr lang="en-US" smtClean="0"/>
              <a:pPr/>
              <a:t>44</a:t>
            </a:fld>
            <a:endParaRPr lang="en-US" dirty="0"/>
          </a:p>
        </p:txBody>
      </p:sp>
      <p:graphicFrame>
        <p:nvGraphicFramePr>
          <p:cNvPr id="5" name="Inhaltsplatzhalter 4">
            <a:extLst>
              <a:ext uri="{FF2B5EF4-FFF2-40B4-BE49-F238E27FC236}">
                <a16:creationId xmlns:a16="http://schemas.microsoft.com/office/drawing/2014/main" id="{47CA3DB2-B24D-9940-0202-95F43294EFE8}"/>
              </a:ext>
            </a:extLst>
          </p:cNvPr>
          <p:cNvGraphicFramePr>
            <a:graphicFrameLocks noGrp="1"/>
          </p:cNvGraphicFramePr>
          <p:nvPr>
            <p:ph sz="quarter" idx="14"/>
            <p:extLst>
              <p:ext uri="{D42A27DB-BD31-4B8C-83A1-F6EECF244321}">
                <p14:modId xmlns:p14="http://schemas.microsoft.com/office/powerpoint/2010/main" val="3173805296"/>
              </p:ext>
            </p:extLst>
          </p:nvPr>
        </p:nvGraphicFramePr>
        <p:xfrm>
          <a:off x="900113" y="1763713"/>
          <a:ext cx="11966573" cy="2849880"/>
        </p:xfrm>
        <a:graphic>
          <a:graphicData uri="http://schemas.openxmlformats.org/drawingml/2006/table">
            <a:tbl>
              <a:tblPr firstRow="1" bandRow="1">
                <a:tableStyleId>{5C22544A-7EE6-4342-B048-85BDC9FD1C3A}</a:tableStyleId>
              </a:tblPr>
              <a:tblGrid>
                <a:gridCol w="3988859">
                  <a:extLst>
                    <a:ext uri="{9D8B030D-6E8A-4147-A177-3AD203B41FA5}">
                      <a16:colId xmlns:a16="http://schemas.microsoft.com/office/drawing/2014/main" val="3107129322"/>
                    </a:ext>
                  </a:extLst>
                </a:gridCol>
                <a:gridCol w="4946156">
                  <a:extLst>
                    <a:ext uri="{9D8B030D-6E8A-4147-A177-3AD203B41FA5}">
                      <a16:colId xmlns:a16="http://schemas.microsoft.com/office/drawing/2014/main" val="3172879921"/>
                    </a:ext>
                  </a:extLst>
                </a:gridCol>
                <a:gridCol w="3031558">
                  <a:extLst>
                    <a:ext uri="{9D8B030D-6E8A-4147-A177-3AD203B41FA5}">
                      <a16:colId xmlns:a16="http://schemas.microsoft.com/office/drawing/2014/main" val="901802509"/>
                    </a:ext>
                  </a:extLst>
                </a:gridCol>
              </a:tblGrid>
              <a:tr h="370840">
                <a:tc>
                  <a:txBody>
                    <a:bodyPr/>
                    <a:lstStyle/>
                    <a:p>
                      <a:pPr algn="ctr"/>
                      <a:r>
                        <a:rPr lang="de-DE" sz="1800" dirty="0">
                          <a:solidFill>
                            <a:schemeClr val="bg1"/>
                          </a:solidFill>
                          <a:latin typeface="Arial" panose="020B0604020202020204" pitchFamily="34" charset="0"/>
                          <a:cs typeface="Arial" panose="020B0604020202020204" pitchFamily="34" charset="0"/>
                        </a:rPr>
                        <a:t>Fahrzeugzustand</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Funktionsprüfung</a:t>
                      </a:r>
                    </a:p>
                  </a:txBody>
                  <a:tcPr marL="89081" marR="89081"/>
                </a:tc>
                <a:tc>
                  <a:txBody>
                    <a:bodyPr/>
                    <a:lstStyle/>
                    <a:p>
                      <a:pPr algn="ctr"/>
                      <a:r>
                        <a:rPr lang="de-DE" sz="1800" dirty="0">
                          <a:solidFill>
                            <a:schemeClr val="bg1"/>
                          </a:solidFill>
                          <a:latin typeface="Arial" panose="020B0604020202020204" pitchFamily="34" charset="0"/>
                          <a:cs typeface="Arial" panose="020B0604020202020204" pitchFamily="34" charset="0"/>
                        </a:rPr>
                        <a:t>Ergebnis</a:t>
                      </a:r>
                    </a:p>
                  </a:txBody>
                  <a:tcPr marL="89081" marR="89081"/>
                </a:tc>
                <a:extLst>
                  <a:ext uri="{0D108BD9-81ED-4DB2-BD59-A6C34878D82A}">
                    <a16:rowId xmlns:a16="http://schemas.microsoft.com/office/drawing/2014/main" val="987575936"/>
                  </a:ext>
                </a:extLst>
              </a:tr>
              <a:tr h="370840">
                <a:tc>
                  <a:txBody>
                    <a:bodyPr/>
                    <a:lstStyle/>
                    <a:p>
                      <a:pPr algn="ct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A</a:t>
                      </a:r>
                    </a:p>
                  </a:txBody>
                  <a:tcPr marL="89081" marR="89081" anchor="ctr"/>
                </a:tc>
                <a:tc>
                  <a:txBody>
                    <a:bodyPr/>
                    <a:lstStyle/>
                    <a:p>
                      <a:pPr algn="ctr"/>
                      <a:r>
                        <a:rPr lang="de-DE" sz="1600" kern="1200" dirty="0">
                          <a:solidFill>
                            <a:schemeClr val="dk1"/>
                          </a:solidFill>
                          <a:latin typeface="Arial" panose="020B0604020202020204" pitchFamily="34" charset="0"/>
                          <a:ea typeface="+mn-ea"/>
                          <a:cs typeface="Arial" panose="020B0604020202020204" pitchFamily="34" charset="0"/>
                        </a:rPr>
                        <a:t>kein Fahrzeug angeschlossen</a:t>
                      </a:r>
                    </a:p>
                  </a:txBody>
                  <a:tcPr marL="89081" marR="89081" anchor="ctr"/>
                </a:tc>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3218471494"/>
                  </a:ext>
                </a:extLst>
              </a:tr>
              <a:tr h="370840">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B</a:t>
                      </a:r>
                    </a:p>
                  </a:txBody>
                  <a:tcPr marL="89081" marR="89081" anchor="ctr"/>
                </a:tc>
                <a:tc>
                  <a:txBody>
                    <a:bodyPr/>
                    <a:lstStyle/>
                    <a:p>
                      <a:pPr algn="ctr"/>
                      <a:r>
                        <a:rPr lang="de-DE" sz="1600" kern="1200" dirty="0">
                          <a:solidFill>
                            <a:schemeClr val="dk1"/>
                          </a:solidFill>
                          <a:latin typeface="Arial" panose="020B0604020202020204" pitchFamily="34" charset="0"/>
                          <a:ea typeface="+mn-ea"/>
                          <a:cs typeface="Arial" panose="020B0604020202020204" pitchFamily="34" charset="0"/>
                        </a:rPr>
                        <a:t>Fahrzeug angeschlossen, aber nicht bereit zum Laden</a:t>
                      </a:r>
                    </a:p>
                  </a:txBody>
                  <a:tcPr marL="89081" marR="89081" anchor="ctr"/>
                </a:tc>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3125247961"/>
                  </a:ext>
                </a:extLst>
              </a:tr>
              <a:tr h="370840">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C</a:t>
                      </a:r>
                    </a:p>
                  </a:txBody>
                  <a:tcPr marL="89081" marR="89081" anchor="ctr"/>
                </a:tc>
                <a:tc>
                  <a:txBody>
                    <a:bodyPr/>
                    <a:lstStyle/>
                    <a:p>
                      <a:pPr algn="ctr"/>
                      <a:r>
                        <a:rPr lang="de-DE" sz="1600" kern="1200" dirty="0">
                          <a:solidFill>
                            <a:schemeClr val="dk1"/>
                          </a:solidFill>
                          <a:latin typeface="Arial" panose="020B0604020202020204" pitchFamily="34" charset="0"/>
                          <a:ea typeface="+mn-ea"/>
                          <a:cs typeface="Arial" panose="020B0604020202020204" pitchFamily="34" charset="0"/>
                        </a:rPr>
                        <a:t>Fahrzeug angeschlossen und bereit zum Laden, Belüftung des Ladebereichs nicht gefordert</a:t>
                      </a:r>
                    </a:p>
                  </a:txBody>
                  <a:tcPr marL="89081" marR="89081" anchor="ctr"/>
                </a:tc>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2803375979"/>
                  </a:ext>
                </a:extLst>
              </a:tr>
              <a:tr h="370840">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D</a:t>
                      </a:r>
                    </a:p>
                  </a:txBody>
                  <a:tcPr marL="89081" marR="89081" anchor="ctr"/>
                </a:tc>
                <a:tc>
                  <a:txBody>
                    <a:bodyPr/>
                    <a:lstStyle/>
                    <a:p>
                      <a:pPr algn="ctr"/>
                      <a:r>
                        <a:rPr lang="de-DE" sz="1600" kern="1200" dirty="0">
                          <a:solidFill>
                            <a:schemeClr val="dk1"/>
                          </a:solidFill>
                          <a:latin typeface="Arial" panose="020B0604020202020204" pitchFamily="34" charset="0"/>
                          <a:ea typeface="+mn-ea"/>
                          <a:cs typeface="Arial" panose="020B0604020202020204" pitchFamily="34" charset="0"/>
                        </a:rPr>
                        <a:t>Fahrzeug angeschlossen und bereit zum Laden, Belüftung des Ladebereichs gefordert</a:t>
                      </a:r>
                    </a:p>
                  </a:txBody>
                  <a:tcPr marL="89081" marR="89081" anchor="ctr"/>
                </a:tc>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1681446012"/>
                  </a:ext>
                </a:extLst>
              </a:tr>
              <a:tr h="370840">
                <a:tc>
                  <a:txBody>
                    <a:bodyPr/>
                    <a:lstStyle/>
                    <a:p>
                      <a:pPr marL="0" marR="0" lvl="0" indent="0" algn="ctr" defTabSz="497863" rtl="0" eaLnBrk="1" fontAlgn="auto" latinLnBrk="0" hangingPunct="1">
                        <a:lnSpc>
                          <a:spcPct val="100000"/>
                        </a:lnSpc>
                        <a:spcBef>
                          <a:spcPts val="0"/>
                        </a:spcBef>
                        <a:spcAft>
                          <a:spcPts val="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Status E</a:t>
                      </a:r>
                    </a:p>
                  </a:txBody>
                  <a:tcPr marL="89081" marR="89081" anchor="ctr"/>
                </a:tc>
                <a:tc>
                  <a:txBody>
                    <a:bodyPr/>
                    <a:lstStyle/>
                    <a:p>
                      <a:pPr algn="ctr"/>
                      <a:r>
                        <a:rPr lang="de-DE" sz="1600" dirty="0">
                          <a:latin typeface="Arial" panose="020B0604020202020204" pitchFamily="34" charset="0"/>
                          <a:cs typeface="Arial" panose="020B0604020202020204" pitchFamily="34" charset="0"/>
                        </a:rPr>
                        <a:t>Fehler - Kurzschluss CP – PE über interne Diode</a:t>
                      </a:r>
                    </a:p>
                  </a:txBody>
                  <a:tcPr marL="89081" marR="89081" anchor="ctr"/>
                </a:tc>
                <a:tc>
                  <a:txBody>
                    <a:bodyPr/>
                    <a:lstStyle/>
                    <a:p>
                      <a:pPr marL="0" marR="0" lvl="0" indent="0" algn="ctr" defTabSz="497863" rtl="0" eaLnBrk="1" fontAlgn="auto" latinLnBrk="0" hangingPunct="1">
                        <a:lnSpc>
                          <a:spcPct val="107000"/>
                        </a:lnSpc>
                        <a:spcBef>
                          <a:spcPts val="0"/>
                        </a:spcBef>
                        <a:spcAft>
                          <a:spcPts val="800"/>
                        </a:spcAft>
                        <a:buClrTx/>
                        <a:buSzTx/>
                        <a:buFontTx/>
                        <a:buNone/>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Ja / Nein</a:t>
                      </a:r>
                      <a:endParaRPr lang="el-GR"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9081" marR="89081" anchor="ctr"/>
                </a:tc>
                <a:extLst>
                  <a:ext uri="{0D108BD9-81ED-4DB2-BD59-A6C34878D82A}">
                    <a16:rowId xmlns:a16="http://schemas.microsoft.com/office/drawing/2014/main" val="3965387950"/>
                  </a:ext>
                </a:extLst>
              </a:tr>
            </a:tbl>
          </a:graphicData>
        </a:graphic>
      </p:graphicFrame>
    </p:spTree>
    <p:extLst>
      <p:ext uri="{BB962C8B-B14F-4D97-AF65-F5344CB8AC3E}">
        <p14:creationId xmlns:p14="http://schemas.microsoft.com/office/powerpoint/2010/main" val="2649886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1A071-193C-E38C-70D2-F09019FAA65A}"/>
              </a:ext>
            </a:extLst>
          </p:cNvPr>
          <p:cNvSpPr>
            <a:spLocks noGrp="1"/>
          </p:cNvSpPr>
          <p:nvPr>
            <p:ph type="title"/>
          </p:nvPr>
        </p:nvSpPr>
        <p:spPr/>
        <p:txBody>
          <a:bodyPr/>
          <a:lstStyle/>
          <a:p>
            <a:r>
              <a:rPr lang="de-DE" dirty="0"/>
              <a:t>Prüfgeräte</a:t>
            </a:r>
          </a:p>
        </p:txBody>
      </p:sp>
      <p:sp>
        <p:nvSpPr>
          <p:cNvPr id="3" name="Foliennummernplatzhalter 2">
            <a:extLst>
              <a:ext uri="{FF2B5EF4-FFF2-40B4-BE49-F238E27FC236}">
                <a16:creationId xmlns:a16="http://schemas.microsoft.com/office/drawing/2014/main" id="{6884B0E1-39D1-5A3D-BAD4-680E017F4A61}"/>
              </a:ext>
            </a:extLst>
          </p:cNvPr>
          <p:cNvSpPr>
            <a:spLocks noGrp="1"/>
          </p:cNvSpPr>
          <p:nvPr>
            <p:ph type="sldNum" sz="quarter" idx="12"/>
          </p:nvPr>
        </p:nvSpPr>
        <p:spPr/>
        <p:txBody>
          <a:bodyPr>
            <a:normAutofit lnSpcReduction="10000"/>
          </a:bodyPr>
          <a:lstStyle/>
          <a:p>
            <a:fld id="{F0C94032-CD4C-4C25-B0C2-CEC720522D92}" type="slidenum">
              <a:rPr lang="en-US" smtClean="0"/>
              <a:pPr/>
              <a:t>45</a:t>
            </a:fld>
            <a:endParaRPr lang="en-US" dirty="0"/>
          </a:p>
        </p:txBody>
      </p:sp>
      <p:sp>
        <p:nvSpPr>
          <p:cNvPr id="25" name="Inhaltsplatzhalter 24">
            <a:extLst>
              <a:ext uri="{FF2B5EF4-FFF2-40B4-BE49-F238E27FC236}">
                <a16:creationId xmlns:a16="http://schemas.microsoft.com/office/drawing/2014/main" id="{C34EC4E1-DA1B-C663-1795-A2A4A3A5C648}"/>
              </a:ext>
            </a:extLst>
          </p:cNvPr>
          <p:cNvSpPr>
            <a:spLocks noGrp="1"/>
          </p:cNvSpPr>
          <p:nvPr>
            <p:ph sz="quarter" idx="14"/>
          </p:nvPr>
        </p:nvSpPr>
        <p:spPr/>
        <p:txBody>
          <a:bodyPr/>
          <a:lstStyle/>
          <a:p>
            <a:endParaRPr lang="de-DE"/>
          </a:p>
        </p:txBody>
      </p:sp>
      <p:pic>
        <p:nvPicPr>
          <p:cNvPr id="5" name="Grafik 4">
            <a:extLst>
              <a:ext uri="{FF2B5EF4-FFF2-40B4-BE49-F238E27FC236}">
                <a16:creationId xmlns:a16="http://schemas.microsoft.com/office/drawing/2014/main" id="{C10D4B22-6DDB-B547-BC00-CB6E212C5F9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3283" y="1908424"/>
            <a:ext cx="3600400" cy="4483267"/>
          </a:xfrm>
          <a:prstGeom prst="rect">
            <a:avLst/>
          </a:prstGeom>
        </p:spPr>
      </p:pic>
      <p:sp>
        <p:nvSpPr>
          <p:cNvPr id="6" name="Textfeld 5">
            <a:extLst>
              <a:ext uri="{FF2B5EF4-FFF2-40B4-BE49-F238E27FC236}">
                <a16:creationId xmlns:a16="http://schemas.microsoft.com/office/drawing/2014/main" id="{0D09084C-21D6-B5F2-AF04-44E0CF784C61}"/>
              </a:ext>
            </a:extLst>
          </p:cNvPr>
          <p:cNvSpPr txBox="1"/>
          <p:nvPr/>
        </p:nvSpPr>
        <p:spPr>
          <a:xfrm>
            <a:off x="2004951" y="1915684"/>
            <a:ext cx="2808312" cy="1200329"/>
          </a:xfrm>
          <a:prstGeom prst="rect">
            <a:avLst/>
          </a:prstGeom>
          <a:noFill/>
        </p:spPr>
        <p:txBody>
          <a:bodyPr wrap="square" rtlCol="0">
            <a:spAutoFit/>
          </a:bodyPr>
          <a:lstStyle/>
          <a:p>
            <a:pPr>
              <a:lnSpc>
                <a:spcPct val="100000"/>
              </a:lnSpc>
            </a:pPr>
            <a:r>
              <a:rPr lang="de-DE" sz="1800" dirty="0">
                <a:latin typeface="Arial" panose="020B0604020202020204" pitchFamily="34" charset="0"/>
                <a:cs typeface="Arial" panose="020B0604020202020204" pitchFamily="34" charset="0"/>
              </a:rPr>
              <a:t>Die Systemüberwachung zeigt einen möglichen Phasenausfall aber auch ein Linksdrehfeld an.</a:t>
            </a:r>
            <a:endParaRPr lang="de-DE" sz="14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E24F54F8-BCF0-B940-B495-405840B87658}"/>
              </a:ext>
            </a:extLst>
          </p:cNvPr>
          <p:cNvSpPr txBox="1"/>
          <p:nvPr/>
        </p:nvSpPr>
        <p:spPr>
          <a:xfrm>
            <a:off x="1968947" y="4068663"/>
            <a:ext cx="2592288" cy="923330"/>
          </a:xfrm>
          <a:prstGeom prst="rect">
            <a:avLst/>
          </a:prstGeom>
          <a:noFill/>
        </p:spPr>
        <p:txBody>
          <a:bodyPr wrap="square" rtlCol="0">
            <a:spAutoFit/>
          </a:bodyPr>
          <a:lstStyle/>
          <a:p>
            <a:pPr>
              <a:lnSpc>
                <a:spcPct val="100000"/>
              </a:lnSpc>
            </a:pPr>
            <a:r>
              <a:rPr lang="de-DE" sz="1800" dirty="0">
                <a:latin typeface="Arial" panose="020B0604020202020204" pitchFamily="34" charset="0"/>
                <a:cs typeface="Arial" panose="020B0604020202020204" pitchFamily="34" charset="0"/>
              </a:rPr>
              <a:t>Test des RCD</a:t>
            </a:r>
          </a:p>
          <a:p>
            <a:pPr>
              <a:lnSpc>
                <a:spcPct val="100000"/>
              </a:lnSpc>
            </a:pPr>
            <a:r>
              <a:rPr lang="de-DE" sz="1800" dirty="0">
                <a:latin typeface="Arial" panose="020B0604020202020204" pitchFamily="34" charset="0"/>
                <a:cs typeface="Arial" panose="020B0604020202020204" pitchFamily="34" charset="0"/>
              </a:rPr>
              <a:t>(durch externe Messgeräte)</a:t>
            </a:r>
          </a:p>
        </p:txBody>
      </p:sp>
      <p:sp>
        <p:nvSpPr>
          <p:cNvPr id="8" name="Textfeld 7">
            <a:extLst>
              <a:ext uri="{FF2B5EF4-FFF2-40B4-BE49-F238E27FC236}">
                <a16:creationId xmlns:a16="http://schemas.microsoft.com/office/drawing/2014/main" id="{56A03088-4D00-5A1C-B918-C9A389D8A070}"/>
              </a:ext>
            </a:extLst>
          </p:cNvPr>
          <p:cNvSpPr txBox="1"/>
          <p:nvPr/>
        </p:nvSpPr>
        <p:spPr>
          <a:xfrm>
            <a:off x="1968947" y="5220791"/>
            <a:ext cx="2376264" cy="1477328"/>
          </a:xfrm>
          <a:prstGeom prst="rect">
            <a:avLst/>
          </a:prstGeom>
          <a:noFill/>
        </p:spPr>
        <p:txBody>
          <a:bodyPr wrap="square" rtlCol="0">
            <a:spAutoFit/>
          </a:bodyPr>
          <a:lstStyle/>
          <a:p>
            <a:pPr>
              <a:lnSpc>
                <a:spcPct val="100000"/>
              </a:lnSpc>
            </a:pPr>
            <a:r>
              <a:rPr lang="de-DE" sz="1800" dirty="0">
                <a:latin typeface="Arial" panose="020B0604020202020204" pitchFamily="34" charset="0"/>
                <a:cs typeface="Arial" panose="020B0604020202020204" pitchFamily="34" charset="0"/>
              </a:rPr>
              <a:t>Anschluss von diversen</a:t>
            </a:r>
          </a:p>
          <a:p>
            <a:pPr>
              <a:lnSpc>
                <a:spcPct val="100000"/>
              </a:lnSpc>
            </a:pPr>
            <a:r>
              <a:rPr lang="de-DE" sz="1800" dirty="0">
                <a:latin typeface="Arial" panose="020B0604020202020204" pitchFamily="34" charset="0"/>
                <a:cs typeface="Arial" panose="020B0604020202020204" pitchFamily="34" charset="0"/>
              </a:rPr>
              <a:t>Verbrauchern zum Testen des Zählers möglich, z.B. Laptop</a:t>
            </a:r>
          </a:p>
        </p:txBody>
      </p:sp>
      <p:sp>
        <p:nvSpPr>
          <p:cNvPr id="9" name="Textfeld 8">
            <a:extLst>
              <a:ext uri="{FF2B5EF4-FFF2-40B4-BE49-F238E27FC236}">
                <a16:creationId xmlns:a16="http://schemas.microsoft.com/office/drawing/2014/main" id="{396C1A83-DAB8-15B7-43EB-3ED4B044EB82}"/>
              </a:ext>
            </a:extLst>
          </p:cNvPr>
          <p:cNvSpPr txBox="1"/>
          <p:nvPr/>
        </p:nvSpPr>
        <p:spPr>
          <a:xfrm>
            <a:off x="4345211" y="6723667"/>
            <a:ext cx="1512168" cy="369332"/>
          </a:xfrm>
          <a:prstGeom prst="rect">
            <a:avLst/>
          </a:prstGeom>
          <a:noFill/>
        </p:spPr>
        <p:txBody>
          <a:bodyPr wrap="square" rtlCol="0">
            <a:spAutoFit/>
          </a:bodyPr>
          <a:lstStyle/>
          <a:p>
            <a:pPr>
              <a:lnSpc>
                <a:spcPct val="100000"/>
              </a:lnSpc>
            </a:pPr>
            <a:r>
              <a:rPr lang="de-DE" sz="1800" dirty="0" err="1">
                <a:latin typeface="Arial" panose="020B0604020202020204" pitchFamily="34" charset="0"/>
                <a:cs typeface="Arial" panose="020B0604020202020204" pitchFamily="34" charset="0"/>
              </a:rPr>
              <a:t>Inlet</a:t>
            </a:r>
            <a:r>
              <a:rPr lang="de-DE" sz="1800" dirty="0">
                <a:latin typeface="Arial" panose="020B0604020202020204" pitchFamily="34" charset="0"/>
                <a:cs typeface="Arial" panose="020B0604020202020204" pitchFamily="34" charset="0"/>
              </a:rPr>
              <a:t> Typ2</a:t>
            </a:r>
          </a:p>
        </p:txBody>
      </p:sp>
      <p:sp>
        <p:nvSpPr>
          <p:cNvPr id="10" name="Textfeld 9">
            <a:extLst>
              <a:ext uri="{FF2B5EF4-FFF2-40B4-BE49-F238E27FC236}">
                <a16:creationId xmlns:a16="http://schemas.microsoft.com/office/drawing/2014/main" id="{4FA78D05-66D5-349A-A4D9-1884FCEB6EA8}"/>
              </a:ext>
            </a:extLst>
          </p:cNvPr>
          <p:cNvSpPr txBox="1"/>
          <p:nvPr/>
        </p:nvSpPr>
        <p:spPr>
          <a:xfrm>
            <a:off x="6505451" y="6723667"/>
            <a:ext cx="1512168" cy="369332"/>
          </a:xfrm>
          <a:prstGeom prst="rect">
            <a:avLst/>
          </a:prstGeom>
          <a:noFill/>
        </p:spPr>
        <p:txBody>
          <a:bodyPr wrap="square" rtlCol="0">
            <a:spAutoFit/>
          </a:bodyPr>
          <a:lstStyle/>
          <a:p>
            <a:pPr>
              <a:lnSpc>
                <a:spcPct val="100000"/>
              </a:lnSpc>
            </a:pPr>
            <a:r>
              <a:rPr lang="de-DE" sz="1800" dirty="0" err="1">
                <a:latin typeface="Arial" panose="020B0604020202020204" pitchFamily="34" charset="0"/>
                <a:cs typeface="Arial" panose="020B0604020202020204" pitchFamily="34" charset="0"/>
              </a:rPr>
              <a:t>Inlet</a:t>
            </a:r>
            <a:r>
              <a:rPr lang="de-DE" sz="1800" dirty="0">
                <a:latin typeface="Arial" panose="020B0604020202020204" pitchFamily="34" charset="0"/>
                <a:cs typeface="Arial" panose="020B0604020202020204" pitchFamily="34" charset="0"/>
              </a:rPr>
              <a:t> Typ1</a:t>
            </a:r>
          </a:p>
        </p:txBody>
      </p:sp>
      <p:sp>
        <p:nvSpPr>
          <p:cNvPr id="11" name="Textfeld 10">
            <a:extLst>
              <a:ext uri="{FF2B5EF4-FFF2-40B4-BE49-F238E27FC236}">
                <a16:creationId xmlns:a16="http://schemas.microsoft.com/office/drawing/2014/main" id="{4A9968B6-76A7-AFA3-339A-3905263266F7}"/>
              </a:ext>
            </a:extLst>
          </p:cNvPr>
          <p:cNvSpPr txBox="1"/>
          <p:nvPr/>
        </p:nvSpPr>
        <p:spPr>
          <a:xfrm>
            <a:off x="8953723" y="1908423"/>
            <a:ext cx="2974752" cy="923330"/>
          </a:xfrm>
          <a:prstGeom prst="rect">
            <a:avLst/>
          </a:prstGeom>
          <a:noFill/>
        </p:spPr>
        <p:txBody>
          <a:bodyPr wrap="square" rtlCol="0">
            <a:spAutoFit/>
          </a:bodyPr>
          <a:lstStyle/>
          <a:p>
            <a:pPr>
              <a:lnSpc>
                <a:spcPct val="100000"/>
              </a:lnSpc>
            </a:pPr>
            <a:r>
              <a:rPr lang="de-DE" sz="1800" dirty="0">
                <a:latin typeface="Arial" panose="020B0604020202020204" pitchFamily="34" charset="0"/>
                <a:cs typeface="Arial" panose="020B0604020202020204" pitchFamily="34" charset="0"/>
              </a:rPr>
              <a:t>Simulation von „gasenden“ und „nicht gasenden“ Fahrzeugen</a:t>
            </a:r>
          </a:p>
        </p:txBody>
      </p:sp>
      <p:sp>
        <p:nvSpPr>
          <p:cNvPr id="12" name="Textfeld 11">
            <a:extLst>
              <a:ext uri="{FF2B5EF4-FFF2-40B4-BE49-F238E27FC236}">
                <a16:creationId xmlns:a16="http://schemas.microsoft.com/office/drawing/2014/main" id="{7BE8A7B8-DF84-0CE8-0807-D962B433A0C8}"/>
              </a:ext>
            </a:extLst>
          </p:cNvPr>
          <p:cNvSpPr txBox="1"/>
          <p:nvPr/>
        </p:nvSpPr>
        <p:spPr>
          <a:xfrm>
            <a:off x="9097859" y="3636616"/>
            <a:ext cx="2830616" cy="1200329"/>
          </a:xfrm>
          <a:prstGeom prst="rect">
            <a:avLst/>
          </a:prstGeom>
          <a:noFill/>
        </p:spPr>
        <p:txBody>
          <a:bodyPr wrap="square" rtlCol="0">
            <a:spAutoFit/>
          </a:bodyPr>
          <a:lstStyle/>
          <a:p>
            <a:pPr>
              <a:lnSpc>
                <a:spcPct val="100000"/>
              </a:lnSpc>
            </a:pPr>
            <a:r>
              <a:rPr lang="de-DE" sz="1800" dirty="0">
                <a:latin typeface="Arial" panose="020B0604020202020204" pitchFamily="34" charset="0"/>
                <a:cs typeface="Arial" panose="020B0604020202020204" pitchFamily="34" charset="0"/>
              </a:rPr>
              <a:t>Simulation einer defekten Leitung</a:t>
            </a:r>
          </a:p>
          <a:p>
            <a:pPr>
              <a:lnSpc>
                <a:spcPct val="100000"/>
              </a:lnSpc>
            </a:pPr>
            <a:r>
              <a:rPr lang="de-DE" sz="1800" dirty="0">
                <a:latin typeface="Arial" panose="020B0604020202020204" pitchFamily="34" charset="0"/>
                <a:cs typeface="Arial" panose="020B0604020202020204" pitchFamily="34" charset="0"/>
              </a:rPr>
              <a:t>(Kurzschluss zwischen</a:t>
            </a:r>
          </a:p>
          <a:p>
            <a:pPr>
              <a:lnSpc>
                <a:spcPct val="100000"/>
              </a:lnSpc>
            </a:pPr>
            <a:r>
              <a:rPr lang="de-DE" sz="1800" dirty="0">
                <a:latin typeface="Arial" panose="020B0604020202020204" pitchFamily="34" charset="0"/>
                <a:cs typeface="Arial" panose="020B0604020202020204" pitchFamily="34" charset="0"/>
              </a:rPr>
              <a:t>CP + PE Kontakt)</a:t>
            </a:r>
          </a:p>
        </p:txBody>
      </p:sp>
      <p:sp>
        <p:nvSpPr>
          <p:cNvPr id="13" name="Textfeld 12">
            <a:extLst>
              <a:ext uri="{FF2B5EF4-FFF2-40B4-BE49-F238E27FC236}">
                <a16:creationId xmlns:a16="http://schemas.microsoft.com/office/drawing/2014/main" id="{1B54EF4F-57E0-487F-E698-5E8FB0F1CBDF}"/>
              </a:ext>
            </a:extLst>
          </p:cNvPr>
          <p:cNvSpPr txBox="1"/>
          <p:nvPr/>
        </p:nvSpPr>
        <p:spPr>
          <a:xfrm>
            <a:off x="9025731" y="5796855"/>
            <a:ext cx="2664296" cy="923330"/>
          </a:xfrm>
          <a:prstGeom prst="rect">
            <a:avLst/>
          </a:prstGeom>
          <a:noFill/>
        </p:spPr>
        <p:txBody>
          <a:bodyPr wrap="square" rtlCol="0">
            <a:spAutoFit/>
          </a:bodyPr>
          <a:lstStyle/>
          <a:p>
            <a:pPr>
              <a:lnSpc>
                <a:spcPct val="100000"/>
              </a:lnSpc>
            </a:pPr>
            <a:r>
              <a:rPr lang="de-DE" sz="1800" dirty="0">
                <a:latin typeface="Arial" panose="020B0604020202020204" pitchFamily="34" charset="0"/>
                <a:cs typeface="Arial" panose="020B0604020202020204" pitchFamily="34" charset="0"/>
              </a:rPr>
              <a:t>Anschlussmöglichkeit eines Oszilloskops an einen BNC Anschluss</a:t>
            </a:r>
          </a:p>
        </p:txBody>
      </p:sp>
      <p:cxnSp>
        <p:nvCxnSpPr>
          <p:cNvPr id="14" name="Gerade Verbindung mit Pfeil 13">
            <a:extLst>
              <a:ext uri="{FF2B5EF4-FFF2-40B4-BE49-F238E27FC236}">
                <a16:creationId xmlns:a16="http://schemas.microsoft.com/office/drawing/2014/main" id="{62633C6B-D02F-C6DA-5DB3-A0E0006AD2D3}"/>
              </a:ext>
            </a:extLst>
          </p:cNvPr>
          <p:cNvCxnSpPr/>
          <p:nvPr/>
        </p:nvCxnSpPr>
        <p:spPr bwMode="auto">
          <a:xfrm>
            <a:off x="4633243" y="2412479"/>
            <a:ext cx="1512168" cy="1224136"/>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5" name="Gerade Verbindung mit Pfeil 14">
            <a:extLst>
              <a:ext uri="{FF2B5EF4-FFF2-40B4-BE49-F238E27FC236}">
                <a16:creationId xmlns:a16="http://schemas.microsoft.com/office/drawing/2014/main" id="{DBA773F4-569A-ABB3-EBBD-0DACA82F66B4}"/>
              </a:ext>
            </a:extLst>
          </p:cNvPr>
          <p:cNvCxnSpPr/>
          <p:nvPr/>
        </p:nvCxnSpPr>
        <p:spPr bwMode="auto">
          <a:xfrm flipV="1">
            <a:off x="3697139" y="3924647"/>
            <a:ext cx="1440160" cy="57606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6" name="Gerade Verbindung mit Pfeil 15">
            <a:extLst>
              <a:ext uri="{FF2B5EF4-FFF2-40B4-BE49-F238E27FC236}">
                <a16:creationId xmlns:a16="http://schemas.microsoft.com/office/drawing/2014/main" id="{5D54DECE-8675-5A74-813B-82CA6C5CA1CD}"/>
              </a:ext>
            </a:extLst>
          </p:cNvPr>
          <p:cNvCxnSpPr/>
          <p:nvPr/>
        </p:nvCxnSpPr>
        <p:spPr bwMode="auto">
          <a:xfrm flipV="1">
            <a:off x="4129187" y="4284687"/>
            <a:ext cx="1152128" cy="1512168"/>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7" name="Gerade Verbindung mit Pfeil 16">
            <a:extLst>
              <a:ext uri="{FF2B5EF4-FFF2-40B4-BE49-F238E27FC236}">
                <a16:creationId xmlns:a16="http://schemas.microsoft.com/office/drawing/2014/main" id="{5AB39DE1-0159-B934-045E-6A2366AB8CA2}"/>
              </a:ext>
            </a:extLst>
          </p:cNvPr>
          <p:cNvCxnSpPr/>
          <p:nvPr/>
        </p:nvCxnSpPr>
        <p:spPr bwMode="auto">
          <a:xfrm flipV="1">
            <a:off x="4921275" y="5868865"/>
            <a:ext cx="648072" cy="851321"/>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8" name="Gerade Verbindung mit Pfeil 17">
            <a:extLst>
              <a:ext uri="{FF2B5EF4-FFF2-40B4-BE49-F238E27FC236}">
                <a16:creationId xmlns:a16="http://schemas.microsoft.com/office/drawing/2014/main" id="{BA4CB5F5-5552-0940-E050-CB1E87A31A65}"/>
              </a:ext>
            </a:extLst>
          </p:cNvPr>
          <p:cNvCxnSpPr/>
          <p:nvPr/>
        </p:nvCxnSpPr>
        <p:spPr bwMode="auto">
          <a:xfrm flipV="1">
            <a:off x="7081515" y="6300911"/>
            <a:ext cx="0" cy="41927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9" name="Gerade Verbindung mit Pfeil 18">
            <a:extLst>
              <a:ext uri="{FF2B5EF4-FFF2-40B4-BE49-F238E27FC236}">
                <a16:creationId xmlns:a16="http://schemas.microsoft.com/office/drawing/2014/main" id="{8FEA7CDF-0F89-B7A3-79E3-1033A7864EA5}"/>
              </a:ext>
            </a:extLst>
          </p:cNvPr>
          <p:cNvCxnSpPr/>
          <p:nvPr/>
        </p:nvCxnSpPr>
        <p:spPr bwMode="auto">
          <a:xfrm flipH="1" flipV="1">
            <a:off x="6865491" y="3924647"/>
            <a:ext cx="2088232" cy="237626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20" name="Gerade Verbindung mit Pfeil 19">
            <a:extLst>
              <a:ext uri="{FF2B5EF4-FFF2-40B4-BE49-F238E27FC236}">
                <a16:creationId xmlns:a16="http://schemas.microsoft.com/office/drawing/2014/main" id="{7F10E4EA-4A61-3CE4-1B09-1F46EAB51C92}"/>
              </a:ext>
            </a:extLst>
          </p:cNvPr>
          <p:cNvCxnSpPr>
            <a:cxnSpLocks/>
            <a:stCxn id="12" idx="1"/>
          </p:cNvCxnSpPr>
          <p:nvPr/>
        </p:nvCxnSpPr>
        <p:spPr bwMode="auto">
          <a:xfrm flipH="1">
            <a:off x="7657579" y="4236781"/>
            <a:ext cx="1440280" cy="47907"/>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21" name="Gerade Verbindung mit Pfeil 20">
            <a:extLst>
              <a:ext uri="{FF2B5EF4-FFF2-40B4-BE49-F238E27FC236}">
                <a16:creationId xmlns:a16="http://schemas.microsoft.com/office/drawing/2014/main" id="{60D3F52E-59F2-5726-C4E6-CA235C947250}"/>
              </a:ext>
            </a:extLst>
          </p:cNvPr>
          <p:cNvCxnSpPr/>
          <p:nvPr/>
        </p:nvCxnSpPr>
        <p:spPr bwMode="auto">
          <a:xfrm flipH="1">
            <a:off x="7585571" y="2628503"/>
            <a:ext cx="1224136" cy="1224136"/>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24" name="Textfeld 23">
            <a:extLst>
              <a:ext uri="{FF2B5EF4-FFF2-40B4-BE49-F238E27FC236}">
                <a16:creationId xmlns:a16="http://schemas.microsoft.com/office/drawing/2014/main" id="{A0BD1143-AF8A-5449-1CB5-373DDDE9CDE5}"/>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1026062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6CB98-3C8B-C0A4-64B2-9BF18D98B40F}"/>
              </a:ext>
            </a:extLst>
          </p:cNvPr>
          <p:cNvSpPr>
            <a:spLocks noGrp="1"/>
          </p:cNvSpPr>
          <p:nvPr>
            <p:ph type="title"/>
          </p:nvPr>
        </p:nvSpPr>
        <p:spPr/>
        <p:txBody>
          <a:bodyPr/>
          <a:lstStyle/>
          <a:p>
            <a:r>
              <a:rPr lang="de-DE" dirty="0"/>
              <a:t>Dokumentation der Prüfung</a:t>
            </a:r>
          </a:p>
        </p:txBody>
      </p:sp>
      <p:sp>
        <p:nvSpPr>
          <p:cNvPr id="3" name="Foliennummernplatzhalter 2">
            <a:extLst>
              <a:ext uri="{FF2B5EF4-FFF2-40B4-BE49-F238E27FC236}">
                <a16:creationId xmlns:a16="http://schemas.microsoft.com/office/drawing/2014/main" id="{8A54C539-4DD4-C4D1-49C3-C21D52B1E126}"/>
              </a:ext>
            </a:extLst>
          </p:cNvPr>
          <p:cNvSpPr>
            <a:spLocks noGrp="1"/>
          </p:cNvSpPr>
          <p:nvPr>
            <p:ph type="sldNum" sz="quarter" idx="12"/>
          </p:nvPr>
        </p:nvSpPr>
        <p:spPr/>
        <p:txBody>
          <a:bodyPr>
            <a:normAutofit lnSpcReduction="10000"/>
          </a:bodyPr>
          <a:lstStyle/>
          <a:p>
            <a:fld id="{F0C94032-CD4C-4C25-B0C2-CEC720522D92}" type="slidenum">
              <a:rPr lang="en-US" smtClean="0"/>
              <a:pPr/>
              <a:t>46</a:t>
            </a:fld>
            <a:endParaRPr lang="en-US" dirty="0"/>
          </a:p>
        </p:txBody>
      </p:sp>
      <p:sp>
        <p:nvSpPr>
          <p:cNvPr id="4" name="Inhaltsplatzhalter 3">
            <a:extLst>
              <a:ext uri="{FF2B5EF4-FFF2-40B4-BE49-F238E27FC236}">
                <a16:creationId xmlns:a16="http://schemas.microsoft.com/office/drawing/2014/main" id="{FA2AEC88-2085-7D97-BD67-FFFB3489BE9B}"/>
              </a:ext>
            </a:extLst>
          </p:cNvPr>
          <p:cNvSpPr>
            <a:spLocks noGrp="1"/>
          </p:cNvSpPr>
          <p:nvPr>
            <p:ph sz="quarter" idx="14"/>
          </p:nvPr>
        </p:nvSpPr>
        <p:spPr/>
        <p:txBody>
          <a:bodyPr>
            <a:normAutofit/>
          </a:bodyPr>
          <a:lstStyle/>
          <a:p>
            <a:r>
              <a:rPr lang="de-DE" dirty="0"/>
              <a:t>Die Dokumentation sollte folgende Inhalte aufweisen:</a:t>
            </a:r>
          </a:p>
          <a:p>
            <a:pPr lvl="1"/>
            <a:r>
              <a:rPr lang="de-DE" dirty="0"/>
              <a:t>Name und Anschrift des Auftraggebers</a:t>
            </a:r>
          </a:p>
          <a:p>
            <a:pPr lvl="1"/>
            <a:r>
              <a:rPr lang="de-DE" dirty="0"/>
              <a:t>Name und Anschrift des Auftragnehmers und Name der Prüfperson</a:t>
            </a:r>
          </a:p>
          <a:p>
            <a:pPr lvl="1"/>
            <a:r>
              <a:rPr lang="de-DE" dirty="0"/>
              <a:t>Auflistung der einzelnen Prüfprotokolle</a:t>
            </a:r>
          </a:p>
          <a:p>
            <a:pPr lvl="1"/>
            <a:r>
              <a:rPr lang="de-DE" dirty="0"/>
              <a:t>Beschreibung des Prüfumfangs, z. B. Bezeichnung des Objekts, der Anlage oder des Gebäudes (Gebäudeteils) sowie Verteiler und Stromkreise</a:t>
            </a:r>
          </a:p>
          <a:p>
            <a:pPr lvl="1"/>
            <a:r>
              <a:rPr lang="de-DE" dirty="0"/>
              <a:t>Anlagen- bzw. Betriebsmitteldaten (siehe Muster Anhang A)</a:t>
            </a:r>
          </a:p>
          <a:p>
            <a:pPr lvl="1"/>
            <a:r>
              <a:rPr lang="de-DE" dirty="0"/>
              <a:t>Prüfgrundlagen</a:t>
            </a:r>
          </a:p>
          <a:p>
            <a:pPr lvl="1"/>
            <a:r>
              <a:rPr lang="de-DE" dirty="0"/>
              <a:t>Anlass der Prüfung</a:t>
            </a:r>
          </a:p>
          <a:p>
            <a:pPr lvl="1"/>
            <a:r>
              <a:rPr lang="de-DE" dirty="0"/>
              <a:t>Verwendete Mess- und Prüfgeräte</a:t>
            </a:r>
          </a:p>
          <a:p>
            <a:pPr lvl="1"/>
            <a:r>
              <a:rPr lang="de-DE" dirty="0"/>
              <a:t>Prüfdatum</a:t>
            </a:r>
          </a:p>
          <a:p>
            <a:pPr lvl="1"/>
            <a:r>
              <a:rPr lang="de-DE" dirty="0"/>
              <a:t>Unterschrift der Prüfperson und des Anlagenbetreibers</a:t>
            </a:r>
          </a:p>
          <a:p>
            <a:endParaRPr lang="de-DE" dirty="0"/>
          </a:p>
        </p:txBody>
      </p:sp>
    </p:spTree>
    <p:extLst>
      <p:ext uri="{BB962C8B-B14F-4D97-AF65-F5344CB8AC3E}">
        <p14:creationId xmlns:p14="http://schemas.microsoft.com/office/powerpoint/2010/main" val="409093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6F4F787-834F-A2C3-8A00-822DDD771B3D}"/>
              </a:ext>
            </a:extLst>
          </p:cNvPr>
          <p:cNvSpPr>
            <a:spLocks noGrp="1"/>
          </p:cNvSpPr>
          <p:nvPr>
            <p:ph type="sldNum" sz="quarter" idx="12"/>
          </p:nvPr>
        </p:nvSpPr>
        <p:spPr/>
        <p:txBody>
          <a:bodyPr>
            <a:normAutofit lnSpcReduction="10000"/>
          </a:bodyPr>
          <a:lstStyle/>
          <a:p>
            <a:fld id="{F0C94032-CD4C-4C25-B0C2-CEC720522D92}" type="slidenum">
              <a:rPr lang="en-US" smtClean="0"/>
              <a:pPr/>
              <a:t>47</a:t>
            </a:fld>
            <a:endParaRPr lang="en-US" dirty="0"/>
          </a:p>
        </p:txBody>
      </p:sp>
      <p:pic>
        <p:nvPicPr>
          <p:cNvPr id="6" name="Inhaltsplatzhalter 5">
            <a:extLst>
              <a:ext uri="{FF2B5EF4-FFF2-40B4-BE49-F238E27FC236}">
                <a16:creationId xmlns:a16="http://schemas.microsoft.com/office/drawing/2014/main" id="{EC0BCC70-C1C8-2B75-1480-0E3B57F9CCB7}"/>
              </a:ext>
            </a:extLst>
          </p:cNvPr>
          <p:cNvPicPr>
            <a:picLocks noGrp="1" noChangeAspect="1"/>
          </p:cNvPicPr>
          <p:nvPr>
            <p:ph sz="quarter" idx="1"/>
          </p:nvPr>
        </p:nvPicPr>
        <p:blipFill>
          <a:blip r:embed="rId2"/>
          <a:stretch>
            <a:fillRect/>
          </a:stretch>
        </p:blipFill>
        <p:spPr>
          <a:xfrm>
            <a:off x="2194402" y="1763713"/>
            <a:ext cx="3232783" cy="4957762"/>
          </a:xfrm>
          <a:prstGeom prst="rect">
            <a:avLst/>
          </a:prstGeom>
        </p:spPr>
      </p:pic>
      <p:pic>
        <p:nvPicPr>
          <p:cNvPr id="7" name="Inhaltsplatzhalter 6">
            <a:extLst>
              <a:ext uri="{FF2B5EF4-FFF2-40B4-BE49-F238E27FC236}">
                <a16:creationId xmlns:a16="http://schemas.microsoft.com/office/drawing/2014/main" id="{3FB264F6-DB12-04CB-9B2C-87C2D6101865}"/>
              </a:ext>
            </a:extLst>
          </p:cNvPr>
          <p:cNvPicPr>
            <a:picLocks noGrp="1" noChangeAspect="1"/>
          </p:cNvPicPr>
          <p:nvPr>
            <p:ph sz="quarter" idx="13"/>
          </p:nvPr>
        </p:nvPicPr>
        <p:blipFill>
          <a:blip r:embed="rId3"/>
          <a:stretch>
            <a:fillRect/>
          </a:stretch>
        </p:blipFill>
        <p:spPr>
          <a:xfrm>
            <a:off x="8241117" y="1763713"/>
            <a:ext cx="3226578" cy="4957762"/>
          </a:xfrm>
          <a:prstGeom prst="rect">
            <a:avLst/>
          </a:prstGeom>
        </p:spPr>
      </p:pic>
      <p:sp>
        <p:nvSpPr>
          <p:cNvPr id="5" name="Titel 4">
            <a:extLst>
              <a:ext uri="{FF2B5EF4-FFF2-40B4-BE49-F238E27FC236}">
                <a16:creationId xmlns:a16="http://schemas.microsoft.com/office/drawing/2014/main" id="{3378C62E-4040-E664-50A0-BD5ED894247B}"/>
              </a:ext>
            </a:extLst>
          </p:cNvPr>
          <p:cNvSpPr>
            <a:spLocks noGrp="1"/>
          </p:cNvSpPr>
          <p:nvPr>
            <p:ph type="title"/>
          </p:nvPr>
        </p:nvSpPr>
        <p:spPr/>
        <p:txBody>
          <a:bodyPr/>
          <a:lstStyle/>
          <a:p>
            <a:r>
              <a:rPr lang="de-DE" dirty="0"/>
              <a:t>Dokumentation der Prüfung</a:t>
            </a:r>
          </a:p>
        </p:txBody>
      </p:sp>
      <p:sp>
        <p:nvSpPr>
          <p:cNvPr id="4" name="Textfeld 3">
            <a:extLst>
              <a:ext uri="{FF2B5EF4-FFF2-40B4-BE49-F238E27FC236}">
                <a16:creationId xmlns:a16="http://schemas.microsoft.com/office/drawing/2014/main" id="{1B84EEB6-C49B-A5F7-3DF3-830A302188BF}"/>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481993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a:xfrm>
            <a:off x="2016444" y="3024505"/>
            <a:ext cx="10866384" cy="3984307"/>
          </a:xfrm>
        </p:spPr>
        <p:txBody>
          <a:bodyPr>
            <a:normAutofit/>
          </a:bodyPr>
          <a:lstStyle/>
          <a:p>
            <a:pPr marL="342900" indent="-342900">
              <a:buFont typeface="Wingdings" panose="05000000000000000000" pitchFamily="2" charset="2"/>
              <a:buChar char="§"/>
            </a:pPr>
            <a:r>
              <a:rPr lang="de-DE" dirty="0"/>
              <a:t>Prüfung von Ladekabel nach VDE 0702 und VDE 0122-1 mit ICCB</a:t>
            </a:r>
          </a:p>
          <a:p>
            <a:pPr marL="342900" indent="-342900">
              <a:buFont typeface="Wingdings" panose="05000000000000000000" pitchFamily="2" charset="2"/>
              <a:buChar char="§"/>
            </a:pPr>
            <a:r>
              <a:rPr lang="de-DE" dirty="0"/>
              <a:t>Prüfung von Ladekabel VDE 0702 und VDE 0122-1 ohne ICCB</a:t>
            </a:r>
          </a:p>
          <a:p>
            <a:pPr marL="342900" indent="-342900">
              <a:buFont typeface="Wingdings" panose="05000000000000000000" pitchFamily="2" charset="2"/>
              <a:buChar char="§"/>
            </a:pPr>
            <a:r>
              <a:rPr lang="de-DE" dirty="0"/>
              <a:t>Erst- und Wiederholungsprüfung der Ladeinfrastruktur nach VDE 0100-600 / </a:t>
            </a:r>
            <a:br>
              <a:rPr lang="de-DE" dirty="0"/>
            </a:br>
            <a:r>
              <a:rPr lang="de-DE" dirty="0"/>
              <a:t>VDE 0105-100/A1</a:t>
            </a:r>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48</a:t>
            </a:fld>
            <a:endParaRPr lang="en-US" dirty="0"/>
          </a:p>
        </p:txBody>
      </p:sp>
    </p:spTree>
    <p:extLst>
      <p:ext uri="{BB962C8B-B14F-4D97-AF65-F5344CB8AC3E}">
        <p14:creationId xmlns:p14="http://schemas.microsoft.com/office/powerpoint/2010/main" val="57565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1E9AB14-F200-0E3C-8221-CA6D21C6A3B6}"/>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3" name="Inhaltsplatzhalter 2">
            <a:extLst>
              <a:ext uri="{FF2B5EF4-FFF2-40B4-BE49-F238E27FC236}">
                <a16:creationId xmlns:a16="http://schemas.microsoft.com/office/drawing/2014/main" id="{BC7F88E3-88AA-4F1C-5A91-2A24A0697682}"/>
              </a:ext>
            </a:extLst>
          </p:cNvPr>
          <p:cNvSpPr>
            <a:spLocks noGrp="1"/>
          </p:cNvSpPr>
          <p:nvPr>
            <p:ph sz="quarter" idx="1"/>
          </p:nvPr>
        </p:nvSpPr>
        <p:spPr/>
        <p:txBody>
          <a:bodyPr/>
          <a:lstStyle/>
          <a:p>
            <a:r>
              <a:rPr lang="de-DE" dirty="0"/>
              <a:t>Alle Ladesteckvorrichtungen Typ1 bis Typ 3 besitzen einheitliche Zusatzkontakte:</a:t>
            </a:r>
          </a:p>
          <a:p>
            <a:pPr lvl="1"/>
            <a:r>
              <a:rPr lang="de-DE" dirty="0"/>
              <a:t>PP Kontakt (</a:t>
            </a:r>
            <a:r>
              <a:rPr lang="de-DE" dirty="0" err="1"/>
              <a:t>Proximity</a:t>
            </a:r>
            <a:r>
              <a:rPr lang="de-DE" dirty="0"/>
              <a:t> Pilot)</a:t>
            </a:r>
          </a:p>
          <a:p>
            <a:pPr lvl="1"/>
            <a:r>
              <a:rPr lang="de-DE" dirty="0"/>
              <a:t>CP Kontakt (Control Pilot)</a:t>
            </a:r>
          </a:p>
          <a:p>
            <a:endParaRPr lang="de-DE" dirty="0"/>
          </a:p>
          <a:p>
            <a:endParaRPr lang="de-DE" dirty="0"/>
          </a:p>
        </p:txBody>
      </p:sp>
      <p:pic>
        <p:nvPicPr>
          <p:cNvPr id="6" name="Inhaltsplatzhalter 5">
            <a:extLst>
              <a:ext uri="{FF2B5EF4-FFF2-40B4-BE49-F238E27FC236}">
                <a16:creationId xmlns:a16="http://schemas.microsoft.com/office/drawing/2014/main" id="{6EB8D20A-8ABC-F540-F08F-C478CC44D0CB}"/>
              </a:ext>
            </a:extLst>
          </p:cNvPr>
          <p:cNvPicPr>
            <a:picLocks noGrp="1" noChangeAspect="1"/>
          </p:cNvPicPr>
          <p:nvPr>
            <p:ph sz="quarter" idx="13"/>
          </p:nvPr>
        </p:nvPicPr>
        <p:blipFill>
          <a:blip r:embed="rId2">
            <a:extLst>
              <a:ext uri="{28A0092B-C50C-407E-A947-70E740481C1C}">
                <a14:useLocalDpi xmlns:a14="http://schemas.microsoft.com/office/drawing/2010/main"/>
              </a:ext>
            </a:extLst>
          </a:blip>
          <a:stretch>
            <a:fillRect/>
          </a:stretch>
        </p:blipFill>
        <p:spPr>
          <a:xfrm>
            <a:off x="7112654" y="1764296"/>
            <a:ext cx="4076715" cy="4810183"/>
          </a:xfrm>
          <a:prstGeom prst="rect">
            <a:avLst/>
          </a:prstGeom>
        </p:spPr>
      </p:pic>
      <p:sp>
        <p:nvSpPr>
          <p:cNvPr id="5" name="Titel 4">
            <a:extLst>
              <a:ext uri="{FF2B5EF4-FFF2-40B4-BE49-F238E27FC236}">
                <a16:creationId xmlns:a16="http://schemas.microsoft.com/office/drawing/2014/main" id="{D1484B84-A01D-884D-C0AB-27CF31F50BD4}"/>
              </a:ext>
            </a:extLst>
          </p:cNvPr>
          <p:cNvSpPr>
            <a:spLocks noGrp="1"/>
          </p:cNvSpPr>
          <p:nvPr>
            <p:ph type="title"/>
          </p:nvPr>
        </p:nvSpPr>
        <p:spPr/>
        <p:txBody>
          <a:bodyPr/>
          <a:lstStyle/>
          <a:p>
            <a:r>
              <a:rPr lang="de-DE" dirty="0"/>
              <a:t>Kommunikation zwischen Ladesystem und Fahrzeug</a:t>
            </a:r>
          </a:p>
        </p:txBody>
      </p:sp>
      <p:sp>
        <p:nvSpPr>
          <p:cNvPr id="7" name="Textfeld 6">
            <a:extLst>
              <a:ext uri="{FF2B5EF4-FFF2-40B4-BE49-F238E27FC236}">
                <a16:creationId xmlns:a16="http://schemas.microsoft.com/office/drawing/2014/main" id="{E32182A9-67A4-8F15-B570-C806EA411AF3}"/>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39746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1E9AB14-F200-0E3C-8221-CA6D21C6A3B6}"/>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3" name="Inhaltsplatzhalter 2">
            <a:extLst>
              <a:ext uri="{FF2B5EF4-FFF2-40B4-BE49-F238E27FC236}">
                <a16:creationId xmlns:a16="http://schemas.microsoft.com/office/drawing/2014/main" id="{BC7F88E3-88AA-4F1C-5A91-2A24A0697682}"/>
              </a:ext>
            </a:extLst>
          </p:cNvPr>
          <p:cNvSpPr>
            <a:spLocks noGrp="1"/>
          </p:cNvSpPr>
          <p:nvPr>
            <p:ph sz="quarter" idx="1"/>
          </p:nvPr>
        </p:nvSpPr>
        <p:spPr/>
        <p:txBody>
          <a:bodyPr/>
          <a:lstStyle/>
          <a:p>
            <a:r>
              <a:rPr lang="de-DE" dirty="0"/>
              <a:t>PP Kontakt (</a:t>
            </a:r>
            <a:r>
              <a:rPr lang="de-DE" dirty="0" err="1"/>
              <a:t>Proximity</a:t>
            </a:r>
            <a:r>
              <a:rPr lang="de-DE" dirty="0"/>
              <a:t> Pilot)</a:t>
            </a:r>
          </a:p>
          <a:p>
            <a:pPr lvl="1"/>
            <a:r>
              <a:rPr lang="de-DE" dirty="0"/>
              <a:t>dient zur Ermittlung der maximalen Strombelastbarkeit des Ladekabels – Widerstandswert wird durch die Ladeelektronik ausgewertet</a:t>
            </a:r>
          </a:p>
          <a:p>
            <a:endParaRPr lang="de-DE" dirty="0"/>
          </a:p>
          <a:p>
            <a:endParaRPr lang="de-DE" dirty="0"/>
          </a:p>
        </p:txBody>
      </p:sp>
      <p:pic>
        <p:nvPicPr>
          <p:cNvPr id="14" name="Grafik 10">
            <a:extLst>
              <a:ext uri="{FF2B5EF4-FFF2-40B4-BE49-F238E27FC236}">
                <a16:creationId xmlns:a16="http://schemas.microsoft.com/office/drawing/2014/main" id="{4F69E384-6A2D-7BC8-06F3-E1922C32845A}"/>
              </a:ext>
            </a:extLst>
          </p:cNvPr>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8004607" y="1949300"/>
            <a:ext cx="2184967" cy="1961504"/>
          </a:xfrm>
          <a:prstGeom prst="rect">
            <a:avLst/>
          </a:prstGeom>
        </p:spPr>
      </p:pic>
      <p:sp>
        <p:nvSpPr>
          <p:cNvPr id="5" name="Titel 4">
            <a:extLst>
              <a:ext uri="{FF2B5EF4-FFF2-40B4-BE49-F238E27FC236}">
                <a16:creationId xmlns:a16="http://schemas.microsoft.com/office/drawing/2014/main" id="{D1484B84-A01D-884D-C0AB-27CF31F50BD4}"/>
              </a:ext>
            </a:extLst>
          </p:cNvPr>
          <p:cNvSpPr>
            <a:spLocks noGrp="1"/>
          </p:cNvSpPr>
          <p:nvPr>
            <p:ph type="title"/>
          </p:nvPr>
        </p:nvSpPr>
        <p:spPr/>
        <p:txBody>
          <a:bodyPr/>
          <a:lstStyle/>
          <a:p>
            <a:r>
              <a:rPr lang="de-DE" dirty="0"/>
              <a:t>Kommunikation zwischen Ladesystem und Fahrzeug</a:t>
            </a:r>
          </a:p>
        </p:txBody>
      </p:sp>
      <p:pic>
        <p:nvPicPr>
          <p:cNvPr id="15" name="Grafik 14">
            <a:extLst>
              <a:ext uri="{FF2B5EF4-FFF2-40B4-BE49-F238E27FC236}">
                <a16:creationId xmlns:a16="http://schemas.microsoft.com/office/drawing/2014/main" id="{94305C80-20E1-3315-F68B-A4BBFDCF2E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7725" y="4084273"/>
            <a:ext cx="3333735" cy="2193890"/>
          </a:xfrm>
          <a:prstGeom prst="rect">
            <a:avLst/>
          </a:prstGeom>
        </p:spPr>
      </p:pic>
      <p:graphicFrame>
        <p:nvGraphicFramePr>
          <p:cNvPr id="16" name="Tabelle 15">
            <a:extLst>
              <a:ext uri="{FF2B5EF4-FFF2-40B4-BE49-F238E27FC236}">
                <a16:creationId xmlns:a16="http://schemas.microsoft.com/office/drawing/2014/main" id="{E1D2D14F-7EE0-08D2-8968-22BD5704D6F6}"/>
              </a:ext>
            </a:extLst>
          </p:cNvPr>
          <p:cNvGraphicFramePr>
            <a:graphicFrameLocks noGrp="1"/>
          </p:cNvGraphicFramePr>
          <p:nvPr>
            <p:extLst>
              <p:ext uri="{D42A27DB-BD31-4B8C-83A1-F6EECF244321}">
                <p14:modId xmlns:p14="http://schemas.microsoft.com/office/powerpoint/2010/main" val="2517008873"/>
              </p:ext>
            </p:extLst>
          </p:nvPr>
        </p:nvGraphicFramePr>
        <p:xfrm>
          <a:off x="896197" y="4084273"/>
          <a:ext cx="5821713" cy="2225040"/>
        </p:xfrm>
        <a:graphic>
          <a:graphicData uri="http://schemas.openxmlformats.org/drawingml/2006/table">
            <a:tbl>
              <a:tblPr firstRow="1" bandRow="1">
                <a:tableStyleId>{5C22544A-7EE6-4342-B048-85BDC9FD1C3A}</a:tableStyleId>
              </a:tblPr>
              <a:tblGrid>
                <a:gridCol w="1940571">
                  <a:extLst>
                    <a:ext uri="{9D8B030D-6E8A-4147-A177-3AD203B41FA5}">
                      <a16:colId xmlns:a16="http://schemas.microsoft.com/office/drawing/2014/main" val="2475217820"/>
                    </a:ext>
                  </a:extLst>
                </a:gridCol>
                <a:gridCol w="1940571">
                  <a:extLst>
                    <a:ext uri="{9D8B030D-6E8A-4147-A177-3AD203B41FA5}">
                      <a16:colId xmlns:a16="http://schemas.microsoft.com/office/drawing/2014/main" val="2929323517"/>
                    </a:ext>
                  </a:extLst>
                </a:gridCol>
                <a:gridCol w="1940571">
                  <a:extLst>
                    <a:ext uri="{9D8B030D-6E8A-4147-A177-3AD203B41FA5}">
                      <a16:colId xmlns:a16="http://schemas.microsoft.com/office/drawing/2014/main" val="2839628104"/>
                    </a:ext>
                  </a:extLst>
                </a:gridCol>
              </a:tblGrid>
              <a:tr h="370840">
                <a:tc>
                  <a:txBody>
                    <a:bodyPr/>
                    <a:lstStyle/>
                    <a:p>
                      <a:pPr algn="ctr"/>
                      <a:r>
                        <a:rPr lang="de-DE" sz="1800" dirty="0">
                          <a:solidFill>
                            <a:schemeClr val="bg1"/>
                          </a:solidFill>
                          <a:latin typeface="Arial" panose="020B0604020202020204" pitchFamily="34" charset="0"/>
                          <a:cs typeface="Arial" panose="020B0604020202020204" pitchFamily="34" charset="0"/>
                        </a:rPr>
                        <a:t>Widerstand</a:t>
                      </a:r>
                    </a:p>
                  </a:txBody>
                  <a:tcPr/>
                </a:tc>
                <a:tc>
                  <a:txBody>
                    <a:bodyPr/>
                    <a:lstStyle/>
                    <a:p>
                      <a:pPr algn="ctr"/>
                      <a:r>
                        <a:rPr lang="de-DE" sz="1800" dirty="0">
                          <a:solidFill>
                            <a:schemeClr val="bg1"/>
                          </a:solidFill>
                          <a:latin typeface="Arial" panose="020B0604020202020204" pitchFamily="34" charset="0"/>
                          <a:cs typeface="Arial" panose="020B0604020202020204" pitchFamily="34" charset="0"/>
                        </a:rPr>
                        <a:t>Strom</a:t>
                      </a:r>
                    </a:p>
                  </a:txBody>
                  <a:tcPr/>
                </a:tc>
                <a:tc>
                  <a:txBody>
                    <a:bodyPr/>
                    <a:lstStyle/>
                    <a:p>
                      <a:pPr algn="ctr"/>
                      <a:r>
                        <a:rPr lang="de-DE" sz="1800" dirty="0">
                          <a:solidFill>
                            <a:schemeClr val="bg1"/>
                          </a:solidFill>
                          <a:latin typeface="Arial" panose="020B0604020202020204" pitchFamily="34" charset="0"/>
                          <a:cs typeface="Arial" panose="020B0604020202020204" pitchFamily="34" charset="0"/>
                        </a:rPr>
                        <a:t>Querschnitt</a:t>
                      </a:r>
                    </a:p>
                  </a:txBody>
                  <a:tcPr/>
                </a:tc>
                <a:extLst>
                  <a:ext uri="{0D108BD9-81ED-4DB2-BD59-A6C34878D82A}">
                    <a16:rowId xmlns:a16="http://schemas.microsoft.com/office/drawing/2014/main" val="3385889396"/>
                  </a:ext>
                </a:extLst>
              </a:tr>
              <a:tr h="370840">
                <a:tc>
                  <a:txBody>
                    <a:bodyPr/>
                    <a:lstStyle/>
                    <a:p>
                      <a:pPr algn="ctr"/>
                      <a:r>
                        <a:rPr lang="de-DE" sz="1600" dirty="0">
                          <a:solidFill>
                            <a:schemeClr val="tx1"/>
                          </a:solidFill>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Kein Kabel</a:t>
                      </a:r>
                    </a:p>
                  </a:txBody>
                  <a:tcPr/>
                </a:tc>
                <a:tc>
                  <a:txBody>
                    <a:bodyPr/>
                    <a:lstStyle/>
                    <a:p>
                      <a:pPr algn="ctr"/>
                      <a:endParaRPr lang="de-DE" sz="16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822973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1500 </a:t>
                      </a:r>
                      <a:r>
                        <a:rPr lang="el-GR" sz="1600" b="0" dirty="0">
                          <a:latin typeface="Arial" panose="020B0604020202020204" pitchFamily="34" charset="0"/>
                          <a:cs typeface="Arial" panose="020B0604020202020204" pitchFamily="34" charset="0"/>
                        </a:rPr>
                        <a:t>Ω</a:t>
                      </a:r>
                      <a:endParaRPr lang="de-DE" sz="16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13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1,5 mm</a:t>
                      </a:r>
                      <a:r>
                        <a:rPr lang="de-DE" sz="1600" b="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511697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680 </a:t>
                      </a:r>
                      <a:r>
                        <a:rPr lang="el-GR" sz="1600" b="0" dirty="0">
                          <a:latin typeface="Arial" panose="020B0604020202020204" pitchFamily="34" charset="0"/>
                          <a:cs typeface="Arial" panose="020B0604020202020204" pitchFamily="34" charset="0"/>
                        </a:rPr>
                        <a:t>Ω</a:t>
                      </a:r>
                      <a:endParaRPr lang="de-DE" sz="16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20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2,5 mm</a:t>
                      </a:r>
                      <a:r>
                        <a:rPr lang="de-DE" sz="1600" b="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42936579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220 </a:t>
                      </a:r>
                      <a:r>
                        <a:rPr lang="el-GR" sz="1600" b="0" dirty="0">
                          <a:latin typeface="Arial" panose="020B0604020202020204" pitchFamily="34" charset="0"/>
                          <a:cs typeface="Arial" panose="020B0604020202020204" pitchFamily="34" charset="0"/>
                        </a:rPr>
                        <a:t>Ω</a:t>
                      </a:r>
                      <a:endParaRPr lang="de-DE" sz="16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32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6,0 mm</a:t>
                      </a:r>
                      <a:r>
                        <a:rPr lang="de-DE" sz="1600" b="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22608819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100 </a:t>
                      </a:r>
                      <a:r>
                        <a:rPr lang="el-GR" sz="1600" b="0" dirty="0">
                          <a:latin typeface="Arial" panose="020B0604020202020204" pitchFamily="34" charset="0"/>
                          <a:cs typeface="Arial" panose="020B0604020202020204" pitchFamily="34" charset="0"/>
                        </a:rPr>
                        <a:t>Ω</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63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16,0 mm</a:t>
                      </a:r>
                      <a:r>
                        <a:rPr lang="de-DE" sz="1600" b="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2557761466"/>
                  </a:ext>
                </a:extLst>
              </a:tr>
            </a:tbl>
          </a:graphicData>
        </a:graphic>
      </p:graphicFrame>
      <p:sp>
        <p:nvSpPr>
          <p:cNvPr id="4" name="Textfeld 3">
            <a:extLst>
              <a:ext uri="{FF2B5EF4-FFF2-40B4-BE49-F238E27FC236}">
                <a16:creationId xmlns:a16="http://schemas.microsoft.com/office/drawing/2014/main" id="{499F3A50-D136-6533-C1B2-78C8F9BFAA74}"/>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83939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1E9AB14-F200-0E3C-8221-CA6D21C6A3B6}"/>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3" name="Inhaltsplatzhalter 2">
            <a:extLst>
              <a:ext uri="{FF2B5EF4-FFF2-40B4-BE49-F238E27FC236}">
                <a16:creationId xmlns:a16="http://schemas.microsoft.com/office/drawing/2014/main" id="{BC7F88E3-88AA-4F1C-5A91-2A24A0697682}"/>
              </a:ext>
            </a:extLst>
          </p:cNvPr>
          <p:cNvSpPr>
            <a:spLocks noGrp="1"/>
          </p:cNvSpPr>
          <p:nvPr>
            <p:ph sz="quarter" idx="1"/>
          </p:nvPr>
        </p:nvSpPr>
        <p:spPr/>
        <p:txBody>
          <a:bodyPr/>
          <a:lstStyle/>
          <a:p>
            <a:r>
              <a:rPr lang="de-DE" dirty="0"/>
              <a:t>CP Kontakt (Control Pilot)</a:t>
            </a:r>
          </a:p>
          <a:p>
            <a:pPr lvl="1"/>
            <a:r>
              <a:rPr lang="de-DE" dirty="0"/>
              <a:t>dient zur Kommunikation zwischen Fahrzeug und Ladestation und ist elektrisch durchverdrahtet </a:t>
            </a:r>
          </a:p>
          <a:p>
            <a:pPr lvl="1"/>
            <a:r>
              <a:rPr lang="de-DE" dirty="0"/>
              <a:t>Rückführung des CP Signals über den Schutzleiter –Schutzleiterüberwachung</a:t>
            </a:r>
          </a:p>
          <a:p>
            <a:pPr lvl="1"/>
            <a:r>
              <a:rPr lang="de-DE" dirty="0"/>
              <a:t>Kommunikationsübertragung Ladesystem &lt;&gt; Fahrzeug </a:t>
            </a:r>
          </a:p>
          <a:p>
            <a:pPr lvl="1"/>
            <a:r>
              <a:rPr lang="de-DE" dirty="0"/>
              <a:t>mittels PWM -Signal</a:t>
            </a:r>
          </a:p>
          <a:p>
            <a:endParaRPr lang="de-DE" dirty="0"/>
          </a:p>
          <a:p>
            <a:endParaRPr lang="de-DE" dirty="0"/>
          </a:p>
        </p:txBody>
      </p:sp>
      <p:sp>
        <p:nvSpPr>
          <p:cNvPr id="8" name="Inhaltsplatzhalter 7">
            <a:extLst>
              <a:ext uri="{FF2B5EF4-FFF2-40B4-BE49-F238E27FC236}">
                <a16:creationId xmlns:a16="http://schemas.microsoft.com/office/drawing/2014/main" id="{2E20E164-5F77-B772-0391-1E7EC148BA64}"/>
              </a:ext>
            </a:extLst>
          </p:cNvPr>
          <p:cNvSpPr>
            <a:spLocks noGrp="1"/>
          </p:cNvSpPr>
          <p:nvPr>
            <p:ph sz="quarter" idx="13"/>
          </p:nvPr>
        </p:nvSpPr>
        <p:spPr/>
        <p:txBody>
          <a:bodyPr/>
          <a:lstStyle/>
          <a:p>
            <a:endParaRPr lang="de-DE" dirty="0"/>
          </a:p>
        </p:txBody>
      </p:sp>
      <p:sp>
        <p:nvSpPr>
          <p:cNvPr id="5" name="Titel 4">
            <a:extLst>
              <a:ext uri="{FF2B5EF4-FFF2-40B4-BE49-F238E27FC236}">
                <a16:creationId xmlns:a16="http://schemas.microsoft.com/office/drawing/2014/main" id="{D1484B84-A01D-884D-C0AB-27CF31F50BD4}"/>
              </a:ext>
            </a:extLst>
          </p:cNvPr>
          <p:cNvSpPr>
            <a:spLocks noGrp="1"/>
          </p:cNvSpPr>
          <p:nvPr>
            <p:ph type="title"/>
          </p:nvPr>
        </p:nvSpPr>
        <p:spPr/>
        <p:txBody>
          <a:bodyPr/>
          <a:lstStyle/>
          <a:p>
            <a:r>
              <a:rPr lang="de-DE" dirty="0"/>
              <a:t>Kommunikation zwischen Ladesystem und Fahrzeug</a:t>
            </a:r>
          </a:p>
        </p:txBody>
      </p:sp>
      <p:pic>
        <p:nvPicPr>
          <p:cNvPr id="4" name="Grafik 12">
            <a:extLst>
              <a:ext uri="{FF2B5EF4-FFF2-40B4-BE49-F238E27FC236}">
                <a16:creationId xmlns:a16="http://schemas.microsoft.com/office/drawing/2014/main" id="{4060BBDE-7714-5EB9-EA6A-E229C627A5C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92614" y="2034165"/>
            <a:ext cx="2242035" cy="2149715"/>
          </a:xfrm>
          <a:prstGeom prst="rect">
            <a:avLst/>
          </a:prstGeom>
        </p:spPr>
      </p:pic>
      <p:pic>
        <p:nvPicPr>
          <p:cNvPr id="6" name="Grafik 13">
            <a:extLst>
              <a:ext uri="{FF2B5EF4-FFF2-40B4-BE49-F238E27FC236}">
                <a16:creationId xmlns:a16="http://schemas.microsoft.com/office/drawing/2014/main" id="{23DD77D9-21E6-A61A-6471-EE3CB7A652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4756" y="4418539"/>
            <a:ext cx="2129892" cy="2302585"/>
          </a:xfrm>
          <a:prstGeom prst="rect">
            <a:avLst/>
          </a:prstGeom>
        </p:spPr>
      </p:pic>
      <p:sp>
        <p:nvSpPr>
          <p:cNvPr id="9" name="Textfeld 8">
            <a:extLst>
              <a:ext uri="{FF2B5EF4-FFF2-40B4-BE49-F238E27FC236}">
                <a16:creationId xmlns:a16="http://schemas.microsoft.com/office/drawing/2014/main" id="{E193DE67-58AE-9505-8783-BDF00EDD0F40}"/>
              </a:ext>
            </a:extLst>
          </p:cNvPr>
          <p:cNvSpPr txBox="1"/>
          <p:nvPr/>
        </p:nvSpPr>
        <p:spPr>
          <a:xfrm>
            <a:off x="7688889" y="6758887"/>
            <a:ext cx="392126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MENNEKES Elektrotechnik GmbH &amp; Co. KG</a:t>
            </a:r>
          </a:p>
        </p:txBody>
      </p:sp>
    </p:spTree>
    <p:extLst>
      <p:ext uri="{BB962C8B-B14F-4D97-AF65-F5344CB8AC3E}">
        <p14:creationId xmlns:p14="http://schemas.microsoft.com/office/powerpoint/2010/main" val="207250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721C2-6763-E45F-C050-D4E81A75E2DC}"/>
              </a:ext>
            </a:extLst>
          </p:cNvPr>
          <p:cNvSpPr>
            <a:spLocks noGrp="1"/>
          </p:cNvSpPr>
          <p:nvPr>
            <p:ph type="title"/>
          </p:nvPr>
        </p:nvSpPr>
        <p:spPr/>
        <p:txBody>
          <a:bodyPr/>
          <a:lstStyle/>
          <a:p>
            <a:r>
              <a:rPr lang="de-DE" dirty="0"/>
              <a:t>Kommunikation zwischen Ladesystem und Fahrzeug</a:t>
            </a:r>
          </a:p>
        </p:txBody>
      </p:sp>
      <p:sp>
        <p:nvSpPr>
          <p:cNvPr id="3" name="Foliennummernplatzhalter 2">
            <a:extLst>
              <a:ext uri="{FF2B5EF4-FFF2-40B4-BE49-F238E27FC236}">
                <a16:creationId xmlns:a16="http://schemas.microsoft.com/office/drawing/2014/main" id="{5D3D9E55-B374-2CBD-3BF1-1CD420C198F0}"/>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graphicFrame>
        <p:nvGraphicFramePr>
          <p:cNvPr id="5" name="Inhaltsplatzhalter 4">
            <a:extLst>
              <a:ext uri="{FF2B5EF4-FFF2-40B4-BE49-F238E27FC236}">
                <a16:creationId xmlns:a16="http://schemas.microsoft.com/office/drawing/2014/main" id="{330DDBE0-E4A0-63FA-A916-2C4535264C84}"/>
              </a:ext>
            </a:extLst>
          </p:cNvPr>
          <p:cNvGraphicFramePr>
            <a:graphicFrameLocks noGrp="1"/>
          </p:cNvGraphicFramePr>
          <p:nvPr>
            <p:ph sz="quarter" idx="14"/>
            <p:extLst>
              <p:ext uri="{D42A27DB-BD31-4B8C-83A1-F6EECF244321}">
                <p14:modId xmlns:p14="http://schemas.microsoft.com/office/powerpoint/2010/main" val="876215314"/>
              </p:ext>
            </p:extLst>
          </p:nvPr>
        </p:nvGraphicFramePr>
        <p:xfrm>
          <a:off x="896196" y="1763713"/>
          <a:ext cx="11441984" cy="2615448"/>
        </p:xfrm>
        <a:graphic>
          <a:graphicData uri="http://schemas.openxmlformats.org/drawingml/2006/table">
            <a:tbl>
              <a:tblPr firstRow="1" bandRow="1">
                <a:tableStyleId>{5C22544A-7EE6-4342-B048-85BDC9FD1C3A}</a:tableStyleId>
              </a:tblPr>
              <a:tblGrid>
                <a:gridCol w="5720992">
                  <a:extLst>
                    <a:ext uri="{9D8B030D-6E8A-4147-A177-3AD203B41FA5}">
                      <a16:colId xmlns:a16="http://schemas.microsoft.com/office/drawing/2014/main" val="216462563"/>
                    </a:ext>
                  </a:extLst>
                </a:gridCol>
                <a:gridCol w="5720992">
                  <a:extLst>
                    <a:ext uri="{9D8B030D-6E8A-4147-A177-3AD203B41FA5}">
                      <a16:colId xmlns:a16="http://schemas.microsoft.com/office/drawing/2014/main" val="3622914949"/>
                    </a:ext>
                  </a:extLst>
                </a:gridCol>
              </a:tblGrid>
              <a:tr h="370840">
                <a:tc>
                  <a:txBody>
                    <a:bodyPr/>
                    <a:lstStyle/>
                    <a:p>
                      <a:pPr algn="ctr"/>
                      <a:r>
                        <a:rPr lang="de-DE" sz="1800" dirty="0">
                          <a:solidFill>
                            <a:schemeClr val="bg1"/>
                          </a:solidFill>
                          <a:latin typeface="Arial" panose="020B0604020202020204" pitchFamily="34" charset="0"/>
                          <a:cs typeface="Arial" panose="020B0604020202020204" pitchFamily="34" charset="0"/>
                        </a:rPr>
                        <a:t>Fahrzeugzustand</a:t>
                      </a:r>
                    </a:p>
                  </a:txBody>
                  <a:tcPr marL="78363" marR="78363" marT="39182" marB="39182" anchor="ctr"/>
                </a:tc>
                <a:tc>
                  <a:txBody>
                    <a:bodyPr/>
                    <a:lstStyle/>
                    <a:p>
                      <a:pPr algn="ctr"/>
                      <a:r>
                        <a:rPr lang="de-DE" sz="1800" dirty="0">
                          <a:solidFill>
                            <a:schemeClr val="bg1"/>
                          </a:solidFill>
                          <a:latin typeface="Arial" panose="020B0604020202020204" pitchFamily="34" charset="0"/>
                          <a:cs typeface="Arial" panose="020B0604020202020204" pitchFamily="34" charset="0"/>
                        </a:rPr>
                        <a:t>Funktionsprüfung</a:t>
                      </a:r>
                    </a:p>
                  </a:txBody>
                  <a:tcPr marL="78363" marR="78363" marT="39182" marB="39182" anchor="ctr"/>
                </a:tc>
                <a:extLst>
                  <a:ext uri="{0D108BD9-81ED-4DB2-BD59-A6C34878D82A}">
                    <a16:rowId xmlns:a16="http://schemas.microsoft.com/office/drawing/2014/main" val="2948598876"/>
                  </a:ext>
                </a:extLst>
              </a:tr>
              <a:tr h="370840">
                <a:tc>
                  <a:txBody>
                    <a:bodyPr/>
                    <a:lstStyle/>
                    <a:p>
                      <a:pPr algn="ctr"/>
                      <a:r>
                        <a:rPr lang="de-DE" sz="1600" dirty="0">
                          <a:solidFill>
                            <a:schemeClr val="tx1"/>
                          </a:solidFill>
                          <a:latin typeface="Arial" panose="020B0604020202020204" pitchFamily="34" charset="0"/>
                          <a:cs typeface="Arial" panose="020B0604020202020204" pitchFamily="34" charset="0"/>
                        </a:rPr>
                        <a:t>Status A</a:t>
                      </a:r>
                    </a:p>
                  </a:txBody>
                  <a:tcPr marL="78363" marR="78363" marT="39182" marB="39182" anchor="ctr"/>
                </a:tc>
                <a:tc>
                  <a:txBody>
                    <a:bodyPr/>
                    <a:lstStyle/>
                    <a:p>
                      <a:pPr algn="ctr"/>
                      <a:r>
                        <a:rPr lang="de-DE" sz="1600">
                          <a:solidFill>
                            <a:schemeClr val="tx1"/>
                          </a:solidFill>
                          <a:latin typeface="Arial" panose="020B0604020202020204" pitchFamily="34" charset="0"/>
                          <a:cs typeface="Arial" panose="020B0604020202020204" pitchFamily="34" charset="0"/>
                        </a:rPr>
                        <a:t>kein Fahrzeug angeschlossen</a:t>
                      </a:r>
                    </a:p>
                  </a:txBody>
                  <a:tcPr marL="78363" marR="78363" marT="39182" marB="39182" anchor="ctr"/>
                </a:tc>
                <a:extLst>
                  <a:ext uri="{0D108BD9-81ED-4DB2-BD59-A6C34878D82A}">
                    <a16:rowId xmlns:a16="http://schemas.microsoft.com/office/drawing/2014/main" val="3222740496"/>
                  </a:ext>
                </a:extLst>
              </a:tr>
              <a:tr h="370840">
                <a:tc>
                  <a:txBody>
                    <a:bodyPr/>
                    <a:lstStyle/>
                    <a:p>
                      <a:pPr algn="ctr"/>
                      <a:r>
                        <a:rPr lang="de-DE" sz="1600" dirty="0">
                          <a:solidFill>
                            <a:schemeClr val="tx1"/>
                          </a:solidFill>
                          <a:latin typeface="Arial" panose="020B0604020202020204" pitchFamily="34" charset="0"/>
                          <a:cs typeface="Arial" panose="020B0604020202020204" pitchFamily="34" charset="0"/>
                        </a:rPr>
                        <a:t>Status B</a:t>
                      </a:r>
                    </a:p>
                  </a:txBody>
                  <a:tcPr marL="78363" marR="78363" marT="39182" marB="39182" anchor="ctr"/>
                </a:tc>
                <a:tc>
                  <a:txBody>
                    <a:bodyPr/>
                    <a:lstStyle/>
                    <a:p>
                      <a:pPr algn="ctr"/>
                      <a:r>
                        <a:rPr lang="de-DE" sz="1600">
                          <a:solidFill>
                            <a:schemeClr val="tx1"/>
                          </a:solidFill>
                          <a:latin typeface="Arial" panose="020B0604020202020204" pitchFamily="34" charset="0"/>
                          <a:cs typeface="Arial" panose="020B0604020202020204" pitchFamily="34" charset="0"/>
                        </a:rPr>
                        <a:t>Fahrzeug angeschlossen, aber nicht bereit zum Laden</a:t>
                      </a:r>
                    </a:p>
                  </a:txBody>
                  <a:tcPr marL="78363" marR="78363" marT="39182" marB="39182" anchor="ctr"/>
                </a:tc>
                <a:extLst>
                  <a:ext uri="{0D108BD9-81ED-4DB2-BD59-A6C34878D82A}">
                    <a16:rowId xmlns:a16="http://schemas.microsoft.com/office/drawing/2014/main" val="3282021668"/>
                  </a:ext>
                </a:extLst>
              </a:tr>
              <a:tr h="370840">
                <a:tc>
                  <a:txBody>
                    <a:bodyPr/>
                    <a:lstStyle/>
                    <a:p>
                      <a:pPr algn="ctr"/>
                      <a:r>
                        <a:rPr lang="de-DE" sz="1600" dirty="0">
                          <a:solidFill>
                            <a:schemeClr val="tx1"/>
                          </a:solidFill>
                          <a:latin typeface="Arial" panose="020B0604020202020204" pitchFamily="34" charset="0"/>
                          <a:cs typeface="Arial" panose="020B0604020202020204" pitchFamily="34" charset="0"/>
                        </a:rPr>
                        <a:t>Status C</a:t>
                      </a:r>
                    </a:p>
                  </a:txBody>
                  <a:tcPr marL="78363" marR="78363" marT="39182" marB="39182" anchor="ctr"/>
                </a:tc>
                <a:tc>
                  <a:txBody>
                    <a:bodyPr/>
                    <a:lstStyle/>
                    <a:p>
                      <a:pPr algn="ctr"/>
                      <a:r>
                        <a:rPr lang="de-DE" sz="1600" dirty="0">
                          <a:solidFill>
                            <a:schemeClr val="tx1"/>
                          </a:solidFill>
                          <a:latin typeface="Arial" panose="020B0604020202020204" pitchFamily="34" charset="0"/>
                          <a:cs typeface="Arial" panose="020B0604020202020204" pitchFamily="34" charset="0"/>
                        </a:rPr>
                        <a:t>Fahrzeug angeschlossen und bereit zum Laden, Belüftung des Ladebereichs nicht gefordert</a:t>
                      </a:r>
                    </a:p>
                  </a:txBody>
                  <a:tcPr marL="78363" marR="78363" marT="39182" marB="39182" anchor="ctr"/>
                </a:tc>
                <a:extLst>
                  <a:ext uri="{0D108BD9-81ED-4DB2-BD59-A6C34878D82A}">
                    <a16:rowId xmlns:a16="http://schemas.microsoft.com/office/drawing/2014/main" val="1831287177"/>
                  </a:ext>
                </a:extLst>
              </a:tr>
              <a:tr h="370840">
                <a:tc>
                  <a:txBody>
                    <a:bodyPr/>
                    <a:lstStyle/>
                    <a:p>
                      <a:pPr algn="ctr"/>
                      <a:r>
                        <a:rPr lang="de-DE" sz="1600">
                          <a:solidFill>
                            <a:schemeClr val="tx1"/>
                          </a:solidFill>
                          <a:latin typeface="Arial" panose="020B0604020202020204" pitchFamily="34" charset="0"/>
                          <a:cs typeface="Arial" panose="020B0604020202020204" pitchFamily="34" charset="0"/>
                        </a:rPr>
                        <a:t>Status D</a:t>
                      </a:r>
                    </a:p>
                  </a:txBody>
                  <a:tcPr marL="78363" marR="78363" marT="39182" marB="39182" anchor="ctr"/>
                </a:tc>
                <a:tc>
                  <a:txBody>
                    <a:bodyPr/>
                    <a:lstStyle/>
                    <a:p>
                      <a:pPr algn="ctr"/>
                      <a:r>
                        <a:rPr lang="de-DE" sz="1600" dirty="0">
                          <a:solidFill>
                            <a:schemeClr val="tx1"/>
                          </a:solidFill>
                          <a:latin typeface="Arial" panose="020B0604020202020204" pitchFamily="34" charset="0"/>
                          <a:cs typeface="Arial" panose="020B0604020202020204" pitchFamily="34" charset="0"/>
                        </a:rPr>
                        <a:t>Fahrzeug angeschlossen und bereit zum Laden, Belüftung des Ladebereichs gefordert</a:t>
                      </a:r>
                    </a:p>
                  </a:txBody>
                  <a:tcPr marL="78363" marR="78363" marT="39182" marB="39182" anchor="ctr"/>
                </a:tc>
                <a:extLst>
                  <a:ext uri="{0D108BD9-81ED-4DB2-BD59-A6C34878D82A}">
                    <a16:rowId xmlns:a16="http://schemas.microsoft.com/office/drawing/2014/main" val="3405983876"/>
                  </a:ext>
                </a:extLst>
              </a:tr>
              <a:tr h="370840">
                <a:tc>
                  <a:txBody>
                    <a:bodyPr/>
                    <a:lstStyle/>
                    <a:p>
                      <a:pPr algn="ctr"/>
                      <a:r>
                        <a:rPr lang="de-DE" sz="1600">
                          <a:solidFill>
                            <a:schemeClr val="tx1"/>
                          </a:solidFill>
                          <a:latin typeface="Arial" panose="020B0604020202020204" pitchFamily="34" charset="0"/>
                          <a:cs typeface="Arial" panose="020B0604020202020204" pitchFamily="34" charset="0"/>
                        </a:rPr>
                        <a:t>Status E</a:t>
                      </a:r>
                    </a:p>
                  </a:txBody>
                  <a:tcPr marL="78363" marR="78363" marT="39182" marB="39182" anchor="ctr"/>
                </a:tc>
                <a:tc>
                  <a:txBody>
                    <a:bodyPr/>
                    <a:lstStyle/>
                    <a:p>
                      <a:pPr algn="ctr"/>
                      <a:r>
                        <a:rPr lang="de-DE" sz="1600" dirty="0">
                          <a:solidFill>
                            <a:schemeClr val="tx1"/>
                          </a:solidFill>
                          <a:latin typeface="Arial" panose="020B0604020202020204" pitchFamily="34" charset="0"/>
                          <a:cs typeface="Arial" panose="020B0604020202020204" pitchFamily="34" charset="0"/>
                        </a:rPr>
                        <a:t>Fehler - Kurzschluss CP – PE über interne Diode</a:t>
                      </a:r>
                    </a:p>
                  </a:txBody>
                  <a:tcPr marL="78363" marR="78363" marT="39182" marB="39182" anchor="ctr"/>
                </a:tc>
                <a:extLst>
                  <a:ext uri="{0D108BD9-81ED-4DB2-BD59-A6C34878D82A}">
                    <a16:rowId xmlns:a16="http://schemas.microsoft.com/office/drawing/2014/main" val="3461684233"/>
                  </a:ext>
                </a:extLst>
              </a:tr>
            </a:tbl>
          </a:graphicData>
        </a:graphic>
      </p:graphicFrame>
    </p:spTree>
    <p:extLst>
      <p:ext uri="{BB962C8B-B14F-4D97-AF65-F5344CB8AC3E}">
        <p14:creationId xmlns:p14="http://schemas.microsoft.com/office/powerpoint/2010/main" val="50732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1E9AB14-F200-0E3C-8221-CA6D21C6A3B6}"/>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3" name="Inhaltsplatzhalter 2">
            <a:extLst>
              <a:ext uri="{FF2B5EF4-FFF2-40B4-BE49-F238E27FC236}">
                <a16:creationId xmlns:a16="http://schemas.microsoft.com/office/drawing/2014/main" id="{BC7F88E3-88AA-4F1C-5A91-2A24A0697682}"/>
              </a:ext>
            </a:extLst>
          </p:cNvPr>
          <p:cNvSpPr>
            <a:spLocks noGrp="1"/>
          </p:cNvSpPr>
          <p:nvPr>
            <p:ph sz="quarter" idx="1"/>
          </p:nvPr>
        </p:nvSpPr>
        <p:spPr/>
        <p:txBody>
          <a:bodyPr>
            <a:normAutofit lnSpcReduction="10000"/>
          </a:bodyPr>
          <a:lstStyle/>
          <a:p>
            <a:r>
              <a:rPr lang="de-DE" dirty="0"/>
              <a:t>PWM-Signal</a:t>
            </a:r>
          </a:p>
          <a:p>
            <a:pPr lvl="1"/>
            <a:r>
              <a:rPr lang="de-DE" dirty="0"/>
              <a:t>Ladestation erzeugt ein Rechtecksignal mit einer Frequenz von 1 kHz</a:t>
            </a:r>
          </a:p>
          <a:p>
            <a:pPr lvl="1"/>
            <a:r>
              <a:rPr lang="de-DE" dirty="0"/>
              <a:t>Der Laderegler erhält damit den maximalen Stromwert, den der Laderegler dem Stromnetz entnehmen darf.</a:t>
            </a:r>
          </a:p>
          <a:p>
            <a:pPr lvl="2"/>
            <a:r>
              <a:rPr lang="de-DE" dirty="0"/>
              <a:t>der Wert dafür wird bestimmt durch das Verhältnis von Impulsdauer (t</a:t>
            </a:r>
            <a:r>
              <a:rPr lang="de-DE" baseline="-25000" dirty="0"/>
              <a:t>1</a:t>
            </a:r>
            <a:r>
              <a:rPr lang="de-DE" dirty="0"/>
              <a:t>) zur Periodendauer (T)</a:t>
            </a:r>
          </a:p>
          <a:p>
            <a:pPr lvl="1"/>
            <a:r>
              <a:rPr lang="de-DE" dirty="0"/>
              <a:t>Weiterhin kann die Ladestation erkennen, ob das Fahrzeug laden will und alle Parameter in Ordnung sind.</a:t>
            </a:r>
          </a:p>
          <a:p>
            <a:pPr lvl="2"/>
            <a:r>
              <a:rPr lang="de-DE" dirty="0"/>
              <a:t>Dazu wird, in Abhängigkeit vom Betriebszustand des Fahrzeugs, der Spannungswert des PWM-Signals beeinflusst</a:t>
            </a:r>
          </a:p>
          <a:p>
            <a:endParaRPr lang="de-DE" sz="1600" dirty="0"/>
          </a:p>
        </p:txBody>
      </p:sp>
      <p:sp>
        <p:nvSpPr>
          <p:cNvPr id="8" name="Inhaltsplatzhalter 7">
            <a:extLst>
              <a:ext uri="{FF2B5EF4-FFF2-40B4-BE49-F238E27FC236}">
                <a16:creationId xmlns:a16="http://schemas.microsoft.com/office/drawing/2014/main" id="{2E20E164-5F77-B772-0391-1E7EC148BA64}"/>
              </a:ext>
            </a:extLst>
          </p:cNvPr>
          <p:cNvSpPr>
            <a:spLocks noGrp="1"/>
          </p:cNvSpPr>
          <p:nvPr>
            <p:ph sz="quarter" idx="13"/>
          </p:nvPr>
        </p:nvSpPr>
        <p:spPr/>
        <p:txBody>
          <a:bodyPr/>
          <a:lstStyle/>
          <a:p>
            <a:endParaRPr lang="de-DE" dirty="0"/>
          </a:p>
        </p:txBody>
      </p:sp>
      <p:sp>
        <p:nvSpPr>
          <p:cNvPr id="5" name="Titel 4">
            <a:extLst>
              <a:ext uri="{FF2B5EF4-FFF2-40B4-BE49-F238E27FC236}">
                <a16:creationId xmlns:a16="http://schemas.microsoft.com/office/drawing/2014/main" id="{D1484B84-A01D-884D-C0AB-27CF31F50BD4}"/>
              </a:ext>
            </a:extLst>
          </p:cNvPr>
          <p:cNvSpPr>
            <a:spLocks noGrp="1"/>
          </p:cNvSpPr>
          <p:nvPr>
            <p:ph type="title"/>
          </p:nvPr>
        </p:nvSpPr>
        <p:spPr/>
        <p:txBody>
          <a:bodyPr/>
          <a:lstStyle/>
          <a:p>
            <a:r>
              <a:rPr lang="de-DE" dirty="0"/>
              <a:t>Kommunikation zwischen Ladesystem und Fahrzeug</a:t>
            </a:r>
          </a:p>
        </p:txBody>
      </p:sp>
      <p:sp>
        <p:nvSpPr>
          <p:cNvPr id="7" name="Textfeld 6">
            <a:extLst>
              <a:ext uri="{FF2B5EF4-FFF2-40B4-BE49-F238E27FC236}">
                <a16:creationId xmlns:a16="http://schemas.microsoft.com/office/drawing/2014/main" id="{E32182A9-67A4-8F15-B570-C806EA411AF3}"/>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pic>
        <p:nvPicPr>
          <p:cNvPr id="9" name="Grafik 13">
            <a:extLst>
              <a:ext uri="{FF2B5EF4-FFF2-40B4-BE49-F238E27FC236}">
                <a16:creationId xmlns:a16="http://schemas.microsoft.com/office/drawing/2014/main" id="{E777B68F-58CC-A904-498F-CEB851ABAC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1700" y="1764295"/>
            <a:ext cx="4883454" cy="2738386"/>
          </a:xfrm>
          <a:prstGeom prst="rect">
            <a:avLst/>
          </a:prstGeom>
          <a:ln>
            <a:noFill/>
          </a:ln>
          <a:effectLst>
            <a:outerShdw blurRad="292100" dist="139700" dir="2700000" algn="tl" rotWithShape="0">
              <a:srgbClr val="333333">
                <a:alpha val="65000"/>
              </a:srgbClr>
            </a:outerShdw>
          </a:effectLst>
        </p:spPr>
      </p:pic>
      <p:pic>
        <p:nvPicPr>
          <p:cNvPr id="10" name="Grafik 14">
            <a:extLst>
              <a:ext uri="{FF2B5EF4-FFF2-40B4-BE49-F238E27FC236}">
                <a16:creationId xmlns:a16="http://schemas.microsoft.com/office/drawing/2014/main" id="{F50F6697-12D4-BE8C-B101-CDB20B1E73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29145" y="4994948"/>
            <a:ext cx="4883454" cy="1726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05009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150B2-EE9D-4B13-A9DD-5065BE8037C5}">
  <ds:schemaRefs>
    <ds:schemaRef ds:uri="f112106e-c22d-4e62-91a8-fee0c12b8c0c"/>
    <ds:schemaRef ds:uri="http://schemas.microsoft.com/office/2006/metadata/properties"/>
    <ds:schemaRef ds:uri="http://schemas.microsoft.com/office/2006/documentManagement/types"/>
    <ds:schemaRef ds:uri="http://purl.org/dc/elements/1.1/"/>
    <ds:schemaRef ds:uri="http://purl.org/dc/terms/"/>
    <ds:schemaRef ds:uri="0ba9638b-9898-400c-aa80-e8ce42f10e4c"/>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8C2BB4D-F3AD-43D2-A5A5-AF00D629DD25}"/>
</file>

<file path=customXml/itemProps3.xml><?xml version="1.0" encoding="utf-8"?>
<ds:datastoreItem xmlns:ds="http://schemas.openxmlformats.org/officeDocument/2006/customXml" ds:itemID="{95DB5BB9-B15F-48E4-8F7F-5169A140A5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2836</Words>
  <Application>Microsoft Macintosh PowerPoint</Application>
  <PresentationFormat>Benutzerdefiniert</PresentationFormat>
  <Paragraphs>627</Paragraphs>
  <Slides>48</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48</vt:i4>
      </vt:variant>
    </vt:vector>
  </HeadingPairs>
  <TitlesOfParts>
    <vt:vector size="58" baseType="lpstr">
      <vt:lpstr>Arial</vt:lpstr>
      <vt:lpstr>ArialMT</vt:lpstr>
      <vt:lpstr>Calibri</vt:lpstr>
      <vt:lpstr>Symbol</vt:lpstr>
      <vt:lpstr>TNG Pro</vt:lpstr>
      <vt:lpstr>Tw Cen MT</vt:lpstr>
      <vt:lpstr>Wingdings</vt:lpstr>
      <vt:lpstr>Wingdings 2</vt:lpstr>
      <vt:lpstr>ヒラギノ角ゴ Pro W3</vt:lpstr>
      <vt:lpstr>1_Median</vt:lpstr>
      <vt:lpstr>Unterweisungsmodul</vt:lpstr>
      <vt:lpstr>In diesem Modul lernen Sie unter anderem</vt:lpstr>
      <vt:lpstr>Kommunikation zwischen Ladesystem und Fahrzeug</vt:lpstr>
      <vt:lpstr>Standard Steckertypen</vt:lpstr>
      <vt:lpstr>Kommunikation zwischen Ladesystem und Fahrzeug</vt:lpstr>
      <vt:lpstr>Kommunikation zwischen Ladesystem und Fahrzeug</vt:lpstr>
      <vt:lpstr>Kommunikation zwischen Ladesystem und Fahrzeug</vt:lpstr>
      <vt:lpstr>Kommunikation zwischen Ladesystem und Fahrzeug</vt:lpstr>
      <vt:lpstr>Kommunikation zwischen Ladesystem und Fahrzeug</vt:lpstr>
      <vt:lpstr>Prüfung von Ladekabeln</vt:lpstr>
      <vt:lpstr>Prüfung</vt:lpstr>
      <vt:lpstr>Sichtprüfung</vt:lpstr>
      <vt:lpstr>Messung Ladekabel Mode 2 mit ICCB</vt:lpstr>
      <vt:lpstr>Messung Ladekabel Mode 3</vt:lpstr>
      <vt:lpstr>Messung Schutzleiterwiderstand</vt:lpstr>
      <vt:lpstr>Messung Schutzleiterwiderstand</vt:lpstr>
      <vt:lpstr>Isolationswiderstandsmessung</vt:lpstr>
      <vt:lpstr>Messung des Schutzleiterstromes</vt:lpstr>
      <vt:lpstr>Auslösestrom und Auslösezeit PRCD</vt:lpstr>
      <vt:lpstr>Ladekabel Mode 3 - Strombelastbarkeit der Ladeleitung</vt:lpstr>
      <vt:lpstr>Ladekabel Mode 2</vt:lpstr>
      <vt:lpstr>Ladekabel Mode 2</vt:lpstr>
      <vt:lpstr>Konduktives Laden von Elektrofahrzeugen</vt:lpstr>
      <vt:lpstr>Ladestation</vt:lpstr>
      <vt:lpstr>Planung von Ladestationen</vt:lpstr>
      <vt:lpstr>Planung von Ladestationen</vt:lpstr>
      <vt:lpstr>Planung von Ladestationen</vt:lpstr>
      <vt:lpstr>Planung von Ladestationen</vt:lpstr>
      <vt:lpstr>Planung von Ladestationen</vt:lpstr>
      <vt:lpstr>Prüfung der Ladeinfrastruktur</vt:lpstr>
      <vt:lpstr>Sichtprüfung</vt:lpstr>
      <vt:lpstr>Sichtprüfung</vt:lpstr>
      <vt:lpstr>Niederohmigkeit des Schutzleitersystems</vt:lpstr>
      <vt:lpstr>Isolationswiderstand</vt:lpstr>
      <vt:lpstr>Isolationswiderstand</vt:lpstr>
      <vt:lpstr>Messung der Schleifenimpedanz</vt:lpstr>
      <vt:lpstr>Messung der Schleifenimpedanz</vt:lpstr>
      <vt:lpstr>Überprüfung der Wirksamkeit von Fehlerstrom-Schutzeinrichtungen</vt:lpstr>
      <vt:lpstr>Überprüfung der Wirksamkeit von Fehlerstrom-Schutzeinrichtungen</vt:lpstr>
      <vt:lpstr>Überprüfung der Wirksamkeit von Fehlerstrom-Schutzeinrichtungen</vt:lpstr>
      <vt:lpstr>Überprüfung der Wirksamkeit von Fehlerstrom-Schutzeinrichtungen</vt:lpstr>
      <vt:lpstr>Überprüfung der Wirksamkeit von Fehlerstrom-Schutzeinrichtungen</vt:lpstr>
      <vt:lpstr>Drehfeldmessung</vt:lpstr>
      <vt:lpstr>Funktionsprüfung</vt:lpstr>
      <vt:lpstr>Prüfgeräte</vt:lpstr>
      <vt:lpstr>Dokumentation der Prüfung</vt:lpstr>
      <vt:lpstr>Dokumentation der Prüfung</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Prüfung von Ladesäulen und Ladekabeln</dc:title>
  <dc:creator>René Brünn</dc:creator>
  <cp:lastModifiedBy>René Brünn</cp:lastModifiedBy>
  <cp:revision>20</cp:revision>
  <dcterms:created xsi:type="dcterms:W3CDTF">2015-03-20T11:44:40Z</dcterms:created>
  <dcterms:modified xsi:type="dcterms:W3CDTF">2024-03-26T12:46:31Z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