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notesMasterIdLst>
    <p:notesMasterId r:id="rId35"/>
  </p:notesMasterIdLst>
  <p:handoutMasterIdLst>
    <p:handoutMasterId r:id="rId36"/>
  </p:handoutMasterIdLst>
  <p:sldIdLst>
    <p:sldId id="328" r:id="rId5"/>
    <p:sldId id="331" r:id="rId6"/>
    <p:sldId id="373" r:id="rId7"/>
    <p:sldId id="275" r:id="rId8"/>
    <p:sldId id="277" r:id="rId9"/>
    <p:sldId id="379" r:id="rId10"/>
    <p:sldId id="380" r:id="rId11"/>
    <p:sldId id="381" r:id="rId12"/>
    <p:sldId id="382" r:id="rId13"/>
    <p:sldId id="383" r:id="rId14"/>
    <p:sldId id="384" r:id="rId15"/>
    <p:sldId id="385" r:id="rId16"/>
    <p:sldId id="386" r:id="rId17"/>
    <p:sldId id="387" r:id="rId18"/>
    <p:sldId id="388" r:id="rId19"/>
    <p:sldId id="389" r:id="rId20"/>
    <p:sldId id="390" r:id="rId21"/>
    <p:sldId id="374" r:id="rId22"/>
    <p:sldId id="391" r:id="rId23"/>
    <p:sldId id="401" r:id="rId24"/>
    <p:sldId id="392" r:id="rId25"/>
    <p:sldId id="393" r:id="rId26"/>
    <p:sldId id="394" r:id="rId27"/>
    <p:sldId id="395" r:id="rId28"/>
    <p:sldId id="396" r:id="rId29"/>
    <p:sldId id="397" r:id="rId30"/>
    <p:sldId id="398" r:id="rId31"/>
    <p:sldId id="399" r:id="rId32"/>
    <p:sldId id="400" r:id="rId33"/>
    <p:sldId id="327" r:id="rId34"/>
  </p:sldIdLst>
  <p:sldSz cx="10693400" cy="7561263"/>
  <p:notesSz cx="6858000" cy="9144000"/>
  <p:defaultTextStyle>
    <a:defPPr>
      <a:defRPr lang="en-US"/>
    </a:defPPr>
    <a:lvl1pPr marL="0" algn="l" defTabSz="1043056" rtl="0" eaLnBrk="1" latinLnBrk="0" hangingPunct="1">
      <a:defRPr sz="2100" kern="1200">
        <a:solidFill>
          <a:schemeClr val="tx1"/>
        </a:solidFill>
        <a:latin typeface="+mn-lt"/>
        <a:ea typeface="+mn-ea"/>
        <a:cs typeface="+mn-cs"/>
      </a:defRPr>
    </a:lvl1pPr>
    <a:lvl2pPr marL="521528" algn="l" defTabSz="1043056" rtl="0" eaLnBrk="1" latinLnBrk="0" hangingPunct="1">
      <a:defRPr sz="2100" kern="1200">
        <a:solidFill>
          <a:schemeClr val="tx1"/>
        </a:solidFill>
        <a:latin typeface="+mn-lt"/>
        <a:ea typeface="+mn-ea"/>
        <a:cs typeface="+mn-cs"/>
      </a:defRPr>
    </a:lvl2pPr>
    <a:lvl3pPr marL="1043056" algn="l" defTabSz="1043056" rtl="0" eaLnBrk="1" latinLnBrk="0" hangingPunct="1">
      <a:defRPr sz="2100" kern="1200">
        <a:solidFill>
          <a:schemeClr val="tx1"/>
        </a:solidFill>
        <a:latin typeface="+mn-lt"/>
        <a:ea typeface="+mn-ea"/>
        <a:cs typeface="+mn-cs"/>
      </a:defRPr>
    </a:lvl3pPr>
    <a:lvl4pPr marL="1564584" algn="l" defTabSz="1043056" rtl="0" eaLnBrk="1" latinLnBrk="0" hangingPunct="1">
      <a:defRPr sz="2100" kern="1200">
        <a:solidFill>
          <a:schemeClr val="tx1"/>
        </a:solidFill>
        <a:latin typeface="+mn-lt"/>
        <a:ea typeface="+mn-ea"/>
        <a:cs typeface="+mn-cs"/>
      </a:defRPr>
    </a:lvl4pPr>
    <a:lvl5pPr marL="2086112" algn="l" defTabSz="1043056" rtl="0" eaLnBrk="1" latinLnBrk="0" hangingPunct="1">
      <a:defRPr sz="2100" kern="1200">
        <a:solidFill>
          <a:schemeClr val="tx1"/>
        </a:solidFill>
        <a:latin typeface="+mn-lt"/>
        <a:ea typeface="+mn-ea"/>
        <a:cs typeface="+mn-cs"/>
      </a:defRPr>
    </a:lvl5pPr>
    <a:lvl6pPr marL="2607640" algn="l" defTabSz="1043056" rtl="0" eaLnBrk="1" latinLnBrk="0" hangingPunct="1">
      <a:defRPr sz="2100" kern="1200">
        <a:solidFill>
          <a:schemeClr val="tx1"/>
        </a:solidFill>
        <a:latin typeface="+mn-lt"/>
        <a:ea typeface="+mn-ea"/>
        <a:cs typeface="+mn-cs"/>
      </a:defRPr>
    </a:lvl6pPr>
    <a:lvl7pPr marL="3129168" algn="l" defTabSz="1043056" rtl="0" eaLnBrk="1" latinLnBrk="0" hangingPunct="1">
      <a:defRPr sz="2100" kern="1200">
        <a:solidFill>
          <a:schemeClr val="tx1"/>
        </a:solidFill>
        <a:latin typeface="+mn-lt"/>
        <a:ea typeface="+mn-ea"/>
        <a:cs typeface="+mn-cs"/>
      </a:defRPr>
    </a:lvl7pPr>
    <a:lvl8pPr marL="3650696" algn="l" defTabSz="1043056" rtl="0" eaLnBrk="1" latinLnBrk="0" hangingPunct="1">
      <a:defRPr sz="2100" kern="1200">
        <a:solidFill>
          <a:schemeClr val="tx1"/>
        </a:solidFill>
        <a:latin typeface="+mn-lt"/>
        <a:ea typeface="+mn-ea"/>
        <a:cs typeface="+mn-cs"/>
      </a:defRPr>
    </a:lvl8pPr>
    <a:lvl9pPr marL="4172224" algn="l" defTabSz="1043056" rtl="0" eaLnBrk="1" latinLnBrk="0" hangingPunct="1">
      <a:defRPr sz="21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guide id="3" orient="horz" pos="2382">
          <p15:clr>
            <a:srgbClr val="A4A3A4"/>
          </p15:clr>
        </p15:guide>
        <p15:guide id="4" pos="3368">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Rene Rethfeldt" initials="RR" lastIdx="2" clrIdx="0"/>
  <p:cmAuthor id="1" name="Kevin W" initials="KW" lastIdx="5" clrIdx="1">
    <p:extLst>
      <p:ext uri="{19B8F6BF-5375-455C-9EA6-DF929625EA0E}">
        <p15:presenceInfo xmlns:p15="http://schemas.microsoft.com/office/powerpoint/2012/main" userId="1b61c36151cb8758"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AD7A8"/>
    <a:srgbClr val="95C02A"/>
    <a:srgbClr val="313130"/>
    <a:srgbClr val="707173"/>
    <a:srgbClr val="9C9E9F"/>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4B5C066-2E7E-BF4E-9C7C-967961940B04}" v="2" dt="2022-12-08T09:11:15.575"/>
  </p1510:revLst>
</p1510:revInfo>
</file>

<file path=ppt/tableStyles.xml><?xml version="1.0" encoding="utf-8"?>
<a:tblStyleLst xmlns:a="http://schemas.openxmlformats.org/drawingml/2006/main" def="{5C22544A-7EE6-4342-B048-85BDC9FD1C3A}">
  <a:tblStyle styleId="{BC89EF96-8CEA-46FF-86C4-4CE0E7609802}" styleName="Helle Formatvorlage 3 - Akz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6040"/>
    <p:restoredTop sz="94798"/>
  </p:normalViewPr>
  <p:slideViewPr>
    <p:cSldViewPr snapToGrid="0" snapToObjects="1">
      <p:cViewPr varScale="1">
        <p:scale>
          <a:sx n="115" d="100"/>
          <a:sy n="115" d="100"/>
        </p:scale>
        <p:origin x="1416" y="200"/>
      </p:cViewPr>
      <p:guideLst>
        <p:guide orient="horz" pos="2160"/>
        <p:guide pos="2880"/>
        <p:guide orient="horz" pos="2382"/>
        <p:guide pos="3368"/>
      </p:guideLst>
    </p:cSldViewPr>
  </p:slideViewPr>
  <p:notesTextViewPr>
    <p:cViewPr>
      <p:scale>
        <a:sx n="100" d="100"/>
        <a:sy n="100" d="100"/>
      </p:scale>
      <p:origin x="0" y="0"/>
    </p:cViewPr>
  </p:notesTextViewPr>
  <p:notesViewPr>
    <p:cSldViewPr snapToGrid="0" snapToObjects="1">
      <p:cViewPr varScale="1">
        <p:scale>
          <a:sx n="99" d="100"/>
          <a:sy n="99" d="100"/>
        </p:scale>
        <p:origin x="3064" y="184"/>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viewProps" Target="viewProps.xml"/><Relationship Id="rId21" Type="http://schemas.openxmlformats.org/officeDocument/2006/relationships/slide" Target="slides/slide17.xml"/><Relationship Id="rId34" Type="http://schemas.openxmlformats.org/officeDocument/2006/relationships/slide" Target="slides/slide30.xml"/><Relationship Id="rId42" Type="http://schemas.microsoft.com/office/2015/10/relationships/revisionInfo" Target="revisionInfo.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commentAuthors" Target="commentAuthors.xml"/><Relationship Id="rId40"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handoutMaster" Target="handoutMasters/handoutMaster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notesMaster" Target="notesMasters/notesMaster1.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a:extLst>
              <a:ext uri="{FF2B5EF4-FFF2-40B4-BE49-F238E27FC236}">
                <a16:creationId xmlns:a16="http://schemas.microsoft.com/office/drawing/2014/main" id="{9E24CA49-D0AF-C243-ABC7-BA8CE6796436}"/>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de-DE"/>
          </a:p>
        </p:txBody>
      </p:sp>
      <p:sp>
        <p:nvSpPr>
          <p:cNvPr id="3" name="Datumsplatzhalter 2">
            <a:extLst>
              <a:ext uri="{FF2B5EF4-FFF2-40B4-BE49-F238E27FC236}">
                <a16:creationId xmlns:a16="http://schemas.microsoft.com/office/drawing/2014/main" id="{7D92F57F-57C1-D44D-849E-1A9EF8E2FC06}"/>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4EED5537-8960-5345-9676-6A014C1001AA}" type="datetimeFigureOut">
              <a:rPr lang="de-DE" smtClean="0"/>
              <a:t>20.11.24</a:t>
            </a:fld>
            <a:endParaRPr lang="de-DE"/>
          </a:p>
        </p:txBody>
      </p:sp>
      <p:sp>
        <p:nvSpPr>
          <p:cNvPr id="4" name="Fußzeilenplatzhalter 3">
            <a:extLst>
              <a:ext uri="{FF2B5EF4-FFF2-40B4-BE49-F238E27FC236}">
                <a16:creationId xmlns:a16="http://schemas.microsoft.com/office/drawing/2014/main" id="{B536374D-DD61-FF48-B6FD-CF7AF51CED3B}"/>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de-DE"/>
          </a:p>
        </p:txBody>
      </p:sp>
      <p:sp>
        <p:nvSpPr>
          <p:cNvPr id="5" name="Foliennummernplatzhalter 4">
            <a:extLst>
              <a:ext uri="{FF2B5EF4-FFF2-40B4-BE49-F238E27FC236}">
                <a16:creationId xmlns:a16="http://schemas.microsoft.com/office/drawing/2014/main" id="{E5445D95-BDB8-C044-B780-EE58A00EF7C5}"/>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CAD358C9-E22C-AD4F-B815-9935829B3979}" type="slidenum">
              <a:rPr lang="de-DE" smtClean="0"/>
              <a:t>‹Nr.›</a:t>
            </a:fld>
            <a:endParaRPr lang="de-DE"/>
          </a:p>
        </p:txBody>
      </p:sp>
    </p:spTree>
    <p:extLst>
      <p:ext uri="{BB962C8B-B14F-4D97-AF65-F5344CB8AC3E}">
        <p14:creationId xmlns:p14="http://schemas.microsoft.com/office/powerpoint/2010/main" val="405818611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de-DE"/>
          </a:p>
        </p:txBody>
      </p:sp>
      <p:sp>
        <p:nvSpPr>
          <p:cNvPr id="3" name="Datumsplatzhalt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2EE1D88-0E6A-4539-9D35-3D390C4BC5E1}" type="datetimeFigureOut">
              <a:rPr lang="de-DE" smtClean="0"/>
              <a:t>20.11.24</a:t>
            </a:fld>
            <a:endParaRPr lang="de-DE"/>
          </a:p>
        </p:txBody>
      </p:sp>
      <p:sp>
        <p:nvSpPr>
          <p:cNvPr id="4" name="Folienbildplatzhalter 3"/>
          <p:cNvSpPr>
            <a:spLocks noGrp="1" noRot="1" noChangeAspect="1"/>
          </p:cNvSpPr>
          <p:nvPr>
            <p:ph type="sldImg" idx="2"/>
          </p:nvPr>
        </p:nvSpPr>
        <p:spPr>
          <a:xfrm>
            <a:off x="1004888" y="685800"/>
            <a:ext cx="4848225" cy="3429000"/>
          </a:xfrm>
          <a:prstGeom prst="rect">
            <a:avLst/>
          </a:prstGeom>
          <a:noFill/>
          <a:ln w="12700">
            <a:solidFill>
              <a:prstClr val="black"/>
            </a:solidFill>
          </a:ln>
        </p:spPr>
        <p:txBody>
          <a:bodyPr vert="horz" lIns="91440" tIns="45720" rIns="91440" bIns="45720" rtlCol="0" anchor="ctr"/>
          <a:lstStyle/>
          <a:p>
            <a:endParaRPr lang="de-DE"/>
          </a:p>
        </p:txBody>
      </p:sp>
      <p:sp>
        <p:nvSpPr>
          <p:cNvPr id="5" name="Notizenplatzhalt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6" name="Fußzeilenplatzhalt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de-DE"/>
          </a:p>
        </p:txBody>
      </p:sp>
      <p:sp>
        <p:nvSpPr>
          <p:cNvPr id="7" name="Foliennummernplatzhalt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424071B-1E21-49AC-A8E1-A6A2B915F8F7}" type="slidenum">
              <a:rPr lang="de-DE" smtClean="0"/>
              <a:t>‹Nr.›</a:t>
            </a:fld>
            <a:endParaRPr lang="de-DE"/>
          </a:p>
        </p:txBody>
      </p:sp>
    </p:spTree>
    <p:extLst>
      <p:ext uri="{BB962C8B-B14F-4D97-AF65-F5344CB8AC3E}">
        <p14:creationId xmlns:p14="http://schemas.microsoft.com/office/powerpoint/2010/main" val="2512198200"/>
      </p:ext>
    </p:extLst>
  </p:cSld>
  <p:clrMap bg1="lt1" tx1="dk1" bg2="lt2" tx2="dk2" accent1="accent1" accent2="accent2" accent3="accent3" accent4="accent4" accent5="accent5" accent6="accent6" hlink="hlink" folHlink="folHlink"/>
  <p:notesStyle>
    <a:lvl1pPr marL="0" algn="l" defTabSz="1043056" rtl="0" eaLnBrk="1" latinLnBrk="0" hangingPunct="1">
      <a:defRPr sz="1400" kern="1200">
        <a:solidFill>
          <a:schemeClr val="tx1"/>
        </a:solidFill>
        <a:latin typeface="+mn-lt"/>
        <a:ea typeface="+mn-ea"/>
        <a:cs typeface="+mn-cs"/>
      </a:defRPr>
    </a:lvl1pPr>
    <a:lvl2pPr marL="521528" algn="l" defTabSz="1043056" rtl="0" eaLnBrk="1" latinLnBrk="0" hangingPunct="1">
      <a:defRPr sz="1400" kern="1200">
        <a:solidFill>
          <a:schemeClr val="tx1"/>
        </a:solidFill>
        <a:latin typeface="+mn-lt"/>
        <a:ea typeface="+mn-ea"/>
        <a:cs typeface="+mn-cs"/>
      </a:defRPr>
    </a:lvl2pPr>
    <a:lvl3pPr marL="1043056" algn="l" defTabSz="1043056" rtl="0" eaLnBrk="1" latinLnBrk="0" hangingPunct="1">
      <a:defRPr sz="1400" kern="1200">
        <a:solidFill>
          <a:schemeClr val="tx1"/>
        </a:solidFill>
        <a:latin typeface="+mn-lt"/>
        <a:ea typeface="+mn-ea"/>
        <a:cs typeface="+mn-cs"/>
      </a:defRPr>
    </a:lvl3pPr>
    <a:lvl4pPr marL="1564584" algn="l" defTabSz="1043056" rtl="0" eaLnBrk="1" latinLnBrk="0" hangingPunct="1">
      <a:defRPr sz="1400" kern="1200">
        <a:solidFill>
          <a:schemeClr val="tx1"/>
        </a:solidFill>
        <a:latin typeface="+mn-lt"/>
        <a:ea typeface="+mn-ea"/>
        <a:cs typeface="+mn-cs"/>
      </a:defRPr>
    </a:lvl4pPr>
    <a:lvl5pPr marL="2086112" algn="l" defTabSz="1043056" rtl="0" eaLnBrk="1" latinLnBrk="0" hangingPunct="1">
      <a:defRPr sz="1400" kern="1200">
        <a:solidFill>
          <a:schemeClr val="tx1"/>
        </a:solidFill>
        <a:latin typeface="+mn-lt"/>
        <a:ea typeface="+mn-ea"/>
        <a:cs typeface="+mn-cs"/>
      </a:defRPr>
    </a:lvl5pPr>
    <a:lvl6pPr marL="2607640" algn="l" defTabSz="1043056" rtl="0" eaLnBrk="1" latinLnBrk="0" hangingPunct="1">
      <a:defRPr sz="1400" kern="1200">
        <a:solidFill>
          <a:schemeClr val="tx1"/>
        </a:solidFill>
        <a:latin typeface="+mn-lt"/>
        <a:ea typeface="+mn-ea"/>
        <a:cs typeface="+mn-cs"/>
      </a:defRPr>
    </a:lvl6pPr>
    <a:lvl7pPr marL="3129168" algn="l" defTabSz="1043056" rtl="0" eaLnBrk="1" latinLnBrk="0" hangingPunct="1">
      <a:defRPr sz="1400" kern="1200">
        <a:solidFill>
          <a:schemeClr val="tx1"/>
        </a:solidFill>
        <a:latin typeface="+mn-lt"/>
        <a:ea typeface="+mn-ea"/>
        <a:cs typeface="+mn-cs"/>
      </a:defRPr>
    </a:lvl7pPr>
    <a:lvl8pPr marL="3650696" algn="l" defTabSz="1043056" rtl="0" eaLnBrk="1" latinLnBrk="0" hangingPunct="1">
      <a:defRPr sz="1400" kern="1200">
        <a:solidFill>
          <a:schemeClr val="tx1"/>
        </a:solidFill>
        <a:latin typeface="+mn-lt"/>
        <a:ea typeface="+mn-ea"/>
        <a:cs typeface="+mn-cs"/>
      </a:defRPr>
    </a:lvl8pPr>
    <a:lvl9pPr marL="4172224" algn="l" defTabSz="1043056" rtl="0" eaLnBrk="1" latinLnBrk="0" hangingPunct="1">
      <a:defRPr sz="14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bg>
      <p:bgPr>
        <a:gradFill flip="none" rotWithShape="1">
          <a:gsLst>
            <a:gs pos="0">
              <a:srgbClr val="B8B4AD">
                <a:lumMod val="56000"/>
              </a:srgbClr>
            </a:gs>
            <a:gs pos="68000">
              <a:srgbClr val="313130">
                <a:lumMod val="100000"/>
                <a:alpha val="98000"/>
              </a:srgbClr>
            </a:gs>
          </a:gsLst>
          <a:path path="circle">
            <a:fillToRect l="50000" t="50000" r="50000" b="50000"/>
          </a:path>
          <a:tileRect/>
        </a:gradFill>
        <a:effectLst/>
      </p:bgPr>
    </p:bg>
    <p:spTree>
      <p:nvGrpSpPr>
        <p:cNvPr id="1" name=""/>
        <p:cNvGrpSpPr/>
        <p:nvPr/>
      </p:nvGrpSpPr>
      <p:grpSpPr>
        <a:xfrm>
          <a:off x="0" y="0"/>
          <a:ext cx="0" cy="0"/>
          <a:chOff x="0" y="0"/>
          <a:chExt cx="0" cy="0"/>
        </a:xfrm>
      </p:grpSpPr>
      <p:pic>
        <p:nvPicPr>
          <p:cNvPr id="2" name="Grafik 1">
            <a:extLst>
              <a:ext uri="{FF2B5EF4-FFF2-40B4-BE49-F238E27FC236}">
                <a16:creationId xmlns:a16="http://schemas.microsoft.com/office/drawing/2014/main" id="{230383D4-9E6E-F742-87EC-3CF28B4362C9}"/>
              </a:ext>
            </a:extLst>
          </p:cNvPr>
          <p:cNvPicPr>
            <a:picLocks noChangeAspect="1"/>
          </p:cNvPicPr>
          <p:nvPr userDrawn="1"/>
        </p:nvPicPr>
        <p:blipFill>
          <a:blip r:embed="rId2"/>
          <a:stretch>
            <a:fillRect/>
          </a:stretch>
        </p:blipFill>
        <p:spPr>
          <a:xfrm>
            <a:off x="4577443" y="2944244"/>
            <a:ext cx="1572986" cy="1572986"/>
          </a:xfrm>
          <a:prstGeom prst="rect">
            <a:avLst/>
          </a:prstGeom>
          <a:effectLst>
            <a:outerShdw blurRad="50800" dist="127000" dir="2700000" algn="tl" rotWithShape="0">
              <a:prstClr val="black">
                <a:alpha val="36000"/>
              </a:prstClr>
            </a:outerShdw>
          </a:effectLst>
        </p:spPr>
      </p:pic>
      <p:sp>
        <p:nvSpPr>
          <p:cNvPr id="8" name="Textplatzhalter 7">
            <a:extLst>
              <a:ext uri="{FF2B5EF4-FFF2-40B4-BE49-F238E27FC236}">
                <a16:creationId xmlns:a16="http://schemas.microsoft.com/office/drawing/2014/main" id="{256D0CF8-833C-433D-9E79-C57981285049}"/>
              </a:ext>
            </a:extLst>
          </p:cNvPr>
          <p:cNvSpPr>
            <a:spLocks noGrp="1"/>
          </p:cNvSpPr>
          <p:nvPr>
            <p:ph type="body" sz="quarter" idx="10"/>
          </p:nvPr>
        </p:nvSpPr>
        <p:spPr>
          <a:xfrm>
            <a:off x="574675" y="487363"/>
            <a:ext cx="9513888" cy="2270125"/>
          </a:xfrm>
        </p:spPr>
        <p:txBody>
          <a:body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_Content with Caption">
    <p:spTree>
      <p:nvGrpSpPr>
        <p:cNvPr id="1" name=""/>
        <p:cNvGrpSpPr/>
        <p:nvPr/>
      </p:nvGrpSpPr>
      <p:grpSpPr>
        <a:xfrm>
          <a:off x="0" y="0"/>
          <a:ext cx="0" cy="0"/>
          <a:chOff x="0" y="0"/>
          <a:chExt cx="0" cy="0"/>
        </a:xfrm>
      </p:grpSpPr>
      <p:sp>
        <p:nvSpPr>
          <p:cNvPr id="2" name="Titel 1"/>
          <p:cNvSpPr>
            <a:spLocks noGrp="1"/>
          </p:cNvSpPr>
          <p:nvPr>
            <p:ph type="title"/>
          </p:nvPr>
        </p:nvSpPr>
        <p:spPr>
          <a:xfrm>
            <a:off x="712894" y="301050"/>
            <a:ext cx="8364432" cy="959160"/>
          </a:xfrm>
        </p:spPr>
        <p:txBody>
          <a:bodyPr anchor="ctr">
            <a:normAutofit/>
          </a:bodyPr>
          <a:lstStyle>
            <a:lvl1pPr algn="l">
              <a:buNone/>
              <a:defRPr sz="2400" b="1">
                <a:solidFill>
                  <a:schemeClr val="tx1"/>
                </a:solidFill>
              </a:defRPr>
            </a:lvl1pPr>
          </a:lstStyle>
          <a:p>
            <a:endParaRPr kumimoji="0" lang="en-US" dirty="0"/>
          </a:p>
        </p:txBody>
      </p:sp>
      <p:sp>
        <p:nvSpPr>
          <p:cNvPr id="5" name="Datumsplatzhalter 4"/>
          <p:cNvSpPr>
            <a:spLocks noGrp="1"/>
          </p:cNvSpPr>
          <p:nvPr>
            <p:ph type="dt" sz="half" idx="10"/>
          </p:nvPr>
        </p:nvSpPr>
        <p:spPr>
          <a:xfrm>
            <a:off x="7128934" y="6889151"/>
            <a:ext cx="3118908" cy="402567"/>
          </a:xfrm>
          <a:prstGeom prst="rect">
            <a:avLst/>
          </a:prstGeom>
        </p:spPr>
        <p:txBody>
          <a:bodyPr/>
          <a:lstStyle/>
          <a:p>
            <a:pPr eaLnBrk="1" latinLnBrk="0" hangingPunct="1"/>
            <a:fld id="{23A271A1-F6D6-438B-A432-4747EE7ECD40}" type="datetimeFigureOut">
              <a:rPr lang="en-US" smtClean="0"/>
              <a:pPr eaLnBrk="1" latinLnBrk="0" hangingPunct="1"/>
              <a:t>11/20/24</a:t>
            </a:fld>
            <a:endParaRPr lang="en-US"/>
          </a:p>
        </p:txBody>
      </p:sp>
      <p:sp>
        <p:nvSpPr>
          <p:cNvPr id="6" name="Fußzeilenplatzhalter 5"/>
          <p:cNvSpPr>
            <a:spLocks noGrp="1"/>
          </p:cNvSpPr>
          <p:nvPr>
            <p:ph type="ftr" sz="quarter" idx="11"/>
          </p:nvPr>
        </p:nvSpPr>
        <p:spPr>
          <a:xfrm>
            <a:off x="712894" y="6888938"/>
            <a:ext cx="6339655" cy="402567"/>
          </a:xfrm>
          <a:prstGeom prst="rect">
            <a:avLst/>
          </a:prstGeom>
        </p:spPr>
        <p:txBody>
          <a:bodyPr/>
          <a:lstStyle/>
          <a:p>
            <a:endParaRPr kumimoji="0" lang="en-US"/>
          </a:p>
        </p:txBody>
      </p:sp>
      <p:sp>
        <p:nvSpPr>
          <p:cNvPr id="7" name="Foliennummernplatzhalter 6"/>
          <p:cNvSpPr>
            <a:spLocks noGrp="1"/>
          </p:cNvSpPr>
          <p:nvPr>
            <p:ph type="sldNum" sz="quarter" idx="12"/>
          </p:nvPr>
        </p:nvSpPr>
        <p:spPr/>
        <p:txBody>
          <a:bodyPr/>
          <a:lstStyle>
            <a:lvl1pPr>
              <a:defRPr>
                <a:solidFill>
                  <a:srgbClr val="FFFFFF"/>
                </a:solidFill>
              </a:defRPr>
            </a:lvl1pPr>
          </a:lstStyle>
          <a:p>
            <a:pPr eaLnBrk="1" latinLnBrk="0" hangingPunct="1"/>
            <a:fld id="{F0C94032-CD4C-4C25-B0C2-CEC720522D92}" type="slidenum">
              <a:rPr kumimoji="0" lang="en-US" smtClean="0"/>
              <a:pPr eaLnBrk="1" latinLnBrk="0" hangingPunct="1"/>
              <a:t>‹Nr.›</a:t>
            </a:fld>
            <a:endParaRPr kumimoji="0" lang="en-US">
              <a:solidFill>
                <a:srgbClr val="FFFFFF"/>
              </a:solidFill>
            </a:endParaRPr>
          </a:p>
        </p:txBody>
      </p:sp>
      <p:sp>
        <p:nvSpPr>
          <p:cNvPr id="3" name="Textplatzhalter 2"/>
          <p:cNvSpPr>
            <a:spLocks noGrp="1"/>
          </p:cNvSpPr>
          <p:nvPr>
            <p:ph type="body" idx="2"/>
          </p:nvPr>
        </p:nvSpPr>
        <p:spPr>
          <a:xfrm>
            <a:off x="712893" y="1932323"/>
            <a:ext cx="1871345" cy="4788800"/>
          </a:xfrm>
          <a:ln w="50800" cap="sq" cmpd="dbl" algn="ctr">
            <a:solidFill>
              <a:schemeClr val="accent2"/>
            </a:solidFill>
            <a:prstDash val="solid"/>
            <a:miter lim="800000"/>
          </a:ln>
          <a:effectLst/>
        </p:spPr>
        <p:style>
          <a:lnRef idx="3">
            <a:schemeClr val="lt1"/>
          </a:lnRef>
          <a:fillRef idx="1">
            <a:schemeClr val="accent2"/>
          </a:fillRef>
          <a:effectRef idx="1">
            <a:schemeClr val="accent2"/>
          </a:effectRef>
          <a:fontRef idx="minor">
            <a:schemeClr val="lt1"/>
          </a:fontRef>
        </p:style>
        <p:txBody>
          <a:bodyPr lIns="156458" tIns="208611" rIns="156458" bIns="104306">
            <a:normAutofit/>
          </a:bodyPr>
          <a:lstStyle>
            <a:lvl1pPr marL="0" indent="0">
              <a:spcAft>
                <a:spcPts val="1141"/>
              </a:spcAft>
              <a:buNone/>
              <a:defRPr sz="2000">
                <a:latin typeface="Arial" panose="020B0604020202020204" pitchFamily="34" charset="0"/>
                <a:cs typeface="Arial" panose="020B0604020202020204" pitchFamily="34" charset="0"/>
              </a:defRPr>
            </a:lvl1pPr>
            <a:lvl2pPr>
              <a:buNone/>
              <a:defRPr sz="1400"/>
            </a:lvl2pPr>
            <a:lvl3pPr>
              <a:buNone/>
              <a:defRPr sz="1100"/>
            </a:lvl3pPr>
            <a:lvl4pPr>
              <a:buNone/>
              <a:defRPr sz="1000"/>
            </a:lvl4pPr>
            <a:lvl5pPr>
              <a:buNone/>
              <a:defRPr sz="1000"/>
            </a:lvl5pPr>
          </a:lstStyle>
          <a:p>
            <a:pPr lvl="0" eaLnBrk="1" latinLnBrk="0" hangingPunct="1"/>
            <a:endParaRPr kumimoji="0" lang="en-US" dirty="0"/>
          </a:p>
        </p:txBody>
      </p:sp>
      <p:sp>
        <p:nvSpPr>
          <p:cNvPr id="9" name="Inhaltsplatzhalter 8"/>
          <p:cNvSpPr>
            <a:spLocks noGrp="1"/>
          </p:cNvSpPr>
          <p:nvPr>
            <p:ph sz="quarter" idx="1"/>
          </p:nvPr>
        </p:nvSpPr>
        <p:spPr>
          <a:xfrm>
            <a:off x="2762462" y="1932323"/>
            <a:ext cx="7485380" cy="4872814"/>
          </a:xfrm>
        </p:spPr>
        <p:txBody>
          <a:bodyPr/>
          <a:lstStyle/>
          <a:p>
            <a:pPr lvl="0" eaLnBrk="1" latinLnBrk="0" hangingPunct="1"/>
            <a:endParaRPr dirty="0"/>
          </a:p>
          <a:p>
            <a:pPr lvl="1" eaLnBrk="1" latinLnBrk="0" hangingPunct="1"/>
            <a:endParaRPr dirty="0"/>
          </a:p>
          <a:p>
            <a:pPr lvl="2" eaLnBrk="1" latinLnBrk="0" hangingPunct="1"/>
            <a:endParaRPr dirty="0"/>
          </a:p>
          <a:p>
            <a:pPr lvl="3" eaLnBrk="1" latinLnBrk="0" hangingPunct="1"/>
            <a:endParaRPr dirty="0"/>
          </a:p>
          <a:p>
            <a:pPr lvl="4" eaLnBrk="1" latinLnBrk="0" hangingPunct="1"/>
            <a:endParaRPr kumimoji="0" lang="en-US" dirty="0"/>
          </a:p>
        </p:txBody>
      </p:sp>
    </p:spTree>
    <p:extLst>
      <p:ext uri="{BB962C8B-B14F-4D97-AF65-F5344CB8AC3E}">
        <p14:creationId xmlns:p14="http://schemas.microsoft.com/office/powerpoint/2010/main" val="161097901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3">
        <a:schemeClr val="bg2"/>
      </p:bgRef>
    </p:bg>
    <p:spTree>
      <p:nvGrpSpPr>
        <p:cNvPr id="1" name=""/>
        <p:cNvGrpSpPr/>
        <p:nvPr/>
      </p:nvGrpSpPr>
      <p:grpSpPr>
        <a:xfrm>
          <a:off x="0" y="0"/>
          <a:ext cx="0" cy="0"/>
          <a:chOff x="0" y="0"/>
          <a:chExt cx="0" cy="0"/>
        </a:xfrm>
      </p:grpSpPr>
      <p:sp>
        <p:nvSpPr>
          <p:cNvPr id="4" name="Textplatzhalter 3"/>
          <p:cNvSpPr>
            <a:spLocks noGrp="1"/>
          </p:cNvSpPr>
          <p:nvPr>
            <p:ph type="body" sz="half" idx="2"/>
          </p:nvPr>
        </p:nvSpPr>
        <p:spPr>
          <a:xfrm>
            <a:off x="1871345" y="6049011"/>
            <a:ext cx="8554720" cy="756126"/>
          </a:xfrm>
        </p:spPr>
        <p:txBody>
          <a:bodyPr/>
          <a:lstStyle>
            <a:lvl1pPr marL="0" indent="0">
              <a:buFontTx/>
              <a:buNone/>
              <a:defRPr sz="1900"/>
            </a:lvl1pPr>
            <a:lvl2pPr>
              <a:buFontTx/>
              <a:buNone/>
              <a:defRPr sz="1400"/>
            </a:lvl2pPr>
            <a:lvl3pPr>
              <a:buFontTx/>
              <a:buNone/>
              <a:defRPr sz="1100"/>
            </a:lvl3pPr>
            <a:lvl4pPr>
              <a:buFontTx/>
              <a:buNone/>
              <a:defRPr sz="1000"/>
            </a:lvl4pPr>
            <a:lvl5pPr>
              <a:buFontTx/>
              <a:buNone/>
              <a:defRPr sz="1000"/>
            </a:lvl5pPr>
          </a:lstStyle>
          <a:p>
            <a:pPr lvl="0" eaLnBrk="1" latinLnBrk="0" hangingPunct="1"/>
            <a:endParaRPr kumimoji="0" lang="en-US"/>
          </a:p>
        </p:txBody>
      </p:sp>
      <p:sp>
        <p:nvSpPr>
          <p:cNvPr id="8" name="Rechteck 7"/>
          <p:cNvSpPr/>
          <p:nvPr/>
        </p:nvSpPr>
        <p:spPr bwMode="white">
          <a:xfrm>
            <a:off x="-10693" y="5040842"/>
            <a:ext cx="10693400" cy="977923"/>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lIns="104306" tIns="52153" rIns="104306" bIns="52153" anchor="ctr"/>
          <a:lstStyle/>
          <a:p>
            <a:pPr algn="ctr" eaLnBrk="1" latinLnBrk="0" hangingPunct="1"/>
            <a:endParaRPr kumimoji="0" lang="en-US"/>
          </a:p>
        </p:txBody>
      </p:sp>
      <p:sp>
        <p:nvSpPr>
          <p:cNvPr id="9" name="Rechteck 8"/>
          <p:cNvSpPr/>
          <p:nvPr/>
        </p:nvSpPr>
        <p:spPr>
          <a:xfrm>
            <a:off x="-10693" y="5141659"/>
            <a:ext cx="1710944" cy="786371"/>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lIns="104306" tIns="52153" rIns="104306" bIns="52153" anchor="ctr"/>
          <a:lstStyle/>
          <a:p>
            <a:pPr algn="ctr" eaLnBrk="1" latinLnBrk="0" hangingPunct="1"/>
            <a:endParaRPr kumimoji="0" lang="en-US"/>
          </a:p>
        </p:txBody>
      </p:sp>
      <p:sp>
        <p:nvSpPr>
          <p:cNvPr id="10" name="Rechteck 9"/>
          <p:cNvSpPr/>
          <p:nvPr/>
        </p:nvSpPr>
        <p:spPr>
          <a:xfrm>
            <a:off x="1807185" y="5131577"/>
            <a:ext cx="8886215" cy="786371"/>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lIns="104306" tIns="52153" rIns="104306" bIns="52153" anchor="ctr"/>
          <a:lstStyle/>
          <a:p>
            <a:pPr algn="ctr" eaLnBrk="1" latinLnBrk="0" hangingPunct="1"/>
            <a:endParaRPr kumimoji="0" lang="en-US"/>
          </a:p>
        </p:txBody>
      </p:sp>
      <p:sp>
        <p:nvSpPr>
          <p:cNvPr id="2" name="Titel 1"/>
          <p:cNvSpPr>
            <a:spLocks noGrp="1"/>
          </p:cNvSpPr>
          <p:nvPr>
            <p:ph type="title"/>
          </p:nvPr>
        </p:nvSpPr>
        <p:spPr>
          <a:xfrm>
            <a:off x="1871345" y="5124856"/>
            <a:ext cx="8554720" cy="756126"/>
          </a:xfrm>
        </p:spPr>
        <p:txBody>
          <a:bodyPr anchor="ctr"/>
          <a:lstStyle>
            <a:lvl1pPr algn="l">
              <a:buNone/>
              <a:defRPr sz="3200" b="0">
                <a:solidFill>
                  <a:srgbClr val="FFFFFF"/>
                </a:solidFill>
              </a:defRPr>
            </a:lvl1pPr>
          </a:lstStyle>
          <a:p>
            <a:endParaRPr kumimoji="0" lang="en-US"/>
          </a:p>
        </p:txBody>
      </p:sp>
      <p:sp>
        <p:nvSpPr>
          <p:cNvPr id="11" name="Rechteck 10"/>
          <p:cNvSpPr/>
          <p:nvPr/>
        </p:nvSpPr>
        <p:spPr bwMode="white">
          <a:xfrm>
            <a:off x="1693122" y="0"/>
            <a:ext cx="117627" cy="7571345"/>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lIns="104306" tIns="52153" rIns="104306" bIns="52153" anchor="ctr"/>
          <a:lstStyle/>
          <a:p>
            <a:pPr algn="ctr" eaLnBrk="1" latinLnBrk="0" hangingPunct="1"/>
            <a:endParaRPr kumimoji="0" lang="en-US"/>
          </a:p>
        </p:txBody>
      </p:sp>
      <p:sp>
        <p:nvSpPr>
          <p:cNvPr id="12" name="Datumsplatzhalter 11"/>
          <p:cNvSpPr>
            <a:spLocks noGrp="1"/>
          </p:cNvSpPr>
          <p:nvPr>
            <p:ph type="dt" sz="half" idx="10"/>
          </p:nvPr>
        </p:nvSpPr>
        <p:spPr>
          <a:xfrm>
            <a:off x="7307157" y="6889151"/>
            <a:ext cx="3118908" cy="402567"/>
          </a:xfrm>
          <a:prstGeom prst="rect">
            <a:avLst/>
          </a:prstGeom>
        </p:spPr>
        <p:txBody>
          <a:bodyPr rtlCol="0"/>
          <a:lstStyle/>
          <a:p>
            <a:pPr eaLnBrk="1" latinLnBrk="0" hangingPunct="1"/>
            <a:fld id="{23A271A1-F6D6-438B-A432-4747EE7ECD40}" type="datetimeFigureOut">
              <a:rPr lang="en-US" smtClean="0"/>
              <a:pPr eaLnBrk="1" latinLnBrk="0" hangingPunct="1"/>
              <a:t>11/20/24</a:t>
            </a:fld>
            <a:endParaRPr lang="en-US"/>
          </a:p>
        </p:txBody>
      </p:sp>
      <p:sp>
        <p:nvSpPr>
          <p:cNvPr id="13" name="Foliennummernplatzhalter 12"/>
          <p:cNvSpPr>
            <a:spLocks noGrp="1"/>
          </p:cNvSpPr>
          <p:nvPr>
            <p:ph type="sldNum" sz="quarter" idx="11"/>
          </p:nvPr>
        </p:nvSpPr>
        <p:spPr>
          <a:xfrm>
            <a:off x="0" y="5145858"/>
            <a:ext cx="1693122" cy="731626"/>
          </a:xfrm>
        </p:spPr>
        <p:txBody>
          <a:bodyPr rtlCol="0"/>
          <a:lstStyle>
            <a:lvl1pPr>
              <a:defRPr sz="3200"/>
            </a:lvl1pPr>
          </a:lstStyle>
          <a:p>
            <a:pPr algn="ctr" eaLnBrk="1" latinLnBrk="0" hangingPunct="1"/>
            <a:fld id="{F0C94032-CD4C-4C25-B0C2-CEC720522D92}" type="slidenum">
              <a:rPr kumimoji="0" lang="en-US" smtClean="0"/>
              <a:pPr algn="ctr" eaLnBrk="1" latinLnBrk="0" hangingPunct="1"/>
              <a:t>‹Nr.›</a:t>
            </a:fld>
            <a:endParaRPr kumimoji="0" lang="en-US" sz="3200"/>
          </a:p>
        </p:txBody>
      </p:sp>
      <p:sp>
        <p:nvSpPr>
          <p:cNvPr id="14" name="Fußzeilenplatzhalter 13"/>
          <p:cNvSpPr>
            <a:spLocks noGrp="1"/>
          </p:cNvSpPr>
          <p:nvPr>
            <p:ph type="ftr" sz="quarter" idx="12"/>
          </p:nvPr>
        </p:nvSpPr>
        <p:spPr>
          <a:xfrm>
            <a:off x="1871345" y="6888938"/>
            <a:ext cx="5346700" cy="402567"/>
          </a:xfrm>
          <a:prstGeom prst="rect">
            <a:avLst/>
          </a:prstGeom>
        </p:spPr>
        <p:txBody>
          <a:bodyPr rtlCol="0"/>
          <a:lstStyle/>
          <a:p>
            <a:endParaRPr kumimoji="0" lang="en-US"/>
          </a:p>
        </p:txBody>
      </p:sp>
      <p:sp>
        <p:nvSpPr>
          <p:cNvPr id="3" name="Bildplatzhalter 2"/>
          <p:cNvSpPr>
            <a:spLocks noGrp="1"/>
          </p:cNvSpPr>
          <p:nvPr>
            <p:ph type="pic" idx="1"/>
          </p:nvPr>
        </p:nvSpPr>
        <p:spPr>
          <a:xfrm>
            <a:off x="1825007" y="0"/>
            <a:ext cx="8868393" cy="5037481"/>
          </a:xfrm>
          <a:solidFill>
            <a:schemeClr val="accent1">
              <a:tint val="40000"/>
            </a:schemeClr>
          </a:solidFill>
          <a:ln>
            <a:noFill/>
          </a:ln>
        </p:spPr>
        <p:txBody>
          <a:bodyPr/>
          <a:lstStyle>
            <a:lvl1pPr marL="0" indent="0">
              <a:buNone/>
              <a:defRPr sz="3700"/>
            </a:lvl1pPr>
          </a:lstStyle>
          <a:p>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el 1"/>
          <p:cNvSpPr>
            <a:spLocks noGrp="1"/>
          </p:cNvSpPr>
          <p:nvPr>
            <p:ph type="title"/>
          </p:nvPr>
        </p:nvSpPr>
        <p:spPr>
          <a:xfrm>
            <a:off x="712893" y="252042"/>
            <a:ext cx="8412057" cy="1092182"/>
          </a:xfrm>
        </p:spPr>
        <p:txBody>
          <a:bodyPr/>
          <a:lstStyle/>
          <a:p>
            <a:endParaRPr kumimoji="0" lang="en-US" dirty="0"/>
          </a:p>
        </p:txBody>
      </p:sp>
      <p:sp>
        <p:nvSpPr>
          <p:cNvPr id="3" name="Vertikaler Textplatzhalter 2"/>
          <p:cNvSpPr>
            <a:spLocks noGrp="1"/>
          </p:cNvSpPr>
          <p:nvPr>
            <p:ph type="body" orient="vert" idx="1"/>
          </p:nvPr>
        </p:nvSpPr>
        <p:spPr/>
        <p:txBody>
          <a:bodyPr vert="eaVert"/>
          <a:lstStyle/>
          <a:p>
            <a:pPr lvl="0" eaLnBrk="1" latinLnBrk="0" hangingPunct="1"/>
            <a:endParaRPr/>
          </a:p>
          <a:p>
            <a:pPr lvl="1" eaLnBrk="1" latinLnBrk="0" hangingPunct="1"/>
            <a:endParaRPr/>
          </a:p>
          <a:p>
            <a:pPr lvl="2" eaLnBrk="1" latinLnBrk="0" hangingPunct="1"/>
            <a:endParaRPr/>
          </a:p>
          <a:p>
            <a:pPr lvl="3" eaLnBrk="1" latinLnBrk="0" hangingPunct="1"/>
            <a:endParaRPr/>
          </a:p>
          <a:p>
            <a:pPr lvl="4" eaLnBrk="1" latinLnBrk="0" hangingPunct="1"/>
            <a:endParaRPr kumimoji="0" lang="en-US"/>
          </a:p>
        </p:txBody>
      </p:sp>
      <p:sp>
        <p:nvSpPr>
          <p:cNvPr id="4" name="Datumsplatzhalter 3"/>
          <p:cNvSpPr>
            <a:spLocks noGrp="1"/>
          </p:cNvSpPr>
          <p:nvPr>
            <p:ph type="dt" sz="half" idx="10"/>
          </p:nvPr>
        </p:nvSpPr>
        <p:spPr>
          <a:xfrm>
            <a:off x="7128934" y="6889151"/>
            <a:ext cx="3118908" cy="402567"/>
          </a:xfrm>
          <a:prstGeom prst="rect">
            <a:avLst/>
          </a:prstGeom>
        </p:spPr>
        <p:txBody>
          <a:bodyPr/>
          <a:lstStyle/>
          <a:p>
            <a:pPr eaLnBrk="1" latinLnBrk="0" hangingPunct="1"/>
            <a:fld id="{23A271A1-F6D6-438B-A432-4747EE7ECD40}" type="datetimeFigureOut">
              <a:rPr lang="en-US" smtClean="0"/>
              <a:pPr eaLnBrk="1" latinLnBrk="0" hangingPunct="1"/>
              <a:t>11/20/24</a:t>
            </a:fld>
            <a:endParaRPr lang="en-US"/>
          </a:p>
        </p:txBody>
      </p:sp>
      <p:sp>
        <p:nvSpPr>
          <p:cNvPr id="5" name="Fußzeilenplatzhalter 4"/>
          <p:cNvSpPr>
            <a:spLocks noGrp="1"/>
          </p:cNvSpPr>
          <p:nvPr>
            <p:ph type="ftr" sz="quarter" idx="11"/>
          </p:nvPr>
        </p:nvSpPr>
        <p:spPr>
          <a:xfrm>
            <a:off x="712894" y="6888938"/>
            <a:ext cx="6339655" cy="402567"/>
          </a:xfrm>
          <a:prstGeom prst="rect">
            <a:avLst/>
          </a:prstGeom>
        </p:spPr>
        <p:txBody>
          <a:bodyPr/>
          <a:lstStyle/>
          <a:p>
            <a:endParaRPr kumimoji="0" lang="en-US"/>
          </a:p>
        </p:txBody>
      </p:sp>
      <p:sp>
        <p:nvSpPr>
          <p:cNvPr id="6" name="Foliennummernplatzhalter 5"/>
          <p:cNvSpPr>
            <a:spLocks noGrp="1"/>
          </p:cNvSpPr>
          <p:nvPr>
            <p:ph type="sldNum" sz="quarter" idx="12"/>
          </p:nvPr>
        </p:nvSpPr>
        <p:spPr/>
        <p:txBody>
          <a:bodyPr/>
          <a:lstStyle/>
          <a:p>
            <a:pPr eaLnBrk="1" latinLnBrk="0" hangingPunct="1"/>
            <a:fld id="{F0C94032-CD4C-4C25-B0C2-CEC720522D92}" type="slidenum">
              <a:rPr kumimoji="0" lang="en-US" smtClean="0"/>
              <a:pPr eaLnBrk="1" latinLnBrk="0" hangingPunct="1"/>
              <a:t>‹Nr.›</a:t>
            </a:fld>
            <a:endParaRPr kumimoji="0"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7663603" y="1714500"/>
            <a:ext cx="2584238" cy="5039880"/>
          </a:xfrm>
        </p:spPr>
        <p:txBody>
          <a:bodyPr vert="eaVert"/>
          <a:lstStyle/>
          <a:p>
            <a:endParaRPr kumimoji="0" lang="en-US"/>
          </a:p>
        </p:txBody>
      </p:sp>
      <p:sp>
        <p:nvSpPr>
          <p:cNvPr id="3" name="Vertikaler Textplatzhalter 2"/>
          <p:cNvSpPr>
            <a:spLocks noGrp="1"/>
          </p:cNvSpPr>
          <p:nvPr>
            <p:ph type="body" orient="vert" idx="1"/>
          </p:nvPr>
        </p:nvSpPr>
        <p:spPr>
          <a:xfrm>
            <a:off x="534670" y="1714500"/>
            <a:ext cx="6505152" cy="5039880"/>
          </a:xfrm>
        </p:spPr>
        <p:txBody>
          <a:bodyPr vert="eaVert"/>
          <a:lstStyle/>
          <a:p>
            <a:pPr lvl="0" eaLnBrk="1" latinLnBrk="0" hangingPunct="1"/>
            <a:endParaRPr/>
          </a:p>
          <a:p>
            <a:pPr lvl="1" eaLnBrk="1" latinLnBrk="0" hangingPunct="1"/>
            <a:endParaRPr/>
          </a:p>
          <a:p>
            <a:pPr lvl="2" eaLnBrk="1" latinLnBrk="0" hangingPunct="1"/>
            <a:endParaRPr/>
          </a:p>
          <a:p>
            <a:pPr lvl="3" eaLnBrk="1" latinLnBrk="0" hangingPunct="1"/>
            <a:endParaRPr/>
          </a:p>
          <a:p>
            <a:pPr lvl="4" eaLnBrk="1" latinLnBrk="0" hangingPunct="1"/>
            <a:endParaRPr kumimoji="0" lang="en-US"/>
          </a:p>
        </p:txBody>
      </p:sp>
      <p:sp>
        <p:nvSpPr>
          <p:cNvPr id="4" name="Datumsplatzhalter 3"/>
          <p:cNvSpPr>
            <a:spLocks noGrp="1"/>
          </p:cNvSpPr>
          <p:nvPr>
            <p:ph type="dt" sz="half" idx="10"/>
          </p:nvPr>
        </p:nvSpPr>
        <p:spPr>
          <a:xfrm>
            <a:off x="7663604" y="6889154"/>
            <a:ext cx="2584238" cy="402567"/>
          </a:xfrm>
          <a:prstGeom prst="rect">
            <a:avLst/>
          </a:prstGeom>
        </p:spPr>
        <p:txBody>
          <a:bodyPr/>
          <a:lstStyle/>
          <a:p>
            <a:pPr eaLnBrk="1" latinLnBrk="0" hangingPunct="1"/>
            <a:fld id="{23A271A1-F6D6-438B-A432-4747EE7ECD40}" type="datetimeFigureOut">
              <a:rPr lang="en-US" smtClean="0"/>
              <a:pPr eaLnBrk="1" latinLnBrk="0" hangingPunct="1"/>
              <a:t>11/20/24</a:t>
            </a:fld>
            <a:endParaRPr lang="en-US"/>
          </a:p>
        </p:txBody>
      </p:sp>
      <p:sp>
        <p:nvSpPr>
          <p:cNvPr id="5" name="Fußzeilenplatzhalter 4"/>
          <p:cNvSpPr>
            <a:spLocks noGrp="1"/>
          </p:cNvSpPr>
          <p:nvPr>
            <p:ph type="ftr" sz="quarter" idx="11"/>
          </p:nvPr>
        </p:nvSpPr>
        <p:spPr>
          <a:xfrm>
            <a:off x="534672" y="6888939"/>
            <a:ext cx="6517879" cy="402567"/>
          </a:xfrm>
          <a:prstGeom prst="rect">
            <a:avLst/>
          </a:prstGeom>
        </p:spPr>
        <p:txBody>
          <a:bodyPr/>
          <a:lstStyle/>
          <a:p>
            <a:endParaRPr kumimoji="0" lang="en-US"/>
          </a:p>
        </p:txBody>
      </p:sp>
      <p:sp>
        <p:nvSpPr>
          <p:cNvPr id="7" name="Rechteck 6"/>
          <p:cNvSpPr/>
          <p:nvPr/>
        </p:nvSpPr>
        <p:spPr bwMode="white">
          <a:xfrm>
            <a:off x="7129305" y="0"/>
            <a:ext cx="374269" cy="7561263"/>
          </a:xfrm>
          <a:prstGeom prst="rect">
            <a:avLst/>
          </a:prstGeom>
          <a:solidFill>
            <a:srgbClr val="FFFFFF"/>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lIns="104306" tIns="52153" rIns="104306" bIns="52153" rtlCol="0" anchor="ctr"/>
          <a:lstStyle/>
          <a:p>
            <a:pPr algn="ctr" eaLnBrk="1" latinLnBrk="0" hangingPunct="1"/>
            <a:endParaRPr kumimoji="0" lang="en-US"/>
          </a:p>
        </p:txBody>
      </p:sp>
      <p:sp>
        <p:nvSpPr>
          <p:cNvPr id="8" name="Rechteck 7"/>
          <p:cNvSpPr/>
          <p:nvPr/>
        </p:nvSpPr>
        <p:spPr>
          <a:xfrm>
            <a:off x="7182772" y="672112"/>
            <a:ext cx="267335" cy="6889151"/>
          </a:xfrm>
          <a:prstGeom prst="rect">
            <a:avLst/>
          </a:prstGeom>
          <a:solidFill>
            <a:schemeClr val="accent1"/>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lIns="104306" tIns="52153" rIns="104306" bIns="52153" rtlCol="0" anchor="ctr"/>
          <a:lstStyle/>
          <a:p>
            <a:pPr algn="ctr" eaLnBrk="1" latinLnBrk="0" hangingPunct="1"/>
            <a:endParaRPr kumimoji="0" lang="en-US"/>
          </a:p>
        </p:txBody>
      </p:sp>
      <p:sp>
        <p:nvSpPr>
          <p:cNvPr id="9" name="Rechteck 8"/>
          <p:cNvSpPr/>
          <p:nvPr/>
        </p:nvSpPr>
        <p:spPr>
          <a:xfrm>
            <a:off x="7182772" y="0"/>
            <a:ext cx="267335" cy="588098"/>
          </a:xfrm>
          <a:prstGeom prst="rect">
            <a:avLst/>
          </a:prstGeom>
          <a:solidFill>
            <a:schemeClr val="accent2"/>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lIns="104306" tIns="52153" rIns="104306" bIns="52153" rtlCol="0" anchor="ctr"/>
          <a:lstStyle/>
          <a:p>
            <a:pPr algn="ctr" eaLnBrk="1" latinLnBrk="0" hangingPunct="1"/>
            <a:endParaRPr kumimoji="0" lang="en-US"/>
          </a:p>
        </p:txBody>
      </p:sp>
      <p:sp>
        <p:nvSpPr>
          <p:cNvPr id="6" name="Foliennummernplatzhalter 5"/>
          <p:cNvSpPr>
            <a:spLocks noGrp="1"/>
          </p:cNvSpPr>
          <p:nvPr>
            <p:ph type="sldNum" sz="quarter" idx="12"/>
          </p:nvPr>
        </p:nvSpPr>
        <p:spPr>
          <a:xfrm rot="5400000">
            <a:off x="7022391" y="151099"/>
            <a:ext cx="588098" cy="285901"/>
          </a:xfrm>
        </p:spPr>
        <p:txBody>
          <a:bodyPr/>
          <a:lstStyle/>
          <a:p>
            <a:pPr eaLnBrk="1" latinLnBrk="0" hangingPunct="1"/>
            <a:fld id="{F0C94032-CD4C-4C25-B0C2-CEC720522D92}" type="slidenum">
              <a:rPr kumimoji="0" lang="en-US" smtClean="0"/>
              <a:pPr eaLnBrk="1" latinLnBrk="0" hangingPunct="1"/>
              <a:t>‹Nr.›</a:t>
            </a:fld>
            <a:endParaRPr kumimoji="0"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Titel und Inhalt">
    <p:spTree>
      <p:nvGrpSpPr>
        <p:cNvPr id="1" name=""/>
        <p:cNvGrpSpPr/>
        <p:nvPr/>
      </p:nvGrpSpPr>
      <p:grpSpPr>
        <a:xfrm>
          <a:off x="0" y="0"/>
          <a:ext cx="0" cy="0"/>
          <a:chOff x="0" y="0"/>
          <a:chExt cx="0" cy="0"/>
        </a:xfrm>
      </p:grpSpPr>
      <p:cxnSp>
        <p:nvCxnSpPr>
          <p:cNvPr id="6" name="Gerade Verbindung 5"/>
          <p:cNvCxnSpPr/>
          <p:nvPr userDrawn="1"/>
        </p:nvCxnSpPr>
        <p:spPr bwMode="auto">
          <a:xfrm flipH="1">
            <a:off x="0" y="1404367"/>
            <a:ext cx="10693400" cy="0"/>
          </a:xfrm>
          <a:prstGeom prst="line">
            <a:avLst/>
          </a:prstGeom>
          <a:solidFill>
            <a:schemeClr val="accent1"/>
          </a:solidFill>
          <a:ln w="9525" cap="flat" cmpd="sng" algn="ctr">
            <a:solidFill>
              <a:schemeClr val="accent2"/>
            </a:solidFill>
            <a:prstDash val="solid"/>
            <a:round/>
            <a:headEnd type="none" w="med" len="med"/>
            <a:tailEnd type="none" w="med" len="med"/>
          </a:ln>
          <a:effectLst/>
        </p:spPr>
      </p:cxnSp>
      <p:sp>
        <p:nvSpPr>
          <p:cNvPr id="3" name="Inhaltsplatzhalter 2"/>
          <p:cNvSpPr>
            <a:spLocks noGrp="1"/>
          </p:cNvSpPr>
          <p:nvPr>
            <p:ph idx="1" hasCustomPrompt="1"/>
          </p:nvPr>
        </p:nvSpPr>
        <p:spPr/>
        <p:txBody>
          <a:bodyPr/>
          <a:lstStyle>
            <a:lvl1pPr marL="365070" marR="0" indent="-365070" algn="l" defTabSz="914400" rtl="0" eaLnBrk="1" fontAlgn="auto" latinLnBrk="0" hangingPunct="1">
              <a:lnSpc>
                <a:spcPct val="100000"/>
              </a:lnSpc>
              <a:spcBef>
                <a:spcPts val="798"/>
              </a:spcBef>
              <a:spcAft>
                <a:spcPts val="0"/>
              </a:spcAft>
              <a:buClr>
                <a:srgbClr val="71685A"/>
              </a:buClr>
              <a:buSzPct val="60000"/>
              <a:buFont typeface="Wingdings"/>
              <a:buChar char=""/>
              <a:tabLst/>
              <a:defRPr sz="1800" b="0"/>
            </a:lvl1pPr>
            <a:lvl2pPr marL="730139" marR="0" indent="-312917" algn="l" defTabSz="914400" rtl="0" eaLnBrk="1" fontAlgn="auto" latinLnBrk="0" hangingPunct="1">
              <a:lnSpc>
                <a:spcPct val="100000"/>
              </a:lnSpc>
              <a:spcBef>
                <a:spcPts val="627"/>
              </a:spcBef>
              <a:spcAft>
                <a:spcPts val="0"/>
              </a:spcAft>
              <a:buClr>
                <a:srgbClr val="94C600"/>
              </a:buClr>
              <a:buSzPct val="70000"/>
              <a:buFont typeface="Wingdings 2"/>
              <a:buChar char=""/>
              <a:tabLst/>
              <a:defRPr sz="1600" b="0"/>
            </a:lvl2pPr>
            <a:lvl3pPr marL="1043056" marR="0" indent="-260764" algn="l" defTabSz="914400" rtl="0" eaLnBrk="1" fontAlgn="auto" latinLnBrk="0" hangingPunct="1">
              <a:lnSpc>
                <a:spcPct val="100000"/>
              </a:lnSpc>
              <a:spcBef>
                <a:spcPts val="570"/>
              </a:spcBef>
              <a:spcAft>
                <a:spcPts val="0"/>
              </a:spcAft>
              <a:buClr>
                <a:srgbClr val="71685A"/>
              </a:buClr>
              <a:buSzPct val="75000"/>
              <a:buFont typeface="Wingdings"/>
              <a:buChar char=""/>
              <a:tabLst/>
              <a:defRPr sz="1400" b="0"/>
            </a:lvl3pPr>
            <a:lvl4pPr marL="1564584" marR="0" indent="-260764" algn="l" defTabSz="914400" rtl="0" eaLnBrk="1" fontAlgn="auto" latinLnBrk="0" hangingPunct="1">
              <a:lnSpc>
                <a:spcPct val="100000"/>
              </a:lnSpc>
              <a:spcBef>
                <a:spcPts val="456"/>
              </a:spcBef>
              <a:spcAft>
                <a:spcPts val="0"/>
              </a:spcAft>
              <a:buClr>
                <a:srgbClr val="FF6700"/>
              </a:buClr>
              <a:buSzPct val="75000"/>
              <a:buFont typeface="Wingdings"/>
              <a:buChar char=""/>
              <a:tabLst/>
              <a:defRPr sz="1400" b="0"/>
            </a:lvl4pPr>
            <a:lvl5pPr marL="2086112" marR="0" indent="-260764" algn="l" defTabSz="914400" rtl="0" eaLnBrk="1" fontAlgn="auto" latinLnBrk="0" hangingPunct="1">
              <a:lnSpc>
                <a:spcPct val="100000"/>
              </a:lnSpc>
              <a:spcBef>
                <a:spcPts val="456"/>
              </a:spcBef>
              <a:spcAft>
                <a:spcPts val="0"/>
              </a:spcAft>
              <a:buClr>
                <a:srgbClr val="909465"/>
              </a:buClr>
              <a:buSzPct val="65000"/>
              <a:buFont typeface="Wingdings"/>
              <a:buChar char=""/>
              <a:tabLst/>
              <a:defRPr sz="1400" b="0"/>
            </a:lvl5pPr>
          </a:lstStyle>
          <a:p>
            <a:pPr marL="365070" marR="0" lvl="0" indent="-365070" algn="l" defTabSz="914400" rtl="0" eaLnBrk="1" fontAlgn="auto" latinLnBrk="0" hangingPunct="1">
              <a:lnSpc>
                <a:spcPct val="100000"/>
              </a:lnSpc>
              <a:spcBef>
                <a:spcPts val="798"/>
              </a:spcBef>
              <a:spcAft>
                <a:spcPts val="0"/>
              </a:spcAft>
              <a:buClr>
                <a:srgbClr val="71685A"/>
              </a:buClr>
              <a:buSzPct val="60000"/>
              <a:buFont typeface="Wingdings"/>
              <a:buChar char=""/>
              <a:tabLst/>
              <a:defRPr/>
            </a:pPr>
            <a:r>
              <a:rPr kumimoji="0" lang="en-US" sz="20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Click to edit Master text styles</a:t>
            </a:r>
          </a:p>
          <a:p>
            <a:pPr marL="730139" marR="0" lvl="1" indent="-312917" algn="l" defTabSz="914400" rtl="0" eaLnBrk="1" fontAlgn="auto" latinLnBrk="0" hangingPunct="1">
              <a:lnSpc>
                <a:spcPct val="100000"/>
              </a:lnSpc>
              <a:spcBef>
                <a:spcPts val="627"/>
              </a:spcBef>
              <a:spcAft>
                <a:spcPts val="0"/>
              </a:spcAft>
              <a:buClr>
                <a:srgbClr val="94C600"/>
              </a:buClr>
              <a:buSzPct val="70000"/>
              <a:buFont typeface="Wingdings 2"/>
              <a:buChar char=""/>
              <a:tabLst/>
              <a:defRPr/>
            </a:pPr>
            <a:r>
              <a:rPr kumimoji="0" lang="en-US" sz="2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Second level</a:t>
            </a:r>
          </a:p>
          <a:p>
            <a:pPr marL="1043056" marR="0" lvl="2" indent="-260764" algn="l" defTabSz="914400" rtl="0" eaLnBrk="1" fontAlgn="auto" latinLnBrk="0" hangingPunct="1">
              <a:lnSpc>
                <a:spcPct val="100000"/>
              </a:lnSpc>
              <a:spcBef>
                <a:spcPts val="570"/>
              </a:spcBef>
              <a:spcAft>
                <a:spcPts val="0"/>
              </a:spcAft>
              <a:buClr>
                <a:srgbClr val="71685A"/>
              </a:buClr>
              <a:buSzPct val="75000"/>
              <a:buFont typeface="Wingdings"/>
              <a:buChar char=""/>
              <a:tabLst/>
              <a:defRPr/>
            </a:pPr>
            <a:r>
              <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Third level</a:t>
            </a:r>
          </a:p>
          <a:p>
            <a:pPr marL="1564584" marR="0" lvl="3" indent="-260764" algn="l" defTabSz="914400" rtl="0" eaLnBrk="1" fontAlgn="auto" latinLnBrk="0" hangingPunct="1">
              <a:lnSpc>
                <a:spcPct val="100000"/>
              </a:lnSpc>
              <a:spcBef>
                <a:spcPts val="456"/>
              </a:spcBef>
              <a:spcAft>
                <a:spcPts val="0"/>
              </a:spcAft>
              <a:buClr>
                <a:srgbClr val="FF6700"/>
              </a:buClr>
              <a:buSzPct val="75000"/>
              <a:buFont typeface="Wingdings"/>
              <a:buChar char=""/>
              <a:tabLst/>
              <a:defRPr/>
            </a:pPr>
            <a:r>
              <a:rPr kumimoji="0" lang="en-US" sz="16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Fourth level</a:t>
            </a:r>
          </a:p>
          <a:p>
            <a:pPr marL="2086112" marR="0" lvl="4" indent="-260764" algn="l" defTabSz="914400" rtl="0" eaLnBrk="1" fontAlgn="auto" latinLnBrk="0" hangingPunct="1">
              <a:lnSpc>
                <a:spcPct val="100000"/>
              </a:lnSpc>
              <a:spcBef>
                <a:spcPts val="456"/>
              </a:spcBef>
              <a:spcAft>
                <a:spcPts val="0"/>
              </a:spcAft>
              <a:buClr>
                <a:srgbClr val="909465"/>
              </a:buClr>
              <a:buSzPct val="65000"/>
              <a:buFont typeface="Wingdings"/>
              <a:buChar char=""/>
              <a:tabLst/>
              <a:defRPr/>
            </a:pPr>
            <a:r>
              <a:rPr kumimoji="0" lang="en-US" sz="16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Fifth level</a:t>
            </a:r>
          </a:p>
        </p:txBody>
      </p:sp>
      <p:cxnSp>
        <p:nvCxnSpPr>
          <p:cNvPr id="10" name="Gerade Verbindung 9"/>
          <p:cNvCxnSpPr/>
          <p:nvPr userDrawn="1"/>
        </p:nvCxnSpPr>
        <p:spPr bwMode="auto">
          <a:xfrm flipV="1">
            <a:off x="306140" y="0"/>
            <a:ext cx="0" cy="7165007"/>
          </a:xfrm>
          <a:prstGeom prst="line">
            <a:avLst/>
          </a:prstGeom>
          <a:solidFill>
            <a:schemeClr val="accent1"/>
          </a:solidFill>
          <a:ln w="9525" cap="flat" cmpd="sng" algn="ctr">
            <a:solidFill>
              <a:schemeClr val="accent2"/>
            </a:solidFill>
            <a:prstDash val="solid"/>
            <a:round/>
            <a:headEnd type="none" w="med" len="med"/>
            <a:tailEnd type="none" w="med" len="med"/>
          </a:ln>
          <a:effectLst/>
        </p:spPr>
      </p:cxnSp>
      <p:sp>
        <p:nvSpPr>
          <p:cNvPr id="9" name="Titel 1"/>
          <p:cNvSpPr>
            <a:spLocks noGrp="1"/>
          </p:cNvSpPr>
          <p:nvPr>
            <p:ph type="title" hasCustomPrompt="1"/>
          </p:nvPr>
        </p:nvSpPr>
        <p:spPr>
          <a:xfrm>
            <a:off x="522164" y="324247"/>
            <a:ext cx="6696744" cy="849534"/>
          </a:xfrm>
        </p:spPr>
        <p:txBody>
          <a:bodyPr/>
          <a:lstStyle>
            <a:lvl1pPr>
              <a:defRPr>
                <a:solidFill>
                  <a:schemeClr val="tx1"/>
                </a:solidFill>
              </a:defRPr>
            </a:lvl1pPr>
          </a:lstStyle>
          <a:p>
            <a:r>
              <a:rPr lang="de-DE" dirty="0"/>
              <a:t>Titelmasterformat durch Klicken bearbeiten</a:t>
            </a:r>
          </a:p>
        </p:txBody>
      </p:sp>
      <p:sp>
        <p:nvSpPr>
          <p:cNvPr id="12" name="Foliennummernplatzhalter 5">
            <a:extLst>
              <a:ext uri="{FF2B5EF4-FFF2-40B4-BE49-F238E27FC236}">
                <a16:creationId xmlns:a16="http://schemas.microsoft.com/office/drawing/2014/main" id="{D276F5A7-7343-D54E-96ED-DE8F03998796}"/>
              </a:ext>
            </a:extLst>
          </p:cNvPr>
          <p:cNvSpPr>
            <a:spLocks noGrp="1"/>
          </p:cNvSpPr>
          <p:nvPr>
            <p:ph type="sldNum" sz="quarter" idx="12"/>
          </p:nvPr>
        </p:nvSpPr>
        <p:spPr>
          <a:xfrm>
            <a:off x="9814594" y="7214618"/>
            <a:ext cx="623782" cy="269546"/>
          </a:xfrm>
        </p:spPr>
        <p:txBody>
          <a:bodyPr/>
          <a:lstStyle>
            <a:lvl1pPr>
              <a:defRPr>
                <a:solidFill>
                  <a:srgbClr val="FFFFFF"/>
                </a:solidFill>
              </a:defRPr>
            </a:lvl1pPr>
          </a:lstStyle>
          <a:p>
            <a:pPr eaLnBrk="1" latinLnBrk="0" hangingPunct="1"/>
            <a:fld id="{F0C94032-CD4C-4C25-B0C2-CEC720522D92}" type="slidenum">
              <a:rPr kumimoji="0" lang="en-US" smtClean="0"/>
              <a:pPr eaLnBrk="1" latinLnBrk="0" hangingPunct="1"/>
              <a:t>‹Nr.›</a:t>
            </a:fld>
            <a:endParaRPr kumimoji="0" lang="en-US">
              <a:solidFill>
                <a:srgbClr val="FFFFFF"/>
              </a:solidFill>
            </a:endParaRPr>
          </a:p>
        </p:txBody>
      </p:sp>
    </p:spTree>
    <p:extLst>
      <p:ext uri="{BB962C8B-B14F-4D97-AF65-F5344CB8AC3E}">
        <p14:creationId xmlns:p14="http://schemas.microsoft.com/office/powerpoint/2010/main" val="245950799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1_Title Slide">
    <p:bg>
      <p:bgPr>
        <a:gradFill>
          <a:gsLst>
            <a:gs pos="0">
              <a:srgbClr val="B8B4AD">
                <a:lumMod val="56000"/>
              </a:srgbClr>
            </a:gs>
            <a:gs pos="68000">
              <a:srgbClr val="313130">
                <a:lumMod val="100000"/>
                <a:alpha val="98000"/>
              </a:srgbClr>
            </a:gs>
          </a:gsLst>
          <a:path path="circle">
            <a:fillToRect l="50000" t="50000" r="50000" b="50000"/>
          </a:path>
        </a:gradFill>
        <a:effectLst/>
      </p:bgPr>
    </p:bg>
    <p:spTree>
      <p:nvGrpSpPr>
        <p:cNvPr id="1" name=""/>
        <p:cNvGrpSpPr/>
        <p:nvPr/>
      </p:nvGrpSpPr>
      <p:grpSpPr>
        <a:xfrm>
          <a:off x="0" y="0"/>
          <a:ext cx="0" cy="0"/>
          <a:chOff x="0" y="0"/>
          <a:chExt cx="0" cy="0"/>
        </a:xfrm>
      </p:grpSpPr>
      <p:pic>
        <p:nvPicPr>
          <p:cNvPr id="9" name="Grafik 8">
            <a:extLst>
              <a:ext uri="{FF2B5EF4-FFF2-40B4-BE49-F238E27FC236}">
                <a16:creationId xmlns:a16="http://schemas.microsoft.com/office/drawing/2014/main" id="{EEF55E49-4A8A-4CBC-B874-56913EEE663B}"/>
              </a:ext>
            </a:extLst>
          </p:cNvPr>
          <p:cNvPicPr>
            <a:picLocks noChangeAspect="1"/>
          </p:cNvPicPr>
          <p:nvPr userDrawn="1"/>
        </p:nvPicPr>
        <p:blipFill>
          <a:blip r:embed="rId2">
            <a:alphaModFix amt="40000"/>
            <a:extLst>
              <a:ext uri="{BEBA8EAE-BF5A-486C-A8C5-ECC9F3942E4B}">
                <a14:imgProps xmlns:a14="http://schemas.microsoft.com/office/drawing/2010/main">
                  <a14:imgLayer r:embed="rId3">
                    <a14:imgEffect>
                      <a14:backgroundRemoval t="9464" b="98746" l="1271" r="89932">
                        <a14:foregroundMark x1="10459" y1="62942" x2="10459" y2="62942"/>
                        <a14:foregroundMark x1="10753" y1="59635" x2="10948" y2="63626"/>
                        <a14:foregroundMark x1="12317" y1="88369" x2="14174" y2="89852"/>
                        <a14:foregroundMark x1="24927" y1="52109" x2="26784" y2="52566"/>
                        <a14:foregroundMark x1="35582" y1="59635" x2="37439" y2="61117"/>
                        <a14:foregroundMark x1="43597" y1="68187" x2="44379" y2="69327"/>
                        <a14:foregroundMark x1="47312" y1="85177" x2="47214" y2="89510"/>
                        <a14:foregroundMark x1="43304" y1="96579" x2="43500" y2="98746"/>
                        <a14:foregroundMark x1="5767" y1="84493" x2="5865" y2="85519"/>
                        <a14:foregroundMark x1="1857" y1="79019" x2="3324" y2="79704"/>
                        <a14:foregroundMark x1="1857" y1="96921" x2="1466" y2="97719"/>
                        <a14:foregroundMark x1="23656" y1="98632" x2="25220" y2="98632"/>
                        <a14:foregroundMark x1="1271" y1="73318" x2="1271" y2="76055"/>
                        <a14:foregroundMark x1="1857" y1="54618" x2="1857" y2="55872"/>
                        <a14:foregroundMark x1="9775" y1="51083" x2="10753" y2="51425"/>
                      </a14:backgroundRemoval>
                    </a14:imgEffect>
                  </a14:imgLayer>
                </a14:imgProps>
              </a:ext>
              <a:ext uri="{28A0092B-C50C-407E-A947-70E740481C1C}">
                <a14:useLocalDpi xmlns:a14="http://schemas.microsoft.com/office/drawing/2010/main" val="0"/>
              </a:ext>
            </a:extLst>
          </a:blip>
          <a:stretch>
            <a:fillRect/>
          </a:stretch>
        </p:blipFill>
        <p:spPr>
          <a:xfrm>
            <a:off x="0" y="-854764"/>
            <a:ext cx="9817100" cy="8416028"/>
          </a:xfrm>
          <a:prstGeom prst="rect">
            <a:avLst/>
          </a:prstGeom>
        </p:spPr>
      </p:pic>
    </p:spTree>
    <p:extLst>
      <p:ext uri="{BB962C8B-B14F-4D97-AF65-F5344CB8AC3E}">
        <p14:creationId xmlns:p14="http://schemas.microsoft.com/office/powerpoint/2010/main" val="2817401987"/>
      </p:ext>
    </p:extLst>
  </p:cSld>
  <p:clrMapOvr>
    <a:overrideClrMapping bg1="dk1" tx1="lt1" bg2="dk2" tx2="lt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el 1"/>
          <p:cNvSpPr>
            <a:spLocks noGrp="1"/>
          </p:cNvSpPr>
          <p:nvPr>
            <p:ph type="title"/>
          </p:nvPr>
        </p:nvSpPr>
        <p:spPr>
          <a:xfrm>
            <a:off x="716458" y="252042"/>
            <a:ext cx="8384680" cy="1092182"/>
          </a:xfrm>
        </p:spPr>
        <p:txBody>
          <a:bodyPr/>
          <a:lstStyle>
            <a:lvl1pPr>
              <a:defRPr>
                <a:solidFill>
                  <a:schemeClr val="tx1"/>
                </a:solidFill>
              </a:defRPr>
            </a:lvl1pPr>
          </a:lstStyle>
          <a:p>
            <a:endParaRPr kumimoji="0" lang="en-US" dirty="0"/>
          </a:p>
        </p:txBody>
      </p:sp>
      <p:sp>
        <p:nvSpPr>
          <p:cNvPr id="6" name="Foliennummernplatzhalter 5"/>
          <p:cNvSpPr>
            <a:spLocks noGrp="1"/>
          </p:cNvSpPr>
          <p:nvPr>
            <p:ph type="sldNum" sz="quarter" idx="12"/>
          </p:nvPr>
        </p:nvSpPr>
        <p:spPr/>
        <p:txBody>
          <a:bodyPr/>
          <a:lstStyle>
            <a:lvl1pPr>
              <a:defRPr>
                <a:solidFill>
                  <a:srgbClr val="FFFFFF"/>
                </a:solidFill>
              </a:defRPr>
            </a:lvl1pPr>
          </a:lstStyle>
          <a:p>
            <a:pPr eaLnBrk="1" latinLnBrk="0" hangingPunct="1"/>
            <a:fld id="{F0C94032-CD4C-4C25-B0C2-CEC720522D92}" type="slidenum">
              <a:rPr kumimoji="0" lang="en-US" smtClean="0"/>
              <a:pPr eaLnBrk="1" latinLnBrk="0" hangingPunct="1"/>
              <a:t>‹Nr.›</a:t>
            </a:fld>
            <a:endParaRPr kumimoji="0" lang="en-US">
              <a:solidFill>
                <a:srgbClr val="FFFFFF"/>
              </a:solidFill>
            </a:endParaRPr>
          </a:p>
        </p:txBody>
      </p:sp>
      <p:sp>
        <p:nvSpPr>
          <p:cNvPr id="8" name="Inhaltsplatzhalter 7"/>
          <p:cNvSpPr>
            <a:spLocks noGrp="1"/>
          </p:cNvSpPr>
          <p:nvPr>
            <p:ph sz="quarter" idx="1"/>
          </p:nvPr>
        </p:nvSpPr>
        <p:spPr>
          <a:xfrm>
            <a:off x="716458" y="1764295"/>
            <a:ext cx="5303342" cy="4956828"/>
          </a:xfrm>
        </p:spPr>
        <p:txBody>
          <a:bodyPr/>
          <a:lstStyle>
            <a:lvl2pPr>
              <a:defRPr>
                <a:solidFill>
                  <a:schemeClr val="tx1"/>
                </a:solidFill>
              </a:defRPr>
            </a:lvl2pPr>
          </a:lstStyle>
          <a:p>
            <a:pPr lvl="0" eaLnBrk="1" latinLnBrk="0" hangingPunct="1"/>
            <a:endParaRPr dirty="0"/>
          </a:p>
          <a:p>
            <a:pPr lvl="1" eaLnBrk="1" latinLnBrk="0" hangingPunct="1"/>
            <a:endParaRPr dirty="0"/>
          </a:p>
          <a:p>
            <a:pPr lvl="2" eaLnBrk="1" latinLnBrk="0" hangingPunct="1"/>
            <a:endParaRPr dirty="0"/>
          </a:p>
          <a:p>
            <a:pPr lvl="3" eaLnBrk="1" latinLnBrk="0" hangingPunct="1"/>
            <a:endParaRPr dirty="0"/>
          </a:p>
          <a:p>
            <a:pPr lvl="4" eaLnBrk="1" latinLnBrk="0" hangingPunct="1"/>
            <a:endParaRPr kumimoji="0" lang="en-US" dirty="0"/>
          </a:p>
        </p:txBody>
      </p:sp>
      <p:sp>
        <p:nvSpPr>
          <p:cNvPr id="7" name="Inhaltsplatzhalter 7">
            <a:extLst>
              <a:ext uri="{FF2B5EF4-FFF2-40B4-BE49-F238E27FC236}">
                <a16:creationId xmlns:a16="http://schemas.microsoft.com/office/drawing/2014/main" id="{92E23FC0-EFBC-436A-A0C7-4941D9634C5D}"/>
              </a:ext>
            </a:extLst>
          </p:cNvPr>
          <p:cNvSpPr>
            <a:spLocks noGrp="1"/>
          </p:cNvSpPr>
          <p:nvPr>
            <p:ph sz="quarter" idx="13"/>
          </p:nvPr>
        </p:nvSpPr>
        <p:spPr>
          <a:xfrm>
            <a:off x="6581773" y="1764295"/>
            <a:ext cx="3653607" cy="4150730"/>
          </a:xfrm>
        </p:spPr>
        <p:txBody>
          <a:bodyPr/>
          <a:lstStyle>
            <a:lvl2pPr>
              <a:defRPr>
                <a:solidFill>
                  <a:schemeClr val="tx1"/>
                </a:solidFill>
              </a:defRPr>
            </a:lvl2pPr>
          </a:lstStyle>
          <a:p>
            <a:pPr lvl="0" eaLnBrk="1" latinLnBrk="0" hangingPunct="1"/>
            <a:endParaRPr dirty="0"/>
          </a:p>
          <a:p>
            <a:pPr lvl="1" eaLnBrk="1" latinLnBrk="0" hangingPunct="1"/>
            <a:endParaRPr dirty="0"/>
          </a:p>
          <a:p>
            <a:pPr lvl="2" eaLnBrk="1" latinLnBrk="0" hangingPunct="1"/>
            <a:endParaRPr dirty="0"/>
          </a:p>
          <a:p>
            <a:pPr lvl="3" eaLnBrk="1" latinLnBrk="0" hangingPunct="1"/>
            <a:endParaRPr dirty="0"/>
          </a:p>
          <a:p>
            <a:pPr lvl="4" eaLnBrk="1" latinLnBrk="0" hangingPunct="1"/>
            <a:endParaRPr kumimoji="0" lang="en-US" dirty="0"/>
          </a:p>
        </p:txBody>
      </p:sp>
      <p:sp>
        <p:nvSpPr>
          <p:cNvPr id="9" name="Inhaltsplatzhalter 7">
            <a:extLst>
              <a:ext uri="{FF2B5EF4-FFF2-40B4-BE49-F238E27FC236}">
                <a16:creationId xmlns:a16="http://schemas.microsoft.com/office/drawing/2014/main" id="{A88330FD-CC9F-41EA-BF44-7C131A685DEA}"/>
              </a:ext>
            </a:extLst>
          </p:cNvPr>
          <p:cNvSpPr>
            <a:spLocks noGrp="1"/>
          </p:cNvSpPr>
          <p:nvPr>
            <p:ph sz="quarter" idx="14"/>
          </p:nvPr>
        </p:nvSpPr>
        <p:spPr>
          <a:xfrm>
            <a:off x="6581773" y="6359173"/>
            <a:ext cx="3653607" cy="361950"/>
          </a:xfrm>
        </p:spPr>
        <p:txBody>
          <a:bodyPr/>
          <a:lstStyle>
            <a:lvl2pPr>
              <a:defRPr>
                <a:solidFill>
                  <a:schemeClr val="tx1"/>
                </a:solidFill>
              </a:defRPr>
            </a:lvl2pPr>
          </a:lstStyle>
          <a:p>
            <a:pPr lvl="0" eaLnBrk="1" latinLnBrk="0" hangingPunct="1"/>
            <a:endParaRPr dirty="0"/>
          </a:p>
          <a:p>
            <a:pPr lvl="1" eaLnBrk="1" latinLnBrk="0" hangingPunct="1"/>
            <a:endParaRPr dirty="0"/>
          </a:p>
          <a:p>
            <a:pPr lvl="2" eaLnBrk="1" latinLnBrk="0" hangingPunct="1"/>
            <a:endParaRPr dirty="0"/>
          </a:p>
          <a:p>
            <a:pPr lvl="3" eaLnBrk="1" latinLnBrk="0" hangingPunct="1"/>
            <a:endParaRPr dirty="0"/>
          </a:p>
          <a:p>
            <a:pPr lvl="4" eaLnBrk="1" latinLnBrk="0" hangingPunct="1"/>
            <a:endParaRPr kumimoji="0"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Section Header">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3" name="Textplatzhalter 2"/>
          <p:cNvSpPr>
            <a:spLocks noGrp="1"/>
          </p:cNvSpPr>
          <p:nvPr>
            <p:ph type="body" idx="1"/>
          </p:nvPr>
        </p:nvSpPr>
        <p:spPr>
          <a:xfrm>
            <a:off x="1604011" y="3024506"/>
            <a:ext cx="8643831" cy="1844808"/>
          </a:xfrm>
        </p:spPr>
        <p:txBody>
          <a:bodyPr anchor="t"/>
          <a:lstStyle>
            <a:lvl1pPr marL="0" indent="0">
              <a:buNone/>
              <a:defRPr sz="3200">
                <a:solidFill>
                  <a:schemeClr val="tx2"/>
                </a:solidFill>
              </a:defRPr>
            </a:lvl1pPr>
            <a:lvl2pPr>
              <a:buNone/>
              <a:defRPr sz="2100">
                <a:solidFill>
                  <a:schemeClr val="tx1">
                    <a:tint val="75000"/>
                  </a:schemeClr>
                </a:solidFill>
              </a:defRPr>
            </a:lvl2pPr>
            <a:lvl3pPr>
              <a:buNone/>
              <a:defRPr sz="1800">
                <a:solidFill>
                  <a:schemeClr val="tx1">
                    <a:tint val="75000"/>
                  </a:schemeClr>
                </a:solidFill>
              </a:defRPr>
            </a:lvl3pPr>
            <a:lvl4pPr>
              <a:buNone/>
              <a:defRPr sz="1600">
                <a:solidFill>
                  <a:schemeClr val="tx1">
                    <a:tint val="75000"/>
                  </a:schemeClr>
                </a:solidFill>
              </a:defRPr>
            </a:lvl4pPr>
            <a:lvl5pPr>
              <a:buNone/>
              <a:defRPr sz="1600">
                <a:solidFill>
                  <a:schemeClr val="tx1">
                    <a:tint val="75000"/>
                  </a:schemeClr>
                </a:solidFill>
              </a:defRPr>
            </a:lvl5pPr>
          </a:lstStyle>
          <a:p>
            <a:pPr lvl="0" eaLnBrk="1" latinLnBrk="0" hangingPunct="1"/>
            <a:endParaRPr kumimoji="0" lang="en-US" dirty="0"/>
          </a:p>
        </p:txBody>
      </p:sp>
      <p:sp>
        <p:nvSpPr>
          <p:cNvPr id="7" name="Rechteck 6"/>
          <p:cNvSpPr/>
          <p:nvPr/>
        </p:nvSpPr>
        <p:spPr bwMode="white">
          <a:xfrm>
            <a:off x="0" y="1680280"/>
            <a:ext cx="10693400" cy="1260211"/>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lIns="104306" tIns="52153" rIns="104306" bIns="52153" anchor="ctr"/>
          <a:lstStyle/>
          <a:p>
            <a:pPr algn="ctr" eaLnBrk="1" latinLnBrk="0" hangingPunct="1"/>
            <a:endParaRPr kumimoji="0" lang="en-US"/>
          </a:p>
        </p:txBody>
      </p:sp>
      <p:sp>
        <p:nvSpPr>
          <p:cNvPr id="8" name="Rechteck 7"/>
          <p:cNvSpPr/>
          <p:nvPr/>
        </p:nvSpPr>
        <p:spPr>
          <a:xfrm>
            <a:off x="0" y="1764295"/>
            <a:ext cx="1514898" cy="1092182"/>
          </a:xfrm>
          <a:prstGeom prst="rect">
            <a:avLst/>
          </a:prstGeom>
          <a:solidFill>
            <a:srgbClr val="313130"/>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lIns="104306" tIns="52153" rIns="104306" bIns="52153" anchor="ctr"/>
          <a:lstStyle/>
          <a:p>
            <a:pPr algn="ctr" eaLnBrk="1" latinLnBrk="0" hangingPunct="1"/>
            <a:endParaRPr kumimoji="0" lang="en-US"/>
          </a:p>
        </p:txBody>
      </p:sp>
      <p:sp>
        <p:nvSpPr>
          <p:cNvPr id="9" name="Rechteck 8"/>
          <p:cNvSpPr/>
          <p:nvPr/>
        </p:nvSpPr>
        <p:spPr>
          <a:xfrm>
            <a:off x="1604010" y="1764295"/>
            <a:ext cx="9089390" cy="1092182"/>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lIns="104306" tIns="52153" rIns="104306" bIns="52153" anchor="ctr"/>
          <a:lstStyle/>
          <a:p>
            <a:pPr algn="ctr" eaLnBrk="1" latinLnBrk="0" hangingPunct="1"/>
            <a:endParaRPr kumimoji="0" lang="en-US"/>
          </a:p>
        </p:txBody>
      </p:sp>
      <p:sp>
        <p:nvSpPr>
          <p:cNvPr id="2" name="Titel 1"/>
          <p:cNvSpPr>
            <a:spLocks noGrp="1"/>
          </p:cNvSpPr>
          <p:nvPr>
            <p:ph type="title"/>
          </p:nvPr>
        </p:nvSpPr>
        <p:spPr>
          <a:xfrm>
            <a:off x="1604010" y="1764295"/>
            <a:ext cx="8911167" cy="1092182"/>
          </a:xfrm>
        </p:spPr>
        <p:txBody>
          <a:bodyPr>
            <a:normAutofit/>
          </a:bodyPr>
          <a:lstStyle>
            <a:lvl1pPr algn="l">
              <a:buNone/>
              <a:defRPr sz="3600" b="0" cap="none">
                <a:solidFill>
                  <a:srgbClr val="FFFFFF"/>
                </a:solidFill>
              </a:defRPr>
            </a:lvl1pPr>
          </a:lstStyle>
          <a:p>
            <a:endParaRPr kumimoji="0" lang="en-US" dirty="0"/>
          </a:p>
        </p:txBody>
      </p:sp>
      <p:sp>
        <p:nvSpPr>
          <p:cNvPr id="12" name="Datumsplatzhalter 11"/>
          <p:cNvSpPr>
            <a:spLocks noGrp="1"/>
          </p:cNvSpPr>
          <p:nvPr>
            <p:ph type="dt" sz="half" idx="10"/>
          </p:nvPr>
        </p:nvSpPr>
        <p:spPr>
          <a:xfrm>
            <a:off x="7128934" y="6889151"/>
            <a:ext cx="3118908" cy="402567"/>
          </a:xfrm>
          <a:prstGeom prst="rect">
            <a:avLst/>
          </a:prstGeom>
        </p:spPr>
        <p:txBody>
          <a:bodyPr/>
          <a:lstStyle/>
          <a:p>
            <a:pPr eaLnBrk="1" latinLnBrk="0" hangingPunct="1"/>
            <a:fld id="{23A271A1-F6D6-438B-A432-4747EE7ECD40}" type="datetimeFigureOut">
              <a:rPr lang="en-US" smtClean="0"/>
              <a:pPr eaLnBrk="1" latinLnBrk="0" hangingPunct="1"/>
              <a:t>11/20/24</a:t>
            </a:fld>
            <a:endParaRPr lang="en-US"/>
          </a:p>
        </p:txBody>
      </p:sp>
      <p:sp>
        <p:nvSpPr>
          <p:cNvPr id="14" name="Fußzeilenplatzhalter 13"/>
          <p:cNvSpPr>
            <a:spLocks noGrp="1"/>
          </p:cNvSpPr>
          <p:nvPr>
            <p:ph type="ftr" sz="quarter" idx="12"/>
          </p:nvPr>
        </p:nvSpPr>
        <p:spPr>
          <a:xfrm>
            <a:off x="712894" y="6888938"/>
            <a:ext cx="6339655" cy="402567"/>
          </a:xfrm>
          <a:prstGeom prst="rect">
            <a:avLst/>
          </a:prstGeom>
        </p:spPr>
        <p:txBody>
          <a:bodyPr/>
          <a:lstStyle/>
          <a:p>
            <a:endParaRPr kumimoji="0" lang="en-US"/>
          </a:p>
        </p:txBody>
      </p:sp>
      <p:sp>
        <p:nvSpPr>
          <p:cNvPr id="13" name="Foliennummernplatzhalter 12"/>
          <p:cNvSpPr>
            <a:spLocks noGrp="1"/>
          </p:cNvSpPr>
          <p:nvPr>
            <p:ph type="sldNum" sz="quarter" idx="11"/>
          </p:nvPr>
        </p:nvSpPr>
        <p:spPr>
          <a:xfrm>
            <a:off x="9490393" y="6904903"/>
            <a:ext cx="1514898" cy="911742"/>
          </a:xfrm>
        </p:spPr>
        <p:txBody>
          <a:bodyPr>
            <a:noAutofit/>
          </a:bodyPr>
          <a:lstStyle>
            <a:lvl1pPr>
              <a:defRPr sz="1200">
                <a:solidFill>
                  <a:srgbClr val="FFFFFF"/>
                </a:solidFill>
              </a:defRPr>
            </a:lvl1pPr>
          </a:lstStyle>
          <a:p>
            <a:fld id="{F0C94032-CD4C-4C25-B0C2-CEC720522D92}" type="slidenum">
              <a:rPr lang="en-US" smtClean="0"/>
              <a:pPr/>
              <a:t>‹Nr.›</a:t>
            </a:fld>
            <a:endParaRPr lang="en-US"/>
          </a:p>
        </p:txBody>
      </p:sp>
    </p:spTree>
  </p:cSld>
  <p:clrMapOvr>
    <a:overrideClrMapping bg1="lt1" tx1="dk1" bg2="lt2" tx2="dk2" accent1="accent1" accent2="accent2" accent3="accent3" accent4="accent4" accent5="accent5" accent6="accent6" hlink="hlink" folHlink="folHlink"/>
  </p:clrMapOvr>
  <p:hf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el 1"/>
          <p:cNvSpPr>
            <a:spLocks noGrp="1"/>
          </p:cNvSpPr>
          <p:nvPr>
            <p:ph type="title"/>
          </p:nvPr>
        </p:nvSpPr>
        <p:spPr>
          <a:xfrm>
            <a:off x="712893" y="252042"/>
            <a:ext cx="8373957" cy="1092182"/>
          </a:xfrm>
        </p:spPr>
        <p:txBody>
          <a:bodyPr/>
          <a:lstStyle/>
          <a:p>
            <a:endParaRPr kumimoji="0" lang="en-US" dirty="0"/>
          </a:p>
        </p:txBody>
      </p:sp>
      <p:sp>
        <p:nvSpPr>
          <p:cNvPr id="9" name="Inhaltsplatzhalter 8"/>
          <p:cNvSpPr>
            <a:spLocks noGrp="1"/>
          </p:cNvSpPr>
          <p:nvPr>
            <p:ph sz="quarter" idx="1"/>
          </p:nvPr>
        </p:nvSpPr>
        <p:spPr>
          <a:xfrm>
            <a:off x="712893" y="1752571"/>
            <a:ext cx="4544695" cy="2943254"/>
          </a:xfrm>
        </p:spPr>
        <p:txBody>
          <a:bodyPr/>
          <a:lstStyle/>
          <a:p>
            <a:pPr lvl="0" eaLnBrk="1" latinLnBrk="0" hangingPunct="1"/>
            <a:endParaRPr/>
          </a:p>
          <a:p>
            <a:pPr lvl="1" eaLnBrk="1" latinLnBrk="0" hangingPunct="1"/>
            <a:endParaRPr/>
          </a:p>
          <a:p>
            <a:pPr lvl="2" eaLnBrk="1" latinLnBrk="0" hangingPunct="1"/>
            <a:endParaRPr/>
          </a:p>
          <a:p>
            <a:pPr lvl="3" eaLnBrk="1" latinLnBrk="0" hangingPunct="1"/>
            <a:endParaRPr/>
          </a:p>
          <a:p>
            <a:pPr lvl="4" eaLnBrk="1" latinLnBrk="0" hangingPunct="1"/>
            <a:endParaRPr kumimoji="0" lang="en-US"/>
          </a:p>
        </p:txBody>
      </p:sp>
      <p:sp>
        <p:nvSpPr>
          <p:cNvPr id="11" name="Inhaltsplatzhalter 10"/>
          <p:cNvSpPr>
            <a:spLocks noGrp="1"/>
          </p:cNvSpPr>
          <p:nvPr>
            <p:ph sz="quarter" idx="2"/>
          </p:nvPr>
        </p:nvSpPr>
        <p:spPr>
          <a:xfrm>
            <a:off x="5665843" y="1752571"/>
            <a:ext cx="4544695" cy="5040842"/>
          </a:xfrm>
        </p:spPr>
        <p:txBody>
          <a:bodyPr/>
          <a:lstStyle/>
          <a:p>
            <a:pPr lvl="0" eaLnBrk="1" latinLnBrk="0" hangingPunct="1"/>
            <a:endParaRPr/>
          </a:p>
          <a:p>
            <a:pPr lvl="1" eaLnBrk="1" latinLnBrk="0" hangingPunct="1"/>
            <a:endParaRPr/>
          </a:p>
          <a:p>
            <a:pPr lvl="2" eaLnBrk="1" latinLnBrk="0" hangingPunct="1"/>
            <a:endParaRPr/>
          </a:p>
          <a:p>
            <a:pPr lvl="3" eaLnBrk="1" latinLnBrk="0" hangingPunct="1"/>
            <a:endParaRPr/>
          </a:p>
          <a:p>
            <a:pPr lvl="4" eaLnBrk="1" latinLnBrk="0" hangingPunct="1"/>
            <a:endParaRPr kumimoji="0" lang="en-US"/>
          </a:p>
        </p:txBody>
      </p:sp>
      <p:sp>
        <p:nvSpPr>
          <p:cNvPr id="10" name="Foliennummernplatzhalter 9"/>
          <p:cNvSpPr>
            <a:spLocks noGrp="1"/>
          </p:cNvSpPr>
          <p:nvPr>
            <p:ph type="sldNum" sz="quarter" idx="16"/>
          </p:nvPr>
        </p:nvSpPr>
        <p:spPr/>
        <p:txBody>
          <a:bodyPr rtlCol="0"/>
          <a:lstStyle/>
          <a:p>
            <a:pPr algn="ctr" eaLnBrk="1" latinLnBrk="0" hangingPunct="1"/>
            <a:fld id="{F0C94032-CD4C-4C25-B0C2-CEC720522D92}" type="slidenum">
              <a:rPr kumimoji="0" lang="en-US" smtClean="0"/>
              <a:pPr algn="ctr" eaLnBrk="1" latinLnBrk="0" hangingPunct="1"/>
              <a:t>‹Nr.›</a:t>
            </a:fld>
            <a:endParaRPr kumimoji="0" lang="en-US"/>
          </a:p>
        </p:txBody>
      </p:sp>
      <p:sp>
        <p:nvSpPr>
          <p:cNvPr id="6" name="Inhaltsplatzhalter 8">
            <a:extLst>
              <a:ext uri="{FF2B5EF4-FFF2-40B4-BE49-F238E27FC236}">
                <a16:creationId xmlns:a16="http://schemas.microsoft.com/office/drawing/2014/main" id="{B3E7C991-BDFC-46E7-8849-BB9032F9F7C7}"/>
              </a:ext>
            </a:extLst>
          </p:cNvPr>
          <p:cNvSpPr>
            <a:spLocks noGrp="1"/>
          </p:cNvSpPr>
          <p:nvPr>
            <p:ph sz="quarter" idx="17"/>
          </p:nvPr>
        </p:nvSpPr>
        <p:spPr>
          <a:xfrm>
            <a:off x="712892" y="4791074"/>
            <a:ext cx="4544695" cy="2002339"/>
          </a:xfrm>
        </p:spPr>
        <p:txBody>
          <a:bodyPr/>
          <a:lstStyle/>
          <a:p>
            <a:pPr lvl="0" eaLnBrk="1" latinLnBrk="0" hangingPunct="1"/>
            <a:endParaRPr/>
          </a:p>
          <a:p>
            <a:pPr lvl="1" eaLnBrk="1" latinLnBrk="0" hangingPunct="1"/>
            <a:endParaRPr/>
          </a:p>
          <a:p>
            <a:pPr lvl="2" eaLnBrk="1" latinLnBrk="0" hangingPunct="1"/>
            <a:endParaRPr/>
          </a:p>
          <a:p>
            <a:pPr lvl="3" eaLnBrk="1" latinLnBrk="0" hangingPunct="1"/>
            <a:endParaRPr/>
          </a:p>
          <a:p>
            <a:pPr lvl="4" eaLnBrk="1" latinLnBrk="0" hangingPunct="1"/>
            <a:endParaRPr kumimoji="0"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el 1"/>
          <p:cNvSpPr>
            <a:spLocks noGrp="1"/>
          </p:cNvSpPr>
          <p:nvPr>
            <p:ph type="title"/>
          </p:nvPr>
        </p:nvSpPr>
        <p:spPr>
          <a:xfrm>
            <a:off x="623782" y="301050"/>
            <a:ext cx="8472593" cy="959160"/>
          </a:xfrm>
        </p:spPr>
        <p:txBody>
          <a:bodyPr anchor="ctr"/>
          <a:lstStyle>
            <a:lvl1pPr>
              <a:defRPr/>
            </a:lvl1pPr>
          </a:lstStyle>
          <a:p>
            <a:endParaRPr kumimoji="0" lang="en-US"/>
          </a:p>
        </p:txBody>
      </p:sp>
      <p:sp>
        <p:nvSpPr>
          <p:cNvPr id="11" name="Inhaltsplatzhalter 10"/>
          <p:cNvSpPr>
            <a:spLocks noGrp="1"/>
          </p:cNvSpPr>
          <p:nvPr>
            <p:ph sz="quarter" idx="2"/>
          </p:nvPr>
        </p:nvSpPr>
        <p:spPr>
          <a:xfrm>
            <a:off x="712893" y="2688449"/>
            <a:ext cx="4544695" cy="3948660"/>
          </a:xfrm>
        </p:spPr>
        <p:txBody>
          <a:bodyPr/>
          <a:lstStyle/>
          <a:p>
            <a:pPr lvl="0" eaLnBrk="1" latinLnBrk="0" hangingPunct="1"/>
            <a:endParaRPr/>
          </a:p>
          <a:p>
            <a:pPr lvl="1" eaLnBrk="1" latinLnBrk="0" hangingPunct="1"/>
            <a:endParaRPr/>
          </a:p>
          <a:p>
            <a:pPr lvl="2" eaLnBrk="1" latinLnBrk="0" hangingPunct="1"/>
            <a:endParaRPr/>
          </a:p>
          <a:p>
            <a:pPr lvl="3" eaLnBrk="1" latinLnBrk="0" hangingPunct="1"/>
            <a:endParaRPr/>
          </a:p>
          <a:p>
            <a:pPr lvl="4" eaLnBrk="1" latinLnBrk="0" hangingPunct="1"/>
            <a:endParaRPr kumimoji="0" lang="en-US"/>
          </a:p>
        </p:txBody>
      </p:sp>
      <p:sp>
        <p:nvSpPr>
          <p:cNvPr id="13" name="Inhaltsplatzhalter 12"/>
          <p:cNvSpPr>
            <a:spLocks noGrp="1"/>
          </p:cNvSpPr>
          <p:nvPr>
            <p:ph sz="quarter" idx="4"/>
          </p:nvPr>
        </p:nvSpPr>
        <p:spPr>
          <a:xfrm>
            <a:off x="5614035" y="2688449"/>
            <a:ext cx="4544695" cy="3948660"/>
          </a:xfrm>
        </p:spPr>
        <p:txBody>
          <a:bodyPr/>
          <a:lstStyle/>
          <a:p>
            <a:pPr lvl="0" eaLnBrk="1" latinLnBrk="0" hangingPunct="1"/>
            <a:endParaRPr/>
          </a:p>
          <a:p>
            <a:pPr lvl="1" eaLnBrk="1" latinLnBrk="0" hangingPunct="1"/>
            <a:endParaRPr/>
          </a:p>
          <a:p>
            <a:pPr lvl="2" eaLnBrk="1" latinLnBrk="0" hangingPunct="1"/>
            <a:endParaRPr/>
          </a:p>
          <a:p>
            <a:pPr lvl="3" eaLnBrk="1" latinLnBrk="0" hangingPunct="1"/>
            <a:endParaRPr/>
          </a:p>
          <a:p>
            <a:pPr lvl="4" eaLnBrk="1" latinLnBrk="0" hangingPunct="1"/>
            <a:endParaRPr kumimoji="0" lang="en-US"/>
          </a:p>
        </p:txBody>
      </p:sp>
      <p:sp>
        <p:nvSpPr>
          <p:cNvPr id="12" name="Foliennummernplatzhalter 11"/>
          <p:cNvSpPr>
            <a:spLocks noGrp="1"/>
          </p:cNvSpPr>
          <p:nvPr>
            <p:ph type="sldNum" sz="quarter" idx="16"/>
          </p:nvPr>
        </p:nvSpPr>
        <p:spPr/>
        <p:txBody>
          <a:bodyPr rtlCol="0"/>
          <a:lstStyle/>
          <a:p>
            <a:pPr algn="ctr" eaLnBrk="1" latinLnBrk="0" hangingPunct="1"/>
            <a:fld id="{F0C94032-CD4C-4C25-B0C2-CEC720522D92}" type="slidenum">
              <a:rPr kumimoji="0" lang="en-US" smtClean="0"/>
              <a:pPr algn="ctr" eaLnBrk="1" latinLnBrk="0" hangingPunct="1"/>
              <a:t>‹Nr.›</a:t>
            </a:fld>
            <a:endParaRPr kumimoji="0" lang="en-US"/>
          </a:p>
        </p:txBody>
      </p:sp>
      <p:sp>
        <p:nvSpPr>
          <p:cNvPr id="16" name="Textplatzhalter 15"/>
          <p:cNvSpPr>
            <a:spLocks noGrp="1"/>
          </p:cNvSpPr>
          <p:nvPr>
            <p:ph type="body" sz="quarter" idx="1"/>
          </p:nvPr>
        </p:nvSpPr>
        <p:spPr>
          <a:xfrm>
            <a:off x="712893" y="1932323"/>
            <a:ext cx="4544695" cy="705718"/>
          </a:xfrm>
          <a:solidFill>
            <a:srgbClr val="707173"/>
          </a:solidFill>
        </p:spPr>
        <p:txBody>
          <a:bodyPr rtlCol="0" anchor="ctr"/>
          <a:lstStyle>
            <a:lvl1pPr marL="0" indent="0">
              <a:buFontTx/>
              <a:buNone/>
              <a:defRPr sz="2300" b="1">
                <a:solidFill>
                  <a:srgbClr val="FFFFFF"/>
                </a:solidFill>
              </a:defRPr>
            </a:lvl1pPr>
          </a:lstStyle>
          <a:p>
            <a:pPr lvl="0" eaLnBrk="1" latinLnBrk="0" hangingPunct="1"/>
            <a:endParaRPr kumimoji="0" lang="en-US" dirty="0"/>
          </a:p>
        </p:txBody>
      </p:sp>
      <p:sp>
        <p:nvSpPr>
          <p:cNvPr id="15" name="Textplatzhalter 14"/>
          <p:cNvSpPr>
            <a:spLocks noGrp="1"/>
          </p:cNvSpPr>
          <p:nvPr>
            <p:ph type="body" sz="quarter" idx="3"/>
          </p:nvPr>
        </p:nvSpPr>
        <p:spPr>
          <a:xfrm>
            <a:off x="5614035" y="1932323"/>
            <a:ext cx="4544695" cy="705718"/>
          </a:xfrm>
          <a:solidFill>
            <a:srgbClr val="9C9E9F"/>
          </a:solidFill>
        </p:spPr>
        <p:txBody>
          <a:bodyPr rtlCol="0" anchor="ctr"/>
          <a:lstStyle>
            <a:lvl1pPr marL="0" indent="0">
              <a:buFontTx/>
              <a:buNone/>
              <a:defRPr sz="2300" b="1">
                <a:solidFill>
                  <a:srgbClr val="FFFFFF"/>
                </a:solidFill>
              </a:defRPr>
            </a:lvl1pPr>
          </a:lstStyle>
          <a:p>
            <a:pPr lvl="0" eaLnBrk="1" latinLnBrk="0" hangingPunct="1"/>
            <a:endParaRPr kumimoji="0"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el 1"/>
          <p:cNvSpPr>
            <a:spLocks noGrp="1"/>
          </p:cNvSpPr>
          <p:nvPr>
            <p:ph type="title"/>
          </p:nvPr>
        </p:nvSpPr>
        <p:spPr>
          <a:xfrm>
            <a:off x="712893" y="252042"/>
            <a:ext cx="8393007" cy="1092182"/>
          </a:xfrm>
        </p:spPr>
        <p:txBody>
          <a:bodyPr/>
          <a:lstStyle/>
          <a:p>
            <a:endParaRPr kumimoji="0" lang="en-US"/>
          </a:p>
        </p:txBody>
      </p:sp>
      <p:sp>
        <p:nvSpPr>
          <p:cNvPr id="5" name="Foliennummernplatzhalter 4"/>
          <p:cNvSpPr>
            <a:spLocks noGrp="1"/>
          </p:cNvSpPr>
          <p:nvPr>
            <p:ph type="sldNum" sz="quarter" idx="12"/>
          </p:nvPr>
        </p:nvSpPr>
        <p:spPr/>
        <p:txBody>
          <a:bodyPr/>
          <a:lstStyle>
            <a:lvl1pPr>
              <a:defRPr>
                <a:solidFill>
                  <a:srgbClr val="FFFFFF"/>
                </a:solidFill>
              </a:defRPr>
            </a:lvl1pPr>
          </a:lstStyle>
          <a:p>
            <a:pPr eaLnBrk="1" latinLnBrk="0" hangingPunct="1"/>
            <a:fld id="{F0C94032-CD4C-4C25-B0C2-CEC720522D92}" type="slidenum">
              <a:rPr kumimoji="0" lang="en-US" smtClean="0"/>
              <a:pPr eaLnBrk="1" latinLnBrk="0" hangingPunct="1"/>
              <a:t>‹Nr.›</a:t>
            </a:fld>
            <a:endParaRPr kumimoji="0" lang="en-US">
              <a:solidFill>
                <a:srgbClr val="FFFFFF"/>
              </a:solidFill>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umsplatzhalter 1"/>
          <p:cNvSpPr>
            <a:spLocks noGrp="1"/>
          </p:cNvSpPr>
          <p:nvPr>
            <p:ph type="dt" sz="half" idx="10"/>
          </p:nvPr>
        </p:nvSpPr>
        <p:spPr>
          <a:xfrm>
            <a:off x="7128934" y="6889151"/>
            <a:ext cx="3118908" cy="402567"/>
          </a:xfrm>
          <a:prstGeom prst="rect">
            <a:avLst/>
          </a:prstGeom>
        </p:spPr>
        <p:txBody>
          <a:bodyPr/>
          <a:lstStyle/>
          <a:p>
            <a:pPr eaLnBrk="1" latinLnBrk="0" hangingPunct="1"/>
            <a:fld id="{23A271A1-F6D6-438B-A432-4747EE7ECD40}" type="datetimeFigureOut">
              <a:rPr lang="en-US" smtClean="0"/>
              <a:pPr eaLnBrk="1" latinLnBrk="0" hangingPunct="1"/>
              <a:t>11/20/24</a:t>
            </a:fld>
            <a:endParaRPr lang="en-US"/>
          </a:p>
        </p:txBody>
      </p:sp>
      <p:sp>
        <p:nvSpPr>
          <p:cNvPr id="3" name="Fußzeilenplatzhalter 2"/>
          <p:cNvSpPr>
            <a:spLocks noGrp="1"/>
          </p:cNvSpPr>
          <p:nvPr>
            <p:ph type="ftr" sz="quarter" idx="11"/>
          </p:nvPr>
        </p:nvSpPr>
        <p:spPr>
          <a:xfrm>
            <a:off x="712894" y="6888938"/>
            <a:ext cx="6339655" cy="402567"/>
          </a:xfrm>
          <a:prstGeom prst="rect">
            <a:avLst/>
          </a:prstGeom>
        </p:spPr>
        <p:txBody>
          <a:bodyPr/>
          <a:lstStyle/>
          <a:p>
            <a:endParaRPr kumimoji="0" lang="en-US"/>
          </a:p>
        </p:txBody>
      </p:sp>
      <p:sp>
        <p:nvSpPr>
          <p:cNvPr id="4" name="Foliennummernplatzhalter 3"/>
          <p:cNvSpPr>
            <a:spLocks noGrp="1"/>
          </p:cNvSpPr>
          <p:nvPr>
            <p:ph type="sldNum" sz="quarter" idx="12"/>
          </p:nvPr>
        </p:nvSpPr>
        <p:spPr>
          <a:xfrm>
            <a:off x="0" y="6889151"/>
            <a:ext cx="623782" cy="420070"/>
          </a:xfrm>
        </p:spPr>
        <p:txBody>
          <a:bodyPr/>
          <a:lstStyle>
            <a:lvl1pPr>
              <a:defRPr>
                <a:solidFill>
                  <a:schemeClr val="tx2"/>
                </a:solidFill>
              </a:defRPr>
            </a:lvl1pPr>
          </a:lstStyle>
          <a:p>
            <a:pPr eaLnBrk="1" latinLnBrk="0" hangingPunct="1"/>
            <a:fld id="{F0C94032-CD4C-4C25-B0C2-CEC720522D92}" type="slidenum">
              <a:rPr kumimoji="0" lang="en-US" smtClean="0"/>
              <a:pPr eaLnBrk="1" latinLnBrk="0" hangingPunct="1"/>
              <a:t>‹Nr.›</a:t>
            </a:fld>
            <a:endParaRPr kumimoji="0" lang="en-US">
              <a:solidFill>
                <a:schemeClr val="tx2"/>
              </a:solidFill>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2" name="Titel 1"/>
          <p:cNvSpPr>
            <a:spLocks noGrp="1"/>
          </p:cNvSpPr>
          <p:nvPr>
            <p:ph type="title"/>
          </p:nvPr>
        </p:nvSpPr>
        <p:spPr>
          <a:xfrm>
            <a:off x="712894" y="301050"/>
            <a:ext cx="8364432" cy="959160"/>
          </a:xfrm>
        </p:spPr>
        <p:txBody>
          <a:bodyPr anchor="ctr">
            <a:normAutofit/>
          </a:bodyPr>
          <a:lstStyle>
            <a:lvl1pPr algn="l">
              <a:buNone/>
              <a:defRPr sz="2400" b="1">
                <a:solidFill>
                  <a:schemeClr val="tx1"/>
                </a:solidFill>
              </a:defRPr>
            </a:lvl1pPr>
          </a:lstStyle>
          <a:p>
            <a:endParaRPr kumimoji="0" lang="en-US" dirty="0"/>
          </a:p>
        </p:txBody>
      </p:sp>
      <p:sp>
        <p:nvSpPr>
          <p:cNvPr id="5" name="Datumsplatzhalter 4"/>
          <p:cNvSpPr>
            <a:spLocks noGrp="1"/>
          </p:cNvSpPr>
          <p:nvPr>
            <p:ph type="dt" sz="half" idx="10"/>
          </p:nvPr>
        </p:nvSpPr>
        <p:spPr>
          <a:xfrm>
            <a:off x="7128934" y="6889151"/>
            <a:ext cx="3118908" cy="402567"/>
          </a:xfrm>
          <a:prstGeom prst="rect">
            <a:avLst/>
          </a:prstGeom>
        </p:spPr>
        <p:txBody>
          <a:bodyPr/>
          <a:lstStyle/>
          <a:p>
            <a:pPr eaLnBrk="1" latinLnBrk="0" hangingPunct="1"/>
            <a:fld id="{23A271A1-F6D6-438B-A432-4747EE7ECD40}" type="datetimeFigureOut">
              <a:rPr lang="en-US" smtClean="0"/>
              <a:pPr eaLnBrk="1" latinLnBrk="0" hangingPunct="1"/>
              <a:t>11/20/24</a:t>
            </a:fld>
            <a:endParaRPr lang="en-US"/>
          </a:p>
        </p:txBody>
      </p:sp>
      <p:sp>
        <p:nvSpPr>
          <p:cNvPr id="6" name="Fußzeilenplatzhalter 5"/>
          <p:cNvSpPr>
            <a:spLocks noGrp="1"/>
          </p:cNvSpPr>
          <p:nvPr>
            <p:ph type="ftr" sz="quarter" idx="11"/>
          </p:nvPr>
        </p:nvSpPr>
        <p:spPr>
          <a:xfrm>
            <a:off x="712894" y="6888938"/>
            <a:ext cx="6339655" cy="402567"/>
          </a:xfrm>
          <a:prstGeom prst="rect">
            <a:avLst/>
          </a:prstGeom>
        </p:spPr>
        <p:txBody>
          <a:bodyPr/>
          <a:lstStyle/>
          <a:p>
            <a:endParaRPr kumimoji="0" lang="en-US"/>
          </a:p>
        </p:txBody>
      </p:sp>
      <p:sp>
        <p:nvSpPr>
          <p:cNvPr id="7" name="Foliennummernplatzhalter 6"/>
          <p:cNvSpPr>
            <a:spLocks noGrp="1"/>
          </p:cNvSpPr>
          <p:nvPr>
            <p:ph type="sldNum" sz="quarter" idx="12"/>
          </p:nvPr>
        </p:nvSpPr>
        <p:spPr/>
        <p:txBody>
          <a:bodyPr/>
          <a:lstStyle>
            <a:lvl1pPr>
              <a:defRPr>
                <a:solidFill>
                  <a:srgbClr val="FFFFFF"/>
                </a:solidFill>
              </a:defRPr>
            </a:lvl1pPr>
          </a:lstStyle>
          <a:p>
            <a:pPr eaLnBrk="1" latinLnBrk="0" hangingPunct="1"/>
            <a:fld id="{F0C94032-CD4C-4C25-B0C2-CEC720522D92}" type="slidenum">
              <a:rPr kumimoji="0" lang="en-US" smtClean="0"/>
              <a:pPr eaLnBrk="1" latinLnBrk="0" hangingPunct="1"/>
              <a:t>‹Nr.›</a:t>
            </a:fld>
            <a:endParaRPr kumimoji="0" lang="en-US">
              <a:solidFill>
                <a:srgbClr val="FFFFFF"/>
              </a:solidFill>
            </a:endParaRPr>
          </a:p>
        </p:txBody>
      </p:sp>
      <p:sp>
        <p:nvSpPr>
          <p:cNvPr id="3" name="Textplatzhalter 2"/>
          <p:cNvSpPr>
            <a:spLocks noGrp="1"/>
          </p:cNvSpPr>
          <p:nvPr>
            <p:ph type="body" idx="2"/>
          </p:nvPr>
        </p:nvSpPr>
        <p:spPr>
          <a:xfrm>
            <a:off x="712893" y="1932323"/>
            <a:ext cx="1871345" cy="4788800"/>
          </a:xfrm>
          <a:ln w="50800" cap="sq" cmpd="dbl" algn="ctr">
            <a:solidFill>
              <a:schemeClr val="accent2"/>
            </a:solidFill>
            <a:prstDash val="solid"/>
            <a:miter lim="800000"/>
          </a:ln>
          <a:effectLst/>
        </p:spPr>
        <p:style>
          <a:lnRef idx="3">
            <a:schemeClr val="lt1"/>
          </a:lnRef>
          <a:fillRef idx="1">
            <a:schemeClr val="accent2"/>
          </a:fillRef>
          <a:effectRef idx="1">
            <a:schemeClr val="accent2"/>
          </a:effectRef>
          <a:fontRef idx="minor">
            <a:schemeClr val="lt1"/>
          </a:fontRef>
        </p:style>
        <p:txBody>
          <a:bodyPr lIns="156458" tIns="208611" rIns="156458" bIns="104306">
            <a:normAutofit/>
          </a:bodyPr>
          <a:lstStyle>
            <a:lvl1pPr marL="0" indent="0">
              <a:spcAft>
                <a:spcPts val="1141"/>
              </a:spcAft>
              <a:buNone/>
              <a:defRPr sz="2000">
                <a:latin typeface="Arial" panose="020B0604020202020204" pitchFamily="34" charset="0"/>
                <a:cs typeface="Arial" panose="020B0604020202020204" pitchFamily="34" charset="0"/>
              </a:defRPr>
            </a:lvl1pPr>
            <a:lvl2pPr>
              <a:buNone/>
              <a:defRPr sz="1400"/>
            </a:lvl2pPr>
            <a:lvl3pPr>
              <a:buNone/>
              <a:defRPr sz="1100"/>
            </a:lvl3pPr>
            <a:lvl4pPr>
              <a:buNone/>
              <a:defRPr sz="1000"/>
            </a:lvl4pPr>
            <a:lvl5pPr>
              <a:buNone/>
              <a:defRPr sz="1000"/>
            </a:lvl5pPr>
          </a:lstStyle>
          <a:p>
            <a:pPr lvl="0" eaLnBrk="1" latinLnBrk="0" hangingPunct="1"/>
            <a:endParaRPr kumimoji="0" lang="en-US" dirty="0"/>
          </a:p>
        </p:txBody>
      </p:sp>
      <p:sp>
        <p:nvSpPr>
          <p:cNvPr id="9" name="Inhaltsplatzhalter 8"/>
          <p:cNvSpPr>
            <a:spLocks noGrp="1"/>
          </p:cNvSpPr>
          <p:nvPr>
            <p:ph sz="quarter" idx="1"/>
          </p:nvPr>
        </p:nvSpPr>
        <p:spPr>
          <a:xfrm>
            <a:off x="2762462" y="1932323"/>
            <a:ext cx="4290087" cy="4872814"/>
          </a:xfrm>
        </p:spPr>
        <p:txBody>
          <a:bodyPr/>
          <a:lstStyle/>
          <a:p>
            <a:pPr lvl="0" eaLnBrk="1" latinLnBrk="0" hangingPunct="1"/>
            <a:endParaRPr/>
          </a:p>
          <a:p>
            <a:pPr lvl="1" eaLnBrk="1" latinLnBrk="0" hangingPunct="1"/>
            <a:endParaRPr/>
          </a:p>
          <a:p>
            <a:pPr lvl="2" eaLnBrk="1" latinLnBrk="0" hangingPunct="1"/>
            <a:endParaRPr/>
          </a:p>
          <a:p>
            <a:pPr lvl="3" eaLnBrk="1" latinLnBrk="0" hangingPunct="1"/>
            <a:endParaRPr/>
          </a:p>
          <a:p>
            <a:pPr lvl="4" eaLnBrk="1" latinLnBrk="0" hangingPunct="1"/>
            <a:endParaRPr kumimoji="0" lang="en-US"/>
          </a:p>
        </p:txBody>
      </p:sp>
      <p:sp>
        <p:nvSpPr>
          <p:cNvPr id="8" name="Inhaltsplatzhalter 8">
            <a:extLst>
              <a:ext uri="{FF2B5EF4-FFF2-40B4-BE49-F238E27FC236}">
                <a16:creationId xmlns:a16="http://schemas.microsoft.com/office/drawing/2014/main" id="{665449DE-67B4-4224-9941-3FD13908625A}"/>
              </a:ext>
            </a:extLst>
          </p:cNvPr>
          <p:cNvSpPr>
            <a:spLocks noGrp="1"/>
          </p:cNvSpPr>
          <p:nvPr>
            <p:ph sz="quarter" idx="13"/>
          </p:nvPr>
        </p:nvSpPr>
        <p:spPr>
          <a:xfrm>
            <a:off x="7128934" y="1931071"/>
            <a:ext cx="3118908" cy="4872814"/>
          </a:xfrm>
        </p:spPr>
        <p:txBody>
          <a:bodyPr/>
          <a:lstStyle/>
          <a:p>
            <a:pPr lvl="0" eaLnBrk="1" latinLnBrk="0" hangingPunct="1"/>
            <a:endParaRPr/>
          </a:p>
          <a:p>
            <a:pPr lvl="1" eaLnBrk="1" latinLnBrk="0" hangingPunct="1"/>
            <a:endParaRPr/>
          </a:p>
          <a:p>
            <a:pPr lvl="2" eaLnBrk="1" latinLnBrk="0" hangingPunct="1"/>
            <a:endParaRPr/>
          </a:p>
          <a:p>
            <a:pPr lvl="3" eaLnBrk="1" latinLnBrk="0" hangingPunct="1"/>
            <a:endParaRPr/>
          </a:p>
          <a:p>
            <a:pPr lvl="4" eaLnBrk="1" latinLnBrk="0" hangingPunct="1"/>
            <a:endParaRPr kumimoji="0"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4.png"/><Relationship Id="rId2" Type="http://schemas.openxmlformats.org/officeDocument/2006/relationships/slideLayout" Target="../slideLayouts/slideLayout2.xml"/><Relationship Id="rId16" Type="http://schemas.openxmlformats.org/officeDocument/2006/relationships/image" Target="../media/image3.jp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6">
            <a:alphaModFix amt="85000"/>
            <a:lum/>
          </a:blip>
          <a:srcRect/>
          <a:stretch>
            <a:fillRect t="-11000" b="-11000"/>
          </a:stretch>
        </a:blipFill>
        <a:effectLst/>
      </p:bgPr>
    </p:bg>
    <p:spTree>
      <p:nvGrpSpPr>
        <p:cNvPr id="1" name=""/>
        <p:cNvGrpSpPr/>
        <p:nvPr/>
      </p:nvGrpSpPr>
      <p:grpSpPr>
        <a:xfrm>
          <a:off x="0" y="0"/>
          <a:ext cx="0" cy="0"/>
          <a:chOff x="0" y="0"/>
          <a:chExt cx="0" cy="0"/>
        </a:xfrm>
      </p:grpSpPr>
      <p:sp>
        <p:nvSpPr>
          <p:cNvPr id="6" name="Rechteck 5">
            <a:extLst>
              <a:ext uri="{FF2B5EF4-FFF2-40B4-BE49-F238E27FC236}">
                <a16:creationId xmlns:a16="http://schemas.microsoft.com/office/drawing/2014/main" id="{C46BD69A-531B-8440-9045-6D3BD9E88E1F}"/>
              </a:ext>
            </a:extLst>
          </p:cNvPr>
          <p:cNvSpPr/>
          <p:nvPr userDrawn="1"/>
        </p:nvSpPr>
        <p:spPr>
          <a:xfrm>
            <a:off x="-1374" y="-2196"/>
            <a:ext cx="10694774" cy="360000"/>
          </a:xfrm>
          <a:custGeom>
            <a:avLst/>
            <a:gdLst>
              <a:gd name="connsiteX0" fmla="*/ 0 w 10693400"/>
              <a:gd name="connsiteY0" fmla="*/ 0 h 1346422"/>
              <a:gd name="connsiteX1" fmla="*/ 10693400 w 10693400"/>
              <a:gd name="connsiteY1" fmla="*/ 0 h 1346422"/>
              <a:gd name="connsiteX2" fmla="*/ 10693400 w 10693400"/>
              <a:gd name="connsiteY2" fmla="*/ 1346422 h 1346422"/>
              <a:gd name="connsiteX3" fmla="*/ 0 w 10693400"/>
              <a:gd name="connsiteY3" fmla="*/ 1346422 h 1346422"/>
              <a:gd name="connsiteX4" fmla="*/ 0 w 10693400"/>
              <a:gd name="connsiteY4" fmla="*/ 0 h 1346422"/>
              <a:gd name="connsiteX0" fmla="*/ 0 w 10693400"/>
              <a:gd name="connsiteY0" fmla="*/ 0 h 1346422"/>
              <a:gd name="connsiteX1" fmla="*/ 10693400 w 10693400"/>
              <a:gd name="connsiteY1" fmla="*/ 0 h 1346422"/>
              <a:gd name="connsiteX2" fmla="*/ 10693400 w 10693400"/>
              <a:gd name="connsiteY2" fmla="*/ 725533 h 1346422"/>
              <a:gd name="connsiteX3" fmla="*/ 0 w 10693400"/>
              <a:gd name="connsiteY3" fmla="*/ 1346422 h 1346422"/>
              <a:gd name="connsiteX4" fmla="*/ 0 w 10693400"/>
              <a:gd name="connsiteY4" fmla="*/ 0 h 1346422"/>
              <a:gd name="connsiteX0" fmla="*/ 0 w 10693400"/>
              <a:gd name="connsiteY0" fmla="*/ 0 h 1346422"/>
              <a:gd name="connsiteX1" fmla="*/ 10693400 w 10693400"/>
              <a:gd name="connsiteY1" fmla="*/ 0 h 1346422"/>
              <a:gd name="connsiteX2" fmla="*/ 10670822 w 10693400"/>
              <a:gd name="connsiteY2" fmla="*/ 432022 h 1346422"/>
              <a:gd name="connsiteX3" fmla="*/ 0 w 10693400"/>
              <a:gd name="connsiteY3" fmla="*/ 1346422 h 1346422"/>
              <a:gd name="connsiteX4" fmla="*/ 0 w 10693400"/>
              <a:gd name="connsiteY4" fmla="*/ 0 h 1346422"/>
              <a:gd name="connsiteX0" fmla="*/ 0 w 10704689"/>
              <a:gd name="connsiteY0" fmla="*/ 0 h 1346422"/>
              <a:gd name="connsiteX1" fmla="*/ 10693400 w 10704689"/>
              <a:gd name="connsiteY1" fmla="*/ 0 h 1346422"/>
              <a:gd name="connsiteX2" fmla="*/ 10704689 w 10704689"/>
              <a:gd name="connsiteY2" fmla="*/ 420733 h 1346422"/>
              <a:gd name="connsiteX3" fmla="*/ 0 w 10704689"/>
              <a:gd name="connsiteY3" fmla="*/ 1346422 h 1346422"/>
              <a:gd name="connsiteX4" fmla="*/ 0 w 10704689"/>
              <a:gd name="connsiteY4" fmla="*/ 0 h 1346422"/>
              <a:gd name="connsiteX0" fmla="*/ 0 w 10693400"/>
              <a:gd name="connsiteY0" fmla="*/ 0 h 1346422"/>
              <a:gd name="connsiteX1" fmla="*/ 10693400 w 10693400"/>
              <a:gd name="connsiteY1" fmla="*/ 0 h 1346422"/>
              <a:gd name="connsiteX2" fmla="*/ 10693400 w 10693400"/>
              <a:gd name="connsiteY2" fmla="*/ 443311 h 1346422"/>
              <a:gd name="connsiteX3" fmla="*/ 0 w 10693400"/>
              <a:gd name="connsiteY3" fmla="*/ 1346422 h 1346422"/>
              <a:gd name="connsiteX4" fmla="*/ 0 w 10693400"/>
              <a:gd name="connsiteY4" fmla="*/ 0 h 1346422"/>
              <a:gd name="connsiteX0" fmla="*/ 0 w 10693400"/>
              <a:gd name="connsiteY0" fmla="*/ 0 h 1346422"/>
              <a:gd name="connsiteX1" fmla="*/ 10693400 w 10693400"/>
              <a:gd name="connsiteY1" fmla="*/ 0 h 1346422"/>
              <a:gd name="connsiteX2" fmla="*/ 10693400 w 10693400"/>
              <a:gd name="connsiteY2" fmla="*/ 677763 h 1346422"/>
              <a:gd name="connsiteX3" fmla="*/ 0 w 10693400"/>
              <a:gd name="connsiteY3" fmla="*/ 1346422 h 1346422"/>
              <a:gd name="connsiteX4" fmla="*/ 0 w 10693400"/>
              <a:gd name="connsiteY4" fmla="*/ 0 h 1346422"/>
              <a:gd name="connsiteX0" fmla="*/ 0 w 10693400"/>
              <a:gd name="connsiteY0" fmla="*/ 0 h 3156257"/>
              <a:gd name="connsiteX1" fmla="*/ 10693400 w 10693400"/>
              <a:gd name="connsiteY1" fmla="*/ 0 h 3156257"/>
              <a:gd name="connsiteX2" fmla="*/ 10693400 w 10693400"/>
              <a:gd name="connsiteY2" fmla="*/ 677763 h 3156257"/>
              <a:gd name="connsiteX3" fmla="*/ 14287 w 10693400"/>
              <a:gd name="connsiteY3" fmla="*/ 3156257 h 3156257"/>
              <a:gd name="connsiteX4" fmla="*/ 0 w 10693400"/>
              <a:gd name="connsiteY4" fmla="*/ 0 h 3156257"/>
              <a:gd name="connsiteX0" fmla="*/ 14921 w 10708321"/>
              <a:gd name="connsiteY0" fmla="*/ 0 h 3337240"/>
              <a:gd name="connsiteX1" fmla="*/ 10708321 w 10708321"/>
              <a:gd name="connsiteY1" fmla="*/ 0 h 3337240"/>
              <a:gd name="connsiteX2" fmla="*/ 10708321 w 10708321"/>
              <a:gd name="connsiteY2" fmla="*/ 677763 h 3337240"/>
              <a:gd name="connsiteX3" fmla="*/ 633 w 10708321"/>
              <a:gd name="connsiteY3" fmla="*/ 3337240 h 3337240"/>
              <a:gd name="connsiteX4" fmla="*/ 14921 w 10708321"/>
              <a:gd name="connsiteY4" fmla="*/ 0 h 3337240"/>
              <a:gd name="connsiteX0" fmla="*/ 0 w 10693400"/>
              <a:gd name="connsiteY0" fmla="*/ 0 h 3156257"/>
              <a:gd name="connsiteX1" fmla="*/ 10693400 w 10693400"/>
              <a:gd name="connsiteY1" fmla="*/ 0 h 3156257"/>
              <a:gd name="connsiteX2" fmla="*/ 10693400 w 10693400"/>
              <a:gd name="connsiteY2" fmla="*/ 677763 h 3156257"/>
              <a:gd name="connsiteX3" fmla="*/ 14287 w 10693400"/>
              <a:gd name="connsiteY3" fmla="*/ 3156257 h 3156257"/>
              <a:gd name="connsiteX4" fmla="*/ 0 w 10693400"/>
              <a:gd name="connsiteY4" fmla="*/ 0 h 3156257"/>
              <a:gd name="connsiteX0" fmla="*/ 0 w 10693400"/>
              <a:gd name="connsiteY0" fmla="*/ 0 h 3246746"/>
              <a:gd name="connsiteX1" fmla="*/ 10693400 w 10693400"/>
              <a:gd name="connsiteY1" fmla="*/ 0 h 3246746"/>
              <a:gd name="connsiteX2" fmla="*/ 10693400 w 10693400"/>
              <a:gd name="connsiteY2" fmla="*/ 677763 h 3246746"/>
              <a:gd name="connsiteX3" fmla="*/ 14287 w 10693400"/>
              <a:gd name="connsiteY3" fmla="*/ 3246746 h 3246746"/>
              <a:gd name="connsiteX4" fmla="*/ 0 w 10693400"/>
              <a:gd name="connsiteY4" fmla="*/ 0 h 3246746"/>
              <a:gd name="connsiteX0" fmla="*/ 1374 w 10694774"/>
              <a:gd name="connsiteY0" fmla="*/ 0 h 3246746"/>
              <a:gd name="connsiteX1" fmla="*/ 10694774 w 10694774"/>
              <a:gd name="connsiteY1" fmla="*/ 0 h 3246746"/>
              <a:gd name="connsiteX2" fmla="*/ 10694774 w 10694774"/>
              <a:gd name="connsiteY2" fmla="*/ 677763 h 3246746"/>
              <a:gd name="connsiteX3" fmla="*/ 1374 w 10694774"/>
              <a:gd name="connsiteY3" fmla="*/ 3246746 h 3246746"/>
              <a:gd name="connsiteX4" fmla="*/ 1374 w 10694774"/>
              <a:gd name="connsiteY4" fmla="*/ 0 h 3246746"/>
              <a:gd name="connsiteX0" fmla="*/ 1374 w 10694774"/>
              <a:gd name="connsiteY0" fmla="*/ 0 h 3518218"/>
              <a:gd name="connsiteX1" fmla="*/ 10694774 w 10694774"/>
              <a:gd name="connsiteY1" fmla="*/ 0 h 3518218"/>
              <a:gd name="connsiteX2" fmla="*/ 10694774 w 10694774"/>
              <a:gd name="connsiteY2" fmla="*/ 677763 h 3518218"/>
              <a:gd name="connsiteX3" fmla="*/ 1374 w 10694774"/>
              <a:gd name="connsiteY3" fmla="*/ 3518218 h 3518218"/>
              <a:gd name="connsiteX4" fmla="*/ 1374 w 10694774"/>
              <a:gd name="connsiteY4" fmla="*/ 0 h 35182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694774" h="3518218">
                <a:moveTo>
                  <a:pt x="1374" y="0"/>
                </a:moveTo>
                <a:lnTo>
                  <a:pt x="10694774" y="0"/>
                </a:lnTo>
                <a:lnTo>
                  <a:pt x="10694774" y="677763"/>
                </a:lnTo>
                <a:lnTo>
                  <a:pt x="1374" y="3518218"/>
                </a:lnTo>
                <a:cubicBezTo>
                  <a:pt x="-3388" y="2466132"/>
                  <a:pt x="6136" y="1052086"/>
                  <a:pt x="1374" y="0"/>
                </a:cubicBezTo>
                <a:close/>
              </a:path>
            </a:pathLst>
          </a:custGeom>
          <a:solidFill>
            <a:srgbClr val="95C02A">
              <a:alpha val="67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22" name="Titelplatzhalter 21"/>
          <p:cNvSpPr>
            <a:spLocks noGrp="1"/>
          </p:cNvSpPr>
          <p:nvPr>
            <p:ph type="title"/>
          </p:nvPr>
        </p:nvSpPr>
        <p:spPr>
          <a:xfrm>
            <a:off x="712893" y="252042"/>
            <a:ext cx="8468148" cy="1092182"/>
          </a:xfrm>
          <a:prstGeom prst="rect">
            <a:avLst/>
          </a:prstGeom>
        </p:spPr>
        <p:txBody>
          <a:bodyPr vert="horz" lIns="104306" tIns="52153" rIns="104306" bIns="52153" anchor="ctr">
            <a:normAutofit/>
          </a:bodyPr>
          <a:lstStyle/>
          <a:p>
            <a:r>
              <a:rPr kumimoji="0" lang="en-US" dirty="0"/>
              <a:t>Click to edit Master title style</a:t>
            </a:r>
          </a:p>
        </p:txBody>
      </p:sp>
      <p:sp>
        <p:nvSpPr>
          <p:cNvPr id="13" name="Textplatzhalter 12"/>
          <p:cNvSpPr>
            <a:spLocks noGrp="1"/>
          </p:cNvSpPr>
          <p:nvPr>
            <p:ph type="body" idx="1"/>
          </p:nvPr>
        </p:nvSpPr>
        <p:spPr>
          <a:xfrm>
            <a:off x="716458" y="1764294"/>
            <a:ext cx="9534948" cy="4990434"/>
          </a:xfrm>
          <a:prstGeom prst="rect">
            <a:avLst/>
          </a:prstGeom>
        </p:spPr>
        <p:txBody>
          <a:bodyPr vert="horz" lIns="104306" tIns="52153" rIns="104306" bIns="52153">
            <a:normAutofit/>
          </a:bodyPr>
          <a:lstStyle/>
          <a:p>
            <a:pPr lvl="0" eaLnBrk="1" latinLnBrk="0" hangingPunct="1"/>
            <a:r>
              <a:rPr kumimoji="0" lang="en-US" dirty="0"/>
              <a:t>Click to edit Master text styles</a:t>
            </a:r>
          </a:p>
          <a:p>
            <a:pPr lvl="1" eaLnBrk="1" latinLnBrk="0" hangingPunct="1"/>
            <a:r>
              <a:rPr kumimoji="0" lang="en-US" dirty="0"/>
              <a:t>Second level</a:t>
            </a:r>
          </a:p>
          <a:p>
            <a:pPr lvl="2" eaLnBrk="1" latinLnBrk="0" hangingPunct="1"/>
            <a:r>
              <a:rPr kumimoji="0" lang="en-US" dirty="0"/>
              <a:t>Third level</a:t>
            </a:r>
          </a:p>
          <a:p>
            <a:pPr lvl="3" eaLnBrk="1" latinLnBrk="0" hangingPunct="1"/>
            <a:r>
              <a:rPr kumimoji="0" lang="en-US" dirty="0"/>
              <a:t>Fourth level</a:t>
            </a:r>
          </a:p>
          <a:p>
            <a:pPr lvl="4" eaLnBrk="1" latinLnBrk="0" hangingPunct="1"/>
            <a:r>
              <a:rPr kumimoji="0" lang="en-US" dirty="0"/>
              <a:t>Fifth level</a:t>
            </a:r>
          </a:p>
        </p:txBody>
      </p:sp>
      <p:sp>
        <p:nvSpPr>
          <p:cNvPr id="7" name="Rechteck 6"/>
          <p:cNvSpPr/>
          <p:nvPr/>
        </p:nvSpPr>
        <p:spPr bwMode="white">
          <a:xfrm>
            <a:off x="0" y="1361027"/>
            <a:ext cx="10693400" cy="352859"/>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lIns="104306" tIns="52153" rIns="104306" bIns="52153" anchor="ctr"/>
          <a:lstStyle/>
          <a:p>
            <a:pPr algn="ctr" eaLnBrk="1" latinLnBrk="0" hangingPunct="1"/>
            <a:endParaRPr kumimoji="0" lang="en-US"/>
          </a:p>
        </p:txBody>
      </p:sp>
      <p:sp>
        <p:nvSpPr>
          <p:cNvPr id="8" name="Rechteck 7"/>
          <p:cNvSpPr/>
          <p:nvPr/>
        </p:nvSpPr>
        <p:spPr>
          <a:xfrm>
            <a:off x="1" y="1617758"/>
            <a:ext cx="503999" cy="21600"/>
          </a:xfrm>
          <a:prstGeom prst="rect">
            <a:avLst/>
          </a:prstGeom>
          <a:solidFill>
            <a:srgbClr val="313130"/>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lIns="104306" tIns="52153" rIns="104306" bIns="52153" anchor="ctr"/>
          <a:lstStyle/>
          <a:p>
            <a:pPr algn="ctr" eaLnBrk="1" latinLnBrk="0" hangingPunct="1"/>
            <a:endParaRPr kumimoji="0" lang="en-US"/>
          </a:p>
        </p:txBody>
      </p:sp>
      <p:sp>
        <p:nvSpPr>
          <p:cNvPr id="9" name="Rechteck 8"/>
          <p:cNvSpPr/>
          <p:nvPr/>
        </p:nvSpPr>
        <p:spPr>
          <a:xfrm>
            <a:off x="590598" y="1617757"/>
            <a:ext cx="10116000" cy="21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lIns="104306" tIns="52153" rIns="104306" bIns="52153" anchor="ctr"/>
          <a:lstStyle/>
          <a:p>
            <a:pPr algn="ctr" eaLnBrk="1" latinLnBrk="0" hangingPunct="1"/>
            <a:endParaRPr kumimoji="0" lang="en-US"/>
          </a:p>
        </p:txBody>
      </p:sp>
      <p:sp>
        <p:nvSpPr>
          <p:cNvPr id="19" name="Rechteck 5">
            <a:extLst>
              <a:ext uri="{FF2B5EF4-FFF2-40B4-BE49-F238E27FC236}">
                <a16:creationId xmlns:a16="http://schemas.microsoft.com/office/drawing/2014/main" id="{5E8D123A-4BA5-4942-AB27-B0DA0ED60D78}"/>
              </a:ext>
            </a:extLst>
          </p:cNvPr>
          <p:cNvSpPr/>
          <p:nvPr userDrawn="1"/>
        </p:nvSpPr>
        <p:spPr>
          <a:xfrm flipH="1" flipV="1">
            <a:off x="0" y="7195476"/>
            <a:ext cx="10694775" cy="360000"/>
          </a:xfrm>
          <a:custGeom>
            <a:avLst/>
            <a:gdLst>
              <a:gd name="connsiteX0" fmla="*/ 0 w 10693400"/>
              <a:gd name="connsiteY0" fmla="*/ 0 h 1346422"/>
              <a:gd name="connsiteX1" fmla="*/ 10693400 w 10693400"/>
              <a:gd name="connsiteY1" fmla="*/ 0 h 1346422"/>
              <a:gd name="connsiteX2" fmla="*/ 10693400 w 10693400"/>
              <a:gd name="connsiteY2" fmla="*/ 1346422 h 1346422"/>
              <a:gd name="connsiteX3" fmla="*/ 0 w 10693400"/>
              <a:gd name="connsiteY3" fmla="*/ 1346422 h 1346422"/>
              <a:gd name="connsiteX4" fmla="*/ 0 w 10693400"/>
              <a:gd name="connsiteY4" fmla="*/ 0 h 1346422"/>
              <a:gd name="connsiteX0" fmla="*/ 0 w 10693400"/>
              <a:gd name="connsiteY0" fmla="*/ 0 h 1346422"/>
              <a:gd name="connsiteX1" fmla="*/ 10693400 w 10693400"/>
              <a:gd name="connsiteY1" fmla="*/ 0 h 1346422"/>
              <a:gd name="connsiteX2" fmla="*/ 10693400 w 10693400"/>
              <a:gd name="connsiteY2" fmla="*/ 725533 h 1346422"/>
              <a:gd name="connsiteX3" fmla="*/ 0 w 10693400"/>
              <a:gd name="connsiteY3" fmla="*/ 1346422 h 1346422"/>
              <a:gd name="connsiteX4" fmla="*/ 0 w 10693400"/>
              <a:gd name="connsiteY4" fmla="*/ 0 h 1346422"/>
              <a:gd name="connsiteX0" fmla="*/ 0 w 10693400"/>
              <a:gd name="connsiteY0" fmla="*/ 0 h 1346422"/>
              <a:gd name="connsiteX1" fmla="*/ 10693400 w 10693400"/>
              <a:gd name="connsiteY1" fmla="*/ 0 h 1346422"/>
              <a:gd name="connsiteX2" fmla="*/ 10670822 w 10693400"/>
              <a:gd name="connsiteY2" fmla="*/ 432022 h 1346422"/>
              <a:gd name="connsiteX3" fmla="*/ 0 w 10693400"/>
              <a:gd name="connsiteY3" fmla="*/ 1346422 h 1346422"/>
              <a:gd name="connsiteX4" fmla="*/ 0 w 10693400"/>
              <a:gd name="connsiteY4" fmla="*/ 0 h 1346422"/>
              <a:gd name="connsiteX0" fmla="*/ 0 w 10704689"/>
              <a:gd name="connsiteY0" fmla="*/ 0 h 1346422"/>
              <a:gd name="connsiteX1" fmla="*/ 10693400 w 10704689"/>
              <a:gd name="connsiteY1" fmla="*/ 0 h 1346422"/>
              <a:gd name="connsiteX2" fmla="*/ 10704689 w 10704689"/>
              <a:gd name="connsiteY2" fmla="*/ 420733 h 1346422"/>
              <a:gd name="connsiteX3" fmla="*/ 0 w 10704689"/>
              <a:gd name="connsiteY3" fmla="*/ 1346422 h 1346422"/>
              <a:gd name="connsiteX4" fmla="*/ 0 w 10704689"/>
              <a:gd name="connsiteY4" fmla="*/ 0 h 1346422"/>
              <a:gd name="connsiteX0" fmla="*/ 0 w 10693400"/>
              <a:gd name="connsiteY0" fmla="*/ 0 h 1346422"/>
              <a:gd name="connsiteX1" fmla="*/ 10693400 w 10693400"/>
              <a:gd name="connsiteY1" fmla="*/ 0 h 1346422"/>
              <a:gd name="connsiteX2" fmla="*/ 10693400 w 10693400"/>
              <a:gd name="connsiteY2" fmla="*/ 443311 h 1346422"/>
              <a:gd name="connsiteX3" fmla="*/ 0 w 10693400"/>
              <a:gd name="connsiteY3" fmla="*/ 1346422 h 1346422"/>
              <a:gd name="connsiteX4" fmla="*/ 0 w 10693400"/>
              <a:gd name="connsiteY4" fmla="*/ 0 h 1346422"/>
              <a:gd name="connsiteX0" fmla="*/ 0 w 10693400"/>
              <a:gd name="connsiteY0" fmla="*/ 0 h 1346422"/>
              <a:gd name="connsiteX1" fmla="*/ 10693400 w 10693400"/>
              <a:gd name="connsiteY1" fmla="*/ 0 h 1346422"/>
              <a:gd name="connsiteX2" fmla="*/ 10693400 w 10693400"/>
              <a:gd name="connsiteY2" fmla="*/ 677763 h 1346422"/>
              <a:gd name="connsiteX3" fmla="*/ 0 w 10693400"/>
              <a:gd name="connsiteY3" fmla="*/ 1346422 h 1346422"/>
              <a:gd name="connsiteX4" fmla="*/ 0 w 10693400"/>
              <a:gd name="connsiteY4" fmla="*/ 0 h 1346422"/>
              <a:gd name="connsiteX0" fmla="*/ 0 w 10693400"/>
              <a:gd name="connsiteY0" fmla="*/ 0 h 3156257"/>
              <a:gd name="connsiteX1" fmla="*/ 10693400 w 10693400"/>
              <a:gd name="connsiteY1" fmla="*/ 0 h 3156257"/>
              <a:gd name="connsiteX2" fmla="*/ 10693400 w 10693400"/>
              <a:gd name="connsiteY2" fmla="*/ 677763 h 3156257"/>
              <a:gd name="connsiteX3" fmla="*/ 14287 w 10693400"/>
              <a:gd name="connsiteY3" fmla="*/ 3156257 h 3156257"/>
              <a:gd name="connsiteX4" fmla="*/ 0 w 10693400"/>
              <a:gd name="connsiteY4" fmla="*/ 0 h 3156257"/>
              <a:gd name="connsiteX0" fmla="*/ 1375 w 10694775"/>
              <a:gd name="connsiteY0" fmla="*/ 0 h 3085710"/>
              <a:gd name="connsiteX1" fmla="*/ 10694775 w 10694775"/>
              <a:gd name="connsiteY1" fmla="*/ 0 h 3085710"/>
              <a:gd name="connsiteX2" fmla="*/ 10694775 w 10694775"/>
              <a:gd name="connsiteY2" fmla="*/ 677763 h 3085710"/>
              <a:gd name="connsiteX3" fmla="*/ 1374 w 10694775"/>
              <a:gd name="connsiteY3" fmla="*/ 3085710 h 3085710"/>
              <a:gd name="connsiteX4" fmla="*/ 1375 w 10694775"/>
              <a:gd name="connsiteY4" fmla="*/ 0 h 30857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694775" h="3085710">
                <a:moveTo>
                  <a:pt x="1375" y="0"/>
                </a:moveTo>
                <a:lnTo>
                  <a:pt x="10694775" y="0"/>
                </a:lnTo>
                <a:lnTo>
                  <a:pt x="10694775" y="677763"/>
                </a:lnTo>
                <a:lnTo>
                  <a:pt x="1374" y="3085710"/>
                </a:lnTo>
                <a:cubicBezTo>
                  <a:pt x="-3388" y="2033624"/>
                  <a:pt x="6137" y="1052086"/>
                  <a:pt x="1375" y="0"/>
                </a:cubicBezTo>
                <a:close/>
              </a:path>
            </a:pathLst>
          </a:custGeom>
          <a:solidFill>
            <a:srgbClr val="70717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23" name="Foliennummernplatzhalter 22"/>
          <p:cNvSpPr>
            <a:spLocks noGrp="1"/>
          </p:cNvSpPr>
          <p:nvPr>
            <p:ph type="sldNum" sz="quarter" idx="4"/>
          </p:nvPr>
        </p:nvSpPr>
        <p:spPr>
          <a:xfrm>
            <a:off x="9814594" y="7214618"/>
            <a:ext cx="623782" cy="269546"/>
          </a:xfrm>
          <a:prstGeom prst="rect">
            <a:avLst/>
          </a:prstGeom>
          <a:noFill/>
        </p:spPr>
        <p:txBody>
          <a:bodyPr vert="horz" lIns="104306" tIns="52153" rIns="104306" bIns="52153" anchor="ctr" anchorCtr="0">
            <a:normAutofit/>
          </a:bodyPr>
          <a:lstStyle>
            <a:lvl1pPr algn="ctr" eaLnBrk="1" latinLnBrk="0" hangingPunct="1">
              <a:defRPr kumimoji="0" sz="1600" b="1">
                <a:solidFill>
                  <a:schemeClr val="bg1"/>
                </a:solidFill>
              </a:defRPr>
            </a:lvl1pPr>
          </a:lstStyle>
          <a:p>
            <a:fld id="{F0C94032-CD4C-4C25-B0C2-CEC720522D92}" type="slidenum">
              <a:rPr lang="en-US" smtClean="0"/>
              <a:pPr/>
              <a:t>‹Nr.›</a:t>
            </a:fld>
            <a:endParaRPr lang="en-US"/>
          </a:p>
        </p:txBody>
      </p:sp>
      <p:pic>
        <p:nvPicPr>
          <p:cNvPr id="11" name="Grafik 10">
            <a:extLst>
              <a:ext uri="{FF2B5EF4-FFF2-40B4-BE49-F238E27FC236}">
                <a16:creationId xmlns:a16="http://schemas.microsoft.com/office/drawing/2014/main" id="{786DEC53-553A-9744-BE52-21AEC5533B55}"/>
              </a:ext>
            </a:extLst>
          </p:cNvPr>
          <p:cNvPicPr>
            <a:picLocks noChangeAspect="1"/>
          </p:cNvPicPr>
          <p:nvPr userDrawn="1"/>
        </p:nvPicPr>
        <p:blipFill>
          <a:blip r:embed="rId17" cstate="email">
            <a:extLst>
              <a:ext uri="{28A0092B-C50C-407E-A947-70E740481C1C}">
                <a14:useLocalDpi xmlns:a14="http://schemas.microsoft.com/office/drawing/2010/main" val="0"/>
              </a:ext>
            </a:extLst>
          </a:blip>
          <a:stretch>
            <a:fillRect/>
          </a:stretch>
        </p:blipFill>
        <p:spPr>
          <a:xfrm>
            <a:off x="9181041" y="264733"/>
            <a:ext cx="1066800" cy="1066800"/>
          </a:xfrm>
          <a:prstGeom prst="rect">
            <a:avLst/>
          </a:prstGeom>
        </p:spPr>
      </p:pic>
    </p:spTree>
  </p:cSld>
  <p:clrMap bg1="lt1" tx1="dk1" bg2="lt2" tx2="dk2" accent1="accent1" accent2="accent2" accent3="accent3" accent4="accent4" accent5="accent5" accent6="accent6" hlink="hlink" folHlink="folHlink"/>
  <p:sldLayoutIdLst>
    <p:sldLayoutId id="2147483661" r:id="rId1"/>
    <p:sldLayoutId id="2147483672" r:id="rId2"/>
    <p:sldLayoutId id="2147483662" r:id="rId3"/>
    <p:sldLayoutId id="2147483663" r:id="rId4"/>
    <p:sldLayoutId id="2147483664" r:id="rId5"/>
    <p:sldLayoutId id="2147483665" r:id="rId6"/>
    <p:sldLayoutId id="2147483666" r:id="rId7"/>
    <p:sldLayoutId id="2147483667" r:id="rId8"/>
    <p:sldLayoutId id="2147483668" r:id="rId9"/>
    <p:sldLayoutId id="2147483675" r:id="rId10"/>
    <p:sldLayoutId id="2147483669" r:id="rId11"/>
    <p:sldLayoutId id="2147483670" r:id="rId12"/>
    <p:sldLayoutId id="2147483671" r:id="rId13"/>
    <p:sldLayoutId id="2147483678" r:id="rId14"/>
  </p:sldLayoutIdLst>
  <p:txStyles>
    <p:titleStyle>
      <a:lvl1pPr algn="l" rtl="0" eaLnBrk="1" latinLnBrk="0" hangingPunct="1">
        <a:spcBef>
          <a:spcPct val="0"/>
        </a:spcBef>
        <a:buNone/>
        <a:defRPr kumimoji="0" sz="2400" b="1" kern="1200">
          <a:solidFill>
            <a:schemeClr val="bg1"/>
          </a:solidFill>
          <a:latin typeface="Arial" panose="020B0604020202020204" pitchFamily="34" charset="0"/>
          <a:ea typeface="+mj-ea"/>
          <a:cs typeface="Arial" panose="020B0604020202020204" pitchFamily="34" charset="0"/>
        </a:defRPr>
      </a:lvl1pPr>
    </p:titleStyle>
    <p:bodyStyle>
      <a:lvl1pPr marL="365070" indent="-365070" algn="l" rtl="0" eaLnBrk="1" latinLnBrk="0" hangingPunct="1">
        <a:spcBef>
          <a:spcPts val="798"/>
        </a:spcBef>
        <a:buClr>
          <a:schemeClr val="accent2"/>
        </a:buClr>
        <a:buSzPct val="60000"/>
        <a:buFont typeface="Wingdings"/>
        <a:buChar char=""/>
        <a:defRPr kumimoji="0" sz="2000" b="1" kern="1200">
          <a:solidFill>
            <a:schemeClr val="tx1"/>
          </a:solidFill>
          <a:latin typeface="Arial" panose="020B0604020202020204" pitchFamily="34" charset="0"/>
          <a:ea typeface="+mn-ea"/>
          <a:cs typeface="Arial" panose="020B0604020202020204" pitchFamily="34" charset="0"/>
        </a:defRPr>
      </a:lvl1pPr>
      <a:lvl2pPr marL="730139" indent="-312917" algn="l" rtl="0" eaLnBrk="1" latinLnBrk="0" hangingPunct="1">
        <a:spcBef>
          <a:spcPts val="627"/>
        </a:spcBef>
        <a:buClr>
          <a:schemeClr val="accent1"/>
        </a:buClr>
        <a:buSzPct val="70000"/>
        <a:buFont typeface="Wingdings 2"/>
        <a:buChar char=""/>
        <a:defRPr kumimoji="0" sz="2000" kern="1200">
          <a:solidFill>
            <a:schemeClr val="tx1"/>
          </a:solidFill>
          <a:latin typeface="Arial" panose="020B0604020202020204" pitchFamily="34" charset="0"/>
          <a:ea typeface="+mn-ea"/>
          <a:cs typeface="Arial" panose="020B0604020202020204" pitchFamily="34" charset="0"/>
        </a:defRPr>
      </a:lvl2pPr>
      <a:lvl3pPr marL="1043056" indent="-260764" algn="l" rtl="0" eaLnBrk="1" latinLnBrk="0" hangingPunct="1">
        <a:spcBef>
          <a:spcPts val="570"/>
        </a:spcBef>
        <a:buClr>
          <a:schemeClr val="accent2"/>
        </a:buClr>
        <a:buSzPct val="75000"/>
        <a:buFont typeface="Wingdings"/>
        <a:buChar char=""/>
        <a:defRPr kumimoji="0" sz="1800" kern="1200">
          <a:solidFill>
            <a:schemeClr val="tx1"/>
          </a:solidFill>
          <a:latin typeface="Arial" panose="020B0604020202020204" pitchFamily="34" charset="0"/>
          <a:ea typeface="+mn-ea"/>
          <a:cs typeface="Arial" panose="020B0604020202020204" pitchFamily="34" charset="0"/>
        </a:defRPr>
      </a:lvl3pPr>
      <a:lvl4pPr marL="1564584" indent="-260764" algn="l" rtl="0" eaLnBrk="1" latinLnBrk="0" hangingPunct="1">
        <a:spcBef>
          <a:spcPts val="456"/>
        </a:spcBef>
        <a:buClr>
          <a:schemeClr val="accent3"/>
        </a:buClr>
        <a:buSzPct val="75000"/>
        <a:buFont typeface="Wingdings"/>
        <a:buChar char=""/>
        <a:defRPr kumimoji="0" sz="1600" kern="1200">
          <a:solidFill>
            <a:schemeClr val="tx1"/>
          </a:solidFill>
          <a:latin typeface="Arial" panose="020B0604020202020204" pitchFamily="34" charset="0"/>
          <a:ea typeface="+mn-ea"/>
          <a:cs typeface="Arial" panose="020B0604020202020204" pitchFamily="34" charset="0"/>
        </a:defRPr>
      </a:lvl4pPr>
      <a:lvl5pPr marL="2086112" indent="-260764" algn="l" rtl="0" eaLnBrk="1" latinLnBrk="0" hangingPunct="1">
        <a:spcBef>
          <a:spcPts val="456"/>
        </a:spcBef>
        <a:buClr>
          <a:schemeClr val="accent4"/>
        </a:buClr>
        <a:buSzPct val="65000"/>
        <a:buFont typeface="Wingdings"/>
        <a:buChar char=""/>
        <a:defRPr kumimoji="0" sz="1600" kern="1200">
          <a:solidFill>
            <a:schemeClr val="tx1"/>
          </a:solidFill>
          <a:latin typeface="Arial" panose="020B0604020202020204" pitchFamily="34" charset="0"/>
          <a:ea typeface="+mn-ea"/>
          <a:cs typeface="Arial" panose="020B0604020202020204" pitchFamily="34" charset="0"/>
        </a:defRPr>
      </a:lvl5pPr>
      <a:lvl6pPr marL="2399029" indent="-260764" algn="l" rtl="0" eaLnBrk="1" latinLnBrk="0" hangingPunct="1">
        <a:spcBef>
          <a:spcPct val="20000"/>
        </a:spcBef>
        <a:buClr>
          <a:schemeClr val="accent1"/>
        </a:buClr>
        <a:buFont typeface="Wingdings"/>
        <a:buChar char="§"/>
        <a:defRPr kumimoji="0" sz="2100" kern="1200" baseline="0">
          <a:solidFill>
            <a:schemeClr val="tx1"/>
          </a:solidFill>
          <a:latin typeface="+mn-lt"/>
          <a:ea typeface="+mn-ea"/>
          <a:cs typeface="+mn-cs"/>
        </a:defRPr>
      </a:lvl6pPr>
      <a:lvl7pPr marL="2711946" indent="-260764" algn="l" rtl="0" eaLnBrk="1" latinLnBrk="0" hangingPunct="1">
        <a:spcBef>
          <a:spcPct val="20000"/>
        </a:spcBef>
        <a:buClr>
          <a:schemeClr val="accent2"/>
        </a:buClr>
        <a:buFont typeface="Wingdings"/>
        <a:buChar char="§"/>
        <a:defRPr kumimoji="0" sz="2100" kern="1200" baseline="0">
          <a:solidFill>
            <a:schemeClr val="tx1"/>
          </a:solidFill>
          <a:latin typeface="+mn-lt"/>
          <a:ea typeface="+mn-ea"/>
          <a:cs typeface="+mn-cs"/>
        </a:defRPr>
      </a:lvl7pPr>
      <a:lvl8pPr marL="3024863" indent="-260764" algn="l" rtl="0" eaLnBrk="1" latinLnBrk="0" hangingPunct="1">
        <a:spcBef>
          <a:spcPct val="20000"/>
        </a:spcBef>
        <a:buClr>
          <a:schemeClr val="accent3"/>
        </a:buClr>
        <a:buFont typeface="Wingdings"/>
        <a:buChar char="§"/>
        <a:defRPr kumimoji="0" sz="2100" kern="1200" baseline="0">
          <a:solidFill>
            <a:schemeClr val="tx1"/>
          </a:solidFill>
          <a:latin typeface="+mn-lt"/>
          <a:ea typeface="+mn-ea"/>
          <a:cs typeface="+mn-cs"/>
        </a:defRPr>
      </a:lvl8pPr>
      <a:lvl9pPr marL="3337779" indent="-260764" algn="l" rtl="0" eaLnBrk="1" latinLnBrk="0" hangingPunct="1">
        <a:spcBef>
          <a:spcPct val="20000"/>
        </a:spcBef>
        <a:buClr>
          <a:schemeClr val="accent4"/>
        </a:buClr>
        <a:buFont typeface="Wingdings"/>
        <a:buChar char="§"/>
        <a:defRPr kumimoji="0" sz="21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521528" algn="l" rtl="0" eaLnBrk="1" latinLnBrk="0" hangingPunct="1">
        <a:defRPr kumimoji="0" kern="1200">
          <a:solidFill>
            <a:schemeClr val="tx1"/>
          </a:solidFill>
          <a:latin typeface="+mn-lt"/>
          <a:ea typeface="+mn-ea"/>
          <a:cs typeface="+mn-cs"/>
        </a:defRPr>
      </a:lvl2pPr>
      <a:lvl3pPr marL="1043056" algn="l" rtl="0" eaLnBrk="1" latinLnBrk="0" hangingPunct="1">
        <a:defRPr kumimoji="0" kern="1200">
          <a:solidFill>
            <a:schemeClr val="tx1"/>
          </a:solidFill>
          <a:latin typeface="+mn-lt"/>
          <a:ea typeface="+mn-ea"/>
          <a:cs typeface="+mn-cs"/>
        </a:defRPr>
      </a:lvl3pPr>
      <a:lvl4pPr marL="1564584" algn="l" rtl="0" eaLnBrk="1" latinLnBrk="0" hangingPunct="1">
        <a:defRPr kumimoji="0" kern="1200">
          <a:solidFill>
            <a:schemeClr val="tx1"/>
          </a:solidFill>
          <a:latin typeface="+mn-lt"/>
          <a:ea typeface="+mn-ea"/>
          <a:cs typeface="+mn-cs"/>
        </a:defRPr>
      </a:lvl4pPr>
      <a:lvl5pPr marL="2086112" algn="l" rtl="0" eaLnBrk="1" latinLnBrk="0" hangingPunct="1">
        <a:defRPr kumimoji="0" kern="1200">
          <a:solidFill>
            <a:schemeClr val="tx1"/>
          </a:solidFill>
          <a:latin typeface="+mn-lt"/>
          <a:ea typeface="+mn-ea"/>
          <a:cs typeface="+mn-cs"/>
        </a:defRPr>
      </a:lvl5pPr>
      <a:lvl6pPr marL="2607640" algn="l" rtl="0" eaLnBrk="1" latinLnBrk="0" hangingPunct="1">
        <a:defRPr kumimoji="0" kern="1200">
          <a:solidFill>
            <a:schemeClr val="tx1"/>
          </a:solidFill>
          <a:latin typeface="+mn-lt"/>
          <a:ea typeface="+mn-ea"/>
          <a:cs typeface="+mn-cs"/>
        </a:defRPr>
      </a:lvl6pPr>
      <a:lvl7pPr marL="3129168" algn="l" rtl="0" eaLnBrk="1" latinLnBrk="0" hangingPunct="1">
        <a:defRPr kumimoji="0" kern="1200">
          <a:solidFill>
            <a:schemeClr val="tx1"/>
          </a:solidFill>
          <a:latin typeface="+mn-lt"/>
          <a:ea typeface="+mn-ea"/>
          <a:cs typeface="+mn-cs"/>
        </a:defRPr>
      </a:lvl7pPr>
      <a:lvl8pPr marL="3650696" algn="l" rtl="0" eaLnBrk="1" latinLnBrk="0" hangingPunct="1">
        <a:defRPr kumimoji="0" kern="1200">
          <a:solidFill>
            <a:schemeClr val="tx1"/>
          </a:solidFill>
          <a:latin typeface="+mn-lt"/>
          <a:ea typeface="+mn-ea"/>
          <a:cs typeface="+mn-cs"/>
        </a:defRPr>
      </a:lvl8pPr>
      <a:lvl9pPr marL="4172224"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8" Type="http://schemas.openxmlformats.org/officeDocument/2006/relationships/image" Target="../media/image14.jpeg"/><Relationship Id="rId3" Type="http://schemas.microsoft.com/office/2007/relationships/hdphoto" Target="../media/hdphoto2.wdp"/><Relationship Id="rId7" Type="http://schemas.microsoft.com/office/2007/relationships/hdphoto" Target="../media/hdphoto4.wdp"/><Relationship Id="rId2" Type="http://schemas.openxmlformats.org/officeDocument/2006/relationships/image" Target="../media/image11.jpeg"/><Relationship Id="rId1" Type="http://schemas.openxmlformats.org/officeDocument/2006/relationships/slideLayout" Target="../slideLayouts/slideLayout14.xml"/><Relationship Id="rId6" Type="http://schemas.openxmlformats.org/officeDocument/2006/relationships/image" Target="../media/image13.jpeg"/><Relationship Id="rId5" Type="http://schemas.microsoft.com/office/2007/relationships/hdphoto" Target="../media/hdphoto3.wdp"/><Relationship Id="rId4" Type="http://schemas.openxmlformats.org/officeDocument/2006/relationships/image" Target="../media/image12.jpeg"/><Relationship Id="rId9" Type="http://schemas.microsoft.com/office/2007/relationships/hdphoto" Target="../media/hdphoto5.wdp"/></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3" Type="http://schemas.microsoft.com/office/2007/relationships/hdphoto" Target="../media/hdphoto5.wdp"/><Relationship Id="rId2" Type="http://schemas.openxmlformats.org/officeDocument/2006/relationships/image" Target="../media/image14.jpeg"/><Relationship Id="rId1" Type="http://schemas.openxmlformats.org/officeDocument/2006/relationships/slideLayout" Target="../slideLayouts/slideLayout14.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17.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oleObject" Target="../embeddings/oleObject1.bin"/><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oleObject" Target="../embeddings/oleObject1.bin"/><Relationship Id="rId1" Type="http://schemas.openxmlformats.org/officeDocument/2006/relationships/slideLayout" Target="../slideLayouts/slideLayout14.xml"/></Relationships>
</file>

<file path=ppt/slides/_rels/slide26.xml.rels><?xml version="1.0" encoding="UTF-8" standalone="yes"?>
<Relationships xmlns="http://schemas.openxmlformats.org/package/2006/relationships"><Relationship Id="rId3" Type="http://schemas.microsoft.com/office/2007/relationships/hdphoto" Target="../media/hdphoto6.wdp"/><Relationship Id="rId2" Type="http://schemas.openxmlformats.org/officeDocument/2006/relationships/image" Target="../media/image21.jpeg"/><Relationship Id="rId1" Type="http://schemas.openxmlformats.org/officeDocument/2006/relationships/slideLayout" Target="../slideLayouts/slideLayout14.xml"/><Relationship Id="rId5" Type="http://schemas.microsoft.com/office/2007/relationships/hdphoto" Target="../media/hdphoto7.wdp"/><Relationship Id="rId4" Type="http://schemas.openxmlformats.org/officeDocument/2006/relationships/image" Target="../media/image22.jpe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8.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14.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Untertitel 6"/>
          <p:cNvSpPr>
            <a:spLocks noGrp="1"/>
          </p:cNvSpPr>
          <p:nvPr>
            <p:ph type="body" sz="quarter" idx="10"/>
          </p:nvPr>
        </p:nvSpPr>
        <p:spPr/>
        <p:txBody>
          <a:bodyPr>
            <a:normAutofit/>
          </a:bodyPr>
          <a:lstStyle/>
          <a:p>
            <a:pPr marL="0" indent="0">
              <a:buNone/>
            </a:pPr>
            <a:r>
              <a:rPr lang="de-DE" sz="4000" dirty="0"/>
              <a:t>Unterweisungsmodul</a:t>
            </a:r>
          </a:p>
          <a:p>
            <a:pPr marL="0" indent="0">
              <a:buNone/>
            </a:pPr>
            <a:r>
              <a:rPr lang="de-DE" sz="4000" b="0" dirty="0">
                <a:solidFill>
                  <a:srgbClr val="95C02A"/>
                </a:solidFill>
              </a:rPr>
              <a:t>Elektrofachkraft</a:t>
            </a:r>
          </a:p>
          <a:p>
            <a:pPr marL="0" indent="0">
              <a:buNone/>
            </a:pPr>
            <a:r>
              <a:rPr lang="de-DE" sz="4000" b="0" dirty="0">
                <a:solidFill>
                  <a:srgbClr val="95C02A"/>
                </a:solidFill>
              </a:rPr>
              <a:t>Arbeiten an Hochvolt-Fahrzeugen</a:t>
            </a:r>
          </a:p>
        </p:txBody>
      </p:sp>
      <p:sp>
        <p:nvSpPr>
          <p:cNvPr id="11" name="Untertitel 6"/>
          <p:cNvSpPr txBox="1">
            <a:spLocks/>
          </p:cNvSpPr>
          <p:nvPr/>
        </p:nvSpPr>
        <p:spPr>
          <a:xfrm>
            <a:off x="48607" y="6670446"/>
            <a:ext cx="7841827" cy="756126"/>
          </a:xfrm>
          <a:prstGeom prst="rect">
            <a:avLst/>
          </a:prstGeom>
        </p:spPr>
        <p:txBody>
          <a:bodyPr vert="horz" lIns="104306" tIns="52153" rIns="104306" bIns="52153" anchor="ctr">
            <a:normAutofit/>
          </a:bodyPr>
          <a:lstStyle>
            <a:lvl1pPr marL="0" indent="0" algn="l" rtl="0" eaLnBrk="1" latinLnBrk="0" hangingPunct="1">
              <a:spcBef>
                <a:spcPts val="700"/>
              </a:spcBef>
              <a:buClr>
                <a:schemeClr val="accent2"/>
              </a:buClr>
              <a:buSzPct val="60000"/>
              <a:buFont typeface="Wingdings"/>
              <a:buNone/>
              <a:defRPr kumimoji="0" sz="2600" kern="1200">
                <a:solidFill>
                  <a:srgbClr val="FFFFFF"/>
                </a:solidFill>
                <a:latin typeface="+mn-lt"/>
                <a:ea typeface="+mn-ea"/>
                <a:cs typeface="+mn-cs"/>
              </a:defRPr>
            </a:lvl1pPr>
            <a:lvl2pPr marL="457200" indent="0" algn="ctr" rtl="0" eaLnBrk="1" latinLnBrk="0" hangingPunct="1">
              <a:spcBef>
                <a:spcPts val="550"/>
              </a:spcBef>
              <a:buClr>
                <a:schemeClr val="accent1"/>
              </a:buClr>
              <a:buSzPct val="70000"/>
              <a:buFont typeface="Wingdings 2"/>
              <a:buNone/>
              <a:defRPr kumimoji="0" sz="2600" kern="1200">
                <a:solidFill>
                  <a:schemeClr val="tx1"/>
                </a:solidFill>
                <a:latin typeface="+mn-lt"/>
                <a:ea typeface="+mn-ea"/>
                <a:cs typeface="+mn-cs"/>
              </a:defRPr>
            </a:lvl2pPr>
            <a:lvl3pPr marL="914400" indent="0" algn="ctr" rtl="0" eaLnBrk="1" latinLnBrk="0" hangingPunct="1">
              <a:spcBef>
                <a:spcPts val="500"/>
              </a:spcBef>
              <a:buClr>
                <a:schemeClr val="accent2"/>
              </a:buClr>
              <a:buSzPct val="75000"/>
              <a:buFont typeface="Wingdings"/>
              <a:buNone/>
              <a:defRPr kumimoji="0" sz="2300" kern="1200">
                <a:solidFill>
                  <a:schemeClr val="tx1"/>
                </a:solidFill>
                <a:latin typeface="+mn-lt"/>
                <a:ea typeface="+mn-ea"/>
                <a:cs typeface="+mn-cs"/>
              </a:defRPr>
            </a:lvl3pPr>
            <a:lvl4pPr marL="1371600" indent="0" algn="ctr" rtl="0" eaLnBrk="1" latinLnBrk="0" hangingPunct="1">
              <a:spcBef>
                <a:spcPts val="400"/>
              </a:spcBef>
              <a:buClr>
                <a:schemeClr val="accent3"/>
              </a:buClr>
              <a:buSzPct val="75000"/>
              <a:buFont typeface="Wingdings"/>
              <a:buNone/>
              <a:defRPr kumimoji="0" sz="2000" kern="1200">
                <a:solidFill>
                  <a:schemeClr val="tx1"/>
                </a:solidFill>
                <a:latin typeface="+mn-lt"/>
                <a:ea typeface="+mn-ea"/>
                <a:cs typeface="+mn-cs"/>
              </a:defRPr>
            </a:lvl4pPr>
            <a:lvl5pPr marL="1828800" indent="0" algn="ctr" rtl="0" eaLnBrk="1" latinLnBrk="0" hangingPunct="1">
              <a:spcBef>
                <a:spcPts val="400"/>
              </a:spcBef>
              <a:buClr>
                <a:schemeClr val="accent4"/>
              </a:buClr>
              <a:buSzPct val="65000"/>
              <a:buFont typeface="Wingdings"/>
              <a:buNone/>
              <a:defRPr kumimoji="0" sz="2000" kern="1200">
                <a:solidFill>
                  <a:schemeClr val="tx1"/>
                </a:solidFill>
                <a:latin typeface="+mn-lt"/>
                <a:ea typeface="+mn-ea"/>
                <a:cs typeface="+mn-cs"/>
              </a:defRPr>
            </a:lvl5pPr>
            <a:lvl6pPr marL="2286000" indent="0" algn="ctr" rtl="0" eaLnBrk="1" latinLnBrk="0" hangingPunct="1">
              <a:spcBef>
                <a:spcPct val="20000"/>
              </a:spcBef>
              <a:buClr>
                <a:schemeClr val="accent1"/>
              </a:buClr>
              <a:buFont typeface="Wingdings"/>
              <a:buNone/>
              <a:defRPr kumimoji="0" sz="1800" kern="1200" baseline="0">
                <a:solidFill>
                  <a:schemeClr val="tx1"/>
                </a:solidFill>
                <a:latin typeface="+mn-lt"/>
                <a:ea typeface="+mn-ea"/>
                <a:cs typeface="+mn-cs"/>
              </a:defRPr>
            </a:lvl6pPr>
            <a:lvl7pPr marL="2743200" indent="0" algn="ctr" rtl="0" eaLnBrk="1" latinLnBrk="0" hangingPunct="1">
              <a:spcBef>
                <a:spcPct val="20000"/>
              </a:spcBef>
              <a:buClr>
                <a:schemeClr val="accent2"/>
              </a:buClr>
              <a:buFont typeface="Wingdings"/>
              <a:buNone/>
              <a:defRPr kumimoji="0" sz="1800" kern="1200" baseline="0">
                <a:solidFill>
                  <a:schemeClr val="tx1"/>
                </a:solidFill>
                <a:latin typeface="+mn-lt"/>
                <a:ea typeface="+mn-ea"/>
                <a:cs typeface="+mn-cs"/>
              </a:defRPr>
            </a:lvl7pPr>
            <a:lvl8pPr marL="3200400" indent="0" algn="ctr" rtl="0" eaLnBrk="1" latinLnBrk="0" hangingPunct="1">
              <a:spcBef>
                <a:spcPct val="20000"/>
              </a:spcBef>
              <a:buClr>
                <a:schemeClr val="accent3"/>
              </a:buClr>
              <a:buFont typeface="Wingdings"/>
              <a:buNone/>
              <a:defRPr kumimoji="0" sz="1800" kern="1200" baseline="0">
                <a:solidFill>
                  <a:schemeClr val="tx1"/>
                </a:solidFill>
                <a:latin typeface="+mn-lt"/>
                <a:ea typeface="+mn-ea"/>
                <a:cs typeface="+mn-cs"/>
              </a:defRPr>
            </a:lvl8pPr>
            <a:lvl9pPr marL="3657600" indent="0" algn="ctr" rtl="0" eaLnBrk="1" latinLnBrk="0" hangingPunct="1">
              <a:spcBef>
                <a:spcPct val="20000"/>
              </a:spcBef>
              <a:buClr>
                <a:schemeClr val="accent4"/>
              </a:buClr>
              <a:buFont typeface="Wingdings"/>
              <a:buNone/>
              <a:defRPr kumimoji="0" sz="1800" kern="1200" baseline="0">
                <a:solidFill>
                  <a:schemeClr val="tx1"/>
                </a:solidFill>
                <a:latin typeface="+mn-lt"/>
                <a:ea typeface="+mn-ea"/>
                <a:cs typeface="+mn-cs"/>
              </a:defRPr>
            </a:lvl9pPr>
          </a:lstStyle>
          <a:p>
            <a:endParaRPr lang="de-DE" sz="1600" i="1" dirty="0"/>
          </a:p>
        </p:txBody>
      </p:sp>
      <p:sp>
        <p:nvSpPr>
          <p:cNvPr id="9" name="Untertitel 6">
            <a:extLst>
              <a:ext uri="{FF2B5EF4-FFF2-40B4-BE49-F238E27FC236}">
                <a16:creationId xmlns:a16="http://schemas.microsoft.com/office/drawing/2014/main" id="{162DC94C-9AFD-47A2-B82E-4078AA867EDE}"/>
              </a:ext>
            </a:extLst>
          </p:cNvPr>
          <p:cNvSpPr txBox="1">
            <a:spLocks/>
          </p:cNvSpPr>
          <p:nvPr/>
        </p:nvSpPr>
        <p:spPr>
          <a:xfrm>
            <a:off x="0" y="6670446"/>
            <a:ext cx="7841827" cy="756126"/>
          </a:xfrm>
          <a:prstGeom prst="rect">
            <a:avLst/>
          </a:prstGeom>
        </p:spPr>
        <p:txBody>
          <a:bodyPr vert="horz" lIns="104306" tIns="52153" rIns="104306" bIns="52153" anchor="ctr">
            <a:normAutofit/>
          </a:bodyPr>
          <a:lstStyle>
            <a:lvl1pPr marL="0" indent="0" algn="l" rtl="0" eaLnBrk="1" latinLnBrk="0" hangingPunct="1">
              <a:spcBef>
                <a:spcPts val="700"/>
              </a:spcBef>
              <a:buClr>
                <a:schemeClr val="accent2"/>
              </a:buClr>
              <a:buSzPct val="60000"/>
              <a:buFont typeface="Wingdings"/>
              <a:buNone/>
              <a:defRPr kumimoji="0" sz="2600" kern="1200">
                <a:solidFill>
                  <a:srgbClr val="FFFFFF"/>
                </a:solidFill>
                <a:latin typeface="+mn-lt"/>
                <a:ea typeface="+mn-ea"/>
                <a:cs typeface="+mn-cs"/>
              </a:defRPr>
            </a:lvl1pPr>
            <a:lvl2pPr marL="457200" indent="0" algn="ctr" rtl="0" eaLnBrk="1" latinLnBrk="0" hangingPunct="1">
              <a:spcBef>
                <a:spcPts val="550"/>
              </a:spcBef>
              <a:buClr>
                <a:schemeClr val="accent1"/>
              </a:buClr>
              <a:buSzPct val="70000"/>
              <a:buFont typeface="Wingdings 2"/>
              <a:buNone/>
              <a:defRPr kumimoji="0" sz="2600" kern="1200">
                <a:solidFill>
                  <a:schemeClr val="tx1"/>
                </a:solidFill>
                <a:latin typeface="+mn-lt"/>
                <a:ea typeface="+mn-ea"/>
                <a:cs typeface="+mn-cs"/>
              </a:defRPr>
            </a:lvl2pPr>
            <a:lvl3pPr marL="914400" indent="0" algn="ctr" rtl="0" eaLnBrk="1" latinLnBrk="0" hangingPunct="1">
              <a:spcBef>
                <a:spcPts val="500"/>
              </a:spcBef>
              <a:buClr>
                <a:schemeClr val="accent2"/>
              </a:buClr>
              <a:buSzPct val="75000"/>
              <a:buFont typeface="Wingdings"/>
              <a:buNone/>
              <a:defRPr kumimoji="0" sz="2300" kern="1200">
                <a:solidFill>
                  <a:schemeClr val="tx1"/>
                </a:solidFill>
                <a:latin typeface="+mn-lt"/>
                <a:ea typeface="+mn-ea"/>
                <a:cs typeface="+mn-cs"/>
              </a:defRPr>
            </a:lvl3pPr>
            <a:lvl4pPr marL="1371600" indent="0" algn="ctr" rtl="0" eaLnBrk="1" latinLnBrk="0" hangingPunct="1">
              <a:spcBef>
                <a:spcPts val="400"/>
              </a:spcBef>
              <a:buClr>
                <a:schemeClr val="accent3"/>
              </a:buClr>
              <a:buSzPct val="75000"/>
              <a:buFont typeface="Wingdings"/>
              <a:buNone/>
              <a:defRPr kumimoji="0" sz="2000" kern="1200">
                <a:solidFill>
                  <a:schemeClr val="tx1"/>
                </a:solidFill>
                <a:latin typeface="+mn-lt"/>
                <a:ea typeface="+mn-ea"/>
                <a:cs typeface="+mn-cs"/>
              </a:defRPr>
            </a:lvl4pPr>
            <a:lvl5pPr marL="1828800" indent="0" algn="ctr" rtl="0" eaLnBrk="1" latinLnBrk="0" hangingPunct="1">
              <a:spcBef>
                <a:spcPts val="400"/>
              </a:spcBef>
              <a:buClr>
                <a:schemeClr val="accent4"/>
              </a:buClr>
              <a:buSzPct val="65000"/>
              <a:buFont typeface="Wingdings"/>
              <a:buNone/>
              <a:defRPr kumimoji="0" sz="2000" kern="1200">
                <a:solidFill>
                  <a:schemeClr val="tx1"/>
                </a:solidFill>
                <a:latin typeface="+mn-lt"/>
                <a:ea typeface="+mn-ea"/>
                <a:cs typeface="+mn-cs"/>
              </a:defRPr>
            </a:lvl5pPr>
            <a:lvl6pPr marL="2286000" indent="0" algn="ctr" rtl="0" eaLnBrk="1" latinLnBrk="0" hangingPunct="1">
              <a:spcBef>
                <a:spcPct val="20000"/>
              </a:spcBef>
              <a:buClr>
                <a:schemeClr val="accent1"/>
              </a:buClr>
              <a:buFont typeface="Wingdings"/>
              <a:buNone/>
              <a:defRPr kumimoji="0" sz="1800" kern="1200" baseline="0">
                <a:solidFill>
                  <a:schemeClr val="tx1"/>
                </a:solidFill>
                <a:latin typeface="+mn-lt"/>
                <a:ea typeface="+mn-ea"/>
                <a:cs typeface="+mn-cs"/>
              </a:defRPr>
            </a:lvl6pPr>
            <a:lvl7pPr marL="2743200" indent="0" algn="ctr" rtl="0" eaLnBrk="1" latinLnBrk="0" hangingPunct="1">
              <a:spcBef>
                <a:spcPct val="20000"/>
              </a:spcBef>
              <a:buClr>
                <a:schemeClr val="accent2"/>
              </a:buClr>
              <a:buFont typeface="Wingdings"/>
              <a:buNone/>
              <a:defRPr kumimoji="0" sz="1800" kern="1200" baseline="0">
                <a:solidFill>
                  <a:schemeClr val="tx1"/>
                </a:solidFill>
                <a:latin typeface="+mn-lt"/>
                <a:ea typeface="+mn-ea"/>
                <a:cs typeface="+mn-cs"/>
              </a:defRPr>
            </a:lvl7pPr>
            <a:lvl8pPr marL="3200400" indent="0" algn="ctr" rtl="0" eaLnBrk="1" latinLnBrk="0" hangingPunct="1">
              <a:spcBef>
                <a:spcPct val="20000"/>
              </a:spcBef>
              <a:buClr>
                <a:schemeClr val="accent3"/>
              </a:buClr>
              <a:buFont typeface="Wingdings"/>
              <a:buNone/>
              <a:defRPr kumimoji="0" sz="1800" kern="1200" baseline="0">
                <a:solidFill>
                  <a:schemeClr val="tx1"/>
                </a:solidFill>
                <a:latin typeface="+mn-lt"/>
                <a:ea typeface="+mn-ea"/>
                <a:cs typeface="+mn-cs"/>
              </a:defRPr>
            </a:lvl8pPr>
            <a:lvl9pPr marL="3657600" indent="0" algn="ctr" rtl="0" eaLnBrk="1" latinLnBrk="0" hangingPunct="1">
              <a:spcBef>
                <a:spcPct val="20000"/>
              </a:spcBef>
              <a:buClr>
                <a:schemeClr val="accent4"/>
              </a:buClr>
              <a:buFont typeface="Wingdings"/>
              <a:buNone/>
              <a:defRPr kumimoji="0" sz="1800" kern="1200" baseline="0">
                <a:solidFill>
                  <a:schemeClr val="tx1"/>
                </a:solidFill>
                <a:latin typeface="+mn-lt"/>
                <a:ea typeface="+mn-ea"/>
                <a:cs typeface="+mn-cs"/>
              </a:defRPr>
            </a:lvl9pPr>
          </a:lstStyle>
          <a:p>
            <a:r>
              <a:rPr lang="de-DE" sz="1600" i="1" dirty="0"/>
              <a:t>Rev. 01_2024-11-20</a:t>
            </a:r>
          </a:p>
        </p:txBody>
      </p:sp>
    </p:spTree>
    <p:extLst>
      <p:ext uri="{BB962C8B-B14F-4D97-AF65-F5344CB8AC3E}">
        <p14:creationId xmlns:p14="http://schemas.microsoft.com/office/powerpoint/2010/main" val="70415997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p:cNvSpPr>
            <a:spLocks noGrp="1"/>
          </p:cNvSpPr>
          <p:nvPr>
            <p:ph idx="1"/>
          </p:nvPr>
        </p:nvSpPr>
        <p:spPr/>
        <p:txBody>
          <a:bodyPr>
            <a:normAutofit/>
          </a:bodyPr>
          <a:lstStyle/>
          <a:p>
            <a:r>
              <a:rPr lang="de-DE" dirty="0"/>
              <a:t>Es gibt eine Vielzahl unterschiedlicher Batteriesysteme, die wichtigsten Batterietypen für Hybrid-/Elektrofahrzeuge die sich durchgesetzt haben, werden in der nachfolgenden Tabelle aufgeführt.</a:t>
            </a:r>
          </a:p>
        </p:txBody>
      </p:sp>
      <p:sp>
        <p:nvSpPr>
          <p:cNvPr id="3" name="Foliennummernplatzhalter 2"/>
          <p:cNvSpPr>
            <a:spLocks noGrp="1"/>
          </p:cNvSpPr>
          <p:nvPr>
            <p:ph type="sldNum" sz="quarter" idx="12"/>
          </p:nvPr>
        </p:nvSpPr>
        <p:spPr>
          <a:xfrm>
            <a:off x="9814594" y="7214618"/>
            <a:ext cx="623782" cy="269546"/>
          </a:xfrm>
        </p:spPr>
        <p:txBody>
          <a:bodyPr>
            <a:normAutofit fontScale="77500" lnSpcReduction="20000"/>
          </a:bodyPr>
          <a:lstStyle/>
          <a:p>
            <a:fld id="{9889C296-15D4-E74A-895E-0A457A8331D7}" type="slidenum">
              <a:rPr lang="de-DE" smtClean="0"/>
              <a:pPr/>
              <a:t>10</a:t>
            </a:fld>
            <a:endParaRPr lang="de-DE" dirty="0"/>
          </a:p>
        </p:txBody>
      </p:sp>
      <p:sp>
        <p:nvSpPr>
          <p:cNvPr id="4" name="Titel 3"/>
          <p:cNvSpPr>
            <a:spLocks noGrp="1"/>
          </p:cNvSpPr>
          <p:nvPr>
            <p:ph type="title"/>
          </p:nvPr>
        </p:nvSpPr>
        <p:spPr>
          <a:xfrm>
            <a:off x="522164" y="324247"/>
            <a:ext cx="6696744" cy="849534"/>
          </a:xfrm>
        </p:spPr>
        <p:txBody>
          <a:bodyPr/>
          <a:lstStyle/>
          <a:p>
            <a:r>
              <a:rPr lang="de-DE" dirty="0"/>
              <a:t>Batteriesysteme in HV-Fahrzeugen</a:t>
            </a:r>
          </a:p>
        </p:txBody>
      </p:sp>
      <p:graphicFrame>
        <p:nvGraphicFramePr>
          <p:cNvPr id="5" name="Tabelle 4">
            <a:extLst>
              <a:ext uri="{FF2B5EF4-FFF2-40B4-BE49-F238E27FC236}">
                <a16:creationId xmlns:a16="http://schemas.microsoft.com/office/drawing/2014/main" id="{DF15DBA0-342A-794C-93C9-0A351018084D}"/>
              </a:ext>
            </a:extLst>
          </p:cNvPr>
          <p:cNvGraphicFramePr>
            <a:graphicFrameLocks noGrp="1"/>
          </p:cNvGraphicFramePr>
          <p:nvPr>
            <p:extLst>
              <p:ext uri="{D42A27DB-BD31-4B8C-83A1-F6EECF244321}">
                <p14:modId xmlns:p14="http://schemas.microsoft.com/office/powerpoint/2010/main" val="880005215"/>
              </p:ext>
            </p:extLst>
          </p:nvPr>
        </p:nvGraphicFramePr>
        <p:xfrm>
          <a:off x="2421890" y="2813777"/>
          <a:ext cx="5849620" cy="4053840"/>
        </p:xfrm>
        <a:graphic>
          <a:graphicData uri="http://schemas.openxmlformats.org/drawingml/2006/table">
            <a:tbl>
              <a:tblPr firstRow="1" firstCol="1" bandRow="1">
                <a:tableStyleId>{284E427A-3D55-4303-BF80-6455036E1DE7}</a:tableStyleId>
              </a:tblPr>
              <a:tblGrid>
                <a:gridCol w="1949450">
                  <a:extLst>
                    <a:ext uri="{9D8B030D-6E8A-4147-A177-3AD203B41FA5}">
                      <a16:colId xmlns:a16="http://schemas.microsoft.com/office/drawing/2014/main" val="20000"/>
                    </a:ext>
                  </a:extLst>
                </a:gridCol>
                <a:gridCol w="1950085">
                  <a:extLst>
                    <a:ext uri="{9D8B030D-6E8A-4147-A177-3AD203B41FA5}">
                      <a16:colId xmlns:a16="http://schemas.microsoft.com/office/drawing/2014/main" val="20001"/>
                    </a:ext>
                  </a:extLst>
                </a:gridCol>
                <a:gridCol w="1950085">
                  <a:extLst>
                    <a:ext uri="{9D8B030D-6E8A-4147-A177-3AD203B41FA5}">
                      <a16:colId xmlns:a16="http://schemas.microsoft.com/office/drawing/2014/main" val="20002"/>
                    </a:ext>
                  </a:extLst>
                </a:gridCol>
              </a:tblGrid>
              <a:tr h="0">
                <a:tc>
                  <a:txBody>
                    <a:bodyPr/>
                    <a:lstStyle>
                      <a:lvl1pPr marL="0" algn="l" defTabSz="497863" rtl="0" eaLnBrk="1" latinLnBrk="0" hangingPunct="1">
                        <a:defRPr sz="2000" b="1" kern="1200">
                          <a:solidFill>
                            <a:schemeClr val="lt1"/>
                          </a:solidFill>
                          <a:latin typeface="Calibri"/>
                        </a:defRPr>
                      </a:lvl1pPr>
                      <a:lvl2pPr marL="497863" algn="l" defTabSz="497863" rtl="0" eaLnBrk="1" latinLnBrk="0" hangingPunct="1">
                        <a:defRPr sz="2000" b="1" kern="1200">
                          <a:solidFill>
                            <a:schemeClr val="lt1"/>
                          </a:solidFill>
                          <a:latin typeface="Calibri"/>
                        </a:defRPr>
                      </a:lvl2pPr>
                      <a:lvl3pPr marL="995724" algn="l" defTabSz="497863" rtl="0" eaLnBrk="1" latinLnBrk="0" hangingPunct="1">
                        <a:defRPr sz="2000" b="1" kern="1200">
                          <a:solidFill>
                            <a:schemeClr val="lt1"/>
                          </a:solidFill>
                          <a:latin typeface="Calibri"/>
                        </a:defRPr>
                      </a:lvl3pPr>
                      <a:lvl4pPr marL="1493588" algn="l" defTabSz="497863" rtl="0" eaLnBrk="1" latinLnBrk="0" hangingPunct="1">
                        <a:defRPr sz="2000" b="1" kern="1200">
                          <a:solidFill>
                            <a:schemeClr val="lt1"/>
                          </a:solidFill>
                          <a:latin typeface="Calibri"/>
                        </a:defRPr>
                      </a:lvl4pPr>
                      <a:lvl5pPr marL="1991449" algn="l" defTabSz="497863" rtl="0" eaLnBrk="1" latinLnBrk="0" hangingPunct="1">
                        <a:defRPr sz="2000" b="1" kern="1200">
                          <a:solidFill>
                            <a:schemeClr val="lt1"/>
                          </a:solidFill>
                          <a:latin typeface="Calibri"/>
                        </a:defRPr>
                      </a:lvl5pPr>
                      <a:lvl6pPr marL="2489311" algn="l" defTabSz="497863" rtl="0" eaLnBrk="1" latinLnBrk="0" hangingPunct="1">
                        <a:defRPr sz="2000" b="1" kern="1200">
                          <a:solidFill>
                            <a:schemeClr val="lt1"/>
                          </a:solidFill>
                          <a:latin typeface="Calibri"/>
                        </a:defRPr>
                      </a:lvl6pPr>
                      <a:lvl7pPr marL="2987174" algn="l" defTabSz="497863" rtl="0" eaLnBrk="1" latinLnBrk="0" hangingPunct="1">
                        <a:defRPr sz="2000" b="1" kern="1200">
                          <a:solidFill>
                            <a:schemeClr val="lt1"/>
                          </a:solidFill>
                          <a:latin typeface="Calibri"/>
                        </a:defRPr>
                      </a:lvl7pPr>
                      <a:lvl8pPr marL="3485038" algn="l" defTabSz="497863" rtl="0" eaLnBrk="1" latinLnBrk="0" hangingPunct="1">
                        <a:defRPr sz="2000" b="1" kern="1200">
                          <a:solidFill>
                            <a:schemeClr val="lt1"/>
                          </a:solidFill>
                          <a:latin typeface="Calibri"/>
                        </a:defRPr>
                      </a:lvl8pPr>
                      <a:lvl9pPr marL="3982900" algn="l" defTabSz="497863" rtl="0" eaLnBrk="1" latinLnBrk="0" hangingPunct="1">
                        <a:defRPr sz="2000" b="1" kern="1200">
                          <a:solidFill>
                            <a:schemeClr val="lt1"/>
                          </a:solidFill>
                          <a:latin typeface="Calibri"/>
                        </a:defRPr>
                      </a:lvl9pPr>
                    </a:lstStyle>
                    <a:p>
                      <a:pPr>
                        <a:spcAft>
                          <a:spcPts val="0"/>
                        </a:spcAft>
                      </a:pPr>
                      <a:r>
                        <a:rPr lang="de-DE" sz="1400" dirty="0">
                          <a:effectLst/>
                          <a:latin typeface="Arial" panose="020B0604020202020204" pitchFamily="34" charset="0"/>
                          <a:cs typeface="Arial" panose="020B0604020202020204" pitchFamily="34" charset="0"/>
                        </a:rPr>
                        <a:t> </a:t>
                      </a:r>
                      <a:endParaRPr lang="de-DE" sz="1400" dirty="0">
                        <a:effectLst/>
                        <a:latin typeface="Arial" panose="020B0604020202020204" pitchFamily="34" charset="0"/>
                        <a:ea typeface="Times New Roman"/>
                        <a:cs typeface="Arial" panose="020B0604020202020204" pitchFamily="34" charset="0"/>
                      </a:endParaRPr>
                    </a:p>
                  </a:txBody>
                  <a:tcPr marL="68580" marR="68580" marT="0" marB="0">
                    <a:solidFill>
                      <a:schemeClr val="accent2"/>
                    </a:solidFill>
                  </a:tcPr>
                </a:tc>
                <a:tc>
                  <a:txBody>
                    <a:bodyPr/>
                    <a:lstStyle>
                      <a:lvl1pPr marL="0" algn="l" defTabSz="497863" rtl="0" eaLnBrk="1" latinLnBrk="0" hangingPunct="1">
                        <a:defRPr sz="2000" b="1" kern="1200">
                          <a:solidFill>
                            <a:schemeClr val="lt1"/>
                          </a:solidFill>
                          <a:latin typeface="Calibri"/>
                        </a:defRPr>
                      </a:lvl1pPr>
                      <a:lvl2pPr marL="497863" algn="l" defTabSz="497863" rtl="0" eaLnBrk="1" latinLnBrk="0" hangingPunct="1">
                        <a:defRPr sz="2000" b="1" kern="1200">
                          <a:solidFill>
                            <a:schemeClr val="lt1"/>
                          </a:solidFill>
                          <a:latin typeface="Calibri"/>
                        </a:defRPr>
                      </a:lvl2pPr>
                      <a:lvl3pPr marL="995724" algn="l" defTabSz="497863" rtl="0" eaLnBrk="1" latinLnBrk="0" hangingPunct="1">
                        <a:defRPr sz="2000" b="1" kern="1200">
                          <a:solidFill>
                            <a:schemeClr val="lt1"/>
                          </a:solidFill>
                          <a:latin typeface="Calibri"/>
                        </a:defRPr>
                      </a:lvl3pPr>
                      <a:lvl4pPr marL="1493588" algn="l" defTabSz="497863" rtl="0" eaLnBrk="1" latinLnBrk="0" hangingPunct="1">
                        <a:defRPr sz="2000" b="1" kern="1200">
                          <a:solidFill>
                            <a:schemeClr val="lt1"/>
                          </a:solidFill>
                          <a:latin typeface="Calibri"/>
                        </a:defRPr>
                      </a:lvl4pPr>
                      <a:lvl5pPr marL="1991449" algn="l" defTabSz="497863" rtl="0" eaLnBrk="1" latinLnBrk="0" hangingPunct="1">
                        <a:defRPr sz="2000" b="1" kern="1200">
                          <a:solidFill>
                            <a:schemeClr val="lt1"/>
                          </a:solidFill>
                          <a:latin typeface="Calibri"/>
                        </a:defRPr>
                      </a:lvl5pPr>
                      <a:lvl6pPr marL="2489311" algn="l" defTabSz="497863" rtl="0" eaLnBrk="1" latinLnBrk="0" hangingPunct="1">
                        <a:defRPr sz="2000" b="1" kern="1200">
                          <a:solidFill>
                            <a:schemeClr val="lt1"/>
                          </a:solidFill>
                          <a:latin typeface="Calibri"/>
                        </a:defRPr>
                      </a:lvl6pPr>
                      <a:lvl7pPr marL="2987174" algn="l" defTabSz="497863" rtl="0" eaLnBrk="1" latinLnBrk="0" hangingPunct="1">
                        <a:defRPr sz="2000" b="1" kern="1200">
                          <a:solidFill>
                            <a:schemeClr val="lt1"/>
                          </a:solidFill>
                          <a:latin typeface="Calibri"/>
                        </a:defRPr>
                      </a:lvl7pPr>
                      <a:lvl8pPr marL="3485038" algn="l" defTabSz="497863" rtl="0" eaLnBrk="1" latinLnBrk="0" hangingPunct="1">
                        <a:defRPr sz="2000" b="1" kern="1200">
                          <a:solidFill>
                            <a:schemeClr val="lt1"/>
                          </a:solidFill>
                          <a:latin typeface="Calibri"/>
                        </a:defRPr>
                      </a:lvl8pPr>
                      <a:lvl9pPr marL="3982900" algn="l" defTabSz="497863" rtl="0" eaLnBrk="1" latinLnBrk="0" hangingPunct="1">
                        <a:defRPr sz="2000" b="1" kern="1200">
                          <a:solidFill>
                            <a:schemeClr val="lt1"/>
                          </a:solidFill>
                          <a:latin typeface="Calibri"/>
                        </a:defRPr>
                      </a:lvl9pPr>
                    </a:lstStyle>
                    <a:p>
                      <a:pPr algn="ctr">
                        <a:spcAft>
                          <a:spcPts val="0"/>
                        </a:spcAft>
                      </a:pPr>
                      <a:r>
                        <a:rPr lang="de-DE" sz="1400">
                          <a:effectLst/>
                          <a:latin typeface="Arial" panose="020B0604020202020204" pitchFamily="34" charset="0"/>
                          <a:cs typeface="Arial" panose="020B0604020202020204" pitchFamily="34" charset="0"/>
                        </a:rPr>
                        <a:t> </a:t>
                      </a:r>
                    </a:p>
                    <a:p>
                      <a:pPr algn="ctr">
                        <a:spcAft>
                          <a:spcPts val="0"/>
                        </a:spcAft>
                      </a:pPr>
                      <a:r>
                        <a:rPr lang="de-DE" sz="1400">
                          <a:effectLst/>
                          <a:latin typeface="Arial" panose="020B0604020202020204" pitchFamily="34" charset="0"/>
                          <a:cs typeface="Arial" panose="020B0604020202020204" pitchFamily="34" charset="0"/>
                        </a:rPr>
                        <a:t>Nickel Metall-Hydrid</a:t>
                      </a:r>
                      <a:endParaRPr lang="de-DE" sz="1400">
                        <a:effectLst/>
                        <a:latin typeface="Arial" panose="020B0604020202020204" pitchFamily="34" charset="0"/>
                        <a:ea typeface="Times New Roman"/>
                        <a:cs typeface="Arial" panose="020B0604020202020204" pitchFamily="34" charset="0"/>
                      </a:endParaRPr>
                    </a:p>
                  </a:txBody>
                  <a:tcPr marL="68580" marR="68580" marT="0" marB="0"/>
                </a:tc>
                <a:tc>
                  <a:txBody>
                    <a:bodyPr/>
                    <a:lstStyle>
                      <a:lvl1pPr marL="0" algn="l" defTabSz="497863" rtl="0" eaLnBrk="1" latinLnBrk="0" hangingPunct="1">
                        <a:defRPr sz="2000" b="1" kern="1200">
                          <a:solidFill>
                            <a:schemeClr val="lt1"/>
                          </a:solidFill>
                          <a:latin typeface="Calibri"/>
                        </a:defRPr>
                      </a:lvl1pPr>
                      <a:lvl2pPr marL="497863" algn="l" defTabSz="497863" rtl="0" eaLnBrk="1" latinLnBrk="0" hangingPunct="1">
                        <a:defRPr sz="2000" b="1" kern="1200">
                          <a:solidFill>
                            <a:schemeClr val="lt1"/>
                          </a:solidFill>
                          <a:latin typeface="Calibri"/>
                        </a:defRPr>
                      </a:lvl2pPr>
                      <a:lvl3pPr marL="995724" algn="l" defTabSz="497863" rtl="0" eaLnBrk="1" latinLnBrk="0" hangingPunct="1">
                        <a:defRPr sz="2000" b="1" kern="1200">
                          <a:solidFill>
                            <a:schemeClr val="lt1"/>
                          </a:solidFill>
                          <a:latin typeface="Calibri"/>
                        </a:defRPr>
                      </a:lvl3pPr>
                      <a:lvl4pPr marL="1493588" algn="l" defTabSz="497863" rtl="0" eaLnBrk="1" latinLnBrk="0" hangingPunct="1">
                        <a:defRPr sz="2000" b="1" kern="1200">
                          <a:solidFill>
                            <a:schemeClr val="lt1"/>
                          </a:solidFill>
                          <a:latin typeface="Calibri"/>
                        </a:defRPr>
                      </a:lvl4pPr>
                      <a:lvl5pPr marL="1991449" algn="l" defTabSz="497863" rtl="0" eaLnBrk="1" latinLnBrk="0" hangingPunct="1">
                        <a:defRPr sz="2000" b="1" kern="1200">
                          <a:solidFill>
                            <a:schemeClr val="lt1"/>
                          </a:solidFill>
                          <a:latin typeface="Calibri"/>
                        </a:defRPr>
                      </a:lvl5pPr>
                      <a:lvl6pPr marL="2489311" algn="l" defTabSz="497863" rtl="0" eaLnBrk="1" latinLnBrk="0" hangingPunct="1">
                        <a:defRPr sz="2000" b="1" kern="1200">
                          <a:solidFill>
                            <a:schemeClr val="lt1"/>
                          </a:solidFill>
                          <a:latin typeface="Calibri"/>
                        </a:defRPr>
                      </a:lvl6pPr>
                      <a:lvl7pPr marL="2987174" algn="l" defTabSz="497863" rtl="0" eaLnBrk="1" latinLnBrk="0" hangingPunct="1">
                        <a:defRPr sz="2000" b="1" kern="1200">
                          <a:solidFill>
                            <a:schemeClr val="lt1"/>
                          </a:solidFill>
                          <a:latin typeface="Calibri"/>
                        </a:defRPr>
                      </a:lvl7pPr>
                      <a:lvl8pPr marL="3485038" algn="l" defTabSz="497863" rtl="0" eaLnBrk="1" latinLnBrk="0" hangingPunct="1">
                        <a:defRPr sz="2000" b="1" kern="1200">
                          <a:solidFill>
                            <a:schemeClr val="lt1"/>
                          </a:solidFill>
                          <a:latin typeface="Calibri"/>
                        </a:defRPr>
                      </a:lvl8pPr>
                      <a:lvl9pPr marL="3982900" algn="l" defTabSz="497863" rtl="0" eaLnBrk="1" latinLnBrk="0" hangingPunct="1">
                        <a:defRPr sz="2000" b="1" kern="1200">
                          <a:solidFill>
                            <a:schemeClr val="lt1"/>
                          </a:solidFill>
                          <a:latin typeface="Calibri"/>
                        </a:defRPr>
                      </a:lvl9pPr>
                    </a:lstStyle>
                    <a:p>
                      <a:pPr algn="ctr">
                        <a:spcAft>
                          <a:spcPts val="0"/>
                        </a:spcAft>
                      </a:pPr>
                      <a:r>
                        <a:rPr lang="de-DE" sz="1400">
                          <a:effectLst/>
                          <a:latin typeface="Arial" panose="020B0604020202020204" pitchFamily="34" charset="0"/>
                          <a:cs typeface="Arial" panose="020B0604020202020204" pitchFamily="34" charset="0"/>
                        </a:rPr>
                        <a:t> </a:t>
                      </a:r>
                    </a:p>
                    <a:p>
                      <a:pPr algn="ctr">
                        <a:spcAft>
                          <a:spcPts val="0"/>
                        </a:spcAft>
                      </a:pPr>
                      <a:r>
                        <a:rPr lang="de-DE" sz="1400">
                          <a:effectLst/>
                          <a:latin typeface="Arial" panose="020B0604020202020204" pitchFamily="34" charset="0"/>
                          <a:cs typeface="Arial" panose="020B0604020202020204" pitchFamily="34" charset="0"/>
                        </a:rPr>
                        <a:t>Lithium-Ionen</a:t>
                      </a:r>
                    </a:p>
                    <a:p>
                      <a:pPr algn="ctr">
                        <a:spcAft>
                          <a:spcPts val="0"/>
                        </a:spcAft>
                      </a:pPr>
                      <a:r>
                        <a:rPr lang="de-DE" sz="1400">
                          <a:effectLst/>
                          <a:latin typeface="Arial" panose="020B0604020202020204" pitchFamily="34" charset="0"/>
                          <a:cs typeface="Arial" panose="020B0604020202020204" pitchFamily="34" charset="0"/>
                        </a:rPr>
                        <a:t> </a:t>
                      </a:r>
                      <a:endParaRPr lang="de-DE" sz="1400">
                        <a:effectLst/>
                        <a:latin typeface="Arial" panose="020B0604020202020204" pitchFamily="34" charset="0"/>
                        <a:ea typeface="Times New Roman"/>
                        <a:cs typeface="Arial" panose="020B0604020202020204" pitchFamily="34" charset="0"/>
                      </a:endParaRPr>
                    </a:p>
                  </a:txBody>
                  <a:tcPr marL="68580" marR="68580" marT="0" marB="0"/>
                </a:tc>
                <a:extLst>
                  <a:ext uri="{0D108BD9-81ED-4DB2-BD59-A6C34878D82A}">
                    <a16:rowId xmlns:a16="http://schemas.microsoft.com/office/drawing/2014/main" val="10000"/>
                  </a:ext>
                </a:extLst>
              </a:tr>
              <a:tr h="0">
                <a:tc>
                  <a:txBody>
                    <a:bodyPr/>
                    <a:lstStyle>
                      <a:lvl1pPr marL="0" algn="l" defTabSz="497863" rtl="0" eaLnBrk="1" latinLnBrk="0" hangingPunct="1">
                        <a:defRPr sz="2000" b="1" kern="1200">
                          <a:solidFill>
                            <a:schemeClr val="lt1"/>
                          </a:solidFill>
                          <a:latin typeface="Calibri"/>
                        </a:defRPr>
                      </a:lvl1pPr>
                      <a:lvl2pPr marL="497863" algn="l" defTabSz="497863" rtl="0" eaLnBrk="1" latinLnBrk="0" hangingPunct="1">
                        <a:defRPr sz="2000" b="1" kern="1200">
                          <a:solidFill>
                            <a:schemeClr val="lt1"/>
                          </a:solidFill>
                          <a:latin typeface="Calibri"/>
                        </a:defRPr>
                      </a:lvl2pPr>
                      <a:lvl3pPr marL="995724" algn="l" defTabSz="497863" rtl="0" eaLnBrk="1" latinLnBrk="0" hangingPunct="1">
                        <a:defRPr sz="2000" b="1" kern="1200">
                          <a:solidFill>
                            <a:schemeClr val="lt1"/>
                          </a:solidFill>
                          <a:latin typeface="Calibri"/>
                        </a:defRPr>
                      </a:lvl3pPr>
                      <a:lvl4pPr marL="1493588" algn="l" defTabSz="497863" rtl="0" eaLnBrk="1" latinLnBrk="0" hangingPunct="1">
                        <a:defRPr sz="2000" b="1" kern="1200">
                          <a:solidFill>
                            <a:schemeClr val="lt1"/>
                          </a:solidFill>
                          <a:latin typeface="Calibri"/>
                        </a:defRPr>
                      </a:lvl4pPr>
                      <a:lvl5pPr marL="1991449" algn="l" defTabSz="497863" rtl="0" eaLnBrk="1" latinLnBrk="0" hangingPunct="1">
                        <a:defRPr sz="2000" b="1" kern="1200">
                          <a:solidFill>
                            <a:schemeClr val="lt1"/>
                          </a:solidFill>
                          <a:latin typeface="Calibri"/>
                        </a:defRPr>
                      </a:lvl5pPr>
                      <a:lvl6pPr marL="2489311" algn="l" defTabSz="497863" rtl="0" eaLnBrk="1" latinLnBrk="0" hangingPunct="1">
                        <a:defRPr sz="2000" b="1" kern="1200">
                          <a:solidFill>
                            <a:schemeClr val="lt1"/>
                          </a:solidFill>
                          <a:latin typeface="Calibri"/>
                        </a:defRPr>
                      </a:lvl6pPr>
                      <a:lvl7pPr marL="2987174" algn="l" defTabSz="497863" rtl="0" eaLnBrk="1" latinLnBrk="0" hangingPunct="1">
                        <a:defRPr sz="2000" b="1" kern="1200">
                          <a:solidFill>
                            <a:schemeClr val="lt1"/>
                          </a:solidFill>
                          <a:latin typeface="Calibri"/>
                        </a:defRPr>
                      </a:lvl7pPr>
                      <a:lvl8pPr marL="3485038" algn="l" defTabSz="497863" rtl="0" eaLnBrk="1" latinLnBrk="0" hangingPunct="1">
                        <a:defRPr sz="2000" b="1" kern="1200">
                          <a:solidFill>
                            <a:schemeClr val="lt1"/>
                          </a:solidFill>
                          <a:latin typeface="Calibri"/>
                        </a:defRPr>
                      </a:lvl8pPr>
                      <a:lvl9pPr marL="3982900" algn="l" defTabSz="497863" rtl="0" eaLnBrk="1" latinLnBrk="0" hangingPunct="1">
                        <a:defRPr sz="2000" b="1" kern="1200">
                          <a:solidFill>
                            <a:schemeClr val="lt1"/>
                          </a:solidFill>
                          <a:latin typeface="Calibri"/>
                        </a:defRPr>
                      </a:lvl9pPr>
                    </a:lstStyle>
                    <a:p>
                      <a:pPr algn="ctr">
                        <a:spcAft>
                          <a:spcPts val="0"/>
                        </a:spcAft>
                      </a:pPr>
                      <a:r>
                        <a:rPr lang="de-DE" sz="1400">
                          <a:effectLst/>
                          <a:latin typeface="Arial" panose="020B0604020202020204" pitchFamily="34" charset="0"/>
                          <a:cs typeface="Arial" panose="020B0604020202020204" pitchFamily="34" charset="0"/>
                        </a:rPr>
                        <a:t> </a:t>
                      </a:r>
                    </a:p>
                    <a:p>
                      <a:pPr algn="ctr">
                        <a:spcAft>
                          <a:spcPts val="0"/>
                        </a:spcAft>
                      </a:pPr>
                      <a:r>
                        <a:rPr lang="de-DE" sz="1400">
                          <a:effectLst/>
                          <a:latin typeface="Arial" panose="020B0604020202020204" pitchFamily="34" charset="0"/>
                          <a:cs typeface="Arial" panose="020B0604020202020204" pitchFamily="34" charset="0"/>
                        </a:rPr>
                        <a:t>Nennspannung </a:t>
                      </a:r>
                      <a:br>
                        <a:rPr lang="de-DE" sz="1400">
                          <a:effectLst/>
                          <a:latin typeface="Arial" panose="020B0604020202020204" pitchFamily="34" charset="0"/>
                          <a:cs typeface="Arial" panose="020B0604020202020204" pitchFamily="34" charset="0"/>
                        </a:rPr>
                      </a:br>
                      <a:r>
                        <a:rPr lang="de-DE" sz="1400">
                          <a:effectLst/>
                          <a:latin typeface="Arial" panose="020B0604020202020204" pitchFamily="34" charset="0"/>
                          <a:cs typeface="Arial" panose="020B0604020202020204" pitchFamily="34" charset="0"/>
                        </a:rPr>
                        <a:t>pro Zelle</a:t>
                      </a:r>
                      <a:endParaRPr lang="de-DE" sz="1400">
                        <a:effectLst/>
                        <a:latin typeface="Arial" panose="020B0604020202020204" pitchFamily="34" charset="0"/>
                        <a:ea typeface="Times New Roman"/>
                        <a:cs typeface="Arial" panose="020B0604020202020204" pitchFamily="34" charset="0"/>
                      </a:endParaRPr>
                    </a:p>
                  </a:txBody>
                  <a:tcPr marL="68580" marR="68580" marT="0" marB="0"/>
                </a:tc>
                <a:tc>
                  <a:txBody>
                    <a:bodyPr/>
                    <a:lstStyle>
                      <a:lvl1pPr marL="0" algn="l" defTabSz="497863" rtl="0" eaLnBrk="1" latinLnBrk="0" hangingPunct="1">
                        <a:defRPr sz="2000" kern="1200">
                          <a:solidFill>
                            <a:schemeClr val="dk1"/>
                          </a:solidFill>
                          <a:latin typeface="Calibri"/>
                        </a:defRPr>
                      </a:lvl1pPr>
                      <a:lvl2pPr marL="497863" algn="l" defTabSz="497863" rtl="0" eaLnBrk="1" latinLnBrk="0" hangingPunct="1">
                        <a:defRPr sz="2000" kern="1200">
                          <a:solidFill>
                            <a:schemeClr val="dk1"/>
                          </a:solidFill>
                          <a:latin typeface="Calibri"/>
                        </a:defRPr>
                      </a:lvl2pPr>
                      <a:lvl3pPr marL="995724" algn="l" defTabSz="497863" rtl="0" eaLnBrk="1" latinLnBrk="0" hangingPunct="1">
                        <a:defRPr sz="2000" kern="1200">
                          <a:solidFill>
                            <a:schemeClr val="dk1"/>
                          </a:solidFill>
                          <a:latin typeface="Calibri"/>
                        </a:defRPr>
                      </a:lvl3pPr>
                      <a:lvl4pPr marL="1493588" algn="l" defTabSz="497863" rtl="0" eaLnBrk="1" latinLnBrk="0" hangingPunct="1">
                        <a:defRPr sz="2000" kern="1200">
                          <a:solidFill>
                            <a:schemeClr val="dk1"/>
                          </a:solidFill>
                          <a:latin typeface="Calibri"/>
                        </a:defRPr>
                      </a:lvl4pPr>
                      <a:lvl5pPr marL="1991449" algn="l" defTabSz="497863" rtl="0" eaLnBrk="1" latinLnBrk="0" hangingPunct="1">
                        <a:defRPr sz="2000" kern="1200">
                          <a:solidFill>
                            <a:schemeClr val="dk1"/>
                          </a:solidFill>
                          <a:latin typeface="Calibri"/>
                        </a:defRPr>
                      </a:lvl5pPr>
                      <a:lvl6pPr marL="2489311" algn="l" defTabSz="497863" rtl="0" eaLnBrk="1" latinLnBrk="0" hangingPunct="1">
                        <a:defRPr sz="2000" kern="1200">
                          <a:solidFill>
                            <a:schemeClr val="dk1"/>
                          </a:solidFill>
                          <a:latin typeface="Calibri"/>
                        </a:defRPr>
                      </a:lvl6pPr>
                      <a:lvl7pPr marL="2987174" algn="l" defTabSz="497863" rtl="0" eaLnBrk="1" latinLnBrk="0" hangingPunct="1">
                        <a:defRPr sz="2000" kern="1200">
                          <a:solidFill>
                            <a:schemeClr val="dk1"/>
                          </a:solidFill>
                          <a:latin typeface="Calibri"/>
                        </a:defRPr>
                      </a:lvl7pPr>
                      <a:lvl8pPr marL="3485038" algn="l" defTabSz="497863" rtl="0" eaLnBrk="1" latinLnBrk="0" hangingPunct="1">
                        <a:defRPr sz="2000" kern="1200">
                          <a:solidFill>
                            <a:schemeClr val="dk1"/>
                          </a:solidFill>
                          <a:latin typeface="Calibri"/>
                        </a:defRPr>
                      </a:lvl8pPr>
                      <a:lvl9pPr marL="3982900" algn="l" defTabSz="497863" rtl="0" eaLnBrk="1" latinLnBrk="0" hangingPunct="1">
                        <a:defRPr sz="2000" kern="1200">
                          <a:solidFill>
                            <a:schemeClr val="dk1"/>
                          </a:solidFill>
                          <a:latin typeface="Calibri"/>
                        </a:defRPr>
                      </a:lvl9pPr>
                    </a:lstStyle>
                    <a:p>
                      <a:pPr algn="ctr">
                        <a:spcAft>
                          <a:spcPts val="0"/>
                        </a:spcAft>
                      </a:pPr>
                      <a:r>
                        <a:rPr lang="de-DE" sz="1400">
                          <a:effectLst/>
                          <a:latin typeface="Arial" panose="020B0604020202020204" pitchFamily="34" charset="0"/>
                          <a:cs typeface="Arial" panose="020B0604020202020204" pitchFamily="34" charset="0"/>
                        </a:rPr>
                        <a:t>1,2 Volt</a:t>
                      </a:r>
                      <a:endParaRPr lang="de-DE" sz="1400">
                        <a:effectLst/>
                        <a:latin typeface="Arial" panose="020B0604020202020204" pitchFamily="34" charset="0"/>
                        <a:ea typeface="Times New Roman"/>
                        <a:cs typeface="Arial" panose="020B0604020202020204" pitchFamily="34" charset="0"/>
                      </a:endParaRPr>
                    </a:p>
                  </a:txBody>
                  <a:tcPr marL="68580" marR="68580" marT="0" marB="0" anchor="ctr"/>
                </a:tc>
                <a:tc>
                  <a:txBody>
                    <a:bodyPr/>
                    <a:lstStyle>
                      <a:lvl1pPr marL="0" algn="l" defTabSz="497863" rtl="0" eaLnBrk="1" latinLnBrk="0" hangingPunct="1">
                        <a:defRPr sz="2000" kern="1200">
                          <a:solidFill>
                            <a:schemeClr val="dk1"/>
                          </a:solidFill>
                          <a:latin typeface="Calibri"/>
                        </a:defRPr>
                      </a:lvl1pPr>
                      <a:lvl2pPr marL="497863" algn="l" defTabSz="497863" rtl="0" eaLnBrk="1" latinLnBrk="0" hangingPunct="1">
                        <a:defRPr sz="2000" kern="1200">
                          <a:solidFill>
                            <a:schemeClr val="dk1"/>
                          </a:solidFill>
                          <a:latin typeface="Calibri"/>
                        </a:defRPr>
                      </a:lvl2pPr>
                      <a:lvl3pPr marL="995724" algn="l" defTabSz="497863" rtl="0" eaLnBrk="1" latinLnBrk="0" hangingPunct="1">
                        <a:defRPr sz="2000" kern="1200">
                          <a:solidFill>
                            <a:schemeClr val="dk1"/>
                          </a:solidFill>
                          <a:latin typeface="Calibri"/>
                        </a:defRPr>
                      </a:lvl3pPr>
                      <a:lvl4pPr marL="1493588" algn="l" defTabSz="497863" rtl="0" eaLnBrk="1" latinLnBrk="0" hangingPunct="1">
                        <a:defRPr sz="2000" kern="1200">
                          <a:solidFill>
                            <a:schemeClr val="dk1"/>
                          </a:solidFill>
                          <a:latin typeface="Calibri"/>
                        </a:defRPr>
                      </a:lvl4pPr>
                      <a:lvl5pPr marL="1991449" algn="l" defTabSz="497863" rtl="0" eaLnBrk="1" latinLnBrk="0" hangingPunct="1">
                        <a:defRPr sz="2000" kern="1200">
                          <a:solidFill>
                            <a:schemeClr val="dk1"/>
                          </a:solidFill>
                          <a:latin typeface="Calibri"/>
                        </a:defRPr>
                      </a:lvl5pPr>
                      <a:lvl6pPr marL="2489311" algn="l" defTabSz="497863" rtl="0" eaLnBrk="1" latinLnBrk="0" hangingPunct="1">
                        <a:defRPr sz="2000" kern="1200">
                          <a:solidFill>
                            <a:schemeClr val="dk1"/>
                          </a:solidFill>
                          <a:latin typeface="Calibri"/>
                        </a:defRPr>
                      </a:lvl6pPr>
                      <a:lvl7pPr marL="2987174" algn="l" defTabSz="497863" rtl="0" eaLnBrk="1" latinLnBrk="0" hangingPunct="1">
                        <a:defRPr sz="2000" kern="1200">
                          <a:solidFill>
                            <a:schemeClr val="dk1"/>
                          </a:solidFill>
                          <a:latin typeface="Calibri"/>
                        </a:defRPr>
                      </a:lvl7pPr>
                      <a:lvl8pPr marL="3485038" algn="l" defTabSz="497863" rtl="0" eaLnBrk="1" latinLnBrk="0" hangingPunct="1">
                        <a:defRPr sz="2000" kern="1200">
                          <a:solidFill>
                            <a:schemeClr val="dk1"/>
                          </a:solidFill>
                          <a:latin typeface="Calibri"/>
                        </a:defRPr>
                      </a:lvl8pPr>
                      <a:lvl9pPr marL="3982900" algn="l" defTabSz="497863" rtl="0" eaLnBrk="1" latinLnBrk="0" hangingPunct="1">
                        <a:defRPr sz="2000" kern="1200">
                          <a:solidFill>
                            <a:schemeClr val="dk1"/>
                          </a:solidFill>
                          <a:latin typeface="Calibri"/>
                        </a:defRPr>
                      </a:lvl9pPr>
                    </a:lstStyle>
                    <a:p>
                      <a:pPr algn="ctr">
                        <a:spcAft>
                          <a:spcPts val="0"/>
                        </a:spcAft>
                      </a:pPr>
                      <a:r>
                        <a:rPr lang="de-DE" sz="1400">
                          <a:effectLst/>
                          <a:latin typeface="Arial" panose="020B0604020202020204" pitchFamily="34" charset="0"/>
                          <a:cs typeface="Arial" panose="020B0604020202020204" pitchFamily="34" charset="0"/>
                        </a:rPr>
                        <a:t> </a:t>
                      </a:r>
                    </a:p>
                    <a:p>
                      <a:pPr algn="ctr">
                        <a:spcAft>
                          <a:spcPts val="0"/>
                        </a:spcAft>
                      </a:pPr>
                      <a:r>
                        <a:rPr lang="de-DE" sz="1400">
                          <a:effectLst/>
                          <a:latin typeface="Arial" panose="020B0604020202020204" pitchFamily="34" charset="0"/>
                          <a:cs typeface="Arial" panose="020B0604020202020204" pitchFamily="34" charset="0"/>
                        </a:rPr>
                        <a:t>3,6 Volt</a:t>
                      </a:r>
                    </a:p>
                    <a:p>
                      <a:pPr algn="ctr">
                        <a:spcAft>
                          <a:spcPts val="0"/>
                        </a:spcAft>
                      </a:pPr>
                      <a:r>
                        <a:rPr lang="de-DE" sz="1400">
                          <a:effectLst/>
                          <a:latin typeface="Arial" panose="020B0604020202020204" pitchFamily="34" charset="0"/>
                          <a:cs typeface="Arial" panose="020B0604020202020204" pitchFamily="34" charset="0"/>
                        </a:rPr>
                        <a:t>(unter 2,4 Volt defekt)</a:t>
                      </a:r>
                    </a:p>
                    <a:p>
                      <a:pPr algn="ctr">
                        <a:spcAft>
                          <a:spcPts val="0"/>
                        </a:spcAft>
                      </a:pPr>
                      <a:r>
                        <a:rPr lang="de-DE" sz="1400">
                          <a:effectLst/>
                          <a:latin typeface="Arial" panose="020B0604020202020204" pitchFamily="34" charset="0"/>
                          <a:cs typeface="Arial" panose="020B0604020202020204" pitchFamily="34" charset="0"/>
                        </a:rPr>
                        <a:t> </a:t>
                      </a:r>
                    </a:p>
                    <a:p>
                      <a:pPr algn="ctr">
                        <a:spcAft>
                          <a:spcPts val="0"/>
                        </a:spcAft>
                      </a:pPr>
                      <a:r>
                        <a:rPr lang="de-DE" sz="1400">
                          <a:effectLst/>
                          <a:latin typeface="Arial" panose="020B0604020202020204" pitchFamily="34" charset="0"/>
                          <a:cs typeface="Arial" panose="020B0604020202020204" pitchFamily="34" charset="0"/>
                        </a:rPr>
                        <a:t> </a:t>
                      </a:r>
                      <a:endParaRPr lang="de-DE" sz="1400">
                        <a:effectLst/>
                        <a:latin typeface="Arial" panose="020B0604020202020204" pitchFamily="34" charset="0"/>
                        <a:ea typeface="Times New Roman"/>
                        <a:cs typeface="Arial" panose="020B0604020202020204" pitchFamily="34" charset="0"/>
                      </a:endParaRPr>
                    </a:p>
                  </a:txBody>
                  <a:tcPr marL="68580" marR="68580" marT="0" marB="0" anchor="ctr"/>
                </a:tc>
                <a:extLst>
                  <a:ext uri="{0D108BD9-81ED-4DB2-BD59-A6C34878D82A}">
                    <a16:rowId xmlns:a16="http://schemas.microsoft.com/office/drawing/2014/main" val="10001"/>
                  </a:ext>
                </a:extLst>
              </a:tr>
              <a:tr h="0">
                <a:tc>
                  <a:txBody>
                    <a:bodyPr/>
                    <a:lstStyle>
                      <a:lvl1pPr marL="0" algn="l" defTabSz="497863" rtl="0" eaLnBrk="1" latinLnBrk="0" hangingPunct="1">
                        <a:defRPr sz="2000" b="1" kern="1200">
                          <a:solidFill>
                            <a:schemeClr val="lt1"/>
                          </a:solidFill>
                          <a:latin typeface="Calibri"/>
                        </a:defRPr>
                      </a:lvl1pPr>
                      <a:lvl2pPr marL="497863" algn="l" defTabSz="497863" rtl="0" eaLnBrk="1" latinLnBrk="0" hangingPunct="1">
                        <a:defRPr sz="2000" b="1" kern="1200">
                          <a:solidFill>
                            <a:schemeClr val="lt1"/>
                          </a:solidFill>
                          <a:latin typeface="Calibri"/>
                        </a:defRPr>
                      </a:lvl2pPr>
                      <a:lvl3pPr marL="995724" algn="l" defTabSz="497863" rtl="0" eaLnBrk="1" latinLnBrk="0" hangingPunct="1">
                        <a:defRPr sz="2000" b="1" kern="1200">
                          <a:solidFill>
                            <a:schemeClr val="lt1"/>
                          </a:solidFill>
                          <a:latin typeface="Calibri"/>
                        </a:defRPr>
                      </a:lvl3pPr>
                      <a:lvl4pPr marL="1493588" algn="l" defTabSz="497863" rtl="0" eaLnBrk="1" latinLnBrk="0" hangingPunct="1">
                        <a:defRPr sz="2000" b="1" kern="1200">
                          <a:solidFill>
                            <a:schemeClr val="lt1"/>
                          </a:solidFill>
                          <a:latin typeface="Calibri"/>
                        </a:defRPr>
                      </a:lvl4pPr>
                      <a:lvl5pPr marL="1991449" algn="l" defTabSz="497863" rtl="0" eaLnBrk="1" latinLnBrk="0" hangingPunct="1">
                        <a:defRPr sz="2000" b="1" kern="1200">
                          <a:solidFill>
                            <a:schemeClr val="lt1"/>
                          </a:solidFill>
                          <a:latin typeface="Calibri"/>
                        </a:defRPr>
                      </a:lvl5pPr>
                      <a:lvl6pPr marL="2489311" algn="l" defTabSz="497863" rtl="0" eaLnBrk="1" latinLnBrk="0" hangingPunct="1">
                        <a:defRPr sz="2000" b="1" kern="1200">
                          <a:solidFill>
                            <a:schemeClr val="lt1"/>
                          </a:solidFill>
                          <a:latin typeface="Calibri"/>
                        </a:defRPr>
                      </a:lvl6pPr>
                      <a:lvl7pPr marL="2987174" algn="l" defTabSz="497863" rtl="0" eaLnBrk="1" latinLnBrk="0" hangingPunct="1">
                        <a:defRPr sz="2000" b="1" kern="1200">
                          <a:solidFill>
                            <a:schemeClr val="lt1"/>
                          </a:solidFill>
                          <a:latin typeface="Calibri"/>
                        </a:defRPr>
                      </a:lvl7pPr>
                      <a:lvl8pPr marL="3485038" algn="l" defTabSz="497863" rtl="0" eaLnBrk="1" latinLnBrk="0" hangingPunct="1">
                        <a:defRPr sz="2000" b="1" kern="1200">
                          <a:solidFill>
                            <a:schemeClr val="lt1"/>
                          </a:solidFill>
                          <a:latin typeface="Calibri"/>
                        </a:defRPr>
                      </a:lvl8pPr>
                      <a:lvl9pPr marL="3982900" algn="l" defTabSz="497863" rtl="0" eaLnBrk="1" latinLnBrk="0" hangingPunct="1">
                        <a:defRPr sz="2000" b="1" kern="1200">
                          <a:solidFill>
                            <a:schemeClr val="lt1"/>
                          </a:solidFill>
                          <a:latin typeface="Calibri"/>
                        </a:defRPr>
                      </a:lvl9pPr>
                    </a:lstStyle>
                    <a:p>
                      <a:pPr algn="ctr">
                        <a:spcAft>
                          <a:spcPts val="0"/>
                        </a:spcAft>
                      </a:pPr>
                      <a:r>
                        <a:rPr lang="de-DE" sz="1400" dirty="0">
                          <a:effectLst/>
                          <a:latin typeface="Arial" panose="020B0604020202020204" pitchFamily="34" charset="0"/>
                          <a:cs typeface="Arial" panose="020B0604020202020204" pitchFamily="34" charset="0"/>
                        </a:rPr>
                        <a:t> </a:t>
                      </a:r>
                    </a:p>
                    <a:p>
                      <a:pPr algn="ctr">
                        <a:spcAft>
                          <a:spcPts val="0"/>
                        </a:spcAft>
                      </a:pPr>
                      <a:r>
                        <a:rPr lang="de-DE" sz="1400" dirty="0">
                          <a:effectLst/>
                          <a:latin typeface="Arial" panose="020B0604020202020204" pitchFamily="34" charset="0"/>
                          <a:cs typeface="Arial" panose="020B0604020202020204" pitchFamily="34" charset="0"/>
                        </a:rPr>
                        <a:t>Energiedichte</a:t>
                      </a:r>
                    </a:p>
                    <a:p>
                      <a:pPr algn="ctr">
                        <a:spcAft>
                          <a:spcPts val="0"/>
                        </a:spcAft>
                      </a:pPr>
                      <a:r>
                        <a:rPr lang="de-DE" sz="1400" dirty="0">
                          <a:effectLst/>
                          <a:latin typeface="Arial" panose="020B0604020202020204" pitchFamily="34" charset="0"/>
                          <a:cs typeface="Arial" panose="020B0604020202020204" pitchFamily="34" charset="0"/>
                        </a:rPr>
                        <a:t> </a:t>
                      </a:r>
                      <a:endParaRPr lang="de-DE" sz="1400" dirty="0">
                        <a:effectLst/>
                        <a:latin typeface="Arial" panose="020B0604020202020204" pitchFamily="34" charset="0"/>
                        <a:ea typeface="Times New Roman"/>
                        <a:cs typeface="Arial" panose="020B0604020202020204" pitchFamily="34" charset="0"/>
                      </a:endParaRPr>
                    </a:p>
                  </a:txBody>
                  <a:tcPr marL="68580" marR="68580" marT="0" marB="0" anchor="ctr"/>
                </a:tc>
                <a:tc>
                  <a:txBody>
                    <a:bodyPr/>
                    <a:lstStyle>
                      <a:lvl1pPr marL="0" algn="l" defTabSz="497863" rtl="0" eaLnBrk="1" latinLnBrk="0" hangingPunct="1">
                        <a:defRPr sz="2000" kern="1200">
                          <a:solidFill>
                            <a:schemeClr val="dk1"/>
                          </a:solidFill>
                          <a:latin typeface="Calibri"/>
                        </a:defRPr>
                      </a:lvl1pPr>
                      <a:lvl2pPr marL="497863" algn="l" defTabSz="497863" rtl="0" eaLnBrk="1" latinLnBrk="0" hangingPunct="1">
                        <a:defRPr sz="2000" kern="1200">
                          <a:solidFill>
                            <a:schemeClr val="dk1"/>
                          </a:solidFill>
                          <a:latin typeface="Calibri"/>
                        </a:defRPr>
                      </a:lvl2pPr>
                      <a:lvl3pPr marL="995724" algn="l" defTabSz="497863" rtl="0" eaLnBrk="1" latinLnBrk="0" hangingPunct="1">
                        <a:defRPr sz="2000" kern="1200">
                          <a:solidFill>
                            <a:schemeClr val="dk1"/>
                          </a:solidFill>
                          <a:latin typeface="Calibri"/>
                        </a:defRPr>
                      </a:lvl3pPr>
                      <a:lvl4pPr marL="1493588" algn="l" defTabSz="497863" rtl="0" eaLnBrk="1" latinLnBrk="0" hangingPunct="1">
                        <a:defRPr sz="2000" kern="1200">
                          <a:solidFill>
                            <a:schemeClr val="dk1"/>
                          </a:solidFill>
                          <a:latin typeface="Calibri"/>
                        </a:defRPr>
                      </a:lvl4pPr>
                      <a:lvl5pPr marL="1991449" algn="l" defTabSz="497863" rtl="0" eaLnBrk="1" latinLnBrk="0" hangingPunct="1">
                        <a:defRPr sz="2000" kern="1200">
                          <a:solidFill>
                            <a:schemeClr val="dk1"/>
                          </a:solidFill>
                          <a:latin typeface="Calibri"/>
                        </a:defRPr>
                      </a:lvl5pPr>
                      <a:lvl6pPr marL="2489311" algn="l" defTabSz="497863" rtl="0" eaLnBrk="1" latinLnBrk="0" hangingPunct="1">
                        <a:defRPr sz="2000" kern="1200">
                          <a:solidFill>
                            <a:schemeClr val="dk1"/>
                          </a:solidFill>
                          <a:latin typeface="Calibri"/>
                        </a:defRPr>
                      </a:lvl6pPr>
                      <a:lvl7pPr marL="2987174" algn="l" defTabSz="497863" rtl="0" eaLnBrk="1" latinLnBrk="0" hangingPunct="1">
                        <a:defRPr sz="2000" kern="1200">
                          <a:solidFill>
                            <a:schemeClr val="dk1"/>
                          </a:solidFill>
                          <a:latin typeface="Calibri"/>
                        </a:defRPr>
                      </a:lvl7pPr>
                      <a:lvl8pPr marL="3485038" algn="l" defTabSz="497863" rtl="0" eaLnBrk="1" latinLnBrk="0" hangingPunct="1">
                        <a:defRPr sz="2000" kern="1200">
                          <a:solidFill>
                            <a:schemeClr val="dk1"/>
                          </a:solidFill>
                          <a:latin typeface="Calibri"/>
                        </a:defRPr>
                      </a:lvl8pPr>
                      <a:lvl9pPr marL="3982900" algn="l" defTabSz="497863" rtl="0" eaLnBrk="1" latinLnBrk="0" hangingPunct="1">
                        <a:defRPr sz="2000" kern="1200">
                          <a:solidFill>
                            <a:schemeClr val="dk1"/>
                          </a:solidFill>
                          <a:latin typeface="Calibri"/>
                        </a:defRPr>
                      </a:lvl9pPr>
                    </a:lstStyle>
                    <a:p>
                      <a:pPr algn="ctr">
                        <a:spcAft>
                          <a:spcPts val="0"/>
                        </a:spcAft>
                      </a:pPr>
                      <a:r>
                        <a:rPr lang="de-DE" sz="1400" dirty="0">
                          <a:effectLst/>
                          <a:latin typeface="Arial" panose="020B0604020202020204" pitchFamily="34" charset="0"/>
                          <a:cs typeface="Arial" panose="020B0604020202020204" pitchFamily="34" charset="0"/>
                        </a:rPr>
                        <a:t>80 </a:t>
                      </a:r>
                      <a:r>
                        <a:rPr lang="de-DE" sz="1400" dirty="0" err="1">
                          <a:effectLst/>
                          <a:latin typeface="Arial" panose="020B0604020202020204" pitchFamily="34" charset="0"/>
                          <a:cs typeface="Arial" panose="020B0604020202020204" pitchFamily="34" charset="0"/>
                        </a:rPr>
                        <a:t>Wh</a:t>
                      </a:r>
                      <a:r>
                        <a:rPr lang="de-DE" sz="1400" dirty="0">
                          <a:effectLst/>
                          <a:latin typeface="Arial" panose="020B0604020202020204" pitchFamily="34" charset="0"/>
                          <a:cs typeface="Arial" panose="020B0604020202020204" pitchFamily="34" charset="0"/>
                        </a:rPr>
                        <a:t>/kg</a:t>
                      </a:r>
                      <a:endParaRPr lang="de-DE" sz="1400" dirty="0">
                        <a:effectLst/>
                        <a:latin typeface="Arial" panose="020B0604020202020204" pitchFamily="34" charset="0"/>
                        <a:ea typeface="Times New Roman"/>
                        <a:cs typeface="Arial" panose="020B0604020202020204" pitchFamily="34" charset="0"/>
                      </a:endParaRPr>
                    </a:p>
                  </a:txBody>
                  <a:tcPr marL="68580" marR="68580" marT="0" marB="0" anchor="ctr"/>
                </a:tc>
                <a:tc>
                  <a:txBody>
                    <a:bodyPr/>
                    <a:lstStyle>
                      <a:lvl1pPr marL="0" algn="l" defTabSz="497863" rtl="0" eaLnBrk="1" latinLnBrk="0" hangingPunct="1">
                        <a:defRPr sz="2000" kern="1200">
                          <a:solidFill>
                            <a:schemeClr val="dk1"/>
                          </a:solidFill>
                          <a:latin typeface="Calibri"/>
                        </a:defRPr>
                      </a:lvl1pPr>
                      <a:lvl2pPr marL="497863" algn="l" defTabSz="497863" rtl="0" eaLnBrk="1" latinLnBrk="0" hangingPunct="1">
                        <a:defRPr sz="2000" kern="1200">
                          <a:solidFill>
                            <a:schemeClr val="dk1"/>
                          </a:solidFill>
                          <a:latin typeface="Calibri"/>
                        </a:defRPr>
                      </a:lvl2pPr>
                      <a:lvl3pPr marL="995724" algn="l" defTabSz="497863" rtl="0" eaLnBrk="1" latinLnBrk="0" hangingPunct="1">
                        <a:defRPr sz="2000" kern="1200">
                          <a:solidFill>
                            <a:schemeClr val="dk1"/>
                          </a:solidFill>
                          <a:latin typeface="Calibri"/>
                        </a:defRPr>
                      </a:lvl3pPr>
                      <a:lvl4pPr marL="1493588" algn="l" defTabSz="497863" rtl="0" eaLnBrk="1" latinLnBrk="0" hangingPunct="1">
                        <a:defRPr sz="2000" kern="1200">
                          <a:solidFill>
                            <a:schemeClr val="dk1"/>
                          </a:solidFill>
                          <a:latin typeface="Calibri"/>
                        </a:defRPr>
                      </a:lvl4pPr>
                      <a:lvl5pPr marL="1991449" algn="l" defTabSz="497863" rtl="0" eaLnBrk="1" latinLnBrk="0" hangingPunct="1">
                        <a:defRPr sz="2000" kern="1200">
                          <a:solidFill>
                            <a:schemeClr val="dk1"/>
                          </a:solidFill>
                          <a:latin typeface="Calibri"/>
                        </a:defRPr>
                      </a:lvl5pPr>
                      <a:lvl6pPr marL="2489311" algn="l" defTabSz="497863" rtl="0" eaLnBrk="1" latinLnBrk="0" hangingPunct="1">
                        <a:defRPr sz="2000" kern="1200">
                          <a:solidFill>
                            <a:schemeClr val="dk1"/>
                          </a:solidFill>
                          <a:latin typeface="Calibri"/>
                        </a:defRPr>
                      </a:lvl6pPr>
                      <a:lvl7pPr marL="2987174" algn="l" defTabSz="497863" rtl="0" eaLnBrk="1" latinLnBrk="0" hangingPunct="1">
                        <a:defRPr sz="2000" kern="1200">
                          <a:solidFill>
                            <a:schemeClr val="dk1"/>
                          </a:solidFill>
                          <a:latin typeface="Calibri"/>
                        </a:defRPr>
                      </a:lvl7pPr>
                      <a:lvl8pPr marL="3485038" algn="l" defTabSz="497863" rtl="0" eaLnBrk="1" latinLnBrk="0" hangingPunct="1">
                        <a:defRPr sz="2000" kern="1200">
                          <a:solidFill>
                            <a:schemeClr val="dk1"/>
                          </a:solidFill>
                          <a:latin typeface="Calibri"/>
                        </a:defRPr>
                      </a:lvl8pPr>
                      <a:lvl9pPr marL="3982900" algn="l" defTabSz="497863" rtl="0" eaLnBrk="1" latinLnBrk="0" hangingPunct="1">
                        <a:defRPr sz="2000" kern="1200">
                          <a:solidFill>
                            <a:schemeClr val="dk1"/>
                          </a:solidFill>
                          <a:latin typeface="Calibri"/>
                        </a:defRPr>
                      </a:lvl9pPr>
                    </a:lstStyle>
                    <a:p>
                      <a:pPr algn="ctr">
                        <a:spcAft>
                          <a:spcPts val="0"/>
                        </a:spcAft>
                      </a:pPr>
                      <a:r>
                        <a:rPr lang="de-DE" sz="1400">
                          <a:effectLst/>
                          <a:latin typeface="Arial" panose="020B0604020202020204" pitchFamily="34" charset="0"/>
                          <a:cs typeface="Arial" panose="020B0604020202020204" pitchFamily="34" charset="0"/>
                        </a:rPr>
                        <a:t>90-190 Wh/kg</a:t>
                      </a:r>
                      <a:endParaRPr lang="de-DE" sz="1400">
                        <a:effectLst/>
                        <a:latin typeface="Arial" panose="020B0604020202020204" pitchFamily="34" charset="0"/>
                        <a:ea typeface="Times New Roman"/>
                        <a:cs typeface="Arial" panose="020B0604020202020204" pitchFamily="34" charset="0"/>
                      </a:endParaRPr>
                    </a:p>
                  </a:txBody>
                  <a:tcPr marL="68580" marR="68580" marT="0" marB="0" anchor="ctr"/>
                </a:tc>
                <a:extLst>
                  <a:ext uri="{0D108BD9-81ED-4DB2-BD59-A6C34878D82A}">
                    <a16:rowId xmlns:a16="http://schemas.microsoft.com/office/drawing/2014/main" val="10002"/>
                  </a:ext>
                </a:extLst>
              </a:tr>
              <a:tr h="0">
                <a:tc>
                  <a:txBody>
                    <a:bodyPr/>
                    <a:lstStyle>
                      <a:lvl1pPr marL="0" algn="l" defTabSz="497863" rtl="0" eaLnBrk="1" latinLnBrk="0" hangingPunct="1">
                        <a:defRPr sz="2000" b="1" kern="1200">
                          <a:solidFill>
                            <a:schemeClr val="lt1"/>
                          </a:solidFill>
                          <a:latin typeface="Calibri"/>
                        </a:defRPr>
                      </a:lvl1pPr>
                      <a:lvl2pPr marL="497863" algn="l" defTabSz="497863" rtl="0" eaLnBrk="1" latinLnBrk="0" hangingPunct="1">
                        <a:defRPr sz="2000" b="1" kern="1200">
                          <a:solidFill>
                            <a:schemeClr val="lt1"/>
                          </a:solidFill>
                          <a:latin typeface="Calibri"/>
                        </a:defRPr>
                      </a:lvl2pPr>
                      <a:lvl3pPr marL="995724" algn="l" defTabSz="497863" rtl="0" eaLnBrk="1" latinLnBrk="0" hangingPunct="1">
                        <a:defRPr sz="2000" b="1" kern="1200">
                          <a:solidFill>
                            <a:schemeClr val="lt1"/>
                          </a:solidFill>
                          <a:latin typeface="Calibri"/>
                        </a:defRPr>
                      </a:lvl3pPr>
                      <a:lvl4pPr marL="1493588" algn="l" defTabSz="497863" rtl="0" eaLnBrk="1" latinLnBrk="0" hangingPunct="1">
                        <a:defRPr sz="2000" b="1" kern="1200">
                          <a:solidFill>
                            <a:schemeClr val="lt1"/>
                          </a:solidFill>
                          <a:latin typeface="Calibri"/>
                        </a:defRPr>
                      </a:lvl4pPr>
                      <a:lvl5pPr marL="1991449" algn="l" defTabSz="497863" rtl="0" eaLnBrk="1" latinLnBrk="0" hangingPunct="1">
                        <a:defRPr sz="2000" b="1" kern="1200">
                          <a:solidFill>
                            <a:schemeClr val="lt1"/>
                          </a:solidFill>
                          <a:latin typeface="Calibri"/>
                        </a:defRPr>
                      </a:lvl5pPr>
                      <a:lvl6pPr marL="2489311" algn="l" defTabSz="497863" rtl="0" eaLnBrk="1" latinLnBrk="0" hangingPunct="1">
                        <a:defRPr sz="2000" b="1" kern="1200">
                          <a:solidFill>
                            <a:schemeClr val="lt1"/>
                          </a:solidFill>
                          <a:latin typeface="Calibri"/>
                        </a:defRPr>
                      </a:lvl6pPr>
                      <a:lvl7pPr marL="2987174" algn="l" defTabSz="497863" rtl="0" eaLnBrk="1" latinLnBrk="0" hangingPunct="1">
                        <a:defRPr sz="2000" b="1" kern="1200">
                          <a:solidFill>
                            <a:schemeClr val="lt1"/>
                          </a:solidFill>
                          <a:latin typeface="Calibri"/>
                        </a:defRPr>
                      </a:lvl7pPr>
                      <a:lvl8pPr marL="3485038" algn="l" defTabSz="497863" rtl="0" eaLnBrk="1" latinLnBrk="0" hangingPunct="1">
                        <a:defRPr sz="2000" b="1" kern="1200">
                          <a:solidFill>
                            <a:schemeClr val="lt1"/>
                          </a:solidFill>
                          <a:latin typeface="Calibri"/>
                        </a:defRPr>
                      </a:lvl8pPr>
                      <a:lvl9pPr marL="3982900" algn="l" defTabSz="497863" rtl="0" eaLnBrk="1" latinLnBrk="0" hangingPunct="1">
                        <a:defRPr sz="2000" b="1" kern="1200">
                          <a:solidFill>
                            <a:schemeClr val="lt1"/>
                          </a:solidFill>
                          <a:latin typeface="Calibri"/>
                        </a:defRPr>
                      </a:lvl9pPr>
                    </a:lstStyle>
                    <a:p>
                      <a:pPr algn="ctr">
                        <a:spcAft>
                          <a:spcPts val="0"/>
                        </a:spcAft>
                      </a:pPr>
                      <a:r>
                        <a:rPr lang="de-DE" sz="1400">
                          <a:effectLst/>
                          <a:latin typeface="Arial" panose="020B0604020202020204" pitchFamily="34" charset="0"/>
                          <a:cs typeface="Arial" panose="020B0604020202020204" pitchFamily="34" charset="0"/>
                        </a:rPr>
                        <a:t>Besonderheiten</a:t>
                      </a:r>
                      <a:endParaRPr lang="de-DE" sz="1400">
                        <a:effectLst/>
                        <a:latin typeface="Arial" panose="020B0604020202020204" pitchFamily="34" charset="0"/>
                        <a:ea typeface="Times New Roman"/>
                        <a:cs typeface="Arial" panose="020B0604020202020204" pitchFamily="34" charset="0"/>
                      </a:endParaRPr>
                    </a:p>
                  </a:txBody>
                  <a:tcPr marL="68580" marR="68580" marT="0" marB="0" anchor="ctr"/>
                </a:tc>
                <a:tc>
                  <a:txBody>
                    <a:bodyPr/>
                    <a:lstStyle>
                      <a:lvl1pPr marL="0" algn="l" defTabSz="497863" rtl="0" eaLnBrk="1" latinLnBrk="0" hangingPunct="1">
                        <a:defRPr sz="2000" kern="1200">
                          <a:solidFill>
                            <a:schemeClr val="dk1"/>
                          </a:solidFill>
                          <a:latin typeface="Calibri"/>
                        </a:defRPr>
                      </a:lvl1pPr>
                      <a:lvl2pPr marL="497863" algn="l" defTabSz="497863" rtl="0" eaLnBrk="1" latinLnBrk="0" hangingPunct="1">
                        <a:defRPr sz="2000" kern="1200">
                          <a:solidFill>
                            <a:schemeClr val="dk1"/>
                          </a:solidFill>
                          <a:latin typeface="Calibri"/>
                        </a:defRPr>
                      </a:lvl2pPr>
                      <a:lvl3pPr marL="995724" algn="l" defTabSz="497863" rtl="0" eaLnBrk="1" latinLnBrk="0" hangingPunct="1">
                        <a:defRPr sz="2000" kern="1200">
                          <a:solidFill>
                            <a:schemeClr val="dk1"/>
                          </a:solidFill>
                          <a:latin typeface="Calibri"/>
                        </a:defRPr>
                      </a:lvl3pPr>
                      <a:lvl4pPr marL="1493588" algn="l" defTabSz="497863" rtl="0" eaLnBrk="1" latinLnBrk="0" hangingPunct="1">
                        <a:defRPr sz="2000" kern="1200">
                          <a:solidFill>
                            <a:schemeClr val="dk1"/>
                          </a:solidFill>
                          <a:latin typeface="Calibri"/>
                        </a:defRPr>
                      </a:lvl4pPr>
                      <a:lvl5pPr marL="1991449" algn="l" defTabSz="497863" rtl="0" eaLnBrk="1" latinLnBrk="0" hangingPunct="1">
                        <a:defRPr sz="2000" kern="1200">
                          <a:solidFill>
                            <a:schemeClr val="dk1"/>
                          </a:solidFill>
                          <a:latin typeface="Calibri"/>
                        </a:defRPr>
                      </a:lvl5pPr>
                      <a:lvl6pPr marL="2489311" algn="l" defTabSz="497863" rtl="0" eaLnBrk="1" latinLnBrk="0" hangingPunct="1">
                        <a:defRPr sz="2000" kern="1200">
                          <a:solidFill>
                            <a:schemeClr val="dk1"/>
                          </a:solidFill>
                          <a:latin typeface="Calibri"/>
                        </a:defRPr>
                      </a:lvl6pPr>
                      <a:lvl7pPr marL="2987174" algn="l" defTabSz="497863" rtl="0" eaLnBrk="1" latinLnBrk="0" hangingPunct="1">
                        <a:defRPr sz="2000" kern="1200">
                          <a:solidFill>
                            <a:schemeClr val="dk1"/>
                          </a:solidFill>
                          <a:latin typeface="Calibri"/>
                        </a:defRPr>
                      </a:lvl7pPr>
                      <a:lvl8pPr marL="3485038" algn="l" defTabSz="497863" rtl="0" eaLnBrk="1" latinLnBrk="0" hangingPunct="1">
                        <a:defRPr sz="2000" kern="1200">
                          <a:solidFill>
                            <a:schemeClr val="dk1"/>
                          </a:solidFill>
                          <a:latin typeface="Calibri"/>
                        </a:defRPr>
                      </a:lvl8pPr>
                      <a:lvl9pPr marL="3982900" algn="l" defTabSz="497863" rtl="0" eaLnBrk="1" latinLnBrk="0" hangingPunct="1">
                        <a:defRPr sz="2000" kern="1200">
                          <a:solidFill>
                            <a:schemeClr val="dk1"/>
                          </a:solidFill>
                          <a:latin typeface="Calibri"/>
                        </a:defRPr>
                      </a:lvl9pPr>
                    </a:lstStyle>
                    <a:p>
                      <a:pPr algn="ctr">
                        <a:spcAft>
                          <a:spcPts val="0"/>
                        </a:spcAft>
                      </a:pPr>
                      <a:r>
                        <a:rPr lang="de-DE" sz="1400">
                          <a:effectLst/>
                          <a:latin typeface="Arial" panose="020B0604020202020204" pitchFamily="34" charset="0"/>
                          <a:cs typeface="Arial" panose="020B0604020202020204" pitchFamily="34" charset="0"/>
                        </a:rPr>
                        <a:t> </a:t>
                      </a:r>
                    </a:p>
                    <a:p>
                      <a:pPr algn="ctr">
                        <a:spcAft>
                          <a:spcPts val="0"/>
                        </a:spcAft>
                      </a:pPr>
                      <a:r>
                        <a:rPr lang="de-DE" sz="1400">
                          <a:effectLst/>
                          <a:latin typeface="Arial" panose="020B0604020202020204" pitchFamily="34" charset="0"/>
                          <a:cs typeface="Arial" panose="020B0604020202020204" pitchFamily="34" charset="0"/>
                        </a:rPr>
                        <a:t>Reagiert Empfindlich auf über- und Tiefentladung</a:t>
                      </a:r>
                    </a:p>
                    <a:p>
                      <a:pPr algn="ctr">
                        <a:spcAft>
                          <a:spcPts val="0"/>
                        </a:spcAft>
                      </a:pPr>
                      <a:r>
                        <a:rPr lang="de-DE" sz="1400">
                          <a:effectLst/>
                          <a:latin typeface="Arial" panose="020B0604020202020204" pitchFamily="34" charset="0"/>
                          <a:cs typeface="Arial" panose="020B0604020202020204" pitchFamily="34" charset="0"/>
                        </a:rPr>
                        <a:t> </a:t>
                      </a:r>
                      <a:endParaRPr lang="de-DE" sz="1400">
                        <a:effectLst/>
                        <a:latin typeface="Arial" panose="020B0604020202020204" pitchFamily="34" charset="0"/>
                        <a:ea typeface="Times New Roman"/>
                        <a:cs typeface="Arial" panose="020B0604020202020204" pitchFamily="34" charset="0"/>
                      </a:endParaRPr>
                    </a:p>
                  </a:txBody>
                  <a:tcPr marL="68580" marR="68580" marT="0" marB="0" anchor="ctr"/>
                </a:tc>
                <a:tc>
                  <a:txBody>
                    <a:bodyPr/>
                    <a:lstStyle>
                      <a:lvl1pPr marL="0" algn="l" defTabSz="497863" rtl="0" eaLnBrk="1" latinLnBrk="0" hangingPunct="1">
                        <a:defRPr sz="2000" kern="1200">
                          <a:solidFill>
                            <a:schemeClr val="dk1"/>
                          </a:solidFill>
                          <a:latin typeface="Calibri"/>
                        </a:defRPr>
                      </a:lvl1pPr>
                      <a:lvl2pPr marL="497863" algn="l" defTabSz="497863" rtl="0" eaLnBrk="1" latinLnBrk="0" hangingPunct="1">
                        <a:defRPr sz="2000" kern="1200">
                          <a:solidFill>
                            <a:schemeClr val="dk1"/>
                          </a:solidFill>
                          <a:latin typeface="Calibri"/>
                        </a:defRPr>
                      </a:lvl2pPr>
                      <a:lvl3pPr marL="995724" algn="l" defTabSz="497863" rtl="0" eaLnBrk="1" latinLnBrk="0" hangingPunct="1">
                        <a:defRPr sz="2000" kern="1200">
                          <a:solidFill>
                            <a:schemeClr val="dk1"/>
                          </a:solidFill>
                          <a:latin typeface="Calibri"/>
                        </a:defRPr>
                      </a:lvl3pPr>
                      <a:lvl4pPr marL="1493588" algn="l" defTabSz="497863" rtl="0" eaLnBrk="1" latinLnBrk="0" hangingPunct="1">
                        <a:defRPr sz="2000" kern="1200">
                          <a:solidFill>
                            <a:schemeClr val="dk1"/>
                          </a:solidFill>
                          <a:latin typeface="Calibri"/>
                        </a:defRPr>
                      </a:lvl4pPr>
                      <a:lvl5pPr marL="1991449" algn="l" defTabSz="497863" rtl="0" eaLnBrk="1" latinLnBrk="0" hangingPunct="1">
                        <a:defRPr sz="2000" kern="1200">
                          <a:solidFill>
                            <a:schemeClr val="dk1"/>
                          </a:solidFill>
                          <a:latin typeface="Calibri"/>
                        </a:defRPr>
                      </a:lvl5pPr>
                      <a:lvl6pPr marL="2489311" algn="l" defTabSz="497863" rtl="0" eaLnBrk="1" latinLnBrk="0" hangingPunct="1">
                        <a:defRPr sz="2000" kern="1200">
                          <a:solidFill>
                            <a:schemeClr val="dk1"/>
                          </a:solidFill>
                          <a:latin typeface="Calibri"/>
                        </a:defRPr>
                      </a:lvl6pPr>
                      <a:lvl7pPr marL="2987174" algn="l" defTabSz="497863" rtl="0" eaLnBrk="1" latinLnBrk="0" hangingPunct="1">
                        <a:defRPr sz="2000" kern="1200">
                          <a:solidFill>
                            <a:schemeClr val="dk1"/>
                          </a:solidFill>
                          <a:latin typeface="Calibri"/>
                        </a:defRPr>
                      </a:lvl7pPr>
                      <a:lvl8pPr marL="3485038" algn="l" defTabSz="497863" rtl="0" eaLnBrk="1" latinLnBrk="0" hangingPunct="1">
                        <a:defRPr sz="2000" kern="1200">
                          <a:solidFill>
                            <a:schemeClr val="dk1"/>
                          </a:solidFill>
                          <a:latin typeface="Calibri"/>
                        </a:defRPr>
                      </a:lvl8pPr>
                      <a:lvl9pPr marL="3982900" algn="l" defTabSz="497863" rtl="0" eaLnBrk="1" latinLnBrk="0" hangingPunct="1">
                        <a:defRPr sz="2000" kern="1200">
                          <a:solidFill>
                            <a:schemeClr val="dk1"/>
                          </a:solidFill>
                          <a:latin typeface="Calibri"/>
                        </a:defRPr>
                      </a:lvl9pPr>
                    </a:lstStyle>
                    <a:p>
                      <a:pPr>
                        <a:spcAft>
                          <a:spcPts val="0"/>
                        </a:spcAft>
                      </a:pPr>
                      <a:r>
                        <a:rPr lang="de-DE" sz="1400" dirty="0">
                          <a:effectLst/>
                          <a:latin typeface="Arial" panose="020B0604020202020204" pitchFamily="34" charset="0"/>
                          <a:cs typeface="Arial" panose="020B0604020202020204" pitchFamily="34" charset="0"/>
                        </a:rPr>
                        <a:t> </a:t>
                      </a:r>
                    </a:p>
                    <a:p>
                      <a:pPr algn="ctr">
                        <a:spcAft>
                          <a:spcPts val="0"/>
                        </a:spcAft>
                      </a:pPr>
                      <a:r>
                        <a:rPr lang="de-DE" sz="1400" dirty="0">
                          <a:effectLst/>
                          <a:latin typeface="Arial" panose="020B0604020202020204" pitchFamily="34" charset="0"/>
                          <a:cs typeface="Arial" panose="020B0604020202020204" pitchFamily="34" charset="0"/>
                        </a:rPr>
                        <a:t>Reagiert empfindlich auf Temperatur beim Laden. (Brandgefahr) Teuer in der Herstellung (Rohstoff, Produktion)</a:t>
                      </a:r>
                    </a:p>
                    <a:p>
                      <a:pPr>
                        <a:spcAft>
                          <a:spcPts val="0"/>
                        </a:spcAft>
                      </a:pPr>
                      <a:r>
                        <a:rPr lang="de-DE" sz="1400" dirty="0">
                          <a:effectLst/>
                          <a:latin typeface="Arial" panose="020B0604020202020204" pitchFamily="34" charset="0"/>
                          <a:cs typeface="Arial" panose="020B0604020202020204" pitchFamily="34" charset="0"/>
                        </a:rPr>
                        <a:t> </a:t>
                      </a:r>
                      <a:endParaRPr lang="de-DE" sz="1400" dirty="0">
                        <a:effectLst/>
                        <a:latin typeface="Arial" panose="020B0604020202020204" pitchFamily="34" charset="0"/>
                        <a:ea typeface="Times New Roman"/>
                        <a:cs typeface="Arial" panose="020B0604020202020204" pitchFamily="34" charset="0"/>
                      </a:endParaRPr>
                    </a:p>
                  </a:txBody>
                  <a:tcPr marL="68580" marR="68580" marT="0" marB="0"/>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302048815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p:cNvSpPr>
            <a:spLocks noGrp="1"/>
          </p:cNvSpPr>
          <p:nvPr>
            <p:ph idx="1"/>
          </p:nvPr>
        </p:nvSpPr>
        <p:spPr>
          <a:xfrm>
            <a:off x="716458" y="1764294"/>
            <a:ext cx="6020244" cy="4990434"/>
          </a:xfrm>
        </p:spPr>
        <p:txBody>
          <a:bodyPr>
            <a:normAutofit/>
          </a:bodyPr>
          <a:lstStyle/>
          <a:p>
            <a:r>
              <a:rPr lang="de-DE" dirty="0"/>
              <a:t>Bei einem Bleiakkumulator handelt es sich um eine Ausführung des Akkumulators, bei der die Elektroden im geladenen Zustand aus Blei und Bleidioxid und der Elektrolyt aus verdünnter Schwefelsäure besteht.</a:t>
            </a:r>
          </a:p>
          <a:p>
            <a:r>
              <a:rPr lang="de-DE" dirty="0"/>
              <a:t>Bleiakkumulatoren gelten für eine Lebensdauer von einigen Jahren als zuverlässig und preisgünstig. Im Vergleich mit anderen </a:t>
            </a:r>
            <a:r>
              <a:rPr lang="de-DE" dirty="0" err="1"/>
              <a:t>Akkumulatortechnologien</a:t>
            </a:r>
            <a:r>
              <a:rPr lang="de-DE" dirty="0"/>
              <a:t> sind sie jedoch ziemlich schwer und weisen nur eine geringe Energiedichte auf. </a:t>
            </a:r>
          </a:p>
          <a:p>
            <a:r>
              <a:rPr lang="de-DE" dirty="0"/>
              <a:t>Sie werden unter anderem auch als Energiespeicher für Elektrofahrzeuge eingesetzt.  Die wohl bekannteste Anwendung ist die Starterbatterie für Kraftfahrzeuge.</a:t>
            </a:r>
          </a:p>
        </p:txBody>
      </p:sp>
      <p:sp>
        <p:nvSpPr>
          <p:cNvPr id="3" name="Foliennummernplatzhalter 2"/>
          <p:cNvSpPr>
            <a:spLocks noGrp="1"/>
          </p:cNvSpPr>
          <p:nvPr>
            <p:ph type="sldNum" sz="quarter" idx="12"/>
          </p:nvPr>
        </p:nvSpPr>
        <p:spPr>
          <a:xfrm>
            <a:off x="9814594" y="7214618"/>
            <a:ext cx="623782" cy="269546"/>
          </a:xfrm>
        </p:spPr>
        <p:txBody>
          <a:bodyPr>
            <a:normAutofit fontScale="77500" lnSpcReduction="20000"/>
          </a:bodyPr>
          <a:lstStyle/>
          <a:p>
            <a:fld id="{9889C296-15D4-E74A-895E-0A457A8331D7}" type="slidenum">
              <a:rPr lang="de-DE" smtClean="0"/>
              <a:pPr/>
              <a:t>11</a:t>
            </a:fld>
            <a:endParaRPr lang="de-DE" dirty="0"/>
          </a:p>
        </p:txBody>
      </p:sp>
      <p:sp>
        <p:nvSpPr>
          <p:cNvPr id="4" name="Titel 3"/>
          <p:cNvSpPr>
            <a:spLocks noGrp="1"/>
          </p:cNvSpPr>
          <p:nvPr>
            <p:ph type="title"/>
          </p:nvPr>
        </p:nvSpPr>
        <p:spPr>
          <a:xfrm>
            <a:off x="522164" y="324247"/>
            <a:ext cx="6696744" cy="849534"/>
          </a:xfrm>
        </p:spPr>
        <p:txBody>
          <a:bodyPr/>
          <a:lstStyle/>
          <a:p>
            <a:r>
              <a:rPr lang="de-DE" dirty="0"/>
              <a:t>Bleiakkumulator</a:t>
            </a:r>
          </a:p>
        </p:txBody>
      </p:sp>
      <p:pic>
        <p:nvPicPr>
          <p:cNvPr id="5" name="Grafik 4">
            <a:extLst>
              <a:ext uri="{FF2B5EF4-FFF2-40B4-BE49-F238E27FC236}">
                <a16:creationId xmlns:a16="http://schemas.microsoft.com/office/drawing/2014/main" id="{B9D85104-600C-354B-8C62-8481F7ACA556}"/>
              </a:ext>
            </a:extLst>
          </p:cNvPr>
          <p:cNvPicPr>
            <a:picLocks noChangeAspect="1"/>
          </p:cNvPicPr>
          <p:nvPr/>
        </p:nvPicPr>
        <p:blipFill>
          <a:blip r:embed="rId2"/>
          <a:stretch>
            <a:fillRect/>
          </a:stretch>
        </p:blipFill>
        <p:spPr>
          <a:xfrm>
            <a:off x="7123649" y="1998375"/>
            <a:ext cx="2976582" cy="2330302"/>
          </a:xfrm>
          <a:prstGeom prst="rect">
            <a:avLst/>
          </a:prstGeom>
        </p:spPr>
      </p:pic>
      <p:sp>
        <p:nvSpPr>
          <p:cNvPr id="6" name="Textfeld 5">
            <a:extLst>
              <a:ext uri="{FF2B5EF4-FFF2-40B4-BE49-F238E27FC236}">
                <a16:creationId xmlns:a16="http://schemas.microsoft.com/office/drawing/2014/main" id="{7AA84194-CED3-334B-BDCC-D1DE77F0B93B}"/>
              </a:ext>
            </a:extLst>
          </p:cNvPr>
          <p:cNvSpPr txBox="1"/>
          <p:nvPr/>
        </p:nvSpPr>
        <p:spPr>
          <a:xfrm>
            <a:off x="7123649" y="4328997"/>
            <a:ext cx="2412268" cy="261610"/>
          </a:xfrm>
          <a:prstGeom prst="rect">
            <a:avLst/>
          </a:prstGeom>
          <a:noFill/>
        </p:spPr>
        <p:txBody>
          <a:bodyPr wrap="square" rtlCol="0">
            <a:spAutoFit/>
          </a:bodyPr>
          <a:lstStyle/>
          <a:p>
            <a:pPr>
              <a:lnSpc>
                <a:spcPct val="100000"/>
              </a:lnSpc>
            </a:pPr>
            <a:r>
              <a:rPr lang="de-DE" sz="1050" b="0" dirty="0">
                <a:latin typeface="Arial" panose="020B0604020202020204" pitchFamily="34" charset="0"/>
                <a:cs typeface="Arial" panose="020B0604020202020204" pitchFamily="34" charset="0"/>
              </a:rPr>
              <a:t>Quelle: www.Varta-automotive.de</a:t>
            </a:r>
          </a:p>
        </p:txBody>
      </p:sp>
    </p:spTree>
    <p:extLst>
      <p:ext uri="{BB962C8B-B14F-4D97-AF65-F5344CB8AC3E}">
        <p14:creationId xmlns:p14="http://schemas.microsoft.com/office/powerpoint/2010/main" val="117390254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p:cNvSpPr>
            <a:spLocks noGrp="1"/>
          </p:cNvSpPr>
          <p:nvPr>
            <p:ph idx="1"/>
          </p:nvPr>
        </p:nvSpPr>
        <p:spPr/>
        <p:txBody>
          <a:bodyPr>
            <a:normAutofit/>
          </a:bodyPr>
          <a:lstStyle/>
          <a:p>
            <a:r>
              <a:rPr lang="de-DE" dirty="0" err="1"/>
              <a:t>NiMH</a:t>
            </a:r>
            <a:r>
              <a:rPr lang="de-DE" dirty="0"/>
              <a:t>-Akkus bieten im Vergleich zu </a:t>
            </a:r>
            <a:r>
              <a:rPr lang="de-DE" dirty="0" err="1"/>
              <a:t>NiCd</a:t>
            </a:r>
            <a:r>
              <a:rPr lang="de-DE" dirty="0"/>
              <a:t>-Akkus bei gleicher Spannung ungefähr die doppelte Energiedichte. Zudem kommt noch, dass sie im Vergleich zu den </a:t>
            </a:r>
            <a:r>
              <a:rPr lang="de-DE" dirty="0" err="1"/>
              <a:t>NiCd</a:t>
            </a:r>
            <a:r>
              <a:rPr lang="de-DE" dirty="0"/>
              <a:t>-Akkus haltbarer sind und der Memory-Effekt aufgrund der anderen Verarbeitung fast wegfällt</a:t>
            </a:r>
          </a:p>
          <a:p>
            <a:r>
              <a:rPr lang="de-DE" dirty="0"/>
              <a:t>Im PKW des Typs Toyota </a:t>
            </a:r>
            <a:r>
              <a:rPr lang="de-DE" dirty="0" err="1"/>
              <a:t>Prius</a:t>
            </a:r>
            <a:r>
              <a:rPr lang="de-DE" dirty="0"/>
              <a:t> wird die bislang größte serienmäßig hergestellte Nickel-Metallhydrid-Batterie zum Antrieb eines 33-kW-Elektromotors eingesetzt (Stand 2005). Sie besteht aus 228 in Reihe geschalteten Zellen mit einer Kapazität von je 6,5 Ah. Die Zellen stellen eine Spannung von 228 × 1,2 V = 273,6 Volt bereit. Die Entladung ist auf 40 % der Gesamt-Energie von 273,6 V × 6,5 Ah = 1750 </a:t>
            </a:r>
            <a:r>
              <a:rPr lang="de-DE" dirty="0" err="1"/>
              <a:t>Wh</a:t>
            </a:r>
            <a:r>
              <a:rPr lang="de-DE" dirty="0"/>
              <a:t> begrenzt. Einschließlich Ladeelektronik weist die Batterie eine Masse von 53,3 kg auf</a:t>
            </a:r>
          </a:p>
        </p:txBody>
      </p:sp>
      <p:sp>
        <p:nvSpPr>
          <p:cNvPr id="3" name="Foliennummernplatzhalter 2"/>
          <p:cNvSpPr>
            <a:spLocks noGrp="1"/>
          </p:cNvSpPr>
          <p:nvPr>
            <p:ph type="sldNum" sz="quarter" idx="12"/>
          </p:nvPr>
        </p:nvSpPr>
        <p:spPr>
          <a:xfrm>
            <a:off x="9814594" y="7214618"/>
            <a:ext cx="623782" cy="269546"/>
          </a:xfrm>
        </p:spPr>
        <p:txBody>
          <a:bodyPr>
            <a:normAutofit fontScale="77500" lnSpcReduction="20000"/>
          </a:bodyPr>
          <a:lstStyle/>
          <a:p>
            <a:fld id="{9889C296-15D4-E74A-895E-0A457A8331D7}" type="slidenum">
              <a:rPr lang="de-DE" smtClean="0"/>
              <a:pPr/>
              <a:t>12</a:t>
            </a:fld>
            <a:endParaRPr lang="de-DE" dirty="0"/>
          </a:p>
        </p:txBody>
      </p:sp>
      <p:sp>
        <p:nvSpPr>
          <p:cNvPr id="4" name="Titel 3"/>
          <p:cNvSpPr>
            <a:spLocks noGrp="1"/>
          </p:cNvSpPr>
          <p:nvPr>
            <p:ph type="title"/>
          </p:nvPr>
        </p:nvSpPr>
        <p:spPr>
          <a:xfrm>
            <a:off x="522164" y="324247"/>
            <a:ext cx="6696744" cy="849534"/>
          </a:xfrm>
        </p:spPr>
        <p:txBody>
          <a:bodyPr/>
          <a:lstStyle/>
          <a:p>
            <a:r>
              <a:rPr lang="de-DE" dirty="0"/>
              <a:t>Nickel/Metallhydrid-Batterien</a:t>
            </a:r>
          </a:p>
        </p:txBody>
      </p:sp>
      <p:pic>
        <p:nvPicPr>
          <p:cNvPr id="5" name="Grafik 4">
            <a:extLst>
              <a:ext uri="{FF2B5EF4-FFF2-40B4-BE49-F238E27FC236}">
                <a16:creationId xmlns:a16="http://schemas.microsoft.com/office/drawing/2014/main" id="{4CD88883-FEE0-FF4D-9487-5F520260DF19}"/>
              </a:ext>
            </a:extLst>
          </p:cNvPr>
          <p:cNvPicPr>
            <a:picLocks noChangeAspect="1"/>
          </p:cNvPicPr>
          <p:nvPr/>
        </p:nvPicPr>
        <p:blipFill>
          <a:blip r:embed="rId2"/>
          <a:stretch>
            <a:fillRect/>
          </a:stretch>
        </p:blipFill>
        <p:spPr>
          <a:xfrm>
            <a:off x="2856403" y="4521563"/>
            <a:ext cx="4722545" cy="2340000"/>
          </a:xfrm>
          <a:prstGeom prst="rect">
            <a:avLst/>
          </a:prstGeom>
        </p:spPr>
      </p:pic>
      <p:sp>
        <p:nvSpPr>
          <p:cNvPr id="6" name="Textfeld 5">
            <a:extLst>
              <a:ext uri="{FF2B5EF4-FFF2-40B4-BE49-F238E27FC236}">
                <a16:creationId xmlns:a16="http://schemas.microsoft.com/office/drawing/2014/main" id="{3DAE20A2-A4FA-BA44-8484-2E2F2F4F23B1}"/>
              </a:ext>
            </a:extLst>
          </p:cNvPr>
          <p:cNvSpPr txBox="1"/>
          <p:nvPr/>
        </p:nvSpPr>
        <p:spPr>
          <a:xfrm>
            <a:off x="2856403" y="6861563"/>
            <a:ext cx="2994353" cy="246221"/>
          </a:xfrm>
          <a:prstGeom prst="rect">
            <a:avLst/>
          </a:prstGeom>
          <a:noFill/>
        </p:spPr>
        <p:txBody>
          <a:bodyPr wrap="square" rtlCol="0">
            <a:spAutoFit/>
          </a:bodyPr>
          <a:lstStyle/>
          <a:p>
            <a:pPr>
              <a:lnSpc>
                <a:spcPct val="100000"/>
              </a:lnSpc>
            </a:pPr>
            <a:r>
              <a:rPr lang="de-DE" sz="1000" b="0" dirty="0">
                <a:latin typeface="Arial" panose="020B0604020202020204" pitchFamily="34" charset="0"/>
                <a:cs typeface="Arial" panose="020B0604020202020204" pitchFamily="34" charset="0"/>
              </a:rPr>
              <a:t>Quelle: www.t-online.de/auto/elektromobilitaet/ </a:t>
            </a:r>
          </a:p>
        </p:txBody>
      </p:sp>
    </p:spTree>
    <p:extLst>
      <p:ext uri="{BB962C8B-B14F-4D97-AF65-F5344CB8AC3E}">
        <p14:creationId xmlns:p14="http://schemas.microsoft.com/office/powerpoint/2010/main" val="45440659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p:cNvSpPr>
            <a:spLocks noGrp="1"/>
          </p:cNvSpPr>
          <p:nvPr>
            <p:ph idx="1"/>
          </p:nvPr>
        </p:nvSpPr>
        <p:spPr>
          <a:xfrm>
            <a:off x="716458" y="1764294"/>
            <a:ext cx="6020244" cy="4990434"/>
          </a:xfrm>
        </p:spPr>
        <p:txBody>
          <a:bodyPr>
            <a:normAutofit/>
          </a:bodyPr>
          <a:lstStyle/>
          <a:p>
            <a:r>
              <a:rPr lang="de-DE" dirty="0"/>
              <a:t>Lithium-Ionen-Akkus stecken in Smartphones, Notebooks, aber auch in Haushaltsgeräten, elektrisch betriebenem Werkzeug und Spielzeug, für z.B. Elektrofahrräder und letztendlich auch die voranschreitende Elektromobilität im Automobilbau profitieren von der Entwicklung</a:t>
            </a:r>
          </a:p>
          <a:p>
            <a:r>
              <a:rPr lang="de-DE" dirty="0"/>
              <a:t>Moderne Lithium-Akkus für Kraftfahrzeuge erreichen eine Energiedichte von über 120 </a:t>
            </a:r>
            <a:r>
              <a:rPr lang="de-DE" dirty="0" err="1"/>
              <a:t>Wh</a:t>
            </a:r>
            <a:r>
              <a:rPr lang="de-DE" dirty="0"/>
              <a:t>/kg (zum Vergleich: konventionelle Autobatterien auf der Basis von Bleiakkumulatoren erreichen ca. 30 </a:t>
            </a:r>
            <a:r>
              <a:rPr lang="de-DE" dirty="0" err="1"/>
              <a:t>Wh</a:t>
            </a:r>
            <a:r>
              <a:rPr lang="de-DE" dirty="0"/>
              <a:t>/kg).</a:t>
            </a:r>
          </a:p>
          <a:p>
            <a:r>
              <a:rPr lang="de-DE" dirty="0"/>
              <a:t>Um bei leistungsstarken Hochenergie-Batteriesystemen (z.B. im Bereich Kraftfahrzeuge) die hohen Spannungen von mehreren Hundert Volt zu erreichen, werden die Speichersysteme üblicherweise durch Serien-/Parallel-schaltungen von Standard-Einzelzellen aufgebaut.</a:t>
            </a:r>
          </a:p>
        </p:txBody>
      </p:sp>
      <p:sp>
        <p:nvSpPr>
          <p:cNvPr id="3" name="Foliennummernplatzhalter 2"/>
          <p:cNvSpPr>
            <a:spLocks noGrp="1"/>
          </p:cNvSpPr>
          <p:nvPr>
            <p:ph type="sldNum" sz="quarter" idx="12"/>
          </p:nvPr>
        </p:nvSpPr>
        <p:spPr>
          <a:xfrm>
            <a:off x="9814594" y="7214618"/>
            <a:ext cx="623782" cy="269546"/>
          </a:xfrm>
        </p:spPr>
        <p:txBody>
          <a:bodyPr>
            <a:normAutofit fontScale="77500" lnSpcReduction="20000"/>
          </a:bodyPr>
          <a:lstStyle/>
          <a:p>
            <a:fld id="{9889C296-15D4-E74A-895E-0A457A8331D7}" type="slidenum">
              <a:rPr lang="de-DE" smtClean="0"/>
              <a:pPr/>
              <a:t>13</a:t>
            </a:fld>
            <a:endParaRPr lang="de-DE" dirty="0"/>
          </a:p>
        </p:txBody>
      </p:sp>
      <p:sp>
        <p:nvSpPr>
          <p:cNvPr id="4" name="Titel 3"/>
          <p:cNvSpPr>
            <a:spLocks noGrp="1"/>
          </p:cNvSpPr>
          <p:nvPr>
            <p:ph type="title"/>
          </p:nvPr>
        </p:nvSpPr>
        <p:spPr>
          <a:xfrm>
            <a:off x="522164" y="324247"/>
            <a:ext cx="6696744" cy="849534"/>
          </a:xfrm>
        </p:spPr>
        <p:txBody>
          <a:bodyPr/>
          <a:lstStyle/>
          <a:p>
            <a:r>
              <a:rPr lang="de-DE" dirty="0"/>
              <a:t>Lithium-Ionen Batteriespeicher</a:t>
            </a:r>
          </a:p>
        </p:txBody>
      </p:sp>
      <p:pic>
        <p:nvPicPr>
          <p:cNvPr id="7" name="Grafik 6">
            <a:extLst>
              <a:ext uri="{FF2B5EF4-FFF2-40B4-BE49-F238E27FC236}">
                <a16:creationId xmlns:a16="http://schemas.microsoft.com/office/drawing/2014/main" id="{3848CC4A-6C31-A64A-8141-AB3AC5430DCE}"/>
              </a:ext>
            </a:extLst>
          </p:cNvPr>
          <p:cNvPicPr/>
          <p:nvPr/>
        </p:nvPicPr>
        <p:blipFill>
          <a:blip r:embed="rId2" cstate="print">
            <a:extLst>
              <a:ext uri="{28A0092B-C50C-407E-A947-70E740481C1C}">
                <a14:useLocalDpi xmlns:a14="http://schemas.microsoft.com/office/drawing/2010/main" val="0"/>
              </a:ext>
            </a:extLst>
          </a:blip>
          <a:stretch>
            <a:fillRect/>
          </a:stretch>
        </p:blipFill>
        <p:spPr>
          <a:xfrm>
            <a:off x="7254912" y="1861568"/>
            <a:ext cx="2959735" cy="2160000"/>
          </a:xfrm>
          <a:prstGeom prst="rect">
            <a:avLst/>
          </a:prstGeom>
        </p:spPr>
      </p:pic>
      <p:sp>
        <p:nvSpPr>
          <p:cNvPr id="8" name="Textfeld 7">
            <a:extLst>
              <a:ext uri="{FF2B5EF4-FFF2-40B4-BE49-F238E27FC236}">
                <a16:creationId xmlns:a16="http://schemas.microsoft.com/office/drawing/2014/main" id="{6EF03052-3FC9-144A-B3EF-E5597F2654A7}"/>
              </a:ext>
            </a:extLst>
          </p:cNvPr>
          <p:cNvSpPr txBox="1"/>
          <p:nvPr/>
        </p:nvSpPr>
        <p:spPr>
          <a:xfrm>
            <a:off x="7218908" y="3991611"/>
            <a:ext cx="2124236" cy="246221"/>
          </a:xfrm>
          <a:prstGeom prst="rect">
            <a:avLst/>
          </a:prstGeom>
          <a:noFill/>
        </p:spPr>
        <p:txBody>
          <a:bodyPr wrap="square" rtlCol="0">
            <a:spAutoFit/>
          </a:bodyPr>
          <a:lstStyle/>
          <a:p>
            <a:pPr>
              <a:lnSpc>
                <a:spcPct val="100000"/>
              </a:lnSpc>
            </a:pPr>
            <a:r>
              <a:rPr lang="de-DE" sz="1000" b="0" dirty="0">
                <a:latin typeface="Arial" panose="020B0604020202020204" pitchFamily="34" charset="0"/>
                <a:cs typeface="Arial" panose="020B0604020202020204" pitchFamily="34" charset="0"/>
              </a:rPr>
              <a:t>Quelle: bmwblog.com</a:t>
            </a:r>
          </a:p>
        </p:txBody>
      </p:sp>
    </p:spTree>
    <p:extLst>
      <p:ext uri="{BB962C8B-B14F-4D97-AF65-F5344CB8AC3E}">
        <p14:creationId xmlns:p14="http://schemas.microsoft.com/office/powerpoint/2010/main" val="364252188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p:cNvSpPr>
            <a:spLocks noGrp="1"/>
          </p:cNvSpPr>
          <p:nvPr>
            <p:ph idx="1"/>
          </p:nvPr>
        </p:nvSpPr>
        <p:spPr/>
        <p:txBody>
          <a:bodyPr>
            <a:normAutofit/>
          </a:bodyPr>
          <a:lstStyle/>
          <a:p>
            <a:r>
              <a:rPr lang="de-DE" dirty="0"/>
              <a:t>Das im Automobilbau in der Regel als Inverter bezeichnete Bauteil wird auch als Wechselrichter, Resonanzwandler, Phasenwandler oder Umformer bezeichnet. </a:t>
            </a:r>
          </a:p>
          <a:p>
            <a:r>
              <a:rPr lang="de-DE" dirty="0"/>
              <a:t>Der Inverter ist neben dem Motor-Generator ein wesentliches Bauteil des Drehstromantriebs. Im Inverter wird die Gleichspannung der HV-Batterie so auf die Phasenanschlüsse des Antriebsmotors verteilt, dass ein dreiphasiges Spannungssystem entsteht. </a:t>
            </a:r>
          </a:p>
          <a:p>
            <a:r>
              <a:rPr lang="de-DE" dirty="0"/>
              <a:t>Sofern der Motor-Generator als Generator genutzt wird, wird die von der Maschine erzeugte dreiphasige Wechselspannung in die zum Aufladen der HV-Batterie benötigte Gleichspannung umgewandelt. </a:t>
            </a:r>
          </a:p>
          <a:p>
            <a:r>
              <a:rPr lang="de-DE" dirty="0"/>
              <a:t>Des Weiteren benötigt man den Inverter zur Drehzahlsteuerung der elektrischen Antriebsmotoren. </a:t>
            </a:r>
          </a:p>
          <a:p>
            <a:r>
              <a:rPr lang="de-DE" dirty="0"/>
              <a:t>Inverter mit Spannungszwischenkreis sind heute im Kraftfahrzeug die gebräuchlichste </a:t>
            </a:r>
            <a:r>
              <a:rPr lang="de-DE" dirty="0" err="1"/>
              <a:t>Umrichterform</a:t>
            </a:r>
            <a:r>
              <a:rPr lang="de-DE" dirty="0"/>
              <a:t>, an ihnen ist auch die Hochvolt-Batterie angeschlossen.</a:t>
            </a:r>
          </a:p>
        </p:txBody>
      </p:sp>
      <p:sp>
        <p:nvSpPr>
          <p:cNvPr id="3" name="Foliennummernplatzhalter 2"/>
          <p:cNvSpPr>
            <a:spLocks noGrp="1"/>
          </p:cNvSpPr>
          <p:nvPr>
            <p:ph type="sldNum" sz="quarter" idx="12"/>
          </p:nvPr>
        </p:nvSpPr>
        <p:spPr>
          <a:xfrm>
            <a:off x="9814594" y="7214618"/>
            <a:ext cx="623782" cy="269546"/>
          </a:xfrm>
        </p:spPr>
        <p:txBody>
          <a:bodyPr>
            <a:normAutofit fontScale="77500" lnSpcReduction="20000"/>
          </a:bodyPr>
          <a:lstStyle/>
          <a:p>
            <a:fld id="{9889C296-15D4-E74A-895E-0A457A8331D7}" type="slidenum">
              <a:rPr lang="de-DE" smtClean="0"/>
              <a:pPr/>
              <a:t>14</a:t>
            </a:fld>
            <a:endParaRPr lang="de-DE" dirty="0"/>
          </a:p>
        </p:txBody>
      </p:sp>
      <p:sp>
        <p:nvSpPr>
          <p:cNvPr id="4" name="Titel 3"/>
          <p:cNvSpPr>
            <a:spLocks noGrp="1"/>
          </p:cNvSpPr>
          <p:nvPr>
            <p:ph type="title"/>
          </p:nvPr>
        </p:nvSpPr>
        <p:spPr>
          <a:xfrm>
            <a:off x="522164" y="324247"/>
            <a:ext cx="6696744" cy="849534"/>
          </a:xfrm>
        </p:spPr>
        <p:txBody>
          <a:bodyPr/>
          <a:lstStyle/>
          <a:p>
            <a:r>
              <a:rPr lang="de-DE" dirty="0"/>
              <a:t>Inverter</a:t>
            </a:r>
          </a:p>
        </p:txBody>
      </p:sp>
    </p:spTree>
    <p:extLst>
      <p:ext uri="{BB962C8B-B14F-4D97-AF65-F5344CB8AC3E}">
        <p14:creationId xmlns:p14="http://schemas.microsoft.com/office/powerpoint/2010/main" val="213091649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p:cNvSpPr>
            <a:spLocks noGrp="1"/>
          </p:cNvSpPr>
          <p:nvPr>
            <p:ph idx="1"/>
          </p:nvPr>
        </p:nvSpPr>
        <p:spPr/>
        <p:txBody>
          <a:bodyPr>
            <a:normAutofit/>
          </a:bodyPr>
          <a:lstStyle/>
          <a:p>
            <a:r>
              <a:rPr lang="de-DE" dirty="0"/>
              <a:t>Im Wesentlichen besteht der DC/DC-Wandler aus einer Schaltereinheit, einem Transformator zur Potentialtrennung, einem nachgeschalteten Gleichrichter, sowie einem Filter.</a:t>
            </a:r>
          </a:p>
          <a:p>
            <a:r>
              <a:rPr lang="de-DE" dirty="0"/>
              <a:t>Die Funktion eines DC/DC-Wandlers besteht in der:</a:t>
            </a:r>
          </a:p>
          <a:p>
            <a:pPr lvl="1"/>
            <a:r>
              <a:rPr lang="de-DE" dirty="0"/>
              <a:t>Umwandlung der HV-Gleichspannung in eine 12 V Gleichspannung</a:t>
            </a:r>
          </a:p>
          <a:p>
            <a:pPr lvl="1"/>
            <a:r>
              <a:rPr lang="de-DE" dirty="0"/>
              <a:t>Aufladen der 12 V Batterie</a:t>
            </a:r>
          </a:p>
          <a:p>
            <a:pPr lvl="1"/>
            <a:r>
              <a:rPr lang="de-DE" dirty="0"/>
              <a:t>Versorgung des 12 V Bordnetzes</a:t>
            </a:r>
          </a:p>
          <a:p>
            <a:r>
              <a:rPr lang="de-DE" dirty="0"/>
              <a:t>Der DC/DC-Wandler kann auch bidirektional ausgeführt werden, was die Speisung des HV-Systems aus der 12-V-Batterie ermöglicht. Damit gewinnen Hybridfahrzeuge, welche zum Verbrennungsmotorstart die elektrische Maschine benötigen, bei defekter oder entladener Hochvolt-Batterie die Möglichkeit zum Start des Verbrennungsmotors. </a:t>
            </a:r>
          </a:p>
        </p:txBody>
      </p:sp>
      <p:sp>
        <p:nvSpPr>
          <p:cNvPr id="3" name="Foliennummernplatzhalter 2"/>
          <p:cNvSpPr>
            <a:spLocks noGrp="1"/>
          </p:cNvSpPr>
          <p:nvPr>
            <p:ph type="sldNum" sz="quarter" idx="12"/>
          </p:nvPr>
        </p:nvSpPr>
        <p:spPr>
          <a:xfrm>
            <a:off x="9814594" y="7214618"/>
            <a:ext cx="623782" cy="269546"/>
          </a:xfrm>
        </p:spPr>
        <p:txBody>
          <a:bodyPr>
            <a:normAutofit fontScale="77500" lnSpcReduction="20000"/>
          </a:bodyPr>
          <a:lstStyle/>
          <a:p>
            <a:fld id="{9889C296-15D4-E74A-895E-0A457A8331D7}" type="slidenum">
              <a:rPr lang="de-DE" smtClean="0"/>
              <a:pPr/>
              <a:t>15</a:t>
            </a:fld>
            <a:endParaRPr lang="de-DE" dirty="0"/>
          </a:p>
        </p:txBody>
      </p:sp>
      <p:sp>
        <p:nvSpPr>
          <p:cNvPr id="4" name="Titel 3"/>
          <p:cNvSpPr>
            <a:spLocks noGrp="1"/>
          </p:cNvSpPr>
          <p:nvPr>
            <p:ph type="title"/>
          </p:nvPr>
        </p:nvSpPr>
        <p:spPr>
          <a:xfrm>
            <a:off x="522164" y="324247"/>
            <a:ext cx="6696744" cy="849534"/>
          </a:xfrm>
        </p:spPr>
        <p:txBody>
          <a:bodyPr/>
          <a:lstStyle/>
          <a:p>
            <a:r>
              <a:rPr lang="de-DE" dirty="0"/>
              <a:t>DC/DC-Wandler</a:t>
            </a:r>
          </a:p>
        </p:txBody>
      </p:sp>
    </p:spTree>
    <p:extLst>
      <p:ext uri="{BB962C8B-B14F-4D97-AF65-F5344CB8AC3E}">
        <p14:creationId xmlns:p14="http://schemas.microsoft.com/office/powerpoint/2010/main" val="67369640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p:cNvSpPr>
            <a:spLocks noGrp="1"/>
          </p:cNvSpPr>
          <p:nvPr>
            <p:ph idx="1"/>
          </p:nvPr>
        </p:nvSpPr>
        <p:spPr/>
        <p:txBody>
          <a:bodyPr>
            <a:normAutofit/>
          </a:bodyPr>
          <a:lstStyle/>
          <a:p>
            <a:r>
              <a:rPr lang="de-DE" dirty="0"/>
              <a:t>Im Wesentlichen besteht der DC/DC-Wandler aus einer Schaltereinheit, einem Transformator zur Potentialtrennung, einem nachgeschalteten Gleichrichter, sowie einem Filter.</a:t>
            </a:r>
          </a:p>
          <a:p>
            <a:r>
              <a:rPr lang="de-DE" dirty="0"/>
              <a:t>Die Funktion eines DC/DC-Wandlers besteht in der:</a:t>
            </a:r>
          </a:p>
          <a:p>
            <a:pPr lvl="1"/>
            <a:r>
              <a:rPr lang="de-DE" dirty="0"/>
              <a:t>Umwandlung der HV-Gleichspannung in eine 12 V Gleichspannung</a:t>
            </a:r>
          </a:p>
          <a:p>
            <a:pPr lvl="1"/>
            <a:r>
              <a:rPr lang="de-DE" dirty="0"/>
              <a:t>Aufladen der 12 V Batterie</a:t>
            </a:r>
          </a:p>
          <a:p>
            <a:pPr lvl="1"/>
            <a:r>
              <a:rPr lang="de-DE" dirty="0"/>
              <a:t>Versorgung des 12 V Bordnetzes</a:t>
            </a:r>
          </a:p>
          <a:p>
            <a:r>
              <a:rPr lang="de-DE" dirty="0"/>
              <a:t>Der DC/DC-Wandler kann auch bidirektional ausgeführt werden, was die Speisung des HV-Systems aus der 12-V-Batterie ermöglicht. Damit gewinnen Hybridfahrzeuge, welche zum Verbrennungsmotorstart die elektrische Maschine benötigen, bei defekter oder entladener Hochvolt-Batterie die Möglichkeit zum Start des Verbrennungsmotors. </a:t>
            </a:r>
          </a:p>
        </p:txBody>
      </p:sp>
      <p:sp>
        <p:nvSpPr>
          <p:cNvPr id="3" name="Foliennummernplatzhalter 2"/>
          <p:cNvSpPr>
            <a:spLocks noGrp="1"/>
          </p:cNvSpPr>
          <p:nvPr>
            <p:ph type="sldNum" sz="quarter" idx="12"/>
          </p:nvPr>
        </p:nvSpPr>
        <p:spPr>
          <a:xfrm>
            <a:off x="9814594" y="7214618"/>
            <a:ext cx="623782" cy="269546"/>
          </a:xfrm>
        </p:spPr>
        <p:txBody>
          <a:bodyPr>
            <a:normAutofit fontScale="77500" lnSpcReduction="20000"/>
          </a:bodyPr>
          <a:lstStyle/>
          <a:p>
            <a:fld id="{9889C296-15D4-E74A-895E-0A457A8331D7}" type="slidenum">
              <a:rPr lang="de-DE" smtClean="0"/>
              <a:pPr/>
              <a:t>16</a:t>
            </a:fld>
            <a:endParaRPr lang="de-DE" dirty="0"/>
          </a:p>
        </p:txBody>
      </p:sp>
      <p:sp>
        <p:nvSpPr>
          <p:cNvPr id="4" name="Titel 3"/>
          <p:cNvSpPr>
            <a:spLocks noGrp="1"/>
          </p:cNvSpPr>
          <p:nvPr>
            <p:ph type="title"/>
          </p:nvPr>
        </p:nvSpPr>
        <p:spPr>
          <a:xfrm>
            <a:off x="522164" y="324247"/>
            <a:ext cx="6696744" cy="849534"/>
          </a:xfrm>
        </p:spPr>
        <p:txBody>
          <a:bodyPr/>
          <a:lstStyle/>
          <a:p>
            <a:r>
              <a:rPr lang="de-DE" dirty="0"/>
              <a:t>DC/DC-Wandler</a:t>
            </a:r>
          </a:p>
        </p:txBody>
      </p:sp>
    </p:spTree>
    <p:extLst>
      <p:ext uri="{BB962C8B-B14F-4D97-AF65-F5344CB8AC3E}">
        <p14:creationId xmlns:p14="http://schemas.microsoft.com/office/powerpoint/2010/main" val="216425212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liennummernplatzhalter 2"/>
          <p:cNvSpPr>
            <a:spLocks noGrp="1"/>
          </p:cNvSpPr>
          <p:nvPr>
            <p:ph type="sldNum" sz="quarter" idx="12"/>
          </p:nvPr>
        </p:nvSpPr>
        <p:spPr>
          <a:xfrm>
            <a:off x="9814594" y="7214618"/>
            <a:ext cx="623782" cy="269546"/>
          </a:xfrm>
        </p:spPr>
        <p:txBody>
          <a:bodyPr>
            <a:normAutofit fontScale="77500" lnSpcReduction="20000"/>
          </a:bodyPr>
          <a:lstStyle/>
          <a:p>
            <a:fld id="{9889C296-15D4-E74A-895E-0A457A8331D7}" type="slidenum">
              <a:rPr lang="de-DE" smtClean="0"/>
              <a:pPr/>
              <a:t>17</a:t>
            </a:fld>
            <a:endParaRPr lang="de-DE" dirty="0"/>
          </a:p>
        </p:txBody>
      </p:sp>
      <p:sp>
        <p:nvSpPr>
          <p:cNvPr id="4" name="Titel 3"/>
          <p:cNvSpPr>
            <a:spLocks noGrp="1"/>
          </p:cNvSpPr>
          <p:nvPr>
            <p:ph type="title"/>
          </p:nvPr>
        </p:nvSpPr>
        <p:spPr>
          <a:xfrm>
            <a:off x="522164" y="324247"/>
            <a:ext cx="6696744" cy="849534"/>
          </a:xfrm>
        </p:spPr>
        <p:txBody>
          <a:bodyPr/>
          <a:lstStyle/>
          <a:p>
            <a:r>
              <a:rPr lang="de-DE" dirty="0"/>
              <a:t>Übersicht der eingesetzten Komponenten</a:t>
            </a:r>
            <a:br>
              <a:rPr lang="de-DE" dirty="0"/>
            </a:br>
            <a:r>
              <a:rPr lang="de-DE" dirty="0"/>
              <a:t>Am Beispiel eines Hybrid Fahrzeuges</a:t>
            </a:r>
          </a:p>
        </p:txBody>
      </p:sp>
      <p:sp>
        <p:nvSpPr>
          <p:cNvPr id="8" name="Textfeld 7">
            <a:extLst>
              <a:ext uri="{FF2B5EF4-FFF2-40B4-BE49-F238E27FC236}">
                <a16:creationId xmlns:a16="http://schemas.microsoft.com/office/drawing/2014/main" id="{8D9579CE-9FED-F845-9C61-8F63549EBD63}"/>
              </a:ext>
            </a:extLst>
          </p:cNvPr>
          <p:cNvSpPr txBox="1"/>
          <p:nvPr/>
        </p:nvSpPr>
        <p:spPr>
          <a:xfrm>
            <a:off x="8254277" y="6751393"/>
            <a:ext cx="1872208" cy="246221"/>
          </a:xfrm>
          <a:prstGeom prst="rect">
            <a:avLst/>
          </a:prstGeom>
          <a:noFill/>
        </p:spPr>
        <p:txBody>
          <a:bodyPr wrap="square" rtlCol="0">
            <a:spAutoFit/>
          </a:bodyPr>
          <a:lstStyle/>
          <a:p>
            <a:pPr>
              <a:lnSpc>
                <a:spcPct val="100000"/>
              </a:lnSpc>
            </a:pPr>
            <a:r>
              <a:rPr lang="de-DE" sz="1000" b="0" dirty="0">
                <a:latin typeface="Arial" panose="020B0604020202020204" pitchFamily="34" charset="0"/>
                <a:cs typeface="Arial" panose="020B0604020202020204" pitchFamily="34" charset="0"/>
              </a:rPr>
              <a:t>Quelle: Delphi Deutschland</a:t>
            </a:r>
          </a:p>
        </p:txBody>
      </p:sp>
      <p:pic>
        <p:nvPicPr>
          <p:cNvPr id="2" name="Grafik 1">
            <a:extLst>
              <a:ext uri="{FF2B5EF4-FFF2-40B4-BE49-F238E27FC236}">
                <a16:creationId xmlns:a16="http://schemas.microsoft.com/office/drawing/2014/main" id="{E7554865-6242-5F72-34F0-1FD23F3B1409}"/>
              </a:ext>
            </a:extLst>
          </p:cNvPr>
          <p:cNvPicPr>
            <a:picLocks noChangeAspect="1"/>
          </p:cNvPicPr>
          <p:nvPr/>
        </p:nvPicPr>
        <p:blipFill>
          <a:blip r:embed="rId2"/>
          <a:stretch>
            <a:fillRect/>
          </a:stretch>
        </p:blipFill>
        <p:spPr>
          <a:xfrm>
            <a:off x="1009088" y="1773391"/>
            <a:ext cx="9117397" cy="4998004"/>
          </a:xfrm>
          <a:prstGeom prst="rect">
            <a:avLst/>
          </a:prstGeom>
        </p:spPr>
      </p:pic>
    </p:spTree>
    <p:extLst>
      <p:ext uri="{BB962C8B-B14F-4D97-AF65-F5344CB8AC3E}">
        <p14:creationId xmlns:p14="http://schemas.microsoft.com/office/powerpoint/2010/main" val="137766039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a:extLst>
              <a:ext uri="{FF2B5EF4-FFF2-40B4-BE49-F238E27FC236}">
                <a16:creationId xmlns:a16="http://schemas.microsoft.com/office/drawing/2014/main" id="{842B5630-0799-094E-B6CF-03D459DB56F7}"/>
              </a:ext>
            </a:extLst>
          </p:cNvPr>
          <p:cNvSpPr>
            <a:spLocks noGrp="1"/>
          </p:cNvSpPr>
          <p:nvPr>
            <p:ph type="body" idx="1"/>
          </p:nvPr>
        </p:nvSpPr>
        <p:spPr/>
        <p:txBody>
          <a:bodyPr/>
          <a:lstStyle/>
          <a:p>
            <a:r>
              <a:rPr lang="de-DE" dirty="0"/>
              <a:t>Strom, Spannung, Widerstand, Isolationswiderstand</a:t>
            </a:r>
          </a:p>
        </p:txBody>
      </p:sp>
      <p:sp>
        <p:nvSpPr>
          <p:cNvPr id="3" name="Titel 2">
            <a:extLst>
              <a:ext uri="{FF2B5EF4-FFF2-40B4-BE49-F238E27FC236}">
                <a16:creationId xmlns:a16="http://schemas.microsoft.com/office/drawing/2014/main" id="{742B0FC6-036F-B54F-9B48-1E086D7062B0}"/>
              </a:ext>
            </a:extLst>
          </p:cNvPr>
          <p:cNvSpPr>
            <a:spLocks noGrp="1"/>
          </p:cNvSpPr>
          <p:nvPr>
            <p:ph type="title"/>
          </p:nvPr>
        </p:nvSpPr>
        <p:spPr/>
        <p:txBody>
          <a:bodyPr/>
          <a:lstStyle/>
          <a:p>
            <a:r>
              <a:rPr lang="de-DE" dirty="0">
                <a:solidFill>
                  <a:schemeClr val="bg1"/>
                </a:solidFill>
              </a:rPr>
              <a:t>Messungen an Hochvolt-Fahrzeugen</a:t>
            </a:r>
          </a:p>
        </p:txBody>
      </p:sp>
      <p:sp>
        <p:nvSpPr>
          <p:cNvPr id="4" name="Foliennummernplatzhalter 3">
            <a:extLst>
              <a:ext uri="{FF2B5EF4-FFF2-40B4-BE49-F238E27FC236}">
                <a16:creationId xmlns:a16="http://schemas.microsoft.com/office/drawing/2014/main" id="{C16C4B57-F7DC-E04E-BFE3-90016C1C46B7}"/>
              </a:ext>
            </a:extLst>
          </p:cNvPr>
          <p:cNvSpPr>
            <a:spLocks noGrp="1"/>
          </p:cNvSpPr>
          <p:nvPr>
            <p:ph type="sldNum" sz="quarter" idx="11"/>
          </p:nvPr>
        </p:nvSpPr>
        <p:spPr/>
        <p:txBody>
          <a:bodyPr/>
          <a:lstStyle/>
          <a:p>
            <a:fld id="{F0C94032-CD4C-4C25-B0C2-CEC720522D92}" type="slidenum">
              <a:rPr lang="en-US" smtClean="0"/>
              <a:pPr/>
              <a:t>18</a:t>
            </a:fld>
            <a:endParaRPr lang="en-US"/>
          </a:p>
        </p:txBody>
      </p:sp>
    </p:spTree>
    <p:extLst>
      <p:ext uri="{BB962C8B-B14F-4D97-AF65-F5344CB8AC3E}">
        <p14:creationId xmlns:p14="http://schemas.microsoft.com/office/powerpoint/2010/main" val="399596235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p:cNvSpPr>
            <a:spLocks noGrp="1"/>
          </p:cNvSpPr>
          <p:nvPr>
            <p:ph idx="1"/>
          </p:nvPr>
        </p:nvSpPr>
        <p:spPr/>
        <p:txBody>
          <a:bodyPr>
            <a:normAutofit/>
          </a:bodyPr>
          <a:lstStyle/>
          <a:p>
            <a:r>
              <a:rPr lang="de-DE" dirty="0"/>
              <a:t>Im Kraftfahrzeug wird die Kraftfahrzeugkarosserie als "Rückleitung" (Masse) verwendet. Der Stromkreis zwischen der Batterie und den Verbrauchern wird im Kraftfahrzeug dadurch geschlossen, dass die Verbraucher mit der Fahrzeugmasse (metallische Bauteile der Karosserie) verbunden werden.</a:t>
            </a:r>
          </a:p>
        </p:txBody>
      </p:sp>
      <p:sp>
        <p:nvSpPr>
          <p:cNvPr id="3" name="Foliennummernplatzhalter 2"/>
          <p:cNvSpPr>
            <a:spLocks noGrp="1"/>
          </p:cNvSpPr>
          <p:nvPr>
            <p:ph type="sldNum" sz="quarter" idx="12"/>
          </p:nvPr>
        </p:nvSpPr>
        <p:spPr>
          <a:xfrm>
            <a:off x="9814594" y="7214618"/>
            <a:ext cx="623782" cy="269546"/>
          </a:xfrm>
        </p:spPr>
        <p:txBody>
          <a:bodyPr>
            <a:normAutofit fontScale="77500" lnSpcReduction="20000"/>
          </a:bodyPr>
          <a:lstStyle/>
          <a:p>
            <a:fld id="{9889C296-15D4-E74A-895E-0A457A8331D7}" type="slidenum">
              <a:rPr lang="de-DE" smtClean="0"/>
              <a:pPr/>
              <a:t>19</a:t>
            </a:fld>
            <a:endParaRPr lang="de-DE" dirty="0"/>
          </a:p>
        </p:txBody>
      </p:sp>
      <p:sp>
        <p:nvSpPr>
          <p:cNvPr id="4" name="Titel 3"/>
          <p:cNvSpPr>
            <a:spLocks noGrp="1"/>
          </p:cNvSpPr>
          <p:nvPr>
            <p:ph type="title"/>
          </p:nvPr>
        </p:nvSpPr>
        <p:spPr>
          <a:xfrm>
            <a:off x="522164" y="324247"/>
            <a:ext cx="6696744" cy="849534"/>
          </a:xfrm>
        </p:spPr>
        <p:txBody>
          <a:bodyPr/>
          <a:lstStyle/>
          <a:p>
            <a:r>
              <a:rPr lang="de-DE" dirty="0"/>
              <a:t>Physikalische Größen im KFZ-</a:t>
            </a:r>
            <a:r>
              <a:rPr lang="de-DE" dirty="0" err="1"/>
              <a:t>Bordnetz</a:t>
            </a:r>
            <a:endParaRPr lang="de-DE" dirty="0"/>
          </a:p>
        </p:txBody>
      </p:sp>
      <p:pic>
        <p:nvPicPr>
          <p:cNvPr id="5" name="Grafik 4" descr="Bildkorrekturen 1">
            <a:extLst>
              <a:ext uri="{FF2B5EF4-FFF2-40B4-BE49-F238E27FC236}">
                <a16:creationId xmlns:a16="http://schemas.microsoft.com/office/drawing/2014/main" id="{DC49A186-36BD-B746-AC98-8DC4DB27011A}"/>
              </a:ext>
            </a:extLst>
          </p:cNvPr>
          <p:cNvPicPr/>
          <p:nvPr/>
        </p:nvPicPr>
        <p:blipFill>
          <a:blip r:embed="rId2" cstate="print">
            <a:clrChange>
              <a:clrFrom>
                <a:srgbClr val="D8D8D8"/>
              </a:clrFrom>
              <a:clrTo>
                <a:srgbClr val="D8D8D8">
                  <a:alpha val="0"/>
                </a:srgbClr>
              </a:clrTo>
            </a:clrChange>
            <a:extLst>
              <a:ext uri="{BEBA8EAE-BF5A-486C-A8C5-ECC9F3942E4B}">
                <a14:imgProps xmlns:a14="http://schemas.microsoft.com/office/drawing/2010/main">
                  <a14:imgLayer r:embed="rId3">
                    <a14:imgEffect>
                      <a14:brightnessContrast bright="-20000" contrast="20000"/>
                    </a14:imgEffect>
                  </a14:imgLayer>
                </a14:imgProps>
              </a:ext>
              <a:ext uri="{28A0092B-C50C-407E-A947-70E740481C1C}">
                <a14:useLocalDpi xmlns:a14="http://schemas.microsoft.com/office/drawing/2010/main" val="0"/>
              </a:ext>
            </a:extLst>
          </a:blip>
          <a:srcRect/>
          <a:stretch>
            <a:fillRect/>
          </a:stretch>
        </p:blipFill>
        <p:spPr bwMode="auto">
          <a:xfrm>
            <a:off x="2517761" y="3125358"/>
            <a:ext cx="2524760" cy="1972310"/>
          </a:xfrm>
          <a:prstGeom prst="rect">
            <a:avLst/>
          </a:prstGeom>
          <a:noFill/>
          <a:ln>
            <a:noFill/>
          </a:ln>
        </p:spPr>
      </p:pic>
      <p:pic>
        <p:nvPicPr>
          <p:cNvPr id="6" name="Grafik 5" descr="Bildkorrekturen">
            <a:extLst>
              <a:ext uri="{FF2B5EF4-FFF2-40B4-BE49-F238E27FC236}">
                <a16:creationId xmlns:a16="http://schemas.microsoft.com/office/drawing/2014/main" id="{B91B5EB5-2BA9-D544-B857-A5F8FEEC846C}"/>
              </a:ext>
            </a:extLst>
          </p:cNvPr>
          <p:cNvPicPr/>
          <p:nvPr/>
        </p:nvPicPr>
        <p:blipFill>
          <a:blip r:embed="rId4" cstate="print">
            <a:clrChange>
              <a:clrFrom>
                <a:srgbClr val="D8D8D8"/>
              </a:clrFrom>
              <a:clrTo>
                <a:srgbClr val="D8D8D8">
                  <a:alpha val="0"/>
                </a:srgbClr>
              </a:clrTo>
            </a:clrChange>
            <a:extLst>
              <a:ext uri="{BEBA8EAE-BF5A-486C-A8C5-ECC9F3942E4B}">
                <a14:imgProps xmlns:a14="http://schemas.microsoft.com/office/drawing/2010/main">
                  <a14:imgLayer r:embed="rId5">
                    <a14:imgEffect>
                      <a14:brightnessContrast bright="-20000" contrast="20000"/>
                    </a14:imgEffect>
                  </a14:imgLayer>
                </a14:imgProps>
              </a:ext>
              <a:ext uri="{28A0092B-C50C-407E-A947-70E740481C1C}">
                <a14:useLocalDpi xmlns:a14="http://schemas.microsoft.com/office/drawing/2010/main" val="0"/>
              </a:ext>
            </a:extLst>
          </a:blip>
          <a:srcRect/>
          <a:stretch>
            <a:fillRect/>
          </a:stretch>
        </p:blipFill>
        <p:spPr bwMode="auto">
          <a:xfrm>
            <a:off x="5438611" y="3142465"/>
            <a:ext cx="2572385" cy="1978660"/>
          </a:xfrm>
          <a:prstGeom prst="rect">
            <a:avLst/>
          </a:prstGeom>
          <a:noFill/>
          <a:ln>
            <a:noFill/>
          </a:ln>
        </p:spPr>
      </p:pic>
      <p:pic>
        <p:nvPicPr>
          <p:cNvPr id="7" name="Grafik 6" descr="Bildkorrekturen">
            <a:extLst>
              <a:ext uri="{FF2B5EF4-FFF2-40B4-BE49-F238E27FC236}">
                <a16:creationId xmlns:a16="http://schemas.microsoft.com/office/drawing/2014/main" id="{3C648A88-2754-4A4B-A76D-340FA1FF4055}"/>
              </a:ext>
            </a:extLst>
          </p:cNvPr>
          <p:cNvPicPr/>
          <p:nvPr/>
        </p:nvPicPr>
        <p:blipFill>
          <a:blip r:embed="rId6" cstate="print">
            <a:clrChange>
              <a:clrFrom>
                <a:srgbClr val="D8D8D8"/>
              </a:clrFrom>
              <a:clrTo>
                <a:srgbClr val="D8D8D8">
                  <a:alpha val="0"/>
                </a:srgbClr>
              </a:clrTo>
            </a:clrChange>
            <a:extLst>
              <a:ext uri="{BEBA8EAE-BF5A-486C-A8C5-ECC9F3942E4B}">
                <a14:imgProps xmlns:a14="http://schemas.microsoft.com/office/drawing/2010/main">
                  <a14:imgLayer r:embed="rId7">
                    <a14:imgEffect>
                      <a14:brightnessContrast bright="-20000" contrast="20000"/>
                    </a14:imgEffect>
                  </a14:imgLayer>
                </a14:imgProps>
              </a:ext>
              <a:ext uri="{28A0092B-C50C-407E-A947-70E740481C1C}">
                <a14:useLocalDpi xmlns:a14="http://schemas.microsoft.com/office/drawing/2010/main" val="0"/>
              </a:ext>
            </a:extLst>
          </a:blip>
          <a:srcRect/>
          <a:stretch>
            <a:fillRect/>
          </a:stretch>
        </p:blipFill>
        <p:spPr bwMode="auto">
          <a:xfrm>
            <a:off x="2695043" y="5187990"/>
            <a:ext cx="2524759" cy="1706245"/>
          </a:xfrm>
          <a:prstGeom prst="rect">
            <a:avLst/>
          </a:prstGeom>
          <a:noFill/>
          <a:ln>
            <a:noFill/>
          </a:ln>
        </p:spPr>
      </p:pic>
      <p:pic>
        <p:nvPicPr>
          <p:cNvPr id="8" name="Grafik 7" descr="Bildkorrekturen">
            <a:extLst>
              <a:ext uri="{FF2B5EF4-FFF2-40B4-BE49-F238E27FC236}">
                <a16:creationId xmlns:a16="http://schemas.microsoft.com/office/drawing/2014/main" id="{0F2C2808-892D-8947-BF05-19D96C1B4333}"/>
              </a:ext>
            </a:extLst>
          </p:cNvPr>
          <p:cNvPicPr/>
          <p:nvPr/>
        </p:nvPicPr>
        <p:blipFill>
          <a:blip r:embed="rId8" cstate="print">
            <a:clrChange>
              <a:clrFrom>
                <a:srgbClr val="D8D8D8"/>
              </a:clrFrom>
              <a:clrTo>
                <a:srgbClr val="D8D8D8">
                  <a:alpha val="0"/>
                </a:srgbClr>
              </a:clrTo>
            </a:clrChange>
            <a:extLst>
              <a:ext uri="{BEBA8EAE-BF5A-486C-A8C5-ECC9F3942E4B}">
                <a14:imgProps xmlns:a14="http://schemas.microsoft.com/office/drawing/2010/main">
                  <a14:imgLayer r:embed="rId9">
                    <a14:imgEffect>
                      <a14:brightnessContrast bright="-20000" contrast="20000"/>
                    </a14:imgEffect>
                  </a14:imgLayer>
                </a14:imgProps>
              </a:ext>
              <a:ext uri="{28A0092B-C50C-407E-A947-70E740481C1C}">
                <a14:useLocalDpi xmlns:a14="http://schemas.microsoft.com/office/drawing/2010/main" val="0"/>
              </a:ext>
            </a:extLst>
          </a:blip>
          <a:srcRect/>
          <a:stretch>
            <a:fillRect/>
          </a:stretch>
        </p:blipFill>
        <p:spPr bwMode="auto">
          <a:xfrm>
            <a:off x="5615893" y="5187990"/>
            <a:ext cx="2572385" cy="1706245"/>
          </a:xfrm>
          <a:prstGeom prst="rect">
            <a:avLst/>
          </a:prstGeom>
          <a:noFill/>
          <a:ln>
            <a:noFill/>
          </a:ln>
        </p:spPr>
      </p:pic>
      <p:sp>
        <p:nvSpPr>
          <p:cNvPr id="9" name="Textfeld 8">
            <a:extLst>
              <a:ext uri="{FF2B5EF4-FFF2-40B4-BE49-F238E27FC236}">
                <a16:creationId xmlns:a16="http://schemas.microsoft.com/office/drawing/2014/main" id="{78E635C0-8EBF-0845-B002-311680780988}"/>
              </a:ext>
            </a:extLst>
          </p:cNvPr>
          <p:cNvSpPr txBox="1"/>
          <p:nvPr/>
        </p:nvSpPr>
        <p:spPr>
          <a:xfrm>
            <a:off x="4060506" y="3058278"/>
            <a:ext cx="2572385" cy="369332"/>
          </a:xfrm>
          <a:prstGeom prst="rect">
            <a:avLst/>
          </a:prstGeom>
          <a:noFill/>
        </p:spPr>
        <p:txBody>
          <a:bodyPr wrap="square" rtlCol="0">
            <a:spAutoFit/>
          </a:bodyPr>
          <a:lstStyle/>
          <a:p>
            <a:pPr algn="ctr">
              <a:lnSpc>
                <a:spcPct val="100000"/>
              </a:lnSpc>
            </a:pPr>
            <a:r>
              <a:rPr lang="de-DE" sz="1800" b="1" dirty="0">
                <a:latin typeface="Arial" panose="020B0604020202020204" pitchFamily="34" charset="0"/>
                <a:cs typeface="Arial" panose="020B0604020202020204" pitchFamily="34" charset="0"/>
              </a:rPr>
              <a:t>Prinzipieller Aufbau</a:t>
            </a:r>
          </a:p>
        </p:txBody>
      </p:sp>
      <p:sp>
        <p:nvSpPr>
          <p:cNvPr id="10" name="Textfeld 9">
            <a:extLst>
              <a:ext uri="{FF2B5EF4-FFF2-40B4-BE49-F238E27FC236}">
                <a16:creationId xmlns:a16="http://schemas.microsoft.com/office/drawing/2014/main" id="{AF2AFAFC-856E-644C-BE15-8F610BA452FA}"/>
              </a:ext>
            </a:extLst>
          </p:cNvPr>
          <p:cNvSpPr txBox="1"/>
          <p:nvPr/>
        </p:nvSpPr>
        <p:spPr>
          <a:xfrm>
            <a:off x="4060507" y="4937805"/>
            <a:ext cx="2572385" cy="369332"/>
          </a:xfrm>
          <a:prstGeom prst="rect">
            <a:avLst/>
          </a:prstGeom>
          <a:noFill/>
        </p:spPr>
        <p:txBody>
          <a:bodyPr wrap="square" rtlCol="0">
            <a:spAutoFit/>
          </a:bodyPr>
          <a:lstStyle/>
          <a:p>
            <a:pPr algn="ctr">
              <a:lnSpc>
                <a:spcPct val="100000"/>
              </a:lnSpc>
            </a:pPr>
            <a:r>
              <a:rPr lang="de-DE" sz="1800" b="1" dirty="0">
                <a:latin typeface="Arial" panose="020B0604020202020204" pitchFamily="34" charset="0"/>
                <a:cs typeface="Arial" panose="020B0604020202020204" pitchFamily="34" charset="0"/>
              </a:rPr>
              <a:t>Ersatzschaltbild</a:t>
            </a:r>
          </a:p>
        </p:txBody>
      </p:sp>
    </p:spTree>
    <p:extLst>
      <p:ext uri="{BB962C8B-B14F-4D97-AF65-F5344CB8AC3E}">
        <p14:creationId xmlns:p14="http://schemas.microsoft.com/office/powerpoint/2010/main" val="174069103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a:extLst>
              <a:ext uri="{FF2B5EF4-FFF2-40B4-BE49-F238E27FC236}">
                <a16:creationId xmlns:a16="http://schemas.microsoft.com/office/drawing/2014/main" id="{41AAB17F-D32C-4E80-B5FD-858DA82FC474}"/>
              </a:ext>
            </a:extLst>
          </p:cNvPr>
          <p:cNvSpPr>
            <a:spLocks noGrp="1"/>
          </p:cNvSpPr>
          <p:nvPr>
            <p:ph type="body" idx="1"/>
          </p:nvPr>
        </p:nvSpPr>
        <p:spPr>
          <a:xfrm>
            <a:off x="1604011" y="3024506"/>
            <a:ext cx="8633851" cy="3795038"/>
          </a:xfrm>
        </p:spPr>
        <p:txBody>
          <a:bodyPr>
            <a:normAutofit/>
          </a:bodyPr>
          <a:lstStyle/>
          <a:p>
            <a:pPr marL="457200" indent="-457200">
              <a:buFont typeface="Arial" panose="020B0604020202020204" pitchFamily="34" charset="0"/>
              <a:buChar char="•"/>
            </a:pPr>
            <a:r>
              <a:rPr lang="de-DE" dirty="0"/>
              <a:t>Übersicht der in HV-Fahrzeugen eingesetzten Komponenten</a:t>
            </a:r>
          </a:p>
          <a:p>
            <a:pPr marL="457200" indent="-457200">
              <a:buFont typeface="Arial" panose="020B0604020202020204" pitchFamily="34" charset="0"/>
              <a:buChar char="•"/>
            </a:pPr>
            <a:r>
              <a:rPr lang="de-DE" dirty="0"/>
              <a:t>Messung von Strom, Spannung, Widerstand, Isolationswiderstand in HV-Fahrzeugen </a:t>
            </a:r>
          </a:p>
          <a:p>
            <a:pPr marL="457200" indent="-457200">
              <a:buFont typeface="Arial" panose="020B0604020202020204" pitchFamily="34" charset="0"/>
              <a:buChar char="•"/>
            </a:pPr>
            <a:endParaRPr lang="de-DE" dirty="0"/>
          </a:p>
          <a:p>
            <a:endParaRPr lang="de-DE" dirty="0"/>
          </a:p>
          <a:p>
            <a:pPr marL="457200" indent="-457200">
              <a:buFont typeface="Arial" panose="020B0604020202020204" pitchFamily="34" charset="0"/>
              <a:buChar char="•"/>
            </a:pPr>
            <a:endParaRPr lang="de-DE" dirty="0"/>
          </a:p>
        </p:txBody>
      </p:sp>
      <p:sp>
        <p:nvSpPr>
          <p:cNvPr id="10" name="Titel 9"/>
          <p:cNvSpPr>
            <a:spLocks noGrp="1"/>
          </p:cNvSpPr>
          <p:nvPr>
            <p:ph type="title"/>
          </p:nvPr>
        </p:nvSpPr>
        <p:spPr/>
        <p:txBody>
          <a:bodyPr>
            <a:normAutofit/>
          </a:bodyPr>
          <a:lstStyle/>
          <a:p>
            <a:r>
              <a:rPr lang="de-DE" dirty="0">
                <a:solidFill>
                  <a:schemeClr val="tx1"/>
                </a:solidFill>
              </a:rPr>
              <a:t>In diesem Modul lernt man unter anderem:</a:t>
            </a:r>
          </a:p>
        </p:txBody>
      </p:sp>
      <p:sp>
        <p:nvSpPr>
          <p:cNvPr id="8" name="Foliennummernplatzhalter 2"/>
          <p:cNvSpPr>
            <a:spLocks noGrp="1"/>
          </p:cNvSpPr>
          <p:nvPr>
            <p:ph type="sldNum" sz="quarter" idx="11"/>
          </p:nvPr>
        </p:nvSpPr>
        <p:spPr/>
        <p:txBody>
          <a:bodyPr>
            <a:normAutofit/>
          </a:bodyPr>
          <a:lstStyle/>
          <a:p>
            <a:fld id="{9889C296-15D4-E74A-895E-0A457A8331D7}" type="slidenum">
              <a:rPr lang="de-DE" smtClean="0"/>
              <a:pPr/>
              <a:t>2</a:t>
            </a:fld>
            <a:endParaRPr lang="de-DE" dirty="0"/>
          </a:p>
        </p:txBody>
      </p:sp>
      <p:sp>
        <p:nvSpPr>
          <p:cNvPr id="5" name="Rechteck 4"/>
          <p:cNvSpPr/>
          <p:nvPr/>
        </p:nvSpPr>
        <p:spPr>
          <a:xfrm>
            <a:off x="774192" y="6909111"/>
            <a:ext cx="9145016" cy="400110"/>
          </a:xfrm>
          <a:prstGeom prst="rect">
            <a:avLst/>
          </a:prstGeom>
        </p:spPr>
        <p:txBody>
          <a:bodyPr wrap="square">
            <a:spAutoFit/>
          </a:bodyPr>
          <a:lstStyle/>
          <a:p>
            <a:pPr algn="just">
              <a:lnSpc>
                <a:spcPct val="100000"/>
              </a:lnSpc>
            </a:pPr>
            <a:r>
              <a:rPr lang="de-DE" sz="1000" b="0" i="0" u="none" strike="noStrike" kern="1200" baseline="0" dirty="0">
                <a:solidFill>
                  <a:schemeClr val="bg2">
                    <a:lumMod val="50000"/>
                  </a:schemeClr>
                </a:solidFill>
                <a:latin typeface="Arial" panose="020B0604020202020204" pitchFamily="34" charset="0"/>
                <a:cs typeface="Arial" panose="020B0604020202020204" pitchFamily="34" charset="0"/>
              </a:rPr>
              <a:t>Hinweis: Sämtliche Inhalte dieser Präsentation sind urheberrechtlich geschützt. Die Verwendung der Inhalte, auszugsweise oder in der Gesamtheit, ist ohne Zustimmung des Urhebers bzw. Autors verboten. Verletzungen des Urheberrechts werden rechtlich verfolgt. </a:t>
            </a:r>
            <a:endParaRPr lang="de-DE" sz="1000" b="0" dirty="0">
              <a:solidFill>
                <a:schemeClr val="bg2">
                  <a:lumMod val="50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28283127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FBAFFAF-6421-F060-BD49-94FDE9298198}"/>
            </a:ext>
          </a:extLst>
        </p:cNvPr>
        <p:cNvGrpSpPr/>
        <p:nvPr/>
      </p:nvGrpSpPr>
      <p:grpSpPr>
        <a:xfrm>
          <a:off x="0" y="0"/>
          <a:ext cx="0" cy="0"/>
          <a:chOff x="0" y="0"/>
          <a:chExt cx="0" cy="0"/>
        </a:xfrm>
      </p:grpSpPr>
      <p:sp>
        <p:nvSpPr>
          <p:cNvPr id="2" name="Inhaltsplatzhalter 1">
            <a:extLst>
              <a:ext uri="{FF2B5EF4-FFF2-40B4-BE49-F238E27FC236}">
                <a16:creationId xmlns:a16="http://schemas.microsoft.com/office/drawing/2014/main" id="{6E9F89B3-543B-7C1E-7CF1-048C0D75DAB9}"/>
              </a:ext>
            </a:extLst>
          </p:cNvPr>
          <p:cNvSpPr>
            <a:spLocks noGrp="1"/>
          </p:cNvSpPr>
          <p:nvPr>
            <p:ph idx="1"/>
          </p:nvPr>
        </p:nvSpPr>
        <p:spPr>
          <a:xfrm>
            <a:off x="716458" y="1764294"/>
            <a:ext cx="9260484" cy="4990434"/>
          </a:xfrm>
        </p:spPr>
        <p:txBody>
          <a:bodyPr>
            <a:normAutofit/>
          </a:bodyPr>
          <a:lstStyle/>
          <a:p>
            <a:r>
              <a:rPr lang="de-DE" b="0" i="0" u="none" strike="noStrike" dirty="0">
                <a:solidFill>
                  <a:srgbClr val="212121"/>
                </a:solidFill>
                <a:effectLst/>
                <a:latin typeface="Arial" panose="020B0604020202020204" pitchFamily="34" charset="0"/>
              </a:rPr>
              <a:t>Bei einem HV-Fahrzeug, ist das Hochvoltnetz ein </a:t>
            </a:r>
            <a:r>
              <a:rPr lang="de-DE" b="1" i="0" u="none" strike="noStrike" dirty="0">
                <a:solidFill>
                  <a:srgbClr val="212121"/>
                </a:solidFill>
                <a:effectLst/>
                <a:latin typeface="Arial" panose="020B0604020202020204" pitchFamily="34" charset="0"/>
              </a:rPr>
              <a:t>IT-ähnliches Netz</a:t>
            </a:r>
            <a:r>
              <a:rPr lang="de-DE" b="0" i="0" u="none" strike="noStrike" dirty="0">
                <a:solidFill>
                  <a:srgbClr val="212121"/>
                </a:solidFill>
                <a:effectLst/>
                <a:latin typeface="Arial" panose="020B0604020202020204" pitchFamily="34" charset="0"/>
              </a:rPr>
              <a:t>, entsprechend sind sowohl HV+ als auch HV- galvanisch von der Fahrzeugmasse und allen Betriebsmittelkörpern getrennt.</a:t>
            </a:r>
          </a:p>
        </p:txBody>
      </p:sp>
      <p:sp>
        <p:nvSpPr>
          <p:cNvPr id="3" name="Foliennummernplatzhalter 2">
            <a:extLst>
              <a:ext uri="{FF2B5EF4-FFF2-40B4-BE49-F238E27FC236}">
                <a16:creationId xmlns:a16="http://schemas.microsoft.com/office/drawing/2014/main" id="{DA2D17AC-EE04-24F8-EE95-7F223151830A}"/>
              </a:ext>
            </a:extLst>
          </p:cNvPr>
          <p:cNvSpPr>
            <a:spLocks noGrp="1"/>
          </p:cNvSpPr>
          <p:nvPr>
            <p:ph type="sldNum" sz="quarter" idx="12"/>
          </p:nvPr>
        </p:nvSpPr>
        <p:spPr>
          <a:xfrm>
            <a:off x="9814594" y="7214618"/>
            <a:ext cx="623782" cy="269546"/>
          </a:xfrm>
        </p:spPr>
        <p:txBody>
          <a:bodyPr>
            <a:normAutofit fontScale="77500" lnSpcReduction="20000"/>
          </a:bodyPr>
          <a:lstStyle/>
          <a:p>
            <a:fld id="{9889C296-15D4-E74A-895E-0A457A8331D7}" type="slidenum">
              <a:rPr lang="de-DE" smtClean="0"/>
              <a:pPr/>
              <a:t>20</a:t>
            </a:fld>
            <a:endParaRPr lang="de-DE" dirty="0"/>
          </a:p>
        </p:txBody>
      </p:sp>
      <p:sp>
        <p:nvSpPr>
          <p:cNvPr id="4" name="Titel 3">
            <a:extLst>
              <a:ext uri="{FF2B5EF4-FFF2-40B4-BE49-F238E27FC236}">
                <a16:creationId xmlns:a16="http://schemas.microsoft.com/office/drawing/2014/main" id="{D8C092DE-C4E0-A85F-5FAB-8E950E19D69F}"/>
              </a:ext>
            </a:extLst>
          </p:cNvPr>
          <p:cNvSpPr>
            <a:spLocks noGrp="1"/>
          </p:cNvSpPr>
          <p:nvPr>
            <p:ph type="title"/>
          </p:nvPr>
        </p:nvSpPr>
        <p:spPr>
          <a:xfrm>
            <a:off x="522164" y="324247"/>
            <a:ext cx="6696744" cy="849534"/>
          </a:xfrm>
        </p:spPr>
        <p:txBody>
          <a:bodyPr/>
          <a:lstStyle/>
          <a:p>
            <a:r>
              <a:rPr lang="de-DE" dirty="0"/>
              <a:t>Physikalische Größen im HV-Fahrzeug</a:t>
            </a:r>
          </a:p>
        </p:txBody>
      </p:sp>
      <p:pic>
        <p:nvPicPr>
          <p:cNvPr id="11" name="Grafik 10">
            <a:extLst>
              <a:ext uri="{FF2B5EF4-FFF2-40B4-BE49-F238E27FC236}">
                <a16:creationId xmlns:a16="http://schemas.microsoft.com/office/drawing/2014/main" id="{78DA4134-2A75-9924-A59B-A90030257782}"/>
              </a:ext>
            </a:extLst>
          </p:cNvPr>
          <p:cNvPicPr>
            <a:picLocks noChangeAspect="1"/>
          </p:cNvPicPr>
          <p:nvPr/>
        </p:nvPicPr>
        <p:blipFill>
          <a:blip r:embed="rId2"/>
          <a:stretch>
            <a:fillRect/>
          </a:stretch>
        </p:blipFill>
        <p:spPr>
          <a:xfrm>
            <a:off x="1460500" y="2874039"/>
            <a:ext cx="7772400" cy="1385472"/>
          </a:xfrm>
          <a:prstGeom prst="rect">
            <a:avLst/>
          </a:prstGeom>
        </p:spPr>
      </p:pic>
      <p:pic>
        <p:nvPicPr>
          <p:cNvPr id="12" name="Inhaltsplatzhalter 12" descr="Ein Bild, das Schwarz, Dunkelheit enthält.&#10;&#10;Automatisch generierte Beschreibung">
            <a:extLst>
              <a:ext uri="{FF2B5EF4-FFF2-40B4-BE49-F238E27FC236}">
                <a16:creationId xmlns:a16="http://schemas.microsoft.com/office/drawing/2014/main" id="{D77F8F27-1A01-6FA7-BD99-8F992B0B01F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039031" y="4688752"/>
            <a:ext cx="2443975" cy="2216433"/>
          </a:xfrm>
          <a:prstGeom prst="rect">
            <a:avLst/>
          </a:prstGeom>
        </p:spPr>
      </p:pic>
      <p:sp>
        <p:nvSpPr>
          <p:cNvPr id="15" name="Inhaltsplatzhalter 1">
            <a:extLst>
              <a:ext uri="{FF2B5EF4-FFF2-40B4-BE49-F238E27FC236}">
                <a16:creationId xmlns:a16="http://schemas.microsoft.com/office/drawing/2014/main" id="{C142CD16-8C9C-A819-3E18-2973D0C412D7}"/>
              </a:ext>
            </a:extLst>
          </p:cNvPr>
          <p:cNvSpPr txBox="1">
            <a:spLocks/>
          </p:cNvSpPr>
          <p:nvPr/>
        </p:nvSpPr>
        <p:spPr>
          <a:xfrm>
            <a:off x="716458" y="1764294"/>
            <a:ext cx="6030030" cy="5450324"/>
          </a:xfrm>
          <a:prstGeom prst="rect">
            <a:avLst/>
          </a:prstGeom>
        </p:spPr>
        <p:txBody>
          <a:bodyPr vert="horz" lIns="104306" tIns="52153" rIns="104306" bIns="52153">
            <a:normAutofit lnSpcReduction="10000"/>
          </a:bodyPr>
          <a:lstStyle>
            <a:lvl1pPr marL="365070" marR="0" indent="-365070" algn="l" defTabSz="914400" rtl="0" eaLnBrk="1" fontAlgn="auto" latinLnBrk="0" hangingPunct="1">
              <a:lnSpc>
                <a:spcPct val="100000"/>
              </a:lnSpc>
              <a:spcBef>
                <a:spcPts val="798"/>
              </a:spcBef>
              <a:spcAft>
                <a:spcPts val="0"/>
              </a:spcAft>
              <a:buClr>
                <a:srgbClr val="71685A"/>
              </a:buClr>
              <a:buSzPct val="60000"/>
              <a:buFont typeface="Wingdings"/>
              <a:buChar char=""/>
              <a:tabLst/>
              <a:defRPr kumimoji="0" sz="1800" b="0" kern="1200">
                <a:solidFill>
                  <a:schemeClr val="tx1"/>
                </a:solidFill>
                <a:latin typeface="Arial" panose="020B0604020202020204" pitchFamily="34" charset="0"/>
                <a:ea typeface="+mn-ea"/>
                <a:cs typeface="Arial" panose="020B0604020202020204" pitchFamily="34" charset="0"/>
              </a:defRPr>
            </a:lvl1pPr>
            <a:lvl2pPr marL="730139" marR="0" indent="-312917" algn="l" defTabSz="914400" rtl="0" eaLnBrk="1" fontAlgn="auto" latinLnBrk="0" hangingPunct="1">
              <a:lnSpc>
                <a:spcPct val="100000"/>
              </a:lnSpc>
              <a:spcBef>
                <a:spcPts val="627"/>
              </a:spcBef>
              <a:spcAft>
                <a:spcPts val="0"/>
              </a:spcAft>
              <a:buClr>
                <a:srgbClr val="94C600"/>
              </a:buClr>
              <a:buSzPct val="70000"/>
              <a:buFont typeface="Wingdings 2"/>
              <a:buChar char=""/>
              <a:tabLst/>
              <a:defRPr kumimoji="0" sz="1600" b="0" kern="1200">
                <a:solidFill>
                  <a:schemeClr val="tx1"/>
                </a:solidFill>
                <a:latin typeface="Arial" panose="020B0604020202020204" pitchFamily="34" charset="0"/>
                <a:ea typeface="+mn-ea"/>
                <a:cs typeface="Arial" panose="020B0604020202020204" pitchFamily="34" charset="0"/>
              </a:defRPr>
            </a:lvl2pPr>
            <a:lvl3pPr marL="1043056" marR="0" indent="-260764" algn="l" defTabSz="914400" rtl="0" eaLnBrk="1" fontAlgn="auto" latinLnBrk="0" hangingPunct="1">
              <a:lnSpc>
                <a:spcPct val="100000"/>
              </a:lnSpc>
              <a:spcBef>
                <a:spcPts val="570"/>
              </a:spcBef>
              <a:spcAft>
                <a:spcPts val="0"/>
              </a:spcAft>
              <a:buClr>
                <a:srgbClr val="71685A"/>
              </a:buClr>
              <a:buSzPct val="75000"/>
              <a:buFont typeface="Wingdings"/>
              <a:buChar char=""/>
              <a:tabLst/>
              <a:defRPr kumimoji="0" sz="1400" b="0" kern="1200">
                <a:solidFill>
                  <a:schemeClr val="tx1"/>
                </a:solidFill>
                <a:latin typeface="Arial" panose="020B0604020202020204" pitchFamily="34" charset="0"/>
                <a:ea typeface="+mn-ea"/>
                <a:cs typeface="Arial" panose="020B0604020202020204" pitchFamily="34" charset="0"/>
              </a:defRPr>
            </a:lvl3pPr>
            <a:lvl4pPr marL="1564584" marR="0" indent="-260764" algn="l" defTabSz="914400" rtl="0" eaLnBrk="1" fontAlgn="auto" latinLnBrk="0" hangingPunct="1">
              <a:lnSpc>
                <a:spcPct val="100000"/>
              </a:lnSpc>
              <a:spcBef>
                <a:spcPts val="456"/>
              </a:spcBef>
              <a:spcAft>
                <a:spcPts val="0"/>
              </a:spcAft>
              <a:buClr>
                <a:srgbClr val="FF6700"/>
              </a:buClr>
              <a:buSzPct val="75000"/>
              <a:buFont typeface="Wingdings"/>
              <a:buChar char=""/>
              <a:tabLst/>
              <a:defRPr kumimoji="0" sz="1400" b="0" kern="1200">
                <a:solidFill>
                  <a:schemeClr val="tx1"/>
                </a:solidFill>
                <a:latin typeface="Arial" panose="020B0604020202020204" pitchFamily="34" charset="0"/>
                <a:ea typeface="+mn-ea"/>
                <a:cs typeface="Arial" panose="020B0604020202020204" pitchFamily="34" charset="0"/>
              </a:defRPr>
            </a:lvl4pPr>
            <a:lvl5pPr marL="2086112" marR="0" indent="-260764" algn="l" defTabSz="914400" rtl="0" eaLnBrk="1" fontAlgn="auto" latinLnBrk="0" hangingPunct="1">
              <a:lnSpc>
                <a:spcPct val="100000"/>
              </a:lnSpc>
              <a:spcBef>
                <a:spcPts val="456"/>
              </a:spcBef>
              <a:spcAft>
                <a:spcPts val="0"/>
              </a:spcAft>
              <a:buClr>
                <a:srgbClr val="909465"/>
              </a:buClr>
              <a:buSzPct val="65000"/>
              <a:buFont typeface="Wingdings"/>
              <a:buChar char=""/>
              <a:tabLst/>
              <a:defRPr kumimoji="0" sz="1400" b="0" kern="1200">
                <a:solidFill>
                  <a:schemeClr val="tx1"/>
                </a:solidFill>
                <a:latin typeface="Arial" panose="020B0604020202020204" pitchFamily="34" charset="0"/>
                <a:ea typeface="+mn-ea"/>
                <a:cs typeface="Arial" panose="020B0604020202020204" pitchFamily="34" charset="0"/>
              </a:defRPr>
            </a:lvl5pPr>
            <a:lvl6pPr marL="2399029" indent="-260764" algn="l" rtl="0" eaLnBrk="1" latinLnBrk="0" hangingPunct="1">
              <a:spcBef>
                <a:spcPct val="20000"/>
              </a:spcBef>
              <a:buClr>
                <a:schemeClr val="accent1"/>
              </a:buClr>
              <a:buFont typeface="Wingdings"/>
              <a:buChar char="§"/>
              <a:defRPr kumimoji="0" sz="2100" kern="1200" baseline="0">
                <a:solidFill>
                  <a:schemeClr val="tx1"/>
                </a:solidFill>
                <a:latin typeface="+mn-lt"/>
                <a:ea typeface="+mn-ea"/>
                <a:cs typeface="+mn-cs"/>
              </a:defRPr>
            </a:lvl6pPr>
            <a:lvl7pPr marL="2711946" indent="-260764" algn="l" rtl="0" eaLnBrk="1" latinLnBrk="0" hangingPunct="1">
              <a:spcBef>
                <a:spcPct val="20000"/>
              </a:spcBef>
              <a:buClr>
                <a:schemeClr val="accent2"/>
              </a:buClr>
              <a:buFont typeface="Wingdings"/>
              <a:buChar char="§"/>
              <a:defRPr kumimoji="0" sz="2100" kern="1200" baseline="0">
                <a:solidFill>
                  <a:schemeClr val="tx1"/>
                </a:solidFill>
                <a:latin typeface="+mn-lt"/>
                <a:ea typeface="+mn-ea"/>
                <a:cs typeface="+mn-cs"/>
              </a:defRPr>
            </a:lvl7pPr>
            <a:lvl8pPr marL="3024863" indent="-260764" algn="l" rtl="0" eaLnBrk="1" latinLnBrk="0" hangingPunct="1">
              <a:spcBef>
                <a:spcPct val="20000"/>
              </a:spcBef>
              <a:buClr>
                <a:schemeClr val="accent3"/>
              </a:buClr>
              <a:buFont typeface="Wingdings"/>
              <a:buChar char="§"/>
              <a:defRPr kumimoji="0" sz="2100" kern="1200" baseline="0">
                <a:solidFill>
                  <a:schemeClr val="tx1"/>
                </a:solidFill>
                <a:latin typeface="+mn-lt"/>
                <a:ea typeface="+mn-ea"/>
                <a:cs typeface="+mn-cs"/>
              </a:defRPr>
            </a:lvl8pPr>
            <a:lvl9pPr marL="3337779" indent="-260764" algn="l" rtl="0" eaLnBrk="1" latinLnBrk="0" hangingPunct="1">
              <a:spcBef>
                <a:spcPct val="20000"/>
              </a:spcBef>
              <a:buClr>
                <a:schemeClr val="accent4"/>
              </a:buClr>
              <a:buFont typeface="Wingdings"/>
              <a:buChar char="§"/>
              <a:defRPr kumimoji="0" sz="2100" kern="1200" baseline="0">
                <a:solidFill>
                  <a:schemeClr val="tx1"/>
                </a:solidFill>
                <a:latin typeface="+mn-lt"/>
                <a:ea typeface="+mn-ea"/>
                <a:cs typeface="+mn-cs"/>
              </a:defRPr>
            </a:lvl9pPr>
          </a:lstStyle>
          <a:p>
            <a:endParaRPr lang="de-DE" dirty="0">
              <a:solidFill>
                <a:srgbClr val="212121"/>
              </a:solidFill>
            </a:endParaRPr>
          </a:p>
          <a:p>
            <a:endParaRPr lang="de-DE" dirty="0">
              <a:solidFill>
                <a:srgbClr val="212121"/>
              </a:solidFill>
            </a:endParaRPr>
          </a:p>
          <a:p>
            <a:endParaRPr lang="de-DE" dirty="0">
              <a:solidFill>
                <a:srgbClr val="212121"/>
              </a:solidFill>
            </a:endParaRPr>
          </a:p>
          <a:p>
            <a:endParaRPr lang="de-DE" dirty="0">
              <a:solidFill>
                <a:srgbClr val="212121"/>
              </a:solidFill>
            </a:endParaRPr>
          </a:p>
          <a:p>
            <a:endParaRPr lang="de-DE" dirty="0">
              <a:solidFill>
                <a:srgbClr val="212121"/>
              </a:solidFill>
            </a:endParaRPr>
          </a:p>
          <a:p>
            <a:endParaRPr lang="de-DE" dirty="0">
              <a:solidFill>
                <a:srgbClr val="212121"/>
              </a:solidFill>
            </a:endParaRPr>
          </a:p>
          <a:p>
            <a:endParaRPr lang="de-DE" dirty="0">
              <a:solidFill>
                <a:srgbClr val="212121"/>
              </a:solidFill>
            </a:endParaRPr>
          </a:p>
          <a:p>
            <a:endParaRPr lang="de-DE" dirty="0">
              <a:solidFill>
                <a:srgbClr val="212121"/>
              </a:solidFill>
            </a:endParaRPr>
          </a:p>
          <a:p>
            <a:pPr marL="0" indent="0">
              <a:buFont typeface="Wingdings"/>
              <a:buNone/>
            </a:pPr>
            <a:endParaRPr lang="de-DE" dirty="0">
              <a:solidFill>
                <a:srgbClr val="212121"/>
              </a:solidFill>
            </a:endParaRPr>
          </a:p>
          <a:p>
            <a:r>
              <a:rPr lang="de-DE" dirty="0"/>
              <a:t>Im </a:t>
            </a:r>
            <a:r>
              <a:rPr lang="de-DE" b="1" dirty="0"/>
              <a:t>IT-Versorgungssystem </a:t>
            </a:r>
            <a:r>
              <a:rPr lang="de-DE" dirty="0"/>
              <a:t>sind alle aktiven Teile von Erde getrennt oder ein Punkt ist über eine Impedanz mit Erde verbunden. Die Körper (von elektrischen Betriebsmitteln) der elektrischen Anlage sind entweder einzeln geerdet oder gemeinsam geerdet oder gemeinsam mit der Erdung des Systems verbunden, in Übereinstimmung mit DIN VDE 0100-410.</a:t>
            </a:r>
          </a:p>
          <a:p>
            <a:endParaRPr lang="de-DE" dirty="0"/>
          </a:p>
        </p:txBody>
      </p:sp>
    </p:spTree>
    <p:extLst>
      <p:ext uri="{BB962C8B-B14F-4D97-AF65-F5344CB8AC3E}">
        <p14:creationId xmlns:p14="http://schemas.microsoft.com/office/powerpoint/2010/main" val="308204018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p:cNvSpPr>
            <a:spLocks noGrp="1"/>
          </p:cNvSpPr>
          <p:nvPr>
            <p:ph idx="1"/>
          </p:nvPr>
        </p:nvSpPr>
        <p:spPr/>
        <p:txBody>
          <a:bodyPr>
            <a:normAutofit/>
          </a:bodyPr>
          <a:lstStyle/>
          <a:p>
            <a:r>
              <a:rPr lang="de-DE" dirty="0"/>
              <a:t>Legt man einen Widerstand [R] an eine Spannung [U] und bildet einen geschlossenen Stromkreis, so fließt durch den Widerstand [R] ein bestimmter Strom [I].</a:t>
            </a:r>
          </a:p>
        </p:txBody>
      </p:sp>
      <p:sp>
        <p:nvSpPr>
          <p:cNvPr id="3" name="Foliennummernplatzhalter 2"/>
          <p:cNvSpPr>
            <a:spLocks noGrp="1"/>
          </p:cNvSpPr>
          <p:nvPr>
            <p:ph type="sldNum" sz="quarter" idx="12"/>
          </p:nvPr>
        </p:nvSpPr>
        <p:spPr>
          <a:xfrm>
            <a:off x="9814594" y="7214618"/>
            <a:ext cx="623782" cy="269546"/>
          </a:xfrm>
        </p:spPr>
        <p:txBody>
          <a:bodyPr>
            <a:normAutofit fontScale="77500" lnSpcReduction="20000"/>
          </a:bodyPr>
          <a:lstStyle/>
          <a:p>
            <a:fld id="{9889C296-15D4-E74A-895E-0A457A8331D7}" type="slidenum">
              <a:rPr lang="de-DE" smtClean="0"/>
              <a:pPr/>
              <a:t>21</a:t>
            </a:fld>
            <a:endParaRPr lang="de-DE" dirty="0"/>
          </a:p>
        </p:txBody>
      </p:sp>
      <p:sp>
        <p:nvSpPr>
          <p:cNvPr id="4" name="Titel 3"/>
          <p:cNvSpPr>
            <a:spLocks noGrp="1"/>
          </p:cNvSpPr>
          <p:nvPr>
            <p:ph type="title"/>
          </p:nvPr>
        </p:nvSpPr>
        <p:spPr>
          <a:xfrm>
            <a:off x="522164" y="324247"/>
            <a:ext cx="6696744" cy="849534"/>
          </a:xfrm>
        </p:spPr>
        <p:txBody>
          <a:bodyPr/>
          <a:lstStyle/>
          <a:p>
            <a:r>
              <a:rPr lang="de-DE" dirty="0" err="1"/>
              <a:t>Ohmsches</a:t>
            </a:r>
            <a:r>
              <a:rPr lang="de-DE" dirty="0"/>
              <a:t> Gesetz</a:t>
            </a:r>
          </a:p>
        </p:txBody>
      </p:sp>
      <p:pic>
        <p:nvPicPr>
          <p:cNvPr id="11" name="Grafik 10" descr="Bildkorrekturen">
            <a:extLst>
              <a:ext uri="{FF2B5EF4-FFF2-40B4-BE49-F238E27FC236}">
                <a16:creationId xmlns:a16="http://schemas.microsoft.com/office/drawing/2014/main" id="{8E5BADF9-5EE2-E541-9B77-FFB642B85D9D}"/>
              </a:ext>
            </a:extLst>
          </p:cNvPr>
          <p:cNvPicPr/>
          <p:nvPr/>
        </p:nvPicPr>
        <p:blipFill>
          <a:blip r:embed="rId2" cstate="print">
            <a:clrChange>
              <a:clrFrom>
                <a:srgbClr val="D8D8D8"/>
              </a:clrFrom>
              <a:clrTo>
                <a:srgbClr val="D8D8D8">
                  <a:alpha val="0"/>
                </a:srgbClr>
              </a:clrTo>
            </a:clrChange>
            <a:extLst>
              <a:ext uri="{BEBA8EAE-BF5A-486C-A8C5-ECC9F3942E4B}">
                <a14:imgProps xmlns:a14="http://schemas.microsoft.com/office/drawing/2010/main">
                  <a14:imgLayer r:embed="rId3">
                    <a14:imgEffect>
                      <a14:brightnessContrast bright="-20000" contrast="20000"/>
                    </a14:imgEffect>
                  </a14:imgLayer>
                </a14:imgProps>
              </a:ext>
              <a:ext uri="{28A0092B-C50C-407E-A947-70E740481C1C}">
                <a14:useLocalDpi xmlns:a14="http://schemas.microsoft.com/office/drawing/2010/main" val="0"/>
              </a:ext>
            </a:extLst>
          </a:blip>
          <a:srcRect/>
          <a:stretch>
            <a:fillRect/>
          </a:stretch>
        </p:blipFill>
        <p:spPr bwMode="auto">
          <a:xfrm>
            <a:off x="3212921" y="2531758"/>
            <a:ext cx="4267557" cy="3070363"/>
          </a:xfrm>
          <a:prstGeom prst="rect">
            <a:avLst/>
          </a:prstGeom>
          <a:noFill/>
          <a:ln>
            <a:noFill/>
          </a:ln>
        </p:spPr>
      </p:pic>
      <p:pic>
        <p:nvPicPr>
          <p:cNvPr id="12" name="Picture 2">
            <a:extLst>
              <a:ext uri="{FF2B5EF4-FFF2-40B4-BE49-F238E27FC236}">
                <a16:creationId xmlns:a16="http://schemas.microsoft.com/office/drawing/2014/main" id="{0E14666B-32B5-AB46-827B-0B2636DBA5E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788895" y="5897378"/>
            <a:ext cx="1440160" cy="5958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3" name="Picture 3">
            <a:extLst>
              <a:ext uri="{FF2B5EF4-FFF2-40B4-BE49-F238E27FC236}">
                <a16:creationId xmlns:a16="http://schemas.microsoft.com/office/drawing/2014/main" id="{2019F7B0-54F9-0A43-BEF9-2160EC3E9721}"/>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716968" y="5633213"/>
            <a:ext cx="1240279" cy="11024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4" name="Picture 6">
            <a:extLst>
              <a:ext uri="{FF2B5EF4-FFF2-40B4-BE49-F238E27FC236}">
                <a16:creationId xmlns:a16="http://schemas.microsoft.com/office/drawing/2014/main" id="{D1C82310-F4B5-BF44-B4A1-DA9E8BE0F29C}"/>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412140" y="5633213"/>
            <a:ext cx="1273299" cy="11241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70588138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p:cNvSpPr>
            <a:spLocks noGrp="1"/>
          </p:cNvSpPr>
          <p:nvPr>
            <p:ph idx="1"/>
          </p:nvPr>
        </p:nvSpPr>
        <p:spPr/>
        <p:txBody>
          <a:bodyPr>
            <a:normAutofit/>
          </a:bodyPr>
          <a:lstStyle/>
          <a:p>
            <a:r>
              <a:rPr lang="de-DE" dirty="0"/>
              <a:t>Beim Messen elektrischer Größen sind immer folgende Randbedingungen zu beachten:</a:t>
            </a:r>
          </a:p>
          <a:p>
            <a:pPr lvl="1"/>
            <a:r>
              <a:rPr lang="de-DE" dirty="0"/>
              <a:t>Handelt es sich um ein geprüftes und zugelassenes Messgerät  (z.B. GS-Zeichen)?</a:t>
            </a:r>
          </a:p>
          <a:p>
            <a:pPr lvl="1"/>
            <a:r>
              <a:rPr lang="de-DE" dirty="0"/>
              <a:t>Ist die Messgeräteausführung für die zu messende elektrische Maßeinheit geeignet bzw. eingestellt [V,A, </a:t>
            </a:r>
            <a:r>
              <a:rPr lang="el-GR" dirty="0"/>
              <a:t>Ω]?</a:t>
            </a:r>
          </a:p>
          <a:p>
            <a:pPr lvl="1"/>
            <a:r>
              <a:rPr lang="de-DE" dirty="0"/>
              <a:t>Ist das Messgerät für die Größenordnung der zu messenden Maßeinheit geeignet und zugelassen (z.B. mV, V, kV)?</a:t>
            </a:r>
          </a:p>
          <a:p>
            <a:pPr lvl="1"/>
            <a:r>
              <a:rPr lang="de-DE" dirty="0"/>
              <a:t>Ist das Messgerät so in dem Schaltkreis angebracht, dass die korrekte Größe gemessen wird? </a:t>
            </a:r>
          </a:p>
        </p:txBody>
      </p:sp>
      <p:sp>
        <p:nvSpPr>
          <p:cNvPr id="3" name="Foliennummernplatzhalter 2"/>
          <p:cNvSpPr>
            <a:spLocks noGrp="1"/>
          </p:cNvSpPr>
          <p:nvPr>
            <p:ph type="sldNum" sz="quarter" idx="12"/>
          </p:nvPr>
        </p:nvSpPr>
        <p:spPr>
          <a:xfrm>
            <a:off x="9814594" y="7214618"/>
            <a:ext cx="623782" cy="269546"/>
          </a:xfrm>
        </p:spPr>
        <p:txBody>
          <a:bodyPr>
            <a:normAutofit fontScale="77500" lnSpcReduction="20000"/>
          </a:bodyPr>
          <a:lstStyle/>
          <a:p>
            <a:fld id="{9889C296-15D4-E74A-895E-0A457A8331D7}" type="slidenum">
              <a:rPr lang="de-DE" smtClean="0"/>
              <a:pPr/>
              <a:t>22</a:t>
            </a:fld>
            <a:endParaRPr lang="de-DE" dirty="0"/>
          </a:p>
        </p:txBody>
      </p:sp>
      <p:sp>
        <p:nvSpPr>
          <p:cNvPr id="4" name="Titel 3"/>
          <p:cNvSpPr>
            <a:spLocks noGrp="1"/>
          </p:cNvSpPr>
          <p:nvPr>
            <p:ph type="title"/>
          </p:nvPr>
        </p:nvSpPr>
        <p:spPr>
          <a:xfrm>
            <a:off x="522164" y="324247"/>
            <a:ext cx="6696744" cy="849534"/>
          </a:xfrm>
        </p:spPr>
        <p:txBody>
          <a:bodyPr/>
          <a:lstStyle/>
          <a:p>
            <a:r>
              <a:rPr lang="de-DE" dirty="0"/>
              <a:t>Messgeräte</a:t>
            </a:r>
          </a:p>
        </p:txBody>
      </p:sp>
    </p:spTree>
    <p:extLst>
      <p:ext uri="{BB962C8B-B14F-4D97-AF65-F5344CB8AC3E}">
        <p14:creationId xmlns:p14="http://schemas.microsoft.com/office/powerpoint/2010/main" val="152978213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liennummernplatzhalter 2"/>
          <p:cNvSpPr>
            <a:spLocks noGrp="1"/>
          </p:cNvSpPr>
          <p:nvPr>
            <p:ph type="sldNum" sz="quarter" idx="12"/>
          </p:nvPr>
        </p:nvSpPr>
        <p:spPr>
          <a:xfrm>
            <a:off x="9814594" y="7214618"/>
            <a:ext cx="623782" cy="269546"/>
          </a:xfrm>
        </p:spPr>
        <p:txBody>
          <a:bodyPr>
            <a:normAutofit fontScale="77500" lnSpcReduction="20000"/>
          </a:bodyPr>
          <a:lstStyle/>
          <a:p>
            <a:fld id="{9889C296-15D4-E74A-895E-0A457A8331D7}" type="slidenum">
              <a:rPr lang="de-DE" smtClean="0"/>
              <a:pPr/>
              <a:t>23</a:t>
            </a:fld>
            <a:endParaRPr lang="de-DE" dirty="0"/>
          </a:p>
        </p:txBody>
      </p:sp>
      <p:sp>
        <p:nvSpPr>
          <p:cNvPr id="4" name="Titel 3"/>
          <p:cNvSpPr>
            <a:spLocks noGrp="1"/>
          </p:cNvSpPr>
          <p:nvPr>
            <p:ph type="title"/>
          </p:nvPr>
        </p:nvSpPr>
        <p:spPr>
          <a:xfrm>
            <a:off x="522164" y="324247"/>
            <a:ext cx="6696744" cy="849534"/>
          </a:xfrm>
        </p:spPr>
        <p:txBody>
          <a:bodyPr/>
          <a:lstStyle/>
          <a:p>
            <a:r>
              <a:rPr lang="de-DE" dirty="0"/>
              <a:t>Messen von Spannung, Strom, Widerstand</a:t>
            </a:r>
          </a:p>
        </p:txBody>
      </p:sp>
      <p:sp>
        <p:nvSpPr>
          <p:cNvPr id="52" name="Rectangle 11">
            <a:extLst>
              <a:ext uri="{FF2B5EF4-FFF2-40B4-BE49-F238E27FC236}">
                <a16:creationId xmlns:a16="http://schemas.microsoft.com/office/drawing/2014/main" id="{08AABBC5-D210-6B46-A3C4-E4DB3F7361F6}"/>
              </a:ext>
            </a:extLst>
          </p:cNvPr>
          <p:cNvSpPr>
            <a:spLocks noChangeArrowheads="1"/>
          </p:cNvSpPr>
          <p:nvPr/>
        </p:nvSpPr>
        <p:spPr bwMode="auto">
          <a:xfrm>
            <a:off x="5310220" y="1899949"/>
            <a:ext cx="3873572" cy="757062"/>
          </a:xfrm>
          <a:prstGeom prst="rect">
            <a:avLst/>
          </a:prstGeom>
          <a:noFill/>
          <a:ln w="9525">
            <a:noFill/>
            <a:miter lim="800000"/>
            <a:headEnd/>
            <a:tailEnd/>
          </a:ln>
        </p:spPr>
        <p:txBody>
          <a:bodyPr wrap="square" lIns="99499" tIns="49750" rIns="99499" bIns="49750">
            <a:spAutoFit/>
          </a:bodyPr>
          <a:lstStyle/>
          <a:p>
            <a:pPr marL="365070" indent="-365070" defTabSz="914400">
              <a:spcBef>
                <a:spcPts val="798"/>
              </a:spcBef>
              <a:buClr>
                <a:srgbClr val="71685A"/>
              </a:buClr>
              <a:buSzPct val="60000"/>
              <a:buFont typeface="Wingdings"/>
              <a:buChar char=""/>
            </a:pPr>
            <a:r>
              <a:rPr lang="de-DE" sz="1800" dirty="0">
                <a:latin typeface="Arial" panose="020B0604020202020204" pitchFamily="34" charset="0"/>
                <a:cs typeface="Arial" panose="020B0604020202020204" pitchFamily="34" charset="0"/>
              </a:rPr>
              <a:t>Elektrische Spannung  U</a:t>
            </a:r>
          </a:p>
          <a:p>
            <a:pPr marL="886598" lvl="1" indent="-365070" defTabSz="914400">
              <a:spcBef>
                <a:spcPts val="798"/>
              </a:spcBef>
              <a:buClr>
                <a:srgbClr val="71685A"/>
              </a:buClr>
              <a:buSzPct val="60000"/>
              <a:buFont typeface="Wingdings"/>
              <a:buChar char=""/>
            </a:pPr>
            <a:r>
              <a:rPr lang="de-DE" sz="1800" dirty="0">
                <a:latin typeface="Arial" panose="020B0604020202020204" pitchFamily="34" charset="0"/>
                <a:cs typeface="Arial" panose="020B0604020202020204" pitchFamily="34" charset="0"/>
              </a:rPr>
              <a:t>Einheit: 1 V = 1 Volt</a:t>
            </a:r>
          </a:p>
        </p:txBody>
      </p:sp>
      <p:sp>
        <p:nvSpPr>
          <p:cNvPr id="53" name="Rectangle 12">
            <a:extLst>
              <a:ext uri="{FF2B5EF4-FFF2-40B4-BE49-F238E27FC236}">
                <a16:creationId xmlns:a16="http://schemas.microsoft.com/office/drawing/2014/main" id="{8F808256-72CA-4C4D-8A71-FE1FE799A2D5}"/>
              </a:ext>
            </a:extLst>
          </p:cNvPr>
          <p:cNvSpPr>
            <a:spLocks noChangeArrowheads="1"/>
          </p:cNvSpPr>
          <p:nvPr/>
        </p:nvSpPr>
        <p:spPr bwMode="auto">
          <a:xfrm>
            <a:off x="5319201" y="3743800"/>
            <a:ext cx="4032118" cy="757062"/>
          </a:xfrm>
          <a:prstGeom prst="rect">
            <a:avLst/>
          </a:prstGeom>
          <a:noFill/>
          <a:ln w="9525">
            <a:noFill/>
            <a:miter lim="800000"/>
            <a:headEnd/>
            <a:tailEnd/>
          </a:ln>
        </p:spPr>
        <p:txBody>
          <a:bodyPr wrap="none" lIns="99499" tIns="49750" rIns="99499" bIns="49750">
            <a:spAutoFit/>
          </a:bodyPr>
          <a:lstStyle/>
          <a:p>
            <a:pPr marL="365070" indent="-365070" defTabSz="914400">
              <a:spcBef>
                <a:spcPts val="798"/>
              </a:spcBef>
              <a:buClr>
                <a:srgbClr val="71685A"/>
              </a:buClr>
              <a:buSzPct val="60000"/>
              <a:buFont typeface="Wingdings"/>
              <a:buChar char=""/>
            </a:pPr>
            <a:r>
              <a:rPr lang="de-DE" sz="1800" dirty="0">
                <a:latin typeface="Arial" panose="020B0604020202020204" pitchFamily="34" charset="0"/>
                <a:cs typeface="Arial" panose="020B0604020202020204" pitchFamily="34" charset="0"/>
              </a:rPr>
              <a:t>Elektrische Stromstärke (Strom)  I</a:t>
            </a:r>
          </a:p>
          <a:p>
            <a:pPr marL="886598" lvl="1" indent="-365070" defTabSz="914400">
              <a:spcBef>
                <a:spcPts val="798"/>
              </a:spcBef>
              <a:buClr>
                <a:srgbClr val="71685A"/>
              </a:buClr>
              <a:buSzPct val="60000"/>
              <a:buFont typeface="Wingdings"/>
              <a:buChar char=""/>
            </a:pPr>
            <a:r>
              <a:rPr lang="de-DE" sz="1800" dirty="0">
                <a:latin typeface="Arial" panose="020B0604020202020204" pitchFamily="34" charset="0"/>
                <a:cs typeface="Arial" panose="020B0604020202020204" pitchFamily="34" charset="0"/>
              </a:rPr>
              <a:t>Einheit: 1 A = 1 Ampere</a:t>
            </a:r>
          </a:p>
        </p:txBody>
      </p:sp>
      <p:grpSp>
        <p:nvGrpSpPr>
          <p:cNvPr id="54" name="Gruppieren 53">
            <a:extLst>
              <a:ext uri="{FF2B5EF4-FFF2-40B4-BE49-F238E27FC236}">
                <a16:creationId xmlns:a16="http://schemas.microsoft.com/office/drawing/2014/main" id="{29C70135-BBDD-E347-B122-1877415AF6FF}"/>
              </a:ext>
            </a:extLst>
          </p:cNvPr>
          <p:cNvGrpSpPr/>
          <p:nvPr/>
        </p:nvGrpSpPr>
        <p:grpSpPr>
          <a:xfrm>
            <a:off x="809626" y="1695004"/>
            <a:ext cx="3813173" cy="1736677"/>
            <a:chOff x="809626" y="1508392"/>
            <a:chExt cx="3813173" cy="1736677"/>
          </a:xfrm>
        </p:grpSpPr>
        <p:cxnSp>
          <p:nvCxnSpPr>
            <p:cNvPr id="55" name="Gerade Verbindung 54">
              <a:extLst>
                <a:ext uri="{FF2B5EF4-FFF2-40B4-BE49-F238E27FC236}">
                  <a16:creationId xmlns:a16="http://schemas.microsoft.com/office/drawing/2014/main" id="{2BFB9FC7-C374-2D40-A632-97B9564CB283}"/>
                </a:ext>
              </a:extLst>
            </p:cNvPr>
            <p:cNvCxnSpPr/>
            <p:nvPr/>
          </p:nvCxnSpPr>
          <p:spPr bwMode="auto">
            <a:xfrm>
              <a:off x="1023937" y="1736596"/>
              <a:ext cx="1929528" cy="0"/>
            </a:xfrm>
            <a:prstGeom prst="line">
              <a:avLst/>
            </a:prstGeom>
            <a:solidFill>
              <a:schemeClr val="accent1"/>
            </a:solidFill>
            <a:ln w="19050" cap="flat" cmpd="sng" algn="ctr">
              <a:solidFill>
                <a:schemeClr val="tx1"/>
              </a:solidFill>
              <a:prstDash val="solid"/>
              <a:round/>
              <a:headEnd type="none" w="med" len="med"/>
              <a:tailEnd type="none" w="med" len="med"/>
            </a:ln>
            <a:effectLst/>
          </p:spPr>
        </p:cxnSp>
        <p:sp>
          <p:nvSpPr>
            <p:cNvPr id="56" name="Rechteck 55">
              <a:extLst>
                <a:ext uri="{FF2B5EF4-FFF2-40B4-BE49-F238E27FC236}">
                  <a16:creationId xmlns:a16="http://schemas.microsoft.com/office/drawing/2014/main" id="{9FF15F33-EC56-8144-890C-F82C20C4DF87}"/>
                </a:ext>
              </a:extLst>
            </p:cNvPr>
            <p:cNvSpPr/>
            <p:nvPr/>
          </p:nvSpPr>
          <p:spPr bwMode="auto">
            <a:xfrm>
              <a:off x="2955847" y="3114198"/>
              <a:ext cx="459582" cy="130871"/>
            </a:xfrm>
            <a:prstGeom prst="rect">
              <a:avLst/>
            </a:prstGeom>
            <a:solidFill>
              <a:schemeClr val="bg1"/>
            </a:solidFill>
            <a:ln w="1905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de-DE" sz="2400" b="0" i="0" u="none" strike="noStrike" cap="none" normalizeH="0" baseline="0">
                <a:ln>
                  <a:noFill/>
                </a:ln>
                <a:solidFill>
                  <a:schemeClr val="tx1"/>
                </a:solidFill>
                <a:effectLst/>
                <a:latin typeface="+mn-lt"/>
                <a:ea typeface="ヒラギノ角ゴ Pro W3" pitchFamily="-108" charset="-128"/>
                <a:cs typeface="ヒラギノ角ゴ Pro W3" pitchFamily="-108" charset="-128"/>
              </a:endParaRPr>
            </a:p>
          </p:txBody>
        </p:sp>
        <p:sp>
          <p:nvSpPr>
            <p:cNvPr id="57" name="Flussdiagramm: Zusammenführung 11">
              <a:extLst>
                <a:ext uri="{FF2B5EF4-FFF2-40B4-BE49-F238E27FC236}">
                  <a16:creationId xmlns:a16="http://schemas.microsoft.com/office/drawing/2014/main" id="{72B7F279-D69A-DA40-8337-A2688187B1F4}"/>
                </a:ext>
              </a:extLst>
            </p:cNvPr>
            <p:cNvSpPr/>
            <p:nvPr/>
          </p:nvSpPr>
          <p:spPr bwMode="auto">
            <a:xfrm>
              <a:off x="2953465" y="1508392"/>
              <a:ext cx="459582" cy="446882"/>
            </a:xfrm>
            <a:prstGeom prst="flowChartSummingJunction">
              <a:avLst/>
            </a:prstGeom>
            <a:solidFill>
              <a:srgbClr val="FFFF00"/>
            </a:solidFill>
            <a:ln w="1905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de-DE" sz="2400" b="0" i="0" u="none" strike="noStrike" cap="none" normalizeH="0" baseline="0">
                <a:ln>
                  <a:noFill/>
                </a:ln>
                <a:solidFill>
                  <a:schemeClr val="tx1"/>
                </a:solidFill>
                <a:effectLst/>
                <a:latin typeface="+mn-lt"/>
                <a:ea typeface="ヒラギノ角ゴ Pro W3" pitchFamily="-108" charset="-128"/>
                <a:cs typeface="ヒラギノ角ゴ Pro W3" pitchFamily="-108" charset="-128"/>
              </a:endParaRPr>
            </a:p>
          </p:txBody>
        </p:sp>
        <p:grpSp>
          <p:nvGrpSpPr>
            <p:cNvPr id="58" name="Gruppieren 57">
              <a:extLst>
                <a:ext uri="{FF2B5EF4-FFF2-40B4-BE49-F238E27FC236}">
                  <a16:creationId xmlns:a16="http://schemas.microsoft.com/office/drawing/2014/main" id="{A9EC18D5-6E43-FD41-B3C1-8FD6953626DE}"/>
                </a:ext>
              </a:extLst>
            </p:cNvPr>
            <p:cNvGrpSpPr/>
            <p:nvPr/>
          </p:nvGrpSpPr>
          <p:grpSpPr>
            <a:xfrm>
              <a:off x="809626" y="2425589"/>
              <a:ext cx="428624" cy="66039"/>
              <a:chOff x="1890713" y="2992910"/>
              <a:chExt cx="428624" cy="66039"/>
            </a:xfrm>
          </p:grpSpPr>
          <p:cxnSp>
            <p:nvCxnSpPr>
              <p:cNvPr id="87" name="Gerade Verbindung 86">
                <a:extLst>
                  <a:ext uri="{FF2B5EF4-FFF2-40B4-BE49-F238E27FC236}">
                    <a16:creationId xmlns:a16="http://schemas.microsoft.com/office/drawing/2014/main" id="{BEC63435-A2F0-464F-B99E-244B9E4F90B7}"/>
                  </a:ext>
                </a:extLst>
              </p:cNvPr>
              <p:cNvCxnSpPr/>
              <p:nvPr/>
            </p:nvCxnSpPr>
            <p:spPr bwMode="auto">
              <a:xfrm>
                <a:off x="1890713" y="2992910"/>
                <a:ext cx="428624" cy="0"/>
              </a:xfrm>
              <a:prstGeom prst="line">
                <a:avLst/>
              </a:prstGeom>
              <a:solidFill>
                <a:schemeClr val="accent1"/>
              </a:solidFill>
              <a:ln w="19050" cap="flat" cmpd="sng" algn="ctr">
                <a:solidFill>
                  <a:schemeClr val="tx1"/>
                </a:solidFill>
                <a:prstDash val="solid"/>
                <a:round/>
                <a:headEnd type="none" w="med" len="med"/>
                <a:tailEnd type="none" w="med" len="med"/>
              </a:ln>
              <a:effectLst/>
            </p:spPr>
          </p:cxnSp>
          <p:cxnSp>
            <p:nvCxnSpPr>
              <p:cNvPr id="88" name="Gerade Verbindung 87">
                <a:extLst>
                  <a:ext uri="{FF2B5EF4-FFF2-40B4-BE49-F238E27FC236}">
                    <a16:creationId xmlns:a16="http://schemas.microsoft.com/office/drawing/2014/main" id="{522A737E-7D83-CF4E-A873-3CC4D23123CB}"/>
                  </a:ext>
                </a:extLst>
              </p:cNvPr>
              <p:cNvCxnSpPr/>
              <p:nvPr/>
            </p:nvCxnSpPr>
            <p:spPr bwMode="auto">
              <a:xfrm>
                <a:off x="1960562" y="3058949"/>
                <a:ext cx="288925" cy="0"/>
              </a:xfrm>
              <a:prstGeom prst="line">
                <a:avLst/>
              </a:prstGeom>
              <a:solidFill>
                <a:schemeClr val="accent1"/>
              </a:solidFill>
              <a:ln w="19050" cap="flat" cmpd="sng" algn="ctr">
                <a:solidFill>
                  <a:schemeClr val="tx1"/>
                </a:solidFill>
                <a:prstDash val="solid"/>
                <a:round/>
                <a:headEnd type="none" w="med" len="med"/>
                <a:tailEnd type="none" w="med" len="med"/>
              </a:ln>
              <a:effectLst/>
            </p:spPr>
          </p:cxnSp>
        </p:grpSp>
        <p:cxnSp>
          <p:nvCxnSpPr>
            <p:cNvPr id="59" name="Gerade Verbindung 58">
              <a:extLst>
                <a:ext uri="{FF2B5EF4-FFF2-40B4-BE49-F238E27FC236}">
                  <a16:creationId xmlns:a16="http://schemas.microsoft.com/office/drawing/2014/main" id="{D6536082-89F4-DB4C-B20A-501AB2F36966}"/>
                </a:ext>
              </a:extLst>
            </p:cNvPr>
            <p:cNvCxnSpPr/>
            <p:nvPr/>
          </p:nvCxnSpPr>
          <p:spPr bwMode="auto">
            <a:xfrm>
              <a:off x="1023937" y="3179634"/>
              <a:ext cx="1929527" cy="0"/>
            </a:xfrm>
            <a:prstGeom prst="line">
              <a:avLst/>
            </a:prstGeom>
            <a:solidFill>
              <a:schemeClr val="accent1"/>
            </a:solidFill>
            <a:ln w="19050" cap="flat" cmpd="sng" algn="ctr">
              <a:solidFill>
                <a:schemeClr val="tx1"/>
              </a:solidFill>
              <a:prstDash val="solid"/>
              <a:round/>
              <a:headEnd type="none" w="med" len="med"/>
              <a:tailEnd type="none" w="med" len="med"/>
            </a:ln>
            <a:effectLst/>
          </p:spPr>
        </p:cxnSp>
        <p:cxnSp>
          <p:nvCxnSpPr>
            <p:cNvPr id="60" name="Gerade Verbindung 59">
              <a:extLst>
                <a:ext uri="{FF2B5EF4-FFF2-40B4-BE49-F238E27FC236}">
                  <a16:creationId xmlns:a16="http://schemas.microsoft.com/office/drawing/2014/main" id="{D8FABBDE-084D-484F-859A-C3D94DF8710E}"/>
                </a:ext>
              </a:extLst>
            </p:cNvPr>
            <p:cNvCxnSpPr/>
            <p:nvPr/>
          </p:nvCxnSpPr>
          <p:spPr bwMode="auto">
            <a:xfrm flipV="1">
              <a:off x="1023937" y="1731833"/>
              <a:ext cx="0" cy="693756"/>
            </a:xfrm>
            <a:prstGeom prst="line">
              <a:avLst/>
            </a:prstGeom>
            <a:solidFill>
              <a:schemeClr val="accent1"/>
            </a:solidFill>
            <a:ln w="19050" cap="flat" cmpd="sng" algn="ctr">
              <a:solidFill>
                <a:schemeClr val="tx1"/>
              </a:solidFill>
              <a:prstDash val="solid"/>
              <a:round/>
              <a:headEnd type="none" w="med" len="med"/>
              <a:tailEnd type="none" w="med" len="med"/>
            </a:ln>
            <a:effectLst/>
          </p:spPr>
        </p:cxnSp>
        <p:cxnSp>
          <p:nvCxnSpPr>
            <p:cNvPr id="61" name="Gerade Verbindung 60">
              <a:extLst>
                <a:ext uri="{FF2B5EF4-FFF2-40B4-BE49-F238E27FC236}">
                  <a16:creationId xmlns:a16="http://schemas.microsoft.com/office/drawing/2014/main" id="{D7D1FDA3-DDEC-A641-873F-498B7DACA893}"/>
                </a:ext>
              </a:extLst>
            </p:cNvPr>
            <p:cNvCxnSpPr/>
            <p:nvPr/>
          </p:nvCxnSpPr>
          <p:spPr bwMode="auto">
            <a:xfrm flipV="1">
              <a:off x="1023937" y="2491628"/>
              <a:ext cx="0" cy="693756"/>
            </a:xfrm>
            <a:prstGeom prst="line">
              <a:avLst/>
            </a:prstGeom>
            <a:solidFill>
              <a:schemeClr val="accent1"/>
            </a:solidFill>
            <a:ln w="19050" cap="flat" cmpd="sng" algn="ctr">
              <a:solidFill>
                <a:schemeClr val="tx1"/>
              </a:solidFill>
              <a:prstDash val="solid"/>
              <a:round/>
              <a:headEnd type="none" w="med" len="med"/>
              <a:tailEnd type="none" w="med" len="med"/>
            </a:ln>
            <a:effectLst/>
          </p:spPr>
        </p:cxnSp>
        <p:sp>
          <p:nvSpPr>
            <p:cNvPr id="62" name="Flussdiagramm: Verbindungsstelle 16">
              <a:extLst>
                <a:ext uri="{FF2B5EF4-FFF2-40B4-BE49-F238E27FC236}">
                  <a16:creationId xmlns:a16="http://schemas.microsoft.com/office/drawing/2014/main" id="{57019FBB-C133-504C-B651-BB8F11454049}"/>
                </a:ext>
              </a:extLst>
            </p:cNvPr>
            <p:cNvSpPr/>
            <p:nvPr/>
          </p:nvSpPr>
          <p:spPr bwMode="auto">
            <a:xfrm>
              <a:off x="3015437" y="2071609"/>
              <a:ext cx="340401" cy="328560"/>
            </a:xfrm>
            <a:prstGeom prst="flowChartConnector">
              <a:avLst/>
            </a:prstGeom>
            <a:solidFill>
              <a:schemeClr val="bg1"/>
            </a:solidFill>
            <a:ln w="19050"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de-DE" sz="2000" b="0" i="0" u="none" strike="noStrike" cap="none" normalizeH="0" baseline="0" dirty="0">
                  <a:ln>
                    <a:noFill/>
                  </a:ln>
                  <a:solidFill>
                    <a:schemeClr val="tx1"/>
                  </a:solidFill>
                  <a:effectLst/>
                  <a:latin typeface="+mn-lt"/>
                  <a:ea typeface="ヒラギノ角ゴ Pro W3" pitchFamily="-108" charset="-128"/>
                  <a:cs typeface="ヒラギノ角ゴ Pro W3" pitchFamily="-108" charset="-128"/>
                </a:rPr>
                <a:t>V</a:t>
              </a:r>
            </a:p>
          </p:txBody>
        </p:sp>
        <p:cxnSp>
          <p:nvCxnSpPr>
            <p:cNvPr id="63" name="Gerade Verbindung 62">
              <a:extLst>
                <a:ext uri="{FF2B5EF4-FFF2-40B4-BE49-F238E27FC236}">
                  <a16:creationId xmlns:a16="http://schemas.microsoft.com/office/drawing/2014/main" id="{4914ED0C-9E85-B84F-A0D8-E653B9208ECF}"/>
                </a:ext>
              </a:extLst>
            </p:cNvPr>
            <p:cNvCxnSpPr/>
            <p:nvPr/>
          </p:nvCxnSpPr>
          <p:spPr bwMode="auto">
            <a:xfrm>
              <a:off x="3415429" y="1737526"/>
              <a:ext cx="1207370" cy="0"/>
            </a:xfrm>
            <a:prstGeom prst="line">
              <a:avLst/>
            </a:prstGeom>
            <a:solidFill>
              <a:schemeClr val="accent1"/>
            </a:solidFill>
            <a:ln w="19050" cap="flat" cmpd="sng" algn="ctr">
              <a:solidFill>
                <a:schemeClr val="tx1"/>
              </a:solidFill>
              <a:prstDash val="solid"/>
              <a:round/>
              <a:headEnd type="none" w="med" len="med"/>
              <a:tailEnd type="none" w="med" len="med"/>
            </a:ln>
            <a:effectLst/>
          </p:spPr>
        </p:cxnSp>
        <p:cxnSp>
          <p:nvCxnSpPr>
            <p:cNvPr id="64" name="Gerade Verbindung 63">
              <a:extLst>
                <a:ext uri="{FF2B5EF4-FFF2-40B4-BE49-F238E27FC236}">
                  <a16:creationId xmlns:a16="http://schemas.microsoft.com/office/drawing/2014/main" id="{AFDCF4D2-6657-4E4E-99F0-3C8969220B5C}"/>
                </a:ext>
              </a:extLst>
            </p:cNvPr>
            <p:cNvCxnSpPr>
              <a:stCxn id="56" idx="3"/>
            </p:cNvCxnSpPr>
            <p:nvPr/>
          </p:nvCxnSpPr>
          <p:spPr bwMode="auto">
            <a:xfrm flipV="1">
              <a:off x="3415429" y="3179633"/>
              <a:ext cx="1207370" cy="1"/>
            </a:xfrm>
            <a:prstGeom prst="line">
              <a:avLst/>
            </a:prstGeom>
            <a:solidFill>
              <a:schemeClr val="accent1"/>
            </a:solidFill>
            <a:ln w="19050" cap="flat" cmpd="sng" algn="ctr">
              <a:solidFill>
                <a:schemeClr val="tx1"/>
              </a:solidFill>
              <a:prstDash val="solid"/>
              <a:round/>
              <a:headEnd type="none" w="med" len="med"/>
              <a:tailEnd type="none" w="med" len="med"/>
            </a:ln>
            <a:effectLst/>
          </p:spPr>
        </p:cxnSp>
        <p:cxnSp>
          <p:nvCxnSpPr>
            <p:cNvPr id="65" name="Gerade Verbindung 64">
              <a:extLst>
                <a:ext uri="{FF2B5EF4-FFF2-40B4-BE49-F238E27FC236}">
                  <a16:creationId xmlns:a16="http://schemas.microsoft.com/office/drawing/2014/main" id="{9C2833E7-5127-804D-BBF7-7733F028EABE}"/>
                </a:ext>
              </a:extLst>
            </p:cNvPr>
            <p:cNvCxnSpPr/>
            <p:nvPr/>
          </p:nvCxnSpPr>
          <p:spPr bwMode="auto">
            <a:xfrm flipV="1">
              <a:off x="4622799" y="1729259"/>
              <a:ext cx="0" cy="1456125"/>
            </a:xfrm>
            <a:prstGeom prst="line">
              <a:avLst/>
            </a:prstGeom>
            <a:solidFill>
              <a:schemeClr val="accent1"/>
            </a:solidFill>
            <a:ln w="19050" cap="flat" cmpd="sng" algn="ctr">
              <a:solidFill>
                <a:schemeClr val="tx1"/>
              </a:solidFill>
              <a:prstDash val="solid"/>
              <a:round/>
              <a:headEnd type="none" w="med" len="med"/>
              <a:tailEnd type="none" w="med" len="med"/>
            </a:ln>
            <a:effectLst/>
          </p:spPr>
        </p:cxnSp>
        <p:cxnSp>
          <p:nvCxnSpPr>
            <p:cNvPr id="66" name="Gerade Verbindung 65">
              <a:extLst>
                <a:ext uri="{FF2B5EF4-FFF2-40B4-BE49-F238E27FC236}">
                  <a16:creationId xmlns:a16="http://schemas.microsoft.com/office/drawing/2014/main" id="{FAAB7972-0C94-F841-98FA-9400E8591B52}"/>
                </a:ext>
              </a:extLst>
            </p:cNvPr>
            <p:cNvCxnSpPr/>
            <p:nvPr/>
          </p:nvCxnSpPr>
          <p:spPr bwMode="auto">
            <a:xfrm flipH="1" flipV="1">
              <a:off x="1520770" y="2641088"/>
              <a:ext cx="1590" cy="538547"/>
            </a:xfrm>
            <a:prstGeom prst="line">
              <a:avLst/>
            </a:prstGeom>
            <a:solidFill>
              <a:schemeClr val="accent1"/>
            </a:solidFill>
            <a:ln w="19050" cap="flat" cmpd="sng" algn="ctr">
              <a:solidFill>
                <a:schemeClr val="tx1"/>
              </a:solidFill>
              <a:prstDash val="solid"/>
              <a:round/>
              <a:headEnd type="none" w="med" len="med"/>
              <a:tailEnd type="none" w="med" len="med"/>
            </a:ln>
            <a:effectLst/>
          </p:spPr>
        </p:cxnSp>
        <p:cxnSp>
          <p:nvCxnSpPr>
            <p:cNvPr id="67" name="Gerade Verbindung 66">
              <a:extLst>
                <a:ext uri="{FF2B5EF4-FFF2-40B4-BE49-F238E27FC236}">
                  <a16:creationId xmlns:a16="http://schemas.microsoft.com/office/drawing/2014/main" id="{D7D71308-D52D-5A46-BBB4-BF55E8EDACB5}"/>
                </a:ext>
              </a:extLst>
            </p:cNvPr>
            <p:cNvCxnSpPr/>
            <p:nvPr/>
          </p:nvCxnSpPr>
          <p:spPr bwMode="auto">
            <a:xfrm flipV="1">
              <a:off x="1520770" y="1737526"/>
              <a:ext cx="2" cy="561133"/>
            </a:xfrm>
            <a:prstGeom prst="line">
              <a:avLst/>
            </a:prstGeom>
            <a:solidFill>
              <a:schemeClr val="accent1"/>
            </a:solidFill>
            <a:ln w="19050" cap="flat" cmpd="sng" algn="ctr">
              <a:solidFill>
                <a:schemeClr val="tx1"/>
              </a:solidFill>
              <a:prstDash val="solid"/>
              <a:round/>
              <a:headEnd type="none" w="med" len="med"/>
              <a:tailEnd type="none" w="med" len="med"/>
            </a:ln>
            <a:effectLst/>
          </p:spPr>
        </p:cxnSp>
        <p:cxnSp>
          <p:nvCxnSpPr>
            <p:cNvPr id="68" name="Gerade Verbindung 67">
              <a:extLst>
                <a:ext uri="{FF2B5EF4-FFF2-40B4-BE49-F238E27FC236}">
                  <a16:creationId xmlns:a16="http://schemas.microsoft.com/office/drawing/2014/main" id="{07AC13A5-E75F-344F-911D-B33D24EDAEA4}"/>
                </a:ext>
              </a:extLst>
            </p:cNvPr>
            <p:cNvCxnSpPr/>
            <p:nvPr/>
          </p:nvCxnSpPr>
          <p:spPr bwMode="auto">
            <a:xfrm flipV="1">
              <a:off x="2465387" y="1742751"/>
              <a:ext cx="0" cy="500284"/>
            </a:xfrm>
            <a:prstGeom prst="line">
              <a:avLst/>
            </a:prstGeom>
            <a:solidFill>
              <a:schemeClr val="accent1"/>
            </a:solidFill>
            <a:ln w="19050" cap="flat" cmpd="sng" algn="ctr">
              <a:solidFill>
                <a:schemeClr val="tx1"/>
              </a:solidFill>
              <a:prstDash val="solid"/>
              <a:round/>
              <a:headEnd type="none" w="med" len="med"/>
              <a:tailEnd type="none" w="med" len="med"/>
            </a:ln>
            <a:effectLst/>
          </p:spPr>
        </p:cxnSp>
        <p:cxnSp>
          <p:nvCxnSpPr>
            <p:cNvPr id="69" name="Gerade Verbindung 68">
              <a:extLst>
                <a:ext uri="{FF2B5EF4-FFF2-40B4-BE49-F238E27FC236}">
                  <a16:creationId xmlns:a16="http://schemas.microsoft.com/office/drawing/2014/main" id="{0F701EAB-684D-CF46-8E7B-F1F6CE7DC70D}"/>
                </a:ext>
              </a:extLst>
            </p:cNvPr>
            <p:cNvCxnSpPr/>
            <p:nvPr/>
          </p:nvCxnSpPr>
          <p:spPr bwMode="auto">
            <a:xfrm flipV="1">
              <a:off x="2465387" y="2838506"/>
              <a:ext cx="0" cy="331006"/>
            </a:xfrm>
            <a:prstGeom prst="line">
              <a:avLst/>
            </a:prstGeom>
            <a:solidFill>
              <a:schemeClr val="accent1"/>
            </a:solidFill>
            <a:ln w="19050" cap="flat" cmpd="sng" algn="ctr">
              <a:solidFill>
                <a:schemeClr val="tx1"/>
              </a:solidFill>
              <a:prstDash val="solid"/>
              <a:round/>
              <a:headEnd type="none" w="med" len="med"/>
              <a:tailEnd type="none" w="med" len="med"/>
            </a:ln>
            <a:effectLst/>
          </p:spPr>
        </p:cxnSp>
        <p:cxnSp>
          <p:nvCxnSpPr>
            <p:cNvPr id="70" name="Gerade Verbindung 69">
              <a:extLst>
                <a:ext uri="{FF2B5EF4-FFF2-40B4-BE49-F238E27FC236}">
                  <a16:creationId xmlns:a16="http://schemas.microsoft.com/office/drawing/2014/main" id="{DE00BEB4-8385-3242-B284-2FECD37A24F4}"/>
                </a:ext>
              </a:extLst>
            </p:cNvPr>
            <p:cNvCxnSpPr/>
            <p:nvPr/>
          </p:nvCxnSpPr>
          <p:spPr bwMode="auto">
            <a:xfrm flipV="1">
              <a:off x="3908420" y="1771030"/>
              <a:ext cx="1" cy="473174"/>
            </a:xfrm>
            <a:prstGeom prst="line">
              <a:avLst/>
            </a:prstGeom>
            <a:solidFill>
              <a:schemeClr val="accent1"/>
            </a:solidFill>
            <a:ln w="19050" cap="flat" cmpd="sng" algn="ctr">
              <a:solidFill>
                <a:schemeClr val="tx1"/>
              </a:solidFill>
              <a:prstDash val="solid"/>
              <a:round/>
              <a:headEnd type="none" w="med" len="med"/>
              <a:tailEnd type="none" w="med" len="med"/>
            </a:ln>
            <a:effectLst/>
          </p:spPr>
        </p:cxnSp>
        <p:cxnSp>
          <p:nvCxnSpPr>
            <p:cNvPr id="71" name="Gerade Verbindung 70">
              <a:extLst>
                <a:ext uri="{FF2B5EF4-FFF2-40B4-BE49-F238E27FC236}">
                  <a16:creationId xmlns:a16="http://schemas.microsoft.com/office/drawing/2014/main" id="{869D4793-9532-E544-A658-A65F9F17444E}"/>
                </a:ext>
              </a:extLst>
            </p:cNvPr>
            <p:cNvCxnSpPr/>
            <p:nvPr/>
          </p:nvCxnSpPr>
          <p:spPr bwMode="auto">
            <a:xfrm flipV="1">
              <a:off x="3906043" y="2838506"/>
              <a:ext cx="1" cy="331005"/>
            </a:xfrm>
            <a:prstGeom prst="line">
              <a:avLst/>
            </a:prstGeom>
            <a:solidFill>
              <a:schemeClr val="accent1"/>
            </a:solidFill>
            <a:ln w="19050" cap="flat" cmpd="sng" algn="ctr">
              <a:solidFill>
                <a:schemeClr val="tx1"/>
              </a:solidFill>
              <a:prstDash val="solid"/>
              <a:round/>
              <a:headEnd type="none" w="med" len="med"/>
              <a:tailEnd type="none" w="med" len="med"/>
            </a:ln>
            <a:effectLst/>
          </p:spPr>
        </p:cxnSp>
        <p:cxnSp>
          <p:nvCxnSpPr>
            <p:cNvPr id="72" name="Gerade Verbindung 71">
              <a:extLst>
                <a:ext uri="{FF2B5EF4-FFF2-40B4-BE49-F238E27FC236}">
                  <a16:creationId xmlns:a16="http://schemas.microsoft.com/office/drawing/2014/main" id="{67F78803-0BA2-2A4F-AC75-2070A3A77EDF}"/>
                </a:ext>
              </a:extLst>
            </p:cNvPr>
            <p:cNvCxnSpPr>
              <a:stCxn id="82" idx="6"/>
            </p:cNvCxnSpPr>
            <p:nvPr/>
          </p:nvCxnSpPr>
          <p:spPr bwMode="auto">
            <a:xfrm>
              <a:off x="3353456" y="2847259"/>
              <a:ext cx="552587" cy="1"/>
            </a:xfrm>
            <a:prstGeom prst="line">
              <a:avLst/>
            </a:prstGeom>
            <a:solidFill>
              <a:schemeClr val="accent1"/>
            </a:solidFill>
            <a:ln w="19050" cap="flat" cmpd="sng" algn="ctr">
              <a:solidFill>
                <a:schemeClr val="tx1"/>
              </a:solidFill>
              <a:prstDash val="solid"/>
              <a:round/>
              <a:headEnd type="none" w="med" len="med"/>
              <a:tailEnd type="none" w="med" len="med"/>
            </a:ln>
            <a:effectLst/>
          </p:spPr>
        </p:cxnSp>
        <p:cxnSp>
          <p:nvCxnSpPr>
            <p:cNvPr id="73" name="Gerade Verbindung 72">
              <a:extLst>
                <a:ext uri="{FF2B5EF4-FFF2-40B4-BE49-F238E27FC236}">
                  <a16:creationId xmlns:a16="http://schemas.microsoft.com/office/drawing/2014/main" id="{2E4D647C-701E-8740-BD3C-7198F4FCCAEE}"/>
                </a:ext>
              </a:extLst>
            </p:cNvPr>
            <p:cNvCxnSpPr>
              <a:endCxn id="82" idx="2"/>
            </p:cNvCxnSpPr>
            <p:nvPr/>
          </p:nvCxnSpPr>
          <p:spPr bwMode="auto">
            <a:xfrm>
              <a:off x="2465387" y="2847259"/>
              <a:ext cx="547668" cy="0"/>
            </a:xfrm>
            <a:prstGeom prst="line">
              <a:avLst/>
            </a:prstGeom>
            <a:solidFill>
              <a:schemeClr val="accent1"/>
            </a:solidFill>
            <a:ln w="19050" cap="flat" cmpd="sng" algn="ctr">
              <a:solidFill>
                <a:schemeClr val="tx1"/>
              </a:solidFill>
              <a:prstDash val="solid"/>
              <a:round/>
              <a:headEnd type="none" w="med" len="med"/>
              <a:tailEnd type="none" w="med" len="med"/>
            </a:ln>
            <a:effectLst/>
          </p:spPr>
        </p:cxnSp>
        <p:cxnSp>
          <p:nvCxnSpPr>
            <p:cNvPr id="74" name="Gerade Verbindung 73">
              <a:extLst>
                <a:ext uri="{FF2B5EF4-FFF2-40B4-BE49-F238E27FC236}">
                  <a16:creationId xmlns:a16="http://schemas.microsoft.com/office/drawing/2014/main" id="{EB44E294-AB55-BB40-9A79-874882826F5B}"/>
                </a:ext>
              </a:extLst>
            </p:cNvPr>
            <p:cNvCxnSpPr>
              <a:stCxn id="62" idx="6"/>
            </p:cNvCxnSpPr>
            <p:nvPr/>
          </p:nvCxnSpPr>
          <p:spPr bwMode="auto">
            <a:xfrm>
              <a:off x="3355838" y="2235889"/>
              <a:ext cx="550205" cy="0"/>
            </a:xfrm>
            <a:prstGeom prst="line">
              <a:avLst/>
            </a:prstGeom>
            <a:solidFill>
              <a:schemeClr val="accent1"/>
            </a:solidFill>
            <a:ln w="19050" cap="flat" cmpd="sng" algn="ctr">
              <a:solidFill>
                <a:schemeClr val="tx1"/>
              </a:solidFill>
              <a:prstDash val="solid"/>
              <a:round/>
              <a:headEnd type="none" w="med" len="med"/>
              <a:tailEnd type="none" w="med" len="med"/>
            </a:ln>
            <a:effectLst/>
          </p:spPr>
        </p:cxnSp>
        <p:cxnSp>
          <p:nvCxnSpPr>
            <p:cNvPr id="75" name="Gerade Verbindung 74">
              <a:extLst>
                <a:ext uri="{FF2B5EF4-FFF2-40B4-BE49-F238E27FC236}">
                  <a16:creationId xmlns:a16="http://schemas.microsoft.com/office/drawing/2014/main" id="{926D1C4C-F4EC-764B-AE35-A9C2A2950761}"/>
                </a:ext>
              </a:extLst>
            </p:cNvPr>
            <p:cNvCxnSpPr>
              <a:endCxn id="62" idx="2"/>
            </p:cNvCxnSpPr>
            <p:nvPr/>
          </p:nvCxnSpPr>
          <p:spPr bwMode="auto">
            <a:xfrm flipV="1">
              <a:off x="2465387" y="2235889"/>
              <a:ext cx="550050" cy="3"/>
            </a:xfrm>
            <a:prstGeom prst="line">
              <a:avLst/>
            </a:prstGeom>
            <a:solidFill>
              <a:schemeClr val="accent1"/>
            </a:solidFill>
            <a:ln w="19050" cap="flat" cmpd="sng" algn="ctr">
              <a:solidFill>
                <a:schemeClr val="tx1"/>
              </a:solidFill>
              <a:prstDash val="solid"/>
              <a:round/>
              <a:headEnd type="none" w="med" len="med"/>
              <a:tailEnd type="none" w="med" len="med"/>
            </a:ln>
            <a:effectLst/>
          </p:spPr>
        </p:cxnSp>
        <p:sp>
          <p:nvSpPr>
            <p:cNvPr id="76" name="Flussdiagramm: Verbindungsstelle 30">
              <a:extLst>
                <a:ext uri="{FF2B5EF4-FFF2-40B4-BE49-F238E27FC236}">
                  <a16:creationId xmlns:a16="http://schemas.microsoft.com/office/drawing/2014/main" id="{D9CA4D80-7BC0-044F-953C-DC31DE4B3B71}"/>
                </a:ext>
              </a:extLst>
            </p:cNvPr>
            <p:cNvSpPr/>
            <p:nvPr/>
          </p:nvSpPr>
          <p:spPr bwMode="auto">
            <a:xfrm>
              <a:off x="2430462" y="1727404"/>
              <a:ext cx="69848" cy="46007"/>
            </a:xfrm>
            <a:prstGeom prst="flowChartConnector">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de-DE" sz="2400" b="0" i="0" u="none" strike="noStrike" cap="none" normalizeH="0" baseline="0">
                <a:ln>
                  <a:noFill/>
                </a:ln>
                <a:solidFill>
                  <a:schemeClr val="tx1"/>
                </a:solidFill>
                <a:effectLst/>
                <a:latin typeface="+mn-lt"/>
                <a:ea typeface="ヒラギノ角ゴ Pro W3" pitchFamily="-108" charset="-128"/>
                <a:cs typeface="ヒラギノ角ゴ Pro W3" pitchFamily="-108" charset="-128"/>
              </a:endParaRPr>
            </a:p>
          </p:txBody>
        </p:sp>
        <p:sp>
          <p:nvSpPr>
            <p:cNvPr id="77" name="Flussdiagramm: Verbindungsstelle 31">
              <a:extLst>
                <a:ext uri="{FF2B5EF4-FFF2-40B4-BE49-F238E27FC236}">
                  <a16:creationId xmlns:a16="http://schemas.microsoft.com/office/drawing/2014/main" id="{ECB5BFCF-952B-674D-BB4B-C4DB7F8B01B8}"/>
                </a:ext>
              </a:extLst>
            </p:cNvPr>
            <p:cNvSpPr/>
            <p:nvPr/>
          </p:nvSpPr>
          <p:spPr bwMode="auto">
            <a:xfrm>
              <a:off x="1488460" y="1727404"/>
              <a:ext cx="69848" cy="46007"/>
            </a:xfrm>
            <a:prstGeom prst="flowChartConnector">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de-DE" sz="2400" b="0" i="0" u="none" strike="noStrike" cap="none" normalizeH="0" baseline="0">
                <a:ln>
                  <a:noFill/>
                </a:ln>
                <a:solidFill>
                  <a:schemeClr val="tx1"/>
                </a:solidFill>
                <a:effectLst/>
                <a:latin typeface="+mn-lt"/>
                <a:ea typeface="ヒラギノ角ゴ Pro W3" pitchFamily="-108" charset="-128"/>
                <a:cs typeface="ヒラギノ角ゴ Pro W3" pitchFamily="-108" charset="-128"/>
              </a:endParaRPr>
            </a:p>
          </p:txBody>
        </p:sp>
        <p:sp>
          <p:nvSpPr>
            <p:cNvPr id="78" name="Flussdiagramm: Verbindungsstelle 32">
              <a:extLst>
                <a:ext uri="{FF2B5EF4-FFF2-40B4-BE49-F238E27FC236}">
                  <a16:creationId xmlns:a16="http://schemas.microsoft.com/office/drawing/2014/main" id="{ECFFBCE5-B9A8-6442-8CFB-DF893C1AE3F8}"/>
                </a:ext>
              </a:extLst>
            </p:cNvPr>
            <p:cNvSpPr/>
            <p:nvPr/>
          </p:nvSpPr>
          <p:spPr bwMode="auto">
            <a:xfrm>
              <a:off x="1488459" y="3169512"/>
              <a:ext cx="69848" cy="46007"/>
            </a:xfrm>
            <a:prstGeom prst="flowChartConnector">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de-DE" sz="2400" b="0" i="0" u="none" strike="noStrike" cap="none" normalizeH="0" baseline="0">
                <a:ln>
                  <a:noFill/>
                </a:ln>
                <a:solidFill>
                  <a:schemeClr val="tx1"/>
                </a:solidFill>
                <a:effectLst/>
                <a:latin typeface="+mn-lt"/>
                <a:ea typeface="ヒラギノ角ゴ Pro W3" pitchFamily="-108" charset="-128"/>
                <a:cs typeface="ヒラギノ角ゴ Pro W3" pitchFamily="-108" charset="-128"/>
              </a:endParaRPr>
            </a:p>
          </p:txBody>
        </p:sp>
        <p:sp>
          <p:nvSpPr>
            <p:cNvPr id="79" name="Flussdiagramm: Verbindungsstelle 33">
              <a:extLst>
                <a:ext uri="{FF2B5EF4-FFF2-40B4-BE49-F238E27FC236}">
                  <a16:creationId xmlns:a16="http://schemas.microsoft.com/office/drawing/2014/main" id="{7DCE3953-EEB1-0643-9521-9A2C33646710}"/>
                </a:ext>
              </a:extLst>
            </p:cNvPr>
            <p:cNvSpPr/>
            <p:nvPr/>
          </p:nvSpPr>
          <p:spPr bwMode="auto">
            <a:xfrm>
              <a:off x="2430461" y="3169511"/>
              <a:ext cx="69848" cy="46007"/>
            </a:xfrm>
            <a:prstGeom prst="flowChartConnector">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de-DE" sz="2400" b="0" i="0" u="none" strike="noStrike" cap="none" normalizeH="0" baseline="0">
                <a:ln>
                  <a:noFill/>
                </a:ln>
                <a:solidFill>
                  <a:schemeClr val="tx1"/>
                </a:solidFill>
                <a:effectLst/>
                <a:latin typeface="+mn-lt"/>
                <a:ea typeface="ヒラギノ角ゴ Pro W3" pitchFamily="-108" charset="-128"/>
                <a:cs typeface="ヒラギノ角ゴ Pro W3" pitchFamily="-108" charset="-128"/>
              </a:endParaRPr>
            </a:p>
          </p:txBody>
        </p:sp>
        <p:sp>
          <p:nvSpPr>
            <p:cNvPr id="80" name="Flussdiagramm: Verbindungsstelle 34">
              <a:extLst>
                <a:ext uri="{FF2B5EF4-FFF2-40B4-BE49-F238E27FC236}">
                  <a16:creationId xmlns:a16="http://schemas.microsoft.com/office/drawing/2014/main" id="{69329724-2629-1741-B6DE-73214C4524DE}"/>
                </a:ext>
              </a:extLst>
            </p:cNvPr>
            <p:cNvSpPr/>
            <p:nvPr/>
          </p:nvSpPr>
          <p:spPr bwMode="auto">
            <a:xfrm>
              <a:off x="3871117" y="1725486"/>
              <a:ext cx="69848" cy="46007"/>
            </a:xfrm>
            <a:prstGeom prst="flowChartConnector">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de-DE" sz="2400" b="0" i="0" u="none" strike="noStrike" cap="none" normalizeH="0" baseline="0">
                <a:ln>
                  <a:noFill/>
                </a:ln>
                <a:solidFill>
                  <a:schemeClr val="tx1"/>
                </a:solidFill>
                <a:effectLst/>
                <a:latin typeface="+mn-lt"/>
                <a:ea typeface="ヒラギノ角ゴ Pro W3" pitchFamily="-108" charset="-128"/>
                <a:cs typeface="ヒラギノ角ゴ Pro W3" pitchFamily="-108" charset="-128"/>
              </a:endParaRPr>
            </a:p>
          </p:txBody>
        </p:sp>
        <p:sp>
          <p:nvSpPr>
            <p:cNvPr id="81" name="Flussdiagramm: Verbindungsstelle 35">
              <a:extLst>
                <a:ext uri="{FF2B5EF4-FFF2-40B4-BE49-F238E27FC236}">
                  <a16:creationId xmlns:a16="http://schemas.microsoft.com/office/drawing/2014/main" id="{74D02C9A-50A9-5241-8983-137B042B4FD7}"/>
                </a:ext>
              </a:extLst>
            </p:cNvPr>
            <p:cNvSpPr/>
            <p:nvPr/>
          </p:nvSpPr>
          <p:spPr bwMode="auto">
            <a:xfrm>
              <a:off x="3871118" y="3169512"/>
              <a:ext cx="69848" cy="46007"/>
            </a:xfrm>
            <a:prstGeom prst="flowChartConnector">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de-DE" sz="2400" b="0" i="0" u="none" strike="noStrike" cap="none" normalizeH="0" baseline="0">
                <a:ln>
                  <a:noFill/>
                </a:ln>
                <a:solidFill>
                  <a:schemeClr val="tx1"/>
                </a:solidFill>
                <a:effectLst/>
                <a:latin typeface="+mn-lt"/>
                <a:ea typeface="ヒラギノ角ゴ Pro W3" pitchFamily="-108" charset="-128"/>
                <a:cs typeface="ヒラギノ角ゴ Pro W3" pitchFamily="-108" charset="-128"/>
              </a:endParaRPr>
            </a:p>
          </p:txBody>
        </p:sp>
        <p:sp>
          <p:nvSpPr>
            <p:cNvPr id="82" name="Flussdiagramm: Verbindungsstelle 36">
              <a:extLst>
                <a:ext uri="{FF2B5EF4-FFF2-40B4-BE49-F238E27FC236}">
                  <a16:creationId xmlns:a16="http://schemas.microsoft.com/office/drawing/2014/main" id="{BCC802A3-1809-0C40-B5CB-FFF880A71E26}"/>
                </a:ext>
              </a:extLst>
            </p:cNvPr>
            <p:cNvSpPr/>
            <p:nvPr/>
          </p:nvSpPr>
          <p:spPr bwMode="auto">
            <a:xfrm>
              <a:off x="3013055" y="2682979"/>
              <a:ext cx="340401" cy="328560"/>
            </a:xfrm>
            <a:prstGeom prst="flowChartConnector">
              <a:avLst/>
            </a:prstGeom>
            <a:solidFill>
              <a:schemeClr val="bg1"/>
            </a:solidFill>
            <a:ln w="19050"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de-DE" sz="2000" b="0" i="0" u="none" strike="noStrike" cap="none" normalizeH="0" baseline="0" dirty="0">
                  <a:ln>
                    <a:noFill/>
                  </a:ln>
                  <a:solidFill>
                    <a:schemeClr val="tx1"/>
                  </a:solidFill>
                  <a:effectLst/>
                  <a:latin typeface="+mn-lt"/>
                  <a:ea typeface="ヒラギノ角ゴ Pro W3" pitchFamily="-108" charset="-128"/>
                  <a:cs typeface="ヒラギノ角ゴ Pro W3" pitchFamily="-108" charset="-128"/>
                </a:rPr>
                <a:t>V</a:t>
              </a:r>
            </a:p>
          </p:txBody>
        </p:sp>
        <p:sp>
          <p:nvSpPr>
            <p:cNvPr id="83" name="Flussdiagramm: Verbindungsstelle 37">
              <a:extLst>
                <a:ext uri="{FF2B5EF4-FFF2-40B4-BE49-F238E27FC236}">
                  <a16:creationId xmlns:a16="http://schemas.microsoft.com/office/drawing/2014/main" id="{7FC80B01-FBD9-1A48-BEC7-7683CD331DCB}"/>
                </a:ext>
              </a:extLst>
            </p:cNvPr>
            <p:cNvSpPr/>
            <p:nvPr/>
          </p:nvSpPr>
          <p:spPr bwMode="auto">
            <a:xfrm>
              <a:off x="1352159" y="2305802"/>
              <a:ext cx="340401" cy="328560"/>
            </a:xfrm>
            <a:prstGeom prst="flowChartConnector">
              <a:avLst/>
            </a:prstGeom>
            <a:solidFill>
              <a:schemeClr val="bg1"/>
            </a:solidFill>
            <a:ln w="19050"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de-DE" sz="2000" b="0" i="0" u="none" strike="noStrike" cap="none" normalizeH="0" baseline="0" dirty="0">
                  <a:ln>
                    <a:noFill/>
                  </a:ln>
                  <a:solidFill>
                    <a:schemeClr val="tx1"/>
                  </a:solidFill>
                  <a:effectLst/>
                  <a:latin typeface="+mn-lt"/>
                  <a:ea typeface="ヒラギノ角ゴ Pro W3" pitchFamily="-108" charset="-128"/>
                  <a:cs typeface="ヒラギノ角ゴ Pro W3" pitchFamily="-108" charset="-128"/>
                </a:rPr>
                <a:t>V</a:t>
              </a:r>
            </a:p>
          </p:txBody>
        </p:sp>
        <p:cxnSp>
          <p:nvCxnSpPr>
            <p:cNvPr id="84" name="Gerade Verbindung mit Pfeil 83">
              <a:extLst>
                <a:ext uri="{FF2B5EF4-FFF2-40B4-BE49-F238E27FC236}">
                  <a16:creationId xmlns:a16="http://schemas.microsoft.com/office/drawing/2014/main" id="{0B0CA984-8F6E-BD40-995D-A45B7165CF58}"/>
                </a:ext>
              </a:extLst>
            </p:cNvPr>
            <p:cNvCxnSpPr/>
            <p:nvPr/>
          </p:nvCxnSpPr>
          <p:spPr bwMode="auto">
            <a:xfrm>
              <a:off x="2562225" y="2011742"/>
              <a:ext cx="1257300" cy="0"/>
            </a:xfrm>
            <a:prstGeom prst="straightConnector1">
              <a:avLst/>
            </a:prstGeom>
            <a:solidFill>
              <a:schemeClr val="accent1"/>
            </a:solidFill>
            <a:ln w="19050" cap="flat" cmpd="sng" algn="ctr">
              <a:solidFill>
                <a:srgbClr val="0000CC"/>
              </a:solidFill>
              <a:prstDash val="solid"/>
              <a:round/>
              <a:headEnd type="none" w="med" len="med"/>
              <a:tailEnd type="triangle"/>
            </a:ln>
            <a:effectLst/>
          </p:spPr>
        </p:cxnSp>
        <p:cxnSp>
          <p:nvCxnSpPr>
            <p:cNvPr id="85" name="Gerade Verbindung mit Pfeil 84">
              <a:extLst>
                <a:ext uri="{FF2B5EF4-FFF2-40B4-BE49-F238E27FC236}">
                  <a16:creationId xmlns:a16="http://schemas.microsoft.com/office/drawing/2014/main" id="{0D782FF4-C73D-5B47-B66A-9EFE22FF9401}"/>
                </a:ext>
              </a:extLst>
            </p:cNvPr>
            <p:cNvCxnSpPr/>
            <p:nvPr/>
          </p:nvCxnSpPr>
          <p:spPr bwMode="auto">
            <a:xfrm flipH="1">
              <a:off x="2562225" y="3056929"/>
              <a:ext cx="1257300" cy="1208"/>
            </a:xfrm>
            <a:prstGeom prst="straightConnector1">
              <a:avLst/>
            </a:prstGeom>
            <a:solidFill>
              <a:schemeClr val="accent1"/>
            </a:solidFill>
            <a:ln w="19050" cap="flat" cmpd="sng" algn="ctr">
              <a:solidFill>
                <a:srgbClr val="0000CC"/>
              </a:solidFill>
              <a:prstDash val="solid"/>
              <a:round/>
              <a:headEnd type="none" w="med" len="med"/>
              <a:tailEnd type="triangle"/>
            </a:ln>
            <a:effectLst/>
          </p:spPr>
        </p:cxnSp>
        <p:cxnSp>
          <p:nvCxnSpPr>
            <p:cNvPr id="86" name="Gerade Verbindung mit Pfeil 85">
              <a:extLst>
                <a:ext uri="{FF2B5EF4-FFF2-40B4-BE49-F238E27FC236}">
                  <a16:creationId xmlns:a16="http://schemas.microsoft.com/office/drawing/2014/main" id="{D1773FF2-1E69-3E47-B04A-43CFF5EC2D61}"/>
                </a:ext>
              </a:extLst>
            </p:cNvPr>
            <p:cNvCxnSpPr/>
            <p:nvPr/>
          </p:nvCxnSpPr>
          <p:spPr bwMode="auto">
            <a:xfrm flipV="1">
              <a:off x="1290503" y="1892300"/>
              <a:ext cx="0" cy="1149186"/>
            </a:xfrm>
            <a:prstGeom prst="straightConnector1">
              <a:avLst/>
            </a:prstGeom>
            <a:solidFill>
              <a:schemeClr val="accent1"/>
            </a:solidFill>
            <a:ln w="19050" cap="flat" cmpd="sng" algn="ctr">
              <a:solidFill>
                <a:srgbClr val="0000CC"/>
              </a:solidFill>
              <a:prstDash val="solid"/>
              <a:round/>
              <a:headEnd type="none" w="med" len="med"/>
              <a:tailEnd type="triangle"/>
            </a:ln>
            <a:effectLst/>
          </p:spPr>
        </p:cxnSp>
      </p:grpSp>
      <p:grpSp>
        <p:nvGrpSpPr>
          <p:cNvPr id="89" name="Gruppieren 88">
            <a:extLst>
              <a:ext uri="{FF2B5EF4-FFF2-40B4-BE49-F238E27FC236}">
                <a16:creationId xmlns:a16="http://schemas.microsoft.com/office/drawing/2014/main" id="{B5B60327-EABA-8046-AC86-A3302AD7A156}"/>
              </a:ext>
            </a:extLst>
          </p:cNvPr>
          <p:cNvGrpSpPr/>
          <p:nvPr/>
        </p:nvGrpSpPr>
        <p:grpSpPr>
          <a:xfrm>
            <a:off x="809626" y="3577949"/>
            <a:ext cx="3983373" cy="1835521"/>
            <a:chOff x="809626" y="3557585"/>
            <a:chExt cx="3983373" cy="1835521"/>
          </a:xfrm>
        </p:grpSpPr>
        <p:grpSp>
          <p:nvGrpSpPr>
            <p:cNvPr id="90" name="Gruppieren 89">
              <a:extLst>
                <a:ext uri="{FF2B5EF4-FFF2-40B4-BE49-F238E27FC236}">
                  <a16:creationId xmlns:a16="http://schemas.microsoft.com/office/drawing/2014/main" id="{7C6754F9-7C69-3749-9727-40B5D01DE815}"/>
                </a:ext>
              </a:extLst>
            </p:cNvPr>
            <p:cNvGrpSpPr/>
            <p:nvPr/>
          </p:nvGrpSpPr>
          <p:grpSpPr>
            <a:xfrm>
              <a:off x="809626" y="4474782"/>
              <a:ext cx="428624" cy="66039"/>
              <a:chOff x="1890713" y="2992910"/>
              <a:chExt cx="428624" cy="66039"/>
            </a:xfrm>
          </p:grpSpPr>
          <p:cxnSp>
            <p:nvCxnSpPr>
              <p:cNvPr id="107" name="Gerade Verbindung 106">
                <a:extLst>
                  <a:ext uri="{FF2B5EF4-FFF2-40B4-BE49-F238E27FC236}">
                    <a16:creationId xmlns:a16="http://schemas.microsoft.com/office/drawing/2014/main" id="{F40814AA-0D70-E441-A7E6-5C26FAA459DC}"/>
                  </a:ext>
                </a:extLst>
              </p:cNvPr>
              <p:cNvCxnSpPr/>
              <p:nvPr/>
            </p:nvCxnSpPr>
            <p:spPr bwMode="auto">
              <a:xfrm>
                <a:off x="1890713" y="2992910"/>
                <a:ext cx="428624" cy="0"/>
              </a:xfrm>
              <a:prstGeom prst="line">
                <a:avLst/>
              </a:prstGeom>
              <a:solidFill>
                <a:schemeClr val="accent1"/>
              </a:solidFill>
              <a:ln w="19050" cap="flat" cmpd="sng" algn="ctr">
                <a:solidFill>
                  <a:schemeClr val="tx1"/>
                </a:solidFill>
                <a:prstDash val="solid"/>
                <a:round/>
                <a:headEnd type="none" w="med" len="med"/>
                <a:tailEnd type="none" w="med" len="med"/>
              </a:ln>
              <a:effectLst/>
            </p:spPr>
          </p:cxnSp>
          <p:cxnSp>
            <p:nvCxnSpPr>
              <p:cNvPr id="108" name="Gerade Verbindung 107">
                <a:extLst>
                  <a:ext uri="{FF2B5EF4-FFF2-40B4-BE49-F238E27FC236}">
                    <a16:creationId xmlns:a16="http://schemas.microsoft.com/office/drawing/2014/main" id="{ACF32042-4E0B-BD4B-BECF-D0633FA6A173}"/>
                  </a:ext>
                </a:extLst>
              </p:cNvPr>
              <p:cNvCxnSpPr/>
              <p:nvPr/>
            </p:nvCxnSpPr>
            <p:spPr bwMode="auto">
              <a:xfrm>
                <a:off x="1960562" y="3058949"/>
                <a:ext cx="288925" cy="0"/>
              </a:xfrm>
              <a:prstGeom prst="line">
                <a:avLst/>
              </a:prstGeom>
              <a:solidFill>
                <a:schemeClr val="accent1"/>
              </a:solidFill>
              <a:ln w="19050" cap="flat" cmpd="sng" algn="ctr">
                <a:solidFill>
                  <a:schemeClr val="tx1"/>
                </a:solidFill>
                <a:prstDash val="solid"/>
                <a:round/>
                <a:headEnd type="none" w="med" len="med"/>
                <a:tailEnd type="none" w="med" len="med"/>
              </a:ln>
              <a:effectLst/>
            </p:spPr>
          </p:cxnSp>
        </p:grpSp>
        <p:cxnSp>
          <p:nvCxnSpPr>
            <p:cNvPr id="91" name="Gerade Verbindung 90">
              <a:extLst>
                <a:ext uri="{FF2B5EF4-FFF2-40B4-BE49-F238E27FC236}">
                  <a16:creationId xmlns:a16="http://schemas.microsoft.com/office/drawing/2014/main" id="{65B2AB2D-8AEE-8945-8EDF-5702FBA1AC66}"/>
                </a:ext>
              </a:extLst>
            </p:cNvPr>
            <p:cNvCxnSpPr/>
            <p:nvPr/>
          </p:nvCxnSpPr>
          <p:spPr bwMode="auto">
            <a:xfrm flipV="1">
              <a:off x="1016794" y="5228826"/>
              <a:ext cx="238126" cy="1"/>
            </a:xfrm>
            <a:prstGeom prst="line">
              <a:avLst/>
            </a:prstGeom>
            <a:solidFill>
              <a:schemeClr val="accent1"/>
            </a:solidFill>
            <a:ln w="19050" cap="flat" cmpd="sng" algn="ctr">
              <a:solidFill>
                <a:schemeClr val="tx1"/>
              </a:solidFill>
              <a:prstDash val="solid"/>
              <a:round/>
              <a:headEnd type="none" w="med" len="med"/>
              <a:tailEnd type="none" w="med" len="med"/>
            </a:ln>
            <a:effectLst/>
          </p:spPr>
        </p:cxnSp>
        <p:cxnSp>
          <p:nvCxnSpPr>
            <p:cNvPr id="92" name="Gerade Verbindung 91">
              <a:extLst>
                <a:ext uri="{FF2B5EF4-FFF2-40B4-BE49-F238E27FC236}">
                  <a16:creationId xmlns:a16="http://schemas.microsoft.com/office/drawing/2014/main" id="{AF923050-FAB4-2948-90EF-6EA292802D0E}"/>
                </a:ext>
              </a:extLst>
            </p:cNvPr>
            <p:cNvCxnSpPr/>
            <p:nvPr/>
          </p:nvCxnSpPr>
          <p:spPr bwMode="auto">
            <a:xfrm flipV="1">
              <a:off x="1023937" y="3778452"/>
              <a:ext cx="1" cy="696330"/>
            </a:xfrm>
            <a:prstGeom prst="line">
              <a:avLst/>
            </a:prstGeom>
            <a:solidFill>
              <a:schemeClr val="accent1"/>
            </a:solidFill>
            <a:ln w="19050" cap="flat" cmpd="sng" algn="ctr">
              <a:solidFill>
                <a:schemeClr val="tx1"/>
              </a:solidFill>
              <a:prstDash val="solid"/>
              <a:round/>
              <a:headEnd type="none" w="med" len="med"/>
              <a:tailEnd type="none" w="med" len="med"/>
            </a:ln>
            <a:effectLst/>
          </p:spPr>
        </p:cxnSp>
        <p:cxnSp>
          <p:nvCxnSpPr>
            <p:cNvPr id="93" name="Gerade Verbindung 92">
              <a:extLst>
                <a:ext uri="{FF2B5EF4-FFF2-40B4-BE49-F238E27FC236}">
                  <a16:creationId xmlns:a16="http://schemas.microsoft.com/office/drawing/2014/main" id="{4BC7E57F-6495-4D41-802E-FEFAD2E38163}"/>
                </a:ext>
              </a:extLst>
            </p:cNvPr>
            <p:cNvCxnSpPr/>
            <p:nvPr/>
          </p:nvCxnSpPr>
          <p:spPr bwMode="auto">
            <a:xfrm flipV="1">
              <a:off x="1023937" y="4540821"/>
              <a:ext cx="0" cy="693756"/>
            </a:xfrm>
            <a:prstGeom prst="line">
              <a:avLst/>
            </a:prstGeom>
            <a:solidFill>
              <a:schemeClr val="accent1"/>
            </a:solidFill>
            <a:ln w="19050" cap="flat" cmpd="sng" algn="ctr">
              <a:solidFill>
                <a:schemeClr val="tx1"/>
              </a:solidFill>
              <a:prstDash val="solid"/>
              <a:round/>
              <a:headEnd type="none" w="med" len="med"/>
              <a:tailEnd type="none" w="med" len="med"/>
            </a:ln>
            <a:effectLst/>
          </p:spPr>
        </p:cxnSp>
        <p:cxnSp>
          <p:nvCxnSpPr>
            <p:cNvPr id="94" name="Gerade Verbindung 93">
              <a:extLst>
                <a:ext uri="{FF2B5EF4-FFF2-40B4-BE49-F238E27FC236}">
                  <a16:creationId xmlns:a16="http://schemas.microsoft.com/office/drawing/2014/main" id="{8D60C814-C4FE-864F-B0E4-52E374610338}"/>
                </a:ext>
              </a:extLst>
            </p:cNvPr>
            <p:cNvCxnSpPr/>
            <p:nvPr/>
          </p:nvCxnSpPr>
          <p:spPr bwMode="auto">
            <a:xfrm flipV="1">
              <a:off x="4431506" y="3786719"/>
              <a:ext cx="191293" cy="1451"/>
            </a:xfrm>
            <a:prstGeom prst="line">
              <a:avLst/>
            </a:prstGeom>
            <a:solidFill>
              <a:schemeClr val="accent1"/>
            </a:solidFill>
            <a:ln w="19050" cap="flat" cmpd="sng" algn="ctr">
              <a:solidFill>
                <a:schemeClr val="tx1"/>
              </a:solidFill>
              <a:prstDash val="solid"/>
              <a:round/>
              <a:headEnd type="none" w="med" len="med"/>
              <a:tailEnd type="none" w="med" len="med"/>
            </a:ln>
            <a:effectLst/>
          </p:spPr>
        </p:cxnSp>
        <p:cxnSp>
          <p:nvCxnSpPr>
            <p:cNvPr id="95" name="Gerade Verbindung 94">
              <a:extLst>
                <a:ext uri="{FF2B5EF4-FFF2-40B4-BE49-F238E27FC236}">
                  <a16:creationId xmlns:a16="http://schemas.microsoft.com/office/drawing/2014/main" id="{CB3A283C-8E65-9741-B2E3-FD3D1820BCA3}"/>
                </a:ext>
              </a:extLst>
            </p:cNvPr>
            <p:cNvCxnSpPr/>
            <p:nvPr/>
          </p:nvCxnSpPr>
          <p:spPr bwMode="auto">
            <a:xfrm flipV="1">
              <a:off x="4431506" y="5228828"/>
              <a:ext cx="191293" cy="198"/>
            </a:xfrm>
            <a:prstGeom prst="line">
              <a:avLst/>
            </a:prstGeom>
            <a:solidFill>
              <a:schemeClr val="accent1"/>
            </a:solidFill>
            <a:ln w="19050" cap="flat" cmpd="sng" algn="ctr">
              <a:solidFill>
                <a:schemeClr val="tx1"/>
              </a:solidFill>
              <a:prstDash val="solid"/>
              <a:round/>
              <a:headEnd type="none" w="med" len="med"/>
              <a:tailEnd type="none" w="med" len="med"/>
            </a:ln>
            <a:effectLst/>
          </p:spPr>
        </p:cxnSp>
        <p:cxnSp>
          <p:nvCxnSpPr>
            <p:cNvPr id="96" name="Gerade Verbindung 95">
              <a:extLst>
                <a:ext uri="{FF2B5EF4-FFF2-40B4-BE49-F238E27FC236}">
                  <a16:creationId xmlns:a16="http://schemas.microsoft.com/office/drawing/2014/main" id="{3DDF9CF1-54A8-5A42-8A01-0EF0A6C404EA}"/>
                </a:ext>
              </a:extLst>
            </p:cNvPr>
            <p:cNvCxnSpPr/>
            <p:nvPr/>
          </p:nvCxnSpPr>
          <p:spPr bwMode="auto">
            <a:xfrm flipH="1" flipV="1">
              <a:off x="4622799" y="3778453"/>
              <a:ext cx="289" cy="172409"/>
            </a:xfrm>
            <a:prstGeom prst="line">
              <a:avLst/>
            </a:prstGeom>
            <a:solidFill>
              <a:schemeClr val="accent1"/>
            </a:solidFill>
            <a:ln w="19050" cap="flat" cmpd="sng" algn="ctr">
              <a:solidFill>
                <a:schemeClr val="tx1"/>
              </a:solidFill>
              <a:prstDash val="solid"/>
              <a:round/>
              <a:headEnd type="none" w="med" len="med"/>
              <a:tailEnd type="none" w="med" len="med"/>
            </a:ln>
            <a:effectLst/>
          </p:spPr>
        </p:cxnSp>
        <p:cxnSp>
          <p:nvCxnSpPr>
            <p:cNvPr id="97" name="Gerade Verbindung 96">
              <a:extLst>
                <a:ext uri="{FF2B5EF4-FFF2-40B4-BE49-F238E27FC236}">
                  <a16:creationId xmlns:a16="http://schemas.microsoft.com/office/drawing/2014/main" id="{0720CCDA-86BD-2E4D-98A7-1D8F440AFF45}"/>
                </a:ext>
              </a:extLst>
            </p:cNvPr>
            <p:cNvCxnSpPr/>
            <p:nvPr/>
          </p:nvCxnSpPr>
          <p:spPr bwMode="auto">
            <a:xfrm>
              <a:off x="1023937" y="3788170"/>
              <a:ext cx="185738" cy="0"/>
            </a:xfrm>
            <a:prstGeom prst="line">
              <a:avLst/>
            </a:prstGeom>
            <a:solidFill>
              <a:schemeClr val="accent1"/>
            </a:solidFill>
            <a:ln w="19050" cap="flat" cmpd="sng" algn="ctr">
              <a:solidFill>
                <a:schemeClr val="tx1"/>
              </a:solidFill>
              <a:prstDash val="solid"/>
              <a:round/>
              <a:headEnd type="none" w="med" len="med"/>
              <a:tailEnd type="none" w="med" len="med"/>
            </a:ln>
            <a:effectLst/>
          </p:spPr>
        </p:cxnSp>
        <p:cxnSp>
          <p:nvCxnSpPr>
            <p:cNvPr id="98" name="Gerade Verbindung mit Pfeil 97">
              <a:extLst>
                <a:ext uri="{FF2B5EF4-FFF2-40B4-BE49-F238E27FC236}">
                  <a16:creationId xmlns:a16="http://schemas.microsoft.com/office/drawing/2014/main" id="{D3E90C0E-C206-1841-ADD6-91CF13C14FC1}"/>
                </a:ext>
              </a:extLst>
            </p:cNvPr>
            <p:cNvCxnSpPr/>
            <p:nvPr/>
          </p:nvCxnSpPr>
          <p:spPr bwMode="auto">
            <a:xfrm flipV="1">
              <a:off x="1209675" y="3785344"/>
              <a:ext cx="3241675" cy="2826"/>
            </a:xfrm>
            <a:prstGeom prst="straightConnector1">
              <a:avLst/>
            </a:prstGeom>
            <a:solidFill>
              <a:schemeClr val="accent1"/>
            </a:solidFill>
            <a:ln w="19050" cap="flat" cmpd="sng" algn="ctr">
              <a:solidFill>
                <a:srgbClr val="FF0000"/>
              </a:solidFill>
              <a:prstDash val="solid"/>
              <a:round/>
              <a:headEnd type="none" w="med" len="med"/>
              <a:tailEnd type="triangle" w="med" len="lg"/>
            </a:ln>
            <a:effectLst/>
          </p:spPr>
        </p:cxnSp>
        <p:sp>
          <p:nvSpPr>
            <p:cNvPr id="99" name="Flussdiagramm: Zusammenführung 53">
              <a:extLst>
                <a:ext uri="{FF2B5EF4-FFF2-40B4-BE49-F238E27FC236}">
                  <a16:creationId xmlns:a16="http://schemas.microsoft.com/office/drawing/2014/main" id="{40E70854-F014-ED4B-A58A-42D6E10FA3DD}"/>
                </a:ext>
              </a:extLst>
            </p:cNvPr>
            <p:cNvSpPr/>
            <p:nvPr/>
          </p:nvSpPr>
          <p:spPr bwMode="auto">
            <a:xfrm>
              <a:off x="2953465" y="3557585"/>
              <a:ext cx="459582" cy="446882"/>
            </a:xfrm>
            <a:prstGeom prst="flowChartSummingJunction">
              <a:avLst/>
            </a:prstGeom>
            <a:solidFill>
              <a:srgbClr val="FFFF00"/>
            </a:solidFill>
            <a:ln w="1905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de-DE" sz="2400" b="0" i="0" u="none" strike="noStrike" cap="none" normalizeH="0" baseline="0">
                <a:ln>
                  <a:noFill/>
                </a:ln>
                <a:solidFill>
                  <a:schemeClr val="tx1"/>
                </a:solidFill>
                <a:effectLst/>
                <a:latin typeface="+mn-lt"/>
                <a:ea typeface="ヒラギノ角ゴ Pro W3" pitchFamily="-108" charset="-128"/>
                <a:cs typeface="ヒラギノ角ゴ Pro W3" pitchFamily="-108" charset="-128"/>
              </a:endParaRPr>
            </a:p>
          </p:txBody>
        </p:sp>
        <p:sp>
          <p:nvSpPr>
            <p:cNvPr id="100" name="Flussdiagramm: Verbindungsstelle 54">
              <a:extLst>
                <a:ext uri="{FF2B5EF4-FFF2-40B4-BE49-F238E27FC236}">
                  <a16:creationId xmlns:a16="http://schemas.microsoft.com/office/drawing/2014/main" id="{6FC8AD24-5D8C-B841-8BAB-A0AD1E9A1B86}"/>
                </a:ext>
              </a:extLst>
            </p:cNvPr>
            <p:cNvSpPr/>
            <p:nvPr/>
          </p:nvSpPr>
          <p:spPr bwMode="auto">
            <a:xfrm>
              <a:off x="1936074" y="3622302"/>
              <a:ext cx="340401" cy="328560"/>
            </a:xfrm>
            <a:prstGeom prst="flowChartConnector">
              <a:avLst/>
            </a:prstGeom>
            <a:solidFill>
              <a:schemeClr val="bg1"/>
            </a:solidFill>
            <a:ln w="19050"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de-DE" sz="2000" b="0" dirty="0">
                  <a:solidFill>
                    <a:schemeClr val="tx1"/>
                  </a:solidFill>
                  <a:latin typeface="+mn-lt"/>
                  <a:ea typeface="ヒラギノ角ゴ Pro W3" pitchFamily="-108" charset="-128"/>
                  <a:cs typeface="ヒラギノ角ゴ Pro W3" pitchFamily="-108" charset="-128"/>
                </a:rPr>
                <a:t>A</a:t>
              </a:r>
              <a:endParaRPr kumimoji="0" lang="de-DE" sz="2000" b="0" i="0" u="none" strike="noStrike" cap="none" normalizeH="0" baseline="0" dirty="0">
                <a:ln>
                  <a:noFill/>
                </a:ln>
                <a:solidFill>
                  <a:schemeClr val="tx1"/>
                </a:solidFill>
                <a:effectLst/>
                <a:latin typeface="+mn-lt"/>
                <a:ea typeface="ヒラギノ角ゴ Pro W3" pitchFamily="-108" charset="-128"/>
                <a:cs typeface="ヒラギノ角ゴ Pro W3" pitchFamily="-108" charset="-128"/>
              </a:endParaRPr>
            </a:p>
          </p:txBody>
        </p:sp>
        <p:cxnSp>
          <p:nvCxnSpPr>
            <p:cNvPr id="101" name="Gerade Verbindung mit Pfeil 100">
              <a:extLst>
                <a:ext uri="{FF2B5EF4-FFF2-40B4-BE49-F238E27FC236}">
                  <a16:creationId xmlns:a16="http://schemas.microsoft.com/office/drawing/2014/main" id="{0EEDB037-7DE0-C142-96BB-C06360CE0E41}"/>
                </a:ext>
              </a:extLst>
            </p:cNvPr>
            <p:cNvCxnSpPr/>
            <p:nvPr/>
          </p:nvCxnSpPr>
          <p:spPr bwMode="auto">
            <a:xfrm flipH="1" flipV="1">
              <a:off x="1209675" y="5228826"/>
              <a:ext cx="3241676" cy="200"/>
            </a:xfrm>
            <a:prstGeom prst="straightConnector1">
              <a:avLst/>
            </a:prstGeom>
            <a:solidFill>
              <a:schemeClr val="accent1"/>
            </a:solidFill>
            <a:ln w="19050" cap="flat" cmpd="sng" algn="ctr">
              <a:solidFill>
                <a:srgbClr val="FF0000"/>
              </a:solidFill>
              <a:prstDash val="solid"/>
              <a:round/>
              <a:headEnd type="none" w="med" len="med"/>
              <a:tailEnd type="triangle" w="med" len="lg"/>
            </a:ln>
            <a:effectLst/>
          </p:spPr>
        </p:cxnSp>
        <p:sp>
          <p:nvSpPr>
            <p:cNvPr id="102" name="Flussdiagramm: Verbindungsstelle 56">
              <a:extLst>
                <a:ext uri="{FF2B5EF4-FFF2-40B4-BE49-F238E27FC236}">
                  <a16:creationId xmlns:a16="http://schemas.microsoft.com/office/drawing/2014/main" id="{69D31D63-624D-C740-9DBF-7BB5CAC8E673}"/>
                </a:ext>
              </a:extLst>
            </p:cNvPr>
            <p:cNvSpPr/>
            <p:nvPr/>
          </p:nvSpPr>
          <p:spPr bwMode="auto">
            <a:xfrm>
              <a:off x="1936074" y="5064546"/>
              <a:ext cx="340401" cy="328560"/>
            </a:xfrm>
            <a:prstGeom prst="flowChartConnector">
              <a:avLst/>
            </a:prstGeom>
            <a:solidFill>
              <a:schemeClr val="bg1"/>
            </a:solidFill>
            <a:ln w="19050"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de-DE" sz="2000" b="0" dirty="0">
                  <a:solidFill>
                    <a:schemeClr val="tx1"/>
                  </a:solidFill>
                  <a:latin typeface="+mn-lt"/>
                  <a:ea typeface="ヒラギノ角ゴ Pro W3" pitchFamily="-108" charset="-128"/>
                  <a:cs typeface="ヒラギノ角ゴ Pro W3" pitchFamily="-108" charset="-128"/>
                </a:rPr>
                <a:t>A</a:t>
              </a:r>
              <a:endParaRPr kumimoji="0" lang="de-DE" sz="2000" b="0" i="0" u="none" strike="noStrike" cap="none" normalizeH="0" baseline="0" dirty="0">
                <a:ln>
                  <a:noFill/>
                </a:ln>
                <a:solidFill>
                  <a:schemeClr val="tx1"/>
                </a:solidFill>
                <a:effectLst/>
                <a:latin typeface="+mn-lt"/>
                <a:ea typeface="ヒラギノ角ゴ Pro W3" pitchFamily="-108" charset="-128"/>
                <a:cs typeface="ヒラギノ角ゴ Pro W3" pitchFamily="-108" charset="-128"/>
              </a:endParaRPr>
            </a:p>
          </p:txBody>
        </p:sp>
        <p:sp>
          <p:nvSpPr>
            <p:cNvPr id="103" name="Rechteck 102">
              <a:extLst>
                <a:ext uri="{FF2B5EF4-FFF2-40B4-BE49-F238E27FC236}">
                  <a16:creationId xmlns:a16="http://schemas.microsoft.com/office/drawing/2014/main" id="{91EA68E6-4994-1949-8116-967E76F38881}"/>
                </a:ext>
              </a:extLst>
            </p:cNvPr>
            <p:cNvSpPr/>
            <p:nvPr/>
          </p:nvSpPr>
          <p:spPr bwMode="auto">
            <a:xfrm>
              <a:off x="2955847" y="5163391"/>
              <a:ext cx="459582" cy="130871"/>
            </a:xfrm>
            <a:prstGeom prst="rect">
              <a:avLst/>
            </a:prstGeom>
            <a:solidFill>
              <a:schemeClr val="bg1"/>
            </a:solidFill>
            <a:ln w="1905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de-DE" sz="2400" b="0" i="0" u="none" strike="noStrike" cap="none" normalizeH="0" baseline="0">
                <a:ln>
                  <a:noFill/>
                </a:ln>
                <a:solidFill>
                  <a:schemeClr val="tx1"/>
                </a:solidFill>
                <a:effectLst/>
                <a:latin typeface="+mn-lt"/>
                <a:ea typeface="ヒラギノ角ゴ Pro W3" pitchFamily="-108" charset="-128"/>
                <a:cs typeface="ヒラギノ角ゴ Pro W3" pitchFamily="-108" charset="-128"/>
              </a:endParaRPr>
            </a:p>
          </p:txBody>
        </p:sp>
        <p:cxnSp>
          <p:nvCxnSpPr>
            <p:cNvPr id="104" name="Gerade Verbindung 103">
              <a:extLst>
                <a:ext uri="{FF2B5EF4-FFF2-40B4-BE49-F238E27FC236}">
                  <a16:creationId xmlns:a16="http://schemas.microsoft.com/office/drawing/2014/main" id="{66E6288D-9E2B-554F-92DD-674BF0473107}"/>
                </a:ext>
              </a:extLst>
            </p:cNvPr>
            <p:cNvCxnSpPr/>
            <p:nvPr/>
          </p:nvCxnSpPr>
          <p:spPr bwMode="auto">
            <a:xfrm flipV="1">
              <a:off x="4619913" y="5045869"/>
              <a:ext cx="1588" cy="191090"/>
            </a:xfrm>
            <a:prstGeom prst="line">
              <a:avLst/>
            </a:prstGeom>
            <a:solidFill>
              <a:schemeClr val="accent1"/>
            </a:solidFill>
            <a:ln w="19050" cap="flat" cmpd="sng" algn="ctr">
              <a:solidFill>
                <a:schemeClr val="tx1"/>
              </a:solidFill>
              <a:prstDash val="solid"/>
              <a:round/>
              <a:headEnd type="none" w="med" len="med"/>
              <a:tailEnd type="none" w="med" len="med"/>
            </a:ln>
            <a:effectLst/>
          </p:spPr>
        </p:cxnSp>
        <p:cxnSp>
          <p:nvCxnSpPr>
            <p:cNvPr id="105" name="Gerade Verbindung mit Pfeil 104">
              <a:extLst>
                <a:ext uri="{FF2B5EF4-FFF2-40B4-BE49-F238E27FC236}">
                  <a16:creationId xmlns:a16="http://schemas.microsoft.com/office/drawing/2014/main" id="{382CEBF8-8B71-AC47-814C-BD491B45FF19}"/>
                </a:ext>
              </a:extLst>
            </p:cNvPr>
            <p:cNvCxnSpPr/>
            <p:nvPr/>
          </p:nvCxnSpPr>
          <p:spPr bwMode="auto">
            <a:xfrm>
              <a:off x="4623088" y="3950864"/>
              <a:ext cx="0" cy="1113682"/>
            </a:xfrm>
            <a:prstGeom prst="straightConnector1">
              <a:avLst/>
            </a:prstGeom>
            <a:solidFill>
              <a:schemeClr val="accent1"/>
            </a:solidFill>
            <a:ln w="19050" cap="flat" cmpd="sng" algn="ctr">
              <a:solidFill>
                <a:srgbClr val="FF0000"/>
              </a:solidFill>
              <a:prstDash val="solid"/>
              <a:round/>
              <a:headEnd type="none" w="med" len="med"/>
              <a:tailEnd type="triangle" w="med" len="lg"/>
            </a:ln>
            <a:effectLst/>
          </p:spPr>
        </p:cxnSp>
        <p:sp>
          <p:nvSpPr>
            <p:cNvPr id="106" name="Flussdiagramm: Verbindungsstelle 60">
              <a:extLst>
                <a:ext uri="{FF2B5EF4-FFF2-40B4-BE49-F238E27FC236}">
                  <a16:creationId xmlns:a16="http://schemas.microsoft.com/office/drawing/2014/main" id="{CC2FCF08-50C3-0841-B26A-9A5CFBB4CF99}"/>
                </a:ext>
              </a:extLst>
            </p:cNvPr>
            <p:cNvSpPr/>
            <p:nvPr/>
          </p:nvSpPr>
          <p:spPr bwMode="auto">
            <a:xfrm>
              <a:off x="4452598" y="4342234"/>
              <a:ext cx="340401" cy="328560"/>
            </a:xfrm>
            <a:prstGeom prst="flowChartConnector">
              <a:avLst/>
            </a:prstGeom>
            <a:solidFill>
              <a:schemeClr val="bg1"/>
            </a:solidFill>
            <a:ln w="19050"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de-DE" sz="2000" b="0" dirty="0">
                  <a:solidFill>
                    <a:schemeClr val="tx1"/>
                  </a:solidFill>
                  <a:latin typeface="+mn-lt"/>
                  <a:ea typeface="ヒラギノ角ゴ Pro W3" pitchFamily="-108" charset="-128"/>
                  <a:cs typeface="ヒラギノ角ゴ Pro W3" pitchFamily="-108" charset="-128"/>
                </a:rPr>
                <a:t>A</a:t>
              </a:r>
              <a:endParaRPr kumimoji="0" lang="de-DE" sz="2000" b="0" i="0" u="none" strike="noStrike" cap="none" normalizeH="0" baseline="0" dirty="0">
                <a:ln>
                  <a:noFill/>
                </a:ln>
                <a:solidFill>
                  <a:schemeClr val="tx1"/>
                </a:solidFill>
                <a:effectLst/>
                <a:latin typeface="+mn-lt"/>
                <a:ea typeface="ヒラギノ角ゴ Pro W3" pitchFamily="-108" charset="-128"/>
                <a:cs typeface="ヒラギノ角ゴ Pro W3" pitchFamily="-108" charset="-128"/>
              </a:endParaRPr>
            </a:p>
          </p:txBody>
        </p:sp>
      </p:grpSp>
      <p:sp>
        <p:nvSpPr>
          <p:cNvPr id="109" name="Rectangle 12">
            <a:extLst>
              <a:ext uri="{FF2B5EF4-FFF2-40B4-BE49-F238E27FC236}">
                <a16:creationId xmlns:a16="http://schemas.microsoft.com/office/drawing/2014/main" id="{27F86001-58D4-AD44-A78A-D49E40F57AF2}"/>
              </a:ext>
            </a:extLst>
          </p:cNvPr>
          <p:cNvSpPr>
            <a:spLocks noChangeArrowheads="1"/>
          </p:cNvSpPr>
          <p:nvPr/>
        </p:nvSpPr>
        <p:spPr bwMode="auto">
          <a:xfrm>
            <a:off x="5319201" y="5587099"/>
            <a:ext cx="3301149" cy="757062"/>
          </a:xfrm>
          <a:prstGeom prst="rect">
            <a:avLst/>
          </a:prstGeom>
          <a:noFill/>
          <a:ln w="9525">
            <a:noFill/>
            <a:miter lim="800000"/>
            <a:headEnd/>
            <a:tailEnd/>
          </a:ln>
        </p:spPr>
        <p:txBody>
          <a:bodyPr wrap="none" lIns="99499" tIns="49750" rIns="99499" bIns="49750">
            <a:spAutoFit/>
          </a:bodyPr>
          <a:lstStyle/>
          <a:p>
            <a:pPr marL="342900" indent="-365070" defTabSz="914400">
              <a:spcBef>
                <a:spcPts val="798"/>
              </a:spcBef>
              <a:buClr>
                <a:srgbClr val="71685A"/>
              </a:buClr>
              <a:buSzPct val="60000"/>
              <a:buFont typeface="Wingdings"/>
              <a:buChar char=""/>
            </a:pPr>
            <a:r>
              <a:rPr lang="de-DE" sz="1800" dirty="0">
                <a:latin typeface="Arial" panose="020B0604020202020204" pitchFamily="34" charset="0"/>
                <a:cs typeface="Arial" panose="020B0604020202020204" pitchFamily="34" charset="0"/>
              </a:rPr>
              <a:t>Elektrischer Widerstand  R</a:t>
            </a:r>
          </a:p>
          <a:p>
            <a:pPr marL="877128" lvl="1" indent="-365070" defTabSz="914400">
              <a:spcBef>
                <a:spcPts val="798"/>
              </a:spcBef>
              <a:buClr>
                <a:srgbClr val="71685A"/>
              </a:buClr>
              <a:buSzPct val="60000"/>
              <a:buFont typeface="Wingdings"/>
              <a:buChar char=""/>
            </a:pPr>
            <a:r>
              <a:rPr lang="de-DE" sz="1800" dirty="0">
                <a:latin typeface="Arial" panose="020B0604020202020204" pitchFamily="34" charset="0"/>
                <a:cs typeface="Arial" panose="020B0604020202020204" pitchFamily="34" charset="0"/>
              </a:rPr>
              <a:t>Einheit: 1 </a:t>
            </a:r>
            <a:r>
              <a:rPr lang="el-GR" sz="1800" dirty="0">
                <a:latin typeface="Arial" panose="020B0604020202020204" pitchFamily="34" charset="0"/>
                <a:cs typeface="Arial" panose="020B0604020202020204" pitchFamily="34" charset="0"/>
              </a:rPr>
              <a:t>Ω</a:t>
            </a:r>
            <a:r>
              <a:rPr lang="de-DE" sz="1800" dirty="0">
                <a:latin typeface="Arial" panose="020B0604020202020204" pitchFamily="34" charset="0"/>
                <a:cs typeface="Arial" panose="020B0604020202020204" pitchFamily="34" charset="0"/>
              </a:rPr>
              <a:t> = 1 Ohm</a:t>
            </a:r>
          </a:p>
        </p:txBody>
      </p:sp>
      <p:grpSp>
        <p:nvGrpSpPr>
          <p:cNvPr id="110" name="Gruppieren 109">
            <a:extLst>
              <a:ext uri="{FF2B5EF4-FFF2-40B4-BE49-F238E27FC236}">
                <a16:creationId xmlns:a16="http://schemas.microsoft.com/office/drawing/2014/main" id="{D4FAE24F-40BF-F74E-8216-CC5F30C585E9}"/>
              </a:ext>
            </a:extLst>
          </p:cNvPr>
          <p:cNvGrpSpPr/>
          <p:nvPr/>
        </p:nvGrpSpPr>
        <p:grpSpPr>
          <a:xfrm>
            <a:off x="809626" y="5634187"/>
            <a:ext cx="2897804" cy="1458505"/>
            <a:chOff x="1902168" y="5473829"/>
            <a:chExt cx="2897804" cy="1458505"/>
          </a:xfrm>
        </p:grpSpPr>
        <p:sp>
          <p:nvSpPr>
            <p:cNvPr id="111" name="Textfeld 110">
              <a:extLst>
                <a:ext uri="{FF2B5EF4-FFF2-40B4-BE49-F238E27FC236}">
                  <a16:creationId xmlns:a16="http://schemas.microsoft.com/office/drawing/2014/main" id="{5694D02F-5B72-D947-991D-C29301C892F7}"/>
                </a:ext>
              </a:extLst>
            </p:cNvPr>
            <p:cNvSpPr txBox="1"/>
            <p:nvPr/>
          </p:nvSpPr>
          <p:spPr>
            <a:xfrm>
              <a:off x="2954772" y="5511155"/>
              <a:ext cx="500458" cy="369332"/>
            </a:xfrm>
            <a:prstGeom prst="rect">
              <a:avLst/>
            </a:prstGeom>
            <a:noFill/>
          </p:spPr>
          <p:txBody>
            <a:bodyPr wrap="none" rtlCol="0">
              <a:spAutoFit/>
            </a:bodyPr>
            <a:lstStyle/>
            <a:p>
              <a:pPr>
                <a:lnSpc>
                  <a:spcPct val="100000"/>
                </a:lnSpc>
              </a:pPr>
              <a:r>
                <a:rPr lang="de-DE" sz="1800" dirty="0" err="1">
                  <a:latin typeface="+mn-lt"/>
                </a:rPr>
                <a:t>I</a:t>
              </a:r>
              <a:r>
                <a:rPr lang="de-DE" sz="800" dirty="0" err="1">
                  <a:latin typeface="+mn-lt"/>
                </a:rPr>
                <a:t>konst</a:t>
              </a:r>
              <a:endParaRPr lang="de-DE" sz="800" dirty="0">
                <a:latin typeface="+mn-lt"/>
              </a:endParaRPr>
            </a:p>
          </p:txBody>
        </p:sp>
        <p:cxnSp>
          <p:nvCxnSpPr>
            <p:cNvPr id="112" name="Gerade Verbindung 111">
              <a:extLst>
                <a:ext uri="{FF2B5EF4-FFF2-40B4-BE49-F238E27FC236}">
                  <a16:creationId xmlns:a16="http://schemas.microsoft.com/office/drawing/2014/main" id="{4B07E07D-DB01-D047-917C-6C35BB38C288}"/>
                </a:ext>
              </a:extLst>
            </p:cNvPr>
            <p:cNvCxnSpPr/>
            <p:nvPr/>
          </p:nvCxnSpPr>
          <p:spPr bwMode="auto">
            <a:xfrm>
              <a:off x="4098078" y="5482095"/>
              <a:ext cx="191293" cy="0"/>
            </a:xfrm>
            <a:prstGeom prst="line">
              <a:avLst/>
            </a:prstGeom>
            <a:solidFill>
              <a:schemeClr val="accent1"/>
            </a:solidFill>
            <a:ln w="19050" cap="flat" cmpd="sng" algn="ctr">
              <a:solidFill>
                <a:schemeClr val="tx1"/>
              </a:solidFill>
              <a:prstDash val="solid"/>
              <a:round/>
              <a:headEnd type="none" w="med" len="med"/>
              <a:tailEnd type="none" w="med" len="med"/>
            </a:ln>
            <a:effectLst/>
          </p:spPr>
        </p:cxnSp>
        <p:cxnSp>
          <p:nvCxnSpPr>
            <p:cNvPr id="113" name="Gerade Verbindung 112">
              <a:extLst>
                <a:ext uri="{FF2B5EF4-FFF2-40B4-BE49-F238E27FC236}">
                  <a16:creationId xmlns:a16="http://schemas.microsoft.com/office/drawing/2014/main" id="{A1D005C3-53E8-894E-826F-28EFDE9B4962}"/>
                </a:ext>
              </a:extLst>
            </p:cNvPr>
            <p:cNvCxnSpPr/>
            <p:nvPr/>
          </p:nvCxnSpPr>
          <p:spPr bwMode="auto">
            <a:xfrm>
              <a:off x="4117922" y="6924203"/>
              <a:ext cx="171449" cy="0"/>
            </a:xfrm>
            <a:prstGeom prst="line">
              <a:avLst/>
            </a:prstGeom>
            <a:solidFill>
              <a:schemeClr val="accent1"/>
            </a:solidFill>
            <a:ln w="19050" cap="flat" cmpd="sng" algn="ctr">
              <a:solidFill>
                <a:schemeClr val="tx1"/>
              </a:solidFill>
              <a:prstDash val="solid"/>
              <a:round/>
              <a:headEnd type="none" w="med" len="med"/>
              <a:tailEnd type="none" w="med" len="med"/>
            </a:ln>
            <a:effectLst/>
          </p:spPr>
        </p:cxnSp>
        <p:cxnSp>
          <p:nvCxnSpPr>
            <p:cNvPr id="114" name="Gerade Verbindung 113">
              <a:extLst>
                <a:ext uri="{FF2B5EF4-FFF2-40B4-BE49-F238E27FC236}">
                  <a16:creationId xmlns:a16="http://schemas.microsoft.com/office/drawing/2014/main" id="{4ECC6AC5-1075-7846-A80F-3BB1D52B888A}"/>
                </a:ext>
              </a:extLst>
            </p:cNvPr>
            <p:cNvCxnSpPr>
              <a:stCxn id="117" idx="0"/>
            </p:cNvCxnSpPr>
            <p:nvPr/>
          </p:nvCxnSpPr>
          <p:spPr bwMode="auto">
            <a:xfrm flipV="1">
              <a:off x="4289371" y="5473829"/>
              <a:ext cx="1" cy="563780"/>
            </a:xfrm>
            <a:prstGeom prst="line">
              <a:avLst/>
            </a:prstGeom>
            <a:solidFill>
              <a:schemeClr val="accent1"/>
            </a:solidFill>
            <a:ln w="19050" cap="flat" cmpd="sng" algn="ctr">
              <a:solidFill>
                <a:schemeClr val="tx1"/>
              </a:solidFill>
              <a:prstDash val="solid"/>
              <a:round/>
              <a:headEnd type="none" w="med" len="med"/>
              <a:tailEnd type="none" w="med" len="med"/>
            </a:ln>
            <a:effectLst/>
          </p:spPr>
        </p:cxnSp>
        <p:sp>
          <p:nvSpPr>
            <p:cNvPr id="115" name="Flussdiagramm: Zusammenführung 71">
              <a:extLst>
                <a:ext uri="{FF2B5EF4-FFF2-40B4-BE49-F238E27FC236}">
                  <a16:creationId xmlns:a16="http://schemas.microsoft.com/office/drawing/2014/main" id="{4DDFC25F-DEF4-F54B-8942-D9766A94C57F}"/>
                </a:ext>
              </a:extLst>
            </p:cNvPr>
            <p:cNvSpPr/>
            <p:nvPr/>
          </p:nvSpPr>
          <p:spPr bwMode="auto">
            <a:xfrm>
              <a:off x="1902168" y="5979639"/>
              <a:ext cx="459582" cy="446882"/>
            </a:xfrm>
            <a:prstGeom prst="flowChartSummingJunction">
              <a:avLst/>
            </a:prstGeom>
            <a:solidFill>
              <a:srgbClr val="FFFF00"/>
            </a:solidFill>
            <a:ln w="1905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de-DE" sz="2400" b="0" i="0" u="none" strike="noStrike" cap="none" normalizeH="0" baseline="0">
                <a:ln>
                  <a:noFill/>
                </a:ln>
                <a:solidFill>
                  <a:schemeClr val="tx1"/>
                </a:solidFill>
                <a:effectLst/>
                <a:latin typeface="+mn-lt"/>
                <a:ea typeface="ヒラギノ角ゴ Pro W3" pitchFamily="-108" charset="-128"/>
                <a:cs typeface="ヒラギノ角ゴ Pro W3" pitchFamily="-108" charset="-128"/>
              </a:endParaRPr>
            </a:p>
          </p:txBody>
        </p:sp>
        <p:cxnSp>
          <p:nvCxnSpPr>
            <p:cNvPr id="116" name="Gerade Verbindung 115">
              <a:extLst>
                <a:ext uri="{FF2B5EF4-FFF2-40B4-BE49-F238E27FC236}">
                  <a16:creationId xmlns:a16="http://schemas.microsoft.com/office/drawing/2014/main" id="{5B3BEFA8-0CAA-D54D-859B-4FB5EB22A45C}"/>
                </a:ext>
              </a:extLst>
            </p:cNvPr>
            <p:cNvCxnSpPr>
              <a:endCxn id="117" idx="4"/>
            </p:cNvCxnSpPr>
            <p:nvPr/>
          </p:nvCxnSpPr>
          <p:spPr bwMode="auto">
            <a:xfrm flipV="1">
              <a:off x="4286485" y="6366169"/>
              <a:ext cx="2886" cy="566165"/>
            </a:xfrm>
            <a:prstGeom prst="line">
              <a:avLst/>
            </a:prstGeom>
            <a:solidFill>
              <a:schemeClr val="accent1"/>
            </a:solidFill>
            <a:ln w="19050" cap="flat" cmpd="sng" algn="ctr">
              <a:solidFill>
                <a:schemeClr val="tx1"/>
              </a:solidFill>
              <a:prstDash val="solid"/>
              <a:round/>
              <a:headEnd type="none" w="med" len="med"/>
              <a:tailEnd type="none" w="med" len="med"/>
            </a:ln>
            <a:effectLst/>
          </p:spPr>
        </p:cxnSp>
        <p:sp>
          <p:nvSpPr>
            <p:cNvPr id="117" name="Flussdiagramm: Verbindungsstelle 73">
              <a:extLst>
                <a:ext uri="{FF2B5EF4-FFF2-40B4-BE49-F238E27FC236}">
                  <a16:creationId xmlns:a16="http://schemas.microsoft.com/office/drawing/2014/main" id="{F5857140-5834-9A45-A5C5-79E975575EAC}"/>
                </a:ext>
              </a:extLst>
            </p:cNvPr>
            <p:cNvSpPr/>
            <p:nvPr/>
          </p:nvSpPr>
          <p:spPr bwMode="auto">
            <a:xfrm>
              <a:off x="4119170" y="6037609"/>
              <a:ext cx="340401" cy="328560"/>
            </a:xfrm>
            <a:prstGeom prst="flowChartConnector">
              <a:avLst/>
            </a:prstGeom>
            <a:solidFill>
              <a:schemeClr val="bg1"/>
            </a:solidFill>
            <a:ln w="19050"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l-GR" sz="2000" b="0" dirty="0">
                  <a:solidFill>
                    <a:schemeClr val="tx1"/>
                  </a:solidFill>
                  <a:latin typeface="Arial"/>
                  <a:ea typeface="ヒラギノ角ゴ Pro W3" pitchFamily="-108" charset="-128"/>
                  <a:cs typeface="Arial"/>
                </a:rPr>
                <a:t>Ω</a:t>
              </a:r>
              <a:endParaRPr kumimoji="0" lang="de-DE" sz="2000" b="0" i="0" u="none" strike="noStrike" cap="none" normalizeH="0" baseline="0" dirty="0">
                <a:ln>
                  <a:noFill/>
                </a:ln>
                <a:solidFill>
                  <a:schemeClr val="tx1"/>
                </a:solidFill>
                <a:effectLst/>
                <a:latin typeface="+mn-lt"/>
                <a:ea typeface="ヒラギノ角ゴ Pro W3" pitchFamily="-108" charset="-128"/>
                <a:cs typeface="ヒラギノ角ゴ Pro W3" pitchFamily="-108" charset="-128"/>
              </a:endParaRPr>
            </a:p>
          </p:txBody>
        </p:sp>
        <p:cxnSp>
          <p:nvCxnSpPr>
            <p:cNvPr id="118" name="Gerade Verbindung 117">
              <a:extLst>
                <a:ext uri="{FF2B5EF4-FFF2-40B4-BE49-F238E27FC236}">
                  <a16:creationId xmlns:a16="http://schemas.microsoft.com/office/drawing/2014/main" id="{288250F5-C011-F449-BE39-4E4A297519E9}"/>
                </a:ext>
              </a:extLst>
            </p:cNvPr>
            <p:cNvCxnSpPr/>
            <p:nvPr/>
          </p:nvCxnSpPr>
          <p:spPr bwMode="auto">
            <a:xfrm flipV="1">
              <a:off x="2131959" y="5473829"/>
              <a:ext cx="1" cy="505810"/>
            </a:xfrm>
            <a:prstGeom prst="line">
              <a:avLst/>
            </a:prstGeom>
            <a:solidFill>
              <a:schemeClr val="accent1"/>
            </a:solidFill>
            <a:ln w="19050" cap="flat" cmpd="sng" algn="ctr">
              <a:solidFill>
                <a:schemeClr val="tx1"/>
              </a:solidFill>
              <a:prstDash val="solid"/>
              <a:round/>
              <a:headEnd type="none" w="med" len="med"/>
              <a:tailEnd type="none" w="med" len="med"/>
            </a:ln>
            <a:effectLst/>
          </p:spPr>
        </p:cxnSp>
        <p:cxnSp>
          <p:nvCxnSpPr>
            <p:cNvPr id="119" name="Gerade Verbindung 118">
              <a:extLst>
                <a:ext uri="{FF2B5EF4-FFF2-40B4-BE49-F238E27FC236}">
                  <a16:creationId xmlns:a16="http://schemas.microsoft.com/office/drawing/2014/main" id="{B08539BF-D372-CD49-B6A2-96B6ED909384}"/>
                </a:ext>
              </a:extLst>
            </p:cNvPr>
            <p:cNvCxnSpPr>
              <a:endCxn id="115" idx="4"/>
            </p:cNvCxnSpPr>
            <p:nvPr/>
          </p:nvCxnSpPr>
          <p:spPr bwMode="auto">
            <a:xfrm flipV="1">
              <a:off x="2131955" y="6426521"/>
              <a:ext cx="4" cy="505813"/>
            </a:xfrm>
            <a:prstGeom prst="line">
              <a:avLst/>
            </a:prstGeom>
            <a:solidFill>
              <a:schemeClr val="accent1"/>
            </a:solidFill>
            <a:ln w="19050" cap="flat" cmpd="sng" algn="ctr">
              <a:solidFill>
                <a:schemeClr val="tx1"/>
              </a:solidFill>
              <a:prstDash val="solid"/>
              <a:round/>
              <a:headEnd type="none" w="med" len="med"/>
              <a:tailEnd type="none" w="med" len="med"/>
            </a:ln>
            <a:effectLst/>
          </p:spPr>
        </p:cxnSp>
        <p:cxnSp>
          <p:nvCxnSpPr>
            <p:cNvPr id="120" name="Gerade Verbindung 119">
              <a:extLst>
                <a:ext uri="{FF2B5EF4-FFF2-40B4-BE49-F238E27FC236}">
                  <a16:creationId xmlns:a16="http://schemas.microsoft.com/office/drawing/2014/main" id="{207E5230-E8F7-7943-9631-A33209E962A6}"/>
                </a:ext>
              </a:extLst>
            </p:cNvPr>
            <p:cNvCxnSpPr/>
            <p:nvPr/>
          </p:nvCxnSpPr>
          <p:spPr bwMode="auto">
            <a:xfrm>
              <a:off x="2127193" y="6924203"/>
              <a:ext cx="213523" cy="0"/>
            </a:xfrm>
            <a:prstGeom prst="line">
              <a:avLst/>
            </a:prstGeom>
            <a:solidFill>
              <a:schemeClr val="accent1"/>
            </a:solidFill>
            <a:ln w="19050" cap="flat" cmpd="sng" algn="ctr">
              <a:solidFill>
                <a:schemeClr val="tx1"/>
              </a:solidFill>
              <a:prstDash val="solid"/>
              <a:round/>
              <a:headEnd type="none" w="med" len="med"/>
              <a:tailEnd type="none" w="med" len="med"/>
            </a:ln>
            <a:effectLst/>
          </p:spPr>
        </p:cxnSp>
        <p:cxnSp>
          <p:nvCxnSpPr>
            <p:cNvPr id="121" name="Gerade Verbindung mit Pfeil 120">
              <a:extLst>
                <a:ext uri="{FF2B5EF4-FFF2-40B4-BE49-F238E27FC236}">
                  <a16:creationId xmlns:a16="http://schemas.microsoft.com/office/drawing/2014/main" id="{D81AACAE-30E3-294E-9769-30ED84D4DBF4}"/>
                </a:ext>
              </a:extLst>
            </p:cNvPr>
            <p:cNvCxnSpPr/>
            <p:nvPr/>
          </p:nvCxnSpPr>
          <p:spPr bwMode="auto">
            <a:xfrm flipH="1">
              <a:off x="2314522" y="6924203"/>
              <a:ext cx="1803400" cy="0"/>
            </a:xfrm>
            <a:prstGeom prst="straightConnector1">
              <a:avLst/>
            </a:prstGeom>
            <a:solidFill>
              <a:schemeClr val="accent1"/>
            </a:solidFill>
            <a:ln w="19050" cap="flat" cmpd="sng" algn="ctr">
              <a:solidFill>
                <a:srgbClr val="FF0000"/>
              </a:solidFill>
              <a:prstDash val="solid"/>
              <a:round/>
              <a:headEnd type="none" w="med" len="med"/>
              <a:tailEnd type="triangle" w="med" len="lg"/>
            </a:ln>
            <a:effectLst/>
          </p:spPr>
        </p:cxnSp>
        <p:cxnSp>
          <p:nvCxnSpPr>
            <p:cNvPr id="122" name="Gerade Verbindung mit Pfeil 121">
              <a:extLst>
                <a:ext uri="{FF2B5EF4-FFF2-40B4-BE49-F238E27FC236}">
                  <a16:creationId xmlns:a16="http://schemas.microsoft.com/office/drawing/2014/main" id="{6D723F11-B2C1-D247-8E18-36B431A5D943}"/>
                </a:ext>
              </a:extLst>
            </p:cNvPr>
            <p:cNvCxnSpPr/>
            <p:nvPr/>
          </p:nvCxnSpPr>
          <p:spPr bwMode="auto">
            <a:xfrm>
              <a:off x="2314522" y="5482095"/>
              <a:ext cx="1803400" cy="0"/>
            </a:xfrm>
            <a:prstGeom prst="straightConnector1">
              <a:avLst/>
            </a:prstGeom>
            <a:solidFill>
              <a:schemeClr val="accent1"/>
            </a:solidFill>
            <a:ln w="19050" cap="flat" cmpd="sng" algn="ctr">
              <a:solidFill>
                <a:srgbClr val="FF0000"/>
              </a:solidFill>
              <a:prstDash val="solid"/>
              <a:round/>
              <a:headEnd type="none" w="med" len="med"/>
              <a:tailEnd type="triangle" w="med" len="lg"/>
            </a:ln>
            <a:effectLst/>
          </p:spPr>
        </p:cxnSp>
        <p:cxnSp>
          <p:nvCxnSpPr>
            <p:cNvPr id="123" name="Gerade Verbindung 122">
              <a:extLst>
                <a:ext uri="{FF2B5EF4-FFF2-40B4-BE49-F238E27FC236}">
                  <a16:creationId xmlns:a16="http://schemas.microsoft.com/office/drawing/2014/main" id="{ED0B230E-609A-014B-9903-5294721655A0}"/>
                </a:ext>
              </a:extLst>
            </p:cNvPr>
            <p:cNvCxnSpPr/>
            <p:nvPr/>
          </p:nvCxnSpPr>
          <p:spPr bwMode="auto">
            <a:xfrm>
              <a:off x="2123229" y="5482095"/>
              <a:ext cx="191293" cy="0"/>
            </a:xfrm>
            <a:prstGeom prst="line">
              <a:avLst/>
            </a:prstGeom>
            <a:solidFill>
              <a:schemeClr val="accent1"/>
            </a:solidFill>
            <a:ln w="19050" cap="flat" cmpd="sng" algn="ctr">
              <a:solidFill>
                <a:schemeClr val="tx1"/>
              </a:solidFill>
              <a:prstDash val="solid"/>
              <a:round/>
              <a:headEnd type="none" w="med" len="med"/>
              <a:tailEnd type="none" w="med" len="med"/>
            </a:ln>
            <a:effectLst/>
          </p:spPr>
        </p:cxnSp>
        <p:sp>
          <p:nvSpPr>
            <p:cNvPr id="124" name="Textfeld 123">
              <a:extLst>
                <a:ext uri="{FF2B5EF4-FFF2-40B4-BE49-F238E27FC236}">
                  <a16:creationId xmlns:a16="http://schemas.microsoft.com/office/drawing/2014/main" id="{5204EED5-B64A-954F-8814-F047715937EC}"/>
                </a:ext>
              </a:extLst>
            </p:cNvPr>
            <p:cNvSpPr txBox="1"/>
            <p:nvPr/>
          </p:nvSpPr>
          <p:spPr>
            <a:xfrm>
              <a:off x="2957758" y="6532359"/>
              <a:ext cx="500458" cy="369332"/>
            </a:xfrm>
            <a:prstGeom prst="rect">
              <a:avLst/>
            </a:prstGeom>
            <a:noFill/>
          </p:spPr>
          <p:txBody>
            <a:bodyPr wrap="none" rtlCol="0">
              <a:spAutoFit/>
            </a:bodyPr>
            <a:lstStyle/>
            <a:p>
              <a:pPr>
                <a:lnSpc>
                  <a:spcPct val="100000"/>
                </a:lnSpc>
              </a:pPr>
              <a:r>
                <a:rPr lang="de-DE" sz="1800" dirty="0" err="1">
                  <a:latin typeface="+mn-lt"/>
                </a:rPr>
                <a:t>I</a:t>
              </a:r>
              <a:r>
                <a:rPr lang="de-DE" sz="800" dirty="0" err="1">
                  <a:latin typeface="+mn-lt"/>
                </a:rPr>
                <a:t>konst</a:t>
              </a:r>
              <a:endParaRPr lang="de-DE" sz="800" dirty="0">
                <a:latin typeface="+mn-lt"/>
              </a:endParaRPr>
            </a:p>
          </p:txBody>
        </p:sp>
        <p:cxnSp>
          <p:nvCxnSpPr>
            <p:cNvPr id="125" name="Gerade Verbindung mit Pfeil 124">
              <a:extLst>
                <a:ext uri="{FF2B5EF4-FFF2-40B4-BE49-F238E27FC236}">
                  <a16:creationId xmlns:a16="http://schemas.microsoft.com/office/drawing/2014/main" id="{403EDD97-88C1-B84D-BAA9-1B8D514BF72E}"/>
                </a:ext>
              </a:extLst>
            </p:cNvPr>
            <p:cNvCxnSpPr/>
            <p:nvPr/>
          </p:nvCxnSpPr>
          <p:spPr bwMode="auto">
            <a:xfrm flipV="1">
              <a:off x="2497084" y="5910263"/>
              <a:ext cx="1" cy="590550"/>
            </a:xfrm>
            <a:prstGeom prst="straightConnector1">
              <a:avLst/>
            </a:prstGeom>
            <a:solidFill>
              <a:schemeClr val="accent1"/>
            </a:solidFill>
            <a:ln w="19050" cap="flat" cmpd="sng" algn="ctr">
              <a:solidFill>
                <a:srgbClr val="0000CC"/>
              </a:solidFill>
              <a:prstDash val="solid"/>
              <a:round/>
              <a:headEnd type="none" w="med" len="med"/>
              <a:tailEnd type="triangle"/>
            </a:ln>
            <a:effectLst/>
          </p:spPr>
        </p:cxnSp>
        <p:sp>
          <p:nvSpPr>
            <p:cNvPr id="126" name="Textfeld 125">
              <a:extLst>
                <a:ext uri="{FF2B5EF4-FFF2-40B4-BE49-F238E27FC236}">
                  <a16:creationId xmlns:a16="http://schemas.microsoft.com/office/drawing/2014/main" id="{3072D9D6-85AB-124A-9FF7-B8BD2557D38C}"/>
                </a:ext>
              </a:extLst>
            </p:cNvPr>
            <p:cNvSpPr txBox="1"/>
            <p:nvPr/>
          </p:nvSpPr>
          <p:spPr>
            <a:xfrm>
              <a:off x="2497884" y="5949164"/>
              <a:ext cx="397866" cy="507831"/>
            </a:xfrm>
            <a:prstGeom prst="rect">
              <a:avLst/>
            </a:prstGeom>
            <a:noFill/>
          </p:spPr>
          <p:txBody>
            <a:bodyPr wrap="none" rtlCol="0">
              <a:spAutoFit/>
            </a:bodyPr>
            <a:lstStyle/>
            <a:p>
              <a:r>
                <a:rPr lang="de-DE" sz="1800" dirty="0">
                  <a:latin typeface="+mn-lt"/>
                </a:rPr>
                <a:t>U</a:t>
              </a:r>
              <a:r>
                <a:rPr lang="el-GR" sz="800" dirty="0">
                  <a:latin typeface="Arial" pitchFamily="34" charset="0"/>
                  <a:cs typeface="Arial" pitchFamily="34" charset="0"/>
                </a:rPr>
                <a:t>Δ</a:t>
              </a:r>
              <a:endParaRPr lang="de-DE" sz="800" dirty="0">
                <a:latin typeface="Arial" pitchFamily="34" charset="0"/>
                <a:cs typeface="Arial" pitchFamily="34" charset="0"/>
              </a:endParaRPr>
            </a:p>
          </p:txBody>
        </p:sp>
        <p:sp>
          <p:nvSpPr>
            <p:cNvPr id="127" name="Flussdiagramm: Verbindungsstelle 83">
              <a:extLst>
                <a:ext uri="{FF2B5EF4-FFF2-40B4-BE49-F238E27FC236}">
                  <a16:creationId xmlns:a16="http://schemas.microsoft.com/office/drawing/2014/main" id="{B9BE01CD-FBAD-E04F-BF3D-792B1E26AFD5}"/>
                </a:ext>
              </a:extLst>
            </p:cNvPr>
            <p:cNvSpPr/>
            <p:nvPr/>
          </p:nvSpPr>
          <p:spPr bwMode="auto">
            <a:xfrm>
              <a:off x="4459571" y="6037609"/>
              <a:ext cx="340401" cy="328560"/>
            </a:xfrm>
            <a:prstGeom prst="flowChartConnector">
              <a:avLst/>
            </a:prstGeom>
            <a:solidFill>
              <a:schemeClr val="bg1"/>
            </a:solidFill>
            <a:ln w="19050"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de-DE" sz="2000" b="0" i="0" u="none" strike="noStrike" cap="none" normalizeH="0" baseline="0" dirty="0">
                <a:ln>
                  <a:noFill/>
                </a:ln>
                <a:solidFill>
                  <a:schemeClr val="tx1"/>
                </a:solidFill>
                <a:effectLst/>
                <a:latin typeface="+mn-lt"/>
                <a:ea typeface="ヒラギノ角ゴ Pro W3" pitchFamily="-108" charset="-128"/>
                <a:cs typeface="ヒラギノ角ゴ Pro W3" pitchFamily="-108" charset="-128"/>
              </a:endParaRPr>
            </a:p>
          </p:txBody>
        </p:sp>
        <p:cxnSp>
          <p:nvCxnSpPr>
            <p:cNvPr id="128" name="Gerade Verbindung 127">
              <a:extLst>
                <a:ext uri="{FF2B5EF4-FFF2-40B4-BE49-F238E27FC236}">
                  <a16:creationId xmlns:a16="http://schemas.microsoft.com/office/drawing/2014/main" id="{6169461D-7484-4745-B482-618A8A2216F1}"/>
                </a:ext>
              </a:extLst>
            </p:cNvPr>
            <p:cNvCxnSpPr/>
            <p:nvPr/>
          </p:nvCxnSpPr>
          <p:spPr bwMode="auto">
            <a:xfrm>
              <a:off x="4520997" y="6219975"/>
              <a:ext cx="217548" cy="0"/>
            </a:xfrm>
            <a:prstGeom prst="line">
              <a:avLst/>
            </a:prstGeom>
            <a:solidFill>
              <a:schemeClr val="accent1"/>
            </a:solidFill>
            <a:ln w="19050" cap="flat" cmpd="sng" algn="ctr">
              <a:solidFill>
                <a:schemeClr val="tx1"/>
              </a:solidFill>
              <a:prstDash val="solid"/>
              <a:round/>
              <a:headEnd type="none" w="med" len="med"/>
              <a:tailEnd type="none" w="med" len="med"/>
            </a:ln>
            <a:effectLst/>
          </p:spPr>
        </p:cxnSp>
        <p:cxnSp>
          <p:nvCxnSpPr>
            <p:cNvPr id="129" name="Gerade Verbindung 128">
              <a:extLst>
                <a:ext uri="{FF2B5EF4-FFF2-40B4-BE49-F238E27FC236}">
                  <a16:creationId xmlns:a16="http://schemas.microsoft.com/office/drawing/2014/main" id="{247009A4-45E8-4349-BC7F-C71DFC61FA05}"/>
                </a:ext>
              </a:extLst>
            </p:cNvPr>
            <p:cNvCxnSpPr/>
            <p:nvPr/>
          </p:nvCxnSpPr>
          <p:spPr bwMode="auto">
            <a:xfrm>
              <a:off x="4556712" y="6183803"/>
              <a:ext cx="142394" cy="0"/>
            </a:xfrm>
            <a:prstGeom prst="line">
              <a:avLst/>
            </a:prstGeom>
            <a:solidFill>
              <a:schemeClr val="accent1"/>
            </a:solidFill>
            <a:ln w="19050" cap="flat" cmpd="sng" algn="ctr">
              <a:solidFill>
                <a:schemeClr val="tx1"/>
              </a:solidFill>
              <a:prstDash val="solid"/>
              <a:round/>
              <a:headEnd type="none" w="med" len="med"/>
              <a:tailEnd type="none" w="med" len="med"/>
            </a:ln>
            <a:effectLst/>
          </p:spPr>
        </p:cxnSp>
        <p:cxnSp>
          <p:nvCxnSpPr>
            <p:cNvPr id="130" name="Gerade Verbindung 129">
              <a:extLst>
                <a:ext uri="{FF2B5EF4-FFF2-40B4-BE49-F238E27FC236}">
                  <a16:creationId xmlns:a16="http://schemas.microsoft.com/office/drawing/2014/main" id="{A873618C-4252-604D-98B3-55FE0F1CEF60}"/>
                </a:ext>
              </a:extLst>
            </p:cNvPr>
            <p:cNvCxnSpPr/>
            <p:nvPr/>
          </p:nvCxnSpPr>
          <p:spPr bwMode="auto">
            <a:xfrm>
              <a:off x="4627390" y="6219975"/>
              <a:ext cx="0" cy="63332"/>
            </a:xfrm>
            <a:prstGeom prst="line">
              <a:avLst/>
            </a:prstGeom>
            <a:solidFill>
              <a:schemeClr val="accent1"/>
            </a:solidFill>
            <a:ln w="19050" cap="flat" cmpd="sng" algn="ctr">
              <a:solidFill>
                <a:schemeClr val="tx1"/>
              </a:solidFill>
              <a:prstDash val="solid"/>
              <a:round/>
              <a:headEnd type="none" w="med" len="med"/>
              <a:tailEnd type="none" w="med" len="med"/>
            </a:ln>
            <a:effectLst/>
          </p:spPr>
        </p:cxnSp>
        <p:cxnSp>
          <p:nvCxnSpPr>
            <p:cNvPr id="131" name="Gerade Verbindung 130">
              <a:extLst>
                <a:ext uri="{FF2B5EF4-FFF2-40B4-BE49-F238E27FC236}">
                  <a16:creationId xmlns:a16="http://schemas.microsoft.com/office/drawing/2014/main" id="{A8D774EC-B872-D84E-B5BE-C213AAE26DFB}"/>
                </a:ext>
              </a:extLst>
            </p:cNvPr>
            <p:cNvCxnSpPr/>
            <p:nvPr/>
          </p:nvCxnSpPr>
          <p:spPr bwMode="auto">
            <a:xfrm>
              <a:off x="4627909" y="6120471"/>
              <a:ext cx="0" cy="63332"/>
            </a:xfrm>
            <a:prstGeom prst="line">
              <a:avLst/>
            </a:prstGeom>
            <a:solidFill>
              <a:schemeClr val="accent1"/>
            </a:solidFill>
            <a:ln w="19050" cap="flat" cmpd="sng" algn="ctr">
              <a:solidFill>
                <a:schemeClr val="tx1"/>
              </a:solidFill>
              <a:prstDash val="solid"/>
              <a:round/>
              <a:headEnd type="none" w="med" len="med"/>
              <a:tailEnd type="none" w="med" len="med"/>
            </a:ln>
            <a:effectLst/>
          </p:spPr>
        </p:cxnSp>
      </p:grpSp>
    </p:spTree>
    <p:extLst>
      <p:ext uri="{BB962C8B-B14F-4D97-AF65-F5344CB8AC3E}">
        <p14:creationId xmlns:p14="http://schemas.microsoft.com/office/powerpoint/2010/main" val="365425766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p:cNvSpPr>
            <a:spLocks noGrp="1"/>
          </p:cNvSpPr>
          <p:nvPr>
            <p:ph idx="1"/>
          </p:nvPr>
        </p:nvSpPr>
        <p:spPr/>
        <p:txBody>
          <a:bodyPr>
            <a:normAutofit/>
          </a:bodyPr>
          <a:lstStyle/>
          <a:p>
            <a:r>
              <a:rPr lang="de-DE" dirty="0"/>
              <a:t>Messgeräte:</a:t>
            </a:r>
          </a:p>
          <a:p>
            <a:pPr lvl="1"/>
            <a:r>
              <a:rPr lang="de-DE" dirty="0" err="1"/>
              <a:t>Diodenprüflampe</a:t>
            </a:r>
            <a:endParaRPr lang="de-DE" dirty="0"/>
          </a:p>
          <a:p>
            <a:pPr lvl="1"/>
            <a:r>
              <a:rPr lang="de-DE" dirty="0"/>
              <a:t>Voltmeter</a:t>
            </a:r>
          </a:p>
          <a:p>
            <a:pPr lvl="1"/>
            <a:r>
              <a:rPr lang="de-DE" dirty="0"/>
              <a:t>Multimeter</a:t>
            </a:r>
          </a:p>
          <a:p>
            <a:pPr lvl="1"/>
            <a:r>
              <a:rPr lang="de-DE" dirty="0"/>
              <a:t>Oszilloskop</a:t>
            </a:r>
          </a:p>
          <a:p>
            <a:pPr lvl="1"/>
            <a:r>
              <a:rPr lang="de-DE" dirty="0"/>
              <a:t>Motortester</a:t>
            </a:r>
          </a:p>
          <a:p>
            <a:endParaRPr lang="de-DE" dirty="0"/>
          </a:p>
          <a:p>
            <a:endParaRPr lang="de-DE" dirty="0"/>
          </a:p>
          <a:p>
            <a:r>
              <a:rPr lang="de-DE" dirty="0"/>
              <a:t>Bei der Spannungsmessung sind die Messspitzen des Messgerätes zwischen zwei spannungsführende Bauteile/Kabel anzusetzen.</a:t>
            </a:r>
          </a:p>
        </p:txBody>
      </p:sp>
      <p:sp>
        <p:nvSpPr>
          <p:cNvPr id="3" name="Foliennummernplatzhalter 2"/>
          <p:cNvSpPr>
            <a:spLocks noGrp="1"/>
          </p:cNvSpPr>
          <p:nvPr>
            <p:ph type="sldNum" sz="quarter" idx="12"/>
          </p:nvPr>
        </p:nvSpPr>
        <p:spPr>
          <a:xfrm>
            <a:off x="9814594" y="7214618"/>
            <a:ext cx="623782" cy="269546"/>
          </a:xfrm>
        </p:spPr>
        <p:txBody>
          <a:bodyPr>
            <a:normAutofit fontScale="77500" lnSpcReduction="20000"/>
          </a:bodyPr>
          <a:lstStyle/>
          <a:p>
            <a:fld id="{9889C296-15D4-E74A-895E-0A457A8331D7}" type="slidenum">
              <a:rPr lang="de-DE" smtClean="0"/>
              <a:pPr/>
              <a:t>24</a:t>
            </a:fld>
            <a:endParaRPr lang="de-DE" dirty="0"/>
          </a:p>
        </p:txBody>
      </p:sp>
      <p:sp>
        <p:nvSpPr>
          <p:cNvPr id="4" name="Titel 3"/>
          <p:cNvSpPr>
            <a:spLocks noGrp="1"/>
          </p:cNvSpPr>
          <p:nvPr>
            <p:ph type="title"/>
          </p:nvPr>
        </p:nvSpPr>
        <p:spPr>
          <a:xfrm>
            <a:off x="522164" y="324247"/>
            <a:ext cx="6696744" cy="849534"/>
          </a:xfrm>
        </p:spPr>
        <p:txBody>
          <a:bodyPr/>
          <a:lstStyle/>
          <a:p>
            <a:r>
              <a:rPr lang="de-DE" dirty="0"/>
              <a:t>Spannungsmessung</a:t>
            </a:r>
          </a:p>
        </p:txBody>
      </p:sp>
      <p:graphicFrame>
        <p:nvGraphicFramePr>
          <p:cNvPr id="5" name="Objekt 4">
            <a:extLst>
              <a:ext uri="{FF2B5EF4-FFF2-40B4-BE49-F238E27FC236}">
                <a16:creationId xmlns:a16="http://schemas.microsoft.com/office/drawing/2014/main" id="{72B3C13B-9459-AD44-AAC3-EBC8C8E35ACB}"/>
              </a:ext>
            </a:extLst>
          </p:cNvPr>
          <p:cNvGraphicFramePr>
            <a:graphicFrameLocks noChangeAspect="1"/>
          </p:cNvGraphicFramePr>
          <p:nvPr>
            <p:extLst>
              <p:ext uri="{D42A27DB-BD31-4B8C-83A1-F6EECF244321}">
                <p14:modId xmlns:p14="http://schemas.microsoft.com/office/powerpoint/2010/main" val="2566803425"/>
              </p:ext>
            </p:extLst>
          </p:nvPr>
        </p:nvGraphicFramePr>
        <p:xfrm>
          <a:off x="3870536" y="1764294"/>
          <a:ext cx="5667375" cy="2524125"/>
        </p:xfrm>
        <a:graphic>
          <a:graphicData uri="http://schemas.openxmlformats.org/presentationml/2006/ole">
            <mc:AlternateContent xmlns:mc="http://schemas.openxmlformats.org/markup-compatibility/2006">
              <mc:Choice xmlns:v="urn:schemas-microsoft-com:vml" Requires="v">
                <p:oleObj name="Bitmap-Bild" r:id="rId2" imgW="8621328" imgH="3839111" progId="Paint.Picture">
                  <p:embed/>
                </p:oleObj>
              </mc:Choice>
              <mc:Fallback>
                <p:oleObj name="Bitmap-Bild" r:id="rId2" imgW="8621328" imgH="3839111" progId="Paint.Picture">
                  <p:embed/>
                  <p:pic>
                    <p:nvPicPr>
                      <p:cNvPr id="5" name="Objekt 4">
                        <a:extLst>
                          <a:ext uri="{FF2B5EF4-FFF2-40B4-BE49-F238E27FC236}">
                            <a16:creationId xmlns:a16="http://schemas.microsoft.com/office/drawing/2014/main" id="{72B3C13B-9459-AD44-AAC3-EBC8C8E35AC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70536" y="1764294"/>
                        <a:ext cx="5667375" cy="25241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cxnSp>
        <p:nvCxnSpPr>
          <p:cNvPr id="9" name="Gerade Verbindung mit Pfeil 8">
            <a:extLst>
              <a:ext uri="{FF2B5EF4-FFF2-40B4-BE49-F238E27FC236}">
                <a16:creationId xmlns:a16="http://schemas.microsoft.com/office/drawing/2014/main" id="{200043C8-7B68-854A-B26E-8CFFC67187F2}"/>
              </a:ext>
            </a:extLst>
          </p:cNvPr>
          <p:cNvCxnSpPr/>
          <p:nvPr/>
        </p:nvCxnSpPr>
        <p:spPr>
          <a:xfrm>
            <a:off x="7324530" y="3116425"/>
            <a:ext cx="0" cy="774441"/>
          </a:xfrm>
          <a:prstGeom prst="straightConnector1">
            <a:avLst/>
          </a:prstGeom>
          <a:ln>
            <a:solidFill>
              <a:srgbClr val="0070C0"/>
            </a:solidFill>
            <a:tailEnd type="triangle"/>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68742018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5" name="Objekt 24">
            <a:extLst>
              <a:ext uri="{FF2B5EF4-FFF2-40B4-BE49-F238E27FC236}">
                <a16:creationId xmlns:a16="http://schemas.microsoft.com/office/drawing/2014/main" id="{9D29F404-8DF7-984D-B9AA-E78040439C23}"/>
              </a:ext>
            </a:extLst>
          </p:cNvPr>
          <p:cNvGraphicFramePr>
            <a:graphicFrameLocks noChangeAspect="1"/>
          </p:cNvGraphicFramePr>
          <p:nvPr>
            <p:extLst>
              <p:ext uri="{D42A27DB-BD31-4B8C-83A1-F6EECF244321}">
                <p14:modId xmlns:p14="http://schemas.microsoft.com/office/powerpoint/2010/main" val="684954698"/>
              </p:ext>
            </p:extLst>
          </p:nvPr>
        </p:nvGraphicFramePr>
        <p:xfrm>
          <a:off x="3870536" y="1764294"/>
          <a:ext cx="5667375" cy="2524125"/>
        </p:xfrm>
        <a:graphic>
          <a:graphicData uri="http://schemas.openxmlformats.org/presentationml/2006/ole">
            <mc:AlternateContent xmlns:mc="http://schemas.openxmlformats.org/markup-compatibility/2006">
              <mc:Choice xmlns:v="urn:schemas-microsoft-com:vml" Requires="v">
                <p:oleObj name="Bitmap-Bild" r:id="rId2" imgW="8621328" imgH="3839111" progId="Paint.Picture">
                  <p:embed/>
                </p:oleObj>
              </mc:Choice>
              <mc:Fallback>
                <p:oleObj name="Bitmap-Bild" r:id="rId2" imgW="8621328" imgH="3839111" progId="Paint.Picture">
                  <p:embed/>
                  <p:pic>
                    <p:nvPicPr>
                      <p:cNvPr id="25" name="Objekt 24">
                        <a:extLst>
                          <a:ext uri="{FF2B5EF4-FFF2-40B4-BE49-F238E27FC236}">
                            <a16:creationId xmlns:a16="http://schemas.microsoft.com/office/drawing/2014/main" id="{9D29F404-8DF7-984D-B9AA-E78040439C2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70536" y="1764294"/>
                        <a:ext cx="5667375" cy="25241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 name="Inhaltsplatzhalter 1"/>
          <p:cNvSpPr>
            <a:spLocks noGrp="1"/>
          </p:cNvSpPr>
          <p:nvPr>
            <p:ph idx="1"/>
          </p:nvPr>
        </p:nvSpPr>
        <p:spPr/>
        <p:txBody>
          <a:bodyPr>
            <a:normAutofit/>
          </a:bodyPr>
          <a:lstStyle/>
          <a:p>
            <a:r>
              <a:rPr lang="de-DE" dirty="0"/>
              <a:t>Messgeräte:</a:t>
            </a:r>
          </a:p>
          <a:p>
            <a:pPr lvl="1"/>
            <a:r>
              <a:rPr lang="de-DE" dirty="0"/>
              <a:t>Multimeter</a:t>
            </a:r>
          </a:p>
          <a:p>
            <a:pPr lvl="1"/>
            <a:r>
              <a:rPr lang="de-DE" dirty="0"/>
              <a:t>Motortester</a:t>
            </a:r>
          </a:p>
          <a:p>
            <a:pPr lvl="1"/>
            <a:r>
              <a:rPr lang="de-DE" dirty="0"/>
              <a:t>Amperemeter</a:t>
            </a:r>
          </a:p>
          <a:p>
            <a:endParaRPr lang="de-DE" dirty="0"/>
          </a:p>
          <a:p>
            <a:endParaRPr lang="de-DE" dirty="0"/>
          </a:p>
          <a:p>
            <a:endParaRPr lang="de-DE" dirty="0"/>
          </a:p>
          <a:p>
            <a:endParaRPr lang="de-DE" dirty="0"/>
          </a:p>
          <a:p>
            <a:r>
              <a:rPr lang="de-DE" dirty="0"/>
              <a:t>Der Strom wird mit einem Amperemeter gemessen, demzufolge hat ein Amperemeter fast keinen Innenwiderstand. Damit man den Strom messen kann, muss der Strom über das Amperemeter fließen.</a:t>
            </a:r>
          </a:p>
        </p:txBody>
      </p:sp>
      <p:sp>
        <p:nvSpPr>
          <p:cNvPr id="3" name="Foliennummernplatzhalter 2"/>
          <p:cNvSpPr>
            <a:spLocks noGrp="1"/>
          </p:cNvSpPr>
          <p:nvPr>
            <p:ph type="sldNum" sz="quarter" idx="12"/>
          </p:nvPr>
        </p:nvSpPr>
        <p:spPr>
          <a:xfrm>
            <a:off x="9814594" y="7214618"/>
            <a:ext cx="623782" cy="269546"/>
          </a:xfrm>
        </p:spPr>
        <p:txBody>
          <a:bodyPr>
            <a:normAutofit fontScale="77500" lnSpcReduction="20000"/>
          </a:bodyPr>
          <a:lstStyle/>
          <a:p>
            <a:fld id="{9889C296-15D4-E74A-895E-0A457A8331D7}" type="slidenum">
              <a:rPr lang="de-DE" smtClean="0"/>
              <a:pPr/>
              <a:t>25</a:t>
            </a:fld>
            <a:endParaRPr lang="de-DE" dirty="0"/>
          </a:p>
        </p:txBody>
      </p:sp>
      <p:sp>
        <p:nvSpPr>
          <p:cNvPr id="4" name="Titel 3"/>
          <p:cNvSpPr>
            <a:spLocks noGrp="1"/>
          </p:cNvSpPr>
          <p:nvPr>
            <p:ph type="title"/>
          </p:nvPr>
        </p:nvSpPr>
        <p:spPr>
          <a:xfrm>
            <a:off x="522164" y="324247"/>
            <a:ext cx="6696744" cy="849534"/>
          </a:xfrm>
        </p:spPr>
        <p:txBody>
          <a:bodyPr/>
          <a:lstStyle/>
          <a:p>
            <a:r>
              <a:rPr lang="de-DE" dirty="0"/>
              <a:t>Spannungsmessung</a:t>
            </a:r>
          </a:p>
        </p:txBody>
      </p:sp>
      <p:grpSp>
        <p:nvGrpSpPr>
          <p:cNvPr id="24" name="Gruppieren 23">
            <a:extLst>
              <a:ext uri="{FF2B5EF4-FFF2-40B4-BE49-F238E27FC236}">
                <a16:creationId xmlns:a16="http://schemas.microsoft.com/office/drawing/2014/main" id="{52AA6DCD-3D89-F547-8EA0-886223831F28}"/>
              </a:ext>
            </a:extLst>
          </p:cNvPr>
          <p:cNvGrpSpPr/>
          <p:nvPr/>
        </p:nvGrpSpPr>
        <p:grpSpPr>
          <a:xfrm>
            <a:off x="4516017" y="2954947"/>
            <a:ext cx="522514" cy="695606"/>
            <a:chOff x="2295330" y="5705194"/>
            <a:chExt cx="522514" cy="695606"/>
          </a:xfrm>
        </p:grpSpPr>
        <p:sp>
          <p:nvSpPr>
            <p:cNvPr id="18" name="Oval 17">
              <a:extLst>
                <a:ext uri="{FF2B5EF4-FFF2-40B4-BE49-F238E27FC236}">
                  <a16:creationId xmlns:a16="http://schemas.microsoft.com/office/drawing/2014/main" id="{226A8B67-0D09-A240-A189-C16BD25BC28A}"/>
                </a:ext>
              </a:extLst>
            </p:cNvPr>
            <p:cNvSpPr/>
            <p:nvPr/>
          </p:nvSpPr>
          <p:spPr>
            <a:xfrm>
              <a:off x="2407298" y="6139543"/>
              <a:ext cx="261257" cy="261257"/>
            </a:xfrm>
            <a:prstGeom prst="ellipse">
              <a:avLst/>
            </a:prstGeom>
            <a:solidFill>
              <a:schemeClr val="bg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de-DE" sz="1600" dirty="0">
                  <a:ln w="0"/>
                  <a:solidFill>
                    <a:schemeClr val="tx1"/>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A</a:t>
              </a:r>
              <a:endParaRPr lang="de-DE" sz="2000" dirty="0">
                <a:ln w="0"/>
                <a:solidFill>
                  <a:schemeClr val="tx1"/>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endParaRPr>
            </a:p>
          </p:txBody>
        </p:sp>
        <p:sp>
          <p:nvSpPr>
            <p:cNvPr id="19" name="Rechteck 18">
              <a:extLst>
                <a:ext uri="{FF2B5EF4-FFF2-40B4-BE49-F238E27FC236}">
                  <a16:creationId xmlns:a16="http://schemas.microsoft.com/office/drawing/2014/main" id="{5B91F44B-1FB9-B145-9F87-0BAA58452E71}"/>
                </a:ext>
              </a:extLst>
            </p:cNvPr>
            <p:cNvSpPr/>
            <p:nvPr/>
          </p:nvSpPr>
          <p:spPr>
            <a:xfrm>
              <a:off x="2407298" y="5705194"/>
              <a:ext cx="261257" cy="278185"/>
            </a:xfrm>
            <a:prstGeom prst="rect">
              <a:avLst/>
            </a:prstGeom>
            <a:solidFill>
              <a:schemeClr val="bg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de-DE" sz="1600" dirty="0">
                  <a:solidFill>
                    <a:schemeClr val="tx1"/>
                  </a:solidFill>
                  <a:latin typeface="Arial" panose="020B0604020202020204" pitchFamily="34" charset="0"/>
                  <a:cs typeface="Arial" panose="020B0604020202020204" pitchFamily="34" charset="0"/>
                </a:rPr>
                <a:t>I</a:t>
              </a:r>
            </a:p>
          </p:txBody>
        </p:sp>
        <p:cxnSp>
          <p:nvCxnSpPr>
            <p:cNvPr id="21" name="Gerade Verbindung mit Pfeil 20">
              <a:extLst>
                <a:ext uri="{FF2B5EF4-FFF2-40B4-BE49-F238E27FC236}">
                  <a16:creationId xmlns:a16="http://schemas.microsoft.com/office/drawing/2014/main" id="{A136383D-98DD-3D44-B5A5-D439151A0F1A}"/>
                </a:ext>
              </a:extLst>
            </p:cNvPr>
            <p:cNvCxnSpPr>
              <a:cxnSpLocks/>
            </p:cNvCxnSpPr>
            <p:nvPr/>
          </p:nvCxnSpPr>
          <p:spPr>
            <a:xfrm flipH="1">
              <a:off x="2295330" y="6064898"/>
              <a:ext cx="522514" cy="0"/>
            </a:xfrm>
            <a:prstGeom prst="straightConnector1">
              <a:avLst/>
            </a:prstGeom>
            <a:ln>
              <a:solidFill>
                <a:srgbClr val="FF0000"/>
              </a:solidFill>
              <a:tailEnd type="triangle"/>
            </a:ln>
            <a:effectLst/>
          </p:spPr>
          <p:style>
            <a:lnRef idx="2">
              <a:schemeClr val="accent1"/>
            </a:lnRef>
            <a:fillRef idx="0">
              <a:schemeClr val="accent1"/>
            </a:fillRef>
            <a:effectRef idx="1">
              <a:schemeClr val="accent1"/>
            </a:effectRef>
            <a:fontRef idx="minor">
              <a:schemeClr val="tx1"/>
            </a:fontRef>
          </p:style>
        </p:cxnSp>
      </p:grpSp>
      <p:cxnSp>
        <p:nvCxnSpPr>
          <p:cNvPr id="26" name="Gerade Verbindung mit Pfeil 25">
            <a:extLst>
              <a:ext uri="{FF2B5EF4-FFF2-40B4-BE49-F238E27FC236}">
                <a16:creationId xmlns:a16="http://schemas.microsoft.com/office/drawing/2014/main" id="{4BF6E93A-7192-EB4A-BEF7-659241E05838}"/>
              </a:ext>
            </a:extLst>
          </p:cNvPr>
          <p:cNvCxnSpPr/>
          <p:nvPr/>
        </p:nvCxnSpPr>
        <p:spPr>
          <a:xfrm>
            <a:off x="7324530" y="3116425"/>
            <a:ext cx="0" cy="774441"/>
          </a:xfrm>
          <a:prstGeom prst="straightConnector1">
            <a:avLst/>
          </a:prstGeom>
          <a:ln>
            <a:solidFill>
              <a:srgbClr val="0070C0"/>
            </a:solidFill>
            <a:tailEnd type="triangle"/>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10547040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liennummernplatzhalter 2"/>
          <p:cNvSpPr>
            <a:spLocks noGrp="1"/>
          </p:cNvSpPr>
          <p:nvPr>
            <p:ph type="sldNum" sz="quarter" idx="12"/>
          </p:nvPr>
        </p:nvSpPr>
        <p:spPr>
          <a:xfrm>
            <a:off x="9814594" y="7214618"/>
            <a:ext cx="623782" cy="269546"/>
          </a:xfrm>
        </p:spPr>
        <p:txBody>
          <a:bodyPr>
            <a:normAutofit fontScale="77500" lnSpcReduction="20000"/>
          </a:bodyPr>
          <a:lstStyle/>
          <a:p>
            <a:fld id="{9889C296-15D4-E74A-895E-0A457A8331D7}" type="slidenum">
              <a:rPr lang="de-DE" smtClean="0"/>
              <a:pPr/>
              <a:t>26</a:t>
            </a:fld>
            <a:endParaRPr lang="de-DE" dirty="0"/>
          </a:p>
        </p:txBody>
      </p:sp>
      <p:sp>
        <p:nvSpPr>
          <p:cNvPr id="4" name="Titel 3"/>
          <p:cNvSpPr>
            <a:spLocks noGrp="1"/>
          </p:cNvSpPr>
          <p:nvPr>
            <p:ph type="title"/>
          </p:nvPr>
        </p:nvSpPr>
        <p:spPr>
          <a:xfrm>
            <a:off x="522164" y="324247"/>
            <a:ext cx="6696744" cy="849534"/>
          </a:xfrm>
        </p:spPr>
        <p:txBody>
          <a:bodyPr/>
          <a:lstStyle/>
          <a:p>
            <a:r>
              <a:rPr lang="de-DE" dirty="0"/>
              <a:t>Widerstandsmessung</a:t>
            </a:r>
          </a:p>
        </p:txBody>
      </p:sp>
      <p:sp>
        <p:nvSpPr>
          <p:cNvPr id="13" name="Inhaltsplatzhalter 5">
            <a:extLst>
              <a:ext uri="{FF2B5EF4-FFF2-40B4-BE49-F238E27FC236}">
                <a16:creationId xmlns:a16="http://schemas.microsoft.com/office/drawing/2014/main" id="{F3003A76-A65E-2C41-A55F-61299EBB8368}"/>
              </a:ext>
            </a:extLst>
          </p:cNvPr>
          <p:cNvSpPr>
            <a:spLocks noGrp="1"/>
          </p:cNvSpPr>
          <p:nvPr>
            <p:ph idx="1"/>
          </p:nvPr>
        </p:nvSpPr>
        <p:spPr>
          <a:xfrm>
            <a:off x="716458" y="1764294"/>
            <a:ext cx="9534948" cy="4990434"/>
          </a:xfrm>
        </p:spPr>
        <p:txBody>
          <a:bodyPr/>
          <a:lstStyle/>
          <a:p>
            <a:r>
              <a:rPr lang="de-DE" dirty="0"/>
              <a:t>Messgeräte:</a:t>
            </a:r>
          </a:p>
          <a:p>
            <a:pPr lvl="1"/>
            <a:r>
              <a:rPr lang="de-DE" dirty="0"/>
              <a:t>Multimeter</a:t>
            </a:r>
          </a:p>
          <a:p>
            <a:pPr lvl="1"/>
            <a:r>
              <a:rPr lang="de-DE" dirty="0"/>
              <a:t>Durchgangsprüfer</a:t>
            </a:r>
          </a:p>
          <a:p>
            <a:pPr lvl="1"/>
            <a:r>
              <a:rPr lang="de-DE" dirty="0"/>
              <a:t>Motortester</a:t>
            </a:r>
          </a:p>
          <a:p>
            <a:endParaRPr lang="de-DE" dirty="0"/>
          </a:p>
          <a:p>
            <a:endParaRPr lang="de-DE" dirty="0"/>
          </a:p>
          <a:p>
            <a:r>
              <a:rPr lang="de-DE" dirty="0"/>
              <a:t>Für die Messung eines Widerstandes ist dieser aus dem Stromkreis zu nehmen. </a:t>
            </a:r>
          </a:p>
          <a:p>
            <a:endParaRPr lang="de-DE" dirty="0"/>
          </a:p>
          <a:p>
            <a:r>
              <a:rPr lang="de-DE" dirty="0"/>
              <a:t>Es ist auch möglich, den Stromkreis um den Widerstand bzw. die Widerstände herum vom restlichen Stromkreis zu trennen.</a:t>
            </a:r>
          </a:p>
          <a:p>
            <a:endParaRPr lang="de-DE" dirty="0"/>
          </a:p>
        </p:txBody>
      </p:sp>
      <p:pic>
        <p:nvPicPr>
          <p:cNvPr id="14" name="Grafik 13" descr="Bildkorrekturen">
            <a:extLst>
              <a:ext uri="{FF2B5EF4-FFF2-40B4-BE49-F238E27FC236}">
                <a16:creationId xmlns:a16="http://schemas.microsoft.com/office/drawing/2014/main" id="{6FFD8636-4ABE-8E4C-9D5E-7746134A3392}"/>
              </a:ext>
            </a:extLst>
          </p:cNvPr>
          <p:cNvPicPr/>
          <p:nvPr/>
        </p:nvPicPr>
        <p:blipFill>
          <a:blip r:embed="rId2" cstate="print">
            <a:clrChange>
              <a:clrFrom>
                <a:srgbClr val="D8D8D8"/>
              </a:clrFrom>
              <a:clrTo>
                <a:srgbClr val="D8D8D8">
                  <a:alpha val="0"/>
                </a:srgbClr>
              </a:clrTo>
            </a:clrChange>
            <a:extLst>
              <a:ext uri="{BEBA8EAE-BF5A-486C-A8C5-ECC9F3942E4B}">
                <a14:imgProps xmlns:a14="http://schemas.microsoft.com/office/drawing/2010/main">
                  <a14:imgLayer r:embed="rId3">
                    <a14:imgEffect>
                      <a14:brightnessContrast bright="-20000" contrast="20000"/>
                    </a14:imgEffect>
                  </a14:imgLayer>
                </a14:imgProps>
              </a:ext>
              <a:ext uri="{28A0092B-C50C-407E-A947-70E740481C1C}">
                <a14:useLocalDpi xmlns:a14="http://schemas.microsoft.com/office/drawing/2010/main" val="0"/>
              </a:ext>
            </a:extLst>
          </a:blip>
          <a:srcRect/>
          <a:stretch>
            <a:fillRect/>
          </a:stretch>
        </p:blipFill>
        <p:spPr bwMode="auto">
          <a:xfrm>
            <a:off x="3618508" y="1626586"/>
            <a:ext cx="2592288" cy="1938020"/>
          </a:xfrm>
          <a:prstGeom prst="rect">
            <a:avLst/>
          </a:prstGeom>
          <a:noFill/>
          <a:ln>
            <a:noFill/>
          </a:ln>
        </p:spPr>
      </p:pic>
      <p:pic>
        <p:nvPicPr>
          <p:cNvPr id="15" name="Grafik 14" descr="Bildkorrekturen">
            <a:extLst>
              <a:ext uri="{FF2B5EF4-FFF2-40B4-BE49-F238E27FC236}">
                <a16:creationId xmlns:a16="http://schemas.microsoft.com/office/drawing/2014/main" id="{3F888A78-2A2E-6244-A59E-76F428978CB5}"/>
              </a:ext>
            </a:extLst>
          </p:cNvPr>
          <p:cNvPicPr/>
          <p:nvPr/>
        </p:nvPicPr>
        <p:blipFill>
          <a:blip r:embed="rId4" cstate="print">
            <a:clrChange>
              <a:clrFrom>
                <a:srgbClr val="D8D8D8"/>
              </a:clrFrom>
              <a:clrTo>
                <a:srgbClr val="D8D8D8">
                  <a:alpha val="0"/>
                </a:srgbClr>
              </a:clrTo>
            </a:clrChange>
            <a:extLst>
              <a:ext uri="{BEBA8EAE-BF5A-486C-A8C5-ECC9F3942E4B}">
                <a14:imgProps xmlns:a14="http://schemas.microsoft.com/office/drawing/2010/main">
                  <a14:imgLayer r:embed="rId5">
                    <a14:imgEffect>
                      <a14:brightnessContrast bright="-20000" contrast="20000"/>
                    </a14:imgEffect>
                  </a14:imgLayer>
                </a14:imgProps>
              </a:ext>
              <a:ext uri="{28A0092B-C50C-407E-A947-70E740481C1C}">
                <a14:useLocalDpi xmlns:a14="http://schemas.microsoft.com/office/drawing/2010/main" val="0"/>
              </a:ext>
            </a:extLst>
          </a:blip>
          <a:srcRect/>
          <a:stretch>
            <a:fillRect/>
          </a:stretch>
        </p:blipFill>
        <p:spPr bwMode="auto">
          <a:xfrm>
            <a:off x="6481519" y="1626587"/>
            <a:ext cx="2681605" cy="1938020"/>
          </a:xfrm>
          <a:prstGeom prst="rect">
            <a:avLst/>
          </a:prstGeom>
          <a:noFill/>
          <a:ln>
            <a:noFill/>
          </a:ln>
        </p:spPr>
      </p:pic>
    </p:spTree>
    <p:extLst>
      <p:ext uri="{BB962C8B-B14F-4D97-AF65-F5344CB8AC3E}">
        <p14:creationId xmlns:p14="http://schemas.microsoft.com/office/powerpoint/2010/main" val="173625773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liennummernplatzhalter 2"/>
          <p:cNvSpPr>
            <a:spLocks noGrp="1"/>
          </p:cNvSpPr>
          <p:nvPr>
            <p:ph type="sldNum" sz="quarter" idx="12"/>
          </p:nvPr>
        </p:nvSpPr>
        <p:spPr>
          <a:xfrm>
            <a:off x="9814594" y="7214618"/>
            <a:ext cx="623782" cy="269546"/>
          </a:xfrm>
        </p:spPr>
        <p:txBody>
          <a:bodyPr>
            <a:normAutofit fontScale="77500" lnSpcReduction="20000"/>
          </a:bodyPr>
          <a:lstStyle/>
          <a:p>
            <a:fld id="{9889C296-15D4-E74A-895E-0A457A8331D7}" type="slidenum">
              <a:rPr lang="de-DE" smtClean="0"/>
              <a:pPr/>
              <a:t>27</a:t>
            </a:fld>
            <a:endParaRPr lang="de-DE" dirty="0"/>
          </a:p>
        </p:txBody>
      </p:sp>
      <p:sp>
        <p:nvSpPr>
          <p:cNvPr id="4" name="Titel 3"/>
          <p:cNvSpPr>
            <a:spLocks noGrp="1"/>
          </p:cNvSpPr>
          <p:nvPr>
            <p:ph type="title"/>
          </p:nvPr>
        </p:nvSpPr>
        <p:spPr>
          <a:xfrm>
            <a:off x="522164" y="324247"/>
            <a:ext cx="6696744" cy="849534"/>
          </a:xfrm>
        </p:spPr>
        <p:txBody>
          <a:bodyPr/>
          <a:lstStyle/>
          <a:p>
            <a:r>
              <a:rPr lang="de-DE" dirty="0"/>
              <a:t>Reihenschaltung von Widerständen</a:t>
            </a:r>
          </a:p>
        </p:txBody>
      </p:sp>
      <p:sp>
        <p:nvSpPr>
          <p:cNvPr id="13" name="Inhaltsplatzhalter 5">
            <a:extLst>
              <a:ext uri="{FF2B5EF4-FFF2-40B4-BE49-F238E27FC236}">
                <a16:creationId xmlns:a16="http://schemas.microsoft.com/office/drawing/2014/main" id="{F3003A76-A65E-2C41-A55F-61299EBB8368}"/>
              </a:ext>
            </a:extLst>
          </p:cNvPr>
          <p:cNvSpPr>
            <a:spLocks noGrp="1"/>
          </p:cNvSpPr>
          <p:nvPr>
            <p:ph idx="1"/>
          </p:nvPr>
        </p:nvSpPr>
        <p:spPr>
          <a:xfrm>
            <a:off x="716458" y="1764294"/>
            <a:ext cx="9534948" cy="4990434"/>
          </a:xfrm>
        </p:spPr>
        <p:txBody>
          <a:bodyPr/>
          <a:lstStyle/>
          <a:p>
            <a:r>
              <a:rPr lang="de-DE" dirty="0"/>
              <a:t>Der Gesamtwiderstand </a:t>
            </a:r>
            <a:r>
              <a:rPr lang="de-DE" dirty="0" err="1"/>
              <a:t>Rges</a:t>
            </a:r>
            <a:r>
              <a:rPr lang="de-DE" dirty="0"/>
              <a:t>. einer Reihenschaltung errechnet sich sich indem man die Einzelwiderstände addiert:    </a:t>
            </a:r>
            <a:r>
              <a:rPr lang="de-DE" dirty="0" err="1"/>
              <a:t>Rges</a:t>
            </a:r>
            <a:r>
              <a:rPr lang="de-DE" dirty="0"/>
              <a:t>. = R1 + R2 + R3 ….</a:t>
            </a:r>
          </a:p>
          <a:p>
            <a:r>
              <a:rPr lang="de-DE" dirty="0"/>
              <a:t>Da es sich bei der Reihenschaltung um einen </a:t>
            </a:r>
            <a:r>
              <a:rPr lang="de-DE" dirty="0" err="1"/>
              <a:t>unverzweigten</a:t>
            </a:r>
            <a:r>
              <a:rPr lang="de-DE" dirty="0"/>
              <a:t> Stromkreis handelt fließt überall der gleiche Strom. Die Stromstärke I ist also überall in der Schaltung gleich groß.</a:t>
            </a:r>
          </a:p>
          <a:p>
            <a:endParaRPr lang="de-DE" dirty="0"/>
          </a:p>
        </p:txBody>
      </p:sp>
      <p:grpSp>
        <p:nvGrpSpPr>
          <p:cNvPr id="7" name="Gruppieren 6">
            <a:extLst>
              <a:ext uri="{FF2B5EF4-FFF2-40B4-BE49-F238E27FC236}">
                <a16:creationId xmlns:a16="http://schemas.microsoft.com/office/drawing/2014/main" id="{07E6EFC7-7485-B549-AF01-67948DE8F2DE}"/>
              </a:ext>
            </a:extLst>
          </p:cNvPr>
          <p:cNvGrpSpPr/>
          <p:nvPr/>
        </p:nvGrpSpPr>
        <p:grpSpPr>
          <a:xfrm>
            <a:off x="962268" y="3466432"/>
            <a:ext cx="5400000" cy="2441117"/>
            <a:chOff x="738188" y="1404367"/>
            <a:chExt cx="5400000" cy="2441117"/>
          </a:xfrm>
        </p:grpSpPr>
        <p:grpSp>
          <p:nvGrpSpPr>
            <p:cNvPr id="8" name="Gruppieren 7">
              <a:extLst>
                <a:ext uri="{FF2B5EF4-FFF2-40B4-BE49-F238E27FC236}">
                  <a16:creationId xmlns:a16="http://schemas.microsoft.com/office/drawing/2014/main" id="{38D9A2C0-FB2C-3B4C-8CE5-68C7A602351E}"/>
                </a:ext>
              </a:extLst>
            </p:cNvPr>
            <p:cNvGrpSpPr/>
            <p:nvPr/>
          </p:nvGrpSpPr>
          <p:grpSpPr>
            <a:xfrm>
              <a:off x="738188" y="1629813"/>
              <a:ext cx="5400000" cy="2215671"/>
              <a:chOff x="1247564" y="1629813"/>
              <a:chExt cx="8198273" cy="2215671"/>
            </a:xfrm>
          </p:grpSpPr>
          <p:grpSp>
            <p:nvGrpSpPr>
              <p:cNvPr id="10" name="Group 3">
                <a:extLst>
                  <a:ext uri="{FF2B5EF4-FFF2-40B4-BE49-F238E27FC236}">
                    <a16:creationId xmlns:a16="http://schemas.microsoft.com/office/drawing/2014/main" id="{37D229C1-28BC-F744-8B9A-D048A5C26223}"/>
                  </a:ext>
                </a:extLst>
              </p:cNvPr>
              <p:cNvGrpSpPr>
                <a:grpSpLocks/>
              </p:cNvGrpSpPr>
              <p:nvPr/>
            </p:nvGrpSpPr>
            <p:grpSpPr bwMode="auto">
              <a:xfrm>
                <a:off x="1247564" y="2732731"/>
                <a:ext cx="2762462" cy="497083"/>
                <a:chOff x="624" y="1038"/>
                <a:chExt cx="1488" cy="284"/>
              </a:xfrm>
            </p:grpSpPr>
            <p:grpSp>
              <p:nvGrpSpPr>
                <p:cNvPr id="48" name="Group 4">
                  <a:extLst>
                    <a:ext uri="{FF2B5EF4-FFF2-40B4-BE49-F238E27FC236}">
                      <a16:creationId xmlns:a16="http://schemas.microsoft.com/office/drawing/2014/main" id="{EBFA6C05-E43C-A042-8A39-A61FEB1DE43F}"/>
                    </a:ext>
                  </a:extLst>
                </p:cNvPr>
                <p:cNvGrpSpPr>
                  <a:grpSpLocks/>
                </p:cNvGrpSpPr>
                <p:nvPr/>
              </p:nvGrpSpPr>
              <p:grpSpPr bwMode="auto">
                <a:xfrm>
                  <a:off x="672" y="1056"/>
                  <a:ext cx="1440" cy="192"/>
                  <a:chOff x="672" y="1056"/>
                  <a:chExt cx="1440" cy="192"/>
                </a:xfrm>
              </p:grpSpPr>
              <p:sp>
                <p:nvSpPr>
                  <p:cNvPr id="51" name="Rectangle 5">
                    <a:extLst>
                      <a:ext uri="{FF2B5EF4-FFF2-40B4-BE49-F238E27FC236}">
                        <a16:creationId xmlns:a16="http://schemas.microsoft.com/office/drawing/2014/main" id="{F105D32B-4A57-FC45-A635-D3304D8B9A28}"/>
                      </a:ext>
                    </a:extLst>
                  </p:cNvPr>
                  <p:cNvSpPr>
                    <a:spLocks noChangeArrowheads="1"/>
                  </p:cNvSpPr>
                  <p:nvPr/>
                </p:nvSpPr>
                <p:spPr bwMode="auto">
                  <a:xfrm>
                    <a:off x="1008" y="1056"/>
                    <a:ext cx="768" cy="192"/>
                  </a:xfrm>
                  <a:prstGeom prst="rect">
                    <a:avLst/>
                  </a:prstGeom>
                  <a:noFill/>
                  <a:ln w="25400">
                    <a:solidFill>
                      <a:schemeClr val="tx1"/>
                    </a:solidFill>
                    <a:miter lim="800000"/>
                    <a:headEnd/>
                    <a:tailEnd/>
                  </a:ln>
                  <a:effectLst/>
                </p:spPr>
                <p:txBody>
                  <a:bodyPr wrap="none" anchor="ctr"/>
                  <a:lstStyle/>
                  <a:p>
                    <a:endParaRPr lang="de-DE">
                      <a:latin typeface="Arial" panose="020B0604020202020204" pitchFamily="34" charset="0"/>
                      <a:cs typeface="Arial" panose="020B0604020202020204" pitchFamily="34" charset="0"/>
                    </a:endParaRPr>
                  </a:p>
                </p:txBody>
              </p:sp>
              <p:sp>
                <p:nvSpPr>
                  <p:cNvPr id="52" name="Line 6">
                    <a:extLst>
                      <a:ext uri="{FF2B5EF4-FFF2-40B4-BE49-F238E27FC236}">
                        <a16:creationId xmlns:a16="http://schemas.microsoft.com/office/drawing/2014/main" id="{FC33A157-DC0F-B34C-8FE9-5E049B6195B8}"/>
                      </a:ext>
                    </a:extLst>
                  </p:cNvPr>
                  <p:cNvSpPr>
                    <a:spLocks noChangeShapeType="1"/>
                  </p:cNvSpPr>
                  <p:nvPr/>
                </p:nvSpPr>
                <p:spPr bwMode="auto">
                  <a:xfrm flipH="1">
                    <a:off x="672" y="1152"/>
                    <a:ext cx="336" cy="0"/>
                  </a:xfrm>
                  <a:prstGeom prst="line">
                    <a:avLst/>
                  </a:prstGeom>
                  <a:noFill/>
                  <a:ln w="25400">
                    <a:solidFill>
                      <a:schemeClr val="tx1"/>
                    </a:solidFill>
                    <a:round/>
                    <a:headEnd/>
                    <a:tailEnd/>
                  </a:ln>
                  <a:effectLst/>
                </p:spPr>
                <p:txBody>
                  <a:bodyPr/>
                  <a:lstStyle/>
                  <a:p>
                    <a:endParaRPr lang="de-DE">
                      <a:latin typeface="Arial" panose="020B0604020202020204" pitchFamily="34" charset="0"/>
                      <a:cs typeface="Arial" panose="020B0604020202020204" pitchFamily="34" charset="0"/>
                    </a:endParaRPr>
                  </a:p>
                </p:txBody>
              </p:sp>
              <p:sp>
                <p:nvSpPr>
                  <p:cNvPr id="53" name="Line 7">
                    <a:extLst>
                      <a:ext uri="{FF2B5EF4-FFF2-40B4-BE49-F238E27FC236}">
                        <a16:creationId xmlns:a16="http://schemas.microsoft.com/office/drawing/2014/main" id="{373F56BC-FE4B-7645-8273-EB4BD0C0E832}"/>
                      </a:ext>
                    </a:extLst>
                  </p:cNvPr>
                  <p:cNvSpPr>
                    <a:spLocks noChangeShapeType="1"/>
                  </p:cNvSpPr>
                  <p:nvPr/>
                </p:nvSpPr>
                <p:spPr bwMode="auto">
                  <a:xfrm flipH="1">
                    <a:off x="1776" y="1152"/>
                    <a:ext cx="336" cy="0"/>
                  </a:xfrm>
                  <a:prstGeom prst="line">
                    <a:avLst/>
                  </a:prstGeom>
                  <a:noFill/>
                  <a:ln w="25400">
                    <a:solidFill>
                      <a:schemeClr val="tx1"/>
                    </a:solidFill>
                    <a:round/>
                    <a:headEnd/>
                    <a:tailEnd/>
                  </a:ln>
                  <a:effectLst/>
                </p:spPr>
                <p:txBody>
                  <a:bodyPr/>
                  <a:lstStyle/>
                  <a:p>
                    <a:endParaRPr lang="de-DE">
                      <a:latin typeface="Arial" panose="020B0604020202020204" pitchFamily="34" charset="0"/>
                      <a:cs typeface="Arial" panose="020B0604020202020204" pitchFamily="34" charset="0"/>
                    </a:endParaRPr>
                  </a:p>
                </p:txBody>
              </p:sp>
            </p:grpSp>
            <p:sp>
              <p:nvSpPr>
                <p:cNvPr id="49" name="Oval 8">
                  <a:extLst>
                    <a:ext uri="{FF2B5EF4-FFF2-40B4-BE49-F238E27FC236}">
                      <a16:creationId xmlns:a16="http://schemas.microsoft.com/office/drawing/2014/main" id="{AE4726E3-BBF8-D74F-9A4B-7E47F4591772}"/>
                    </a:ext>
                  </a:extLst>
                </p:cNvPr>
                <p:cNvSpPr>
                  <a:spLocks noChangeArrowheads="1"/>
                </p:cNvSpPr>
                <p:nvPr/>
              </p:nvSpPr>
              <p:spPr bwMode="auto">
                <a:xfrm>
                  <a:off x="624" y="1104"/>
                  <a:ext cx="96" cy="96"/>
                </a:xfrm>
                <a:prstGeom prst="ellipse">
                  <a:avLst/>
                </a:prstGeom>
                <a:solidFill>
                  <a:schemeClr val="tx1"/>
                </a:solidFill>
                <a:ln w="9525">
                  <a:solidFill>
                    <a:schemeClr val="tx1"/>
                  </a:solidFill>
                  <a:round/>
                  <a:headEnd/>
                  <a:tailEnd/>
                </a:ln>
                <a:effectLst/>
              </p:spPr>
              <p:txBody>
                <a:bodyPr wrap="none" anchor="ctr"/>
                <a:lstStyle/>
                <a:p>
                  <a:endParaRPr lang="de-DE">
                    <a:latin typeface="Arial" panose="020B0604020202020204" pitchFamily="34" charset="0"/>
                    <a:cs typeface="Arial" panose="020B0604020202020204" pitchFamily="34" charset="0"/>
                  </a:endParaRPr>
                </a:p>
              </p:txBody>
            </p:sp>
            <p:sp>
              <p:nvSpPr>
                <p:cNvPr id="50" name="Text Box 9">
                  <a:extLst>
                    <a:ext uri="{FF2B5EF4-FFF2-40B4-BE49-F238E27FC236}">
                      <a16:creationId xmlns:a16="http://schemas.microsoft.com/office/drawing/2014/main" id="{7F8D4EE3-ED29-2144-85F6-02DD0318366D}"/>
                    </a:ext>
                  </a:extLst>
                </p:cNvPr>
                <p:cNvSpPr txBox="1">
                  <a:spLocks noChangeArrowheads="1"/>
                </p:cNvSpPr>
                <p:nvPr/>
              </p:nvSpPr>
              <p:spPr bwMode="auto">
                <a:xfrm>
                  <a:off x="1200" y="1038"/>
                  <a:ext cx="528" cy="284"/>
                </a:xfrm>
                <a:prstGeom prst="rect">
                  <a:avLst/>
                </a:prstGeom>
                <a:noFill/>
                <a:ln w="9525">
                  <a:noFill/>
                  <a:miter lim="800000"/>
                  <a:headEnd/>
                  <a:tailEnd/>
                </a:ln>
                <a:effectLst/>
              </p:spPr>
              <p:txBody>
                <a:bodyPr wrap="square">
                  <a:spAutoFit/>
                </a:bodyPr>
                <a:lstStyle/>
                <a:p>
                  <a:pPr eaLnBrk="1" hangingPunct="1">
                    <a:spcBef>
                      <a:spcPct val="50000"/>
                    </a:spcBef>
                  </a:pPr>
                  <a:r>
                    <a:rPr lang="de-DE" sz="2000" b="0" dirty="0">
                      <a:latin typeface="Arial" panose="020B0604020202020204" pitchFamily="34" charset="0"/>
                      <a:cs typeface="Arial" panose="020B0604020202020204" pitchFamily="34" charset="0"/>
                    </a:rPr>
                    <a:t>R 1</a:t>
                  </a:r>
                </a:p>
              </p:txBody>
            </p:sp>
          </p:grpSp>
          <p:grpSp>
            <p:nvGrpSpPr>
              <p:cNvPr id="11" name="Group 10">
                <a:extLst>
                  <a:ext uri="{FF2B5EF4-FFF2-40B4-BE49-F238E27FC236}">
                    <a16:creationId xmlns:a16="http://schemas.microsoft.com/office/drawing/2014/main" id="{5EA7A248-2DF4-EE4B-80D3-EBEC5E73F896}"/>
                  </a:ext>
                </a:extLst>
              </p:cNvPr>
              <p:cNvGrpSpPr>
                <a:grpSpLocks/>
              </p:cNvGrpSpPr>
              <p:nvPr/>
            </p:nvGrpSpPr>
            <p:grpSpPr bwMode="auto">
              <a:xfrm>
                <a:off x="4010025" y="2732731"/>
                <a:ext cx="2673350" cy="497083"/>
                <a:chOff x="2112" y="1038"/>
                <a:chExt cx="1440" cy="284"/>
              </a:xfrm>
            </p:grpSpPr>
            <p:grpSp>
              <p:nvGrpSpPr>
                <p:cNvPr id="43" name="Group 11">
                  <a:extLst>
                    <a:ext uri="{FF2B5EF4-FFF2-40B4-BE49-F238E27FC236}">
                      <a16:creationId xmlns:a16="http://schemas.microsoft.com/office/drawing/2014/main" id="{037F3D61-1F3F-B946-ADA0-0E968BCF8830}"/>
                    </a:ext>
                  </a:extLst>
                </p:cNvPr>
                <p:cNvGrpSpPr>
                  <a:grpSpLocks/>
                </p:cNvGrpSpPr>
                <p:nvPr/>
              </p:nvGrpSpPr>
              <p:grpSpPr bwMode="auto">
                <a:xfrm>
                  <a:off x="2112" y="1056"/>
                  <a:ext cx="1440" cy="192"/>
                  <a:chOff x="672" y="1056"/>
                  <a:chExt cx="1440" cy="192"/>
                </a:xfrm>
              </p:grpSpPr>
              <p:sp>
                <p:nvSpPr>
                  <p:cNvPr id="45" name="Rectangle 12">
                    <a:extLst>
                      <a:ext uri="{FF2B5EF4-FFF2-40B4-BE49-F238E27FC236}">
                        <a16:creationId xmlns:a16="http://schemas.microsoft.com/office/drawing/2014/main" id="{40F8130C-8D1A-EE43-ACF6-9B9E0E164F8D}"/>
                      </a:ext>
                    </a:extLst>
                  </p:cNvPr>
                  <p:cNvSpPr>
                    <a:spLocks noChangeArrowheads="1"/>
                  </p:cNvSpPr>
                  <p:nvPr/>
                </p:nvSpPr>
                <p:spPr bwMode="auto">
                  <a:xfrm>
                    <a:off x="1008" y="1056"/>
                    <a:ext cx="768" cy="192"/>
                  </a:xfrm>
                  <a:prstGeom prst="rect">
                    <a:avLst/>
                  </a:prstGeom>
                  <a:noFill/>
                  <a:ln w="25400">
                    <a:solidFill>
                      <a:schemeClr val="tx1"/>
                    </a:solidFill>
                    <a:miter lim="800000"/>
                    <a:headEnd/>
                    <a:tailEnd/>
                  </a:ln>
                  <a:effectLst/>
                </p:spPr>
                <p:txBody>
                  <a:bodyPr wrap="none" anchor="ctr"/>
                  <a:lstStyle/>
                  <a:p>
                    <a:endParaRPr lang="de-DE">
                      <a:latin typeface="Arial" panose="020B0604020202020204" pitchFamily="34" charset="0"/>
                      <a:cs typeface="Arial" panose="020B0604020202020204" pitchFamily="34" charset="0"/>
                    </a:endParaRPr>
                  </a:p>
                </p:txBody>
              </p:sp>
              <p:sp>
                <p:nvSpPr>
                  <p:cNvPr id="46" name="Line 13">
                    <a:extLst>
                      <a:ext uri="{FF2B5EF4-FFF2-40B4-BE49-F238E27FC236}">
                        <a16:creationId xmlns:a16="http://schemas.microsoft.com/office/drawing/2014/main" id="{6C44A67D-4B30-6A48-8404-7FBFAD6ED895}"/>
                      </a:ext>
                    </a:extLst>
                  </p:cNvPr>
                  <p:cNvSpPr>
                    <a:spLocks noChangeShapeType="1"/>
                  </p:cNvSpPr>
                  <p:nvPr/>
                </p:nvSpPr>
                <p:spPr bwMode="auto">
                  <a:xfrm flipH="1">
                    <a:off x="672" y="1152"/>
                    <a:ext cx="336" cy="0"/>
                  </a:xfrm>
                  <a:prstGeom prst="line">
                    <a:avLst/>
                  </a:prstGeom>
                  <a:noFill/>
                  <a:ln w="25400">
                    <a:solidFill>
                      <a:schemeClr val="tx1"/>
                    </a:solidFill>
                    <a:round/>
                    <a:headEnd/>
                    <a:tailEnd/>
                  </a:ln>
                  <a:effectLst/>
                </p:spPr>
                <p:txBody>
                  <a:bodyPr/>
                  <a:lstStyle/>
                  <a:p>
                    <a:endParaRPr lang="de-DE">
                      <a:latin typeface="Arial" panose="020B0604020202020204" pitchFamily="34" charset="0"/>
                      <a:cs typeface="Arial" panose="020B0604020202020204" pitchFamily="34" charset="0"/>
                    </a:endParaRPr>
                  </a:p>
                </p:txBody>
              </p:sp>
              <p:sp>
                <p:nvSpPr>
                  <p:cNvPr id="47" name="Line 14">
                    <a:extLst>
                      <a:ext uri="{FF2B5EF4-FFF2-40B4-BE49-F238E27FC236}">
                        <a16:creationId xmlns:a16="http://schemas.microsoft.com/office/drawing/2014/main" id="{E286CB70-0D86-F849-A056-9055F5AF407A}"/>
                      </a:ext>
                    </a:extLst>
                  </p:cNvPr>
                  <p:cNvSpPr>
                    <a:spLocks noChangeShapeType="1"/>
                  </p:cNvSpPr>
                  <p:nvPr/>
                </p:nvSpPr>
                <p:spPr bwMode="auto">
                  <a:xfrm flipH="1">
                    <a:off x="1776" y="1152"/>
                    <a:ext cx="336" cy="0"/>
                  </a:xfrm>
                  <a:prstGeom prst="line">
                    <a:avLst/>
                  </a:prstGeom>
                  <a:noFill/>
                  <a:ln w="25400">
                    <a:solidFill>
                      <a:schemeClr val="tx1"/>
                    </a:solidFill>
                    <a:round/>
                    <a:headEnd/>
                    <a:tailEnd/>
                  </a:ln>
                  <a:effectLst/>
                </p:spPr>
                <p:txBody>
                  <a:bodyPr/>
                  <a:lstStyle/>
                  <a:p>
                    <a:endParaRPr lang="de-DE">
                      <a:latin typeface="Arial" panose="020B0604020202020204" pitchFamily="34" charset="0"/>
                      <a:cs typeface="Arial" panose="020B0604020202020204" pitchFamily="34" charset="0"/>
                    </a:endParaRPr>
                  </a:p>
                </p:txBody>
              </p:sp>
            </p:grpSp>
            <p:sp>
              <p:nvSpPr>
                <p:cNvPr id="44" name="Text Box 15">
                  <a:extLst>
                    <a:ext uri="{FF2B5EF4-FFF2-40B4-BE49-F238E27FC236}">
                      <a16:creationId xmlns:a16="http://schemas.microsoft.com/office/drawing/2014/main" id="{3ECAA508-3570-B746-ACBA-3A91D2D9D901}"/>
                    </a:ext>
                  </a:extLst>
                </p:cNvPr>
                <p:cNvSpPr txBox="1">
                  <a:spLocks noChangeArrowheads="1"/>
                </p:cNvSpPr>
                <p:nvPr/>
              </p:nvSpPr>
              <p:spPr bwMode="auto">
                <a:xfrm>
                  <a:off x="2640" y="1038"/>
                  <a:ext cx="597" cy="284"/>
                </a:xfrm>
                <a:prstGeom prst="rect">
                  <a:avLst/>
                </a:prstGeom>
                <a:noFill/>
                <a:ln w="9525">
                  <a:noFill/>
                  <a:miter lim="800000"/>
                  <a:headEnd/>
                  <a:tailEnd/>
                </a:ln>
                <a:effectLst/>
              </p:spPr>
              <p:txBody>
                <a:bodyPr wrap="square">
                  <a:spAutoFit/>
                </a:bodyPr>
                <a:lstStyle/>
                <a:p>
                  <a:pPr eaLnBrk="1" hangingPunct="1">
                    <a:spcBef>
                      <a:spcPct val="50000"/>
                    </a:spcBef>
                  </a:pPr>
                  <a:r>
                    <a:rPr lang="de-DE" sz="2000" b="0" dirty="0">
                      <a:latin typeface="Arial" panose="020B0604020202020204" pitchFamily="34" charset="0"/>
                      <a:cs typeface="Arial" panose="020B0604020202020204" pitchFamily="34" charset="0"/>
                    </a:rPr>
                    <a:t>R 2</a:t>
                  </a:r>
                </a:p>
              </p:txBody>
            </p:sp>
          </p:grpSp>
          <p:grpSp>
            <p:nvGrpSpPr>
              <p:cNvPr id="12" name="Group 16">
                <a:extLst>
                  <a:ext uri="{FF2B5EF4-FFF2-40B4-BE49-F238E27FC236}">
                    <a16:creationId xmlns:a16="http://schemas.microsoft.com/office/drawing/2014/main" id="{52CA0AC6-A53F-9448-A8D4-1EC382B946C5}"/>
                  </a:ext>
                </a:extLst>
              </p:cNvPr>
              <p:cNvGrpSpPr>
                <a:grpSpLocks/>
              </p:cNvGrpSpPr>
              <p:nvPr/>
            </p:nvGrpSpPr>
            <p:grpSpPr bwMode="auto">
              <a:xfrm>
                <a:off x="6683375" y="2732731"/>
                <a:ext cx="2762462" cy="497083"/>
                <a:chOff x="3552" y="1038"/>
                <a:chExt cx="1488" cy="284"/>
              </a:xfrm>
            </p:grpSpPr>
            <p:grpSp>
              <p:nvGrpSpPr>
                <p:cNvPr id="37" name="Group 17">
                  <a:extLst>
                    <a:ext uri="{FF2B5EF4-FFF2-40B4-BE49-F238E27FC236}">
                      <a16:creationId xmlns:a16="http://schemas.microsoft.com/office/drawing/2014/main" id="{9720B78A-2EC1-834F-A191-A50DC136AB35}"/>
                    </a:ext>
                  </a:extLst>
                </p:cNvPr>
                <p:cNvGrpSpPr>
                  <a:grpSpLocks/>
                </p:cNvGrpSpPr>
                <p:nvPr/>
              </p:nvGrpSpPr>
              <p:grpSpPr bwMode="auto">
                <a:xfrm>
                  <a:off x="3552" y="1056"/>
                  <a:ext cx="1440" cy="192"/>
                  <a:chOff x="672" y="1056"/>
                  <a:chExt cx="1440" cy="192"/>
                </a:xfrm>
              </p:grpSpPr>
              <p:sp>
                <p:nvSpPr>
                  <p:cNvPr id="40" name="Rectangle 18">
                    <a:extLst>
                      <a:ext uri="{FF2B5EF4-FFF2-40B4-BE49-F238E27FC236}">
                        <a16:creationId xmlns:a16="http://schemas.microsoft.com/office/drawing/2014/main" id="{E9A7D0D4-6818-6049-A886-C21FFC81118F}"/>
                      </a:ext>
                    </a:extLst>
                  </p:cNvPr>
                  <p:cNvSpPr>
                    <a:spLocks noChangeArrowheads="1"/>
                  </p:cNvSpPr>
                  <p:nvPr/>
                </p:nvSpPr>
                <p:spPr bwMode="auto">
                  <a:xfrm>
                    <a:off x="1008" y="1056"/>
                    <a:ext cx="768" cy="192"/>
                  </a:xfrm>
                  <a:prstGeom prst="rect">
                    <a:avLst/>
                  </a:prstGeom>
                  <a:noFill/>
                  <a:ln w="25400">
                    <a:solidFill>
                      <a:schemeClr val="tx1"/>
                    </a:solidFill>
                    <a:miter lim="800000"/>
                    <a:headEnd/>
                    <a:tailEnd/>
                  </a:ln>
                  <a:effectLst/>
                </p:spPr>
                <p:txBody>
                  <a:bodyPr wrap="none" anchor="ctr"/>
                  <a:lstStyle/>
                  <a:p>
                    <a:endParaRPr lang="de-DE">
                      <a:latin typeface="Arial" panose="020B0604020202020204" pitchFamily="34" charset="0"/>
                      <a:cs typeface="Arial" panose="020B0604020202020204" pitchFamily="34" charset="0"/>
                    </a:endParaRPr>
                  </a:p>
                </p:txBody>
              </p:sp>
              <p:sp>
                <p:nvSpPr>
                  <p:cNvPr id="41" name="Line 19">
                    <a:extLst>
                      <a:ext uri="{FF2B5EF4-FFF2-40B4-BE49-F238E27FC236}">
                        <a16:creationId xmlns:a16="http://schemas.microsoft.com/office/drawing/2014/main" id="{3A2F249D-921E-B043-A11F-46D77723617A}"/>
                      </a:ext>
                    </a:extLst>
                  </p:cNvPr>
                  <p:cNvSpPr>
                    <a:spLocks noChangeShapeType="1"/>
                  </p:cNvSpPr>
                  <p:nvPr/>
                </p:nvSpPr>
                <p:spPr bwMode="auto">
                  <a:xfrm flipH="1">
                    <a:off x="672" y="1152"/>
                    <a:ext cx="336" cy="0"/>
                  </a:xfrm>
                  <a:prstGeom prst="line">
                    <a:avLst/>
                  </a:prstGeom>
                  <a:noFill/>
                  <a:ln w="25400">
                    <a:solidFill>
                      <a:schemeClr val="tx1"/>
                    </a:solidFill>
                    <a:round/>
                    <a:headEnd/>
                    <a:tailEnd/>
                  </a:ln>
                  <a:effectLst/>
                </p:spPr>
                <p:txBody>
                  <a:bodyPr/>
                  <a:lstStyle/>
                  <a:p>
                    <a:endParaRPr lang="de-DE">
                      <a:latin typeface="Arial" panose="020B0604020202020204" pitchFamily="34" charset="0"/>
                      <a:cs typeface="Arial" panose="020B0604020202020204" pitchFamily="34" charset="0"/>
                    </a:endParaRPr>
                  </a:p>
                </p:txBody>
              </p:sp>
              <p:sp>
                <p:nvSpPr>
                  <p:cNvPr id="42" name="Line 20">
                    <a:extLst>
                      <a:ext uri="{FF2B5EF4-FFF2-40B4-BE49-F238E27FC236}">
                        <a16:creationId xmlns:a16="http://schemas.microsoft.com/office/drawing/2014/main" id="{C3707F7F-29CA-9B4F-96CF-777EE1B51736}"/>
                      </a:ext>
                    </a:extLst>
                  </p:cNvPr>
                  <p:cNvSpPr>
                    <a:spLocks noChangeShapeType="1"/>
                  </p:cNvSpPr>
                  <p:nvPr/>
                </p:nvSpPr>
                <p:spPr bwMode="auto">
                  <a:xfrm flipH="1">
                    <a:off x="1776" y="1152"/>
                    <a:ext cx="336" cy="0"/>
                  </a:xfrm>
                  <a:prstGeom prst="line">
                    <a:avLst/>
                  </a:prstGeom>
                  <a:noFill/>
                  <a:ln w="25400">
                    <a:solidFill>
                      <a:schemeClr val="tx1"/>
                    </a:solidFill>
                    <a:round/>
                    <a:headEnd/>
                    <a:tailEnd/>
                  </a:ln>
                  <a:effectLst/>
                </p:spPr>
                <p:txBody>
                  <a:bodyPr/>
                  <a:lstStyle/>
                  <a:p>
                    <a:endParaRPr lang="de-DE">
                      <a:latin typeface="Arial" panose="020B0604020202020204" pitchFamily="34" charset="0"/>
                      <a:cs typeface="Arial" panose="020B0604020202020204" pitchFamily="34" charset="0"/>
                    </a:endParaRPr>
                  </a:p>
                </p:txBody>
              </p:sp>
            </p:grpSp>
            <p:sp>
              <p:nvSpPr>
                <p:cNvPr id="38" name="Oval 21">
                  <a:extLst>
                    <a:ext uri="{FF2B5EF4-FFF2-40B4-BE49-F238E27FC236}">
                      <a16:creationId xmlns:a16="http://schemas.microsoft.com/office/drawing/2014/main" id="{1904429A-CFA2-D341-866E-7BBA15C6D542}"/>
                    </a:ext>
                  </a:extLst>
                </p:cNvPr>
                <p:cNvSpPr>
                  <a:spLocks noChangeArrowheads="1"/>
                </p:cNvSpPr>
                <p:nvPr/>
              </p:nvSpPr>
              <p:spPr bwMode="auto">
                <a:xfrm>
                  <a:off x="4944" y="1104"/>
                  <a:ext cx="96" cy="96"/>
                </a:xfrm>
                <a:prstGeom prst="ellipse">
                  <a:avLst/>
                </a:prstGeom>
                <a:solidFill>
                  <a:schemeClr val="tx1"/>
                </a:solidFill>
                <a:ln w="9525">
                  <a:solidFill>
                    <a:schemeClr val="tx1"/>
                  </a:solidFill>
                  <a:round/>
                  <a:headEnd/>
                  <a:tailEnd/>
                </a:ln>
                <a:effectLst/>
              </p:spPr>
              <p:txBody>
                <a:bodyPr wrap="none" anchor="ctr"/>
                <a:lstStyle/>
                <a:p>
                  <a:endParaRPr lang="de-DE">
                    <a:latin typeface="Arial" panose="020B0604020202020204" pitchFamily="34" charset="0"/>
                    <a:cs typeface="Arial" panose="020B0604020202020204" pitchFamily="34" charset="0"/>
                  </a:endParaRPr>
                </a:p>
              </p:txBody>
            </p:sp>
            <p:sp>
              <p:nvSpPr>
                <p:cNvPr id="39" name="Text Box 22">
                  <a:extLst>
                    <a:ext uri="{FF2B5EF4-FFF2-40B4-BE49-F238E27FC236}">
                      <a16:creationId xmlns:a16="http://schemas.microsoft.com/office/drawing/2014/main" id="{E01D3250-16B0-AC40-B8F9-EA382D909854}"/>
                    </a:ext>
                  </a:extLst>
                </p:cNvPr>
                <p:cNvSpPr txBox="1">
                  <a:spLocks noChangeArrowheads="1"/>
                </p:cNvSpPr>
                <p:nvPr/>
              </p:nvSpPr>
              <p:spPr bwMode="auto">
                <a:xfrm>
                  <a:off x="4080" y="1038"/>
                  <a:ext cx="536" cy="284"/>
                </a:xfrm>
                <a:prstGeom prst="rect">
                  <a:avLst/>
                </a:prstGeom>
                <a:noFill/>
                <a:ln w="9525">
                  <a:noFill/>
                  <a:miter lim="800000"/>
                  <a:headEnd/>
                  <a:tailEnd/>
                </a:ln>
                <a:effectLst/>
              </p:spPr>
              <p:txBody>
                <a:bodyPr wrap="square">
                  <a:spAutoFit/>
                </a:bodyPr>
                <a:lstStyle/>
                <a:p>
                  <a:pPr eaLnBrk="1" hangingPunct="1">
                    <a:spcBef>
                      <a:spcPct val="50000"/>
                    </a:spcBef>
                  </a:pPr>
                  <a:r>
                    <a:rPr lang="de-DE" sz="2000" b="0" dirty="0">
                      <a:latin typeface="Arial" panose="020B0604020202020204" pitchFamily="34" charset="0"/>
                      <a:cs typeface="Arial" panose="020B0604020202020204" pitchFamily="34" charset="0"/>
                    </a:rPr>
                    <a:t>R 3</a:t>
                  </a:r>
                </a:p>
              </p:txBody>
            </p:sp>
          </p:grpSp>
          <p:sp>
            <p:nvSpPr>
              <p:cNvPr id="16" name="Line 46">
                <a:extLst>
                  <a:ext uri="{FF2B5EF4-FFF2-40B4-BE49-F238E27FC236}">
                    <a16:creationId xmlns:a16="http://schemas.microsoft.com/office/drawing/2014/main" id="{ED12DAF4-645A-824D-952A-F58A8F9D4F56}"/>
                  </a:ext>
                </a:extLst>
              </p:cNvPr>
              <p:cNvSpPr>
                <a:spLocks noChangeShapeType="1"/>
              </p:cNvSpPr>
              <p:nvPr/>
            </p:nvSpPr>
            <p:spPr bwMode="auto">
              <a:xfrm flipH="1" flipV="1">
                <a:off x="1691014" y="1630515"/>
                <a:ext cx="2108" cy="1289825"/>
              </a:xfrm>
              <a:prstGeom prst="line">
                <a:avLst/>
              </a:prstGeom>
              <a:noFill/>
              <a:ln w="9525">
                <a:solidFill>
                  <a:srgbClr val="0000CC"/>
                </a:solidFill>
                <a:round/>
                <a:headEnd/>
                <a:tailEnd/>
              </a:ln>
              <a:effectLst/>
            </p:spPr>
            <p:txBody>
              <a:bodyPr lIns="99536" tIns="49770" rIns="99536" bIns="49770"/>
              <a:lstStyle/>
              <a:p>
                <a:endParaRPr lang="de-DE">
                  <a:latin typeface="Arial" panose="020B0604020202020204" pitchFamily="34" charset="0"/>
                  <a:cs typeface="Arial" panose="020B0604020202020204" pitchFamily="34" charset="0"/>
                </a:endParaRPr>
              </a:p>
            </p:txBody>
          </p:sp>
          <p:sp>
            <p:nvSpPr>
              <p:cNvPr id="17" name="Line 47">
                <a:extLst>
                  <a:ext uri="{FF2B5EF4-FFF2-40B4-BE49-F238E27FC236}">
                    <a16:creationId xmlns:a16="http://schemas.microsoft.com/office/drawing/2014/main" id="{85F2B1FD-A6A9-9B4D-A02A-7EA64D3A5D90}"/>
                  </a:ext>
                </a:extLst>
              </p:cNvPr>
              <p:cNvSpPr>
                <a:spLocks noChangeShapeType="1"/>
              </p:cNvSpPr>
              <p:nvPr/>
            </p:nvSpPr>
            <p:spPr bwMode="auto">
              <a:xfrm flipH="1" flipV="1">
                <a:off x="4005335" y="2132088"/>
                <a:ext cx="4695" cy="788251"/>
              </a:xfrm>
              <a:prstGeom prst="line">
                <a:avLst/>
              </a:prstGeom>
              <a:noFill/>
              <a:ln w="9525">
                <a:solidFill>
                  <a:srgbClr val="0000CC"/>
                </a:solidFill>
                <a:round/>
                <a:headEnd/>
                <a:tailEnd/>
              </a:ln>
              <a:effectLst/>
            </p:spPr>
            <p:txBody>
              <a:bodyPr lIns="99536" tIns="49770" rIns="99536" bIns="49770"/>
              <a:lstStyle/>
              <a:p>
                <a:endParaRPr lang="de-DE">
                  <a:latin typeface="Arial" panose="020B0604020202020204" pitchFamily="34" charset="0"/>
                  <a:cs typeface="Arial" panose="020B0604020202020204" pitchFamily="34" charset="0"/>
                </a:endParaRPr>
              </a:p>
            </p:txBody>
          </p:sp>
          <p:sp>
            <p:nvSpPr>
              <p:cNvPr id="18" name="Line 48">
                <a:extLst>
                  <a:ext uri="{FF2B5EF4-FFF2-40B4-BE49-F238E27FC236}">
                    <a16:creationId xmlns:a16="http://schemas.microsoft.com/office/drawing/2014/main" id="{D39FAE39-63EC-DE4A-AA56-818640AF262A}"/>
                  </a:ext>
                </a:extLst>
              </p:cNvPr>
              <p:cNvSpPr>
                <a:spLocks noChangeShapeType="1"/>
              </p:cNvSpPr>
              <p:nvPr/>
            </p:nvSpPr>
            <p:spPr bwMode="auto">
              <a:xfrm flipV="1">
                <a:off x="6683375" y="2164209"/>
                <a:ext cx="0" cy="756126"/>
              </a:xfrm>
              <a:prstGeom prst="line">
                <a:avLst/>
              </a:prstGeom>
              <a:noFill/>
              <a:ln w="9525">
                <a:solidFill>
                  <a:srgbClr val="0000CC"/>
                </a:solidFill>
                <a:round/>
                <a:headEnd/>
                <a:tailEnd/>
              </a:ln>
              <a:effectLst/>
            </p:spPr>
            <p:txBody>
              <a:bodyPr lIns="99536" tIns="49770" rIns="99536" bIns="49770"/>
              <a:lstStyle/>
              <a:p>
                <a:endParaRPr lang="de-DE">
                  <a:latin typeface="Arial" panose="020B0604020202020204" pitchFamily="34" charset="0"/>
                  <a:cs typeface="Arial" panose="020B0604020202020204" pitchFamily="34" charset="0"/>
                </a:endParaRPr>
              </a:p>
            </p:txBody>
          </p:sp>
          <p:sp>
            <p:nvSpPr>
              <p:cNvPr id="19" name="Line 49">
                <a:extLst>
                  <a:ext uri="{FF2B5EF4-FFF2-40B4-BE49-F238E27FC236}">
                    <a16:creationId xmlns:a16="http://schemas.microsoft.com/office/drawing/2014/main" id="{8E62C12A-ABB0-0244-AF0F-95E8C46E7BAC}"/>
                  </a:ext>
                </a:extLst>
              </p:cNvPr>
              <p:cNvSpPr>
                <a:spLocks noChangeShapeType="1"/>
              </p:cNvSpPr>
              <p:nvPr/>
            </p:nvSpPr>
            <p:spPr bwMode="auto">
              <a:xfrm flipV="1">
                <a:off x="9000278" y="1629813"/>
                <a:ext cx="2053" cy="1290527"/>
              </a:xfrm>
              <a:prstGeom prst="line">
                <a:avLst/>
              </a:prstGeom>
              <a:noFill/>
              <a:ln w="9525">
                <a:solidFill>
                  <a:srgbClr val="0000CC"/>
                </a:solidFill>
                <a:round/>
                <a:headEnd/>
                <a:tailEnd/>
              </a:ln>
              <a:effectLst/>
            </p:spPr>
            <p:txBody>
              <a:bodyPr lIns="99536" tIns="49770" rIns="99536" bIns="49770"/>
              <a:lstStyle/>
              <a:p>
                <a:endParaRPr lang="de-DE">
                  <a:latin typeface="Arial" panose="020B0604020202020204" pitchFamily="34" charset="0"/>
                  <a:cs typeface="Arial" panose="020B0604020202020204" pitchFamily="34" charset="0"/>
                </a:endParaRPr>
              </a:p>
            </p:txBody>
          </p:sp>
          <p:sp>
            <p:nvSpPr>
              <p:cNvPr id="20" name="Line 50">
                <a:extLst>
                  <a:ext uri="{FF2B5EF4-FFF2-40B4-BE49-F238E27FC236}">
                    <a16:creationId xmlns:a16="http://schemas.microsoft.com/office/drawing/2014/main" id="{5B5208DE-03A3-5E41-85D0-FA10587292BB}"/>
                  </a:ext>
                </a:extLst>
              </p:cNvPr>
              <p:cNvSpPr>
                <a:spLocks noChangeShapeType="1"/>
              </p:cNvSpPr>
              <p:nvPr/>
            </p:nvSpPr>
            <p:spPr bwMode="auto">
              <a:xfrm>
                <a:off x="1693124" y="2332237"/>
                <a:ext cx="2316903" cy="0"/>
              </a:xfrm>
              <a:prstGeom prst="line">
                <a:avLst/>
              </a:prstGeom>
              <a:noFill/>
              <a:ln w="9525">
                <a:solidFill>
                  <a:srgbClr val="0000CC"/>
                </a:solidFill>
                <a:round/>
                <a:headEnd type="triangle" w="med" len="med"/>
                <a:tailEnd type="triangle" w="med" len="med"/>
              </a:ln>
              <a:effectLst/>
            </p:spPr>
            <p:txBody>
              <a:bodyPr lIns="99536" tIns="49770" rIns="99536" bIns="49770"/>
              <a:lstStyle/>
              <a:p>
                <a:endParaRPr lang="de-DE">
                  <a:latin typeface="Arial" panose="020B0604020202020204" pitchFamily="34" charset="0"/>
                  <a:cs typeface="Arial" panose="020B0604020202020204" pitchFamily="34" charset="0"/>
                </a:endParaRPr>
              </a:p>
            </p:txBody>
          </p:sp>
          <p:sp>
            <p:nvSpPr>
              <p:cNvPr id="21" name="Line 51">
                <a:extLst>
                  <a:ext uri="{FF2B5EF4-FFF2-40B4-BE49-F238E27FC236}">
                    <a16:creationId xmlns:a16="http://schemas.microsoft.com/office/drawing/2014/main" id="{B5175697-7E0C-424F-93E3-085AECBD8578}"/>
                  </a:ext>
                </a:extLst>
              </p:cNvPr>
              <p:cNvSpPr>
                <a:spLocks noChangeShapeType="1"/>
              </p:cNvSpPr>
              <p:nvPr/>
            </p:nvSpPr>
            <p:spPr bwMode="auto">
              <a:xfrm>
                <a:off x="6683376" y="2332237"/>
                <a:ext cx="2316903" cy="0"/>
              </a:xfrm>
              <a:prstGeom prst="line">
                <a:avLst/>
              </a:prstGeom>
              <a:noFill/>
              <a:ln w="9525">
                <a:solidFill>
                  <a:srgbClr val="0000CC"/>
                </a:solidFill>
                <a:round/>
                <a:headEnd type="triangle" w="med" len="med"/>
                <a:tailEnd type="triangle" w="med" len="med"/>
              </a:ln>
              <a:effectLst/>
            </p:spPr>
            <p:txBody>
              <a:bodyPr lIns="99536" tIns="49770" rIns="99536" bIns="49770"/>
              <a:lstStyle/>
              <a:p>
                <a:endParaRPr lang="de-DE">
                  <a:latin typeface="Arial" panose="020B0604020202020204" pitchFamily="34" charset="0"/>
                  <a:cs typeface="Arial" panose="020B0604020202020204" pitchFamily="34" charset="0"/>
                </a:endParaRPr>
              </a:p>
            </p:txBody>
          </p:sp>
          <p:sp>
            <p:nvSpPr>
              <p:cNvPr id="22" name="Line 52">
                <a:extLst>
                  <a:ext uri="{FF2B5EF4-FFF2-40B4-BE49-F238E27FC236}">
                    <a16:creationId xmlns:a16="http://schemas.microsoft.com/office/drawing/2014/main" id="{D9D99A8F-7F84-7B44-89C5-0C7BAF465BE4}"/>
                  </a:ext>
                </a:extLst>
              </p:cNvPr>
              <p:cNvSpPr>
                <a:spLocks noChangeShapeType="1"/>
              </p:cNvSpPr>
              <p:nvPr/>
            </p:nvSpPr>
            <p:spPr bwMode="auto">
              <a:xfrm>
                <a:off x="4010025" y="2332237"/>
                <a:ext cx="2673350" cy="0"/>
              </a:xfrm>
              <a:prstGeom prst="line">
                <a:avLst/>
              </a:prstGeom>
              <a:noFill/>
              <a:ln w="9525">
                <a:solidFill>
                  <a:srgbClr val="0000CC"/>
                </a:solidFill>
                <a:round/>
                <a:headEnd type="triangle" w="med" len="med"/>
                <a:tailEnd type="triangle" w="med" len="med"/>
              </a:ln>
              <a:effectLst/>
            </p:spPr>
            <p:txBody>
              <a:bodyPr lIns="99536" tIns="49770" rIns="99536" bIns="49770"/>
              <a:lstStyle/>
              <a:p>
                <a:endParaRPr lang="de-DE">
                  <a:latin typeface="Arial" panose="020B0604020202020204" pitchFamily="34" charset="0"/>
                  <a:cs typeface="Arial" panose="020B0604020202020204" pitchFamily="34" charset="0"/>
                </a:endParaRPr>
              </a:p>
            </p:txBody>
          </p:sp>
          <p:grpSp>
            <p:nvGrpSpPr>
              <p:cNvPr id="23" name="Group 53">
                <a:extLst>
                  <a:ext uri="{FF2B5EF4-FFF2-40B4-BE49-F238E27FC236}">
                    <a16:creationId xmlns:a16="http://schemas.microsoft.com/office/drawing/2014/main" id="{D27166E3-67C4-6B41-BD88-87E60ADC6D8A}"/>
                  </a:ext>
                </a:extLst>
              </p:cNvPr>
              <p:cNvGrpSpPr>
                <a:grpSpLocks/>
              </p:cNvGrpSpPr>
              <p:nvPr/>
            </p:nvGrpSpPr>
            <p:grpSpPr bwMode="auto">
              <a:xfrm>
                <a:off x="7663601" y="1872421"/>
                <a:ext cx="690615" cy="519843"/>
                <a:chOff x="3072" y="1680"/>
                <a:chExt cx="372" cy="297"/>
              </a:xfrm>
            </p:grpSpPr>
            <p:sp>
              <p:nvSpPr>
                <p:cNvPr id="35" name="Text Box 54">
                  <a:extLst>
                    <a:ext uri="{FF2B5EF4-FFF2-40B4-BE49-F238E27FC236}">
                      <a16:creationId xmlns:a16="http://schemas.microsoft.com/office/drawing/2014/main" id="{91B855E5-546C-984D-832C-A9AC1AC58310}"/>
                    </a:ext>
                  </a:extLst>
                </p:cNvPr>
                <p:cNvSpPr txBox="1">
                  <a:spLocks noChangeArrowheads="1"/>
                </p:cNvSpPr>
                <p:nvPr/>
              </p:nvSpPr>
              <p:spPr bwMode="auto">
                <a:xfrm>
                  <a:off x="3072" y="1680"/>
                  <a:ext cx="240" cy="284"/>
                </a:xfrm>
                <a:prstGeom prst="rect">
                  <a:avLst/>
                </a:prstGeom>
                <a:noFill/>
                <a:ln w="9525">
                  <a:noFill/>
                  <a:miter lim="800000"/>
                  <a:headEnd/>
                  <a:tailEnd/>
                </a:ln>
                <a:effectLst/>
              </p:spPr>
              <p:txBody>
                <a:bodyPr>
                  <a:spAutoFit/>
                </a:bodyPr>
                <a:lstStyle/>
                <a:p>
                  <a:pPr eaLnBrk="1" hangingPunct="1">
                    <a:spcBef>
                      <a:spcPct val="50000"/>
                    </a:spcBef>
                  </a:pPr>
                  <a:r>
                    <a:rPr lang="de-DE" sz="2000" b="0" dirty="0">
                      <a:solidFill>
                        <a:srgbClr val="0000CC"/>
                      </a:solidFill>
                      <a:latin typeface="Arial" panose="020B0604020202020204" pitchFamily="34" charset="0"/>
                      <a:cs typeface="Arial" panose="020B0604020202020204" pitchFamily="34" charset="0"/>
                    </a:rPr>
                    <a:t>U</a:t>
                  </a:r>
                </a:p>
              </p:txBody>
            </p:sp>
            <p:sp>
              <p:nvSpPr>
                <p:cNvPr id="36" name="Text Box 55">
                  <a:extLst>
                    <a:ext uri="{FF2B5EF4-FFF2-40B4-BE49-F238E27FC236}">
                      <a16:creationId xmlns:a16="http://schemas.microsoft.com/office/drawing/2014/main" id="{FC83FABB-ED58-884B-84F5-52C55370F7FE}"/>
                    </a:ext>
                  </a:extLst>
                </p:cNvPr>
                <p:cNvSpPr txBox="1">
                  <a:spLocks noChangeArrowheads="1"/>
                </p:cNvSpPr>
                <p:nvPr/>
              </p:nvSpPr>
              <p:spPr bwMode="auto">
                <a:xfrm>
                  <a:off x="3252" y="1728"/>
                  <a:ext cx="192" cy="249"/>
                </a:xfrm>
                <a:prstGeom prst="rect">
                  <a:avLst/>
                </a:prstGeom>
                <a:noFill/>
                <a:ln w="9525">
                  <a:noFill/>
                  <a:miter lim="800000"/>
                  <a:headEnd/>
                  <a:tailEnd/>
                </a:ln>
                <a:effectLst/>
              </p:spPr>
              <p:txBody>
                <a:bodyPr>
                  <a:spAutoFit/>
                </a:bodyPr>
                <a:lstStyle/>
                <a:p>
                  <a:pPr eaLnBrk="1" hangingPunct="1">
                    <a:spcBef>
                      <a:spcPct val="50000"/>
                    </a:spcBef>
                  </a:pPr>
                  <a:r>
                    <a:rPr lang="de-DE" sz="1700" b="0" dirty="0">
                      <a:solidFill>
                        <a:srgbClr val="0000CC"/>
                      </a:solidFill>
                      <a:latin typeface="Arial" panose="020B0604020202020204" pitchFamily="34" charset="0"/>
                      <a:cs typeface="Arial" panose="020B0604020202020204" pitchFamily="34" charset="0"/>
                    </a:rPr>
                    <a:t>3</a:t>
                  </a:r>
                </a:p>
              </p:txBody>
            </p:sp>
          </p:grpSp>
          <p:grpSp>
            <p:nvGrpSpPr>
              <p:cNvPr id="24" name="Group 56">
                <a:extLst>
                  <a:ext uri="{FF2B5EF4-FFF2-40B4-BE49-F238E27FC236}">
                    <a16:creationId xmlns:a16="http://schemas.microsoft.com/office/drawing/2014/main" id="{9B370121-2AFB-A046-80BA-C80DE4C69A92}"/>
                  </a:ext>
                </a:extLst>
              </p:cNvPr>
              <p:cNvGrpSpPr>
                <a:grpSpLocks/>
              </p:cNvGrpSpPr>
              <p:nvPr/>
            </p:nvGrpSpPr>
            <p:grpSpPr bwMode="auto">
              <a:xfrm>
                <a:off x="2495124" y="1872423"/>
                <a:ext cx="638633" cy="540847"/>
                <a:chOff x="1920" y="1584"/>
                <a:chExt cx="344" cy="309"/>
              </a:xfrm>
            </p:grpSpPr>
            <p:sp>
              <p:nvSpPr>
                <p:cNvPr id="33" name="Text Box 57">
                  <a:extLst>
                    <a:ext uri="{FF2B5EF4-FFF2-40B4-BE49-F238E27FC236}">
                      <a16:creationId xmlns:a16="http://schemas.microsoft.com/office/drawing/2014/main" id="{5B8D6FCB-511D-0046-A9C1-478A008F5775}"/>
                    </a:ext>
                  </a:extLst>
                </p:cNvPr>
                <p:cNvSpPr txBox="1">
                  <a:spLocks noChangeArrowheads="1"/>
                </p:cNvSpPr>
                <p:nvPr/>
              </p:nvSpPr>
              <p:spPr bwMode="auto">
                <a:xfrm>
                  <a:off x="1920" y="1584"/>
                  <a:ext cx="240" cy="284"/>
                </a:xfrm>
                <a:prstGeom prst="rect">
                  <a:avLst/>
                </a:prstGeom>
                <a:noFill/>
                <a:ln w="9525">
                  <a:noFill/>
                  <a:miter lim="800000"/>
                  <a:headEnd/>
                  <a:tailEnd/>
                </a:ln>
                <a:effectLst/>
              </p:spPr>
              <p:txBody>
                <a:bodyPr>
                  <a:spAutoFit/>
                </a:bodyPr>
                <a:lstStyle/>
                <a:p>
                  <a:pPr eaLnBrk="1" hangingPunct="1">
                    <a:spcBef>
                      <a:spcPct val="50000"/>
                    </a:spcBef>
                  </a:pPr>
                  <a:r>
                    <a:rPr lang="de-DE" sz="2000" b="0" dirty="0">
                      <a:solidFill>
                        <a:srgbClr val="0000CC"/>
                      </a:solidFill>
                      <a:latin typeface="Arial" panose="020B0604020202020204" pitchFamily="34" charset="0"/>
                      <a:cs typeface="Arial" panose="020B0604020202020204" pitchFamily="34" charset="0"/>
                    </a:rPr>
                    <a:t>U</a:t>
                  </a:r>
                </a:p>
              </p:txBody>
            </p:sp>
            <p:sp>
              <p:nvSpPr>
                <p:cNvPr id="34" name="Text Box 58">
                  <a:extLst>
                    <a:ext uri="{FF2B5EF4-FFF2-40B4-BE49-F238E27FC236}">
                      <a16:creationId xmlns:a16="http://schemas.microsoft.com/office/drawing/2014/main" id="{F6C404E7-8D56-8C4F-8D62-13262AFCCEE6}"/>
                    </a:ext>
                  </a:extLst>
                </p:cNvPr>
                <p:cNvSpPr txBox="1">
                  <a:spLocks noChangeArrowheads="1"/>
                </p:cNvSpPr>
                <p:nvPr/>
              </p:nvSpPr>
              <p:spPr bwMode="auto">
                <a:xfrm>
                  <a:off x="2072" y="1644"/>
                  <a:ext cx="192" cy="249"/>
                </a:xfrm>
                <a:prstGeom prst="rect">
                  <a:avLst/>
                </a:prstGeom>
                <a:noFill/>
                <a:ln w="9525">
                  <a:noFill/>
                  <a:miter lim="800000"/>
                  <a:headEnd/>
                  <a:tailEnd/>
                </a:ln>
                <a:effectLst/>
              </p:spPr>
              <p:txBody>
                <a:bodyPr>
                  <a:spAutoFit/>
                </a:bodyPr>
                <a:lstStyle/>
                <a:p>
                  <a:pPr eaLnBrk="1" hangingPunct="1">
                    <a:spcBef>
                      <a:spcPct val="50000"/>
                    </a:spcBef>
                  </a:pPr>
                  <a:r>
                    <a:rPr lang="de-DE" sz="1700" b="0" dirty="0">
                      <a:solidFill>
                        <a:srgbClr val="0000CC"/>
                      </a:solidFill>
                      <a:latin typeface="Arial" panose="020B0604020202020204" pitchFamily="34" charset="0"/>
                      <a:cs typeface="Arial" panose="020B0604020202020204" pitchFamily="34" charset="0"/>
                    </a:rPr>
                    <a:t>1</a:t>
                  </a:r>
                </a:p>
              </p:txBody>
            </p:sp>
          </p:grpSp>
          <p:grpSp>
            <p:nvGrpSpPr>
              <p:cNvPr id="25" name="Group 59">
                <a:extLst>
                  <a:ext uri="{FF2B5EF4-FFF2-40B4-BE49-F238E27FC236}">
                    <a16:creationId xmlns:a16="http://schemas.microsoft.com/office/drawing/2014/main" id="{7212849B-93E2-864A-83D6-344310F6C1F1}"/>
                  </a:ext>
                </a:extLst>
              </p:cNvPr>
              <p:cNvGrpSpPr>
                <a:grpSpLocks/>
              </p:cNvGrpSpPr>
              <p:nvPr/>
            </p:nvGrpSpPr>
            <p:grpSpPr bwMode="auto">
              <a:xfrm>
                <a:off x="4990254" y="1872421"/>
                <a:ext cx="659055" cy="519843"/>
                <a:chOff x="1920" y="1536"/>
                <a:chExt cx="355" cy="297"/>
              </a:xfrm>
            </p:grpSpPr>
            <p:sp>
              <p:nvSpPr>
                <p:cNvPr id="31" name="Text Box 60">
                  <a:extLst>
                    <a:ext uri="{FF2B5EF4-FFF2-40B4-BE49-F238E27FC236}">
                      <a16:creationId xmlns:a16="http://schemas.microsoft.com/office/drawing/2014/main" id="{32F236D9-8F33-ED48-ACEA-E10362F97A80}"/>
                    </a:ext>
                  </a:extLst>
                </p:cNvPr>
                <p:cNvSpPr txBox="1">
                  <a:spLocks noChangeArrowheads="1"/>
                </p:cNvSpPr>
                <p:nvPr/>
              </p:nvSpPr>
              <p:spPr bwMode="auto">
                <a:xfrm>
                  <a:off x="1920" y="1536"/>
                  <a:ext cx="240" cy="284"/>
                </a:xfrm>
                <a:prstGeom prst="rect">
                  <a:avLst/>
                </a:prstGeom>
                <a:noFill/>
                <a:ln w="9525">
                  <a:noFill/>
                  <a:miter lim="800000"/>
                  <a:headEnd/>
                  <a:tailEnd/>
                </a:ln>
                <a:effectLst/>
              </p:spPr>
              <p:txBody>
                <a:bodyPr>
                  <a:spAutoFit/>
                </a:bodyPr>
                <a:lstStyle/>
                <a:p>
                  <a:pPr eaLnBrk="1" hangingPunct="1">
                    <a:spcBef>
                      <a:spcPct val="50000"/>
                    </a:spcBef>
                  </a:pPr>
                  <a:r>
                    <a:rPr lang="de-DE" sz="2000" b="0" dirty="0">
                      <a:solidFill>
                        <a:srgbClr val="0000CC"/>
                      </a:solidFill>
                      <a:latin typeface="Arial" panose="020B0604020202020204" pitchFamily="34" charset="0"/>
                      <a:cs typeface="Arial" panose="020B0604020202020204" pitchFamily="34" charset="0"/>
                    </a:rPr>
                    <a:t>U</a:t>
                  </a:r>
                </a:p>
              </p:txBody>
            </p:sp>
            <p:sp>
              <p:nvSpPr>
                <p:cNvPr id="32" name="Text Box 61">
                  <a:extLst>
                    <a:ext uri="{FF2B5EF4-FFF2-40B4-BE49-F238E27FC236}">
                      <a16:creationId xmlns:a16="http://schemas.microsoft.com/office/drawing/2014/main" id="{FA0C6E85-51FE-014A-BA1D-637B96E3553E}"/>
                    </a:ext>
                  </a:extLst>
                </p:cNvPr>
                <p:cNvSpPr txBox="1">
                  <a:spLocks noChangeArrowheads="1"/>
                </p:cNvSpPr>
                <p:nvPr/>
              </p:nvSpPr>
              <p:spPr bwMode="auto">
                <a:xfrm>
                  <a:off x="2083" y="1584"/>
                  <a:ext cx="192" cy="249"/>
                </a:xfrm>
                <a:prstGeom prst="rect">
                  <a:avLst/>
                </a:prstGeom>
                <a:noFill/>
                <a:ln w="9525">
                  <a:noFill/>
                  <a:miter lim="800000"/>
                  <a:headEnd/>
                  <a:tailEnd/>
                </a:ln>
                <a:effectLst/>
              </p:spPr>
              <p:txBody>
                <a:bodyPr>
                  <a:spAutoFit/>
                </a:bodyPr>
                <a:lstStyle/>
                <a:p>
                  <a:pPr eaLnBrk="1" hangingPunct="1">
                    <a:spcBef>
                      <a:spcPct val="50000"/>
                    </a:spcBef>
                  </a:pPr>
                  <a:r>
                    <a:rPr lang="de-DE" sz="1700" b="0" dirty="0">
                      <a:solidFill>
                        <a:srgbClr val="0000CC"/>
                      </a:solidFill>
                      <a:latin typeface="Arial" panose="020B0604020202020204" pitchFamily="34" charset="0"/>
                      <a:cs typeface="Arial" panose="020B0604020202020204" pitchFamily="34" charset="0"/>
                    </a:rPr>
                    <a:t>2</a:t>
                  </a:r>
                </a:p>
              </p:txBody>
            </p:sp>
          </p:grpSp>
          <p:sp>
            <p:nvSpPr>
              <p:cNvPr id="26" name="Line 62">
                <a:extLst>
                  <a:ext uri="{FF2B5EF4-FFF2-40B4-BE49-F238E27FC236}">
                    <a16:creationId xmlns:a16="http://schemas.microsoft.com/office/drawing/2014/main" id="{B0199202-A2E9-FE41-8CD7-6CCE103DB588}"/>
                  </a:ext>
                </a:extLst>
              </p:cNvPr>
              <p:cNvSpPr>
                <a:spLocks noChangeShapeType="1"/>
              </p:cNvSpPr>
              <p:nvPr/>
            </p:nvSpPr>
            <p:spPr bwMode="auto">
              <a:xfrm flipV="1">
                <a:off x="1693122" y="2920335"/>
                <a:ext cx="0" cy="756126"/>
              </a:xfrm>
              <a:prstGeom prst="line">
                <a:avLst/>
              </a:prstGeom>
              <a:noFill/>
              <a:ln w="9525">
                <a:solidFill>
                  <a:srgbClr val="FF0000"/>
                </a:solidFill>
                <a:round/>
                <a:headEnd/>
                <a:tailEnd/>
              </a:ln>
              <a:effectLst/>
            </p:spPr>
            <p:txBody>
              <a:bodyPr lIns="99536" tIns="49770" rIns="99536" bIns="49770"/>
              <a:lstStyle/>
              <a:p>
                <a:endParaRPr lang="de-DE">
                  <a:latin typeface="Arial" panose="020B0604020202020204" pitchFamily="34" charset="0"/>
                  <a:cs typeface="Arial" panose="020B0604020202020204" pitchFamily="34" charset="0"/>
                </a:endParaRPr>
              </a:p>
            </p:txBody>
          </p:sp>
          <p:sp>
            <p:nvSpPr>
              <p:cNvPr id="27" name="Line 63">
                <a:extLst>
                  <a:ext uri="{FF2B5EF4-FFF2-40B4-BE49-F238E27FC236}">
                    <a16:creationId xmlns:a16="http://schemas.microsoft.com/office/drawing/2014/main" id="{D3CFAB33-55D5-1D41-A782-3DED1C8D5952}"/>
                  </a:ext>
                </a:extLst>
              </p:cNvPr>
              <p:cNvSpPr>
                <a:spLocks noChangeShapeType="1"/>
              </p:cNvSpPr>
              <p:nvPr/>
            </p:nvSpPr>
            <p:spPr bwMode="auto">
              <a:xfrm flipV="1">
                <a:off x="9000279" y="2920335"/>
                <a:ext cx="0" cy="756126"/>
              </a:xfrm>
              <a:prstGeom prst="line">
                <a:avLst/>
              </a:prstGeom>
              <a:noFill/>
              <a:ln w="9525">
                <a:solidFill>
                  <a:srgbClr val="FF0000"/>
                </a:solidFill>
                <a:round/>
                <a:headEnd/>
                <a:tailEnd/>
              </a:ln>
              <a:effectLst/>
            </p:spPr>
            <p:txBody>
              <a:bodyPr lIns="99536" tIns="49770" rIns="99536" bIns="49770"/>
              <a:lstStyle/>
              <a:p>
                <a:endParaRPr lang="de-DE">
                  <a:latin typeface="Arial" panose="020B0604020202020204" pitchFamily="34" charset="0"/>
                  <a:cs typeface="Arial" panose="020B0604020202020204" pitchFamily="34" charset="0"/>
                </a:endParaRPr>
              </a:p>
            </p:txBody>
          </p:sp>
          <p:sp>
            <p:nvSpPr>
              <p:cNvPr id="28" name="Line 64">
                <a:extLst>
                  <a:ext uri="{FF2B5EF4-FFF2-40B4-BE49-F238E27FC236}">
                    <a16:creationId xmlns:a16="http://schemas.microsoft.com/office/drawing/2014/main" id="{4A29C173-3BAD-C44D-8CFE-1607531EA418}"/>
                  </a:ext>
                </a:extLst>
              </p:cNvPr>
              <p:cNvSpPr>
                <a:spLocks noChangeShapeType="1"/>
              </p:cNvSpPr>
              <p:nvPr/>
            </p:nvSpPr>
            <p:spPr bwMode="auto">
              <a:xfrm>
                <a:off x="1693127" y="3508433"/>
                <a:ext cx="7307157" cy="0"/>
              </a:xfrm>
              <a:prstGeom prst="line">
                <a:avLst/>
              </a:prstGeom>
              <a:noFill/>
              <a:ln w="9525">
                <a:solidFill>
                  <a:srgbClr val="FF0000"/>
                </a:solidFill>
                <a:round/>
                <a:headEnd/>
                <a:tailEnd type="triangle" w="med" len="med"/>
              </a:ln>
              <a:effectLst/>
            </p:spPr>
            <p:txBody>
              <a:bodyPr lIns="99536" tIns="49770" rIns="99536" bIns="49770"/>
              <a:lstStyle/>
              <a:p>
                <a:endParaRPr lang="de-DE">
                  <a:latin typeface="Arial" panose="020B0604020202020204" pitchFamily="34" charset="0"/>
                  <a:cs typeface="Arial" panose="020B0604020202020204" pitchFamily="34" charset="0"/>
                </a:endParaRPr>
              </a:p>
            </p:txBody>
          </p:sp>
          <p:sp>
            <p:nvSpPr>
              <p:cNvPr id="29" name="Text Box 66">
                <a:extLst>
                  <a:ext uri="{FF2B5EF4-FFF2-40B4-BE49-F238E27FC236}">
                    <a16:creationId xmlns:a16="http://schemas.microsoft.com/office/drawing/2014/main" id="{BBFF785C-C900-E948-AAD4-D4F16CE35191}"/>
                  </a:ext>
                </a:extLst>
              </p:cNvPr>
              <p:cNvSpPr txBox="1">
                <a:spLocks noChangeArrowheads="1"/>
              </p:cNvSpPr>
              <p:nvPr/>
            </p:nvSpPr>
            <p:spPr bwMode="auto">
              <a:xfrm>
                <a:off x="5227889" y="3348583"/>
                <a:ext cx="237631" cy="496901"/>
              </a:xfrm>
              <a:prstGeom prst="rect">
                <a:avLst/>
              </a:prstGeom>
              <a:noFill/>
              <a:ln w="9525">
                <a:noFill/>
                <a:miter lim="800000"/>
                <a:headEnd/>
                <a:tailEnd/>
              </a:ln>
              <a:effectLst/>
            </p:spPr>
            <p:txBody>
              <a:bodyPr lIns="91410" tIns="45705" rIns="91410" bIns="45705">
                <a:spAutoFit/>
              </a:bodyPr>
              <a:lstStyle/>
              <a:p>
                <a:pPr eaLnBrk="1" hangingPunct="1">
                  <a:spcBef>
                    <a:spcPct val="50000"/>
                  </a:spcBef>
                </a:pPr>
                <a:r>
                  <a:rPr lang="de-DE" sz="2000" b="0" dirty="0">
                    <a:solidFill>
                      <a:srgbClr val="FF0000"/>
                    </a:solidFill>
                    <a:latin typeface="Arial" panose="020B0604020202020204" pitchFamily="34" charset="0"/>
                    <a:cs typeface="Arial" panose="020B0604020202020204" pitchFamily="34" charset="0"/>
                  </a:rPr>
                  <a:t>I</a:t>
                </a:r>
              </a:p>
            </p:txBody>
          </p:sp>
          <p:sp>
            <p:nvSpPr>
              <p:cNvPr id="30" name="Line 50">
                <a:extLst>
                  <a:ext uri="{FF2B5EF4-FFF2-40B4-BE49-F238E27FC236}">
                    <a16:creationId xmlns:a16="http://schemas.microsoft.com/office/drawing/2014/main" id="{937680B5-BB6B-3C43-BF3A-2DCE62A93D50}"/>
                  </a:ext>
                </a:extLst>
              </p:cNvPr>
              <p:cNvSpPr>
                <a:spLocks noChangeShapeType="1"/>
              </p:cNvSpPr>
              <p:nvPr/>
            </p:nvSpPr>
            <p:spPr bwMode="auto">
              <a:xfrm flipV="1">
                <a:off x="1690976" y="1848747"/>
                <a:ext cx="7311356" cy="4828"/>
              </a:xfrm>
              <a:prstGeom prst="line">
                <a:avLst/>
              </a:prstGeom>
              <a:noFill/>
              <a:ln w="9525">
                <a:solidFill>
                  <a:srgbClr val="0000CC"/>
                </a:solidFill>
                <a:round/>
                <a:headEnd type="triangle" w="med" len="med"/>
                <a:tailEnd type="triangle" w="med" len="med"/>
              </a:ln>
              <a:effectLst/>
            </p:spPr>
            <p:txBody>
              <a:bodyPr lIns="99536" tIns="49770" rIns="99536" bIns="49770"/>
              <a:lstStyle/>
              <a:p>
                <a:endParaRPr lang="de-DE">
                  <a:latin typeface="Arial" panose="020B0604020202020204" pitchFamily="34" charset="0"/>
                  <a:cs typeface="Arial" panose="020B0604020202020204" pitchFamily="34" charset="0"/>
                </a:endParaRPr>
              </a:p>
            </p:txBody>
          </p:sp>
        </p:grpSp>
        <p:sp>
          <p:nvSpPr>
            <p:cNvPr id="9" name="Text Box 57">
              <a:extLst>
                <a:ext uri="{FF2B5EF4-FFF2-40B4-BE49-F238E27FC236}">
                  <a16:creationId xmlns:a16="http://schemas.microsoft.com/office/drawing/2014/main" id="{B4D7E21E-487B-3745-B296-D74B847CFEB5}"/>
                </a:ext>
              </a:extLst>
            </p:cNvPr>
            <p:cNvSpPr txBox="1">
              <a:spLocks noChangeArrowheads="1"/>
            </p:cNvSpPr>
            <p:nvPr/>
          </p:nvSpPr>
          <p:spPr bwMode="auto">
            <a:xfrm>
              <a:off x="5123921" y="1404367"/>
              <a:ext cx="445558" cy="496901"/>
            </a:xfrm>
            <a:prstGeom prst="rect">
              <a:avLst/>
            </a:prstGeom>
            <a:noFill/>
            <a:ln w="9525">
              <a:noFill/>
              <a:miter lim="800000"/>
              <a:headEnd/>
              <a:tailEnd/>
            </a:ln>
            <a:effectLst/>
          </p:spPr>
          <p:txBody>
            <a:bodyPr lIns="91410" tIns="45705" rIns="91410" bIns="45705">
              <a:spAutoFit/>
            </a:bodyPr>
            <a:lstStyle/>
            <a:p>
              <a:pPr eaLnBrk="1" hangingPunct="1">
                <a:spcBef>
                  <a:spcPct val="50000"/>
                </a:spcBef>
              </a:pPr>
              <a:r>
                <a:rPr lang="de-DE" sz="2000" b="0" dirty="0">
                  <a:solidFill>
                    <a:srgbClr val="0000CC"/>
                  </a:solidFill>
                  <a:latin typeface="Arial" panose="020B0604020202020204" pitchFamily="34" charset="0"/>
                  <a:cs typeface="Arial" panose="020B0604020202020204" pitchFamily="34" charset="0"/>
                </a:rPr>
                <a:t>U</a:t>
              </a:r>
            </a:p>
          </p:txBody>
        </p:sp>
      </p:grpSp>
      <p:grpSp>
        <p:nvGrpSpPr>
          <p:cNvPr id="54" name="Group 32">
            <a:extLst>
              <a:ext uri="{FF2B5EF4-FFF2-40B4-BE49-F238E27FC236}">
                <a16:creationId xmlns:a16="http://schemas.microsoft.com/office/drawing/2014/main" id="{2D10744A-291B-4F46-9C2E-7B6F2B7B53A8}"/>
              </a:ext>
            </a:extLst>
          </p:cNvPr>
          <p:cNvGrpSpPr>
            <a:grpSpLocks/>
          </p:cNvGrpSpPr>
          <p:nvPr/>
        </p:nvGrpSpPr>
        <p:grpSpPr bwMode="auto">
          <a:xfrm>
            <a:off x="7059651" y="3845223"/>
            <a:ext cx="3208020" cy="497088"/>
            <a:chOff x="624" y="2304"/>
            <a:chExt cx="1728" cy="284"/>
          </a:xfrm>
        </p:grpSpPr>
        <p:sp>
          <p:nvSpPr>
            <p:cNvPr id="55" name="Text Box 33">
              <a:extLst>
                <a:ext uri="{FF2B5EF4-FFF2-40B4-BE49-F238E27FC236}">
                  <a16:creationId xmlns:a16="http://schemas.microsoft.com/office/drawing/2014/main" id="{2F8BF7A1-6EDD-1540-BD3E-E409DFFE247E}"/>
                </a:ext>
              </a:extLst>
            </p:cNvPr>
            <p:cNvSpPr txBox="1">
              <a:spLocks noChangeArrowheads="1"/>
            </p:cNvSpPr>
            <p:nvPr/>
          </p:nvSpPr>
          <p:spPr bwMode="auto">
            <a:xfrm>
              <a:off x="624" y="2304"/>
              <a:ext cx="432" cy="284"/>
            </a:xfrm>
            <a:prstGeom prst="rect">
              <a:avLst/>
            </a:prstGeom>
            <a:noFill/>
            <a:ln w="9525">
              <a:noFill/>
              <a:miter lim="800000"/>
              <a:headEnd/>
              <a:tailEnd/>
            </a:ln>
            <a:effectLst/>
          </p:spPr>
          <p:txBody>
            <a:bodyPr>
              <a:spAutoFit/>
            </a:bodyPr>
            <a:lstStyle/>
            <a:p>
              <a:pPr eaLnBrk="1" hangingPunct="1">
                <a:spcBef>
                  <a:spcPct val="50000"/>
                </a:spcBef>
              </a:pPr>
              <a:r>
                <a:rPr lang="de-DE" sz="2000" b="0" dirty="0">
                  <a:latin typeface="Arial" panose="020B0604020202020204" pitchFamily="34" charset="0"/>
                  <a:cs typeface="Arial" panose="020B0604020202020204" pitchFamily="34" charset="0"/>
                </a:rPr>
                <a:t>U =</a:t>
              </a:r>
            </a:p>
          </p:txBody>
        </p:sp>
        <p:sp>
          <p:nvSpPr>
            <p:cNvPr id="56" name="Text Box 35">
              <a:extLst>
                <a:ext uri="{FF2B5EF4-FFF2-40B4-BE49-F238E27FC236}">
                  <a16:creationId xmlns:a16="http://schemas.microsoft.com/office/drawing/2014/main" id="{E04BF7E1-EA8D-D743-9946-34BEE48AFD19}"/>
                </a:ext>
              </a:extLst>
            </p:cNvPr>
            <p:cNvSpPr txBox="1">
              <a:spLocks noChangeArrowheads="1"/>
            </p:cNvSpPr>
            <p:nvPr/>
          </p:nvSpPr>
          <p:spPr bwMode="auto">
            <a:xfrm>
              <a:off x="960" y="2304"/>
              <a:ext cx="282" cy="229"/>
            </a:xfrm>
            <a:prstGeom prst="rect">
              <a:avLst/>
            </a:prstGeom>
            <a:noFill/>
            <a:ln w="9525">
              <a:noFill/>
              <a:miter lim="800000"/>
              <a:headEnd/>
              <a:tailEnd/>
            </a:ln>
            <a:effectLst/>
          </p:spPr>
          <p:txBody>
            <a:bodyPr wrap="square">
              <a:spAutoFit/>
            </a:bodyPr>
            <a:lstStyle/>
            <a:p>
              <a:pPr eaLnBrk="1" hangingPunct="1">
                <a:spcBef>
                  <a:spcPct val="50000"/>
                </a:spcBef>
              </a:pPr>
              <a:r>
                <a:rPr lang="de-DE" sz="2000" b="0" dirty="0">
                  <a:latin typeface="Arial" panose="020B0604020202020204" pitchFamily="34" charset="0"/>
                  <a:cs typeface="Arial" panose="020B0604020202020204" pitchFamily="34" charset="0"/>
                </a:rPr>
                <a:t>U</a:t>
              </a:r>
              <a:r>
                <a:rPr lang="de-DE" sz="2000" b="0" baseline="-25000" dirty="0">
                  <a:latin typeface="Arial" panose="020B0604020202020204" pitchFamily="34" charset="0"/>
                  <a:cs typeface="Arial" panose="020B0604020202020204" pitchFamily="34" charset="0"/>
                </a:rPr>
                <a:t>1</a:t>
              </a:r>
            </a:p>
          </p:txBody>
        </p:sp>
        <p:sp>
          <p:nvSpPr>
            <p:cNvPr id="57" name="Text Box 38">
              <a:extLst>
                <a:ext uri="{FF2B5EF4-FFF2-40B4-BE49-F238E27FC236}">
                  <a16:creationId xmlns:a16="http://schemas.microsoft.com/office/drawing/2014/main" id="{4692EB9F-8329-D649-A7AD-216FB8C5B7E4}"/>
                </a:ext>
              </a:extLst>
            </p:cNvPr>
            <p:cNvSpPr txBox="1">
              <a:spLocks noChangeArrowheads="1"/>
            </p:cNvSpPr>
            <p:nvPr/>
          </p:nvSpPr>
          <p:spPr bwMode="auto">
            <a:xfrm>
              <a:off x="1392" y="2304"/>
              <a:ext cx="312" cy="229"/>
            </a:xfrm>
            <a:prstGeom prst="rect">
              <a:avLst/>
            </a:prstGeom>
            <a:noFill/>
            <a:ln w="9525">
              <a:noFill/>
              <a:miter lim="800000"/>
              <a:headEnd/>
              <a:tailEnd/>
            </a:ln>
            <a:effectLst/>
          </p:spPr>
          <p:txBody>
            <a:bodyPr wrap="square">
              <a:spAutoFit/>
            </a:bodyPr>
            <a:lstStyle/>
            <a:p>
              <a:pPr eaLnBrk="1" hangingPunct="1">
                <a:spcBef>
                  <a:spcPct val="50000"/>
                </a:spcBef>
              </a:pPr>
              <a:r>
                <a:rPr lang="de-DE" sz="2000" b="0" dirty="0">
                  <a:latin typeface="Arial" panose="020B0604020202020204" pitchFamily="34" charset="0"/>
                  <a:cs typeface="Arial" panose="020B0604020202020204" pitchFamily="34" charset="0"/>
                </a:rPr>
                <a:t>U</a:t>
              </a:r>
              <a:r>
                <a:rPr lang="de-DE" sz="2000" b="0" baseline="-25000" dirty="0">
                  <a:latin typeface="Arial" panose="020B0604020202020204" pitchFamily="34" charset="0"/>
                  <a:cs typeface="Arial" panose="020B0604020202020204" pitchFamily="34" charset="0"/>
                </a:rPr>
                <a:t>2</a:t>
              </a:r>
            </a:p>
          </p:txBody>
        </p:sp>
        <p:sp>
          <p:nvSpPr>
            <p:cNvPr id="58" name="Text Box 41">
              <a:extLst>
                <a:ext uri="{FF2B5EF4-FFF2-40B4-BE49-F238E27FC236}">
                  <a16:creationId xmlns:a16="http://schemas.microsoft.com/office/drawing/2014/main" id="{1A01BB1C-5722-CA4C-B0B8-97E9C4A25D8B}"/>
                </a:ext>
              </a:extLst>
            </p:cNvPr>
            <p:cNvSpPr txBox="1">
              <a:spLocks noChangeArrowheads="1"/>
            </p:cNvSpPr>
            <p:nvPr/>
          </p:nvSpPr>
          <p:spPr bwMode="auto">
            <a:xfrm>
              <a:off x="1824" y="2304"/>
              <a:ext cx="282" cy="229"/>
            </a:xfrm>
            <a:prstGeom prst="rect">
              <a:avLst/>
            </a:prstGeom>
            <a:noFill/>
            <a:ln w="9525">
              <a:noFill/>
              <a:miter lim="800000"/>
              <a:headEnd/>
              <a:tailEnd/>
            </a:ln>
            <a:effectLst/>
          </p:spPr>
          <p:txBody>
            <a:bodyPr wrap="square">
              <a:spAutoFit/>
            </a:bodyPr>
            <a:lstStyle/>
            <a:p>
              <a:pPr eaLnBrk="1" hangingPunct="1">
                <a:spcBef>
                  <a:spcPct val="50000"/>
                </a:spcBef>
              </a:pPr>
              <a:r>
                <a:rPr lang="de-DE" sz="2000" b="0" dirty="0">
                  <a:latin typeface="Arial" panose="020B0604020202020204" pitchFamily="34" charset="0"/>
                  <a:cs typeface="Arial" panose="020B0604020202020204" pitchFamily="34" charset="0"/>
                </a:rPr>
                <a:t>U</a:t>
              </a:r>
              <a:r>
                <a:rPr lang="de-DE" sz="2000" b="0" baseline="-25000" dirty="0">
                  <a:latin typeface="Arial" panose="020B0604020202020204" pitchFamily="34" charset="0"/>
                  <a:cs typeface="Arial" panose="020B0604020202020204" pitchFamily="34" charset="0"/>
                </a:rPr>
                <a:t>3</a:t>
              </a:r>
            </a:p>
          </p:txBody>
        </p:sp>
        <p:sp>
          <p:nvSpPr>
            <p:cNvPr id="59" name="Text Box 43">
              <a:extLst>
                <a:ext uri="{FF2B5EF4-FFF2-40B4-BE49-F238E27FC236}">
                  <a16:creationId xmlns:a16="http://schemas.microsoft.com/office/drawing/2014/main" id="{C1030E6F-9DA3-A143-9058-DC561B081AFA}"/>
                </a:ext>
              </a:extLst>
            </p:cNvPr>
            <p:cNvSpPr txBox="1">
              <a:spLocks noChangeArrowheads="1"/>
            </p:cNvSpPr>
            <p:nvPr/>
          </p:nvSpPr>
          <p:spPr bwMode="auto">
            <a:xfrm>
              <a:off x="1200" y="2304"/>
              <a:ext cx="192" cy="284"/>
            </a:xfrm>
            <a:prstGeom prst="rect">
              <a:avLst/>
            </a:prstGeom>
            <a:noFill/>
            <a:ln w="9525">
              <a:noFill/>
              <a:miter lim="800000"/>
              <a:headEnd/>
              <a:tailEnd/>
            </a:ln>
            <a:effectLst/>
          </p:spPr>
          <p:txBody>
            <a:bodyPr>
              <a:spAutoFit/>
            </a:bodyPr>
            <a:lstStyle/>
            <a:p>
              <a:pPr eaLnBrk="1" hangingPunct="1">
                <a:spcBef>
                  <a:spcPct val="50000"/>
                </a:spcBef>
              </a:pPr>
              <a:r>
                <a:rPr lang="de-DE" sz="2000" b="0" dirty="0">
                  <a:latin typeface="Arial" panose="020B0604020202020204" pitchFamily="34" charset="0"/>
                  <a:cs typeface="Arial" panose="020B0604020202020204" pitchFamily="34" charset="0"/>
                </a:rPr>
                <a:t>+</a:t>
              </a:r>
            </a:p>
          </p:txBody>
        </p:sp>
        <p:sp>
          <p:nvSpPr>
            <p:cNvPr id="60" name="Rectangle 44">
              <a:extLst>
                <a:ext uri="{FF2B5EF4-FFF2-40B4-BE49-F238E27FC236}">
                  <a16:creationId xmlns:a16="http://schemas.microsoft.com/office/drawing/2014/main" id="{243A97D8-F1EF-F44F-9E50-ECD7E7517499}"/>
                </a:ext>
              </a:extLst>
            </p:cNvPr>
            <p:cNvSpPr>
              <a:spLocks noChangeArrowheads="1"/>
            </p:cNvSpPr>
            <p:nvPr/>
          </p:nvSpPr>
          <p:spPr bwMode="auto">
            <a:xfrm>
              <a:off x="1632" y="2304"/>
              <a:ext cx="180" cy="284"/>
            </a:xfrm>
            <a:prstGeom prst="rect">
              <a:avLst/>
            </a:prstGeom>
            <a:noFill/>
            <a:ln w="9525">
              <a:noFill/>
              <a:miter lim="800000"/>
              <a:headEnd/>
              <a:tailEnd/>
            </a:ln>
            <a:effectLst/>
          </p:spPr>
          <p:txBody>
            <a:bodyPr wrap="none">
              <a:spAutoFit/>
            </a:bodyPr>
            <a:lstStyle/>
            <a:p>
              <a:pPr eaLnBrk="1" hangingPunct="1">
                <a:spcBef>
                  <a:spcPct val="0"/>
                </a:spcBef>
              </a:pPr>
              <a:r>
                <a:rPr lang="de-DE" sz="2000" b="0" dirty="0">
                  <a:latin typeface="Arial" panose="020B0604020202020204" pitchFamily="34" charset="0"/>
                  <a:cs typeface="Arial" panose="020B0604020202020204" pitchFamily="34" charset="0"/>
                </a:rPr>
                <a:t>+</a:t>
              </a:r>
            </a:p>
          </p:txBody>
        </p:sp>
        <p:sp>
          <p:nvSpPr>
            <p:cNvPr id="61" name="Text Box 45">
              <a:extLst>
                <a:ext uri="{FF2B5EF4-FFF2-40B4-BE49-F238E27FC236}">
                  <a16:creationId xmlns:a16="http://schemas.microsoft.com/office/drawing/2014/main" id="{9273BE50-EDDE-0A4F-B708-A5A1697E3EB9}"/>
                </a:ext>
              </a:extLst>
            </p:cNvPr>
            <p:cNvSpPr txBox="1">
              <a:spLocks noChangeArrowheads="1"/>
            </p:cNvSpPr>
            <p:nvPr/>
          </p:nvSpPr>
          <p:spPr bwMode="auto">
            <a:xfrm>
              <a:off x="2016" y="2304"/>
              <a:ext cx="336" cy="284"/>
            </a:xfrm>
            <a:prstGeom prst="rect">
              <a:avLst/>
            </a:prstGeom>
            <a:noFill/>
            <a:ln w="9525">
              <a:noFill/>
              <a:miter lim="800000"/>
              <a:headEnd/>
              <a:tailEnd/>
            </a:ln>
            <a:effectLst/>
          </p:spPr>
          <p:txBody>
            <a:bodyPr>
              <a:spAutoFit/>
            </a:bodyPr>
            <a:lstStyle/>
            <a:p>
              <a:pPr eaLnBrk="1" hangingPunct="1">
                <a:spcBef>
                  <a:spcPct val="50000"/>
                </a:spcBef>
              </a:pPr>
              <a:r>
                <a:rPr lang="de-DE" sz="2000" b="0" dirty="0">
                  <a:latin typeface="Arial" panose="020B0604020202020204" pitchFamily="34" charset="0"/>
                  <a:cs typeface="Arial" panose="020B0604020202020204" pitchFamily="34" charset="0"/>
                </a:rPr>
                <a:t>.....</a:t>
              </a:r>
            </a:p>
          </p:txBody>
        </p:sp>
      </p:grpSp>
      <p:grpSp>
        <p:nvGrpSpPr>
          <p:cNvPr id="66" name="Gruppieren 65">
            <a:extLst>
              <a:ext uri="{FF2B5EF4-FFF2-40B4-BE49-F238E27FC236}">
                <a16:creationId xmlns:a16="http://schemas.microsoft.com/office/drawing/2014/main" id="{35178BD5-6C50-7347-B72E-0ACF22D2EE9F}"/>
              </a:ext>
            </a:extLst>
          </p:cNvPr>
          <p:cNvGrpSpPr/>
          <p:nvPr/>
        </p:nvGrpSpPr>
        <p:grpSpPr>
          <a:xfrm>
            <a:off x="7059327" y="4472738"/>
            <a:ext cx="2316903" cy="1319718"/>
            <a:chOff x="6303400" y="5562791"/>
            <a:chExt cx="2316903" cy="1319718"/>
          </a:xfrm>
        </p:grpSpPr>
        <p:grpSp>
          <p:nvGrpSpPr>
            <p:cNvPr id="67" name="Group 86">
              <a:extLst>
                <a:ext uri="{FF2B5EF4-FFF2-40B4-BE49-F238E27FC236}">
                  <a16:creationId xmlns:a16="http://schemas.microsoft.com/office/drawing/2014/main" id="{F18B2E50-B5E0-E34E-98D8-CACC1E72639E}"/>
                </a:ext>
              </a:extLst>
            </p:cNvPr>
            <p:cNvGrpSpPr>
              <a:grpSpLocks/>
            </p:cNvGrpSpPr>
            <p:nvPr/>
          </p:nvGrpSpPr>
          <p:grpSpPr bwMode="auto">
            <a:xfrm>
              <a:off x="6303400" y="5562791"/>
              <a:ext cx="2316903" cy="437578"/>
              <a:chOff x="432" y="3408"/>
              <a:chExt cx="1248" cy="250"/>
            </a:xfrm>
          </p:grpSpPr>
          <p:sp>
            <p:nvSpPr>
              <p:cNvPr id="76" name="Text Box 87">
                <a:extLst>
                  <a:ext uri="{FF2B5EF4-FFF2-40B4-BE49-F238E27FC236}">
                    <a16:creationId xmlns:a16="http://schemas.microsoft.com/office/drawing/2014/main" id="{B24D9E36-19C9-1543-9C8C-10AD9C34E09D}"/>
                  </a:ext>
                </a:extLst>
              </p:cNvPr>
              <p:cNvSpPr txBox="1">
                <a:spLocks noChangeArrowheads="1"/>
              </p:cNvSpPr>
              <p:nvPr/>
            </p:nvSpPr>
            <p:spPr bwMode="auto">
              <a:xfrm>
                <a:off x="432" y="3408"/>
                <a:ext cx="1248" cy="229"/>
              </a:xfrm>
              <a:prstGeom prst="rect">
                <a:avLst/>
              </a:prstGeom>
              <a:noFill/>
              <a:ln w="9525">
                <a:noFill/>
                <a:miter lim="800000"/>
                <a:headEnd/>
                <a:tailEnd/>
              </a:ln>
              <a:effectLst/>
            </p:spPr>
            <p:txBody>
              <a:bodyPr>
                <a:spAutoFit/>
              </a:bodyPr>
              <a:lstStyle/>
              <a:p>
                <a:pPr eaLnBrk="1" hangingPunct="1">
                  <a:spcBef>
                    <a:spcPct val="50000"/>
                  </a:spcBef>
                </a:pPr>
                <a:r>
                  <a:rPr lang="de-DE" sz="2000" b="0" dirty="0">
                    <a:solidFill>
                      <a:srgbClr val="0070C0"/>
                    </a:solidFill>
                    <a:latin typeface="Arial" panose="020B0604020202020204" pitchFamily="34" charset="0"/>
                    <a:cs typeface="Arial" panose="020B0604020202020204" pitchFamily="34" charset="0"/>
                  </a:rPr>
                  <a:t>U</a:t>
                </a:r>
                <a:r>
                  <a:rPr lang="de-DE" sz="2000" b="0" dirty="0">
                    <a:latin typeface="Arial" panose="020B0604020202020204" pitchFamily="34" charset="0"/>
                    <a:cs typeface="Arial" panose="020B0604020202020204" pitchFamily="34" charset="0"/>
                  </a:rPr>
                  <a:t>  = R   x </a:t>
                </a:r>
                <a:r>
                  <a:rPr lang="de-DE" sz="2000" b="0" dirty="0">
                    <a:solidFill>
                      <a:srgbClr val="FF0000"/>
                    </a:solidFill>
                    <a:latin typeface="Arial" panose="020B0604020202020204" pitchFamily="34" charset="0"/>
                    <a:cs typeface="Arial" panose="020B0604020202020204" pitchFamily="34" charset="0"/>
                  </a:rPr>
                  <a:t>I</a:t>
                </a:r>
              </a:p>
            </p:txBody>
          </p:sp>
          <p:grpSp>
            <p:nvGrpSpPr>
              <p:cNvPr id="77" name="Group 88">
                <a:extLst>
                  <a:ext uri="{FF2B5EF4-FFF2-40B4-BE49-F238E27FC236}">
                    <a16:creationId xmlns:a16="http://schemas.microsoft.com/office/drawing/2014/main" id="{C0C203E8-7BDA-B748-9716-7D969F5CA45B}"/>
                  </a:ext>
                </a:extLst>
              </p:cNvPr>
              <p:cNvGrpSpPr>
                <a:grpSpLocks/>
              </p:cNvGrpSpPr>
              <p:nvPr/>
            </p:nvGrpSpPr>
            <p:grpSpPr bwMode="auto">
              <a:xfrm>
                <a:off x="536" y="3479"/>
                <a:ext cx="449" cy="179"/>
                <a:chOff x="1262" y="3431"/>
                <a:chExt cx="437" cy="179"/>
              </a:xfrm>
            </p:grpSpPr>
            <p:sp>
              <p:nvSpPr>
                <p:cNvPr id="78" name="Text Box 89">
                  <a:extLst>
                    <a:ext uri="{FF2B5EF4-FFF2-40B4-BE49-F238E27FC236}">
                      <a16:creationId xmlns:a16="http://schemas.microsoft.com/office/drawing/2014/main" id="{F4B833F9-6B7C-B042-A527-B2BCB3E7F9A5}"/>
                    </a:ext>
                  </a:extLst>
                </p:cNvPr>
                <p:cNvSpPr txBox="1">
                  <a:spLocks noChangeArrowheads="1"/>
                </p:cNvSpPr>
                <p:nvPr/>
              </p:nvSpPr>
              <p:spPr bwMode="auto">
                <a:xfrm>
                  <a:off x="1262" y="3441"/>
                  <a:ext cx="192" cy="147"/>
                </a:xfrm>
                <a:prstGeom prst="rect">
                  <a:avLst/>
                </a:prstGeom>
                <a:noFill/>
                <a:ln w="9525">
                  <a:noFill/>
                  <a:miter lim="800000"/>
                  <a:headEnd/>
                  <a:tailEnd/>
                </a:ln>
                <a:effectLst/>
              </p:spPr>
              <p:txBody>
                <a:bodyPr>
                  <a:spAutoFit/>
                </a:bodyPr>
                <a:lstStyle/>
                <a:p>
                  <a:pPr eaLnBrk="1" hangingPunct="1">
                    <a:spcBef>
                      <a:spcPct val="50000"/>
                    </a:spcBef>
                  </a:pPr>
                  <a:r>
                    <a:rPr lang="de-DE" sz="1600" b="0" baseline="-25000" dirty="0">
                      <a:solidFill>
                        <a:srgbClr val="0070C0"/>
                      </a:solidFill>
                      <a:latin typeface="Arial" panose="020B0604020202020204" pitchFamily="34" charset="0"/>
                      <a:cs typeface="Arial" panose="020B0604020202020204" pitchFamily="34" charset="0"/>
                    </a:rPr>
                    <a:t>1</a:t>
                  </a:r>
                </a:p>
              </p:txBody>
            </p:sp>
            <p:sp>
              <p:nvSpPr>
                <p:cNvPr id="79" name="Rectangle 90">
                  <a:extLst>
                    <a:ext uri="{FF2B5EF4-FFF2-40B4-BE49-F238E27FC236}">
                      <a16:creationId xmlns:a16="http://schemas.microsoft.com/office/drawing/2014/main" id="{F0A69606-6DBD-6947-9E0E-C1A66B559EA8}"/>
                    </a:ext>
                  </a:extLst>
                </p:cNvPr>
                <p:cNvSpPr>
                  <a:spLocks noChangeArrowheads="1"/>
                </p:cNvSpPr>
                <p:nvPr/>
              </p:nvSpPr>
              <p:spPr bwMode="auto">
                <a:xfrm>
                  <a:off x="1564" y="3431"/>
                  <a:ext cx="135" cy="179"/>
                </a:xfrm>
                <a:prstGeom prst="rect">
                  <a:avLst/>
                </a:prstGeom>
                <a:noFill/>
                <a:ln w="9525">
                  <a:noFill/>
                  <a:miter lim="800000"/>
                  <a:headEnd/>
                  <a:tailEnd/>
                </a:ln>
                <a:effectLst/>
              </p:spPr>
              <p:txBody>
                <a:bodyPr wrap="none">
                  <a:spAutoFit/>
                </a:bodyPr>
                <a:lstStyle/>
                <a:p>
                  <a:pPr eaLnBrk="1" hangingPunct="1">
                    <a:spcBef>
                      <a:spcPct val="0"/>
                    </a:spcBef>
                  </a:pPr>
                  <a:r>
                    <a:rPr lang="de-DE" sz="1600" b="0" baseline="-25000" dirty="0">
                      <a:latin typeface="Arial" panose="020B0604020202020204" pitchFamily="34" charset="0"/>
                      <a:cs typeface="Arial" panose="020B0604020202020204" pitchFamily="34" charset="0"/>
                    </a:rPr>
                    <a:t>1</a:t>
                  </a:r>
                </a:p>
              </p:txBody>
            </p:sp>
          </p:grpSp>
        </p:grpSp>
        <p:grpSp>
          <p:nvGrpSpPr>
            <p:cNvPr id="68" name="Group 91">
              <a:extLst>
                <a:ext uri="{FF2B5EF4-FFF2-40B4-BE49-F238E27FC236}">
                  <a16:creationId xmlns:a16="http://schemas.microsoft.com/office/drawing/2014/main" id="{D956814C-B115-4F48-9CA6-2367233CD770}"/>
                </a:ext>
              </a:extLst>
            </p:cNvPr>
            <p:cNvGrpSpPr>
              <a:grpSpLocks/>
            </p:cNvGrpSpPr>
            <p:nvPr/>
          </p:nvGrpSpPr>
          <p:grpSpPr bwMode="auto">
            <a:xfrm>
              <a:off x="6316276" y="5976879"/>
              <a:ext cx="1397655" cy="437578"/>
              <a:chOff x="1872" y="3408"/>
              <a:chExt cx="753" cy="250"/>
            </a:xfrm>
          </p:grpSpPr>
          <p:sp>
            <p:nvSpPr>
              <p:cNvPr id="73" name="Rectangle 92">
                <a:extLst>
                  <a:ext uri="{FF2B5EF4-FFF2-40B4-BE49-F238E27FC236}">
                    <a16:creationId xmlns:a16="http://schemas.microsoft.com/office/drawing/2014/main" id="{96C3F14B-C792-1B41-BAFE-BC7EDBDACE93}"/>
                  </a:ext>
                </a:extLst>
              </p:cNvPr>
              <p:cNvSpPr>
                <a:spLocks noChangeArrowheads="1"/>
              </p:cNvSpPr>
              <p:nvPr/>
            </p:nvSpPr>
            <p:spPr bwMode="auto">
              <a:xfrm>
                <a:off x="1872" y="3408"/>
                <a:ext cx="753" cy="229"/>
              </a:xfrm>
              <a:prstGeom prst="rect">
                <a:avLst/>
              </a:prstGeom>
              <a:noFill/>
              <a:ln w="9525">
                <a:noFill/>
                <a:miter lim="800000"/>
                <a:headEnd/>
                <a:tailEnd/>
              </a:ln>
              <a:effectLst/>
            </p:spPr>
            <p:txBody>
              <a:bodyPr wrap="none">
                <a:spAutoFit/>
              </a:bodyPr>
              <a:lstStyle/>
              <a:p>
                <a:pPr eaLnBrk="1" hangingPunct="1">
                  <a:spcBef>
                    <a:spcPct val="50000"/>
                  </a:spcBef>
                </a:pPr>
                <a:r>
                  <a:rPr lang="de-DE" sz="2000" b="0" dirty="0">
                    <a:solidFill>
                      <a:srgbClr val="0070C0"/>
                    </a:solidFill>
                    <a:latin typeface="Arial" panose="020B0604020202020204" pitchFamily="34" charset="0"/>
                    <a:cs typeface="Arial" panose="020B0604020202020204" pitchFamily="34" charset="0"/>
                  </a:rPr>
                  <a:t>U</a:t>
                </a:r>
                <a:r>
                  <a:rPr lang="de-DE" sz="2000" b="0" dirty="0">
                    <a:latin typeface="Arial" panose="020B0604020202020204" pitchFamily="34" charset="0"/>
                    <a:cs typeface="Arial" panose="020B0604020202020204" pitchFamily="34" charset="0"/>
                  </a:rPr>
                  <a:t>  = R   x </a:t>
                </a:r>
                <a:r>
                  <a:rPr lang="de-DE" sz="2000" b="0" dirty="0">
                    <a:solidFill>
                      <a:srgbClr val="FF0000"/>
                    </a:solidFill>
                    <a:latin typeface="Arial" panose="020B0604020202020204" pitchFamily="34" charset="0"/>
                    <a:cs typeface="Arial" panose="020B0604020202020204" pitchFamily="34" charset="0"/>
                  </a:rPr>
                  <a:t>I</a:t>
                </a:r>
              </a:p>
            </p:txBody>
          </p:sp>
          <p:sp>
            <p:nvSpPr>
              <p:cNvPr id="74" name="Text Box 93">
                <a:extLst>
                  <a:ext uri="{FF2B5EF4-FFF2-40B4-BE49-F238E27FC236}">
                    <a16:creationId xmlns:a16="http://schemas.microsoft.com/office/drawing/2014/main" id="{CC39CFE3-F286-1444-9D00-3B5ED12A2BA6}"/>
                  </a:ext>
                </a:extLst>
              </p:cNvPr>
              <p:cNvSpPr txBox="1">
                <a:spLocks noChangeArrowheads="1"/>
              </p:cNvSpPr>
              <p:nvPr/>
            </p:nvSpPr>
            <p:spPr bwMode="auto">
              <a:xfrm>
                <a:off x="1976" y="3489"/>
                <a:ext cx="240" cy="147"/>
              </a:xfrm>
              <a:prstGeom prst="rect">
                <a:avLst/>
              </a:prstGeom>
              <a:noFill/>
              <a:ln w="9525">
                <a:noFill/>
                <a:miter lim="800000"/>
                <a:headEnd/>
                <a:tailEnd/>
              </a:ln>
              <a:effectLst/>
            </p:spPr>
            <p:txBody>
              <a:bodyPr>
                <a:spAutoFit/>
              </a:bodyPr>
              <a:lstStyle/>
              <a:p>
                <a:pPr eaLnBrk="1" hangingPunct="1">
                  <a:spcBef>
                    <a:spcPct val="50000"/>
                  </a:spcBef>
                </a:pPr>
                <a:r>
                  <a:rPr lang="de-DE" sz="1600" b="0" baseline="-25000" dirty="0">
                    <a:solidFill>
                      <a:srgbClr val="0070C0"/>
                    </a:solidFill>
                    <a:latin typeface="Arial" panose="020B0604020202020204" pitchFamily="34" charset="0"/>
                    <a:cs typeface="Arial" panose="020B0604020202020204" pitchFamily="34" charset="0"/>
                  </a:rPr>
                  <a:t>2</a:t>
                </a:r>
              </a:p>
            </p:txBody>
          </p:sp>
          <p:sp>
            <p:nvSpPr>
              <p:cNvPr id="75" name="Rectangle 94">
                <a:extLst>
                  <a:ext uri="{FF2B5EF4-FFF2-40B4-BE49-F238E27FC236}">
                    <a16:creationId xmlns:a16="http://schemas.microsoft.com/office/drawing/2014/main" id="{5A73F0B4-79AA-F643-B310-CE576545A2BC}"/>
                  </a:ext>
                </a:extLst>
              </p:cNvPr>
              <p:cNvSpPr>
                <a:spLocks noChangeArrowheads="1"/>
              </p:cNvSpPr>
              <p:nvPr/>
            </p:nvSpPr>
            <p:spPr bwMode="auto">
              <a:xfrm>
                <a:off x="2283" y="3479"/>
                <a:ext cx="139" cy="179"/>
              </a:xfrm>
              <a:prstGeom prst="rect">
                <a:avLst/>
              </a:prstGeom>
              <a:noFill/>
              <a:ln w="9525">
                <a:noFill/>
                <a:miter lim="800000"/>
                <a:headEnd/>
                <a:tailEnd/>
              </a:ln>
              <a:effectLst/>
            </p:spPr>
            <p:txBody>
              <a:bodyPr wrap="none">
                <a:spAutoFit/>
              </a:bodyPr>
              <a:lstStyle/>
              <a:p>
                <a:pPr eaLnBrk="1" hangingPunct="1">
                  <a:spcBef>
                    <a:spcPct val="0"/>
                  </a:spcBef>
                </a:pPr>
                <a:r>
                  <a:rPr lang="de-DE" sz="1600" b="0" baseline="-25000" dirty="0">
                    <a:latin typeface="Arial" panose="020B0604020202020204" pitchFamily="34" charset="0"/>
                    <a:cs typeface="Arial" panose="020B0604020202020204" pitchFamily="34" charset="0"/>
                  </a:rPr>
                  <a:t>2</a:t>
                </a:r>
              </a:p>
            </p:txBody>
          </p:sp>
        </p:grpSp>
        <p:grpSp>
          <p:nvGrpSpPr>
            <p:cNvPr id="69" name="Group 95">
              <a:extLst>
                <a:ext uri="{FF2B5EF4-FFF2-40B4-BE49-F238E27FC236}">
                  <a16:creationId xmlns:a16="http://schemas.microsoft.com/office/drawing/2014/main" id="{809AC1D8-8B99-DB48-96E7-A49F02A1175C}"/>
                </a:ext>
              </a:extLst>
            </p:cNvPr>
            <p:cNvGrpSpPr>
              <a:grpSpLocks/>
            </p:cNvGrpSpPr>
            <p:nvPr/>
          </p:nvGrpSpPr>
          <p:grpSpPr bwMode="auto">
            <a:xfrm>
              <a:off x="6328906" y="6444931"/>
              <a:ext cx="1397655" cy="437578"/>
              <a:chOff x="3168" y="3408"/>
              <a:chExt cx="753" cy="250"/>
            </a:xfrm>
          </p:grpSpPr>
          <p:sp>
            <p:nvSpPr>
              <p:cNvPr id="70" name="Rectangle 96">
                <a:extLst>
                  <a:ext uri="{FF2B5EF4-FFF2-40B4-BE49-F238E27FC236}">
                    <a16:creationId xmlns:a16="http://schemas.microsoft.com/office/drawing/2014/main" id="{CF5F9302-1758-2248-B81F-BEC6C49F6852}"/>
                  </a:ext>
                </a:extLst>
              </p:cNvPr>
              <p:cNvSpPr>
                <a:spLocks noChangeArrowheads="1"/>
              </p:cNvSpPr>
              <p:nvPr/>
            </p:nvSpPr>
            <p:spPr bwMode="auto">
              <a:xfrm>
                <a:off x="3168" y="3408"/>
                <a:ext cx="753" cy="229"/>
              </a:xfrm>
              <a:prstGeom prst="rect">
                <a:avLst/>
              </a:prstGeom>
              <a:noFill/>
              <a:ln w="9525">
                <a:noFill/>
                <a:miter lim="800000"/>
                <a:headEnd/>
                <a:tailEnd/>
              </a:ln>
              <a:effectLst/>
            </p:spPr>
            <p:txBody>
              <a:bodyPr wrap="none">
                <a:spAutoFit/>
              </a:bodyPr>
              <a:lstStyle/>
              <a:p>
                <a:pPr eaLnBrk="1" hangingPunct="1">
                  <a:spcBef>
                    <a:spcPct val="0"/>
                  </a:spcBef>
                </a:pPr>
                <a:r>
                  <a:rPr lang="de-DE" sz="2000" b="0" dirty="0">
                    <a:solidFill>
                      <a:srgbClr val="0070C0"/>
                    </a:solidFill>
                    <a:latin typeface="Arial" panose="020B0604020202020204" pitchFamily="34" charset="0"/>
                    <a:cs typeface="Arial" panose="020B0604020202020204" pitchFamily="34" charset="0"/>
                  </a:rPr>
                  <a:t>U</a:t>
                </a:r>
                <a:r>
                  <a:rPr lang="de-DE" sz="2000" b="0" dirty="0">
                    <a:latin typeface="Arial" panose="020B0604020202020204" pitchFamily="34" charset="0"/>
                    <a:cs typeface="Arial" panose="020B0604020202020204" pitchFamily="34" charset="0"/>
                  </a:rPr>
                  <a:t>  = R   x </a:t>
                </a:r>
                <a:r>
                  <a:rPr lang="de-DE" sz="2000" b="0" dirty="0">
                    <a:solidFill>
                      <a:srgbClr val="FF0000"/>
                    </a:solidFill>
                    <a:latin typeface="Arial" panose="020B0604020202020204" pitchFamily="34" charset="0"/>
                    <a:cs typeface="Arial" panose="020B0604020202020204" pitchFamily="34" charset="0"/>
                  </a:rPr>
                  <a:t>I</a:t>
                </a:r>
              </a:p>
            </p:txBody>
          </p:sp>
          <p:sp>
            <p:nvSpPr>
              <p:cNvPr id="71" name="Text Box 97">
                <a:extLst>
                  <a:ext uri="{FF2B5EF4-FFF2-40B4-BE49-F238E27FC236}">
                    <a16:creationId xmlns:a16="http://schemas.microsoft.com/office/drawing/2014/main" id="{A3419726-4A38-3E4D-974A-D7C7679BD412}"/>
                  </a:ext>
                </a:extLst>
              </p:cNvPr>
              <p:cNvSpPr txBox="1">
                <a:spLocks noChangeArrowheads="1"/>
              </p:cNvSpPr>
              <p:nvPr/>
            </p:nvSpPr>
            <p:spPr bwMode="auto">
              <a:xfrm>
                <a:off x="3265" y="3489"/>
                <a:ext cx="192" cy="147"/>
              </a:xfrm>
              <a:prstGeom prst="rect">
                <a:avLst/>
              </a:prstGeom>
              <a:noFill/>
              <a:ln w="9525">
                <a:noFill/>
                <a:miter lim="800000"/>
                <a:headEnd/>
                <a:tailEnd/>
              </a:ln>
              <a:effectLst/>
            </p:spPr>
            <p:txBody>
              <a:bodyPr>
                <a:spAutoFit/>
              </a:bodyPr>
              <a:lstStyle/>
              <a:p>
                <a:pPr eaLnBrk="1" hangingPunct="1">
                  <a:spcBef>
                    <a:spcPct val="50000"/>
                  </a:spcBef>
                </a:pPr>
                <a:r>
                  <a:rPr lang="de-DE" sz="1600" b="0" baseline="-25000" dirty="0">
                    <a:solidFill>
                      <a:srgbClr val="0070C0"/>
                    </a:solidFill>
                    <a:latin typeface="Arial" panose="020B0604020202020204" pitchFamily="34" charset="0"/>
                    <a:cs typeface="Arial" panose="020B0604020202020204" pitchFamily="34" charset="0"/>
                  </a:rPr>
                  <a:t>3</a:t>
                </a:r>
              </a:p>
            </p:txBody>
          </p:sp>
          <p:sp>
            <p:nvSpPr>
              <p:cNvPr id="72" name="Rectangle 98">
                <a:extLst>
                  <a:ext uri="{FF2B5EF4-FFF2-40B4-BE49-F238E27FC236}">
                    <a16:creationId xmlns:a16="http://schemas.microsoft.com/office/drawing/2014/main" id="{7EED8EB7-3358-8745-A7C6-D54A00237957}"/>
                  </a:ext>
                </a:extLst>
              </p:cNvPr>
              <p:cNvSpPr>
                <a:spLocks noChangeArrowheads="1"/>
              </p:cNvSpPr>
              <p:nvPr/>
            </p:nvSpPr>
            <p:spPr bwMode="auto">
              <a:xfrm>
                <a:off x="3572" y="3479"/>
                <a:ext cx="139" cy="179"/>
              </a:xfrm>
              <a:prstGeom prst="rect">
                <a:avLst/>
              </a:prstGeom>
              <a:noFill/>
              <a:ln w="9525">
                <a:noFill/>
                <a:miter lim="800000"/>
                <a:headEnd/>
                <a:tailEnd/>
              </a:ln>
              <a:effectLst/>
            </p:spPr>
            <p:txBody>
              <a:bodyPr wrap="none">
                <a:spAutoFit/>
              </a:bodyPr>
              <a:lstStyle/>
              <a:p>
                <a:pPr eaLnBrk="1" hangingPunct="1">
                  <a:spcBef>
                    <a:spcPct val="0"/>
                  </a:spcBef>
                </a:pPr>
                <a:r>
                  <a:rPr lang="de-DE" sz="1600" b="0" baseline="-25000" dirty="0">
                    <a:latin typeface="Arial" panose="020B0604020202020204" pitchFamily="34" charset="0"/>
                    <a:cs typeface="Arial" panose="020B0604020202020204" pitchFamily="34" charset="0"/>
                  </a:rPr>
                  <a:t>3</a:t>
                </a:r>
              </a:p>
            </p:txBody>
          </p:sp>
        </p:grpSp>
      </p:grpSp>
    </p:spTree>
    <p:extLst>
      <p:ext uri="{BB962C8B-B14F-4D97-AF65-F5344CB8AC3E}">
        <p14:creationId xmlns:p14="http://schemas.microsoft.com/office/powerpoint/2010/main" val="140039760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liennummernplatzhalter 2"/>
          <p:cNvSpPr>
            <a:spLocks noGrp="1"/>
          </p:cNvSpPr>
          <p:nvPr>
            <p:ph type="sldNum" sz="quarter" idx="12"/>
          </p:nvPr>
        </p:nvSpPr>
        <p:spPr>
          <a:xfrm>
            <a:off x="9814594" y="7214618"/>
            <a:ext cx="623782" cy="269546"/>
          </a:xfrm>
        </p:spPr>
        <p:txBody>
          <a:bodyPr>
            <a:normAutofit fontScale="77500" lnSpcReduction="20000"/>
          </a:bodyPr>
          <a:lstStyle/>
          <a:p>
            <a:fld id="{9889C296-15D4-E74A-895E-0A457A8331D7}" type="slidenum">
              <a:rPr lang="de-DE" smtClean="0"/>
              <a:pPr/>
              <a:t>28</a:t>
            </a:fld>
            <a:endParaRPr lang="de-DE" dirty="0"/>
          </a:p>
        </p:txBody>
      </p:sp>
      <p:sp>
        <p:nvSpPr>
          <p:cNvPr id="4" name="Titel 3"/>
          <p:cNvSpPr>
            <a:spLocks noGrp="1"/>
          </p:cNvSpPr>
          <p:nvPr>
            <p:ph type="title"/>
          </p:nvPr>
        </p:nvSpPr>
        <p:spPr>
          <a:xfrm>
            <a:off x="522164" y="324247"/>
            <a:ext cx="6696744" cy="849534"/>
          </a:xfrm>
        </p:spPr>
        <p:txBody>
          <a:bodyPr/>
          <a:lstStyle/>
          <a:p>
            <a:r>
              <a:rPr lang="de-DE" dirty="0"/>
              <a:t>Parallelschaltung von Widerständen</a:t>
            </a:r>
          </a:p>
        </p:txBody>
      </p:sp>
      <p:sp>
        <p:nvSpPr>
          <p:cNvPr id="13" name="Inhaltsplatzhalter 5">
            <a:extLst>
              <a:ext uri="{FF2B5EF4-FFF2-40B4-BE49-F238E27FC236}">
                <a16:creationId xmlns:a16="http://schemas.microsoft.com/office/drawing/2014/main" id="{F3003A76-A65E-2C41-A55F-61299EBB8368}"/>
              </a:ext>
            </a:extLst>
          </p:cNvPr>
          <p:cNvSpPr>
            <a:spLocks noGrp="1"/>
          </p:cNvSpPr>
          <p:nvPr>
            <p:ph idx="1"/>
          </p:nvPr>
        </p:nvSpPr>
        <p:spPr>
          <a:xfrm>
            <a:off x="716458" y="1764294"/>
            <a:ext cx="9534948" cy="4990434"/>
          </a:xfrm>
        </p:spPr>
        <p:txBody>
          <a:bodyPr/>
          <a:lstStyle/>
          <a:p>
            <a:r>
              <a:rPr lang="de-DE" dirty="0"/>
              <a:t>Der Gesamtwiderstand </a:t>
            </a:r>
            <a:r>
              <a:rPr lang="de-DE" dirty="0" err="1"/>
              <a:t>R</a:t>
            </a:r>
            <a:r>
              <a:rPr lang="de-DE" sz="1400" dirty="0" err="1"/>
              <a:t>ges</a:t>
            </a:r>
            <a:r>
              <a:rPr lang="de-DE" dirty="0"/>
              <a:t>. einer Parallelschaltung errechnet sich aus den Einzelwiderständen R1 bis </a:t>
            </a:r>
            <a:r>
              <a:rPr lang="de-DE" dirty="0" err="1"/>
              <a:t>Rn</a:t>
            </a:r>
            <a:r>
              <a:rPr lang="de-DE" dirty="0"/>
              <a:t> nach der Formel:</a:t>
            </a:r>
          </a:p>
          <a:p>
            <a:endParaRPr lang="de-DE" dirty="0"/>
          </a:p>
          <a:p>
            <a:r>
              <a:rPr lang="de-DE" dirty="0"/>
              <a:t>Der Gesamtwiderstand </a:t>
            </a:r>
            <a:r>
              <a:rPr lang="de-DE" dirty="0" err="1"/>
              <a:t>R</a:t>
            </a:r>
            <a:r>
              <a:rPr lang="de-DE" sz="1400" dirty="0" err="1"/>
              <a:t>ges</a:t>
            </a:r>
            <a:r>
              <a:rPr lang="de-DE" dirty="0"/>
              <a:t> ist stets kleiner als der kleinste Einzelwiderstand.</a:t>
            </a:r>
          </a:p>
          <a:p>
            <a:r>
              <a:rPr lang="de-DE" dirty="0"/>
              <a:t>An allen Widerständen liegt die gleiche Spannung U an. Die Spannung U ist überall gleich groß. U = U</a:t>
            </a:r>
            <a:r>
              <a:rPr lang="de-DE" sz="1400" baseline="-25000" dirty="0"/>
              <a:t>R1</a:t>
            </a:r>
            <a:r>
              <a:rPr lang="de-DE" dirty="0"/>
              <a:t> = U</a:t>
            </a:r>
            <a:r>
              <a:rPr lang="de-DE" sz="1400" baseline="-25000" dirty="0"/>
              <a:t>R2</a:t>
            </a:r>
            <a:r>
              <a:rPr lang="de-DE" sz="1200" dirty="0"/>
              <a:t> </a:t>
            </a:r>
            <a:r>
              <a:rPr lang="de-DE" dirty="0"/>
              <a:t>= ... = </a:t>
            </a:r>
            <a:r>
              <a:rPr lang="de-DE" dirty="0" err="1"/>
              <a:t>U</a:t>
            </a:r>
            <a:r>
              <a:rPr lang="de-DE" sz="1400" baseline="-25000" dirty="0" err="1"/>
              <a:t>Rn</a:t>
            </a:r>
            <a:endParaRPr lang="de-DE" sz="1400" baseline="-25000" dirty="0"/>
          </a:p>
        </p:txBody>
      </p:sp>
      <p:pic>
        <p:nvPicPr>
          <p:cNvPr id="80" name="Picture 2">
            <a:extLst>
              <a:ext uri="{FF2B5EF4-FFF2-40B4-BE49-F238E27FC236}">
                <a16:creationId xmlns:a16="http://schemas.microsoft.com/office/drawing/2014/main" id="{A7809730-55EF-7741-BBC0-CFAD91906C27}"/>
              </a:ext>
            </a:extLst>
          </p:cNvPr>
          <p:cNvPicPr>
            <a:picLocks noChangeAspect="1" noChangeArrowheads="1"/>
          </p:cNvPicPr>
          <p:nvPr/>
        </p:nvPicPr>
        <p:blipFill>
          <a:blip r:embed="rId2" cstate="print"/>
          <a:srcRect/>
          <a:stretch>
            <a:fillRect/>
          </a:stretch>
        </p:blipFill>
        <p:spPr bwMode="auto">
          <a:xfrm>
            <a:off x="6090054" y="2130602"/>
            <a:ext cx="2257707" cy="663012"/>
          </a:xfrm>
          <a:prstGeom prst="rect">
            <a:avLst/>
          </a:prstGeom>
          <a:noFill/>
          <a:ln w="9525">
            <a:noFill/>
            <a:miter lim="800000"/>
            <a:headEnd/>
            <a:tailEnd/>
          </a:ln>
        </p:spPr>
      </p:pic>
      <p:pic>
        <p:nvPicPr>
          <p:cNvPr id="83" name="Picture 3">
            <a:extLst>
              <a:ext uri="{FF2B5EF4-FFF2-40B4-BE49-F238E27FC236}">
                <a16:creationId xmlns:a16="http://schemas.microsoft.com/office/drawing/2014/main" id="{4D8A5451-0EB4-7841-BDA2-12CFB4329EE6}"/>
              </a:ext>
            </a:extLst>
          </p:cNvPr>
          <p:cNvPicPr>
            <a:picLocks noChangeAspect="1" noChangeArrowheads="1"/>
          </p:cNvPicPr>
          <p:nvPr/>
        </p:nvPicPr>
        <p:blipFill>
          <a:blip r:embed="rId3" cstate="print"/>
          <a:srcRect/>
          <a:stretch>
            <a:fillRect/>
          </a:stretch>
        </p:blipFill>
        <p:spPr bwMode="auto">
          <a:xfrm>
            <a:off x="6498915" y="5123939"/>
            <a:ext cx="3425310" cy="485104"/>
          </a:xfrm>
          <a:prstGeom prst="rect">
            <a:avLst/>
          </a:prstGeom>
          <a:noFill/>
          <a:ln w="9525">
            <a:noFill/>
            <a:miter lim="800000"/>
            <a:headEnd/>
            <a:tailEnd/>
          </a:ln>
        </p:spPr>
      </p:pic>
      <p:grpSp>
        <p:nvGrpSpPr>
          <p:cNvPr id="84" name="Gruppieren 83">
            <a:extLst>
              <a:ext uri="{FF2B5EF4-FFF2-40B4-BE49-F238E27FC236}">
                <a16:creationId xmlns:a16="http://schemas.microsoft.com/office/drawing/2014/main" id="{4B2BF89A-C564-0D49-97AE-B709BD9D4B36}"/>
              </a:ext>
            </a:extLst>
          </p:cNvPr>
          <p:cNvGrpSpPr/>
          <p:nvPr/>
        </p:nvGrpSpPr>
        <p:grpSpPr>
          <a:xfrm>
            <a:off x="868817" y="4155229"/>
            <a:ext cx="5400000" cy="2286005"/>
            <a:chOff x="2130605" y="1752600"/>
            <a:chExt cx="5943595" cy="2286005"/>
          </a:xfrm>
        </p:grpSpPr>
        <p:sp>
          <p:nvSpPr>
            <p:cNvPr id="85" name="Line 4">
              <a:extLst>
                <a:ext uri="{FF2B5EF4-FFF2-40B4-BE49-F238E27FC236}">
                  <a16:creationId xmlns:a16="http://schemas.microsoft.com/office/drawing/2014/main" id="{577361DD-C274-BD41-9CF6-0D7513DB6C1B}"/>
                </a:ext>
              </a:extLst>
            </p:cNvPr>
            <p:cNvSpPr>
              <a:spLocks noChangeShapeType="1"/>
            </p:cNvSpPr>
            <p:nvPr/>
          </p:nvSpPr>
          <p:spPr bwMode="auto">
            <a:xfrm>
              <a:off x="4276905" y="1904999"/>
              <a:ext cx="1485900" cy="0"/>
            </a:xfrm>
            <a:prstGeom prst="line">
              <a:avLst/>
            </a:prstGeom>
            <a:noFill/>
            <a:ln w="25400">
              <a:solidFill>
                <a:schemeClr val="tx1"/>
              </a:solidFill>
              <a:round/>
              <a:headEnd/>
              <a:tailEnd/>
            </a:ln>
            <a:effectLst/>
          </p:spPr>
          <p:txBody>
            <a:bodyPr lIns="91410" tIns="45705" rIns="91410" bIns="45705"/>
            <a:lstStyle/>
            <a:p>
              <a:endParaRPr lang="de-DE">
                <a:latin typeface="Arial" panose="020B0604020202020204" pitchFamily="34" charset="0"/>
                <a:cs typeface="Arial" panose="020B0604020202020204" pitchFamily="34" charset="0"/>
              </a:endParaRPr>
            </a:p>
          </p:txBody>
        </p:sp>
        <p:sp>
          <p:nvSpPr>
            <p:cNvPr id="86" name="Line 5">
              <a:extLst>
                <a:ext uri="{FF2B5EF4-FFF2-40B4-BE49-F238E27FC236}">
                  <a16:creationId xmlns:a16="http://schemas.microsoft.com/office/drawing/2014/main" id="{EF89C218-E1D6-D846-8339-22165DFB161B}"/>
                </a:ext>
              </a:extLst>
            </p:cNvPr>
            <p:cNvSpPr>
              <a:spLocks noChangeShapeType="1"/>
            </p:cNvSpPr>
            <p:nvPr/>
          </p:nvSpPr>
          <p:spPr bwMode="auto">
            <a:xfrm>
              <a:off x="4276905" y="3962399"/>
              <a:ext cx="1485900" cy="0"/>
            </a:xfrm>
            <a:prstGeom prst="line">
              <a:avLst/>
            </a:prstGeom>
            <a:noFill/>
            <a:ln w="25400">
              <a:solidFill>
                <a:schemeClr val="tx1"/>
              </a:solidFill>
              <a:round/>
              <a:headEnd/>
              <a:tailEnd/>
            </a:ln>
            <a:effectLst/>
          </p:spPr>
          <p:txBody>
            <a:bodyPr lIns="91410" tIns="45705" rIns="91410" bIns="45705"/>
            <a:lstStyle/>
            <a:p>
              <a:endParaRPr lang="de-DE">
                <a:latin typeface="Arial" panose="020B0604020202020204" pitchFamily="34" charset="0"/>
                <a:cs typeface="Arial" panose="020B0604020202020204" pitchFamily="34" charset="0"/>
              </a:endParaRPr>
            </a:p>
          </p:txBody>
        </p:sp>
        <p:sp>
          <p:nvSpPr>
            <p:cNvPr id="87" name="Line 6">
              <a:extLst>
                <a:ext uri="{FF2B5EF4-FFF2-40B4-BE49-F238E27FC236}">
                  <a16:creationId xmlns:a16="http://schemas.microsoft.com/office/drawing/2014/main" id="{842125BF-80AE-9F44-9544-B707D3E6BF4E}"/>
                </a:ext>
              </a:extLst>
            </p:cNvPr>
            <p:cNvSpPr>
              <a:spLocks noChangeShapeType="1"/>
            </p:cNvSpPr>
            <p:nvPr/>
          </p:nvSpPr>
          <p:spPr bwMode="auto">
            <a:xfrm>
              <a:off x="5762805" y="1904999"/>
              <a:ext cx="1733550" cy="0"/>
            </a:xfrm>
            <a:prstGeom prst="line">
              <a:avLst/>
            </a:prstGeom>
            <a:noFill/>
            <a:ln w="25400">
              <a:solidFill>
                <a:schemeClr val="tx1"/>
              </a:solidFill>
              <a:round/>
              <a:headEnd/>
              <a:tailEnd/>
            </a:ln>
            <a:effectLst/>
          </p:spPr>
          <p:txBody>
            <a:bodyPr lIns="91410" tIns="45705" rIns="91410" bIns="45705"/>
            <a:lstStyle/>
            <a:p>
              <a:endParaRPr lang="de-DE">
                <a:latin typeface="Arial" panose="020B0604020202020204" pitchFamily="34" charset="0"/>
                <a:cs typeface="Arial" panose="020B0604020202020204" pitchFamily="34" charset="0"/>
              </a:endParaRPr>
            </a:p>
          </p:txBody>
        </p:sp>
        <p:sp>
          <p:nvSpPr>
            <p:cNvPr id="88" name="Line 7">
              <a:extLst>
                <a:ext uri="{FF2B5EF4-FFF2-40B4-BE49-F238E27FC236}">
                  <a16:creationId xmlns:a16="http://schemas.microsoft.com/office/drawing/2014/main" id="{CECF2EE7-9AFB-484F-B423-F365310DA588}"/>
                </a:ext>
              </a:extLst>
            </p:cNvPr>
            <p:cNvSpPr>
              <a:spLocks noChangeShapeType="1"/>
            </p:cNvSpPr>
            <p:nvPr/>
          </p:nvSpPr>
          <p:spPr bwMode="auto">
            <a:xfrm>
              <a:off x="5762805" y="3962399"/>
              <a:ext cx="1733550" cy="0"/>
            </a:xfrm>
            <a:prstGeom prst="line">
              <a:avLst/>
            </a:prstGeom>
            <a:noFill/>
            <a:ln w="25400">
              <a:solidFill>
                <a:schemeClr val="tx1"/>
              </a:solidFill>
              <a:round/>
              <a:headEnd/>
              <a:tailEnd/>
            </a:ln>
            <a:effectLst/>
          </p:spPr>
          <p:txBody>
            <a:bodyPr lIns="91410" tIns="45705" rIns="91410" bIns="45705"/>
            <a:lstStyle/>
            <a:p>
              <a:endParaRPr lang="de-DE">
                <a:latin typeface="Arial" panose="020B0604020202020204" pitchFamily="34" charset="0"/>
                <a:cs typeface="Arial" panose="020B0604020202020204" pitchFamily="34" charset="0"/>
              </a:endParaRPr>
            </a:p>
          </p:txBody>
        </p:sp>
        <p:grpSp>
          <p:nvGrpSpPr>
            <p:cNvPr id="89" name="Group 8">
              <a:extLst>
                <a:ext uri="{FF2B5EF4-FFF2-40B4-BE49-F238E27FC236}">
                  <a16:creationId xmlns:a16="http://schemas.microsoft.com/office/drawing/2014/main" id="{19598C65-D22F-0648-8270-67EFD79CCAFD}"/>
                </a:ext>
              </a:extLst>
            </p:cNvPr>
            <p:cNvGrpSpPr>
              <a:grpSpLocks/>
            </p:cNvGrpSpPr>
            <p:nvPr/>
          </p:nvGrpSpPr>
          <p:grpSpPr bwMode="auto">
            <a:xfrm>
              <a:off x="2460805" y="1828805"/>
              <a:ext cx="1816100" cy="152399"/>
              <a:chOff x="768" y="1152"/>
              <a:chExt cx="1056" cy="96"/>
            </a:xfrm>
          </p:grpSpPr>
          <p:sp>
            <p:nvSpPr>
              <p:cNvPr id="130" name="Line 9">
                <a:extLst>
                  <a:ext uri="{FF2B5EF4-FFF2-40B4-BE49-F238E27FC236}">
                    <a16:creationId xmlns:a16="http://schemas.microsoft.com/office/drawing/2014/main" id="{5D41281E-3620-B948-99EB-007A547489AF}"/>
                  </a:ext>
                </a:extLst>
              </p:cNvPr>
              <p:cNvSpPr>
                <a:spLocks noChangeShapeType="1"/>
              </p:cNvSpPr>
              <p:nvPr/>
            </p:nvSpPr>
            <p:spPr bwMode="auto">
              <a:xfrm flipH="1">
                <a:off x="864" y="1200"/>
                <a:ext cx="960" cy="0"/>
              </a:xfrm>
              <a:prstGeom prst="line">
                <a:avLst/>
              </a:prstGeom>
              <a:noFill/>
              <a:ln w="25400">
                <a:solidFill>
                  <a:schemeClr val="tx1"/>
                </a:solidFill>
                <a:round/>
                <a:headEnd/>
                <a:tailEnd/>
              </a:ln>
              <a:effectLst/>
            </p:spPr>
            <p:txBody>
              <a:bodyPr/>
              <a:lstStyle/>
              <a:p>
                <a:endParaRPr lang="de-DE">
                  <a:latin typeface="Arial" panose="020B0604020202020204" pitchFamily="34" charset="0"/>
                  <a:cs typeface="Arial" panose="020B0604020202020204" pitchFamily="34" charset="0"/>
                </a:endParaRPr>
              </a:p>
            </p:txBody>
          </p:sp>
          <p:sp>
            <p:nvSpPr>
              <p:cNvPr id="131" name="Oval 10">
                <a:extLst>
                  <a:ext uri="{FF2B5EF4-FFF2-40B4-BE49-F238E27FC236}">
                    <a16:creationId xmlns:a16="http://schemas.microsoft.com/office/drawing/2014/main" id="{2053E5A8-82FF-3345-B5C6-3012CC1FECCE}"/>
                  </a:ext>
                </a:extLst>
              </p:cNvPr>
              <p:cNvSpPr>
                <a:spLocks noChangeArrowheads="1"/>
              </p:cNvSpPr>
              <p:nvPr/>
            </p:nvSpPr>
            <p:spPr bwMode="auto">
              <a:xfrm>
                <a:off x="768" y="1152"/>
                <a:ext cx="96" cy="96"/>
              </a:xfrm>
              <a:prstGeom prst="ellipse">
                <a:avLst/>
              </a:prstGeom>
              <a:solidFill>
                <a:schemeClr val="tx1"/>
              </a:solidFill>
              <a:ln w="9525">
                <a:solidFill>
                  <a:schemeClr val="tx1"/>
                </a:solidFill>
                <a:round/>
                <a:headEnd/>
                <a:tailEnd/>
              </a:ln>
              <a:effectLst/>
            </p:spPr>
            <p:txBody>
              <a:bodyPr wrap="none" anchor="ctr"/>
              <a:lstStyle/>
              <a:p>
                <a:endParaRPr lang="de-DE">
                  <a:latin typeface="Arial" panose="020B0604020202020204" pitchFamily="34" charset="0"/>
                  <a:cs typeface="Arial" panose="020B0604020202020204" pitchFamily="34" charset="0"/>
                </a:endParaRPr>
              </a:p>
            </p:txBody>
          </p:sp>
        </p:grpSp>
        <p:grpSp>
          <p:nvGrpSpPr>
            <p:cNvPr id="90" name="Group 11">
              <a:extLst>
                <a:ext uri="{FF2B5EF4-FFF2-40B4-BE49-F238E27FC236}">
                  <a16:creationId xmlns:a16="http://schemas.microsoft.com/office/drawing/2014/main" id="{A387F87C-988E-1343-A0DA-CE2893854C99}"/>
                </a:ext>
              </a:extLst>
            </p:cNvPr>
            <p:cNvGrpSpPr>
              <a:grpSpLocks/>
            </p:cNvGrpSpPr>
            <p:nvPr/>
          </p:nvGrpSpPr>
          <p:grpSpPr bwMode="auto">
            <a:xfrm>
              <a:off x="2460805" y="3886206"/>
              <a:ext cx="1816100" cy="152399"/>
              <a:chOff x="768" y="2448"/>
              <a:chExt cx="1056" cy="96"/>
            </a:xfrm>
          </p:grpSpPr>
          <p:sp>
            <p:nvSpPr>
              <p:cNvPr id="128" name="Line 12">
                <a:extLst>
                  <a:ext uri="{FF2B5EF4-FFF2-40B4-BE49-F238E27FC236}">
                    <a16:creationId xmlns:a16="http://schemas.microsoft.com/office/drawing/2014/main" id="{D451CD1C-F80E-3248-9274-453CC363F5AB}"/>
                  </a:ext>
                </a:extLst>
              </p:cNvPr>
              <p:cNvSpPr>
                <a:spLocks noChangeShapeType="1"/>
              </p:cNvSpPr>
              <p:nvPr/>
            </p:nvSpPr>
            <p:spPr bwMode="auto">
              <a:xfrm flipH="1">
                <a:off x="864" y="2496"/>
                <a:ext cx="960" cy="0"/>
              </a:xfrm>
              <a:prstGeom prst="line">
                <a:avLst/>
              </a:prstGeom>
              <a:noFill/>
              <a:ln w="25400">
                <a:solidFill>
                  <a:schemeClr val="tx1"/>
                </a:solidFill>
                <a:round/>
                <a:headEnd/>
                <a:tailEnd/>
              </a:ln>
              <a:effectLst/>
            </p:spPr>
            <p:txBody>
              <a:bodyPr/>
              <a:lstStyle/>
              <a:p>
                <a:endParaRPr lang="de-DE">
                  <a:latin typeface="Arial" panose="020B0604020202020204" pitchFamily="34" charset="0"/>
                  <a:cs typeface="Arial" panose="020B0604020202020204" pitchFamily="34" charset="0"/>
                </a:endParaRPr>
              </a:p>
            </p:txBody>
          </p:sp>
          <p:sp>
            <p:nvSpPr>
              <p:cNvPr id="129" name="Oval 13">
                <a:extLst>
                  <a:ext uri="{FF2B5EF4-FFF2-40B4-BE49-F238E27FC236}">
                    <a16:creationId xmlns:a16="http://schemas.microsoft.com/office/drawing/2014/main" id="{5C5F2F04-1E8F-3649-A9E5-84F9CAC45240}"/>
                  </a:ext>
                </a:extLst>
              </p:cNvPr>
              <p:cNvSpPr>
                <a:spLocks noChangeArrowheads="1"/>
              </p:cNvSpPr>
              <p:nvPr/>
            </p:nvSpPr>
            <p:spPr bwMode="auto">
              <a:xfrm>
                <a:off x="768" y="2448"/>
                <a:ext cx="96" cy="96"/>
              </a:xfrm>
              <a:prstGeom prst="ellipse">
                <a:avLst/>
              </a:prstGeom>
              <a:solidFill>
                <a:schemeClr val="tx1"/>
              </a:solidFill>
              <a:ln w="9525">
                <a:solidFill>
                  <a:schemeClr val="tx1"/>
                </a:solidFill>
                <a:round/>
                <a:headEnd/>
                <a:tailEnd/>
              </a:ln>
              <a:effectLst/>
            </p:spPr>
            <p:txBody>
              <a:bodyPr wrap="none" anchor="ctr"/>
              <a:lstStyle/>
              <a:p>
                <a:endParaRPr lang="de-DE">
                  <a:latin typeface="Arial" panose="020B0604020202020204" pitchFamily="34" charset="0"/>
                  <a:cs typeface="Arial" panose="020B0604020202020204" pitchFamily="34" charset="0"/>
                </a:endParaRPr>
              </a:p>
            </p:txBody>
          </p:sp>
        </p:grpSp>
        <p:grpSp>
          <p:nvGrpSpPr>
            <p:cNvPr id="91" name="Group 14">
              <a:extLst>
                <a:ext uri="{FF2B5EF4-FFF2-40B4-BE49-F238E27FC236}">
                  <a16:creationId xmlns:a16="http://schemas.microsoft.com/office/drawing/2014/main" id="{2174B66C-F109-5842-9E1B-3440706EB734}"/>
                </a:ext>
              </a:extLst>
            </p:cNvPr>
            <p:cNvGrpSpPr>
              <a:grpSpLocks/>
            </p:cNvGrpSpPr>
            <p:nvPr/>
          </p:nvGrpSpPr>
          <p:grpSpPr bwMode="auto">
            <a:xfrm>
              <a:off x="4111805" y="1828805"/>
              <a:ext cx="412749" cy="2209800"/>
              <a:chOff x="1728" y="1152"/>
              <a:chExt cx="240" cy="1392"/>
            </a:xfrm>
          </p:grpSpPr>
          <p:grpSp>
            <p:nvGrpSpPr>
              <p:cNvPr id="121" name="Group 15">
                <a:extLst>
                  <a:ext uri="{FF2B5EF4-FFF2-40B4-BE49-F238E27FC236}">
                    <a16:creationId xmlns:a16="http://schemas.microsoft.com/office/drawing/2014/main" id="{B7F63DB9-F44E-4149-9B2B-47FBEAD814CA}"/>
                  </a:ext>
                </a:extLst>
              </p:cNvPr>
              <p:cNvGrpSpPr>
                <a:grpSpLocks/>
              </p:cNvGrpSpPr>
              <p:nvPr/>
            </p:nvGrpSpPr>
            <p:grpSpPr bwMode="auto">
              <a:xfrm>
                <a:off x="1728" y="1201"/>
                <a:ext cx="192" cy="1295"/>
                <a:chOff x="1728" y="432"/>
                <a:chExt cx="192" cy="1440"/>
              </a:xfrm>
            </p:grpSpPr>
            <p:sp>
              <p:nvSpPr>
                <p:cNvPr id="125" name="Rectangle 16">
                  <a:extLst>
                    <a:ext uri="{FF2B5EF4-FFF2-40B4-BE49-F238E27FC236}">
                      <a16:creationId xmlns:a16="http://schemas.microsoft.com/office/drawing/2014/main" id="{163A5436-58DC-8B48-A25A-EA7D1C5AB2C9}"/>
                    </a:ext>
                  </a:extLst>
                </p:cNvPr>
                <p:cNvSpPr>
                  <a:spLocks noChangeArrowheads="1"/>
                </p:cNvSpPr>
                <p:nvPr/>
              </p:nvSpPr>
              <p:spPr bwMode="auto">
                <a:xfrm>
                  <a:off x="1728" y="768"/>
                  <a:ext cx="192" cy="768"/>
                </a:xfrm>
                <a:prstGeom prst="rect">
                  <a:avLst/>
                </a:prstGeom>
                <a:noFill/>
                <a:ln w="25400">
                  <a:solidFill>
                    <a:schemeClr val="tx1"/>
                  </a:solidFill>
                  <a:miter lim="800000"/>
                  <a:headEnd/>
                  <a:tailEnd/>
                </a:ln>
                <a:effectLst/>
              </p:spPr>
              <p:txBody>
                <a:bodyPr wrap="none" anchor="ctr"/>
                <a:lstStyle/>
                <a:p>
                  <a:endParaRPr lang="de-DE">
                    <a:latin typeface="Arial" panose="020B0604020202020204" pitchFamily="34" charset="0"/>
                    <a:cs typeface="Arial" panose="020B0604020202020204" pitchFamily="34" charset="0"/>
                  </a:endParaRPr>
                </a:p>
              </p:txBody>
            </p:sp>
            <p:sp>
              <p:nvSpPr>
                <p:cNvPr id="126" name="Line 17">
                  <a:extLst>
                    <a:ext uri="{FF2B5EF4-FFF2-40B4-BE49-F238E27FC236}">
                      <a16:creationId xmlns:a16="http://schemas.microsoft.com/office/drawing/2014/main" id="{9AA92A45-A150-E542-A3AE-22F977291BC8}"/>
                    </a:ext>
                  </a:extLst>
                </p:cNvPr>
                <p:cNvSpPr>
                  <a:spLocks noChangeShapeType="1"/>
                </p:cNvSpPr>
                <p:nvPr/>
              </p:nvSpPr>
              <p:spPr bwMode="auto">
                <a:xfrm flipV="1">
                  <a:off x="1824" y="432"/>
                  <a:ext cx="0" cy="336"/>
                </a:xfrm>
                <a:prstGeom prst="line">
                  <a:avLst/>
                </a:prstGeom>
                <a:noFill/>
                <a:ln w="25400">
                  <a:solidFill>
                    <a:schemeClr val="tx1"/>
                  </a:solidFill>
                  <a:round/>
                  <a:headEnd/>
                  <a:tailEnd/>
                </a:ln>
                <a:effectLst/>
              </p:spPr>
              <p:txBody>
                <a:bodyPr/>
                <a:lstStyle/>
                <a:p>
                  <a:endParaRPr lang="de-DE">
                    <a:latin typeface="Arial" panose="020B0604020202020204" pitchFamily="34" charset="0"/>
                    <a:cs typeface="Arial" panose="020B0604020202020204" pitchFamily="34" charset="0"/>
                  </a:endParaRPr>
                </a:p>
              </p:txBody>
            </p:sp>
            <p:sp>
              <p:nvSpPr>
                <p:cNvPr id="127" name="Line 18">
                  <a:extLst>
                    <a:ext uri="{FF2B5EF4-FFF2-40B4-BE49-F238E27FC236}">
                      <a16:creationId xmlns:a16="http://schemas.microsoft.com/office/drawing/2014/main" id="{6C7903DD-145B-184D-994E-0AD64B59C03E}"/>
                    </a:ext>
                  </a:extLst>
                </p:cNvPr>
                <p:cNvSpPr>
                  <a:spLocks noChangeShapeType="1"/>
                </p:cNvSpPr>
                <p:nvPr/>
              </p:nvSpPr>
              <p:spPr bwMode="auto">
                <a:xfrm flipV="1">
                  <a:off x="1824" y="1536"/>
                  <a:ext cx="0" cy="336"/>
                </a:xfrm>
                <a:prstGeom prst="line">
                  <a:avLst/>
                </a:prstGeom>
                <a:noFill/>
                <a:ln w="25400">
                  <a:solidFill>
                    <a:schemeClr val="tx1"/>
                  </a:solidFill>
                  <a:round/>
                  <a:headEnd/>
                  <a:tailEnd/>
                </a:ln>
                <a:effectLst/>
              </p:spPr>
              <p:txBody>
                <a:bodyPr/>
                <a:lstStyle/>
                <a:p>
                  <a:endParaRPr lang="de-DE">
                    <a:latin typeface="Arial" panose="020B0604020202020204" pitchFamily="34" charset="0"/>
                    <a:cs typeface="Arial" panose="020B0604020202020204" pitchFamily="34" charset="0"/>
                  </a:endParaRPr>
                </a:p>
              </p:txBody>
            </p:sp>
          </p:grpSp>
          <p:sp>
            <p:nvSpPr>
              <p:cNvPr id="122" name="Oval 19">
                <a:extLst>
                  <a:ext uri="{FF2B5EF4-FFF2-40B4-BE49-F238E27FC236}">
                    <a16:creationId xmlns:a16="http://schemas.microsoft.com/office/drawing/2014/main" id="{F65EAA8A-FCFE-C541-BACD-87C456E52EC1}"/>
                  </a:ext>
                </a:extLst>
              </p:cNvPr>
              <p:cNvSpPr>
                <a:spLocks noChangeArrowheads="1"/>
              </p:cNvSpPr>
              <p:nvPr/>
            </p:nvSpPr>
            <p:spPr bwMode="auto">
              <a:xfrm>
                <a:off x="1776" y="1152"/>
                <a:ext cx="96" cy="96"/>
              </a:xfrm>
              <a:prstGeom prst="ellipse">
                <a:avLst/>
              </a:prstGeom>
              <a:solidFill>
                <a:schemeClr val="tx1"/>
              </a:solidFill>
              <a:ln w="9525">
                <a:solidFill>
                  <a:schemeClr val="tx1"/>
                </a:solidFill>
                <a:round/>
                <a:headEnd/>
                <a:tailEnd/>
              </a:ln>
              <a:effectLst/>
            </p:spPr>
            <p:txBody>
              <a:bodyPr wrap="none" anchor="ctr"/>
              <a:lstStyle/>
              <a:p>
                <a:endParaRPr lang="de-DE">
                  <a:latin typeface="Arial" panose="020B0604020202020204" pitchFamily="34" charset="0"/>
                  <a:cs typeface="Arial" panose="020B0604020202020204" pitchFamily="34" charset="0"/>
                </a:endParaRPr>
              </a:p>
            </p:txBody>
          </p:sp>
          <p:sp>
            <p:nvSpPr>
              <p:cNvPr id="123" name="Oval 20">
                <a:extLst>
                  <a:ext uri="{FF2B5EF4-FFF2-40B4-BE49-F238E27FC236}">
                    <a16:creationId xmlns:a16="http://schemas.microsoft.com/office/drawing/2014/main" id="{F06704EB-4B96-8A49-8439-70ED958EE33E}"/>
                  </a:ext>
                </a:extLst>
              </p:cNvPr>
              <p:cNvSpPr>
                <a:spLocks noChangeArrowheads="1"/>
              </p:cNvSpPr>
              <p:nvPr/>
            </p:nvSpPr>
            <p:spPr bwMode="auto">
              <a:xfrm>
                <a:off x="1776" y="2448"/>
                <a:ext cx="96" cy="96"/>
              </a:xfrm>
              <a:prstGeom prst="ellipse">
                <a:avLst/>
              </a:prstGeom>
              <a:solidFill>
                <a:schemeClr val="tx1"/>
              </a:solidFill>
              <a:ln w="9525">
                <a:solidFill>
                  <a:schemeClr val="tx1"/>
                </a:solidFill>
                <a:round/>
                <a:headEnd/>
                <a:tailEnd/>
              </a:ln>
              <a:effectLst/>
            </p:spPr>
            <p:txBody>
              <a:bodyPr wrap="none" anchor="ctr"/>
              <a:lstStyle/>
              <a:p>
                <a:endParaRPr lang="de-DE">
                  <a:latin typeface="Arial" panose="020B0604020202020204" pitchFamily="34" charset="0"/>
                  <a:cs typeface="Arial" panose="020B0604020202020204" pitchFamily="34" charset="0"/>
                </a:endParaRPr>
              </a:p>
            </p:txBody>
          </p:sp>
          <p:sp>
            <p:nvSpPr>
              <p:cNvPr id="124" name="Text Box 21">
                <a:extLst>
                  <a:ext uri="{FF2B5EF4-FFF2-40B4-BE49-F238E27FC236}">
                    <a16:creationId xmlns:a16="http://schemas.microsoft.com/office/drawing/2014/main" id="{B1C5B17B-CBF0-7B4C-A63D-747F6B9E0613}"/>
                  </a:ext>
                </a:extLst>
              </p:cNvPr>
              <p:cNvSpPr txBox="1">
                <a:spLocks noChangeArrowheads="1"/>
              </p:cNvSpPr>
              <p:nvPr/>
            </p:nvSpPr>
            <p:spPr bwMode="auto">
              <a:xfrm>
                <a:off x="1728" y="1542"/>
                <a:ext cx="240" cy="611"/>
              </a:xfrm>
              <a:prstGeom prst="rect">
                <a:avLst/>
              </a:prstGeom>
              <a:noFill/>
              <a:ln w="9525">
                <a:noFill/>
                <a:miter lim="800000"/>
                <a:headEnd/>
                <a:tailEnd/>
              </a:ln>
              <a:effectLst/>
            </p:spPr>
            <p:txBody>
              <a:bodyPr wrap="square">
                <a:spAutoFit/>
              </a:bodyPr>
              <a:lstStyle/>
              <a:p>
                <a:pPr eaLnBrk="1" hangingPunct="1">
                  <a:spcBef>
                    <a:spcPct val="50000"/>
                  </a:spcBef>
                </a:pPr>
                <a:r>
                  <a:rPr lang="de-DE" sz="2000" b="0" dirty="0">
                    <a:latin typeface="Arial" panose="020B0604020202020204" pitchFamily="34" charset="0"/>
                    <a:cs typeface="Arial" panose="020B0604020202020204" pitchFamily="34" charset="0"/>
                  </a:rPr>
                  <a:t>R1</a:t>
                </a:r>
              </a:p>
            </p:txBody>
          </p:sp>
        </p:grpSp>
        <p:grpSp>
          <p:nvGrpSpPr>
            <p:cNvPr id="92" name="Group 22">
              <a:extLst>
                <a:ext uri="{FF2B5EF4-FFF2-40B4-BE49-F238E27FC236}">
                  <a16:creationId xmlns:a16="http://schemas.microsoft.com/office/drawing/2014/main" id="{C89958AE-3D63-0647-90FF-60C3ACF2BDA6}"/>
                </a:ext>
              </a:extLst>
            </p:cNvPr>
            <p:cNvGrpSpPr>
              <a:grpSpLocks/>
            </p:cNvGrpSpPr>
            <p:nvPr/>
          </p:nvGrpSpPr>
          <p:grpSpPr bwMode="auto">
            <a:xfrm>
              <a:off x="5597705" y="1828805"/>
              <a:ext cx="412749" cy="2209800"/>
              <a:chOff x="2592" y="1152"/>
              <a:chExt cx="240" cy="1392"/>
            </a:xfrm>
          </p:grpSpPr>
          <p:grpSp>
            <p:nvGrpSpPr>
              <p:cNvPr id="114" name="Group 23">
                <a:extLst>
                  <a:ext uri="{FF2B5EF4-FFF2-40B4-BE49-F238E27FC236}">
                    <a16:creationId xmlns:a16="http://schemas.microsoft.com/office/drawing/2014/main" id="{3A75731F-4819-024C-A6C7-5E0D8B44EB54}"/>
                  </a:ext>
                </a:extLst>
              </p:cNvPr>
              <p:cNvGrpSpPr>
                <a:grpSpLocks/>
              </p:cNvGrpSpPr>
              <p:nvPr/>
            </p:nvGrpSpPr>
            <p:grpSpPr bwMode="auto">
              <a:xfrm>
                <a:off x="2592" y="1201"/>
                <a:ext cx="192" cy="1295"/>
                <a:chOff x="1728" y="432"/>
                <a:chExt cx="192" cy="1440"/>
              </a:xfrm>
            </p:grpSpPr>
            <p:sp>
              <p:nvSpPr>
                <p:cNvPr id="118" name="Rectangle 24">
                  <a:extLst>
                    <a:ext uri="{FF2B5EF4-FFF2-40B4-BE49-F238E27FC236}">
                      <a16:creationId xmlns:a16="http://schemas.microsoft.com/office/drawing/2014/main" id="{0CC33216-D364-AF48-8CF5-6429DAEAB536}"/>
                    </a:ext>
                  </a:extLst>
                </p:cNvPr>
                <p:cNvSpPr>
                  <a:spLocks noChangeArrowheads="1"/>
                </p:cNvSpPr>
                <p:nvPr/>
              </p:nvSpPr>
              <p:spPr bwMode="auto">
                <a:xfrm>
                  <a:off x="1728" y="768"/>
                  <a:ext cx="192" cy="768"/>
                </a:xfrm>
                <a:prstGeom prst="rect">
                  <a:avLst/>
                </a:prstGeom>
                <a:noFill/>
                <a:ln w="25400">
                  <a:solidFill>
                    <a:schemeClr val="tx1"/>
                  </a:solidFill>
                  <a:miter lim="800000"/>
                  <a:headEnd/>
                  <a:tailEnd/>
                </a:ln>
                <a:effectLst/>
              </p:spPr>
              <p:txBody>
                <a:bodyPr wrap="none" anchor="ctr"/>
                <a:lstStyle/>
                <a:p>
                  <a:endParaRPr lang="de-DE">
                    <a:latin typeface="Arial" panose="020B0604020202020204" pitchFamily="34" charset="0"/>
                    <a:cs typeface="Arial" panose="020B0604020202020204" pitchFamily="34" charset="0"/>
                  </a:endParaRPr>
                </a:p>
              </p:txBody>
            </p:sp>
            <p:sp>
              <p:nvSpPr>
                <p:cNvPr id="119" name="Line 25">
                  <a:extLst>
                    <a:ext uri="{FF2B5EF4-FFF2-40B4-BE49-F238E27FC236}">
                      <a16:creationId xmlns:a16="http://schemas.microsoft.com/office/drawing/2014/main" id="{4F960A8F-2614-2340-A705-20DB64BD3A67}"/>
                    </a:ext>
                  </a:extLst>
                </p:cNvPr>
                <p:cNvSpPr>
                  <a:spLocks noChangeShapeType="1"/>
                </p:cNvSpPr>
                <p:nvPr/>
              </p:nvSpPr>
              <p:spPr bwMode="auto">
                <a:xfrm flipV="1">
                  <a:off x="1824" y="432"/>
                  <a:ext cx="0" cy="336"/>
                </a:xfrm>
                <a:prstGeom prst="line">
                  <a:avLst/>
                </a:prstGeom>
                <a:noFill/>
                <a:ln w="25400">
                  <a:solidFill>
                    <a:schemeClr val="tx1"/>
                  </a:solidFill>
                  <a:round/>
                  <a:headEnd/>
                  <a:tailEnd/>
                </a:ln>
                <a:effectLst/>
              </p:spPr>
              <p:txBody>
                <a:bodyPr/>
                <a:lstStyle/>
                <a:p>
                  <a:endParaRPr lang="de-DE">
                    <a:latin typeface="Arial" panose="020B0604020202020204" pitchFamily="34" charset="0"/>
                    <a:cs typeface="Arial" panose="020B0604020202020204" pitchFamily="34" charset="0"/>
                  </a:endParaRPr>
                </a:p>
              </p:txBody>
            </p:sp>
            <p:sp>
              <p:nvSpPr>
                <p:cNvPr id="120" name="Line 26">
                  <a:extLst>
                    <a:ext uri="{FF2B5EF4-FFF2-40B4-BE49-F238E27FC236}">
                      <a16:creationId xmlns:a16="http://schemas.microsoft.com/office/drawing/2014/main" id="{E4F89B73-16A6-D94A-9F77-624BF210C09A}"/>
                    </a:ext>
                  </a:extLst>
                </p:cNvPr>
                <p:cNvSpPr>
                  <a:spLocks noChangeShapeType="1"/>
                </p:cNvSpPr>
                <p:nvPr/>
              </p:nvSpPr>
              <p:spPr bwMode="auto">
                <a:xfrm flipV="1">
                  <a:off x="1824" y="1536"/>
                  <a:ext cx="0" cy="336"/>
                </a:xfrm>
                <a:prstGeom prst="line">
                  <a:avLst/>
                </a:prstGeom>
                <a:noFill/>
                <a:ln w="25400">
                  <a:solidFill>
                    <a:schemeClr val="tx1"/>
                  </a:solidFill>
                  <a:round/>
                  <a:headEnd/>
                  <a:tailEnd/>
                </a:ln>
                <a:effectLst/>
              </p:spPr>
              <p:txBody>
                <a:bodyPr/>
                <a:lstStyle/>
                <a:p>
                  <a:endParaRPr lang="de-DE">
                    <a:latin typeface="Arial" panose="020B0604020202020204" pitchFamily="34" charset="0"/>
                    <a:cs typeface="Arial" panose="020B0604020202020204" pitchFamily="34" charset="0"/>
                  </a:endParaRPr>
                </a:p>
              </p:txBody>
            </p:sp>
          </p:grpSp>
          <p:sp>
            <p:nvSpPr>
              <p:cNvPr id="115" name="Oval 27">
                <a:extLst>
                  <a:ext uri="{FF2B5EF4-FFF2-40B4-BE49-F238E27FC236}">
                    <a16:creationId xmlns:a16="http://schemas.microsoft.com/office/drawing/2014/main" id="{3B2E8B31-1209-7245-9CA6-CBB3615B9948}"/>
                  </a:ext>
                </a:extLst>
              </p:cNvPr>
              <p:cNvSpPr>
                <a:spLocks noChangeArrowheads="1"/>
              </p:cNvSpPr>
              <p:nvPr/>
            </p:nvSpPr>
            <p:spPr bwMode="auto">
              <a:xfrm>
                <a:off x="2640" y="2448"/>
                <a:ext cx="96" cy="96"/>
              </a:xfrm>
              <a:prstGeom prst="ellipse">
                <a:avLst/>
              </a:prstGeom>
              <a:solidFill>
                <a:schemeClr val="tx1"/>
              </a:solidFill>
              <a:ln w="9525">
                <a:solidFill>
                  <a:schemeClr val="tx1"/>
                </a:solidFill>
                <a:round/>
                <a:headEnd/>
                <a:tailEnd/>
              </a:ln>
              <a:effectLst/>
            </p:spPr>
            <p:txBody>
              <a:bodyPr wrap="none" anchor="ctr"/>
              <a:lstStyle/>
              <a:p>
                <a:endParaRPr lang="de-DE">
                  <a:latin typeface="Arial" panose="020B0604020202020204" pitchFamily="34" charset="0"/>
                  <a:cs typeface="Arial" panose="020B0604020202020204" pitchFamily="34" charset="0"/>
                </a:endParaRPr>
              </a:p>
            </p:txBody>
          </p:sp>
          <p:sp>
            <p:nvSpPr>
              <p:cNvPr id="116" name="Oval 28">
                <a:extLst>
                  <a:ext uri="{FF2B5EF4-FFF2-40B4-BE49-F238E27FC236}">
                    <a16:creationId xmlns:a16="http://schemas.microsoft.com/office/drawing/2014/main" id="{769FF313-03D7-D045-AC05-6D401481CEE8}"/>
                  </a:ext>
                </a:extLst>
              </p:cNvPr>
              <p:cNvSpPr>
                <a:spLocks noChangeArrowheads="1"/>
              </p:cNvSpPr>
              <p:nvPr/>
            </p:nvSpPr>
            <p:spPr bwMode="auto">
              <a:xfrm>
                <a:off x="2640" y="1152"/>
                <a:ext cx="96" cy="96"/>
              </a:xfrm>
              <a:prstGeom prst="ellipse">
                <a:avLst/>
              </a:prstGeom>
              <a:solidFill>
                <a:schemeClr val="tx1"/>
              </a:solidFill>
              <a:ln w="9525">
                <a:solidFill>
                  <a:schemeClr val="tx1"/>
                </a:solidFill>
                <a:round/>
                <a:headEnd/>
                <a:tailEnd/>
              </a:ln>
              <a:effectLst/>
            </p:spPr>
            <p:txBody>
              <a:bodyPr wrap="none" anchor="ctr"/>
              <a:lstStyle/>
              <a:p>
                <a:endParaRPr lang="de-DE">
                  <a:latin typeface="Arial" panose="020B0604020202020204" pitchFamily="34" charset="0"/>
                  <a:cs typeface="Arial" panose="020B0604020202020204" pitchFamily="34" charset="0"/>
                </a:endParaRPr>
              </a:p>
            </p:txBody>
          </p:sp>
          <p:sp>
            <p:nvSpPr>
              <p:cNvPr id="117" name="Text Box 29">
                <a:extLst>
                  <a:ext uri="{FF2B5EF4-FFF2-40B4-BE49-F238E27FC236}">
                    <a16:creationId xmlns:a16="http://schemas.microsoft.com/office/drawing/2014/main" id="{BBA529E7-DCC4-A644-A32B-57B19E250B00}"/>
                  </a:ext>
                </a:extLst>
              </p:cNvPr>
              <p:cNvSpPr txBox="1">
                <a:spLocks noChangeArrowheads="1"/>
              </p:cNvSpPr>
              <p:nvPr/>
            </p:nvSpPr>
            <p:spPr bwMode="auto">
              <a:xfrm>
                <a:off x="2592" y="1565"/>
                <a:ext cx="240" cy="604"/>
              </a:xfrm>
              <a:prstGeom prst="rect">
                <a:avLst/>
              </a:prstGeom>
              <a:noFill/>
              <a:ln w="9525">
                <a:noFill/>
                <a:miter lim="800000"/>
                <a:headEnd/>
                <a:tailEnd/>
              </a:ln>
              <a:effectLst/>
            </p:spPr>
            <p:txBody>
              <a:bodyPr>
                <a:spAutoFit/>
              </a:bodyPr>
              <a:lstStyle/>
              <a:p>
                <a:pPr eaLnBrk="1" hangingPunct="1">
                  <a:spcBef>
                    <a:spcPct val="50000"/>
                  </a:spcBef>
                </a:pPr>
                <a:r>
                  <a:rPr lang="de-DE" sz="2000" b="0" dirty="0">
                    <a:latin typeface="Arial" panose="020B0604020202020204" pitchFamily="34" charset="0"/>
                    <a:cs typeface="Arial" panose="020B0604020202020204" pitchFamily="34" charset="0"/>
                  </a:rPr>
                  <a:t>R2</a:t>
                </a:r>
              </a:p>
            </p:txBody>
          </p:sp>
        </p:grpSp>
        <p:grpSp>
          <p:nvGrpSpPr>
            <p:cNvPr id="93" name="Group 30">
              <a:extLst>
                <a:ext uri="{FF2B5EF4-FFF2-40B4-BE49-F238E27FC236}">
                  <a16:creationId xmlns:a16="http://schemas.microsoft.com/office/drawing/2014/main" id="{2AE5E09B-3C07-784E-8773-138AFB788933}"/>
                </a:ext>
              </a:extLst>
            </p:cNvPr>
            <p:cNvGrpSpPr>
              <a:grpSpLocks/>
            </p:cNvGrpSpPr>
            <p:nvPr/>
          </p:nvGrpSpPr>
          <p:grpSpPr bwMode="auto">
            <a:xfrm>
              <a:off x="7331255" y="1906587"/>
              <a:ext cx="412749" cy="2055812"/>
              <a:chOff x="3600" y="1201"/>
              <a:chExt cx="240" cy="1295"/>
            </a:xfrm>
          </p:grpSpPr>
          <p:grpSp>
            <p:nvGrpSpPr>
              <p:cNvPr id="109" name="Group 31">
                <a:extLst>
                  <a:ext uri="{FF2B5EF4-FFF2-40B4-BE49-F238E27FC236}">
                    <a16:creationId xmlns:a16="http://schemas.microsoft.com/office/drawing/2014/main" id="{656E7D1F-D075-9A4E-88EE-1A43C4A5AC6C}"/>
                  </a:ext>
                </a:extLst>
              </p:cNvPr>
              <p:cNvGrpSpPr>
                <a:grpSpLocks/>
              </p:cNvGrpSpPr>
              <p:nvPr/>
            </p:nvGrpSpPr>
            <p:grpSpPr bwMode="auto">
              <a:xfrm>
                <a:off x="3600" y="1201"/>
                <a:ext cx="192" cy="1295"/>
                <a:chOff x="1728" y="432"/>
                <a:chExt cx="192" cy="1440"/>
              </a:xfrm>
            </p:grpSpPr>
            <p:sp>
              <p:nvSpPr>
                <p:cNvPr id="111" name="Rectangle 32">
                  <a:extLst>
                    <a:ext uri="{FF2B5EF4-FFF2-40B4-BE49-F238E27FC236}">
                      <a16:creationId xmlns:a16="http://schemas.microsoft.com/office/drawing/2014/main" id="{E0F39E39-A919-594D-9B1A-42D1AF4D80AE}"/>
                    </a:ext>
                  </a:extLst>
                </p:cNvPr>
                <p:cNvSpPr>
                  <a:spLocks noChangeArrowheads="1"/>
                </p:cNvSpPr>
                <p:nvPr/>
              </p:nvSpPr>
              <p:spPr bwMode="auto">
                <a:xfrm>
                  <a:off x="1728" y="768"/>
                  <a:ext cx="192" cy="768"/>
                </a:xfrm>
                <a:prstGeom prst="rect">
                  <a:avLst/>
                </a:prstGeom>
                <a:noFill/>
                <a:ln w="25400">
                  <a:solidFill>
                    <a:schemeClr val="tx1"/>
                  </a:solidFill>
                  <a:miter lim="800000"/>
                  <a:headEnd/>
                  <a:tailEnd/>
                </a:ln>
                <a:effectLst/>
              </p:spPr>
              <p:txBody>
                <a:bodyPr wrap="none" anchor="ctr"/>
                <a:lstStyle/>
                <a:p>
                  <a:endParaRPr lang="de-DE">
                    <a:latin typeface="Arial" panose="020B0604020202020204" pitchFamily="34" charset="0"/>
                    <a:cs typeface="Arial" panose="020B0604020202020204" pitchFamily="34" charset="0"/>
                  </a:endParaRPr>
                </a:p>
              </p:txBody>
            </p:sp>
            <p:sp>
              <p:nvSpPr>
                <p:cNvPr id="112" name="Line 33">
                  <a:extLst>
                    <a:ext uri="{FF2B5EF4-FFF2-40B4-BE49-F238E27FC236}">
                      <a16:creationId xmlns:a16="http://schemas.microsoft.com/office/drawing/2014/main" id="{D4B16AED-CF71-DD41-A06E-35D62ADADBF3}"/>
                    </a:ext>
                  </a:extLst>
                </p:cNvPr>
                <p:cNvSpPr>
                  <a:spLocks noChangeShapeType="1"/>
                </p:cNvSpPr>
                <p:nvPr/>
              </p:nvSpPr>
              <p:spPr bwMode="auto">
                <a:xfrm flipV="1">
                  <a:off x="1824" y="432"/>
                  <a:ext cx="0" cy="336"/>
                </a:xfrm>
                <a:prstGeom prst="line">
                  <a:avLst/>
                </a:prstGeom>
                <a:noFill/>
                <a:ln w="25400">
                  <a:solidFill>
                    <a:schemeClr val="tx1"/>
                  </a:solidFill>
                  <a:round/>
                  <a:headEnd/>
                  <a:tailEnd/>
                </a:ln>
                <a:effectLst/>
              </p:spPr>
              <p:txBody>
                <a:bodyPr/>
                <a:lstStyle/>
                <a:p>
                  <a:endParaRPr lang="de-DE">
                    <a:latin typeface="Arial" panose="020B0604020202020204" pitchFamily="34" charset="0"/>
                    <a:cs typeface="Arial" panose="020B0604020202020204" pitchFamily="34" charset="0"/>
                  </a:endParaRPr>
                </a:p>
              </p:txBody>
            </p:sp>
            <p:sp>
              <p:nvSpPr>
                <p:cNvPr id="113" name="Line 34">
                  <a:extLst>
                    <a:ext uri="{FF2B5EF4-FFF2-40B4-BE49-F238E27FC236}">
                      <a16:creationId xmlns:a16="http://schemas.microsoft.com/office/drawing/2014/main" id="{46BCCFE7-7F56-0C4C-91E1-C246345E2C95}"/>
                    </a:ext>
                  </a:extLst>
                </p:cNvPr>
                <p:cNvSpPr>
                  <a:spLocks noChangeShapeType="1"/>
                </p:cNvSpPr>
                <p:nvPr/>
              </p:nvSpPr>
              <p:spPr bwMode="auto">
                <a:xfrm flipV="1">
                  <a:off x="1824" y="1536"/>
                  <a:ext cx="0" cy="336"/>
                </a:xfrm>
                <a:prstGeom prst="line">
                  <a:avLst/>
                </a:prstGeom>
                <a:noFill/>
                <a:ln w="25400">
                  <a:solidFill>
                    <a:schemeClr val="tx1"/>
                  </a:solidFill>
                  <a:round/>
                  <a:headEnd/>
                  <a:tailEnd/>
                </a:ln>
                <a:effectLst/>
              </p:spPr>
              <p:txBody>
                <a:bodyPr/>
                <a:lstStyle/>
                <a:p>
                  <a:endParaRPr lang="de-DE">
                    <a:latin typeface="Arial" panose="020B0604020202020204" pitchFamily="34" charset="0"/>
                    <a:cs typeface="Arial" panose="020B0604020202020204" pitchFamily="34" charset="0"/>
                  </a:endParaRPr>
                </a:p>
              </p:txBody>
            </p:sp>
          </p:grpSp>
          <p:sp>
            <p:nvSpPr>
              <p:cNvPr id="110" name="Text Box 35">
                <a:extLst>
                  <a:ext uri="{FF2B5EF4-FFF2-40B4-BE49-F238E27FC236}">
                    <a16:creationId xmlns:a16="http://schemas.microsoft.com/office/drawing/2014/main" id="{C6312CE8-E363-224C-A397-88E47D828EDB}"/>
                  </a:ext>
                </a:extLst>
              </p:cNvPr>
              <p:cNvSpPr txBox="1">
                <a:spLocks noChangeArrowheads="1"/>
              </p:cNvSpPr>
              <p:nvPr/>
            </p:nvSpPr>
            <p:spPr bwMode="auto">
              <a:xfrm>
                <a:off x="3600" y="1565"/>
                <a:ext cx="240" cy="604"/>
              </a:xfrm>
              <a:prstGeom prst="rect">
                <a:avLst/>
              </a:prstGeom>
              <a:noFill/>
              <a:ln w="9525">
                <a:noFill/>
                <a:miter lim="800000"/>
                <a:headEnd/>
                <a:tailEnd/>
              </a:ln>
              <a:effectLst/>
            </p:spPr>
            <p:txBody>
              <a:bodyPr>
                <a:spAutoFit/>
              </a:bodyPr>
              <a:lstStyle/>
              <a:p>
                <a:pPr eaLnBrk="1" hangingPunct="1">
                  <a:spcBef>
                    <a:spcPct val="50000"/>
                  </a:spcBef>
                </a:pPr>
                <a:r>
                  <a:rPr lang="de-DE" sz="2000" b="0" dirty="0">
                    <a:latin typeface="Arial" panose="020B0604020202020204" pitchFamily="34" charset="0"/>
                    <a:cs typeface="Arial" panose="020B0604020202020204" pitchFamily="34" charset="0"/>
                  </a:rPr>
                  <a:t>R3</a:t>
                </a:r>
              </a:p>
            </p:txBody>
          </p:sp>
        </p:grpSp>
        <p:sp>
          <p:nvSpPr>
            <p:cNvPr id="94" name="Line 36">
              <a:extLst>
                <a:ext uri="{FF2B5EF4-FFF2-40B4-BE49-F238E27FC236}">
                  <a16:creationId xmlns:a16="http://schemas.microsoft.com/office/drawing/2014/main" id="{A633C768-F1B6-0049-91B3-1BAB1BBA6195}"/>
                </a:ext>
              </a:extLst>
            </p:cNvPr>
            <p:cNvSpPr>
              <a:spLocks noChangeShapeType="1"/>
            </p:cNvSpPr>
            <p:nvPr/>
          </p:nvSpPr>
          <p:spPr bwMode="auto">
            <a:xfrm flipV="1">
              <a:off x="2543350" y="2057405"/>
              <a:ext cx="0" cy="1752600"/>
            </a:xfrm>
            <a:prstGeom prst="line">
              <a:avLst/>
            </a:prstGeom>
            <a:noFill/>
            <a:ln w="25400">
              <a:solidFill>
                <a:srgbClr val="0000FF"/>
              </a:solidFill>
              <a:round/>
              <a:headEnd/>
              <a:tailEnd type="triangle" w="med" len="med"/>
            </a:ln>
            <a:effectLst/>
          </p:spPr>
          <p:txBody>
            <a:bodyPr lIns="91410" tIns="45705" rIns="91410" bIns="45705"/>
            <a:lstStyle/>
            <a:p>
              <a:endParaRPr lang="de-DE">
                <a:latin typeface="Arial" panose="020B0604020202020204" pitchFamily="34" charset="0"/>
                <a:cs typeface="Arial" panose="020B0604020202020204" pitchFamily="34" charset="0"/>
              </a:endParaRPr>
            </a:p>
          </p:txBody>
        </p:sp>
        <p:sp>
          <p:nvSpPr>
            <p:cNvPr id="95" name="Text Box 37">
              <a:extLst>
                <a:ext uri="{FF2B5EF4-FFF2-40B4-BE49-F238E27FC236}">
                  <a16:creationId xmlns:a16="http://schemas.microsoft.com/office/drawing/2014/main" id="{17D837E2-DED8-F144-83CC-BDB8FB9A1719}"/>
                </a:ext>
              </a:extLst>
            </p:cNvPr>
            <p:cNvSpPr txBox="1">
              <a:spLocks noChangeArrowheads="1"/>
            </p:cNvSpPr>
            <p:nvPr/>
          </p:nvSpPr>
          <p:spPr bwMode="auto">
            <a:xfrm>
              <a:off x="2130605" y="2667000"/>
              <a:ext cx="412749" cy="496901"/>
            </a:xfrm>
            <a:prstGeom prst="rect">
              <a:avLst/>
            </a:prstGeom>
            <a:noFill/>
            <a:ln w="9525">
              <a:noFill/>
              <a:miter lim="800000"/>
              <a:headEnd/>
              <a:tailEnd/>
            </a:ln>
            <a:effectLst/>
          </p:spPr>
          <p:txBody>
            <a:bodyPr lIns="91410" tIns="45705" rIns="91410" bIns="45705">
              <a:spAutoFit/>
            </a:bodyPr>
            <a:lstStyle/>
            <a:p>
              <a:pPr eaLnBrk="1" hangingPunct="1">
                <a:spcBef>
                  <a:spcPct val="50000"/>
                </a:spcBef>
              </a:pPr>
              <a:r>
                <a:rPr lang="de-DE" sz="2000" b="0" dirty="0">
                  <a:solidFill>
                    <a:srgbClr val="0000CC"/>
                  </a:solidFill>
                  <a:latin typeface="Arial" panose="020B0604020202020204" pitchFamily="34" charset="0"/>
                  <a:cs typeface="Arial" panose="020B0604020202020204" pitchFamily="34" charset="0"/>
                </a:rPr>
                <a:t>U</a:t>
              </a:r>
            </a:p>
          </p:txBody>
        </p:sp>
        <p:sp>
          <p:nvSpPr>
            <p:cNvPr id="96" name="Line 38">
              <a:extLst>
                <a:ext uri="{FF2B5EF4-FFF2-40B4-BE49-F238E27FC236}">
                  <a16:creationId xmlns:a16="http://schemas.microsoft.com/office/drawing/2014/main" id="{2719975C-88E4-0441-A86F-F6CFD5EDC956}"/>
                </a:ext>
              </a:extLst>
            </p:cNvPr>
            <p:cNvSpPr>
              <a:spLocks noChangeShapeType="1"/>
            </p:cNvSpPr>
            <p:nvPr/>
          </p:nvSpPr>
          <p:spPr bwMode="auto">
            <a:xfrm>
              <a:off x="2791000" y="1752600"/>
              <a:ext cx="1238250" cy="0"/>
            </a:xfrm>
            <a:prstGeom prst="line">
              <a:avLst/>
            </a:prstGeom>
            <a:noFill/>
            <a:ln w="25400">
              <a:solidFill>
                <a:srgbClr val="FF0000"/>
              </a:solidFill>
              <a:round/>
              <a:headEnd/>
              <a:tailEnd type="triangle" w="med" len="med"/>
            </a:ln>
            <a:effectLst/>
          </p:spPr>
          <p:txBody>
            <a:bodyPr lIns="91410" tIns="45705" rIns="91410" bIns="45705"/>
            <a:lstStyle/>
            <a:p>
              <a:endParaRPr lang="de-DE">
                <a:latin typeface="Arial" panose="020B0604020202020204" pitchFamily="34" charset="0"/>
                <a:cs typeface="Arial" panose="020B0604020202020204" pitchFamily="34" charset="0"/>
              </a:endParaRPr>
            </a:p>
          </p:txBody>
        </p:sp>
        <p:sp>
          <p:nvSpPr>
            <p:cNvPr id="97" name="Line 39">
              <a:extLst>
                <a:ext uri="{FF2B5EF4-FFF2-40B4-BE49-F238E27FC236}">
                  <a16:creationId xmlns:a16="http://schemas.microsoft.com/office/drawing/2014/main" id="{3CF023B5-810B-F14C-9430-A0041F26BF02}"/>
                </a:ext>
              </a:extLst>
            </p:cNvPr>
            <p:cNvSpPr>
              <a:spLocks noChangeShapeType="1"/>
            </p:cNvSpPr>
            <p:nvPr/>
          </p:nvSpPr>
          <p:spPr bwMode="auto">
            <a:xfrm>
              <a:off x="4524550" y="1981200"/>
              <a:ext cx="0" cy="609600"/>
            </a:xfrm>
            <a:prstGeom prst="line">
              <a:avLst/>
            </a:prstGeom>
            <a:noFill/>
            <a:ln w="25400">
              <a:solidFill>
                <a:srgbClr val="FF0000"/>
              </a:solidFill>
              <a:round/>
              <a:headEnd/>
              <a:tailEnd type="triangle" w="med" len="med"/>
            </a:ln>
            <a:effectLst/>
          </p:spPr>
          <p:txBody>
            <a:bodyPr lIns="91410" tIns="45705" rIns="91410" bIns="45705"/>
            <a:lstStyle/>
            <a:p>
              <a:endParaRPr lang="de-DE">
                <a:latin typeface="Arial" panose="020B0604020202020204" pitchFamily="34" charset="0"/>
                <a:cs typeface="Arial" panose="020B0604020202020204" pitchFamily="34" charset="0"/>
              </a:endParaRPr>
            </a:p>
          </p:txBody>
        </p:sp>
        <p:sp>
          <p:nvSpPr>
            <p:cNvPr id="98" name="Line 40">
              <a:extLst>
                <a:ext uri="{FF2B5EF4-FFF2-40B4-BE49-F238E27FC236}">
                  <a16:creationId xmlns:a16="http://schemas.microsoft.com/office/drawing/2014/main" id="{25F540D1-2A64-724A-B651-B2E934D85C88}"/>
                </a:ext>
              </a:extLst>
            </p:cNvPr>
            <p:cNvSpPr>
              <a:spLocks noChangeShapeType="1"/>
            </p:cNvSpPr>
            <p:nvPr/>
          </p:nvSpPr>
          <p:spPr bwMode="auto">
            <a:xfrm>
              <a:off x="7744000" y="1981200"/>
              <a:ext cx="0" cy="609600"/>
            </a:xfrm>
            <a:prstGeom prst="line">
              <a:avLst/>
            </a:prstGeom>
            <a:noFill/>
            <a:ln w="25400">
              <a:solidFill>
                <a:srgbClr val="FF0000"/>
              </a:solidFill>
              <a:round/>
              <a:headEnd/>
              <a:tailEnd type="triangle" w="med" len="med"/>
            </a:ln>
            <a:effectLst/>
          </p:spPr>
          <p:txBody>
            <a:bodyPr lIns="91410" tIns="45705" rIns="91410" bIns="45705"/>
            <a:lstStyle/>
            <a:p>
              <a:endParaRPr lang="de-DE">
                <a:latin typeface="Arial" panose="020B0604020202020204" pitchFamily="34" charset="0"/>
                <a:cs typeface="Arial" panose="020B0604020202020204" pitchFamily="34" charset="0"/>
              </a:endParaRPr>
            </a:p>
          </p:txBody>
        </p:sp>
        <p:sp>
          <p:nvSpPr>
            <p:cNvPr id="99" name="Line 41">
              <a:extLst>
                <a:ext uri="{FF2B5EF4-FFF2-40B4-BE49-F238E27FC236}">
                  <a16:creationId xmlns:a16="http://schemas.microsoft.com/office/drawing/2014/main" id="{433881ED-7017-B84B-9844-1E53D651D7E3}"/>
                </a:ext>
              </a:extLst>
            </p:cNvPr>
            <p:cNvSpPr>
              <a:spLocks noChangeShapeType="1"/>
            </p:cNvSpPr>
            <p:nvPr/>
          </p:nvSpPr>
          <p:spPr bwMode="auto">
            <a:xfrm>
              <a:off x="6010450" y="1981200"/>
              <a:ext cx="0" cy="609600"/>
            </a:xfrm>
            <a:prstGeom prst="line">
              <a:avLst/>
            </a:prstGeom>
            <a:noFill/>
            <a:ln w="25400">
              <a:solidFill>
                <a:srgbClr val="FF0000"/>
              </a:solidFill>
              <a:round/>
              <a:headEnd/>
              <a:tailEnd type="triangle" w="med" len="med"/>
            </a:ln>
            <a:effectLst/>
          </p:spPr>
          <p:txBody>
            <a:bodyPr lIns="91410" tIns="45705" rIns="91410" bIns="45705"/>
            <a:lstStyle/>
            <a:p>
              <a:endParaRPr lang="de-DE">
                <a:latin typeface="Arial" panose="020B0604020202020204" pitchFamily="34" charset="0"/>
                <a:cs typeface="Arial" panose="020B0604020202020204" pitchFamily="34" charset="0"/>
              </a:endParaRPr>
            </a:p>
          </p:txBody>
        </p:sp>
        <p:grpSp>
          <p:nvGrpSpPr>
            <p:cNvPr id="100" name="Group 43">
              <a:extLst>
                <a:ext uri="{FF2B5EF4-FFF2-40B4-BE49-F238E27FC236}">
                  <a16:creationId xmlns:a16="http://schemas.microsoft.com/office/drawing/2014/main" id="{6ACE34CD-6B20-D846-9523-51F88049F49B}"/>
                </a:ext>
              </a:extLst>
            </p:cNvPr>
            <p:cNvGrpSpPr>
              <a:grpSpLocks/>
            </p:cNvGrpSpPr>
            <p:nvPr/>
          </p:nvGrpSpPr>
          <p:grpSpPr bwMode="auto">
            <a:xfrm>
              <a:off x="4524556" y="2057410"/>
              <a:ext cx="412749" cy="496889"/>
              <a:chOff x="1968" y="1296"/>
              <a:chExt cx="240" cy="313"/>
            </a:xfrm>
          </p:grpSpPr>
          <p:sp>
            <p:nvSpPr>
              <p:cNvPr id="107" name="Rectangle 44">
                <a:extLst>
                  <a:ext uri="{FF2B5EF4-FFF2-40B4-BE49-F238E27FC236}">
                    <a16:creationId xmlns:a16="http://schemas.microsoft.com/office/drawing/2014/main" id="{D286A1F5-B562-6B4D-9E28-C5A9082EE8AA}"/>
                  </a:ext>
                </a:extLst>
              </p:cNvPr>
              <p:cNvSpPr>
                <a:spLocks noChangeArrowheads="1"/>
              </p:cNvSpPr>
              <p:nvPr/>
            </p:nvSpPr>
            <p:spPr bwMode="auto">
              <a:xfrm>
                <a:off x="1968" y="1296"/>
                <a:ext cx="163" cy="313"/>
              </a:xfrm>
              <a:prstGeom prst="rect">
                <a:avLst/>
              </a:prstGeom>
              <a:noFill/>
              <a:ln w="9525">
                <a:noFill/>
                <a:miter lim="800000"/>
                <a:headEnd/>
                <a:tailEnd/>
              </a:ln>
              <a:effectLst/>
            </p:spPr>
            <p:txBody>
              <a:bodyPr wrap="none">
                <a:spAutoFit/>
              </a:bodyPr>
              <a:lstStyle/>
              <a:p>
                <a:pPr eaLnBrk="1" hangingPunct="1">
                  <a:spcBef>
                    <a:spcPct val="0"/>
                  </a:spcBef>
                </a:pPr>
                <a:r>
                  <a:rPr lang="de-DE" sz="2000" b="0" dirty="0">
                    <a:solidFill>
                      <a:srgbClr val="FF0000"/>
                    </a:solidFill>
                    <a:latin typeface="Arial" panose="020B0604020202020204" pitchFamily="34" charset="0"/>
                    <a:cs typeface="Arial" panose="020B0604020202020204" pitchFamily="34" charset="0"/>
                  </a:rPr>
                  <a:t>I</a:t>
                </a:r>
              </a:p>
            </p:txBody>
          </p:sp>
          <p:sp>
            <p:nvSpPr>
              <p:cNvPr id="108" name="Text Box 45">
                <a:extLst>
                  <a:ext uri="{FF2B5EF4-FFF2-40B4-BE49-F238E27FC236}">
                    <a16:creationId xmlns:a16="http://schemas.microsoft.com/office/drawing/2014/main" id="{34EB7C74-817A-A546-A747-B7B7EB69782C}"/>
                  </a:ext>
                </a:extLst>
              </p:cNvPr>
              <p:cNvSpPr txBox="1">
                <a:spLocks noChangeArrowheads="1"/>
              </p:cNvSpPr>
              <p:nvPr/>
            </p:nvSpPr>
            <p:spPr bwMode="auto">
              <a:xfrm>
                <a:off x="2016" y="1392"/>
                <a:ext cx="192" cy="211"/>
              </a:xfrm>
              <a:prstGeom prst="rect">
                <a:avLst/>
              </a:prstGeom>
              <a:noFill/>
              <a:ln w="9525">
                <a:noFill/>
                <a:miter lim="800000"/>
                <a:headEnd/>
                <a:tailEnd/>
              </a:ln>
              <a:effectLst/>
            </p:spPr>
            <p:txBody>
              <a:bodyPr>
                <a:spAutoFit/>
              </a:bodyPr>
              <a:lstStyle/>
              <a:p>
                <a:pPr eaLnBrk="1" hangingPunct="1">
                  <a:spcBef>
                    <a:spcPct val="50000"/>
                  </a:spcBef>
                </a:pPr>
                <a:r>
                  <a:rPr lang="de-DE" sz="1200" b="0" dirty="0">
                    <a:solidFill>
                      <a:srgbClr val="FF0000"/>
                    </a:solidFill>
                    <a:latin typeface="Arial" panose="020B0604020202020204" pitchFamily="34" charset="0"/>
                    <a:cs typeface="Arial" panose="020B0604020202020204" pitchFamily="34" charset="0"/>
                  </a:rPr>
                  <a:t>1</a:t>
                </a:r>
              </a:p>
            </p:txBody>
          </p:sp>
        </p:grpSp>
        <p:grpSp>
          <p:nvGrpSpPr>
            <p:cNvPr id="101" name="Group 46">
              <a:extLst>
                <a:ext uri="{FF2B5EF4-FFF2-40B4-BE49-F238E27FC236}">
                  <a16:creationId xmlns:a16="http://schemas.microsoft.com/office/drawing/2014/main" id="{DC054CF5-9AFF-594A-8CE6-DC27DDFC9B60}"/>
                </a:ext>
              </a:extLst>
            </p:cNvPr>
            <p:cNvGrpSpPr>
              <a:grpSpLocks/>
            </p:cNvGrpSpPr>
            <p:nvPr/>
          </p:nvGrpSpPr>
          <p:grpSpPr bwMode="auto">
            <a:xfrm>
              <a:off x="6010450" y="2057410"/>
              <a:ext cx="495300" cy="496889"/>
              <a:chOff x="2832" y="1296"/>
              <a:chExt cx="288" cy="313"/>
            </a:xfrm>
          </p:grpSpPr>
          <p:sp>
            <p:nvSpPr>
              <p:cNvPr id="105" name="Rectangle 47">
                <a:extLst>
                  <a:ext uri="{FF2B5EF4-FFF2-40B4-BE49-F238E27FC236}">
                    <a16:creationId xmlns:a16="http://schemas.microsoft.com/office/drawing/2014/main" id="{E2AC66A8-C3F0-6F4E-8ADD-899AC6012C30}"/>
                  </a:ext>
                </a:extLst>
              </p:cNvPr>
              <p:cNvSpPr>
                <a:spLocks noChangeArrowheads="1"/>
              </p:cNvSpPr>
              <p:nvPr/>
            </p:nvSpPr>
            <p:spPr bwMode="auto">
              <a:xfrm>
                <a:off x="2832" y="1296"/>
                <a:ext cx="163" cy="313"/>
              </a:xfrm>
              <a:prstGeom prst="rect">
                <a:avLst/>
              </a:prstGeom>
              <a:noFill/>
              <a:ln w="9525">
                <a:noFill/>
                <a:miter lim="800000"/>
                <a:headEnd/>
                <a:tailEnd/>
              </a:ln>
              <a:effectLst/>
            </p:spPr>
            <p:txBody>
              <a:bodyPr wrap="none">
                <a:spAutoFit/>
              </a:bodyPr>
              <a:lstStyle/>
              <a:p>
                <a:pPr eaLnBrk="1" hangingPunct="1">
                  <a:spcBef>
                    <a:spcPct val="0"/>
                  </a:spcBef>
                </a:pPr>
                <a:r>
                  <a:rPr lang="de-DE" sz="2000" b="0" dirty="0">
                    <a:solidFill>
                      <a:srgbClr val="FF0000"/>
                    </a:solidFill>
                    <a:latin typeface="Arial" panose="020B0604020202020204" pitchFamily="34" charset="0"/>
                    <a:cs typeface="Arial" panose="020B0604020202020204" pitchFamily="34" charset="0"/>
                  </a:rPr>
                  <a:t>I</a:t>
                </a:r>
              </a:p>
            </p:txBody>
          </p:sp>
          <p:sp>
            <p:nvSpPr>
              <p:cNvPr id="106" name="Text Box 48">
                <a:extLst>
                  <a:ext uri="{FF2B5EF4-FFF2-40B4-BE49-F238E27FC236}">
                    <a16:creationId xmlns:a16="http://schemas.microsoft.com/office/drawing/2014/main" id="{7233B37B-E295-F842-951D-28CC020A4FA8}"/>
                  </a:ext>
                </a:extLst>
              </p:cNvPr>
              <p:cNvSpPr txBox="1">
                <a:spLocks noChangeArrowheads="1"/>
              </p:cNvSpPr>
              <p:nvPr/>
            </p:nvSpPr>
            <p:spPr bwMode="auto">
              <a:xfrm>
                <a:off x="2880" y="1392"/>
                <a:ext cx="240" cy="211"/>
              </a:xfrm>
              <a:prstGeom prst="rect">
                <a:avLst/>
              </a:prstGeom>
              <a:noFill/>
              <a:ln w="9525">
                <a:noFill/>
                <a:miter lim="800000"/>
                <a:headEnd/>
                <a:tailEnd/>
              </a:ln>
              <a:effectLst/>
            </p:spPr>
            <p:txBody>
              <a:bodyPr>
                <a:spAutoFit/>
              </a:bodyPr>
              <a:lstStyle/>
              <a:p>
                <a:pPr eaLnBrk="1" hangingPunct="1">
                  <a:spcBef>
                    <a:spcPct val="50000"/>
                  </a:spcBef>
                </a:pPr>
                <a:r>
                  <a:rPr lang="de-DE" sz="1200" b="0" dirty="0">
                    <a:solidFill>
                      <a:srgbClr val="FF0000"/>
                    </a:solidFill>
                    <a:latin typeface="Arial" panose="020B0604020202020204" pitchFamily="34" charset="0"/>
                    <a:cs typeface="Arial" panose="020B0604020202020204" pitchFamily="34" charset="0"/>
                  </a:rPr>
                  <a:t>2</a:t>
                </a:r>
              </a:p>
            </p:txBody>
          </p:sp>
        </p:grpSp>
        <p:grpSp>
          <p:nvGrpSpPr>
            <p:cNvPr id="102" name="Group 49">
              <a:extLst>
                <a:ext uri="{FF2B5EF4-FFF2-40B4-BE49-F238E27FC236}">
                  <a16:creationId xmlns:a16="http://schemas.microsoft.com/office/drawing/2014/main" id="{3D440FB9-B8D8-F349-B43E-1A2FC53FE517}"/>
                </a:ext>
              </a:extLst>
            </p:cNvPr>
            <p:cNvGrpSpPr>
              <a:grpSpLocks/>
            </p:cNvGrpSpPr>
            <p:nvPr/>
          </p:nvGrpSpPr>
          <p:grpSpPr bwMode="auto">
            <a:xfrm>
              <a:off x="7744000" y="2057410"/>
              <a:ext cx="330200" cy="496889"/>
              <a:chOff x="3840" y="1296"/>
              <a:chExt cx="192" cy="313"/>
            </a:xfrm>
          </p:grpSpPr>
          <p:sp>
            <p:nvSpPr>
              <p:cNvPr id="103" name="Rectangle 50">
                <a:extLst>
                  <a:ext uri="{FF2B5EF4-FFF2-40B4-BE49-F238E27FC236}">
                    <a16:creationId xmlns:a16="http://schemas.microsoft.com/office/drawing/2014/main" id="{5D50E94D-DF1E-FC41-849D-C762BA0D2E91}"/>
                  </a:ext>
                </a:extLst>
              </p:cNvPr>
              <p:cNvSpPr>
                <a:spLocks noChangeArrowheads="1"/>
              </p:cNvSpPr>
              <p:nvPr/>
            </p:nvSpPr>
            <p:spPr bwMode="auto">
              <a:xfrm>
                <a:off x="3840" y="1296"/>
                <a:ext cx="163" cy="313"/>
              </a:xfrm>
              <a:prstGeom prst="rect">
                <a:avLst/>
              </a:prstGeom>
              <a:noFill/>
              <a:ln w="9525">
                <a:noFill/>
                <a:miter lim="800000"/>
                <a:headEnd/>
                <a:tailEnd/>
              </a:ln>
              <a:effectLst/>
            </p:spPr>
            <p:txBody>
              <a:bodyPr wrap="none">
                <a:spAutoFit/>
              </a:bodyPr>
              <a:lstStyle/>
              <a:p>
                <a:pPr eaLnBrk="1" hangingPunct="1">
                  <a:spcBef>
                    <a:spcPct val="0"/>
                  </a:spcBef>
                </a:pPr>
                <a:r>
                  <a:rPr lang="de-DE" sz="2000" b="0" dirty="0">
                    <a:solidFill>
                      <a:srgbClr val="FF0000"/>
                    </a:solidFill>
                    <a:latin typeface="Arial" panose="020B0604020202020204" pitchFamily="34" charset="0"/>
                    <a:cs typeface="Arial" panose="020B0604020202020204" pitchFamily="34" charset="0"/>
                  </a:rPr>
                  <a:t>I</a:t>
                </a:r>
              </a:p>
            </p:txBody>
          </p:sp>
          <p:sp>
            <p:nvSpPr>
              <p:cNvPr id="104" name="Text Box 51">
                <a:extLst>
                  <a:ext uri="{FF2B5EF4-FFF2-40B4-BE49-F238E27FC236}">
                    <a16:creationId xmlns:a16="http://schemas.microsoft.com/office/drawing/2014/main" id="{9CA43A3D-3EE1-484F-9421-D1F24B18EEAF}"/>
                  </a:ext>
                </a:extLst>
              </p:cNvPr>
              <p:cNvSpPr txBox="1">
                <a:spLocks noChangeArrowheads="1"/>
              </p:cNvSpPr>
              <p:nvPr/>
            </p:nvSpPr>
            <p:spPr bwMode="auto">
              <a:xfrm>
                <a:off x="3888" y="1392"/>
                <a:ext cx="144" cy="211"/>
              </a:xfrm>
              <a:prstGeom prst="rect">
                <a:avLst/>
              </a:prstGeom>
              <a:noFill/>
              <a:ln w="9525">
                <a:noFill/>
                <a:miter lim="800000"/>
                <a:headEnd/>
                <a:tailEnd/>
              </a:ln>
              <a:effectLst/>
            </p:spPr>
            <p:txBody>
              <a:bodyPr>
                <a:spAutoFit/>
              </a:bodyPr>
              <a:lstStyle/>
              <a:p>
                <a:pPr eaLnBrk="1" hangingPunct="1">
                  <a:spcBef>
                    <a:spcPct val="50000"/>
                  </a:spcBef>
                </a:pPr>
                <a:r>
                  <a:rPr lang="de-DE" sz="1200" b="0" dirty="0">
                    <a:solidFill>
                      <a:srgbClr val="FF0000"/>
                    </a:solidFill>
                    <a:latin typeface="Arial" panose="020B0604020202020204" pitchFamily="34" charset="0"/>
                    <a:cs typeface="Arial" panose="020B0604020202020204" pitchFamily="34" charset="0"/>
                  </a:rPr>
                  <a:t>3</a:t>
                </a:r>
              </a:p>
            </p:txBody>
          </p:sp>
        </p:grpSp>
      </p:grpSp>
    </p:spTree>
    <p:extLst>
      <p:ext uri="{BB962C8B-B14F-4D97-AF65-F5344CB8AC3E}">
        <p14:creationId xmlns:p14="http://schemas.microsoft.com/office/powerpoint/2010/main" val="25368954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liennummernplatzhalter 2"/>
          <p:cNvSpPr>
            <a:spLocks noGrp="1"/>
          </p:cNvSpPr>
          <p:nvPr>
            <p:ph type="sldNum" sz="quarter" idx="12"/>
          </p:nvPr>
        </p:nvSpPr>
        <p:spPr>
          <a:xfrm>
            <a:off x="9814594" y="7214618"/>
            <a:ext cx="623782" cy="269546"/>
          </a:xfrm>
        </p:spPr>
        <p:txBody>
          <a:bodyPr>
            <a:normAutofit fontScale="77500" lnSpcReduction="20000"/>
          </a:bodyPr>
          <a:lstStyle/>
          <a:p>
            <a:fld id="{9889C296-15D4-E74A-895E-0A457A8331D7}" type="slidenum">
              <a:rPr lang="de-DE" smtClean="0"/>
              <a:pPr/>
              <a:t>29</a:t>
            </a:fld>
            <a:endParaRPr lang="de-DE" dirty="0"/>
          </a:p>
        </p:txBody>
      </p:sp>
      <p:sp>
        <p:nvSpPr>
          <p:cNvPr id="4" name="Titel 3"/>
          <p:cNvSpPr>
            <a:spLocks noGrp="1"/>
          </p:cNvSpPr>
          <p:nvPr>
            <p:ph type="title"/>
          </p:nvPr>
        </p:nvSpPr>
        <p:spPr>
          <a:xfrm>
            <a:off x="522164" y="324247"/>
            <a:ext cx="6696744" cy="849534"/>
          </a:xfrm>
        </p:spPr>
        <p:txBody>
          <a:bodyPr/>
          <a:lstStyle/>
          <a:p>
            <a:r>
              <a:rPr lang="de-DE" dirty="0"/>
              <a:t>Isolationswiderstand</a:t>
            </a:r>
          </a:p>
        </p:txBody>
      </p:sp>
      <p:sp>
        <p:nvSpPr>
          <p:cNvPr id="13" name="Inhaltsplatzhalter 5">
            <a:extLst>
              <a:ext uri="{FF2B5EF4-FFF2-40B4-BE49-F238E27FC236}">
                <a16:creationId xmlns:a16="http://schemas.microsoft.com/office/drawing/2014/main" id="{F3003A76-A65E-2C41-A55F-61299EBB8368}"/>
              </a:ext>
            </a:extLst>
          </p:cNvPr>
          <p:cNvSpPr>
            <a:spLocks noGrp="1"/>
          </p:cNvSpPr>
          <p:nvPr>
            <p:ph idx="1"/>
          </p:nvPr>
        </p:nvSpPr>
        <p:spPr>
          <a:xfrm>
            <a:off x="716458" y="1764294"/>
            <a:ext cx="9534948" cy="4990434"/>
          </a:xfrm>
        </p:spPr>
        <p:txBody>
          <a:bodyPr/>
          <a:lstStyle/>
          <a:p>
            <a:r>
              <a:rPr lang="de-DE" dirty="0">
                <a:solidFill>
                  <a:schemeClr val="tx1">
                    <a:lumMod val="85000"/>
                    <a:lumOff val="15000"/>
                  </a:schemeClr>
                </a:solidFill>
              </a:rPr>
              <a:t>Mit einer Isolationswiderstandsmessung R</a:t>
            </a:r>
            <a:r>
              <a:rPr lang="de-DE" baseline="-25000" dirty="0">
                <a:solidFill>
                  <a:schemeClr val="tx1">
                    <a:lumMod val="85000"/>
                    <a:lumOff val="15000"/>
                  </a:schemeClr>
                </a:solidFill>
              </a:rPr>
              <a:t>ISO</a:t>
            </a:r>
            <a:r>
              <a:rPr lang="de-DE" dirty="0">
                <a:solidFill>
                  <a:schemeClr val="tx1">
                    <a:lumMod val="85000"/>
                    <a:lumOff val="15000"/>
                  </a:schemeClr>
                </a:solidFill>
              </a:rPr>
              <a:t> wird überprüft, ob die spannungsführenden Teile des HV-Bordnetzes ausreichend gegen die Fahrzeugmasse isoliert sind (z.B. Herstellerangabe R</a:t>
            </a:r>
            <a:r>
              <a:rPr lang="de-DE" baseline="-25000" dirty="0">
                <a:solidFill>
                  <a:schemeClr val="tx1">
                    <a:lumMod val="85000"/>
                    <a:lumOff val="15000"/>
                  </a:schemeClr>
                </a:solidFill>
              </a:rPr>
              <a:t>ISO</a:t>
            </a:r>
            <a:r>
              <a:rPr lang="de-DE" dirty="0">
                <a:solidFill>
                  <a:schemeClr val="tx1">
                    <a:lumMod val="85000"/>
                    <a:lumOff val="15000"/>
                  </a:schemeClr>
                </a:solidFill>
              </a:rPr>
              <a:t> &gt; 10MΩ). </a:t>
            </a:r>
          </a:p>
          <a:p>
            <a:r>
              <a:rPr lang="de-DE" dirty="0">
                <a:solidFill>
                  <a:schemeClr val="tx1">
                    <a:lumMod val="85000"/>
                    <a:lumOff val="15000"/>
                  </a:schemeClr>
                </a:solidFill>
              </a:rPr>
              <a:t>Die Spannungsfreiheit des HV-Systems muss vor der Isolationsmessung festgestellt werden.</a:t>
            </a:r>
          </a:p>
          <a:p>
            <a:r>
              <a:rPr lang="de-DE" dirty="0">
                <a:solidFill>
                  <a:schemeClr val="tx1">
                    <a:lumMod val="85000"/>
                    <a:lumOff val="15000"/>
                  </a:schemeClr>
                </a:solidFill>
              </a:rPr>
              <a:t>Das Messgerät baut eine entsprechende Prüfspannung auf und der entsprechende Stromfluss gibt Auskunft über die Isolationsfestigkeit.</a:t>
            </a:r>
          </a:p>
          <a:p>
            <a:r>
              <a:rPr lang="de-DE" dirty="0">
                <a:solidFill>
                  <a:schemeClr val="tx1">
                    <a:lumMod val="85000"/>
                    <a:lumOff val="15000"/>
                  </a:schemeClr>
                </a:solidFill>
              </a:rPr>
              <a:t>Das Messergebnis gibt Auskunft, wie viel Ohm Widerstand pro 1 Volt angelegter Prüfspannung erreicht wurde.</a:t>
            </a:r>
          </a:p>
        </p:txBody>
      </p:sp>
    </p:spTree>
    <p:extLst>
      <p:ext uri="{BB962C8B-B14F-4D97-AF65-F5344CB8AC3E}">
        <p14:creationId xmlns:p14="http://schemas.microsoft.com/office/powerpoint/2010/main" val="155884221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a:extLst>
              <a:ext uri="{FF2B5EF4-FFF2-40B4-BE49-F238E27FC236}">
                <a16:creationId xmlns:a16="http://schemas.microsoft.com/office/drawing/2014/main" id="{842B5630-0799-094E-B6CF-03D459DB56F7}"/>
              </a:ext>
            </a:extLst>
          </p:cNvPr>
          <p:cNvSpPr>
            <a:spLocks noGrp="1"/>
          </p:cNvSpPr>
          <p:nvPr>
            <p:ph type="body" idx="1"/>
          </p:nvPr>
        </p:nvSpPr>
        <p:spPr/>
        <p:txBody>
          <a:bodyPr/>
          <a:lstStyle/>
          <a:p>
            <a:r>
              <a:rPr lang="de-DE" dirty="0"/>
              <a:t>Übersicht der in HV-Fahrzeugen eingesetzten Komponenten</a:t>
            </a:r>
          </a:p>
        </p:txBody>
      </p:sp>
      <p:sp>
        <p:nvSpPr>
          <p:cNvPr id="3" name="Titel 2">
            <a:extLst>
              <a:ext uri="{FF2B5EF4-FFF2-40B4-BE49-F238E27FC236}">
                <a16:creationId xmlns:a16="http://schemas.microsoft.com/office/drawing/2014/main" id="{742B0FC6-036F-B54F-9B48-1E086D7062B0}"/>
              </a:ext>
            </a:extLst>
          </p:cNvPr>
          <p:cNvSpPr>
            <a:spLocks noGrp="1"/>
          </p:cNvSpPr>
          <p:nvPr>
            <p:ph type="title"/>
          </p:nvPr>
        </p:nvSpPr>
        <p:spPr/>
        <p:txBody>
          <a:bodyPr/>
          <a:lstStyle/>
          <a:p>
            <a:r>
              <a:rPr lang="de-DE" dirty="0" err="1">
                <a:solidFill>
                  <a:schemeClr val="bg1"/>
                </a:solidFill>
              </a:rPr>
              <a:t>Hochvolt</a:t>
            </a:r>
            <a:r>
              <a:rPr lang="de-DE" dirty="0">
                <a:solidFill>
                  <a:schemeClr val="bg1"/>
                </a:solidFill>
              </a:rPr>
              <a:t> Fahrzeugtechnik</a:t>
            </a:r>
          </a:p>
        </p:txBody>
      </p:sp>
      <p:sp>
        <p:nvSpPr>
          <p:cNvPr id="4" name="Foliennummernplatzhalter 3">
            <a:extLst>
              <a:ext uri="{FF2B5EF4-FFF2-40B4-BE49-F238E27FC236}">
                <a16:creationId xmlns:a16="http://schemas.microsoft.com/office/drawing/2014/main" id="{C16C4B57-F7DC-E04E-BFE3-90016C1C46B7}"/>
              </a:ext>
            </a:extLst>
          </p:cNvPr>
          <p:cNvSpPr>
            <a:spLocks noGrp="1"/>
          </p:cNvSpPr>
          <p:nvPr>
            <p:ph type="sldNum" sz="quarter" idx="11"/>
          </p:nvPr>
        </p:nvSpPr>
        <p:spPr/>
        <p:txBody>
          <a:bodyPr/>
          <a:lstStyle/>
          <a:p>
            <a:fld id="{F0C94032-CD4C-4C25-B0C2-CEC720522D92}" type="slidenum">
              <a:rPr lang="en-US" smtClean="0"/>
              <a:pPr/>
              <a:t>3</a:t>
            </a:fld>
            <a:endParaRPr lang="en-US"/>
          </a:p>
        </p:txBody>
      </p:sp>
    </p:spTree>
    <p:extLst>
      <p:ext uri="{BB962C8B-B14F-4D97-AF65-F5344CB8AC3E}">
        <p14:creationId xmlns:p14="http://schemas.microsoft.com/office/powerpoint/2010/main" val="318279217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a:extLst>
              <a:ext uri="{FF2B5EF4-FFF2-40B4-BE49-F238E27FC236}">
                <a16:creationId xmlns:a16="http://schemas.microsoft.com/office/drawing/2014/main" id="{41AAB17F-D32C-4E80-B5FD-858DA82FC474}"/>
              </a:ext>
            </a:extLst>
          </p:cNvPr>
          <p:cNvSpPr>
            <a:spLocks noGrp="1"/>
          </p:cNvSpPr>
          <p:nvPr>
            <p:ph type="body" idx="1"/>
          </p:nvPr>
        </p:nvSpPr>
        <p:spPr>
          <a:xfrm>
            <a:off x="1604011" y="3024506"/>
            <a:ext cx="8633851" cy="3795038"/>
          </a:xfrm>
        </p:spPr>
        <p:txBody>
          <a:bodyPr>
            <a:normAutofit/>
          </a:bodyPr>
          <a:lstStyle/>
          <a:p>
            <a:pPr marL="457200" indent="-457200">
              <a:buFont typeface="Arial" panose="020B0604020202020204" pitchFamily="34" charset="0"/>
              <a:buChar char="•"/>
            </a:pPr>
            <a:r>
              <a:rPr lang="de-DE" dirty="0"/>
              <a:t>Aus welchen Hauptkomponenten ein HV-Fahrzeug besteht.</a:t>
            </a:r>
          </a:p>
          <a:p>
            <a:pPr marL="457200" indent="-457200">
              <a:buFont typeface="Arial" panose="020B0604020202020204" pitchFamily="34" charset="0"/>
              <a:buChar char="•"/>
            </a:pPr>
            <a:r>
              <a:rPr lang="de-DE" dirty="0"/>
              <a:t>Wie man Strom, Spannung, Widerstand an einem HV-Fahrzeug misst.</a:t>
            </a:r>
          </a:p>
        </p:txBody>
      </p:sp>
      <p:sp>
        <p:nvSpPr>
          <p:cNvPr id="10" name="Titel 9"/>
          <p:cNvSpPr>
            <a:spLocks noGrp="1"/>
          </p:cNvSpPr>
          <p:nvPr>
            <p:ph type="title"/>
          </p:nvPr>
        </p:nvSpPr>
        <p:spPr/>
        <p:txBody>
          <a:bodyPr/>
          <a:lstStyle/>
          <a:p>
            <a:r>
              <a:rPr lang="de-DE" dirty="0">
                <a:solidFill>
                  <a:schemeClr val="tx1"/>
                </a:solidFill>
              </a:rPr>
              <a:t>Was man jetzt wissen sollte:</a:t>
            </a:r>
          </a:p>
        </p:txBody>
      </p:sp>
      <p:sp>
        <p:nvSpPr>
          <p:cNvPr id="8" name="Foliennummernplatzhalter 2"/>
          <p:cNvSpPr>
            <a:spLocks noGrp="1"/>
          </p:cNvSpPr>
          <p:nvPr>
            <p:ph type="sldNum" sz="quarter" idx="11"/>
          </p:nvPr>
        </p:nvSpPr>
        <p:spPr/>
        <p:txBody>
          <a:bodyPr>
            <a:normAutofit/>
          </a:bodyPr>
          <a:lstStyle/>
          <a:p>
            <a:fld id="{9889C296-15D4-E74A-895E-0A457A8331D7}" type="slidenum">
              <a:rPr lang="de-DE" smtClean="0"/>
              <a:pPr/>
              <a:t>30</a:t>
            </a:fld>
            <a:endParaRPr lang="de-DE" dirty="0"/>
          </a:p>
        </p:txBody>
      </p:sp>
      <p:sp>
        <p:nvSpPr>
          <p:cNvPr id="5" name="Rechteck 4"/>
          <p:cNvSpPr/>
          <p:nvPr/>
        </p:nvSpPr>
        <p:spPr>
          <a:xfrm>
            <a:off x="774192" y="6909111"/>
            <a:ext cx="9145016" cy="400110"/>
          </a:xfrm>
          <a:prstGeom prst="rect">
            <a:avLst/>
          </a:prstGeom>
        </p:spPr>
        <p:txBody>
          <a:bodyPr wrap="square">
            <a:spAutoFit/>
          </a:bodyPr>
          <a:lstStyle/>
          <a:p>
            <a:pPr algn="just">
              <a:lnSpc>
                <a:spcPct val="100000"/>
              </a:lnSpc>
            </a:pPr>
            <a:r>
              <a:rPr lang="de-DE" sz="1000" b="0" i="0" u="none" strike="noStrike" kern="1200" baseline="0" dirty="0">
                <a:solidFill>
                  <a:schemeClr val="bg2">
                    <a:lumMod val="50000"/>
                  </a:schemeClr>
                </a:solidFill>
                <a:latin typeface="Arial" panose="020B0604020202020204" pitchFamily="34" charset="0"/>
                <a:cs typeface="Arial" panose="020B0604020202020204" pitchFamily="34" charset="0"/>
              </a:rPr>
              <a:t>Hinweis: Sämtliche Inhalte dieser Präsentation sind urheberrechtlich geschützt. Die Verwendung der Inhalte, auszugsweise oder in der Gesamtheit, ist ohne Zustimmung des Urhebers bzw. Autors verboten. Verletzungen des Urheberrechts werden rechtlich verfolgt. </a:t>
            </a:r>
            <a:endParaRPr lang="de-DE" sz="1000" b="0" dirty="0">
              <a:solidFill>
                <a:schemeClr val="bg2">
                  <a:lumMod val="50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2094628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p:cNvSpPr>
            <a:spLocks noGrp="1"/>
          </p:cNvSpPr>
          <p:nvPr>
            <p:ph idx="1"/>
          </p:nvPr>
        </p:nvSpPr>
        <p:spPr/>
        <p:txBody>
          <a:bodyPr/>
          <a:lstStyle/>
          <a:p>
            <a:r>
              <a:rPr lang="de-DE" dirty="0"/>
              <a:t>Die Verwendung elektrischer Motoren für den Fahrantrieb ermöglicht aufgrund ihrer Eigenschaften einen wesentlich größeren Gestaltungsfreiraum bei der Anordnung der Komponenten des Antriebsstrangs.</a:t>
            </a:r>
          </a:p>
          <a:p>
            <a:r>
              <a:rPr lang="de-DE" dirty="0"/>
              <a:t>Die Tatsache, dass ein Elektromotor ein hohes Drehmoment über fast den gesamten Drehzahlbereich zur Verfügung stellen kann, erlaubt die Verwendung von Getrieben mit weniger Stufen und Gängen bis hin zu Getrieben mit fester Übersetzung oder sogar den Einsatz getriebeloser Direktantriebe.</a:t>
            </a:r>
          </a:p>
          <a:p>
            <a:r>
              <a:rPr lang="de-DE" dirty="0"/>
              <a:t>Das Wegfallen von Verlusten und </a:t>
            </a:r>
            <a:r>
              <a:rPr lang="de-DE" dirty="0" err="1"/>
              <a:t>Massenträgheiten</a:t>
            </a:r>
            <a:r>
              <a:rPr lang="de-DE" dirty="0"/>
              <a:t> des klassischen Antriebsstrangs (zum Beispiel beim Verbrennungsmotor, Getriebe und Differenzial) ermöglicht zusätzlich, zum ohnehin sehr guten Wirkungsgrad eines Elektromotors, eine weitere Steigerung des Antriebsstrang-Gesamtwirkungsgrads.</a:t>
            </a:r>
          </a:p>
        </p:txBody>
      </p:sp>
      <p:sp>
        <p:nvSpPr>
          <p:cNvPr id="3" name="Foliennummernplatzhalter 2"/>
          <p:cNvSpPr>
            <a:spLocks noGrp="1"/>
          </p:cNvSpPr>
          <p:nvPr>
            <p:ph type="sldNum" sz="quarter" idx="12"/>
          </p:nvPr>
        </p:nvSpPr>
        <p:spPr>
          <a:xfrm>
            <a:off x="9814594" y="7214618"/>
            <a:ext cx="623782" cy="269546"/>
          </a:xfrm>
        </p:spPr>
        <p:txBody>
          <a:bodyPr>
            <a:normAutofit fontScale="77500" lnSpcReduction="20000"/>
          </a:bodyPr>
          <a:lstStyle/>
          <a:p>
            <a:fld id="{9889C296-15D4-E74A-895E-0A457A8331D7}" type="slidenum">
              <a:rPr lang="de-DE" smtClean="0"/>
              <a:pPr/>
              <a:t>4</a:t>
            </a:fld>
            <a:endParaRPr lang="de-DE" dirty="0"/>
          </a:p>
        </p:txBody>
      </p:sp>
      <p:sp>
        <p:nvSpPr>
          <p:cNvPr id="4" name="Titel 3"/>
          <p:cNvSpPr>
            <a:spLocks noGrp="1"/>
          </p:cNvSpPr>
          <p:nvPr>
            <p:ph type="title"/>
          </p:nvPr>
        </p:nvSpPr>
        <p:spPr>
          <a:xfrm>
            <a:off x="522164" y="324247"/>
            <a:ext cx="6696744" cy="849534"/>
          </a:xfrm>
        </p:spPr>
        <p:txBody>
          <a:bodyPr/>
          <a:lstStyle/>
          <a:p>
            <a:r>
              <a:rPr lang="de-DE" dirty="0"/>
              <a:t>Elektromotoren</a:t>
            </a:r>
          </a:p>
        </p:txBody>
      </p:sp>
    </p:spTree>
    <p:extLst>
      <p:ext uri="{BB962C8B-B14F-4D97-AF65-F5344CB8AC3E}">
        <p14:creationId xmlns:p14="http://schemas.microsoft.com/office/powerpoint/2010/main" val="35976703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liennummernplatzhalter 2"/>
          <p:cNvSpPr>
            <a:spLocks noGrp="1"/>
          </p:cNvSpPr>
          <p:nvPr>
            <p:ph type="sldNum" sz="quarter" idx="12"/>
          </p:nvPr>
        </p:nvSpPr>
        <p:spPr>
          <a:xfrm>
            <a:off x="9814594" y="7214618"/>
            <a:ext cx="623782" cy="269546"/>
          </a:xfrm>
        </p:spPr>
        <p:txBody>
          <a:bodyPr>
            <a:normAutofit fontScale="77500" lnSpcReduction="20000"/>
          </a:bodyPr>
          <a:lstStyle/>
          <a:p>
            <a:fld id="{9889C296-15D4-E74A-895E-0A457A8331D7}" type="slidenum">
              <a:rPr lang="de-DE" smtClean="0"/>
              <a:pPr/>
              <a:t>5</a:t>
            </a:fld>
            <a:endParaRPr lang="de-DE" dirty="0"/>
          </a:p>
        </p:txBody>
      </p:sp>
      <p:sp>
        <p:nvSpPr>
          <p:cNvPr id="4" name="Titel 3"/>
          <p:cNvSpPr>
            <a:spLocks noGrp="1"/>
          </p:cNvSpPr>
          <p:nvPr>
            <p:ph type="title"/>
          </p:nvPr>
        </p:nvSpPr>
        <p:spPr>
          <a:xfrm>
            <a:off x="522164" y="324247"/>
            <a:ext cx="6696744" cy="849534"/>
          </a:xfrm>
        </p:spPr>
        <p:txBody>
          <a:bodyPr/>
          <a:lstStyle/>
          <a:p>
            <a:r>
              <a:rPr lang="de-DE" dirty="0"/>
              <a:t>Elektromotoren - Übersicht</a:t>
            </a:r>
          </a:p>
        </p:txBody>
      </p:sp>
      <p:sp>
        <p:nvSpPr>
          <p:cNvPr id="7" name="Rechteck 6">
            <a:extLst>
              <a:ext uri="{FF2B5EF4-FFF2-40B4-BE49-F238E27FC236}">
                <a16:creationId xmlns:a16="http://schemas.microsoft.com/office/drawing/2014/main" id="{095084A7-E783-734D-9C22-212E471DAD9F}"/>
              </a:ext>
            </a:extLst>
          </p:cNvPr>
          <p:cNvSpPr/>
          <p:nvPr/>
        </p:nvSpPr>
        <p:spPr>
          <a:xfrm>
            <a:off x="2250356" y="2196455"/>
            <a:ext cx="2232025" cy="863600"/>
          </a:xfrm>
          <a:prstGeom prst="rect">
            <a:avLst/>
          </a:prstGeom>
          <a:solidFill>
            <a:schemeClr val="bg1">
              <a:lumMod val="75000"/>
            </a:schemeClr>
          </a:solidFill>
          <a:ln w="25400" cap="flat" cmpd="sng" algn="ctr">
            <a:solidFill>
              <a:schemeClr val="tx1"/>
            </a:solidFill>
            <a:prstDash val="solid"/>
          </a:ln>
          <a:effectLst/>
        </p:spPr>
        <p:txBody>
          <a:bodyPr lIns="91440" tIns="45720" rIns="91440" bIns="4572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de-DE" sz="1800" b="0" i="0" u="none" strike="noStrike" kern="0" cap="none" spc="0" normalizeH="0" baseline="0" noProof="0" dirty="0">
                <a:ln>
                  <a:noFill/>
                </a:ln>
                <a:solidFill>
                  <a:prstClr val="white"/>
                </a:solidFill>
                <a:effectLst/>
                <a:uLnTx/>
                <a:uFillTx/>
                <a:latin typeface="Arial" pitchFamily="34" charset="0"/>
                <a:ea typeface="+mn-ea"/>
                <a:cs typeface="Arial" pitchFamily="34" charset="0"/>
              </a:rPr>
              <a:t>Gleichstrom-</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de-DE" sz="1800" b="0" i="0" u="none" strike="noStrike" kern="0" cap="none" spc="0" normalizeH="0" baseline="0" noProof="0" dirty="0">
                <a:ln>
                  <a:noFill/>
                </a:ln>
                <a:solidFill>
                  <a:prstClr val="white"/>
                </a:solidFill>
                <a:effectLst/>
                <a:uLnTx/>
                <a:uFillTx/>
                <a:latin typeface="Arial" pitchFamily="34" charset="0"/>
                <a:ea typeface="+mn-ea"/>
                <a:cs typeface="Arial" pitchFamily="34" charset="0"/>
              </a:rPr>
              <a:t>Motoren</a:t>
            </a:r>
          </a:p>
        </p:txBody>
      </p:sp>
      <p:sp>
        <p:nvSpPr>
          <p:cNvPr id="8" name="Rechteck 7">
            <a:extLst>
              <a:ext uri="{FF2B5EF4-FFF2-40B4-BE49-F238E27FC236}">
                <a16:creationId xmlns:a16="http://schemas.microsoft.com/office/drawing/2014/main" id="{0329C921-EF0F-A345-8410-EC540BA15372}"/>
              </a:ext>
            </a:extLst>
          </p:cNvPr>
          <p:cNvSpPr/>
          <p:nvPr/>
        </p:nvSpPr>
        <p:spPr>
          <a:xfrm>
            <a:off x="6354762" y="2196455"/>
            <a:ext cx="2592388" cy="863600"/>
          </a:xfrm>
          <a:prstGeom prst="rect">
            <a:avLst/>
          </a:prstGeom>
          <a:solidFill>
            <a:schemeClr val="bg1">
              <a:lumMod val="75000"/>
            </a:schemeClr>
          </a:solidFill>
          <a:ln w="25400" cap="flat" cmpd="sng" algn="ctr">
            <a:solidFill>
              <a:schemeClr val="tx1"/>
            </a:solidFill>
            <a:prstDash val="solid"/>
          </a:ln>
          <a:effectLst/>
        </p:spPr>
        <p:txBody>
          <a:bodyPr lIns="91440" tIns="45720" rIns="91440" bIns="4572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de-DE" sz="1800" b="0" i="0" u="none" strike="noStrike" kern="0" cap="none" spc="0" normalizeH="0" baseline="0" noProof="0" dirty="0">
                <a:ln>
                  <a:noFill/>
                </a:ln>
                <a:solidFill>
                  <a:prstClr val="white"/>
                </a:solidFill>
                <a:effectLst/>
                <a:uLnTx/>
                <a:uFillTx/>
                <a:latin typeface="Arial" pitchFamily="34" charset="0"/>
                <a:ea typeface="+mn-ea"/>
                <a:cs typeface="Arial" pitchFamily="34" charset="0"/>
              </a:rPr>
              <a:t>Wechselstrom-</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de-DE" sz="1800" b="0" i="0" u="none" strike="noStrike" kern="0" cap="none" spc="0" normalizeH="0" baseline="0" noProof="0" dirty="0">
                <a:ln>
                  <a:noFill/>
                </a:ln>
                <a:solidFill>
                  <a:prstClr val="white"/>
                </a:solidFill>
                <a:effectLst/>
                <a:uLnTx/>
                <a:uFillTx/>
                <a:latin typeface="Arial" pitchFamily="34" charset="0"/>
                <a:ea typeface="+mn-ea"/>
                <a:cs typeface="Arial" pitchFamily="34" charset="0"/>
              </a:rPr>
              <a:t>Motoren</a:t>
            </a:r>
          </a:p>
        </p:txBody>
      </p:sp>
      <p:cxnSp>
        <p:nvCxnSpPr>
          <p:cNvPr id="9" name="Gerade Verbindung 20">
            <a:extLst>
              <a:ext uri="{FF2B5EF4-FFF2-40B4-BE49-F238E27FC236}">
                <a16:creationId xmlns:a16="http://schemas.microsoft.com/office/drawing/2014/main" id="{CC158B9B-2E82-AB4C-A876-F38E026BE4D0}"/>
              </a:ext>
            </a:extLst>
          </p:cNvPr>
          <p:cNvCxnSpPr/>
          <p:nvPr/>
        </p:nvCxnSpPr>
        <p:spPr>
          <a:xfrm>
            <a:off x="4482604" y="2658417"/>
            <a:ext cx="1836000" cy="0"/>
          </a:xfrm>
          <a:prstGeom prst="line">
            <a:avLst/>
          </a:prstGeom>
          <a:noFill/>
          <a:ln w="25400" cap="flat" cmpd="sng" algn="ctr">
            <a:solidFill>
              <a:schemeClr val="tx1"/>
            </a:solidFill>
            <a:prstDash val="solid"/>
          </a:ln>
          <a:effectLst/>
        </p:spPr>
      </p:cxnSp>
      <p:sp>
        <p:nvSpPr>
          <p:cNvPr id="10" name="Rechteck 9">
            <a:extLst>
              <a:ext uri="{FF2B5EF4-FFF2-40B4-BE49-F238E27FC236}">
                <a16:creationId xmlns:a16="http://schemas.microsoft.com/office/drawing/2014/main" id="{BEA3DDE9-AD7A-7641-86F4-3969C2A956C0}"/>
              </a:ext>
            </a:extLst>
          </p:cNvPr>
          <p:cNvSpPr/>
          <p:nvPr/>
        </p:nvSpPr>
        <p:spPr>
          <a:xfrm>
            <a:off x="1387475" y="3491859"/>
            <a:ext cx="1943100" cy="649287"/>
          </a:xfrm>
          <a:prstGeom prst="rect">
            <a:avLst/>
          </a:prstGeom>
          <a:solidFill>
            <a:schemeClr val="bg1">
              <a:lumMod val="75000"/>
            </a:schemeClr>
          </a:solidFill>
          <a:ln w="25400" cap="flat" cmpd="sng" algn="ctr">
            <a:solidFill>
              <a:schemeClr val="tx1"/>
            </a:solidFill>
            <a:prstDash val="solid"/>
          </a:ln>
          <a:effectLst/>
        </p:spPr>
        <p:txBody>
          <a:bodyPr lIns="91440" tIns="45720" rIns="91440" bIns="4572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de-DE" sz="1800" b="0" i="0" u="none" strike="noStrike" kern="0" cap="none" spc="0" normalizeH="0" baseline="0" noProof="0" dirty="0">
                <a:ln>
                  <a:noFill/>
                </a:ln>
                <a:solidFill>
                  <a:prstClr val="white"/>
                </a:solidFill>
                <a:effectLst/>
                <a:uLnTx/>
                <a:uFillTx/>
                <a:latin typeface="Arial" pitchFamily="34" charset="0"/>
                <a:ea typeface="+mn-ea"/>
                <a:cs typeface="Arial" pitchFamily="34" charset="0"/>
              </a:rPr>
              <a:t>Permanenterregt</a:t>
            </a:r>
          </a:p>
        </p:txBody>
      </p:sp>
      <p:sp>
        <p:nvSpPr>
          <p:cNvPr id="11" name="Rechteck 10">
            <a:extLst>
              <a:ext uri="{FF2B5EF4-FFF2-40B4-BE49-F238E27FC236}">
                <a16:creationId xmlns:a16="http://schemas.microsoft.com/office/drawing/2014/main" id="{6B0298E2-5DDD-454D-A762-294C829748A7}"/>
              </a:ext>
            </a:extLst>
          </p:cNvPr>
          <p:cNvSpPr/>
          <p:nvPr/>
        </p:nvSpPr>
        <p:spPr>
          <a:xfrm>
            <a:off x="1387475" y="4284037"/>
            <a:ext cx="1943100" cy="576263"/>
          </a:xfrm>
          <a:prstGeom prst="rect">
            <a:avLst/>
          </a:prstGeom>
          <a:solidFill>
            <a:schemeClr val="bg1">
              <a:lumMod val="75000"/>
            </a:schemeClr>
          </a:solidFill>
          <a:ln w="25400" cap="flat" cmpd="sng" algn="ctr">
            <a:solidFill>
              <a:schemeClr val="tx1"/>
            </a:solidFill>
            <a:prstDash val="solid"/>
          </a:ln>
          <a:effectLst/>
        </p:spPr>
        <p:txBody>
          <a:bodyPr lIns="91440" tIns="45720" rIns="91440" bIns="4572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de-DE" sz="1800" b="0" i="0" u="none" strike="noStrike" kern="0" cap="none" spc="0" normalizeH="0" baseline="0" noProof="0" dirty="0">
                <a:ln>
                  <a:noFill/>
                </a:ln>
                <a:solidFill>
                  <a:prstClr val="white"/>
                </a:solidFill>
                <a:effectLst/>
                <a:uLnTx/>
                <a:uFillTx/>
                <a:latin typeface="Arial" pitchFamily="34" charset="0"/>
                <a:ea typeface="+mn-ea"/>
                <a:cs typeface="Arial" pitchFamily="34" charset="0"/>
              </a:rPr>
              <a:t>Fremderregt</a:t>
            </a:r>
          </a:p>
        </p:txBody>
      </p:sp>
      <p:sp>
        <p:nvSpPr>
          <p:cNvPr id="12" name="Rechteck 11">
            <a:extLst>
              <a:ext uri="{FF2B5EF4-FFF2-40B4-BE49-F238E27FC236}">
                <a16:creationId xmlns:a16="http://schemas.microsoft.com/office/drawing/2014/main" id="{2AB16405-EBF6-C74B-A5DF-0518BB09076E}"/>
              </a:ext>
            </a:extLst>
          </p:cNvPr>
          <p:cNvSpPr/>
          <p:nvPr/>
        </p:nvSpPr>
        <p:spPr>
          <a:xfrm>
            <a:off x="1387475" y="4974580"/>
            <a:ext cx="1943100" cy="533400"/>
          </a:xfrm>
          <a:prstGeom prst="rect">
            <a:avLst/>
          </a:prstGeom>
          <a:solidFill>
            <a:schemeClr val="bg1">
              <a:lumMod val="75000"/>
            </a:schemeClr>
          </a:solidFill>
          <a:ln w="25400" cap="flat" cmpd="sng" algn="ctr">
            <a:solidFill>
              <a:schemeClr val="tx1"/>
            </a:solidFill>
            <a:prstDash val="solid"/>
          </a:ln>
          <a:effectLst/>
        </p:spPr>
        <p:txBody>
          <a:bodyPr lIns="91440" tIns="45720" rIns="91440" bIns="4572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de-DE" sz="1800" b="0" i="0" u="none" strike="noStrike" kern="0" cap="none" spc="0" normalizeH="0" baseline="0" noProof="0" dirty="0">
                <a:ln>
                  <a:noFill/>
                </a:ln>
                <a:solidFill>
                  <a:prstClr val="white"/>
                </a:solidFill>
                <a:effectLst/>
                <a:uLnTx/>
                <a:uFillTx/>
                <a:latin typeface="Arial" pitchFamily="34" charset="0"/>
                <a:ea typeface="+mn-ea"/>
                <a:cs typeface="Arial" pitchFamily="34" charset="0"/>
              </a:rPr>
              <a:t>Nebenschluss</a:t>
            </a:r>
          </a:p>
        </p:txBody>
      </p:sp>
      <p:sp>
        <p:nvSpPr>
          <p:cNvPr id="13" name="Rechteck 12">
            <a:extLst>
              <a:ext uri="{FF2B5EF4-FFF2-40B4-BE49-F238E27FC236}">
                <a16:creationId xmlns:a16="http://schemas.microsoft.com/office/drawing/2014/main" id="{0584CC8B-F8C0-D947-BE11-0A5B888BBDB1}"/>
              </a:ext>
            </a:extLst>
          </p:cNvPr>
          <p:cNvSpPr/>
          <p:nvPr/>
        </p:nvSpPr>
        <p:spPr>
          <a:xfrm>
            <a:off x="1387475" y="5652442"/>
            <a:ext cx="1943100" cy="520700"/>
          </a:xfrm>
          <a:prstGeom prst="rect">
            <a:avLst/>
          </a:prstGeom>
          <a:solidFill>
            <a:schemeClr val="bg1">
              <a:lumMod val="75000"/>
            </a:schemeClr>
          </a:solidFill>
          <a:ln w="25400" cap="flat" cmpd="sng" algn="ctr">
            <a:solidFill>
              <a:schemeClr val="tx1"/>
            </a:solidFill>
            <a:prstDash val="solid"/>
          </a:ln>
          <a:effectLst/>
        </p:spPr>
        <p:txBody>
          <a:bodyPr lIns="91440" tIns="45720" rIns="91440" bIns="4572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de-DE" sz="1800" b="0" i="0" u="none" strike="noStrike" kern="0" cap="none" spc="0" normalizeH="0" baseline="0" noProof="0" dirty="0">
                <a:ln>
                  <a:noFill/>
                </a:ln>
                <a:solidFill>
                  <a:prstClr val="white"/>
                </a:solidFill>
                <a:effectLst/>
                <a:uLnTx/>
                <a:uFillTx/>
                <a:latin typeface="Arial" pitchFamily="34" charset="0"/>
                <a:ea typeface="+mn-ea"/>
                <a:cs typeface="Arial" pitchFamily="34" charset="0"/>
              </a:rPr>
              <a:t>Reihenschluss</a:t>
            </a:r>
          </a:p>
        </p:txBody>
      </p:sp>
      <p:cxnSp>
        <p:nvCxnSpPr>
          <p:cNvPr id="14" name="Gerade Verbindung 35844">
            <a:extLst>
              <a:ext uri="{FF2B5EF4-FFF2-40B4-BE49-F238E27FC236}">
                <a16:creationId xmlns:a16="http://schemas.microsoft.com/office/drawing/2014/main" id="{83906758-98E4-7D43-BFC8-AB2DD42FB8F4}"/>
              </a:ext>
            </a:extLst>
          </p:cNvPr>
          <p:cNvCxnSpPr/>
          <p:nvPr/>
        </p:nvCxnSpPr>
        <p:spPr>
          <a:xfrm>
            <a:off x="3835400" y="3060061"/>
            <a:ext cx="0" cy="2852737"/>
          </a:xfrm>
          <a:prstGeom prst="line">
            <a:avLst/>
          </a:prstGeom>
          <a:noFill/>
          <a:ln w="25400" cap="flat" cmpd="sng" algn="ctr">
            <a:solidFill>
              <a:schemeClr val="tx1"/>
            </a:solidFill>
            <a:prstDash val="solid"/>
          </a:ln>
          <a:effectLst/>
        </p:spPr>
      </p:cxnSp>
      <p:cxnSp>
        <p:nvCxnSpPr>
          <p:cNvPr id="15" name="Gerade Verbindung 35846">
            <a:extLst>
              <a:ext uri="{FF2B5EF4-FFF2-40B4-BE49-F238E27FC236}">
                <a16:creationId xmlns:a16="http://schemas.microsoft.com/office/drawing/2014/main" id="{062DCDFC-58C7-2E4D-9DC3-B562ECC7DB02}"/>
              </a:ext>
            </a:extLst>
          </p:cNvPr>
          <p:cNvCxnSpPr>
            <a:endCxn id="13" idx="3"/>
          </p:cNvCxnSpPr>
          <p:nvPr/>
        </p:nvCxnSpPr>
        <p:spPr>
          <a:xfrm flipH="1">
            <a:off x="3330586" y="5912792"/>
            <a:ext cx="504825" cy="0"/>
          </a:xfrm>
          <a:prstGeom prst="line">
            <a:avLst/>
          </a:prstGeom>
          <a:noFill/>
          <a:ln w="25400" cap="flat" cmpd="sng" algn="ctr">
            <a:solidFill>
              <a:srgbClr val="4F81BD">
                <a:shade val="95000"/>
                <a:satMod val="105000"/>
              </a:srgbClr>
            </a:solidFill>
            <a:prstDash val="solid"/>
          </a:ln>
          <a:effectLst/>
        </p:spPr>
      </p:cxnSp>
      <p:cxnSp>
        <p:nvCxnSpPr>
          <p:cNvPr id="16" name="Gerade Verbindung 35848">
            <a:extLst>
              <a:ext uri="{FF2B5EF4-FFF2-40B4-BE49-F238E27FC236}">
                <a16:creationId xmlns:a16="http://schemas.microsoft.com/office/drawing/2014/main" id="{2121766C-4D17-004C-8E8D-547581932365}"/>
              </a:ext>
            </a:extLst>
          </p:cNvPr>
          <p:cNvCxnSpPr>
            <a:endCxn id="12" idx="3"/>
          </p:cNvCxnSpPr>
          <p:nvPr/>
        </p:nvCxnSpPr>
        <p:spPr>
          <a:xfrm flipH="1">
            <a:off x="3330586" y="5241280"/>
            <a:ext cx="504825" cy="0"/>
          </a:xfrm>
          <a:prstGeom prst="line">
            <a:avLst/>
          </a:prstGeom>
          <a:noFill/>
          <a:ln w="25400" cap="flat" cmpd="sng" algn="ctr">
            <a:solidFill>
              <a:schemeClr val="tx1"/>
            </a:solidFill>
            <a:prstDash val="solid"/>
          </a:ln>
          <a:effectLst/>
        </p:spPr>
      </p:cxnSp>
      <p:cxnSp>
        <p:nvCxnSpPr>
          <p:cNvPr id="17" name="Gerade Verbindung 35850">
            <a:extLst>
              <a:ext uri="{FF2B5EF4-FFF2-40B4-BE49-F238E27FC236}">
                <a16:creationId xmlns:a16="http://schemas.microsoft.com/office/drawing/2014/main" id="{9E4FBE7D-3D89-EA4F-B6A7-48D20593D3A4}"/>
              </a:ext>
            </a:extLst>
          </p:cNvPr>
          <p:cNvCxnSpPr>
            <a:endCxn id="11" idx="3"/>
          </p:cNvCxnSpPr>
          <p:nvPr/>
        </p:nvCxnSpPr>
        <p:spPr>
          <a:xfrm flipH="1">
            <a:off x="3330586" y="4572942"/>
            <a:ext cx="504825" cy="0"/>
          </a:xfrm>
          <a:prstGeom prst="line">
            <a:avLst/>
          </a:prstGeom>
          <a:noFill/>
          <a:ln w="25400" cap="flat" cmpd="sng" algn="ctr">
            <a:solidFill>
              <a:schemeClr val="tx1"/>
            </a:solidFill>
            <a:prstDash val="solid"/>
          </a:ln>
          <a:effectLst/>
        </p:spPr>
      </p:cxnSp>
      <p:cxnSp>
        <p:nvCxnSpPr>
          <p:cNvPr id="18" name="Gerade Verbindung 35852">
            <a:extLst>
              <a:ext uri="{FF2B5EF4-FFF2-40B4-BE49-F238E27FC236}">
                <a16:creationId xmlns:a16="http://schemas.microsoft.com/office/drawing/2014/main" id="{34542AA6-495B-6046-B11C-D85907015F67}"/>
              </a:ext>
            </a:extLst>
          </p:cNvPr>
          <p:cNvCxnSpPr>
            <a:endCxn id="10" idx="3"/>
          </p:cNvCxnSpPr>
          <p:nvPr/>
        </p:nvCxnSpPr>
        <p:spPr>
          <a:xfrm flipH="1">
            <a:off x="3330586" y="3817292"/>
            <a:ext cx="504825" cy="0"/>
          </a:xfrm>
          <a:prstGeom prst="line">
            <a:avLst/>
          </a:prstGeom>
          <a:noFill/>
          <a:ln w="25400" cap="flat" cmpd="sng" algn="ctr">
            <a:solidFill>
              <a:schemeClr val="tx1"/>
            </a:solidFill>
            <a:prstDash val="solid"/>
          </a:ln>
          <a:effectLst/>
        </p:spPr>
      </p:cxnSp>
      <p:sp>
        <p:nvSpPr>
          <p:cNvPr id="19" name="Rechteck 18">
            <a:extLst>
              <a:ext uri="{FF2B5EF4-FFF2-40B4-BE49-F238E27FC236}">
                <a16:creationId xmlns:a16="http://schemas.microsoft.com/office/drawing/2014/main" id="{6291813A-FC99-674C-88C5-B2D6F914E0DD}"/>
              </a:ext>
            </a:extLst>
          </p:cNvPr>
          <p:cNvSpPr/>
          <p:nvPr/>
        </p:nvSpPr>
        <p:spPr>
          <a:xfrm>
            <a:off x="5419738" y="3491855"/>
            <a:ext cx="1800225" cy="576262"/>
          </a:xfrm>
          <a:prstGeom prst="rect">
            <a:avLst/>
          </a:prstGeom>
          <a:solidFill>
            <a:schemeClr val="bg1">
              <a:lumMod val="75000"/>
            </a:schemeClr>
          </a:solidFill>
          <a:ln w="25400" cap="flat" cmpd="sng" algn="ctr">
            <a:solidFill>
              <a:schemeClr val="tx1"/>
            </a:solidFill>
            <a:prstDash val="solid"/>
          </a:ln>
          <a:effectLst/>
        </p:spPr>
        <p:txBody>
          <a:bodyPr lIns="91440" tIns="45720" rIns="91440" bIns="4572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de-DE" sz="1800" b="0" i="0" u="none" strike="noStrike" kern="0" cap="none" spc="0" normalizeH="0" baseline="0" noProof="0" dirty="0">
                <a:ln>
                  <a:noFill/>
                </a:ln>
                <a:solidFill>
                  <a:prstClr val="white"/>
                </a:solidFill>
                <a:effectLst/>
                <a:uLnTx/>
                <a:uFillTx/>
                <a:latin typeface="Arial" pitchFamily="34" charset="0"/>
                <a:ea typeface="+mn-ea"/>
                <a:cs typeface="Arial" pitchFamily="34" charset="0"/>
              </a:rPr>
              <a:t>Synchron</a:t>
            </a:r>
          </a:p>
        </p:txBody>
      </p:sp>
      <p:sp>
        <p:nvSpPr>
          <p:cNvPr id="20" name="Rechteck 19">
            <a:extLst>
              <a:ext uri="{FF2B5EF4-FFF2-40B4-BE49-F238E27FC236}">
                <a16:creationId xmlns:a16="http://schemas.microsoft.com/office/drawing/2014/main" id="{7FA3AEA8-27C7-1647-B3F5-4C68DCA878FE}"/>
              </a:ext>
            </a:extLst>
          </p:cNvPr>
          <p:cNvSpPr/>
          <p:nvPr/>
        </p:nvSpPr>
        <p:spPr>
          <a:xfrm>
            <a:off x="8228012" y="3491855"/>
            <a:ext cx="1727200" cy="576262"/>
          </a:xfrm>
          <a:prstGeom prst="rect">
            <a:avLst/>
          </a:prstGeom>
          <a:solidFill>
            <a:schemeClr val="bg1">
              <a:lumMod val="75000"/>
            </a:schemeClr>
          </a:solidFill>
          <a:ln w="25400" cap="flat" cmpd="sng" algn="ctr">
            <a:solidFill>
              <a:schemeClr val="tx1"/>
            </a:solidFill>
            <a:prstDash val="solid"/>
          </a:ln>
          <a:effectLst/>
        </p:spPr>
        <p:txBody>
          <a:bodyPr lIns="91440" tIns="45720" rIns="91440" bIns="4572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de-DE" sz="1800" b="0" i="0" u="none" strike="noStrike" kern="0" cap="none" spc="0" normalizeH="0" baseline="0" noProof="0" dirty="0">
                <a:ln>
                  <a:noFill/>
                </a:ln>
                <a:solidFill>
                  <a:prstClr val="white"/>
                </a:solidFill>
                <a:effectLst/>
                <a:uLnTx/>
                <a:uFillTx/>
                <a:latin typeface="Arial" pitchFamily="34" charset="0"/>
                <a:ea typeface="+mn-ea"/>
                <a:cs typeface="Arial" pitchFamily="34" charset="0"/>
              </a:rPr>
              <a:t>Asynchron</a:t>
            </a:r>
          </a:p>
        </p:txBody>
      </p:sp>
      <p:cxnSp>
        <p:nvCxnSpPr>
          <p:cNvPr id="21" name="Gerade Verbindung 35856">
            <a:extLst>
              <a:ext uri="{FF2B5EF4-FFF2-40B4-BE49-F238E27FC236}">
                <a16:creationId xmlns:a16="http://schemas.microsoft.com/office/drawing/2014/main" id="{6F410F9C-3C46-7D44-A851-D54452B47098}"/>
              </a:ext>
            </a:extLst>
          </p:cNvPr>
          <p:cNvCxnSpPr>
            <a:stCxn id="19" idx="3"/>
            <a:endCxn id="20" idx="1"/>
          </p:cNvCxnSpPr>
          <p:nvPr/>
        </p:nvCxnSpPr>
        <p:spPr>
          <a:xfrm>
            <a:off x="7219950" y="3780780"/>
            <a:ext cx="1008062" cy="0"/>
          </a:xfrm>
          <a:prstGeom prst="line">
            <a:avLst/>
          </a:prstGeom>
          <a:noFill/>
          <a:ln w="25400" cap="flat" cmpd="sng" algn="ctr">
            <a:solidFill>
              <a:schemeClr val="tx1"/>
            </a:solidFill>
            <a:prstDash val="solid"/>
          </a:ln>
          <a:effectLst/>
        </p:spPr>
      </p:cxnSp>
      <p:cxnSp>
        <p:nvCxnSpPr>
          <p:cNvPr id="22" name="Gerade Verbindung 35858">
            <a:extLst>
              <a:ext uri="{FF2B5EF4-FFF2-40B4-BE49-F238E27FC236}">
                <a16:creationId xmlns:a16="http://schemas.microsoft.com/office/drawing/2014/main" id="{71BB4F8C-A9F1-8040-A0E7-C649ED3618CF}"/>
              </a:ext>
            </a:extLst>
          </p:cNvPr>
          <p:cNvCxnSpPr/>
          <p:nvPr/>
        </p:nvCxnSpPr>
        <p:spPr>
          <a:xfrm flipV="1">
            <a:off x="7723187" y="3060055"/>
            <a:ext cx="0" cy="720725"/>
          </a:xfrm>
          <a:prstGeom prst="line">
            <a:avLst/>
          </a:prstGeom>
          <a:noFill/>
          <a:ln w="25400" cap="flat" cmpd="sng" algn="ctr">
            <a:solidFill>
              <a:schemeClr val="tx1"/>
            </a:solidFill>
            <a:prstDash val="solid"/>
          </a:ln>
          <a:effectLst/>
        </p:spPr>
      </p:cxnSp>
      <p:sp>
        <p:nvSpPr>
          <p:cNvPr id="23" name="Rechteck 22">
            <a:extLst>
              <a:ext uri="{FF2B5EF4-FFF2-40B4-BE49-F238E27FC236}">
                <a16:creationId xmlns:a16="http://schemas.microsoft.com/office/drawing/2014/main" id="{458ABE27-9374-8B4B-AC5A-04ACCFFB839B}"/>
              </a:ext>
            </a:extLst>
          </p:cNvPr>
          <p:cNvSpPr/>
          <p:nvPr/>
        </p:nvSpPr>
        <p:spPr>
          <a:xfrm>
            <a:off x="4195782" y="4212600"/>
            <a:ext cx="2016125" cy="504825"/>
          </a:xfrm>
          <a:prstGeom prst="rect">
            <a:avLst/>
          </a:prstGeom>
          <a:solidFill>
            <a:schemeClr val="bg1">
              <a:lumMod val="75000"/>
            </a:schemeClr>
          </a:solidFill>
          <a:ln w="25400" cap="flat" cmpd="sng" algn="ctr">
            <a:solidFill>
              <a:schemeClr val="tx1"/>
            </a:solidFill>
            <a:prstDash val="solid"/>
          </a:ln>
          <a:effectLst/>
        </p:spPr>
        <p:txBody>
          <a:bodyPr lIns="91440" tIns="45720" rIns="91440" bIns="4572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de-DE" sz="1800" b="0" i="0" u="none" strike="noStrike" kern="0" cap="none" spc="0" normalizeH="0" baseline="0" noProof="0" dirty="0">
                <a:ln>
                  <a:noFill/>
                </a:ln>
                <a:solidFill>
                  <a:prstClr val="white"/>
                </a:solidFill>
                <a:effectLst/>
                <a:uLnTx/>
                <a:uFillTx/>
                <a:latin typeface="Arial" pitchFamily="34" charset="0"/>
                <a:ea typeface="+mn-ea"/>
                <a:cs typeface="Arial" pitchFamily="34" charset="0"/>
              </a:rPr>
              <a:t>Permanenterregt</a:t>
            </a:r>
          </a:p>
        </p:txBody>
      </p:sp>
      <p:sp>
        <p:nvSpPr>
          <p:cNvPr id="24" name="Rechteck 23">
            <a:extLst>
              <a:ext uri="{FF2B5EF4-FFF2-40B4-BE49-F238E27FC236}">
                <a16:creationId xmlns:a16="http://schemas.microsoft.com/office/drawing/2014/main" id="{B5F61F13-2CB3-CE4B-93A9-1F153F59ED01}"/>
              </a:ext>
            </a:extLst>
          </p:cNvPr>
          <p:cNvSpPr/>
          <p:nvPr/>
        </p:nvSpPr>
        <p:spPr>
          <a:xfrm>
            <a:off x="4194175" y="4788743"/>
            <a:ext cx="2016125" cy="503238"/>
          </a:xfrm>
          <a:prstGeom prst="rect">
            <a:avLst/>
          </a:prstGeom>
          <a:solidFill>
            <a:schemeClr val="bg1">
              <a:lumMod val="75000"/>
            </a:schemeClr>
          </a:solidFill>
          <a:ln w="25400" cap="flat" cmpd="sng" algn="ctr">
            <a:solidFill>
              <a:schemeClr val="tx1"/>
            </a:solidFill>
            <a:prstDash val="solid"/>
          </a:ln>
          <a:effectLst/>
        </p:spPr>
        <p:txBody>
          <a:bodyPr lIns="91440" tIns="45720" rIns="91440" bIns="4572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de-DE" sz="1800" b="0" i="0" u="none" strike="noStrike" kern="0" cap="none" spc="0" normalizeH="0" baseline="0" noProof="0" dirty="0">
                <a:ln>
                  <a:noFill/>
                </a:ln>
                <a:solidFill>
                  <a:prstClr val="white"/>
                </a:solidFill>
                <a:effectLst/>
                <a:uLnTx/>
                <a:uFillTx/>
                <a:latin typeface="Arial" pitchFamily="34" charset="0"/>
                <a:ea typeface="+mn-ea"/>
                <a:cs typeface="Arial" pitchFamily="34" charset="0"/>
              </a:rPr>
              <a:t>Fremderregt</a:t>
            </a:r>
          </a:p>
        </p:txBody>
      </p:sp>
      <p:sp>
        <p:nvSpPr>
          <p:cNvPr id="25" name="Rechteck 24">
            <a:extLst>
              <a:ext uri="{FF2B5EF4-FFF2-40B4-BE49-F238E27FC236}">
                <a16:creationId xmlns:a16="http://schemas.microsoft.com/office/drawing/2014/main" id="{C342D8CD-7530-D64C-A9D4-8FCA673074DF}"/>
              </a:ext>
            </a:extLst>
          </p:cNvPr>
          <p:cNvSpPr/>
          <p:nvPr/>
        </p:nvSpPr>
        <p:spPr>
          <a:xfrm>
            <a:off x="4195782" y="5365125"/>
            <a:ext cx="2016125" cy="503237"/>
          </a:xfrm>
          <a:prstGeom prst="rect">
            <a:avLst/>
          </a:prstGeom>
          <a:solidFill>
            <a:schemeClr val="bg1">
              <a:lumMod val="75000"/>
            </a:schemeClr>
          </a:solidFill>
          <a:ln w="25400" cap="flat" cmpd="sng" algn="ctr">
            <a:solidFill>
              <a:schemeClr val="tx1"/>
            </a:solidFill>
            <a:prstDash val="solid"/>
          </a:ln>
          <a:effectLst/>
        </p:spPr>
        <p:txBody>
          <a:bodyPr lIns="91440" tIns="45720" rIns="91440" bIns="4572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de-DE" sz="1800" b="0" i="0" u="none" strike="noStrike" kern="0" cap="none" spc="0" normalizeH="0" baseline="0" noProof="0" dirty="0" err="1">
                <a:ln>
                  <a:noFill/>
                </a:ln>
                <a:solidFill>
                  <a:prstClr val="white"/>
                </a:solidFill>
                <a:effectLst/>
                <a:uLnTx/>
                <a:uFillTx/>
                <a:latin typeface="Arial" pitchFamily="34" charset="0"/>
                <a:ea typeface="+mn-ea"/>
                <a:cs typeface="Arial" pitchFamily="34" charset="0"/>
              </a:rPr>
              <a:t>Reluktanz</a:t>
            </a:r>
            <a:endParaRPr kumimoji="0" lang="de-DE" sz="1800" b="0" i="0" u="none" strike="noStrike" kern="0" cap="none" spc="0" normalizeH="0" baseline="0" noProof="0" dirty="0">
              <a:ln>
                <a:noFill/>
              </a:ln>
              <a:solidFill>
                <a:prstClr val="white"/>
              </a:solidFill>
              <a:effectLst/>
              <a:uLnTx/>
              <a:uFillTx/>
              <a:latin typeface="Arial" pitchFamily="34" charset="0"/>
              <a:ea typeface="+mn-ea"/>
              <a:cs typeface="Arial" pitchFamily="34" charset="0"/>
            </a:endParaRPr>
          </a:p>
        </p:txBody>
      </p:sp>
      <p:cxnSp>
        <p:nvCxnSpPr>
          <p:cNvPr id="26" name="Gerade Verbindung 35861">
            <a:extLst>
              <a:ext uri="{FF2B5EF4-FFF2-40B4-BE49-F238E27FC236}">
                <a16:creationId xmlns:a16="http://schemas.microsoft.com/office/drawing/2014/main" id="{957FF64C-D2B9-B14D-809D-1DB540C0729A}"/>
              </a:ext>
            </a:extLst>
          </p:cNvPr>
          <p:cNvCxnSpPr/>
          <p:nvPr/>
        </p:nvCxnSpPr>
        <p:spPr>
          <a:xfrm>
            <a:off x="6570662" y="4068613"/>
            <a:ext cx="0" cy="1548904"/>
          </a:xfrm>
          <a:prstGeom prst="line">
            <a:avLst/>
          </a:prstGeom>
          <a:noFill/>
          <a:ln w="25400" cap="flat" cmpd="sng" algn="ctr">
            <a:solidFill>
              <a:schemeClr val="tx1"/>
            </a:solidFill>
            <a:prstDash val="solid"/>
          </a:ln>
          <a:effectLst/>
        </p:spPr>
      </p:cxnSp>
      <p:cxnSp>
        <p:nvCxnSpPr>
          <p:cNvPr id="27" name="Gerade Verbindung 35">
            <a:extLst>
              <a:ext uri="{FF2B5EF4-FFF2-40B4-BE49-F238E27FC236}">
                <a16:creationId xmlns:a16="http://schemas.microsoft.com/office/drawing/2014/main" id="{C17B89DA-D648-E444-A6FF-D153AF49EFFD}"/>
              </a:ext>
            </a:extLst>
          </p:cNvPr>
          <p:cNvCxnSpPr>
            <a:stCxn id="25" idx="3"/>
          </p:cNvCxnSpPr>
          <p:nvPr/>
        </p:nvCxnSpPr>
        <p:spPr>
          <a:xfrm>
            <a:off x="6211904" y="5616744"/>
            <a:ext cx="358775" cy="793"/>
          </a:xfrm>
          <a:prstGeom prst="line">
            <a:avLst/>
          </a:prstGeom>
          <a:noFill/>
          <a:ln w="25400" cap="flat" cmpd="sng" algn="ctr">
            <a:solidFill>
              <a:srgbClr val="4F81BD">
                <a:shade val="95000"/>
                <a:satMod val="105000"/>
              </a:srgbClr>
            </a:solidFill>
            <a:prstDash val="solid"/>
          </a:ln>
          <a:effectLst/>
        </p:spPr>
      </p:cxnSp>
      <p:cxnSp>
        <p:nvCxnSpPr>
          <p:cNvPr id="28" name="Gerade Verbindung 37">
            <a:extLst>
              <a:ext uri="{FF2B5EF4-FFF2-40B4-BE49-F238E27FC236}">
                <a16:creationId xmlns:a16="http://schemas.microsoft.com/office/drawing/2014/main" id="{EDC8475E-8225-C04A-9C19-9BED2BA562BE}"/>
              </a:ext>
            </a:extLst>
          </p:cNvPr>
          <p:cNvCxnSpPr>
            <a:stCxn id="24" idx="3"/>
          </p:cNvCxnSpPr>
          <p:nvPr/>
        </p:nvCxnSpPr>
        <p:spPr>
          <a:xfrm>
            <a:off x="6210297" y="5041156"/>
            <a:ext cx="358775" cy="0"/>
          </a:xfrm>
          <a:prstGeom prst="line">
            <a:avLst/>
          </a:prstGeom>
          <a:noFill/>
          <a:ln w="25400" cap="flat" cmpd="sng" algn="ctr">
            <a:solidFill>
              <a:schemeClr val="tx1"/>
            </a:solidFill>
            <a:prstDash val="solid"/>
          </a:ln>
          <a:effectLst/>
        </p:spPr>
      </p:cxnSp>
      <p:cxnSp>
        <p:nvCxnSpPr>
          <p:cNvPr id="29" name="Gerade Verbindung 39">
            <a:extLst>
              <a:ext uri="{FF2B5EF4-FFF2-40B4-BE49-F238E27FC236}">
                <a16:creationId xmlns:a16="http://schemas.microsoft.com/office/drawing/2014/main" id="{DA8BB85C-6DEC-5E44-80FB-650E00D86E89}"/>
              </a:ext>
            </a:extLst>
          </p:cNvPr>
          <p:cNvCxnSpPr>
            <a:stCxn id="23" idx="3"/>
          </p:cNvCxnSpPr>
          <p:nvPr/>
        </p:nvCxnSpPr>
        <p:spPr>
          <a:xfrm>
            <a:off x="6211904" y="4464992"/>
            <a:ext cx="358775" cy="0"/>
          </a:xfrm>
          <a:prstGeom prst="line">
            <a:avLst/>
          </a:prstGeom>
          <a:noFill/>
          <a:ln w="25400" cap="flat" cmpd="sng" algn="ctr">
            <a:solidFill>
              <a:schemeClr val="tx1"/>
            </a:solidFill>
            <a:prstDash val="solid"/>
          </a:ln>
          <a:effectLst/>
        </p:spPr>
      </p:cxnSp>
      <p:sp>
        <p:nvSpPr>
          <p:cNvPr id="30" name="Rechteck 29">
            <a:extLst>
              <a:ext uri="{FF2B5EF4-FFF2-40B4-BE49-F238E27FC236}">
                <a16:creationId xmlns:a16="http://schemas.microsoft.com/office/drawing/2014/main" id="{4B206B8D-6EDF-F34B-97A8-40803F2190CC}"/>
              </a:ext>
            </a:extLst>
          </p:cNvPr>
          <p:cNvSpPr/>
          <p:nvPr/>
        </p:nvSpPr>
        <p:spPr>
          <a:xfrm>
            <a:off x="6931025" y="4464992"/>
            <a:ext cx="1873250" cy="655638"/>
          </a:xfrm>
          <a:prstGeom prst="rect">
            <a:avLst/>
          </a:prstGeom>
          <a:solidFill>
            <a:schemeClr val="bg1">
              <a:lumMod val="75000"/>
            </a:schemeClr>
          </a:solidFill>
          <a:ln w="25400" cap="flat" cmpd="sng" algn="ctr">
            <a:solidFill>
              <a:schemeClr val="tx1"/>
            </a:solidFill>
            <a:prstDash val="solid"/>
          </a:ln>
          <a:effectLst/>
        </p:spPr>
        <p:txBody>
          <a:bodyPr lIns="91440" tIns="45720" rIns="91440" bIns="4572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de-DE" sz="1800" b="0" i="0" u="none" strike="noStrike" kern="0" cap="none" spc="0" normalizeH="0" baseline="0" noProof="0" dirty="0">
                <a:ln>
                  <a:noFill/>
                </a:ln>
                <a:solidFill>
                  <a:prstClr val="white"/>
                </a:solidFill>
                <a:effectLst/>
                <a:uLnTx/>
                <a:uFillTx/>
                <a:latin typeface="Arial" pitchFamily="34" charset="0"/>
                <a:ea typeface="+mn-ea"/>
                <a:cs typeface="Arial" pitchFamily="34" charset="0"/>
              </a:rPr>
              <a:t>Käfigläufer</a:t>
            </a:r>
          </a:p>
        </p:txBody>
      </p:sp>
      <p:sp>
        <p:nvSpPr>
          <p:cNvPr id="31" name="Rechteck 30">
            <a:extLst>
              <a:ext uri="{FF2B5EF4-FFF2-40B4-BE49-F238E27FC236}">
                <a16:creationId xmlns:a16="http://schemas.microsoft.com/office/drawing/2014/main" id="{48766FED-9128-1B47-93BE-FC89C2D1F690}"/>
              </a:ext>
            </a:extLst>
          </p:cNvPr>
          <p:cNvSpPr/>
          <p:nvPr/>
        </p:nvSpPr>
        <p:spPr>
          <a:xfrm>
            <a:off x="6931025" y="5284162"/>
            <a:ext cx="1873250" cy="657225"/>
          </a:xfrm>
          <a:prstGeom prst="rect">
            <a:avLst/>
          </a:prstGeom>
          <a:solidFill>
            <a:schemeClr val="bg1">
              <a:lumMod val="75000"/>
            </a:schemeClr>
          </a:solidFill>
          <a:ln w="25400" cap="flat" cmpd="sng" algn="ctr">
            <a:solidFill>
              <a:schemeClr val="tx1"/>
            </a:solidFill>
            <a:prstDash val="solid"/>
          </a:ln>
          <a:effectLst/>
        </p:spPr>
        <p:txBody>
          <a:bodyPr lIns="91440" tIns="45720" rIns="91440" bIns="4572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de-DE" sz="1800" b="0" i="0" u="none" strike="noStrike" kern="0" cap="none" spc="0" normalizeH="0" baseline="0" noProof="0" dirty="0">
                <a:ln>
                  <a:noFill/>
                </a:ln>
                <a:solidFill>
                  <a:prstClr val="white"/>
                </a:solidFill>
                <a:effectLst/>
                <a:uLnTx/>
                <a:uFillTx/>
                <a:latin typeface="Arial" pitchFamily="34" charset="0"/>
                <a:ea typeface="+mn-ea"/>
                <a:cs typeface="Arial" pitchFamily="34" charset="0"/>
              </a:rPr>
              <a:t>Schleifringläufer</a:t>
            </a:r>
          </a:p>
        </p:txBody>
      </p:sp>
      <p:cxnSp>
        <p:nvCxnSpPr>
          <p:cNvPr id="32" name="Gerade Verbindung 42">
            <a:extLst>
              <a:ext uri="{FF2B5EF4-FFF2-40B4-BE49-F238E27FC236}">
                <a16:creationId xmlns:a16="http://schemas.microsoft.com/office/drawing/2014/main" id="{22D90F5B-1D86-224B-8013-DB0CD1757EA9}"/>
              </a:ext>
            </a:extLst>
          </p:cNvPr>
          <p:cNvCxnSpPr>
            <a:stCxn id="20" idx="2"/>
          </p:cNvCxnSpPr>
          <p:nvPr/>
        </p:nvCxnSpPr>
        <p:spPr>
          <a:xfrm>
            <a:off x="9091612" y="4068137"/>
            <a:ext cx="0" cy="1584325"/>
          </a:xfrm>
          <a:prstGeom prst="line">
            <a:avLst/>
          </a:prstGeom>
          <a:noFill/>
          <a:ln w="25400" cap="flat" cmpd="sng" algn="ctr">
            <a:solidFill>
              <a:schemeClr val="tx1"/>
            </a:solidFill>
            <a:prstDash val="solid"/>
          </a:ln>
          <a:effectLst/>
        </p:spPr>
      </p:cxnSp>
      <p:cxnSp>
        <p:nvCxnSpPr>
          <p:cNvPr id="33" name="Gerade Verbindung 44">
            <a:extLst>
              <a:ext uri="{FF2B5EF4-FFF2-40B4-BE49-F238E27FC236}">
                <a16:creationId xmlns:a16="http://schemas.microsoft.com/office/drawing/2014/main" id="{17D61942-233A-E84B-B69F-A318738C005E}"/>
              </a:ext>
            </a:extLst>
          </p:cNvPr>
          <p:cNvCxnSpPr/>
          <p:nvPr/>
        </p:nvCxnSpPr>
        <p:spPr>
          <a:xfrm flipH="1" flipV="1">
            <a:off x="8804295" y="5649287"/>
            <a:ext cx="287337" cy="3175"/>
          </a:xfrm>
          <a:prstGeom prst="line">
            <a:avLst/>
          </a:prstGeom>
          <a:noFill/>
          <a:ln w="25400" cap="flat" cmpd="sng" algn="ctr">
            <a:solidFill>
              <a:srgbClr val="4F81BD">
                <a:shade val="95000"/>
                <a:satMod val="105000"/>
              </a:srgbClr>
            </a:solidFill>
            <a:prstDash val="solid"/>
          </a:ln>
          <a:effectLst/>
        </p:spPr>
      </p:cxnSp>
      <p:cxnSp>
        <p:nvCxnSpPr>
          <p:cNvPr id="34" name="Gerade Verbindung 46">
            <a:extLst>
              <a:ext uri="{FF2B5EF4-FFF2-40B4-BE49-F238E27FC236}">
                <a16:creationId xmlns:a16="http://schemas.microsoft.com/office/drawing/2014/main" id="{FC51D0F9-5EC1-4C47-BE53-5106DCD4CE90}"/>
              </a:ext>
            </a:extLst>
          </p:cNvPr>
          <p:cNvCxnSpPr>
            <a:stCxn id="30" idx="3"/>
          </p:cNvCxnSpPr>
          <p:nvPr/>
        </p:nvCxnSpPr>
        <p:spPr>
          <a:xfrm>
            <a:off x="8804295" y="4792017"/>
            <a:ext cx="287337" cy="0"/>
          </a:xfrm>
          <a:prstGeom prst="line">
            <a:avLst/>
          </a:prstGeom>
          <a:noFill/>
          <a:ln w="25400" cap="flat" cmpd="sng" algn="ctr">
            <a:solidFill>
              <a:schemeClr val="tx1"/>
            </a:solidFill>
            <a:prstDash val="solid"/>
          </a:ln>
          <a:effectLst/>
        </p:spPr>
      </p:cxnSp>
    </p:spTree>
    <p:extLst>
      <p:ext uri="{BB962C8B-B14F-4D97-AF65-F5344CB8AC3E}">
        <p14:creationId xmlns:p14="http://schemas.microsoft.com/office/powerpoint/2010/main" val="131960946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p:cNvSpPr>
            <a:spLocks noGrp="1"/>
          </p:cNvSpPr>
          <p:nvPr>
            <p:ph idx="1"/>
          </p:nvPr>
        </p:nvSpPr>
        <p:spPr/>
        <p:txBody>
          <a:bodyPr/>
          <a:lstStyle/>
          <a:p>
            <a:r>
              <a:rPr lang="de-DE" dirty="0"/>
              <a:t>Drehstrommotoren sind von der Charakteristik her Wechselstrommotoren die mit einem 3-Phasigen Wechselstrom beaufschlagt werden. </a:t>
            </a:r>
          </a:p>
          <a:p>
            <a:r>
              <a:rPr lang="de-DE" dirty="0"/>
              <a:t>Grundsätzlich lassen sich gemäß dem Laufverhalten von Stator und Rotor die Drehstrommotoren unterteilen in:</a:t>
            </a:r>
          </a:p>
          <a:p>
            <a:pPr lvl="1"/>
            <a:r>
              <a:rPr lang="de-DE" dirty="0"/>
              <a:t>Synchron</a:t>
            </a:r>
          </a:p>
          <a:p>
            <a:pPr lvl="1"/>
            <a:r>
              <a:rPr lang="de-DE" dirty="0"/>
              <a:t>Asynchronmotoren</a:t>
            </a:r>
          </a:p>
          <a:p>
            <a:r>
              <a:rPr lang="de-DE" dirty="0"/>
              <a:t>Beim Synchronmotor haben Läufer und Drehfeld die selbe Drehzahl, wobei beim Asynchronmotor der Läufer dem Drehfeld der Ständerwicklung hinterher läuft.</a:t>
            </a:r>
          </a:p>
        </p:txBody>
      </p:sp>
      <p:sp>
        <p:nvSpPr>
          <p:cNvPr id="3" name="Foliennummernplatzhalter 2"/>
          <p:cNvSpPr>
            <a:spLocks noGrp="1"/>
          </p:cNvSpPr>
          <p:nvPr>
            <p:ph type="sldNum" sz="quarter" idx="12"/>
          </p:nvPr>
        </p:nvSpPr>
        <p:spPr>
          <a:xfrm>
            <a:off x="9814594" y="7214618"/>
            <a:ext cx="623782" cy="269546"/>
          </a:xfrm>
        </p:spPr>
        <p:txBody>
          <a:bodyPr>
            <a:normAutofit fontScale="77500" lnSpcReduction="20000"/>
          </a:bodyPr>
          <a:lstStyle/>
          <a:p>
            <a:fld id="{9889C296-15D4-E74A-895E-0A457A8331D7}" type="slidenum">
              <a:rPr lang="de-DE" smtClean="0"/>
              <a:pPr/>
              <a:t>6</a:t>
            </a:fld>
            <a:endParaRPr lang="de-DE" dirty="0"/>
          </a:p>
        </p:txBody>
      </p:sp>
      <p:sp>
        <p:nvSpPr>
          <p:cNvPr id="4" name="Titel 3"/>
          <p:cNvSpPr>
            <a:spLocks noGrp="1"/>
          </p:cNvSpPr>
          <p:nvPr>
            <p:ph type="title"/>
          </p:nvPr>
        </p:nvSpPr>
        <p:spPr>
          <a:xfrm>
            <a:off x="522164" y="324247"/>
            <a:ext cx="6696744" cy="849534"/>
          </a:xfrm>
        </p:spPr>
        <p:txBody>
          <a:bodyPr/>
          <a:lstStyle/>
          <a:p>
            <a:r>
              <a:rPr lang="de-DE" dirty="0"/>
              <a:t>Drehstrommotor</a:t>
            </a:r>
          </a:p>
        </p:txBody>
      </p:sp>
    </p:spTree>
    <p:extLst>
      <p:ext uri="{BB962C8B-B14F-4D97-AF65-F5344CB8AC3E}">
        <p14:creationId xmlns:p14="http://schemas.microsoft.com/office/powerpoint/2010/main" val="313604249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p:cNvSpPr>
            <a:spLocks noGrp="1"/>
          </p:cNvSpPr>
          <p:nvPr>
            <p:ph idx="1"/>
          </p:nvPr>
        </p:nvSpPr>
        <p:spPr/>
        <p:txBody>
          <a:bodyPr>
            <a:normAutofit/>
          </a:bodyPr>
          <a:lstStyle/>
          <a:p>
            <a:r>
              <a:rPr lang="de-DE" dirty="0"/>
              <a:t>Da die Permanentmagnete das Magnetfeld des Rotors bilden, muss nicht erst Energie von außen hinzugefügt werden. Deshalb haben diese Motoren eine sehr hohe Leistungsdichte, verbunden mit einem sehr hohen Wirkungsgrad (&gt; 90%).</a:t>
            </a:r>
          </a:p>
          <a:p>
            <a:pPr marL="0" indent="0">
              <a:buNone/>
            </a:pPr>
            <a:endParaRPr lang="de-DE" dirty="0"/>
          </a:p>
          <a:p>
            <a:r>
              <a:rPr lang="de-DE" dirty="0"/>
              <a:t>Vorteile der Permanentmagnet-Synchronmotoren sind:</a:t>
            </a:r>
          </a:p>
          <a:p>
            <a:pPr lvl="1"/>
            <a:r>
              <a:rPr lang="de-DE" dirty="0"/>
              <a:t>geringes Massenträgheitsmoment</a:t>
            </a:r>
          </a:p>
          <a:p>
            <a:pPr lvl="1"/>
            <a:r>
              <a:rPr lang="de-DE" dirty="0"/>
              <a:t>wartungsarm</a:t>
            </a:r>
          </a:p>
          <a:p>
            <a:pPr lvl="1"/>
            <a:r>
              <a:rPr lang="de-DE" dirty="0"/>
              <a:t>Drehzahl von Belastung unabhängig</a:t>
            </a:r>
          </a:p>
          <a:p>
            <a:pPr marL="0" indent="0">
              <a:buNone/>
            </a:pPr>
            <a:endParaRPr lang="de-DE" dirty="0"/>
          </a:p>
          <a:p>
            <a:r>
              <a:rPr lang="de-DE" dirty="0"/>
              <a:t>Nachteile der Synchronmotor sind:</a:t>
            </a:r>
          </a:p>
          <a:p>
            <a:pPr lvl="1"/>
            <a:r>
              <a:rPr lang="de-DE" dirty="0"/>
              <a:t>hohe Anschaffungskosten für Magnetmaterial</a:t>
            </a:r>
          </a:p>
          <a:p>
            <a:pPr lvl="1"/>
            <a:r>
              <a:rPr lang="de-DE" dirty="0"/>
              <a:t>hoher Regelungsaufwand</a:t>
            </a:r>
          </a:p>
          <a:p>
            <a:pPr lvl="1"/>
            <a:r>
              <a:rPr lang="de-DE" dirty="0"/>
              <a:t>läuft nicht selbstständig an</a:t>
            </a:r>
          </a:p>
        </p:txBody>
      </p:sp>
      <p:sp>
        <p:nvSpPr>
          <p:cNvPr id="3" name="Foliennummernplatzhalter 2"/>
          <p:cNvSpPr>
            <a:spLocks noGrp="1"/>
          </p:cNvSpPr>
          <p:nvPr>
            <p:ph type="sldNum" sz="quarter" idx="12"/>
          </p:nvPr>
        </p:nvSpPr>
        <p:spPr>
          <a:xfrm>
            <a:off x="9814594" y="7214618"/>
            <a:ext cx="623782" cy="269546"/>
          </a:xfrm>
        </p:spPr>
        <p:txBody>
          <a:bodyPr>
            <a:normAutofit fontScale="77500" lnSpcReduction="20000"/>
          </a:bodyPr>
          <a:lstStyle/>
          <a:p>
            <a:fld id="{9889C296-15D4-E74A-895E-0A457A8331D7}" type="slidenum">
              <a:rPr lang="de-DE" smtClean="0"/>
              <a:pPr/>
              <a:t>7</a:t>
            </a:fld>
            <a:endParaRPr lang="de-DE" dirty="0"/>
          </a:p>
        </p:txBody>
      </p:sp>
      <p:sp>
        <p:nvSpPr>
          <p:cNvPr id="4" name="Titel 3"/>
          <p:cNvSpPr>
            <a:spLocks noGrp="1"/>
          </p:cNvSpPr>
          <p:nvPr>
            <p:ph type="title"/>
          </p:nvPr>
        </p:nvSpPr>
        <p:spPr>
          <a:xfrm>
            <a:off x="522164" y="324247"/>
            <a:ext cx="6696744" cy="849534"/>
          </a:xfrm>
        </p:spPr>
        <p:txBody>
          <a:bodyPr/>
          <a:lstStyle/>
          <a:p>
            <a:r>
              <a:rPr lang="de-DE" dirty="0"/>
              <a:t>Synchronmotor</a:t>
            </a:r>
          </a:p>
        </p:txBody>
      </p:sp>
    </p:spTree>
    <p:extLst>
      <p:ext uri="{BB962C8B-B14F-4D97-AF65-F5344CB8AC3E}">
        <p14:creationId xmlns:p14="http://schemas.microsoft.com/office/powerpoint/2010/main" val="98506066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p:cNvSpPr>
            <a:spLocks noGrp="1"/>
          </p:cNvSpPr>
          <p:nvPr>
            <p:ph idx="1"/>
          </p:nvPr>
        </p:nvSpPr>
        <p:spPr/>
        <p:txBody>
          <a:bodyPr>
            <a:normAutofit fontScale="92500" lnSpcReduction="20000"/>
          </a:bodyPr>
          <a:lstStyle/>
          <a:p>
            <a:r>
              <a:rPr lang="de-DE" dirty="0"/>
              <a:t>Es kommen zwei grundsätzliche Ausführungsformen zum Einsatz:</a:t>
            </a:r>
          </a:p>
          <a:p>
            <a:pPr lvl="1"/>
            <a:r>
              <a:rPr lang="de-DE" dirty="0"/>
              <a:t>Der </a:t>
            </a:r>
            <a:r>
              <a:rPr lang="de-DE" b="1" dirty="0"/>
              <a:t>Schleifringläufermotor</a:t>
            </a:r>
            <a:r>
              <a:rPr lang="de-DE" dirty="0"/>
              <a:t> besitzt auf dem Rotor oder Läufer eine Dreiphasen-wicklung, die über Schleifringe kontaktiert werden. </a:t>
            </a:r>
          </a:p>
          <a:p>
            <a:pPr lvl="1"/>
            <a:r>
              <a:rPr lang="de-DE" dirty="0"/>
              <a:t>Beim </a:t>
            </a:r>
            <a:r>
              <a:rPr lang="de-DE" b="1" dirty="0"/>
              <a:t>Käfigläufer</a:t>
            </a:r>
            <a:r>
              <a:rPr lang="de-DE" dirty="0"/>
              <a:t> sind in den Läufernuten massive Stäbe aus Kupfer oder Aluminium eingelegt, die über stabile Kurzschlussringe auf den Stirnseiten miteinander kurzgeschlossen sind.</a:t>
            </a:r>
          </a:p>
          <a:p>
            <a:pPr marL="365070" lvl="1" indent="-365070">
              <a:spcBef>
                <a:spcPts val="798"/>
              </a:spcBef>
              <a:buClr>
                <a:srgbClr val="71685A"/>
              </a:buClr>
              <a:buSzPct val="60000"/>
              <a:buFont typeface="Wingdings"/>
              <a:buChar char=""/>
            </a:pPr>
            <a:endParaRPr lang="de-DE" sz="1800" dirty="0"/>
          </a:p>
          <a:p>
            <a:pPr marL="365070" lvl="1" indent="-365070">
              <a:spcBef>
                <a:spcPts val="798"/>
              </a:spcBef>
              <a:buClr>
                <a:srgbClr val="71685A"/>
              </a:buClr>
              <a:buSzPct val="60000"/>
              <a:buFont typeface="Wingdings"/>
              <a:buChar char=""/>
            </a:pPr>
            <a:r>
              <a:rPr lang="de-DE" sz="1800" dirty="0"/>
              <a:t>Vorteile des Asynchronmotors:</a:t>
            </a:r>
          </a:p>
          <a:p>
            <a:pPr lvl="1"/>
            <a:r>
              <a:rPr lang="de-DE" dirty="0"/>
              <a:t>lange Lebensdauer</a:t>
            </a:r>
          </a:p>
          <a:p>
            <a:pPr lvl="1"/>
            <a:r>
              <a:rPr lang="de-DE" dirty="0"/>
              <a:t>wartungsarm, da einfacher Aufbau und Entfall von Bürsten</a:t>
            </a:r>
          </a:p>
          <a:p>
            <a:pPr lvl="1"/>
            <a:r>
              <a:rPr lang="de-DE" dirty="0"/>
              <a:t>vergleichsweise geringe Herstellungskosten</a:t>
            </a:r>
          </a:p>
          <a:p>
            <a:pPr lvl="1"/>
            <a:r>
              <a:rPr lang="de-DE" dirty="0"/>
              <a:t>selbstständiger Anlauf möglich</a:t>
            </a:r>
          </a:p>
          <a:p>
            <a:pPr lvl="1"/>
            <a:r>
              <a:rPr lang="de-DE" dirty="0"/>
              <a:t>kurzzeitig stark überlastbar</a:t>
            </a:r>
          </a:p>
          <a:p>
            <a:pPr lvl="1"/>
            <a:r>
              <a:rPr lang="de-DE" dirty="0"/>
              <a:t>robuste Ausführung</a:t>
            </a:r>
          </a:p>
          <a:p>
            <a:pPr lvl="1"/>
            <a:endParaRPr lang="de-DE" dirty="0"/>
          </a:p>
          <a:p>
            <a:pPr marL="365070" lvl="1" indent="-365070">
              <a:spcBef>
                <a:spcPts val="798"/>
              </a:spcBef>
              <a:buClr>
                <a:srgbClr val="71685A"/>
              </a:buClr>
              <a:buSzPct val="60000"/>
              <a:buFont typeface="Wingdings"/>
              <a:buChar char=""/>
            </a:pPr>
            <a:r>
              <a:rPr lang="de-DE" sz="1800" dirty="0"/>
              <a:t>Nachteile des Asynchronmotors:</a:t>
            </a:r>
          </a:p>
          <a:p>
            <a:pPr lvl="1"/>
            <a:r>
              <a:rPr lang="de-DE" dirty="0"/>
              <a:t>kleinerer Wirkungsgrad im Vergleich zur permanent magnetisierten Synchronmotoren bei hoher Momentausnutzung</a:t>
            </a:r>
          </a:p>
          <a:p>
            <a:pPr lvl="1"/>
            <a:r>
              <a:rPr lang="de-DE" dirty="0"/>
              <a:t>geringes Anlaufmoment</a:t>
            </a:r>
          </a:p>
        </p:txBody>
      </p:sp>
      <p:sp>
        <p:nvSpPr>
          <p:cNvPr id="3" name="Foliennummernplatzhalter 2"/>
          <p:cNvSpPr>
            <a:spLocks noGrp="1"/>
          </p:cNvSpPr>
          <p:nvPr>
            <p:ph type="sldNum" sz="quarter" idx="12"/>
          </p:nvPr>
        </p:nvSpPr>
        <p:spPr>
          <a:xfrm>
            <a:off x="9814594" y="7214618"/>
            <a:ext cx="623782" cy="269546"/>
          </a:xfrm>
        </p:spPr>
        <p:txBody>
          <a:bodyPr>
            <a:normAutofit fontScale="77500" lnSpcReduction="20000"/>
          </a:bodyPr>
          <a:lstStyle/>
          <a:p>
            <a:fld id="{9889C296-15D4-E74A-895E-0A457A8331D7}" type="slidenum">
              <a:rPr lang="de-DE" smtClean="0"/>
              <a:pPr/>
              <a:t>8</a:t>
            </a:fld>
            <a:endParaRPr lang="de-DE" dirty="0"/>
          </a:p>
        </p:txBody>
      </p:sp>
      <p:sp>
        <p:nvSpPr>
          <p:cNvPr id="4" name="Titel 3"/>
          <p:cNvSpPr>
            <a:spLocks noGrp="1"/>
          </p:cNvSpPr>
          <p:nvPr>
            <p:ph type="title"/>
          </p:nvPr>
        </p:nvSpPr>
        <p:spPr>
          <a:xfrm>
            <a:off x="522164" y="324247"/>
            <a:ext cx="6696744" cy="849534"/>
          </a:xfrm>
        </p:spPr>
        <p:txBody>
          <a:bodyPr/>
          <a:lstStyle/>
          <a:p>
            <a:r>
              <a:rPr lang="de-DE" dirty="0"/>
              <a:t>Asynchronmotor</a:t>
            </a:r>
          </a:p>
        </p:txBody>
      </p:sp>
    </p:spTree>
    <p:extLst>
      <p:ext uri="{BB962C8B-B14F-4D97-AF65-F5344CB8AC3E}">
        <p14:creationId xmlns:p14="http://schemas.microsoft.com/office/powerpoint/2010/main" val="2421036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p:cNvSpPr>
            <a:spLocks noGrp="1"/>
          </p:cNvSpPr>
          <p:nvPr>
            <p:ph idx="1"/>
          </p:nvPr>
        </p:nvSpPr>
        <p:spPr/>
        <p:txBody>
          <a:bodyPr>
            <a:normAutofit/>
          </a:bodyPr>
          <a:lstStyle/>
          <a:p>
            <a:r>
              <a:rPr lang="de-DE" dirty="0"/>
              <a:t>Eine Batterie ist ein elektrochemischer Energiespeicher und ein Wandler. Bei der Entladung wird gespeicherte chemische Energie durch die elektrochemische Redoxreaktion in elektrische Energie gewandelt.</a:t>
            </a:r>
          </a:p>
          <a:p>
            <a:r>
              <a:rPr lang="de-DE" dirty="0"/>
              <a:t>Aufgrund der vielen Einsatzbereiche mit sehr unterschiedlichen Anforderungen bezüglich Spannung, Leistung und Kapazität gibt es heute Batterien in nahezu unüberschaubaren Ausführungen.</a:t>
            </a:r>
          </a:p>
          <a:p>
            <a:pPr lvl="1"/>
            <a:r>
              <a:rPr lang="de-DE" dirty="0"/>
              <a:t>Blei</a:t>
            </a:r>
          </a:p>
          <a:p>
            <a:pPr lvl="1"/>
            <a:r>
              <a:rPr lang="de-DE" dirty="0"/>
              <a:t>Nickel/Cadmium</a:t>
            </a:r>
          </a:p>
          <a:p>
            <a:pPr lvl="1"/>
            <a:r>
              <a:rPr lang="de-DE" dirty="0"/>
              <a:t>Nickel/Metallhydrid</a:t>
            </a:r>
          </a:p>
          <a:p>
            <a:pPr lvl="1"/>
            <a:r>
              <a:rPr lang="de-DE" dirty="0"/>
              <a:t>Natrium/Nickelchlorid</a:t>
            </a:r>
          </a:p>
          <a:p>
            <a:pPr lvl="1"/>
            <a:r>
              <a:rPr lang="de-DE" dirty="0"/>
              <a:t>Lithium/Ionen</a:t>
            </a:r>
          </a:p>
          <a:p>
            <a:pPr lvl="1"/>
            <a:r>
              <a:rPr lang="de-DE" dirty="0"/>
              <a:t>Lithium/Polymer</a:t>
            </a:r>
          </a:p>
          <a:p>
            <a:pPr lvl="1"/>
            <a:r>
              <a:rPr lang="de-DE" dirty="0"/>
              <a:t>Zink/Luft</a:t>
            </a:r>
          </a:p>
        </p:txBody>
      </p:sp>
      <p:sp>
        <p:nvSpPr>
          <p:cNvPr id="3" name="Foliennummernplatzhalter 2"/>
          <p:cNvSpPr>
            <a:spLocks noGrp="1"/>
          </p:cNvSpPr>
          <p:nvPr>
            <p:ph type="sldNum" sz="quarter" idx="12"/>
          </p:nvPr>
        </p:nvSpPr>
        <p:spPr>
          <a:xfrm>
            <a:off x="9814594" y="7214618"/>
            <a:ext cx="623782" cy="269546"/>
          </a:xfrm>
        </p:spPr>
        <p:txBody>
          <a:bodyPr>
            <a:normAutofit fontScale="77500" lnSpcReduction="20000"/>
          </a:bodyPr>
          <a:lstStyle/>
          <a:p>
            <a:fld id="{9889C296-15D4-E74A-895E-0A457A8331D7}" type="slidenum">
              <a:rPr lang="de-DE" smtClean="0"/>
              <a:pPr/>
              <a:t>9</a:t>
            </a:fld>
            <a:endParaRPr lang="de-DE" dirty="0"/>
          </a:p>
        </p:txBody>
      </p:sp>
      <p:sp>
        <p:nvSpPr>
          <p:cNvPr id="4" name="Titel 3"/>
          <p:cNvSpPr>
            <a:spLocks noGrp="1"/>
          </p:cNvSpPr>
          <p:nvPr>
            <p:ph type="title"/>
          </p:nvPr>
        </p:nvSpPr>
        <p:spPr>
          <a:xfrm>
            <a:off x="522164" y="324247"/>
            <a:ext cx="6696744" cy="849534"/>
          </a:xfrm>
        </p:spPr>
        <p:txBody>
          <a:bodyPr/>
          <a:lstStyle/>
          <a:p>
            <a:r>
              <a:rPr lang="de-DE" dirty="0"/>
              <a:t>Batteriesysteme</a:t>
            </a:r>
          </a:p>
        </p:txBody>
      </p:sp>
    </p:spTree>
    <p:extLst>
      <p:ext uri="{BB962C8B-B14F-4D97-AF65-F5344CB8AC3E}">
        <p14:creationId xmlns:p14="http://schemas.microsoft.com/office/powerpoint/2010/main" val="1760944191"/>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Median">
  <a:themeElements>
    <a:clrScheme name="Austin">
      <a:dk1>
        <a:sysClr val="windowText" lastClr="000000"/>
      </a:dk1>
      <a:lt1>
        <a:sysClr val="window" lastClr="FFFFFF"/>
      </a:lt1>
      <a:dk2>
        <a:srgbClr val="3E3D2D"/>
      </a:dk2>
      <a:lt2>
        <a:srgbClr val="CAF278"/>
      </a:lt2>
      <a:accent1>
        <a:srgbClr val="94C600"/>
      </a:accent1>
      <a:accent2>
        <a:srgbClr val="71685A"/>
      </a:accent2>
      <a:accent3>
        <a:srgbClr val="FF6700"/>
      </a:accent3>
      <a:accent4>
        <a:srgbClr val="909465"/>
      </a:accent4>
      <a:accent5>
        <a:srgbClr val="956B43"/>
      </a:accent5>
      <a:accent6>
        <a:srgbClr val="FEA022"/>
      </a:accent6>
      <a:hlink>
        <a:srgbClr val="E68200"/>
      </a:hlink>
      <a:folHlink>
        <a:srgbClr val="FFA94A"/>
      </a:folHlink>
    </a:clrScheme>
    <a:fontScheme name="Median">
      <a:majorFont>
        <a:latin typeface="Tw Cen MT"/>
        <a:ea typeface=""/>
        <a:cs typeface=""/>
        <a:font script="Grek" typeface="Calibri"/>
        <a:font script="Cyrl" typeface="Calibri"/>
        <a:font script="Jpan" typeface="ＭＳ Ｐゴシック"/>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Tw Cen MT"/>
        <a:ea typeface=""/>
        <a:cs typeface=""/>
        <a:font script="Grek" typeface="Calibri"/>
        <a:font script="Cyrl" typeface="Calibri"/>
        <a:font script="Jpan" typeface="ＭＳ Ｐゴシック"/>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Median">
      <a:fillStyleLst>
        <a:solidFill>
          <a:schemeClr val="phClr"/>
        </a:solidFill>
        <a:solidFill>
          <a:schemeClr val="phClr">
            <a:tint val="50000"/>
          </a:schemeClr>
        </a:solidFill>
        <a:solidFill>
          <a:schemeClr val="phClr"/>
        </a:soli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outerShdw blurRad="38100" dist="30000" dir="5400000" rotWithShape="0">
              <a:srgbClr val="000000">
                <a:alpha val="45000"/>
              </a:srgbClr>
            </a:outerShdw>
          </a:effectLst>
        </a:effectStyle>
        <a:effectStyle>
          <a:effectLst>
            <a:outerShdw blurRad="38100" dist="30000" dir="5400000" rotWithShape="0">
              <a:srgbClr val="000000">
                <a:alpha val="45000"/>
              </a:srgbClr>
            </a:outerShdw>
          </a:effectLst>
        </a:effectStyle>
        <a:effectStyle>
          <a:effectLst>
            <a:outerShdw blurRad="38100" dist="25400" dir="5400000" rotWithShape="0">
              <a:srgbClr val="000000">
                <a:alpha val="35000"/>
              </a:srgbClr>
            </a:outerShdw>
          </a:effectLst>
          <a:scene3d>
            <a:camera prst="isometricTopDown" fov="0">
              <a:rot lat="0" lon="0" rev="0"/>
            </a:camera>
            <a:lightRig rig="balanced" dir="t">
              <a:rot lat="0" lon="0" rev="13800000"/>
            </a:lightRig>
          </a:scene3d>
          <a:sp3d extrusionH="12700" prstMaterial="plastic">
            <a:bevelT w="38100" h="25400" prst="softRound"/>
            <a:contourClr>
              <a:schemeClr val="phClr"/>
            </a:contourClr>
          </a:sp3d>
        </a:effectStyle>
      </a:effectStyleLst>
      <a:bgFillStyleLst>
        <a:solidFill>
          <a:schemeClr val="phClr"/>
        </a:solidFill>
        <a:blipFill>
          <a:blip xmlns:r="http://schemas.openxmlformats.org/officeDocument/2006/relationships" r:embed="rId1">
            <a:duotone>
              <a:schemeClr val="phClr">
                <a:shade val="90000"/>
                <a:satMod val="140000"/>
              </a:schemeClr>
              <a:schemeClr val="phClr">
                <a:satMod val="120000"/>
              </a:schemeClr>
            </a:duotone>
          </a:blip>
          <a:tile tx="0" ty="0" sx="100000" sy="100000" flip="none" algn="tl"/>
        </a:blipFill>
        <a:blipFill>
          <a:blip xmlns:r="http://schemas.openxmlformats.org/officeDocument/2006/relationships" r:embed="rId2">
            <a:duotone>
              <a:schemeClr val="phClr">
                <a:shade val="90000"/>
                <a:satMod val="140000"/>
              </a:schemeClr>
              <a:schemeClr val="phClr">
                <a:satMod val="120000"/>
              </a:schemeClr>
            </a:duotone>
          </a:blip>
          <a:tile tx="0" ty="0" sx="100000" sy="100000" flip="none" algn="tl"/>
        </a:blip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Larissa">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TaxCatchAll xmlns="f112106e-c22d-4e62-91a8-fee0c12b8c0c" xsi:nil="true"/>
    <lcf76f155ced4ddcb4097134ff3c332f xmlns="0ba9638b-9898-400c-aa80-e8ce42f10e4c">
      <Terms xmlns="http://schemas.microsoft.com/office/infopath/2007/PartnerControls"/>
    </lcf76f155ced4ddcb4097134ff3c332f>
  </documentManagement>
</p:properties>
</file>

<file path=customXml/item3.xml><?xml version="1.0" encoding="utf-8"?>
<ct:contentTypeSchema xmlns:ct="http://schemas.microsoft.com/office/2006/metadata/contentType" xmlns:ma="http://schemas.microsoft.com/office/2006/metadata/properties/metaAttributes" ct:_="" ma:_="" ma:contentTypeName="Dokument" ma:contentTypeID="0x010100144F0A2E325DA94982285E9B7D5E10CC" ma:contentTypeVersion="16" ma:contentTypeDescription="Ein neues Dokument erstellen." ma:contentTypeScope="" ma:versionID="961f816f61c835bde972e36f6df6b809">
  <xsd:schema xmlns:xsd="http://www.w3.org/2001/XMLSchema" xmlns:xs="http://www.w3.org/2001/XMLSchema" xmlns:p="http://schemas.microsoft.com/office/2006/metadata/properties" xmlns:ns2="0ba9638b-9898-400c-aa80-e8ce42f10e4c" xmlns:ns3="f112106e-c22d-4e62-91a8-fee0c12b8c0c" targetNamespace="http://schemas.microsoft.com/office/2006/metadata/properties" ma:root="true" ma:fieldsID="4edcf817cec8fef3c1f07a21301b8e98" ns2:_="" ns3:_="">
    <xsd:import namespace="0ba9638b-9898-400c-aa80-e8ce42f10e4c"/>
    <xsd:import namespace="f112106e-c22d-4e62-91a8-fee0c12b8c0c"/>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KeyPoints" minOccurs="0"/>
                <xsd:element ref="ns2:MediaServiceKeyPoints" minOccurs="0"/>
                <xsd:element ref="ns2:MediaServiceAutoTags" minOccurs="0"/>
                <xsd:element ref="ns2:MediaServiceOCR" minOccurs="0"/>
                <xsd:element ref="ns2:MediaServiceGenerationTime" minOccurs="0"/>
                <xsd:element ref="ns2:MediaServiceEventHashCode" minOccurs="0"/>
                <xsd:element ref="ns2:MediaLengthInSeconds" minOccurs="0"/>
                <xsd:element ref="ns2:lcf76f155ced4ddcb4097134ff3c332f" minOccurs="0"/>
                <xsd:element ref="ns3:TaxCatchAll" minOccurs="0"/>
                <xsd:element ref="ns3:SharedWithUsers" minOccurs="0"/>
                <xsd:element ref="ns3:SharedWithDetails"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ba9638b-9898-400c-aa80-e8ce42f10e4c"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KeyPoints" ma:index="11" nillable="true" ma:displayName="MediaServiceAutoKeyPoints" ma:hidden="true" ma:internalName="MediaServiceAutoKeyPoints" ma:readOnly="true">
      <xsd:simpleType>
        <xsd:restriction base="dms:Note"/>
      </xsd:simpleType>
    </xsd:element>
    <xsd:element name="MediaServiceKeyPoints" ma:index="12" nillable="true" ma:displayName="KeyPoints" ma:internalName="MediaServiceKeyPoints" ma:readOnly="true">
      <xsd:simpleType>
        <xsd:restriction base="dms:Note">
          <xsd:maxLength value="255"/>
        </xsd:restriction>
      </xsd:simpleType>
    </xsd:element>
    <xsd:element name="MediaServiceAutoTags" ma:index="13" nillable="true" ma:displayName="Tags" ma:internalName="MediaServiceAutoTags"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LengthInSeconds" ma:index="17" nillable="true" ma:displayName="MediaLengthInSeconds" ma:hidden="true" ma:internalName="MediaLengthInSeconds" ma:readOnly="true">
      <xsd:simpleType>
        <xsd:restriction base="dms:Unknown"/>
      </xsd:simpleType>
    </xsd:element>
    <xsd:element name="lcf76f155ced4ddcb4097134ff3c332f" ma:index="19" nillable="true" ma:taxonomy="true" ma:internalName="lcf76f155ced4ddcb4097134ff3c332f" ma:taxonomyFieldName="MediaServiceImageTags" ma:displayName="Bildmarkierungen" ma:readOnly="false" ma:fieldId="{5cf76f15-5ced-4ddc-b409-7134ff3c332f}" ma:taxonomyMulti="true" ma:sspId="95f5e32c-150b-462f-bf54-3aeed57a9011"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3" nillable="true" ma:displayName="MediaServiceObjectDetectorVersions"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f112106e-c22d-4e62-91a8-fee0c12b8c0c" elementFormDefault="qualified">
    <xsd:import namespace="http://schemas.microsoft.com/office/2006/documentManagement/types"/>
    <xsd:import namespace="http://schemas.microsoft.com/office/infopath/2007/PartnerControls"/>
    <xsd:element name="TaxCatchAll" ma:index="20" nillable="true" ma:displayName="Taxonomy Catch All Column" ma:hidden="true" ma:list="{b8bd0ae1-9a7a-446b-b29e-65fbcfd9aa56}" ma:internalName="TaxCatchAll" ma:showField="CatchAllData" ma:web="f112106e-c22d-4e62-91a8-fee0c12b8c0c">
      <xsd:complexType>
        <xsd:complexContent>
          <xsd:extension base="dms:MultiChoiceLookup">
            <xsd:sequence>
              <xsd:element name="Value" type="dms:Lookup" maxOccurs="unbounded" minOccurs="0" nillable="true"/>
            </xsd:sequence>
          </xsd:extension>
        </xsd:complexContent>
      </xsd:complexType>
    </xsd:element>
    <xsd:element name="SharedWithUsers" ma:index="21" nillable="true" ma:displayName="Freigegeben für"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2" nillable="true" ma:displayName="Freigegeben für -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altstyp"/>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76BC165B-970B-43CF-896A-AB30800DD4E5}">
  <ds:schemaRefs>
    <ds:schemaRef ds:uri="http://schemas.microsoft.com/sharepoint/v3/contenttype/forms"/>
  </ds:schemaRefs>
</ds:datastoreItem>
</file>

<file path=customXml/itemProps2.xml><?xml version="1.0" encoding="utf-8"?>
<ds:datastoreItem xmlns:ds="http://schemas.openxmlformats.org/officeDocument/2006/customXml" ds:itemID="{76F2252E-E810-4337-AE57-37809C5C9B73}">
  <ds:schemaRefs>
    <ds:schemaRef ds:uri="0ba9638b-9898-400c-aa80-e8ce42f10e4c"/>
    <ds:schemaRef ds:uri="f112106e-c22d-4e62-91a8-fee0c12b8c0c"/>
    <ds:schemaRef ds:uri="http://purl.org/dc/dcmitype/"/>
    <ds:schemaRef ds:uri="http://schemas.microsoft.com/office/2006/documentManagement/types"/>
    <ds:schemaRef ds:uri="http://schemas.microsoft.com/office/infopath/2007/PartnerControls"/>
    <ds:schemaRef ds:uri="http://purl.org/dc/elements/1.1/"/>
    <ds:schemaRef ds:uri="http://www.w3.org/XML/1998/namespace"/>
    <ds:schemaRef ds:uri="http://schemas.openxmlformats.org/package/2006/metadata/core-properties"/>
    <ds:schemaRef ds:uri="http://schemas.microsoft.com/office/2006/metadata/properties"/>
    <ds:schemaRef ds:uri="http://purl.org/dc/terms/"/>
  </ds:schemaRefs>
</ds:datastoreItem>
</file>

<file path=customXml/itemProps3.xml><?xml version="1.0" encoding="utf-8"?>
<ds:datastoreItem xmlns:ds="http://schemas.openxmlformats.org/officeDocument/2006/customXml" ds:itemID="{EA3E7F83-F454-44F3-8EED-B34976522EB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0ba9638b-9898-400c-aa80-e8ce42f10e4c"/>
    <ds:schemaRef ds:uri="f112106e-c22d-4e62-91a8-fee0c12b8c0c"/>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Galathea.thmx</Template>
  <TotalTime>0</TotalTime>
  <Words>1994</Words>
  <Application>Microsoft Macintosh PowerPoint</Application>
  <PresentationFormat>Benutzerdefiniert</PresentationFormat>
  <Paragraphs>297</Paragraphs>
  <Slides>30</Slides>
  <Notes>0</Notes>
  <HiddenSlides>0</HiddenSlides>
  <MMClips>0</MMClips>
  <ScaleCrop>false</ScaleCrop>
  <HeadingPairs>
    <vt:vector size="8" baseType="variant">
      <vt:variant>
        <vt:lpstr>Verwendete Schriftarten</vt:lpstr>
      </vt:variant>
      <vt:variant>
        <vt:i4>5</vt:i4>
      </vt:variant>
      <vt:variant>
        <vt:lpstr>Design</vt:lpstr>
      </vt:variant>
      <vt:variant>
        <vt:i4>1</vt:i4>
      </vt:variant>
      <vt:variant>
        <vt:lpstr>Eingebettete OLE-Server</vt:lpstr>
      </vt:variant>
      <vt:variant>
        <vt:i4>1</vt:i4>
      </vt:variant>
      <vt:variant>
        <vt:lpstr>Folientitel</vt:lpstr>
      </vt:variant>
      <vt:variant>
        <vt:i4>30</vt:i4>
      </vt:variant>
    </vt:vector>
  </HeadingPairs>
  <TitlesOfParts>
    <vt:vector size="37" baseType="lpstr">
      <vt:lpstr>Arial</vt:lpstr>
      <vt:lpstr>Calibri</vt:lpstr>
      <vt:lpstr>Tw Cen MT</vt:lpstr>
      <vt:lpstr>Wingdings</vt:lpstr>
      <vt:lpstr>Wingdings 2</vt:lpstr>
      <vt:lpstr>Median</vt:lpstr>
      <vt:lpstr>Bitmap-Bild</vt:lpstr>
      <vt:lpstr>PowerPoint-Präsentation</vt:lpstr>
      <vt:lpstr>In diesem Modul lernt man unter anderem:</vt:lpstr>
      <vt:lpstr>Hochvolt Fahrzeugtechnik</vt:lpstr>
      <vt:lpstr>Elektromotoren</vt:lpstr>
      <vt:lpstr>Elektromotoren - Übersicht</vt:lpstr>
      <vt:lpstr>Drehstrommotor</vt:lpstr>
      <vt:lpstr>Synchronmotor</vt:lpstr>
      <vt:lpstr>Asynchronmotor</vt:lpstr>
      <vt:lpstr>Batteriesysteme</vt:lpstr>
      <vt:lpstr>Batteriesysteme in HV-Fahrzeugen</vt:lpstr>
      <vt:lpstr>Bleiakkumulator</vt:lpstr>
      <vt:lpstr>Nickel/Metallhydrid-Batterien</vt:lpstr>
      <vt:lpstr>Lithium-Ionen Batteriespeicher</vt:lpstr>
      <vt:lpstr>Inverter</vt:lpstr>
      <vt:lpstr>DC/DC-Wandler</vt:lpstr>
      <vt:lpstr>DC/DC-Wandler</vt:lpstr>
      <vt:lpstr>Übersicht der eingesetzten Komponenten Am Beispiel eines Hybrid Fahrzeuges</vt:lpstr>
      <vt:lpstr>Messungen an Hochvolt-Fahrzeugen</vt:lpstr>
      <vt:lpstr>Physikalische Größen im KFZ-Bordnetz</vt:lpstr>
      <vt:lpstr>Physikalische Größen im HV-Fahrzeug</vt:lpstr>
      <vt:lpstr>Ohmsches Gesetz</vt:lpstr>
      <vt:lpstr>Messgeräte</vt:lpstr>
      <vt:lpstr>Messen von Spannung, Strom, Widerstand</vt:lpstr>
      <vt:lpstr>Spannungsmessung</vt:lpstr>
      <vt:lpstr>Spannungsmessung</vt:lpstr>
      <vt:lpstr>Widerstandsmessung</vt:lpstr>
      <vt:lpstr>Reihenschaltung von Widerständen</vt:lpstr>
      <vt:lpstr>Parallelschaltung von Widerständen</vt:lpstr>
      <vt:lpstr>Isolationswiderstand</vt:lpstr>
      <vt:lpstr>Was man jetzt wissen sollte:</vt:lpstr>
    </vt:vector>
  </TitlesOfParts>
  <Company>MEBEDO Consulting GmbH</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PowerPoint-Präsentation</dc:title>
  <dc:creator>René Brünn</dc:creator>
  <cp:lastModifiedBy>Réne Brünn</cp:lastModifiedBy>
  <cp:revision>333</cp:revision>
  <dcterms:created xsi:type="dcterms:W3CDTF">2015-03-20T11:44:40Z</dcterms:created>
  <dcterms:modified xsi:type="dcterms:W3CDTF">2024-11-20T08:36:39Z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0x010100144F0A2E325DA94982285E9B7D5E10CC</vt:lpwstr>
  </property>
  <property fmtid="{D5CDD505-2E9C-101B-9397-08002B2CF9AE}" pid="3" name="Order">
    <vt:r8>3588200</vt:r8>
  </property>
  <property fmtid="{D5CDD505-2E9C-101B-9397-08002B2CF9AE}" pid="4" name="_SourceUrl">
    <vt:lpwstr/>
  </property>
  <property fmtid="{D5CDD505-2E9C-101B-9397-08002B2CF9AE}" pid="5" name="_SharedFileIndex">
    <vt:lpwstr/>
  </property>
  <property fmtid="{D5CDD505-2E9C-101B-9397-08002B2CF9AE}" pid="6" name="ComplianceAssetId">
    <vt:lpwstr/>
  </property>
  <property fmtid="{D5CDD505-2E9C-101B-9397-08002B2CF9AE}" pid="7" name="MediaServiceImageTags">
    <vt:lpwstr/>
  </property>
</Properties>
</file>