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8"/>
  </p:notesMasterIdLst>
  <p:handoutMasterIdLst>
    <p:handoutMasterId r:id="rId19"/>
  </p:handoutMasterIdLst>
  <p:sldIdLst>
    <p:sldId id="328" r:id="rId5"/>
    <p:sldId id="331" r:id="rId6"/>
    <p:sldId id="260" r:id="rId7"/>
    <p:sldId id="332" r:id="rId8"/>
    <p:sldId id="261" r:id="rId9"/>
    <p:sldId id="333" r:id="rId10"/>
    <p:sldId id="264" r:id="rId11"/>
    <p:sldId id="265" r:id="rId12"/>
    <p:sldId id="266" r:id="rId13"/>
    <p:sldId id="267" r:id="rId14"/>
    <p:sldId id="268" r:id="rId15"/>
    <p:sldId id="269" r:id="rId16"/>
    <p:sldId id="327" r:id="rId17"/>
  </p:sldIdLst>
  <p:sldSz cx="10693400" cy="7561263"/>
  <p:notesSz cx="6858000" cy="9144000"/>
  <p:defaultTextStyle>
    <a:defPPr>
      <a:defRPr lang="en-US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382">
          <p15:clr>
            <a:srgbClr val="A4A3A4"/>
          </p15:clr>
        </p15:guide>
        <p15:guide id="4" pos="33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ene Rethfeldt" initials="RR" lastIdx="2" clrIdx="0"/>
  <p:cmAuthor id="1" name="Kevin W" initials="KW" lastIdx="5" clrIdx="1">
    <p:extLst>
      <p:ext uri="{19B8F6BF-5375-455C-9EA6-DF929625EA0E}">
        <p15:presenceInfo xmlns:p15="http://schemas.microsoft.com/office/powerpoint/2012/main" userId="1b61c36151cb875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C02A"/>
    <a:srgbClr val="313130"/>
    <a:srgbClr val="707173"/>
    <a:srgbClr val="9C9E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7EFF8B-6683-44CE-88CA-11732EF1EDE7}" v="8" dt="2020-10-21T11:03:59.720"/>
    <p1510:client id="{8AA85A51-A8DA-9F49-A6D5-A96F3E77D0F6}" v="39" dt="2020-10-21T15:29:14.027"/>
  </p1510:revLst>
</p1510:revInfo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09"/>
    <p:restoredTop sz="94719"/>
  </p:normalViewPr>
  <p:slideViewPr>
    <p:cSldViewPr snapToGrid="0" snapToObjects="1">
      <p:cViewPr varScale="1">
        <p:scale>
          <a:sx n="137" d="100"/>
          <a:sy n="137" d="100"/>
        </p:scale>
        <p:origin x="872" y="200"/>
      </p:cViewPr>
      <p:guideLst>
        <p:guide orient="horz" pos="2160"/>
        <p:guide pos="2880"/>
        <p:guide orient="horz" pos="2382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1" d="100"/>
          <a:sy n="91" d="100"/>
        </p:scale>
        <p:origin x="3564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né Brünn" userId="3b901e74-047b-42f4-bbc9-b2c074e71b6c" providerId="ADAL" clId="{8AA85A51-A8DA-9F49-A6D5-A96F3E77D0F6}"/>
    <pc:docChg chg="custSel addSld delSld modSld">
      <pc:chgData name="René Brünn" userId="3b901e74-047b-42f4-bbc9-b2c074e71b6c" providerId="ADAL" clId="{8AA85A51-A8DA-9F49-A6D5-A96F3E77D0F6}" dt="2020-10-21T15:29:42.820" v="146" actId="20577"/>
      <pc:docMkLst>
        <pc:docMk/>
      </pc:docMkLst>
      <pc:sldChg chg="del">
        <pc:chgData name="René Brünn" userId="3b901e74-047b-42f4-bbc9-b2c074e71b6c" providerId="ADAL" clId="{8AA85A51-A8DA-9F49-A6D5-A96F3E77D0F6}" dt="2020-10-21T15:13:49.601" v="54" actId="2696"/>
        <pc:sldMkLst>
          <pc:docMk/>
          <pc:sldMk cId="2617018171" sldId="259"/>
        </pc:sldMkLst>
      </pc:sldChg>
      <pc:sldChg chg="modSp mod">
        <pc:chgData name="René Brünn" userId="3b901e74-047b-42f4-bbc9-b2c074e71b6c" providerId="ADAL" clId="{8AA85A51-A8DA-9F49-A6D5-A96F3E77D0F6}" dt="2020-10-21T15:14:09.398" v="65" actId="20577"/>
        <pc:sldMkLst>
          <pc:docMk/>
          <pc:sldMk cId="3564180286" sldId="260"/>
        </pc:sldMkLst>
        <pc:spChg chg="mod">
          <ac:chgData name="René Brünn" userId="3b901e74-047b-42f4-bbc9-b2c074e71b6c" providerId="ADAL" clId="{8AA85A51-A8DA-9F49-A6D5-A96F3E77D0F6}" dt="2020-10-21T15:14:09.398" v="65" actId="20577"/>
          <ac:spMkLst>
            <pc:docMk/>
            <pc:sldMk cId="3564180286" sldId="260"/>
            <ac:spMk id="2" creationId="{00000000-0000-0000-0000-000000000000}"/>
          </ac:spMkLst>
        </pc:spChg>
        <pc:spChg chg="mod">
          <ac:chgData name="René Brünn" userId="3b901e74-047b-42f4-bbc9-b2c074e71b6c" providerId="ADAL" clId="{8AA85A51-A8DA-9F49-A6D5-A96F3E77D0F6}" dt="2020-10-21T15:13:27.252" v="49"/>
          <ac:spMkLst>
            <pc:docMk/>
            <pc:sldMk cId="3564180286" sldId="260"/>
            <ac:spMk id="5" creationId="{2F2FA34A-B0E5-4321-BDA0-E9B03BCBF9D7}"/>
          </ac:spMkLst>
        </pc:spChg>
      </pc:sldChg>
      <pc:sldChg chg="modAnim">
        <pc:chgData name="René Brünn" userId="3b901e74-047b-42f4-bbc9-b2c074e71b6c" providerId="ADAL" clId="{8AA85A51-A8DA-9F49-A6D5-A96F3E77D0F6}" dt="2020-10-21T15:22:32.874" v="88"/>
        <pc:sldMkLst>
          <pc:docMk/>
          <pc:sldMk cId="3483378736" sldId="261"/>
        </pc:sldMkLst>
      </pc:sldChg>
      <pc:sldChg chg="modSp del mod modAnim">
        <pc:chgData name="René Brünn" userId="3b901e74-047b-42f4-bbc9-b2c074e71b6c" providerId="ADAL" clId="{8AA85A51-A8DA-9F49-A6D5-A96F3E77D0F6}" dt="2020-10-21T15:24:15.490" v="105" actId="2696"/>
        <pc:sldMkLst>
          <pc:docMk/>
          <pc:sldMk cId="3051874208" sldId="262"/>
        </pc:sldMkLst>
        <pc:spChg chg="mod">
          <ac:chgData name="René Brünn" userId="3b901e74-047b-42f4-bbc9-b2c074e71b6c" providerId="ADAL" clId="{8AA85A51-A8DA-9F49-A6D5-A96F3E77D0F6}" dt="2020-10-21T15:23:03.355" v="90" actId="21"/>
          <ac:spMkLst>
            <pc:docMk/>
            <pc:sldMk cId="3051874208" sldId="262"/>
            <ac:spMk id="2" creationId="{00000000-0000-0000-0000-000000000000}"/>
          </ac:spMkLst>
        </pc:spChg>
        <pc:spChg chg="mod">
          <ac:chgData name="René Brünn" userId="3b901e74-047b-42f4-bbc9-b2c074e71b6c" providerId="ADAL" clId="{8AA85A51-A8DA-9F49-A6D5-A96F3E77D0F6}" dt="2020-10-21T15:24:09.670" v="103" actId="21"/>
          <ac:spMkLst>
            <pc:docMk/>
            <pc:sldMk cId="3051874208" sldId="262"/>
            <ac:spMk id="9" creationId="{00000000-0000-0000-0000-000000000000}"/>
          </ac:spMkLst>
        </pc:spChg>
      </pc:sldChg>
      <pc:sldChg chg="addSp delSp modSp mod">
        <pc:chgData name="René Brünn" userId="3b901e74-047b-42f4-bbc9-b2c074e71b6c" providerId="ADAL" clId="{8AA85A51-A8DA-9F49-A6D5-A96F3E77D0F6}" dt="2020-10-21T15:25:41.518" v="118" actId="478"/>
        <pc:sldMkLst>
          <pc:docMk/>
          <pc:sldMk cId="1351427832" sldId="264"/>
        </pc:sldMkLst>
        <pc:spChg chg="add del mod">
          <ac:chgData name="René Brünn" userId="3b901e74-047b-42f4-bbc9-b2c074e71b6c" providerId="ADAL" clId="{8AA85A51-A8DA-9F49-A6D5-A96F3E77D0F6}" dt="2020-10-21T15:25:41.518" v="118" actId="478"/>
          <ac:spMkLst>
            <pc:docMk/>
            <pc:sldMk cId="1351427832" sldId="264"/>
            <ac:spMk id="6" creationId="{8F753580-4E62-0844-A9C6-A324B6F36865}"/>
          </ac:spMkLst>
        </pc:spChg>
        <pc:picChg chg="del">
          <ac:chgData name="René Brünn" userId="3b901e74-047b-42f4-bbc9-b2c074e71b6c" providerId="ADAL" clId="{8AA85A51-A8DA-9F49-A6D5-A96F3E77D0F6}" dt="2020-10-21T15:25:39.867" v="117" actId="478"/>
          <ac:picMkLst>
            <pc:docMk/>
            <pc:sldMk cId="1351427832" sldId="264"/>
            <ac:picMk id="10" creationId="{643AD477-8235-49AA-98AC-8A4FDFD9ACEB}"/>
          </ac:picMkLst>
        </pc:picChg>
      </pc:sldChg>
      <pc:sldChg chg="modSp mod modAnim">
        <pc:chgData name="René Brünn" userId="3b901e74-047b-42f4-bbc9-b2c074e71b6c" providerId="ADAL" clId="{8AA85A51-A8DA-9F49-A6D5-A96F3E77D0F6}" dt="2020-10-21T15:28:32.745" v="126"/>
        <pc:sldMkLst>
          <pc:docMk/>
          <pc:sldMk cId="3903478227" sldId="267"/>
        </pc:sldMkLst>
        <pc:spChg chg="mod">
          <ac:chgData name="René Brünn" userId="3b901e74-047b-42f4-bbc9-b2c074e71b6c" providerId="ADAL" clId="{8AA85A51-A8DA-9F49-A6D5-A96F3E77D0F6}" dt="2020-10-21T15:28:27.246" v="122" actId="20577"/>
          <ac:spMkLst>
            <pc:docMk/>
            <pc:sldMk cId="3903478227" sldId="267"/>
            <ac:spMk id="2" creationId="{9DCFDC4B-4902-4D2C-B411-25EA653999C5}"/>
          </ac:spMkLst>
        </pc:spChg>
      </pc:sldChg>
      <pc:sldChg chg="delSp modSp mod delAnim modAnim">
        <pc:chgData name="René Brünn" userId="3b901e74-047b-42f4-bbc9-b2c074e71b6c" providerId="ADAL" clId="{8AA85A51-A8DA-9F49-A6D5-A96F3E77D0F6}" dt="2020-10-21T15:29:14.027" v="135" actId="207"/>
        <pc:sldMkLst>
          <pc:docMk/>
          <pc:sldMk cId="2698448144" sldId="268"/>
        </pc:sldMkLst>
        <pc:spChg chg="mod">
          <ac:chgData name="René Brünn" userId="3b901e74-047b-42f4-bbc9-b2c074e71b6c" providerId="ADAL" clId="{8AA85A51-A8DA-9F49-A6D5-A96F3E77D0F6}" dt="2020-10-21T15:29:14.027" v="135" actId="207"/>
          <ac:spMkLst>
            <pc:docMk/>
            <pc:sldMk cId="2698448144" sldId="268"/>
            <ac:spMk id="5" creationId="{00000000-0000-0000-0000-000000000000}"/>
          </ac:spMkLst>
        </pc:spChg>
        <pc:spChg chg="del">
          <ac:chgData name="René Brünn" userId="3b901e74-047b-42f4-bbc9-b2c074e71b6c" providerId="ADAL" clId="{8AA85A51-A8DA-9F49-A6D5-A96F3E77D0F6}" dt="2020-10-21T15:29:01.432" v="128" actId="478"/>
          <ac:spMkLst>
            <pc:docMk/>
            <pc:sldMk cId="2698448144" sldId="268"/>
            <ac:spMk id="7" creationId="{00000000-0000-0000-0000-000000000000}"/>
          </ac:spMkLst>
        </pc:spChg>
        <pc:cxnChg chg="del">
          <ac:chgData name="René Brünn" userId="3b901e74-047b-42f4-bbc9-b2c074e71b6c" providerId="ADAL" clId="{8AA85A51-A8DA-9F49-A6D5-A96F3E77D0F6}" dt="2020-10-21T15:28:59.330" v="127" actId="478"/>
          <ac:cxnSpMkLst>
            <pc:docMk/>
            <pc:sldMk cId="2698448144" sldId="268"/>
            <ac:cxnSpMk id="6" creationId="{00000000-0000-0000-0000-000000000000}"/>
          </ac:cxnSpMkLst>
        </pc:cxnChg>
      </pc:sldChg>
      <pc:sldChg chg="modSp mod">
        <pc:chgData name="René Brünn" userId="3b901e74-047b-42f4-bbc9-b2c074e71b6c" providerId="ADAL" clId="{8AA85A51-A8DA-9F49-A6D5-A96F3E77D0F6}" dt="2020-10-21T15:29:32.727" v="142" actId="20577"/>
        <pc:sldMkLst>
          <pc:docMk/>
          <pc:sldMk cId="320946280" sldId="327"/>
        </pc:sldMkLst>
        <pc:spChg chg="mod">
          <ac:chgData name="René Brünn" userId="3b901e74-047b-42f4-bbc9-b2c074e71b6c" providerId="ADAL" clId="{8AA85A51-A8DA-9F49-A6D5-A96F3E77D0F6}" dt="2020-10-21T15:29:32.727" v="142" actId="20577"/>
          <ac:spMkLst>
            <pc:docMk/>
            <pc:sldMk cId="320946280" sldId="327"/>
            <ac:spMk id="2" creationId="{41AAB17F-D32C-4E80-B5FD-858DA82FC474}"/>
          </ac:spMkLst>
        </pc:spChg>
      </pc:sldChg>
      <pc:sldChg chg="modSp mod">
        <pc:chgData name="René Brünn" userId="3b901e74-047b-42f4-bbc9-b2c074e71b6c" providerId="ADAL" clId="{8AA85A51-A8DA-9F49-A6D5-A96F3E77D0F6}" dt="2020-10-21T15:14:40.767" v="78" actId="20577"/>
        <pc:sldMkLst>
          <pc:docMk/>
          <pc:sldMk cId="704159972" sldId="328"/>
        </pc:sldMkLst>
        <pc:spChg chg="mod">
          <ac:chgData name="René Brünn" userId="3b901e74-047b-42f4-bbc9-b2c074e71b6c" providerId="ADAL" clId="{8AA85A51-A8DA-9F49-A6D5-A96F3E77D0F6}" dt="2020-10-21T15:14:40.767" v="78" actId="20577"/>
          <ac:spMkLst>
            <pc:docMk/>
            <pc:sldMk cId="704159972" sldId="328"/>
            <ac:spMk id="7" creationId="{00000000-0000-0000-0000-000000000000}"/>
          </ac:spMkLst>
        </pc:spChg>
      </pc:sldChg>
      <pc:sldChg chg="modSp mod">
        <pc:chgData name="René Brünn" userId="3b901e74-047b-42f4-bbc9-b2c074e71b6c" providerId="ADAL" clId="{8AA85A51-A8DA-9F49-A6D5-A96F3E77D0F6}" dt="2020-10-21T15:29:42.820" v="146" actId="20577"/>
        <pc:sldMkLst>
          <pc:docMk/>
          <pc:sldMk cId="4282831273" sldId="331"/>
        </pc:sldMkLst>
        <pc:spChg chg="mod">
          <ac:chgData name="René Brünn" userId="3b901e74-047b-42f4-bbc9-b2c074e71b6c" providerId="ADAL" clId="{8AA85A51-A8DA-9F49-A6D5-A96F3E77D0F6}" dt="2020-10-21T15:29:42.820" v="146" actId="20577"/>
          <ac:spMkLst>
            <pc:docMk/>
            <pc:sldMk cId="4282831273" sldId="331"/>
            <ac:spMk id="2" creationId="{41AAB17F-D32C-4E80-B5FD-858DA82FC474}"/>
          </ac:spMkLst>
        </pc:spChg>
      </pc:sldChg>
      <pc:sldChg chg="add">
        <pc:chgData name="René Brünn" userId="3b901e74-047b-42f4-bbc9-b2c074e71b6c" providerId="ADAL" clId="{8AA85A51-A8DA-9F49-A6D5-A96F3E77D0F6}" dt="2020-10-21T15:13:19.055" v="48" actId="2890"/>
        <pc:sldMkLst>
          <pc:docMk/>
          <pc:sldMk cId="3456796930" sldId="332"/>
        </pc:sldMkLst>
      </pc:sldChg>
      <pc:sldChg chg="modSp new mod">
        <pc:chgData name="René Brünn" userId="3b901e74-047b-42f4-bbc9-b2c074e71b6c" providerId="ADAL" clId="{8AA85A51-A8DA-9F49-A6D5-A96F3E77D0F6}" dt="2020-10-21T15:24:57.696" v="116" actId="115"/>
        <pc:sldMkLst>
          <pc:docMk/>
          <pc:sldMk cId="2518366861" sldId="333"/>
        </pc:sldMkLst>
        <pc:spChg chg="mod">
          <ac:chgData name="René Brünn" userId="3b901e74-047b-42f4-bbc9-b2c074e71b6c" providerId="ADAL" clId="{8AA85A51-A8DA-9F49-A6D5-A96F3E77D0F6}" dt="2020-10-21T15:24:05.094" v="102"/>
          <ac:spMkLst>
            <pc:docMk/>
            <pc:sldMk cId="2518366861" sldId="333"/>
            <ac:spMk id="2" creationId="{B1A62FF7-87EF-3F40-AFF7-97A8F79F26BF}"/>
          </ac:spMkLst>
        </pc:spChg>
        <pc:spChg chg="mod">
          <ac:chgData name="René Brünn" userId="3b901e74-047b-42f4-bbc9-b2c074e71b6c" providerId="ADAL" clId="{8AA85A51-A8DA-9F49-A6D5-A96F3E77D0F6}" dt="2020-10-21T15:24:57.696" v="116" actId="115"/>
          <ac:spMkLst>
            <pc:docMk/>
            <pc:sldMk cId="2518366861" sldId="333"/>
            <ac:spMk id="3" creationId="{818F3F51-737E-0F47-977F-D3014783B9CB}"/>
          </ac:spMkLst>
        </pc:spChg>
      </pc:sldChg>
    </pc:docChg>
  </pc:docChgLst>
  <pc:docChgLst>
    <pc:chgData name="Matthias Pollinger" userId="bb6e001a-9d8c-432e-a1de-0d4ffeb55717" providerId="ADAL" clId="{337EFF8B-6683-44CE-88CA-11732EF1EDE7}"/>
    <pc:docChg chg="undo custSel addSld modSld modMainMaster">
      <pc:chgData name="Matthias Pollinger" userId="bb6e001a-9d8c-432e-a1de-0d4ffeb55717" providerId="ADAL" clId="{337EFF8B-6683-44CE-88CA-11732EF1EDE7}" dt="2020-10-21T11:32:48.925" v="252" actId="20577"/>
      <pc:docMkLst>
        <pc:docMk/>
      </pc:docMkLst>
      <pc:sldChg chg="addSp modSp add mod modClrScheme chgLayout">
        <pc:chgData name="Matthias Pollinger" userId="bb6e001a-9d8c-432e-a1de-0d4ffeb55717" providerId="ADAL" clId="{337EFF8B-6683-44CE-88CA-11732EF1EDE7}" dt="2020-10-21T10:57:58.871" v="45" actId="20577"/>
        <pc:sldMkLst>
          <pc:docMk/>
          <pc:sldMk cId="2617018171" sldId="259"/>
        </pc:sldMkLst>
        <pc:spChg chg="mod ord">
          <ac:chgData name="Matthias Pollinger" userId="bb6e001a-9d8c-432e-a1de-0d4ffeb55717" providerId="ADAL" clId="{337EFF8B-6683-44CE-88CA-11732EF1EDE7}" dt="2020-10-21T10:57:19.176" v="32" actId="27636"/>
          <ac:spMkLst>
            <pc:docMk/>
            <pc:sldMk cId="2617018171" sldId="259"/>
            <ac:spMk id="2" creationId="{00000000-0000-0000-0000-000000000000}"/>
          </ac:spMkLst>
        </pc:spChg>
        <pc:spChg chg="mod ord">
          <ac:chgData name="Matthias Pollinger" userId="bb6e001a-9d8c-432e-a1de-0d4ffeb55717" providerId="ADAL" clId="{337EFF8B-6683-44CE-88CA-11732EF1EDE7}" dt="2020-10-21T10:56:49.431" v="23" actId="700"/>
          <ac:spMkLst>
            <pc:docMk/>
            <pc:sldMk cId="2617018171" sldId="259"/>
            <ac:spMk id="3" creationId="{00000000-0000-0000-0000-000000000000}"/>
          </ac:spMkLst>
        </pc:spChg>
        <pc:spChg chg="mod ord">
          <ac:chgData name="Matthias Pollinger" userId="bb6e001a-9d8c-432e-a1de-0d4ffeb55717" providerId="ADAL" clId="{337EFF8B-6683-44CE-88CA-11732EF1EDE7}" dt="2020-10-21T10:56:49.431" v="23" actId="700"/>
          <ac:spMkLst>
            <pc:docMk/>
            <pc:sldMk cId="2617018171" sldId="259"/>
            <ac:spMk id="4" creationId="{00000000-0000-0000-0000-000000000000}"/>
          </ac:spMkLst>
        </pc:spChg>
        <pc:spChg chg="add mod ord">
          <ac:chgData name="Matthias Pollinger" userId="bb6e001a-9d8c-432e-a1de-0d4ffeb55717" providerId="ADAL" clId="{337EFF8B-6683-44CE-88CA-11732EF1EDE7}" dt="2020-10-21T10:57:58.871" v="45" actId="20577"/>
          <ac:spMkLst>
            <pc:docMk/>
            <pc:sldMk cId="2617018171" sldId="259"/>
            <ac:spMk id="5" creationId="{72E80E0F-C0CD-43FA-8E39-0C3D90E30D05}"/>
          </ac:spMkLst>
        </pc:spChg>
        <pc:spChg chg="add mod ord">
          <ac:chgData name="Matthias Pollinger" userId="bb6e001a-9d8c-432e-a1de-0d4ffeb55717" providerId="ADAL" clId="{337EFF8B-6683-44CE-88CA-11732EF1EDE7}" dt="2020-10-21T10:57:24.255" v="36" actId="20577"/>
          <ac:spMkLst>
            <pc:docMk/>
            <pc:sldMk cId="2617018171" sldId="259"/>
            <ac:spMk id="6" creationId="{D0C2C1DE-09AE-4608-82A6-96D6A8F0CBBD}"/>
          </ac:spMkLst>
        </pc:spChg>
      </pc:sldChg>
      <pc:sldChg chg="addSp modSp add mod modClrScheme chgLayout">
        <pc:chgData name="Matthias Pollinger" userId="bb6e001a-9d8c-432e-a1de-0d4ffeb55717" providerId="ADAL" clId="{337EFF8B-6683-44CE-88CA-11732EF1EDE7}" dt="2020-10-21T10:57:50.752" v="43" actId="20577"/>
        <pc:sldMkLst>
          <pc:docMk/>
          <pc:sldMk cId="3564180286" sldId="260"/>
        </pc:sldMkLst>
        <pc:spChg chg="mod ord">
          <ac:chgData name="Matthias Pollinger" userId="bb6e001a-9d8c-432e-a1de-0d4ffeb55717" providerId="ADAL" clId="{337EFF8B-6683-44CE-88CA-11732EF1EDE7}" dt="2020-10-21T10:57:41.371" v="39" actId="700"/>
          <ac:spMkLst>
            <pc:docMk/>
            <pc:sldMk cId="3564180286" sldId="260"/>
            <ac:spMk id="2" creationId="{00000000-0000-0000-0000-000000000000}"/>
          </ac:spMkLst>
        </pc:spChg>
        <pc:spChg chg="mod ord">
          <ac:chgData name="Matthias Pollinger" userId="bb6e001a-9d8c-432e-a1de-0d4ffeb55717" providerId="ADAL" clId="{337EFF8B-6683-44CE-88CA-11732EF1EDE7}" dt="2020-10-21T10:57:41.371" v="39" actId="700"/>
          <ac:spMkLst>
            <pc:docMk/>
            <pc:sldMk cId="3564180286" sldId="260"/>
            <ac:spMk id="3" creationId="{00000000-0000-0000-0000-000000000000}"/>
          </ac:spMkLst>
        </pc:spChg>
        <pc:spChg chg="mod ord">
          <ac:chgData name="Matthias Pollinger" userId="bb6e001a-9d8c-432e-a1de-0d4ffeb55717" providerId="ADAL" clId="{337EFF8B-6683-44CE-88CA-11732EF1EDE7}" dt="2020-10-21T10:57:41.371" v="39" actId="700"/>
          <ac:spMkLst>
            <pc:docMk/>
            <pc:sldMk cId="3564180286" sldId="260"/>
            <ac:spMk id="4" creationId="{00000000-0000-0000-0000-000000000000}"/>
          </ac:spMkLst>
        </pc:spChg>
        <pc:spChg chg="add mod ord">
          <ac:chgData name="Matthias Pollinger" userId="bb6e001a-9d8c-432e-a1de-0d4ffeb55717" providerId="ADAL" clId="{337EFF8B-6683-44CE-88CA-11732EF1EDE7}" dt="2020-10-21T10:57:50.752" v="43" actId="20577"/>
          <ac:spMkLst>
            <pc:docMk/>
            <pc:sldMk cId="3564180286" sldId="260"/>
            <ac:spMk id="5" creationId="{2F2FA34A-B0E5-4321-BDA0-E9B03BCBF9D7}"/>
          </ac:spMkLst>
        </pc:spChg>
      </pc:sldChg>
      <pc:sldChg chg="add">
        <pc:chgData name="Matthias Pollinger" userId="bb6e001a-9d8c-432e-a1de-0d4ffeb55717" providerId="ADAL" clId="{337EFF8B-6683-44CE-88CA-11732EF1EDE7}" dt="2020-10-21T10:44:26.423" v="18"/>
        <pc:sldMkLst>
          <pc:docMk/>
          <pc:sldMk cId="3483378736" sldId="261"/>
        </pc:sldMkLst>
      </pc:sldChg>
      <pc:sldChg chg="modSp add mod modClrScheme chgLayout">
        <pc:chgData name="Matthias Pollinger" userId="bb6e001a-9d8c-432e-a1de-0d4ffeb55717" providerId="ADAL" clId="{337EFF8B-6683-44CE-88CA-11732EF1EDE7}" dt="2020-10-21T10:58:40.151" v="46" actId="700"/>
        <pc:sldMkLst>
          <pc:docMk/>
          <pc:sldMk cId="3051874208" sldId="262"/>
        </pc:sldMkLst>
        <pc:spChg chg="mod ord">
          <ac:chgData name="Matthias Pollinger" userId="bb6e001a-9d8c-432e-a1de-0d4ffeb55717" providerId="ADAL" clId="{337EFF8B-6683-44CE-88CA-11732EF1EDE7}" dt="2020-10-21T10:58:40.151" v="46" actId="700"/>
          <ac:spMkLst>
            <pc:docMk/>
            <pc:sldMk cId="3051874208" sldId="262"/>
            <ac:spMk id="2" creationId="{00000000-0000-0000-0000-000000000000}"/>
          </ac:spMkLst>
        </pc:spChg>
        <pc:spChg chg="mod ord">
          <ac:chgData name="Matthias Pollinger" userId="bb6e001a-9d8c-432e-a1de-0d4ffeb55717" providerId="ADAL" clId="{337EFF8B-6683-44CE-88CA-11732EF1EDE7}" dt="2020-10-21T10:58:40.151" v="46" actId="700"/>
          <ac:spMkLst>
            <pc:docMk/>
            <pc:sldMk cId="3051874208" sldId="262"/>
            <ac:spMk id="4" creationId="{00000000-0000-0000-0000-000000000000}"/>
          </ac:spMkLst>
        </pc:spChg>
        <pc:spChg chg="mod ord">
          <ac:chgData name="Matthias Pollinger" userId="bb6e001a-9d8c-432e-a1de-0d4ffeb55717" providerId="ADAL" clId="{337EFF8B-6683-44CE-88CA-11732EF1EDE7}" dt="2020-10-21T10:58:40.151" v="46" actId="700"/>
          <ac:spMkLst>
            <pc:docMk/>
            <pc:sldMk cId="3051874208" sldId="262"/>
            <ac:spMk id="9" creationId="{00000000-0000-0000-0000-000000000000}"/>
          </ac:spMkLst>
        </pc:spChg>
      </pc:sldChg>
      <pc:sldChg chg="addSp delSp modSp add mod modClrScheme chgLayout">
        <pc:chgData name="Matthias Pollinger" userId="bb6e001a-9d8c-432e-a1de-0d4ffeb55717" providerId="ADAL" clId="{337EFF8B-6683-44CE-88CA-11732EF1EDE7}" dt="2020-10-21T11:02:15.652" v="67" actId="1076"/>
        <pc:sldMkLst>
          <pc:docMk/>
          <pc:sldMk cId="1351427832" sldId="264"/>
        </pc:sldMkLst>
        <pc:spChg chg="mod ord">
          <ac:chgData name="Matthias Pollinger" userId="bb6e001a-9d8c-432e-a1de-0d4ffeb55717" providerId="ADAL" clId="{337EFF8B-6683-44CE-88CA-11732EF1EDE7}" dt="2020-10-21T11:01:43.152" v="56" actId="700"/>
          <ac:spMkLst>
            <pc:docMk/>
            <pc:sldMk cId="1351427832" sldId="264"/>
            <ac:spMk id="2" creationId="{00000000-0000-0000-0000-000000000000}"/>
          </ac:spMkLst>
        </pc:spChg>
        <pc:spChg chg="mod ord">
          <ac:chgData name="Matthias Pollinger" userId="bb6e001a-9d8c-432e-a1de-0d4ffeb55717" providerId="ADAL" clId="{337EFF8B-6683-44CE-88CA-11732EF1EDE7}" dt="2020-10-21T11:01:43.152" v="56" actId="700"/>
          <ac:spMkLst>
            <pc:docMk/>
            <pc:sldMk cId="1351427832" sldId="264"/>
            <ac:spMk id="3" creationId="{00000000-0000-0000-0000-000000000000}"/>
          </ac:spMkLst>
        </pc:spChg>
        <pc:spChg chg="mod ord">
          <ac:chgData name="Matthias Pollinger" userId="bb6e001a-9d8c-432e-a1de-0d4ffeb55717" providerId="ADAL" clId="{337EFF8B-6683-44CE-88CA-11732EF1EDE7}" dt="2020-10-21T11:01:43.152" v="56" actId="700"/>
          <ac:spMkLst>
            <pc:docMk/>
            <pc:sldMk cId="1351427832" sldId="264"/>
            <ac:spMk id="4" creationId="{00000000-0000-0000-0000-000000000000}"/>
          </ac:spMkLst>
        </pc:spChg>
        <pc:spChg chg="del mod">
          <ac:chgData name="Matthias Pollinger" userId="bb6e001a-9d8c-432e-a1de-0d4ffeb55717" providerId="ADAL" clId="{337EFF8B-6683-44CE-88CA-11732EF1EDE7}" dt="2020-10-21T11:01:48.060" v="58" actId="21"/>
          <ac:spMkLst>
            <pc:docMk/>
            <pc:sldMk cId="1351427832" sldId="264"/>
            <ac:spMk id="6" creationId="{00000000-0000-0000-0000-000000000000}"/>
          </ac:spMkLst>
        </pc:spChg>
        <pc:spChg chg="add del mod ord">
          <ac:chgData name="Matthias Pollinger" userId="bb6e001a-9d8c-432e-a1de-0d4ffeb55717" providerId="ADAL" clId="{337EFF8B-6683-44CE-88CA-11732EF1EDE7}" dt="2020-10-21T11:02:03.060" v="64" actId="22"/>
          <ac:spMkLst>
            <pc:docMk/>
            <pc:sldMk cId="1351427832" sldId="264"/>
            <ac:spMk id="7" creationId="{6841FF07-B62D-4237-A09C-4FA5FDD0A4EB}"/>
          </ac:spMkLst>
        </pc:spChg>
        <pc:spChg chg="add del mod ord">
          <ac:chgData name="Matthias Pollinger" userId="bb6e001a-9d8c-432e-a1de-0d4ffeb55717" providerId="ADAL" clId="{337EFF8B-6683-44CE-88CA-11732EF1EDE7}" dt="2020-10-21T11:01:50.950" v="59" actId="22"/>
          <ac:spMkLst>
            <pc:docMk/>
            <pc:sldMk cId="1351427832" sldId="264"/>
            <ac:spMk id="8" creationId="{B41BC60A-3798-4759-8F40-39503C173C9E}"/>
          </ac:spMkLst>
        </pc:spChg>
        <pc:picChg chg="del mod">
          <ac:chgData name="Matthias Pollinger" userId="bb6e001a-9d8c-432e-a1de-0d4ffeb55717" providerId="ADAL" clId="{337EFF8B-6683-44CE-88CA-11732EF1EDE7}" dt="2020-10-21T11:01:58.952" v="62" actId="21"/>
          <ac:picMkLst>
            <pc:docMk/>
            <pc:sldMk cId="1351427832" sldId="264"/>
            <ac:picMk id="5" creationId="{00000000-0000-0000-0000-000000000000}"/>
          </ac:picMkLst>
        </pc:picChg>
        <pc:picChg chg="add mod ord">
          <ac:chgData name="Matthias Pollinger" userId="bb6e001a-9d8c-432e-a1de-0d4ffeb55717" providerId="ADAL" clId="{337EFF8B-6683-44CE-88CA-11732EF1EDE7}" dt="2020-10-21T11:02:15.652" v="67" actId="1076"/>
          <ac:picMkLst>
            <pc:docMk/>
            <pc:sldMk cId="1351427832" sldId="264"/>
            <ac:picMk id="10" creationId="{643AD477-8235-49AA-98AC-8A4FDFD9ACEB}"/>
          </ac:picMkLst>
        </pc:picChg>
        <pc:picChg chg="add mod ord">
          <ac:chgData name="Matthias Pollinger" userId="bb6e001a-9d8c-432e-a1de-0d4ffeb55717" providerId="ADAL" clId="{337EFF8B-6683-44CE-88CA-11732EF1EDE7}" dt="2020-10-21T11:02:12.052" v="66" actId="14100"/>
          <ac:picMkLst>
            <pc:docMk/>
            <pc:sldMk cId="1351427832" sldId="264"/>
            <ac:picMk id="12" creationId="{35D50CF2-2067-404B-80E0-0A62AFF2CE54}"/>
          </ac:picMkLst>
        </pc:picChg>
      </pc:sldChg>
      <pc:sldChg chg="add">
        <pc:chgData name="Matthias Pollinger" userId="bb6e001a-9d8c-432e-a1de-0d4ffeb55717" providerId="ADAL" clId="{337EFF8B-6683-44CE-88CA-11732EF1EDE7}" dt="2020-10-21T10:44:26.423" v="18"/>
        <pc:sldMkLst>
          <pc:docMk/>
          <pc:sldMk cId="678758928" sldId="265"/>
        </pc:sldMkLst>
      </pc:sldChg>
      <pc:sldChg chg="addSp modSp add">
        <pc:chgData name="Matthias Pollinger" userId="bb6e001a-9d8c-432e-a1de-0d4ffeb55717" providerId="ADAL" clId="{337EFF8B-6683-44CE-88CA-11732EF1EDE7}" dt="2020-10-21T11:02:43.657" v="68" actId="164"/>
        <pc:sldMkLst>
          <pc:docMk/>
          <pc:sldMk cId="929134791" sldId="266"/>
        </pc:sldMkLst>
        <pc:spChg chg="mod">
          <ac:chgData name="Matthias Pollinger" userId="bb6e001a-9d8c-432e-a1de-0d4ffeb55717" providerId="ADAL" clId="{337EFF8B-6683-44CE-88CA-11732EF1EDE7}" dt="2020-10-21T11:02:43.657" v="68" actId="164"/>
          <ac:spMkLst>
            <pc:docMk/>
            <pc:sldMk cId="929134791" sldId="266"/>
            <ac:spMk id="5" creationId="{00000000-0000-0000-0000-000000000000}"/>
          </ac:spMkLst>
        </pc:spChg>
        <pc:grpChg chg="add mod">
          <ac:chgData name="Matthias Pollinger" userId="bb6e001a-9d8c-432e-a1de-0d4ffeb55717" providerId="ADAL" clId="{337EFF8B-6683-44CE-88CA-11732EF1EDE7}" dt="2020-10-21T11:02:43.657" v="68" actId="164"/>
          <ac:grpSpMkLst>
            <pc:docMk/>
            <pc:sldMk cId="929134791" sldId="266"/>
            <ac:grpSpMk id="2" creationId="{07EDDD29-EE84-4527-A0CA-CD16E0CE404D}"/>
          </ac:grpSpMkLst>
        </pc:grpChg>
        <pc:picChg chg="mod">
          <ac:chgData name="Matthias Pollinger" userId="bb6e001a-9d8c-432e-a1de-0d4ffeb55717" providerId="ADAL" clId="{337EFF8B-6683-44CE-88CA-11732EF1EDE7}" dt="2020-10-21T11:02:43.657" v="68" actId="164"/>
          <ac:picMkLst>
            <pc:docMk/>
            <pc:sldMk cId="929134791" sldId="266"/>
            <ac:picMk id="8" creationId="{42BEBF41-6CA4-C44D-8065-342FDD9E5D9D}"/>
          </ac:picMkLst>
        </pc:picChg>
      </pc:sldChg>
      <pc:sldChg chg="addSp modSp add mod modClrScheme chgLayout">
        <pc:chgData name="Matthias Pollinger" userId="bb6e001a-9d8c-432e-a1de-0d4ffeb55717" providerId="ADAL" clId="{337EFF8B-6683-44CE-88CA-11732EF1EDE7}" dt="2020-10-21T11:03:02.102" v="73" actId="404"/>
        <pc:sldMkLst>
          <pc:docMk/>
          <pc:sldMk cId="3903478227" sldId="267"/>
        </pc:sldMkLst>
        <pc:spChg chg="add mod ord">
          <ac:chgData name="Matthias Pollinger" userId="bb6e001a-9d8c-432e-a1de-0d4ffeb55717" providerId="ADAL" clId="{337EFF8B-6683-44CE-88CA-11732EF1EDE7}" dt="2020-10-21T11:03:02.102" v="73" actId="404"/>
          <ac:spMkLst>
            <pc:docMk/>
            <pc:sldMk cId="3903478227" sldId="267"/>
            <ac:spMk id="2" creationId="{9DCFDC4B-4902-4D2C-B411-25EA653999C5}"/>
          </ac:spMkLst>
        </pc:spChg>
        <pc:spChg chg="mod ord">
          <ac:chgData name="Matthias Pollinger" userId="bb6e001a-9d8c-432e-a1de-0d4ffeb55717" providerId="ADAL" clId="{337EFF8B-6683-44CE-88CA-11732EF1EDE7}" dt="2020-10-21T11:02:56.770" v="71" actId="700"/>
          <ac:spMkLst>
            <pc:docMk/>
            <pc:sldMk cId="3903478227" sldId="267"/>
            <ac:spMk id="3" creationId="{00000000-0000-0000-0000-000000000000}"/>
          </ac:spMkLst>
        </pc:spChg>
        <pc:spChg chg="mod ord">
          <ac:chgData name="Matthias Pollinger" userId="bb6e001a-9d8c-432e-a1de-0d4ffeb55717" providerId="ADAL" clId="{337EFF8B-6683-44CE-88CA-11732EF1EDE7}" dt="2020-10-21T11:02:56.770" v="71" actId="700"/>
          <ac:spMkLst>
            <pc:docMk/>
            <pc:sldMk cId="3903478227" sldId="267"/>
            <ac:spMk id="4" creationId="{00000000-0000-0000-0000-000000000000}"/>
          </ac:spMkLst>
        </pc:spChg>
        <pc:spChg chg="mod ord">
          <ac:chgData name="Matthias Pollinger" userId="bb6e001a-9d8c-432e-a1de-0d4ffeb55717" providerId="ADAL" clId="{337EFF8B-6683-44CE-88CA-11732EF1EDE7}" dt="2020-10-21T11:02:56.770" v="71" actId="700"/>
          <ac:spMkLst>
            <pc:docMk/>
            <pc:sldMk cId="3903478227" sldId="267"/>
            <ac:spMk id="5" creationId="{00000000-0000-0000-0000-000000000000}"/>
          </ac:spMkLst>
        </pc:spChg>
      </pc:sldChg>
      <pc:sldChg chg="addSp modSp add mod modClrScheme modAnim chgLayout">
        <pc:chgData name="Matthias Pollinger" userId="bb6e001a-9d8c-432e-a1de-0d4ffeb55717" providerId="ADAL" clId="{337EFF8B-6683-44CE-88CA-11732EF1EDE7}" dt="2020-10-21T11:03:44.010" v="82" actId="1076"/>
        <pc:sldMkLst>
          <pc:docMk/>
          <pc:sldMk cId="2698448144" sldId="268"/>
        </pc:sldMkLst>
        <pc:spChg chg="add mod ord">
          <ac:chgData name="Matthias Pollinger" userId="bb6e001a-9d8c-432e-a1de-0d4ffeb55717" providerId="ADAL" clId="{337EFF8B-6683-44CE-88CA-11732EF1EDE7}" dt="2020-10-21T11:03:27.336" v="78" actId="20577"/>
          <ac:spMkLst>
            <pc:docMk/>
            <pc:sldMk cId="2698448144" sldId="268"/>
            <ac:spMk id="2" creationId="{87FB5761-CF40-44D7-B30E-1D13528167D2}"/>
          </ac:spMkLst>
        </pc:spChg>
        <pc:spChg chg="mod ord">
          <ac:chgData name="Matthias Pollinger" userId="bb6e001a-9d8c-432e-a1de-0d4ffeb55717" providerId="ADAL" clId="{337EFF8B-6683-44CE-88CA-11732EF1EDE7}" dt="2020-10-21T11:03:23.345" v="76" actId="700"/>
          <ac:spMkLst>
            <pc:docMk/>
            <pc:sldMk cId="2698448144" sldId="268"/>
            <ac:spMk id="3" creationId="{00000000-0000-0000-0000-000000000000}"/>
          </ac:spMkLst>
        </pc:spChg>
        <pc:spChg chg="mod ord">
          <ac:chgData name="Matthias Pollinger" userId="bb6e001a-9d8c-432e-a1de-0d4ffeb55717" providerId="ADAL" clId="{337EFF8B-6683-44CE-88CA-11732EF1EDE7}" dt="2020-10-21T11:03:23.345" v="76" actId="700"/>
          <ac:spMkLst>
            <pc:docMk/>
            <pc:sldMk cId="2698448144" sldId="268"/>
            <ac:spMk id="4" creationId="{00000000-0000-0000-0000-000000000000}"/>
          </ac:spMkLst>
        </pc:spChg>
        <pc:spChg chg="mod ord">
          <ac:chgData name="Matthias Pollinger" userId="bb6e001a-9d8c-432e-a1de-0d4ffeb55717" providerId="ADAL" clId="{337EFF8B-6683-44CE-88CA-11732EF1EDE7}" dt="2020-10-21T11:03:37.670" v="81" actId="5793"/>
          <ac:spMkLst>
            <pc:docMk/>
            <pc:sldMk cId="2698448144" sldId="268"/>
            <ac:spMk id="5" creationId="{00000000-0000-0000-0000-000000000000}"/>
          </ac:spMkLst>
        </pc:spChg>
        <pc:spChg chg="mod">
          <ac:chgData name="Matthias Pollinger" userId="bb6e001a-9d8c-432e-a1de-0d4ffeb55717" providerId="ADAL" clId="{337EFF8B-6683-44CE-88CA-11732EF1EDE7}" dt="2020-10-21T11:03:44.010" v="82" actId="1076"/>
          <ac:spMkLst>
            <pc:docMk/>
            <pc:sldMk cId="2698448144" sldId="268"/>
            <ac:spMk id="7" creationId="{00000000-0000-0000-0000-000000000000}"/>
          </ac:spMkLst>
        </pc:spChg>
      </pc:sldChg>
      <pc:sldChg chg="addSp modSp add mod">
        <pc:chgData name="Matthias Pollinger" userId="bb6e001a-9d8c-432e-a1de-0d4ffeb55717" providerId="ADAL" clId="{337EFF8B-6683-44CE-88CA-11732EF1EDE7}" dt="2020-10-21T11:04:11.710" v="84" actId="14100"/>
        <pc:sldMkLst>
          <pc:docMk/>
          <pc:sldMk cId="464228586" sldId="269"/>
        </pc:sldMkLst>
        <pc:spChg chg="mod">
          <ac:chgData name="Matthias Pollinger" userId="bb6e001a-9d8c-432e-a1de-0d4ffeb55717" providerId="ADAL" clId="{337EFF8B-6683-44CE-88CA-11732EF1EDE7}" dt="2020-10-21T11:03:59.720" v="83" actId="164"/>
          <ac:spMkLst>
            <pc:docMk/>
            <pc:sldMk cId="464228586" sldId="269"/>
            <ac:spMk id="8" creationId="{00000000-0000-0000-0000-000000000000}"/>
          </ac:spMkLst>
        </pc:spChg>
        <pc:grpChg chg="add mod">
          <ac:chgData name="Matthias Pollinger" userId="bb6e001a-9d8c-432e-a1de-0d4ffeb55717" providerId="ADAL" clId="{337EFF8B-6683-44CE-88CA-11732EF1EDE7}" dt="2020-10-21T11:04:11.710" v="84" actId="14100"/>
          <ac:grpSpMkLst>
            <pc:docMk/>
            <pc:sldMk cId="464228586" sldId="269"/>
            <ac:grpSpMk id="3" creationId="{52BD8681-66B0-47A1-B3EF-19903A1BC741}"/>
          </ac:grpSpMkLst>
        </pc:grpChg>
        <pc:picChg chg="mod">
          <ac:chgData name="Matthias Pollinger" userId="bb6e001a-9d8c-432e-a1de-0d4ffeb55717" providerId="ADAL" clId="{337EFF8B-6683-44CE-88CA-11732EF1EDE7}" dt="2020-10-21T11:03:59.720" v="83" actId="164"/>
          <ac:picMkLst>
            <pc:docMk/>
            <pc:sldMk cId="464228586" sldId="269"/>
            <ac:picMk id="4098" creationId="{00000000-0000-0000-0000-000000000000}"/>
          </ac:picMkLst>
        </pc:picChg>
      </pc:sldChg>
      <pc:sldChg chg="modSp mod">
        <pc:chgData name="Matthias Pollinger" userId="bb6e001a-9d8c-432e-a1de-0d4ffeb55717" providerId="ADAL" clId="{337EFF8B-6683-44CE-88CA-11732EF1EDE7}" dt="2020-10-21T11:32:48.925" v="252" actId="20577"/>
        <pc:sldMkLst>
          <pc:docMk/>
          <pc:sldMk cId="320946280" sldId="327"/>
        </pc:sldMkLst>
        <pc:spChg chg="mod">
          <ac:chgData name="Matthias Pollinger" userId="bb6e001a-9d8c-432e-a1de-0d4ffeb55717" providerId="ADAL" clId="{337EFF8B-6683-44CE-88CA-11732EF1EDE7}" dt="2020-10-21T11:32:48.925" v="252" actId="20577"/>
          <ac:spMkLst>
            <pc:docMk/>
            <pc:sldMk cId="320946280" sldId="327"/>
            <ac:spMk id="2" creationId="{41AAB17F-D32C-4E80-B5FD-858DA82FC474}"/>
          </ac:spMkLst>
        </pc:spChg>
      </pc:sldChg>
      <pc:sldChg chg="modSp mod">
        <pc:chgData name="Matthias Pollinger" userId="bb6e001a-9d8c-432e-a1de-0d4ffeb55717" providerId="ADAL" clId="{337EFF8B-6683-44CE-88CA-11732EF1EDE7}" dt="2020-10-21T10:44:12.719" v="17" actId="20577"/>
        <pc:sldMkLst>
          <pc:docMk/>
          <pc:sldMk cId="704159972" sldId="328"/>
        </pc:sldMkLst>
        <pc:spChg chg="mod">
          <ac:chgData name="Matthias Pollinger" userId="bb6e001a-9d8c-432e-a1de-0d4ffeb55717" providerId="ADAL" clId="{337EFF8B-6683-44CE-88CA-11732EF1EDE7}" dt="2020-10-21T10:44:12.719" v="17" actId="20577"/>
          <ac:spMkLst>
            <pc:docMk/>
            <pc:sldMk cId="704159972" sldId="328"/>
            <ac:spMk id="7" creationId="{00000000-0000-0000-0000-000000000000}"/>
          </ac:spMkLst>
        </pc:spChg>
        <pc:spChg chg="mod">
          <ac:chgData name="Matthias Pollinger" userId="bb6e001a-9d8c-432e-a1de-0d4ffeb55717" providerId="ADAL" clId="{337EFF8B-6683-44CE-88CA-11732EF1EDE7}" dt="2020-10-21T10:44:05.819" v="3" actId="20577"/>
          <ac:spMkLst>
            <pc:docMk/>
            <pc:sldMk cId="704159972" sldId="328"/>
            <ac:spMk id="9" creationId="{162DC94C-9AFD-47A2-B82E-4078AA867EDE}"/>
          </ac:spMkLst>
        </pc:spChg>
      </pc:sldChg>
      <pc:sldChg chg="modSp mod">
        <pc:chgData name="Matthias Pollinger" userId="bb6e001a-9d8c-432e-a1de-0d4ffeb55717" providerId="ADAL" clId="{337EFF8B-6683-44CE-88CA-11732EF1EDE7}" dt="2020-10-21T11:31:46.695" v="204" actId="20577"/>
        <pc:sldMkLst>
          <pc:docMk/>
          <pc:sldMk cId="4282831273" sldId="331"/>
        </pc:sldMkLst>
        <pc:spChg chg="mod">
          <ac:chgData name="Matthias Pollinger" userId="bb6e001a-9d8c-432e-a1de-0d4ffeb55717" providerId="ADAL" clId="{337EFF8B-6683-44CE-88CA-11732EF1EDE7}" dt="2020-10-21T11:31:46.695" v="204" actId="20577"/>
          <ac:spMkLst>
            <pc:docMk/>
            <pc:sldMk cId="4282831273" sldId="331"/>
            <ac:spMk id="2" creationId="{41AAB17F-D32C-4E80-B5FD-858DA82FC474}"/>
          </ac:spMkLst>
        </pc:spChg>
      </pc:sldChg>
      <pc:sldMasterChg chg="modSldLayout">
        <pc:chgData name="Matthias Pollinger" userId="bb6e001a-9d8c-432e-a1de-0d4ffeb55717" providerId="ADAL" clId="{337EFF8B-6683-44CE-88CA-11732EF1EDE7}" dt="2020-10-21T10:47:35.885" v="19" actId="478"/>
        <pc:sldMasterMkLst>
          <pc:docMk/>
          <pc:sldMasterMk cId="0" sldId="2147483660"/>
        </pc:sldMasterMkLst>
        <pc:sldLayoutChg chg="delSp mod">
          <pc:chgData name="Matthias Pollinger" userId="bb6e001a-9d8c-432e-a1de-0d4ffeb55717" providerId="ADAL" clId="{337EFF8B-6683-44CE-88CA-11732EF1EDE7}" dt="2020-10-21T10:47:35.885" v="19" actId="478"/>
          <pc:sldLayoutMkLst>
            <pc:docMk/>
            <pc:sldMasterMk cId="0" sldId="2147483660"/>
            <pc:sldLayoutMk cId="2032716103" sldId="2147483676"/>
          </pc:sldLayoutMkLst>
          <pc:picChg chg="del">
            <ac:chgData name="Matthias Pollinger" userId="bb6e001a-9d8c-432e-a1de-0d4ffeb55717" providerId="ADAL" clId="{337EFF8B-6683-44CE-88CA-11732EF1EDE7}" dt="2020-10-21T10:47:35.885" v="19" actId="478"/>
            <ac:picMkLst>
              <pc:docMk/>
              <pc:sldMasterMk cId="0" sldId="2147483660"/>
              <pc:sldLayoutMk cId="2032716103" sldId="2147483676"/>
              <ac:picMk id="7" creationId="{4BC9D307-FCE1-A046-8E73-D49C6609C712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9E24CA49-D0AF-C243-ABC7-BA8CE679643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D92F57F-57C1-D44D-849E-1A9EF8E2FC0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ED5537-8960-5345-9676-6A014C1001AA}" type="datetimeFigureOut">
              <a:rPr lang="de-DE" smtClean="0"/>
              <a:t>21.10.20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536374D-DD61-FF48-B6FD-CF7AF51CED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5445D95-BDB8-C044-B780-EE58A00EF7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D358C9-E22C-AD4F-B815-9935829B397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81861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EE1D88-0E6A-4539-9D35-3D390C4BC5E1}" type="datetimeFigureOut">
              <a:rPr lang="de-DE" smtClean="0"/>
              <a:t>21.10.20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24071B-1E21-49AC-A8E1-A6A2B915F8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2198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4FCFC-8990-44CC-B86C-6FBF5AB72637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56595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4071B-1E21-49AC-A8E1-A6A2B915F8F7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9466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gradFill flip="none" rotWithShape="1">
          <a:gsLst>
            <a:gs pos="0">
              <a:srgbClr val="B8B4AD">
                <a:lumMod val="56000"/>
              </a:srgbClr>
            </a:gs>
            <a:gs pos="68000">
              <a:srgbClr val="313130">
                <a:lumMod val="100000"/>
                <a:alpha val="98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230383D4-9E6E-F742-87EC-3CF28B436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7443" y="2944244"/>
            <a:ext cx="1572986" cy="1572986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36000"/>
              </a:prstClr>
            </a:outerShdw>
          </a:effectLst>
        </p:spPr>
      </p:pic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56D0CF8-833C-433D-9E79-C579812850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4675" y="487363"/>
            <a:ext cx="9513888" cy="227012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2894" y="301050"/>
            <a:ext cx="8364432" cy="959160"/>
          </a:xfrm>
        </p:spPr>
        <p:txBody>
          <a:bodyPr anchor="ctr">
            <a:normAutofit/>
          </a:bodyPr>
          <a:lstStyle>
            <a:lvl1pPr algn="l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7128934" y="6889151"/>
            <a:ext cx="3118908" cy="402567"/>
          </a:xfrm>
          <a:prstGeom prst="rect">
            <a:avLst/>
          </a:prstGeo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10/21/20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712894" y="6888938"/>
            <a:ext cx="6339655" cy="402567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‹Nr.›</a:t>
            </a:fld>
            <a:endParaRPr kumimoji="0" lang="en-US">
              <a:solidFill>
                <a:srgbClr val="FFFFFF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712893" y="1932323"/>
            <a:ext cx="1871345" cy="47888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56458" tIns="208611" rIns="156458" bIns="104306">
            <a:normAutofit/>
          </a:bodyPr>
          <a:lstStyle>
            <a:lvl1pPr marL="0" indent="0">
              <a:spcAft>
                <a:spcPts val="1141"/>
              </a:spcAft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sz="14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endParaRPr kumimoji="0" lang="en-US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2762462" y="1932323"/>
            <a:ext cx="7485380" cy="4872814"/>
          </a:xfrm>
        </p:spPr>
        <p:txBody>
          <a:bodyPr/>
          <a:lstStyle/>
          <a:p>
            <a:pPr lvl="0" eaLnBrk="1" latinLnBrk="0" hangingPunct="1"/>
            <a:endParaRPr dirty="0"/>
          </a:p>
          <a:p>
            <a:pPr lvl="1" eaLnBrk="1" latinLnBrk="0" hangingPunct="1"/>
            <a:endParaRPr dirty="0"/>
          </a:p>
          <a:p>
            <a:pPr lvl="2" eaLnBrk="1" latinLnBrk="0" hangingPunct="1"/>
            <a:endParaRPr dirty="0"/>
          </a:p>
          <a:p>
            <a:pPr lvl="3" eaLnBrk="1" latinLnBrk="0" hangingPunct="1"/>
            <a:endParaRPr dirty="0"/>
          </a:p>
          <a:p>
            <a:pPr lvl="4" eaLnBrk="1" latinLnBrk="0" hangingPunct="1"/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610979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871345" y="6049011"/>
            <a:ext cx="8554720" cy="756126"/>
          </a:xfrm>
        </p:spPr>
        <p:txBody>
          <a:bodyPr/>
          <a:lstStyle>
            <a:lvl1pPr marL="0" indent="0">
              <a:buFontTx/>
              <a:buNone/>
              <a:defRPr sz="1900"/>
            </a:lvl1pPr>
            <a:lvl2pPr>
              <a:buFontTx/>
              <a:buNone/>
              <a:defRPr sz="1400"/>
            </a:lvl2pPr>
            <a:lvl3pPr>
              <a:buFontTx/>
              <a:buNone/>
              <a:defRPr sz="1100"/>
            </a:lvl3pPr>
            <a:lvl4pPr>
              <a:buFontTx/>
              <a:buNone/>
              <a:defRPr sz="1000"/>
            </a:lvl4pPr>
            <a:lvl5pPr>
              <a:buFontTx/>
              <a:buNone/>
              <a:defRPr sz="1000"/>
            </a:lvl5pPr>
          </a:lstStyle>
          <a:p>
            <a:pPr lvl="0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 bwMode="white">
          <a:xfrm>
            <a:off x="-10693" y="5040842"/>
            <a:ext cx="10693400" cy="97792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-10693" y="5141659"/>
            <a:ext cx="1710944" cy="78637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eck 9"/>
          <p:cNvSpPr/>
          <p:nvPr/>
        </p:nvSpPr>
        <p:spPr>
          <a:xfrm>
            <a:off x="1807185" y="5131577"/>
            <a:ext cx="8886215" cy="786371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71345" y="5124856"/>
            <a:ext cx="8554720" cy="756126"/>
          </a:xfrm>
        </p:spPr>
        <p:txBody>
          <a:bodyPr anchor="ctr"/>
          <a:lstStyle>
            <a:lvl1pPr algn="l">
              <a:buNone/>
              <a:defRPr sz="3200" b="0">
                <a:solidFill>
                  <a:srgbClr val="FFFFFF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11" name="Rechteck 10"/>
          <p:cNvSpPr/>
          <p:nvPr/>
        </p:nvSpPr>
        <p:spPr bwMode="white">
          <a:xfrm>
            <a:off x="1693122" y="0"/>
            <a:ext cx="117627" cy="757134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>
          <a:xfrm>
            <a:off x="7307157" y="6889151"/>
            <a:ext cx="3118908" cy="402567"/>
          </a:xfrm>
          <a:prstGeom prst="rect">
            <a:avLst/>
          </a:prstGeom>
        </p:spPr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10/21/20</a:t>
            </a:fld>
            <a:endParaRPr lang="en-US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1"/>
          </p:nvPr>
        </p:nvSpPr>
        <p:spPr>
          <a:xfrm>
            <a:off x="0" y="5145858"/>
            <a:ext cx="1693122" cy="731626"/>
          </a:xfrm>
        </p:spPr>
        <p:txBody>
          <a:bodyPr rtlCol="0"/>
          <a:lstStyle>
            <a:lvl1pPr>
              <a:defRPr sz="32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‹Nr.›</a:t>
            </a:fld>
            <a:endParaRPr kumimoji="0" lang="en-US" sz="3200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2"/>
          </p:nvPr>
        </p:nvSpPr>
        <p:spPr>
          <a:xfrm>
            <a:off x="1871345" y="6888938"/>
            <a:ext cx="5346700" cy="402567"/>
          </a:xfrm>
          <a:prstGeom prst="rect">
            <a:avLst/>
          </a:prstGeom>
        </p:spPr>
        <p:txBody>
          <a:bodyPr rtlCol="0"/>
          <a:lstStyle/>
          <a:p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825007" y="0"/>
            <a:ext cx="8868393" cy="5037481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700"/>
            </a:lvl1pPr>
          </a:lstStyle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2893" y="252042"/>
            <a:ext cx="8412057" cy="1092182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7128934" y="6889151"/>
            <a:ext cx="3118908" cy="402567"/>
          </a:xfrm>
          <a:prstGeom prst="rect">
            <a:avLst/>
          </a:prstGeo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10/21/20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12894" y="6888938"/>
            <a:ext cx="6339655" cy="402567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‹Nr.›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663603" y="1714500"/>
            <a:ext cx="2584238" cy="5039880"/>
          </a:xfrm>
        </p:spPr>
        <p:txBody>
          <a:bodyPr vert="eaVert"/>
          <a:lstStyle/>
          <a:p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4670" y="1714500"/>
            <a:ext cx="6505152" cy="5039880"/>
          </a:xfrm>
        </p:spPr>
        <p:txBody>
          <a:bodyPr vert="eaVert"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7663604" y="6889154"/>
            <a:ext cx="2584238" cy="402567"/>
          </a:xfrm>
          <a:prstGeom prst="rect">
            <a:avLst/>
          </a:prstGeo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10/21/20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34672" y="6888939"/>
            <a:ext cx="6517879" cy="402567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7" name="Rechteck 6"/>
          <p:cNvSpPr/>
          <p:nvPr/>
        </p:nvSpPr>
        <p:spPr bwMode="white">
          <a:xfrm>
            <a:off x="7129305" y="0"/>
            <a:ext cx="374269" cy="7561263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7182772" y="672112"/>
            <a:ext cx="267335" cy="6889151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7182772" y="0"/>
            <a:ext cx="267335" cy="588098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 rot="5400000">
            <a:off x="7022391" y="151099"/>
            <a:ext cx="588098" cy="285901"/>
          </a:xfrm>
        </p:spPr>
        <p:txBody>
          <a:bodyPr/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‹Nr.›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6458" y="252042"/>
            <a:ext cx="9534948" cy="1092182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‹Nr.›</a:t>
            </a:fld>
            <a:endParaRPr kumimoji="0" lang="en-US">
              <a:solidFill>
                <a:srgbClr val="FFFFFF"/>
              </a:solidFill>
            </a:endParaRPr>
          </a:p>
        </p:txBody>
      </p:sp>
      <p:sp>
        <p:nvSpPr>
          <p:cNvPr id="8" name="Inhaltsplatzhalter 7"/>
          <p:cNvSpPr>
            <a:spLocks noGrp="1"/>
          </p:cNvSpPr>
          <p:nvPr>
            <p:ph sz="quarter" idx="1"/>
          </p:nvPr>
        </p:nvSpPr>
        <p:spPr>
          <a:xfrm>
            <a:off x="716458" y="1764295"/>
            <a:ext cx="9534948" cy="4956828"/>
          </a:xfrm>
        </p:spPr>
        <p:txBody>
          <a:bodyPr/>
          <a:lstStyle/>
          <a:p>
            <a:pPr lvl="0" eaLnBrk="1" latinLnBrk="0" hangingPunct="1"/>
            <a:endParaRPr dirty="0"/>
          </a:p>
          <a:p>
            <a:pPr lvl="1" eaLnBrk="1" latinLnBrk="0" hangingPunct="1"/>
            <a:endParaRPr dirty="0"/>
          </a:p>
          <a:p>
            <a:pPr lvl="2" eaLnBrk="1" latinLnBrk="0" hangingPunct="1"/>
            <a:endParaRPr dirty="0"/>
          </a:p>
          <a:p>
            <a:pPr lvl="3" eaLnBrk="1" latinLnBrk="0" hangingPunct="1"/>
            <a:endParaRPr dirty="0"/>
          </a:p>
          <a:p>
            <a:pPr lvl="4" eaLnBrk="1" latinLnBrk="0" hangingPunct="1"/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032716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gradFill>
          <a:gsLst>
            <a:gs pos="0">
              <a:srgbClr val="B8B4AD">
                <a:lumMod val="56000"/>
              </a:srgbClr>
            </a:gs>
            <a:gs pos="68000">
              <a:srgbClr val="313130">
                <a:lumMod val="100000"/>
                <a:alpha val="98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EEF55E49-4A8A-4CBC-B874-56913EEE66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64" b="98746" l="1271" r="89932">
                        <a14:foregroundMark x1="10459" y1="62942" x2="10459" y2="62942"/>
                        <a14:foregroundMark x1="10753" y1="59635" x2="10948" y2="63626"/>
                        <a14:foregroundMark x1="12317" y1="88369" x2="14174" y2="89852"/>
                        <a14:foregroundMark x1="24927" y1="52109" x2="26784" y2="52566"/>
                        <a14:foregroundMark x1="35582" y1="59635" x2="37439" y2="61117"/>
                        <a14:foregroundMark x1="43597" y1="68187" x2="44379" y2="69327"/>
                        <a14:foregroundMark x1="47312" y1="85177" x2="47214" y2="89510"/>
                        <a14:foregroundMark x1="43304" y1="96579" x2="43500" y2="98746"/>
                        <a14:foregroundMark x1="5767" y1="84493" x2="5865" y2="85519"/>
                        <a14:foregroundMark x1="1857" y1="79019" x2="3324" y2="79704"/>
                        <a14:foregroundMark x1="1857" y1="96921" x2="1466" y2="97719"/>
                        <a14:foregroundMark x1="23656" y1="98632" x2="25220" y2="98632"/>
                        <a14:foregroundMark x1="1271" y1="73318" x2="1271" y2="76055"/>
                        <a14:foregroundMark x1="1857" y1="54618" x2="1857" y2="55872"/>
                        <a14:foregroundMark x1="9775" y1="51083" x2="10753" y2="514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54764"/>
            <a:ext cx="9817100" cy="841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4019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6458" y="252042"/>
            <a:ext cx="8384680" cy="109218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‹Nr.›</a:t>
            </a:fld>
            <a:endParaRPr kumimoji="0" lang="en-US">
              <a:solidFill>
                <a:srgbClr val="FFFFFF"/>
              </a:solidFill>
            </a:endParaRPr>
          </a:p>
        </p:txBody>
      </p:sp>
      <p:sp>
        <p:nvSpPr>
          <p:cNvPr id="8" name="Inhaltsplatzhalter 7"/>
          <p:cNvSpPr>
            <a:spLocks noGrp="1"/>
          </p:cNvSpPr>
          <p:nvPr>
            <p:ph sz="quarter" idx="1"/>
          </p:nvPr>
        </p:nvSpPr>
        <p:spPr>
          <a:xfrm>
            <a:off x="716458" y="1764295"/>
            <a:ext cx="5303342" cy="4956828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 eaLnBrk="1" latinLnBrk="0" hangingPunct="1"/>
            <a:endParaRPr dirty="0"/>
          </a:p>
          <a:p>
            <a:pPr lvl="1" eaLnBrk="1" latinLnBrk="0" hangingPunct="1"/>
            <a:endParaRPr dirty="0"/>
          </a:p>
          <a:p>
            <a:pPr lvl="2" eaLnBrk="1" latinLnBrk="0" hangingPunct="1"/>
            <a:endParaRPr dirty="0"/>
          </a:p>
          <a:p>
            <a:pPr lvl="3" eaLnBrk="1" latinLnBrk="0" hangingPunct="1"/>
            <a:endParaRPr dirty="0"/>
          </a:p>
          <a:p>
            <a:pPr lvl="4" eaLnBrk="1" latinLnBrk="0" hangingPunct="1"/>
            <a:endParaRPr kumimoji="0" lang="en-US" dirty="0"/>
          </a:p>
        </p:txBody>
      </p:sp>
      <p:sp>
        <p:nvSpPr>
          <p:cNvPr id="7" name="Inhaltsplatzhalter 7">
            <a:extLst>
              <a:ext uri="{FF2B5EF4-FFF2-40B4-BE49-F238E27FC236}">
                <a16:creationId xmlns:a16="http://schemas.microsoft.com/office/drawing/2014/main" id="{92E23FC0-EFBC-436A-A0C7-4941D9634C5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81773" y="1764295"/>
            <a:ext cx="3653607" cy="415073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 eaLnBrk="1" latinLnBrk="0" hangingPunct="1"/>
            <a:endParaRPr dirty="0"/>
          </a:p>
          <a:p>
            <a:pPr lvl="1" eaLnBrk="1" latinLnBrk="0" hangingPunct="1"/>
            <a:endParaRPr dirty="0"/>
          </a:p>
          <a:p>
            <a:pPr lvl="2" eaLnBrk="1" latinLnBrk="0" hangingPunct="1"/>
            <a:endParaRPr dirty="0"/>
          </a:p>
          <a:p>
            <a:pPr lvl="3" eaLnBrk="1" latinLnBrk="0" hangingPunct="1"/>
            <a:endParaRPr dirty="0"/>
          </a:p>
          <a:p>
            <a:pPr lvl="4" eaLnBrk="1" latinLnBrk="0" hangingPunct="1"/>
            <a:endParaRPr kumimoji="0" lang="en-US" dirty="0"/>
          </a:p>
        </p:txBody>
      </p:sp>
      <p:sp>
        <p:nvSpPr>
          <p:cNvPr id="9" name="Inhaltsplatzhalter 7">
            <a:extLst>
              <a:ext uri="{FF2B5EF4-FFF2-40B4-BE49-F238E27FC236}">
                <a16:creationId xmlns:a16="http://schemas.microsoft.com/office/drawing/2014/main" id="{A88330FD-CC9F-41EA-BF44-7C131A685DE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581773" y="6359173"/>
            <a:ext cx="3653607" cy="36195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 eaLnBrk="1" latinLnBrk="0" hangingPunct="1"/>
            <a:endParaRPr dirty="0"/>
          </a:p>
          <a:p>
            <a:pPr lvl="1" eaLnBrk="1" latinLnBrk="0" hangingPunct="1"/>
            <a:endParaRPr dirty="0"/>
          </a:p>
          <a:p>
            <a:pPr lvl="2" eaLnBrk="1" latinLnBrk="0" hangingPunct="1"/>
            <a:endParaRPr dirty="0"/>
          </a:p>
          <a:p>
            <a:pPr lvl="3" eaLnBrk="1" latinLnBrk="0" hangingPunct="1"/>
            <a:endParaRPr dirty="0"/>
          </a:p>
          <a:p>
            <a:pPr lvl="4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604011" y="3024506"/>
            <a:ext cx="8643831" cy="1844808"/>
          </a:xfrm>
        </p:spPr>
        <p:txBody>
          <a:bodyPr anchor="t"/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endParaRPr kumimoji="0" lang="en-US" dirty="0"/>
          </a:p>
        </p:txBody>
      </p:sp>
      <p:sp>
        <p:nvSpPr>
          <p:cNvPr id="7" name="Rechteck 6"/>
          <p:cNvSpPr/>
          <p:nvPr/>
        </p:nvSpPr>
        <p:spPr bwMode="white">
          <a:xfrm>
            <a:off x="0" y="1680280"/>
            <a:ext cx="10693400" cy="1260211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0" y="1764295"/>
            <a:ext cx="1514898" cy="1092182"/>
          </a:xfrm>
          <a:prstGeom prst="rect">
            <a:avLst/>
          </a:prstGeom>
          <a:solidFill>
            <a:srgbClr val="31313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1604010" y="1764295"/>
            <a:ext cx="9089390" cy="109218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4010" y="1764295"/>
            <a:ext cx="8911167" cy="1092182"/>
          </a:xfrm>
        </p:spPr>
        <p:txBody>
          <a:bodyPr>
            <a:normAutofit/>
          </a:bodyPr>
          <a:lstStyle>
            <a:lvl1pPr algn="l">
              <a:buNone/>
              <a:defRPr sz="3600" b="0" cap="none">
                <a:solidFill>
                  <a:srgbClr val="FFFFFF"/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>
          <a:xfrm>
            <a:off x="7128934" y="6889151"/>
            <a:ext cx="3118908" cy="402567"/>
          </a:xfrm>
          <a:prstGeom prst="rect">
            <a:avLst/>
          </a:prstGeo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10/21/20</a:t>
            </a:fld>
            <a:endParaRPr lang="en-US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2"/>
          </p:nvPr>
        </p:nvSpPr>
        <p:spPr>
          <a:xfrm>
            <a:off x="712894" y="6888938"/>
            <a:ext cx="6339655" cy="402567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1"/>
          </p:nvPr>
        </p:nvSpPr>
        <p:spPr>
          <a:xfrm>
            <a:off x="9490393" y="6904903"/>
            <a:ext cx="1514898" cy="911742"/>
          </a:xfrm>
        </p:spPr>
        <p:txBody>
          <a:bodyPr>
            <a:no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2893" y="252042"/>
            <a:ext cx="8373957" cy="1092182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712893" y="1752571"/>
            <a:ext cx="4544695" cy="2943254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5665843" y="1752571"/>
            <a:ext cx="4544695" cy="5040842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‹Nr.›</a:t>
            </a:fld>
            <a:endParaRPr kumimoji="0" lang="en-US"/>
          </a:p>
        </p:txBody>
      </p:sp>
      <p:sp>
        <p:nvSpPr>
          <p:cNvPr id="6" name="Inhaltsplatzhalter 8">
            <a:extLst>
              <a:ext uri="{FF2B5EF4-FFF2-40B4-BE49-F238E27FC236}">
                <a16:creationId xmlns:a16="http://schemas.microsoft.com/office/drawing/2014/main" id="{B3E7C991-BDFC-46E7-8849-BB9032F9F7C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12892" y="4791074"/>
            <a:ext cx="4544695" cy="2002339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782" y="301050"/>
            <a:ext cx="8472593" cy="959160"/>
          </a:xfrm>
        </p:spPr>
        <p:txBody>
          <a:bodyPr anchor="ctr"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712893" y="2688449"/>
            <a:ext cx="4544695" cy="3948660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4"/>
          </p:nvPr>
        </p:nvSpPr>
        <p:spPr>
          <a:xfrm>
            <a:off x="5614035" y="2688449"/>
            <a:ext cx="4544695" cy="3948660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‹Nr.›</a:t>
            </a:fld>
            <a:endParaRPr kumimoji="0" lang="en-US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"/>
          </p:nvPr>
        </p:nvSpPr>
        <p:spPr>
          <a:xfrm>
            <a:off x="712893" y="1932323"/>
            <a:ext cx="4544695" cy="705718"/>
          </a:xfrm>
          <a:solidFill>
            <a:srgbClr val="707173"/>
          </a:solidFill>
        </p:spPr>
        <p:txBody>
          <a:bodyPr rtlCol="0" anchor="ctr"/>
          <a:lstStyle>
            <a:lvl1pPr marL="0" indent="0">
              <a:buFontTx/>
              <a:buNone/>
              <a:defRPr sz="23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endParaRPr kumimoji="0" lang="en-US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3"/>
          </p:nvPr>
        </p:nvSpPr>
        <p:spPr>
          <a:xfrm>
            <a:off x="5614035" y="1932323"/>
            <a:ext cx="4544695" cy="705718"/>
          </a:xfrm>
          <a:solidFill>
            <a:srgbClr val="9C9E9F"/>
          </a:solidFill>
        </p:spPr>
        <p:txBody>
          <a:bodyPr rtlCol="0" anchor="ctr"/>
          <a:lstStyle>
            <a:lvl1pPr marL="0" indent="0">
              <a:buFontTx/>
              <a:buNone/>
              <a:defRPr sz="23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2893" y="252042"/>
            <a:ext cx="8393007" cy="1092182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‹Nr.›</a:t>
            </a:fld>
            <a:endParaRPr kumimoji="0"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7128934" y="6889151"/>
            <a:ext cx="3118908" cy="402567"/>
          </a:xfrm>
          <a:prstGeom prst="rect">
            <a:avLst/>
          </a:prstGeo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10/21/20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712894" y="6888938"/>
            <a:ext cx="6339655" cy="402567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0" y="6889151"/>
            <a:ext cx="623782" cy="42007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‹Nr.›</a:t>
            </a:fld>
            <a:endParaRPr kumimoji="0" lang="en-US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2894" y="301050"/>
            <a:ext cx="8364432" cy="959160"/>
          </a:xfrm>
        </p:spPr>
        <p:txBody>
          <a:bodyPr anchor="ctr">
            <a:normAutofit/>
          </a:bodyPr>
          <a:lstStyle>
            <a:lvl1pPr algn="l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7128934" y="6889151"/>
            <a:ext cx="3118908" cy="402567"/>
          </a:xfrm>
          <a:prstGeom prst="rect">
            <a:avLst/>
          </a:prstGeo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10/21/20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712894" y="6888938"/>
            <a:ext cx="6339655" cy="402567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‹Nr.›</a:t>
            </a:fld>
            <a:endParaRPr kumimoji="0" lang="en-US">
              <a:solidFill>
                <a:srgbClr val="FFFFFF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712893" y="1932323"/>
            <a:ext cx="1871345" cy="47888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56458" tIns="208611" rIns="156458" bIns="104306">
            <a:normAutofit/>
          </a:bodyPr>
          <a:lstStyle>
            <a:lvl1pPr marL="0" indent="0">
              <a:spcAft>
                <a:spcPts val="1141"/>
              </a:spcAft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sz="14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endParaRPr kumimoji="0" lang="en-US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2762462" y="1932323"/>
            <a:ext cx="4290087" cy="4872814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8" name="Inhaltsplatzhalter 8">
            <a:extLst>
              <a:ext uri="{FF2B5EF4-FFF2-40B4-BE49-F238E27FC236}">
                <a16:creationId xmlns:a16="http://schemas.microsoft.com/office/drawing/2014/main" id="{665449DE-67B4-4224-9941-3FD13908625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128934" y="1931071"/>
            <a:ext cx="3118908" cy="4872814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alphaModFix amt="85000"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C46BD69A-531B-8440-9045-6D3BD9E88E1F}"/>
              </a:ext>
            </a:extLst>
          </p:cNvPr>
          <p:cNvSpPr/>
          <p:nvPr userDrawn="1"/>
        </p:nvSpPr>
        <p:spPr>
          <a:xfrm>
            <a:off x="-1374" y="-2196"/>
            <a:ext cx="10694774" cy="360000"/>
          </a:xfrm>
          <a:custGeom>
            <a:avLst/>
            <a:gdLst>
              <a:gd name="connsiteX0" fmla="*/ 0 w 10693400"/>
              <a:gd name="connsiteY0" fmla="*/ 0 h 1346422"/>
              <a:gd name="connsiteX1" fmla="*/ 10693400 w 10693400"/>
              <a:gd name="connsiteY1" fmla="*/ 0 h 1346422"/>
              <a:gd name="connsiteX2" fmla="*/ 10693400 w 10693400"/>
              <a:gd name="connsiteY2" fmla="*/ 1346422 h 1346422"/>
              <a:gd name="connsiteX3" fmla="*/ 0 w 10693400"/>
              <a:gd name="connsiteY3" fmla="*/ 1346422 h 1346422"/>
              <a:gd name="connsiteX4" fmla="*/ 0 w 10693400"/>
              <a:gd name="connsiteY4" fmla="*/ 0 h 1346422"/>
              <a:gd name="connsiteX0" fmla="*/ 0 w 10693400"/>
              <a:gd name="connsiteY0" fmla="*/ 0 h 1346422"/>
              <a:gd name="connsiteX1" fmla="*/ 10693400 w 10693400"/>
              <a:gd name="connsiteY1" fmla="*/ 0 h 1346422"/>
              <a:gd name="connsiteX2" fmla="*/ 10693400 w 10693400"/>
              <a:gd name="connsiteY2" fmla="*/ 725533 h 1346422"/>
              <a:gd name="connsiteX3" fmla="*/ 0 w 10693400"/>
              <a:gd name="connsiteY3" fmla="*/ 1346422 h 1346422"/>
              <a:gd name="connsiteX4" fmla="*/ 0 w 10693400"/>
              <a:gd name="connsiteY4" fmla="*/ 0 h 1346422"/>
              <a:gd name="connsiteX0" fmla="*/ 0 w 10693400"/>
              <a:gd name="connsiteY0" fmla="*/ 0 h 1346422"/>
              <a:gd name="connsiteX1" fmla="*/ 10693400 w 10693400"/>
              <a:gd name="connsiteY1" fmla="*/ 0 h 1346422"/>
              <a:gd name="connsiteX2" fmla="*/ 10670822 w 10693400"/>
              <a:gd name="connsiteY2" fmla="*/ 432022 h 1346422"/>
              <a:gd name="connsiteX3" fmla="*/ 0 w 10693400"/>
              <a:gd name="connsiteY3" fmla="*/ 1346422 h 1346422"/>
              <a:gd name="connsiteX4" fmla="*/ 0 w 10693400"/>
              <a:gd name="connsiteY4" fmla="*/ 0 h 1346422"/>
              <a:gd name="connsiteX0" fmla="*/ 0 w 10704689"/>
              <a:gd name="connsiteY0" fmla="*/ 0 h 1346422"/>
              <a:gd name="connsiteX1" fmla="*/ 10693400 w 10704689"/>
              <a:gd name="connsiteY1" fmla="*/ 0 h 1346422"/>
              <a:gd name="connsiteX2" fmla="*/ 10704689 w 10704689"/>
              <a:gd name="connsiteY2" fmla="*/ 420733 h 1346422"/>
              <a:gd name="connsiteX3" fmla="*/ 0 w 10704689"/>
              <a:gd name="connsiteY3" fmla="*/ 1346422 h 1346422"/>
              <a:gd name="connsiteX4" fmla="*/ 0 w 10704689"/>
              <a:gd name="connsiteY4" fmla="*/ 0 h 1346422"/>
              <a:gd name="connsiteX0" fmla="*/ 0 w 10693400"/>
              <a:gd name="connsiteY0" fmla="*/ 0 h 1346422"/>
              <a:gd name="connsiteX1" fmla="*/ 10693400 w 10693400"/>
              <a:gd name="connsiteY1" fmla="*/ 0 h 1346422"/>
              <a:gd name="connsiteX2" fmla="*/ 10693400 w 10693400"/>
              <a:gd name="connsiteY2" fmla="*/ 443311 h 1346422"/>
              <a:gd name="connsiteX3" fmla="*/ 0 w 10693400"/>
              <a:gd name="connsiteY3" fmla="*/ 1346422 h 1346422"/>
              <a:gd name="connsiteX4" fmla="*/ 0 w 10693400"/>
              <a:gd name="connsiteY4" fmla="*/ 0 h 1346422"/>
              <a:gd name="connsiteX0" fmla="*/ 0 w 10693400"/>
              <a:gd name="connsiteY0" fmla="*/ 0 h 1346422"/>
              <a:gd name="connsiteX1" fmla="*/ 10693400 w 10693400"/>
              <a:gd name="connsiteY1" fmla="*/ 0 h 1346422"/>
              <a:gd name="connsiteX2" fmla="*/ 10693400 w 10693400"/>
              <a:gd name="connsiteY2" fmla="*/ 677763 h 1346422"/>
              <a:gd name="connsiteX3" fmla="*/ 0 w 10693400"/>
              <a:gd name="connsiteY3" fmla="*/ 1346422 h 1346422"/>
              <a:gd name="connsiteX4" fmla="*/ 0 w 10693400"/>
              <a:gd name="connsiteY4" fmla="*/ 0 h 1346422"/>
              <a:gd name="connsiteX0" fmla="*/ 0 w 10693400"/>
              <a:gd name="connsiteY0" fmla="*/ 0 h 3156257"/>
              <a:gd name="connsiteX1" fmla="*/ 10693400 w 10693400"/>
              <a:gd name="connsiteY1" fmla="*/ 0 h 3156257"/>
              <a:gd name="connsiteX2" fmla="*/ 10693400 w 10693400"/>
              <a:gd name="connsiteY2" fmla="*/ 677763 h 3156257"/>
              <a:gd name="connsiteX3" fmla="*/ 14287 w 10693400"/>
              <a:gd name="connsiteY3" fmla="*/ 3156257 h 3156257"/>
              <a:gd name="connsiteX4" fmla="*/ 0 w 10693400"/>
              <a:gd name="connsiteY4" fmla="*/ 0 h 3156257"/>
              <a:gd name="connsiteX0" fmla="*/ 14921 w 10708321"/>
              <a:gd name="connsiteY0" fmla="*/ 0 h 3337240"/>
              <a:gd name="connsiteX1" fmla="*/ 10708321 w 10708321"/>
              <a:gd name="connsiteY1" fmla="*/ 0 h 3337240"/>
              <a:gd name="connsiteX2" fmla="*/ 10708321 w 10708321"/>
              <a:gd name="connsiteY2" fmla="*/ 677763 h 3337240"/>
              <a:gd name="connsiteX3" fmla="*/ 633 w 10708321"/>
              <a:gd name="connsiteY3" fmla="*/ 3337240 h 3337240"/>
              <a:gd name="connsiteX4" fmla="*/ 14921 w 10708321"/>
              <a:gd name="connsiteY4" fmla="*/ 0 h 3337240"/>
              <a:gd name="connsiteX0" fmla="*/ 0 w 10693400"/>
              <a:gd name="connsiteY0" fmla="*/ 0 h 3156257"/>
              <a:gd name="connsiteX1" fmla="*/ 10693400 w 10693400"/>
              <a:gd name="connsiteY1" fmla="*/ 0 h 3156257"/>
              <a:gd name="connsiteX2" fmla="*/ 10693400 w 10693400"/>
              <a:gd name="connsiteY2" fmla="*/ 677763 h 3156257"/>
              <a:gd name="connsiteX3" fmla="*/ 14287 w 10693400"/>
              <a:gd name="connsiteY3" fmla="*/ 3156257 h 3156257"/>
              <a:gd name="connsiteX4" fmla="*/ 0 w 10693400"/>
              <a:gd name="connsiteY4" fmla="*/ 0 h 3156257"/>
              <a:gd name="connsiteX0" fmla="*/ 0 w 10693400"/>
              <a:gd name="connsiteY0" fmla="*/ 0 h 3246746"/>
              <a:gd name="connsiteX1" fmla="*/ 10693400 w 10693400"/>
              <a:gd name="connsiteY1" fmla="*/ 0 h 3246746"/>
              <a:gd name="connsiteX2" fmla="*/ 10693400 w 10693400"/>
              <a:gd name="connsiteY2" fmla="*/ 677763 h 3246746"/>
              <a:gd name="connsiteX3" fmla="*/ 14287 w 10693400"/>
              <a:gd name="connsiteY3" fmla="*/ 3246746 h 3246746"/>
              <a:gd name="connsiteX4" fmla="*/ 0 w 10693400"/>
              <a:gd name="connsiteY4" fmla="*/ 0 h 3246746"/>
              <a:gd name="connsiteX0" fmla="*/ 1374 w 10694774"/>
              <a:gd name="connsiteY0" fmla="*/ 0 h 3246746"/>
              <a:gd name="connsiteX1" fmla="*/ 10694774 w 10694774"/>
              <a:gd name="connsiteY1" fmla="*/ 0 h 3246746"/>
              <a:gd name="connsiteX2" fmla="*/ 10694774 w 10694774"/>
              <a:gd name="connsiteY2" fmla="*/ 677763 h 3246746"/>
              <a:gd name="connsiteX3" fmla="*/ 1374 w 10694774"/>
              <a:gd name="connsiteY3" fmla="*/ 3246746 h 3246746"/>
              <a:gd name="connsiteX4" fmla="*/ 1374 w 10694774"/>
              <a:gd name="connsiteY4" fmla="*/ 0 h 3246746"/>
              <a:gd name="connsiteX0" fmla="*/ 1374 w 10694774"/>
              <a:gd name="connsiteY0" fmla="*/ 0 h 3518218"/>
              <a:gd name="connsiteX1" fmla="*/ 10694774 w 10694774"/>
              <a:gd name="connsiteY1" fmla="*/ 0 h 3518218"/>
              <a:gd name="connsiteX2" fmla="*/ 10694774 w 10694774"/>
              <a:gd name="connsiteY2" fmla="*/ 677763 h 3518218"/>
              <a:gd name="connsiteX3" fmla="*/ 1374 w 10694774"/>
              <a:gd name="connsiteY3" fmla="*/ 3518218 h 3518218"/>
              <a:gd name="connsiteX4" fmla="*/ 1374 w 10694774"/>
              <a:gd name="connsiteY4" fmla="*/ 0 h 3518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94774" h="3518218">
                <a:moveTo>
                  <a:pt x="1374" y="0"/>
                </a:moveTo>
                <a:lnTo>
                  <a:pt x="10694774" y="0"/>
                </a:lnTo>
                <a:lnTo>
                  <a:pt x="10694774" y="677763"/>
                </a:lnTo>
                <a:lnTo>
                  <a:pt x="1374" y="3518218"/>
                </a:lnTo>
                <a:cubicBezTo>
                  <a:pt x="-3388" y="2466132"/>
                  <a:pt x="6136" y="1052086"/>
                  <a:pt x="1374" y="0"/>
                </a:cubicBezTo>
                <a:close/>
              </a:path>
            </a:pathLst>
          </a:custGeom>
          <a:solidFill>
            <a:srgbClr val="95C02A">
              <a:alpha val="6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712893" y="252042"/>
            <a:ext cx="8468148" cy="1092182"/>
          </a:xfrm>
          <a:prstGeom prst="rect">
            <a:avLst/>
          </a:prstGeom>
        </p:spPr>
        <p:txBody>
          <a:bodyPr vert="horz" lIns="104306" tIns="52153" rIns="104306" bIns="52153" anchor="ctr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716458" y="1764294"/>
            <a:ext cx="9534948" cy="4990434"/>
          </a:xfrm>
          <a:prstGeom prst="rect">
            <a:avLst/>
          </a:prstGeom>
        </p:spPr>
        <p:txBody>
          <a:bodyPr vert="horz" lIns="104306" tIns="52153" rIns="104306" bIns="52153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7" name="Rechteck 6"/>
          <p:cNvSpPr/>
          <p:nvPr/>
        </p:nvSpPr>
        <p:spPr bwMode="white">
          <a:xfrm>
            <a:off x="0" y="1361027"/>
            <a:ext cx="10693400" cy="352859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1" y="1617758"/>
            <a:ext cx="503999" cy="21600"/>
          </a:xfrm>
          <a:prstGeom prst="rect">
            <a:avLst/>
          </a:prstGeom>
          <a:solidFill>
            <a:srgbClr val="31313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590598" y="1617757"/>
            <a:ext cx="10116000" cy="21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hteck 5">
            <a:extLst>
              <a:ext uri="{FF2B5EF4-FFF2-40B4-BE49-F238E27FC236}">
                <a16:creationId xmlns:a16="http://schemas.microsoft.com/office/drawing/2014/main" id="{5E8D123A-4BA5-4942-AB27-B0DA0ED60D78}"/>
              </a:ext>
            </a:extLst>
          </p:cNvPr>
          <p:cNvSpPr/>
          <p:nvPr userDrawn="1"/>
        </p:nvSpPr>
        <p:spPr>
          <a:xfrm flipH="1" flipV="1">
            <a:off x="0" y="7195476"/>
            <a:ext cx="10694775" cy="360000"/>
          </a:xfrm>
          <a:custGeom>
            <a:avLst/>
            <a:gdLst>
              <a:gd name="connsiteX0" fmla="*/ 0 w 10693400"/>
              <a:gd name="connsiteY0" fmla="*/ 0 h 1346422"/>
              <a:gd name="connsiteX1" fmla="*/ 10693400 w 10693400"/>
              <a:gd name="connsiteY1" fmla="*/ 0 h 1346422"/>
              <a:gd name="connsiteX2" fmla="*/ 10693400 w 10693400"/>
              <a:gd name="connsiteY2" fmla="*/ 1346422 h 1346422"/>
              <a:gd name="connsiteX3" fmla="*/ 0 w 10693400"/>
              <a:gd name="connsiteY3" fmla="*/ 1346422 h 1346422"/>
              <a:gd name="connsiteX4" fmla="*/ 0 w 10693400"/>
              <a:gd name="connsiteY4" fmla="*/ 0 h 1346422"/>
              <a:gd name="connsiteX0" fmla="*/ 0 w 10693400"/>
              <a:gd name="connsiteY0" fmla="*/ 0 h 1346422"/>
              <a:gd name="connsiteX1" fmla="*/ 10693400 w 10693400"/>
              <a:gd name="connsiteY1" fmla="*/ 0 h 1346422"/>
              <a:gd name="connsiteX2" fmla="*/ 10693400 w 10693400"/>
              <a:gd name="connsiteY2" fmla="*/ 725533 h 1346422"/>
              <a:gd name="connsiteX3" fmla="*/ 0 w 10693400"/>
              <a:gd name="connsiteY3" fmla="*/ 1346422 h 1346422"/>
              <a:gd name="connsiteX4" fmla="*/ 0 w 10693400"/>
              <a:gd name="connsiteY4" fmla="*/ 0 h 1346422"/>
              <a:gd name="connsiteX0" fmla="*/ 0 w 10693400"/>
              <a:gd name="connsiteY0" fmla="*/ 0 h 1346422"/>
              <a:gd name="connsiteX1" fmla="*/ 10693400 w 10693400"/>
              <a:gd name="connsiteY1" fmla="*/ 0 h 1346422"/>
              <a:gd name="connsiteX2" fmla="*/ 10670822 w 10693400"/>
              <a:gd name="connsiteY2" fmla="*/ 432022 h 1346422"/>
              <a:gd name="connsiteX3" fmla="*/ 0 w 10693400"/>
              <a:gd name="connsiteY3" fmla="*/ 1346422 h 1346422"/>
              <a:gd name="connsiteX4" fmla="*/ 0 w 10693400"/>
              <a:gd name="connsiteY4" fmla="*/ 0 h 1346422"/>
              <a:gd name="connsiteX0" fmla="*/ 0 w 10704689"/>
              <a:gd name="connsiteY0" fmla="*/ 0 h 1346422"/>
              <a:gd name="connsiteX1" fmla="*/ 10693400 w 10704689"/>
              <a:gd name="connsiteY1" fmla="*/ 0 h 1346422"/>
              <a:gd name="connsiteX2" fmla="*/ 10704689 w 10704689"/>
              <a:gd name="connsiteY2" fmla="*/ 420733 h 1346422"/>
              <a:gd name="connsiteX3" fmla="*/ 0 w 10704689"/>
              <a:gd name="connsiteY3" fmla="*/ 1346422 h 1346422"/>
              <a:gd name="connsiteX4" fmla="*/ 0 w 10704689"/>
              <a:gd name="connsiteY4" fmla="*/ 0 h 1346422"/>
              <a:gd name="connsiteX0" fmla="*/ 0 w 10693400"/>
              <a:gd name="connsiteY0" fmla="*/ 0 h 1346422"/>
              <a:gd name="connsiteX1" fmla="*/ 10693400 w 10693400"/>
              <a:gd name="connsiteY1" fmla="*/ 0 h 1346422"/>
              <a:gd name="connsiteX2" fmla="*/ 10693400 w 10693400"/>
              <a:gd name="connsiteY2" fmla="*/ 443311 h 1346422"/>
              <a:gd name="connsiteX3" fmla="*/ 0 w 10693400"/>
              <a:gd name="connsiteY3" fmla="*/ 1346422 h 1346422"/>
              <a:gd name="connsiteX4" fmla="*/ 0 w 10693400"/>
              <a:gd name="connsiteY4" fmla="*/ 0 h 1346422"/>
              <a:gd name="connsiteX0" fmla="*/ 0 w 10693400"/>
              <a:gd name="connsiteY0" fmla="*/ 0 h 1346422"/>
              <a:gd name="connsiteX1" fmla="*/ 10693400 w 10693400"/>
              <a:gd name="connsiteY1" fmla="*/ 0 h 1346422"/>
              <a:gd name="connsiteX2" fmla="*/ 10693400 w 10693400"/>
              <a:gd name="connsiteY2" fmla="*/ 677763 h 1346422"/>
              <a:gd name="connsiteX3" fmla="*/ 0 w 10693400"/>
              <a:gd name="connsiteY3" fmla="*/ 1346422 h 1346422"/>
              <a:gd name="connsiteX4" fmla="*/ 0 w 10693400"/>
              <a:gd name="connsiteY4" fmla="*/ 0 h 1346422"/>
              <a:gd name="connsiteX0" fmla="*/ 0 w 10693400"/>
              <a:gd name="connsiteY0" fmla="*/ 0 h 3156257"/>
              <a:gd name="connsiteX1" fmla="*/ 10693400 w 10693400"/>
              <a:gd name="connsiteY1" fmla="*/ 0 h 3156257"/>
              <a:gd name="connsiteX2" fmla="*/ 10693400 w 10693400"/>
              <a:gd name="connsiteY2" fmla="*/ 677763 h 3156257"/>
              <a:gd name="connsiteX3" fmla="*/ 14287 w 10693400"/>
              <a:gd name="connsiteY3" fmla="*/ 3156257 h 3156257"/>
              <a:gd name="connsiteX4" fmla="*/ 0 w 10693400"/>
              <a:gd name="connsiteY4" fmla="*/ 0 h 3156257"/>
              <a:gd name="connsiteX0" fmla="*/ 1375 w 10694775"/>
              <a:gd name="connsiteY0" fmla="*/ 0 h 3085710"/>
              <a:gd name="connsiteX1" fmla="*/ 10694775 w 10694775"/>
              <a:gd name="connsiteY1" fmla="*/ 0 h 3085710"/>
              <a:gd name="connsiteX2" fmla="*/ 10694775 w 10694775"/>
              <a:gd name="connsiteY2" fmla="*/ 677763 h 3085710"/>
              <a:gd name="connsiteX3" fmla="*/ 1374 w 10694775"/>
              <a:gd name="connsiteY3" fmla="*/ 3085710 h 3085710"/>
              <a:gd name="connsiteX4" fmla="*/ 1375 w 10694775"/>
              <a:gd name="connsiteY4" fmla="*/ 0 h 3085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94775" h="3085710">
                <a:moveTo>
                  <a:pt x="1375" y="0"/>
                </a:moveTo>
                <a:lnTo>
                  <a:pt x="10694775" y="0"/>
                </a:lnTo>
                <a:lnTo>
                  <a:pt x="10694775" y="677763"/>
                </a:lnTo>
                <a:lnTo>
                  <a:pt x="1374" y="3085710"/>
                </a:lnTo>
                <a:cubicBezTo>
                  <a:pt x="-3388" y="2033624"/>
                  <a:pt x="6137" y="1052086"/>
                  <a:pt x="1375" y="0"/>
                </a:cubicBezTo>
                <a:close/>
              </a:path>
            </a:pathLst>
          </a:custGeom>
          <a:solidFill>
            <a:srgbClr val="7071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9814594" y="7214618"/>
            <a:ext cx="623782" cy="269546"/>
          </a:xfrm>
          <a:prstGeom prst="rect">
            <a:avLst/>
          </a:prstGeom>
          <a:noFill/>
        </p:spPr>
        <p:txBody>
          <a:bodyPr vert="horz" lIns="104306" tIns="52153" rIns="104306" bIns="52153" anchor="ctr" anchorCtr="0">
            <a:normAutofit/>
          </a:bodyPr>
          <a:lstStyle>
            <a:lvl1pPr algn="ctr" eaLnBrk="1" latinLnBrk="0" hangingPunct="1">
              <a:defRPr kumimoji="0" sz="1600" b="1">
                <a:solidFill>
                  <a:schemeClr val="bg1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786DEC53-553A-9744-BE52-21AEC5533B55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041" y="264733"/>
            <a:ext cx="1066800" cy="1066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75" r:id="rId10"/>
    <p:sldLayoutId id="2147483669" r:id="rId11"/>
    <p:sldLayoutId id="2147483670" r:id="rId12"/>
    <p:sldLayoutId id="2147483671" r:id="rId13"/>
    <p:sldLayoutId id="2147483676" r:id="rId14"/>
  </p:sldLayoutIdLst>
  <p:txStyles>
    <p:titleStyle>
      <a:lvl1pPr algn="l" rtl="0" eaLnBrk="1" latinLnBrk="0" hangingPunct="1">
        <a:spcBef>
          <a:spcPct val="0"/>
        </a:spcBef>
        <a:buNone/>
        <a:defRPr kumimoji="0" sz="24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65070" indent="-365070" algn="l" rtl="0" eaLnBrk="1" latinLnBrk="0" hangingPunct="1">
        <a:spcBef>
          <a:spcPts val="798"/>
        </a:spcBef>
        <a:buClr>
          <a:schemeClr val="accent2"/>
        </a:buClr>
        <a:buSzPct val="60000"/>
        <a:buFont typeface="Wingdings"/>
        <a:buChar char=""/>
        <a:defRPr kumimoji="0" sz="20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30139" indent="-312917" algn="l" rtl="0" eaLnBrk="1" latinLnBrk="0" hangingPunct="1">
        <a:spcBef>
          <a:spcPts val="627"/>
        </a:spcBef>
        <a:buClr>
          <a:schemeClr val="accent1"/>
        </a:buClr>
        <a:buSzPct val="70000"/>
        <a:buFont typeface="Wingdings 2"/>
        <a:buChar char=""/>
        <a:defRPr kumimoji="0"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43056" indent="-260764" algn="l" rtl="0" eaLnBrk="1" latinLnBrk="0" hangingPunct="1">
        <a:spcBef>
          <a:spcPts val="570"/>
        </a:spcBef>
        <a:buClr>
          <a:schemeClr val="accent2"/>
        </a:buClr>
        <a:buSzPct val="75000"/>
        <a:buFont typeface="Wingdings"/>
        <a:buChar char=""/>
        <a:defRPr kumimoji="0"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564584" indent="-260764" algn="l" rtl="0" eaLnBrk="1" latinLnBrk="0" hangingPunct="1">
        <a:spcBef>
          <a:spcPts val="456"/>
        </a:spcBef>
        <a:buClr>
          <a:schemeClr val="accent3"/>
        </a:buClr>
        <a:buSzPct val="75000"/>
        <a:buFont typeface="Wingdings"/>
        <a:buChar char=""/>
        <a:defRPr kumimoji="0"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86112" indent="-260764" algn="l" rtl="0" eaLnBrk="1" latinLnBrk="0" hangingPunct="1">
        <a:spcBef>
          <a:spcPts val="456"/>
        </a:spcBef>
        <a:buClr>
          <a:schemeClr val="accent4"/>
        </a:buClr>
        <a:buSzPct val="65000"/>
        <a:buFont typeface="Wingdings"/>
        <a:buChar char=""/>
        <a:defRPr kumimoji="0"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399029" indent="-260764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21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11946" indent="-260764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21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024863" indent="-260764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21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337779" indent="-260764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21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tertitel 6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4000" dirty="0"/>
              <a:t>Unterweisungsmodul</a:t>
            </a:r>
          </a:p>
          <a:p>
            <a:pPr marL="0" indent="0">
              <a:buNone/>
            </a:pPr>
            <a:r>
              <a:rPr lang="de-DE" sz="4000" b="0" dirty="0">
                <a:solidFill>
                  <a:srgbClr val="95C02A"/>
                </a:solidFill>
              </a:rPr>
              <a:t>Prüfung nach Instandhaltung</a:t>
            </a:r>
          </a:p>
        </p:txBody>
      </p:sp>
      <p:sp>
        <p:nvSpPr>
          <p:cNvPr id="11" name="Untertitel 6"/>
          <p:cNvSpPr txBox="1">
            <a:spLocks/>
          </p:cNvSpPr>
          <p:nvPr/>
        </p:nvSpPr>
        <p:spPr>
          <a:xfrm>
            <a:off x="48607" y="6670446"/>
            <a:ext cx="7841827" cy="756126"/>
          </a:xfrm>
          <a:prstGeom prst="rect">
            <a:avLst/>
          </a:prstGeom>
        </p:spPr>
        <p:txBody>
          <a:bodyPr vert="horz" lIns="104306" tIns="52153" rIns="104306" bIns="52153" anchor="ctr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1600" i="1" dirty="0"/>
          </a:p>
        </p:txBody>
      </p:sp>
      <p:sp>
        <p:nvSpPr>
          <p:cNvPr id="9" name="Untertitel 6">
            <a:extLst>
              <a:ext uri="{FF2B5EF4-FFF2-40B4-BE49-F238E27FC236}">
                <a16:creationId xmlns:a16="http://schemas.microsoft.com/office/drawing/2014/main" id="{162DC94C-9AFD-47A2-B82E-4078AA867EDE}"/>
              </a:ext>
            </a:extLst>
          </p:cNvPr>
          <p:cNvSpPr txBox="1">
            <a:spLocks/>
          </p:cNvSpPr>
          <p:nvPr/>
        </p:nvSpPr>
        <p:spPr>
          <a:xfrm>
            <a:off x="0" y="6670446"/>
            <a:ext cx="7841827" cy="756126"/>
          </a:xfrm>
          <a:prstGeom prst="rect">
            <a:avLst/>
          </a:prstGeom>
        </p:spPr>
        <p:txBody>
          <a:bodyPr vert="horz" lIns="104306" tIns="52153" rIns="104306" bIns="52153" anchor="ctr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i="1" dirty="0"/>
              <a:t>Rev. 03_2020-10-21</a:t>
            </a:r>
          </a:p>
        </p:txBody>
      </p:sp>
    </p:spTree>
    <p:extLst>
      <p:ext uri="{BB962C8B-B14F-4D97-AF65-F5344CB8AC3E}">
        <p14:creationId xmlns:p14="http://schemas.microsoft.com/office/powerpoint/2010/main" val="704159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Anwendungsbereich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8B6FEB1F-5366-8741-B922-8E56157C5C9B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9DCFDC4B-4902-4D2C-B411-25EA653999C5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de-DE" sz="1800" b="1" dirty="0">
                <a:solidFill>
                  <a:schemeClr val="bg2">
                    <a:lumMod val="50000"/>
                  </a:schemeClr>
                </a:solidFill>
              </a:rPr>
              <a:t>Wann ist die TRBS 1112 anzuwenden?</a:t>
            </a:r>
          </a:p>
          <a:p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056" indent="-514056">
              <a:lnSpc>
                <a:spcPct val="100000"/>
              </a:lnSpc>
              <a:spcAft>
                <a:spcPts val="2400"/>
              </a:spcAft>
              <a:buClrTx/>
              <a:buSzPct val="100000"/>
              <a:buAutoNum type="arabicPeriod"/>
            </a:pPr>
            <a:r>
              <a:rPr lang="de-DE" dirty="0"/>
              <a:t>Bei der Planung und Ausführung von Instandhaltungstätigkeiten</a:t>
            </a:r>
          </a:p>
          <a:p>
            <a:pPr marL="514056" indent="-514056">
              <a:lnSpc>
                <a:spcPct val="100000"/>
              </a:lnSpc>
              <a:spcAft>
                <a:spcPts val="2400"/>
              </a:spcAft>
              <a:buClrTx/>
              <a:buSzPct val="100000"/>
              <a:buFontTx/>
              <a:buAutoNum type="arabicPeriod"/>
            </a:pPr>
            <a:r>
              <a:rPr lang="de-DE" dirty="0"/>
              <a:t>Für die Vergabe von Instandsetzungen</a:t>
            </a:r>
          </a:p>
          <a:p>
            <a:pPr marL="514056" indent="-514056">
              <a:lnSpc>
                <a:spcPct val="100000"/>
              </a:lnSpc>
              <a:spcAft>
                <a:spcPts val="2400"/>
              </a:spcAft>
              <a:buClrTx/>
              <a:buSzPct val="100000"/>
              <a:buAutoNum type="arabicPeriod"/>
            </a:pPr>
            <a:r>
              <a:rPr lang="de-DE" dirty="0"/>
              <a:t>Bei der Störungssuche</a:t>
            </a:r>
          </a:p>
          <a:p>
            <a:pPr marL="514056" indent="-514056">
              <a:lnSpc>
                <a:spcPct val="100000"/>
              </a:lnSpc>
              <a:spcAft>
                <a:spcPts val="2400"/>
              </a:spcAft>
              <a:buClrTx/>
              <a:buSzPct val="100000"/>
              <a:buAutoNum type="arabicPeriod"/>
            </a:pPr>
            <a:r>
              <a:rPr lang="de-DE" dirty="0"/>
              <a:t>Bei der Erprobung nach Instandsetzung</a:t>
            </a:r>
          </a:p>
          <a:p>
            <a:pPr marL="0" indent="0">
              <a:buClrTx/>
              <a:buSzPct val="100000"/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3478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Voraussetzungen zur Durchführung der Instandhaltungsmaßnahme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8B6FEB1F-5366-8741-B922-8E56157C5C9B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7FB5761-CF40-44D7-B30E-1D13528167D2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de-DE" b="1" dirty="0">
                <a:solidFill>
                  <a:schemeClr val="bg2">
                    <a:lumMod val="50000"/>
                  </a:schemeClr>
                </a:solidFill>
              </a:rPr>
              <a:t>Was fordert die TRBS 1112?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056" indent="-514056">
              <a:lnSpc>
                <a:spcPct val="100000"/>
              </a:lnSpc>
              <a:spcAft>
                <a:spcPts val="0"/>
              </a:spcAft>
              <a:buClrTx/>
              <a:buSzPct val="100000"/>
              <a:buFont typeface="+mj-lt"/>
              <a:buAutoNum type="arabicPeriod"/>
            </a:pPr>
            <a:r>
              <a:rPr lang="de-DE" dirty="0"/>
              <a:t>Festlegung von Art, Umfang und Abfolge der Instandhaltungsmaßnahmen.</a:t>
            </a:r>
          </a:p>
          <a:p>
            <a:pPr marL="514056" indent="-514056">
              <a:lnSpc>
                <a:spcPct val="100000"/>
              </a:lnSpc>
              <a:spcAft>
                <a:spcPts val="0"/>
              </a:spcAft>
              <a:buClrTx/>
              <a:buSzPct val="100000"/>
              <a:buFont typeface="+mj-lt"/>
              <a:buAutoNum type="arabicPeriod"/>
            </a:pPr>
            <a:r>
              <a:rPr lang="de-DE" dirty="0"/>
              <a:t>Die erforderlichen Maßnahmen für eine sichere	 Durchführung der Instandhaltungsmaßnahmen festlegen.</a:t>
            </a:r>
          </a:p>
          <a:p>
            <a:pPr marL="514056" indent="-514056">
              <a:lnSpc>
                <a:spcPct val="100000"/>
              </a:lnSpc>
              <a:spcAft>
                <a:spcPts val="0"/>
              </a:spcAft>
              <a:buClrTx/>
              <a:buSzPct val="100000"/>
              <a:buFont typeface="+mj-lt"/>
              <a:buAutoNum type="arabicPeriod"/>
            </a:pPr>
            <a:r>
              <a:rPr lang="de-DE" b="1" dirty="0"/>
              <a:t>Sicherheitsanforderungen und Anforderungen an die Qualifikation von </a:t>
            </a:r>
            <a:r>
              <a:rPr lang="de-DE" b="1" u="sng" dirty="0"/>
              <a:t>externem</a:t>
            </a:r>
            <a:r>
              <a:rPr lang="de-DE" b="1" dirty="0"/>
              <a:t> Instandhaltungspersonal festlegen.</a:t>
            </a:r>
          </a:p>
          <a:p>
            <a:pPr marL="514056" indent="-514056">
              <a:lnSpc>
                <a:spcPct val="100000"/>
              </a:lnSpc>
              <a:spcAft>
                <a:spcPts val="0"/>
              </a:spcAft>
              <a:buClrTx/>
              <a:buSzPct val="100000"/>
              <a:buFont typeface="+mj-lt"/>
              <a:buAutoNum type="arabicPeriod"/>
            </a:pPr>
            <a:r>
              <a:rPr lang="de-DE" dirty="0"/>
              <a:t>Unterweisung der </a:t>
            </a:r>
            <a:r>
              <a:rPr lang="de-DE" u="sng" dirty="0"/>
              <a:t>Beschäftigten</a:t>
            </a:r>
            <a:r>
              <a:rPr lang="de-DE" dirty="0"/>
              <a:t>.</a:t>
            </a:r>
          </a:p>
          <a:p>
            <a:pPr marL="457200" indent="-457200">
              <a:buClrTx/>
              <a:buFont typeface="+mj-lt"/>
              <a:buAutoNum type="arabicPeriod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98448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Mögliche Gefährdungen und beispielhafte Maßnahmen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8B6FEB1F-5366-8741-B922-8E56157C5C9B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630023" y="1863162"/>
            <a:ext cx="9780060" cy="461610"/>
          </a:xfrm>
          <a:prstGeom prst="rect">
            <a:avLst/>
          </a:prstGeom>
          <a:noFill/>
        </p:spPr>
        <p:txBody>
          <a:bodyPr wrap="square" lIns="91388" tIns="45693" rIns="91388" bIns="45693" rtlCol="0">
            <a:spAutoFit/>
          </a:bodyPr>
          <a:lstStyle/>
          <a:p>
            <a:pPr>
              <a:lnSpc>
                <a:spcPct val="120000"/>
              </a:lnSpc>
            </a:pPr>
            <a:r>
              <a:rPr lang="de-DE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TRBS 1112 enthält einen Gefährdungskatalog und gibt eine Handlungshilfe vor.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676545" y="2540280"/>
            <a:ext cx="1438109" cy="400055"/>
          </a:xfrm>
          <a:prstGeom prst="rect">
            <a:avLst/>
          </a:prstGeom>
          <a:noFill/>
        </p:spPr>
        <p:txBody>
          <a:bodyPr wrap="none" lIns="91388" tIns="45693" rIns="91388" bIns="45693" rtlCol="0">
            <a:spAutoFit/>
          </a:bodyPr>
          <a:lstStyle/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Ausschnitt: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52BD8681-66B0-47A1-B3EF-19903A1BC741}"/>
              </a:ext>
            </a:extLst>
          </p:cNvPr>
          <p:cNvGrpSpPr/>
          <p:nvPr/>
        </p:nvGrpSpPr>
        <p:grpSpPr>
          <a:xfrm>
            <a:off x="602561" y="3338674"/>
            <a:ext cx="9648845" cy="2732188"/>
            <a:chOff x="602561" y="3338674"/>
            <a:chExt cx="9806975" cy="2823374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02561" y="3338674"/>
              <a:ext cx="9806975" cy="2556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feld 7"/>
            <p:cNvSpPr txBox="1"/>
            <p:nvPr/>
          </p:nvSpPr>
          <p:spPr>
            <a:xfrm>
              <a:off x="602561" y="5931216"/>
              <a:ext cx="211540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900" dirty="0">
                  <a:latin typeface="Arial" panose="020B0604020202020204" pitchFamily="34" charset="0"/>
                  <a:cs typeface="Arial" panose="020B0604020202020204" pitchFamily="34" charset="0"/>
                </a:rPr>
                <a:t>Quelle: www.baua.de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4228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1AAB17F-D32C-4E80-B5FD-858DA82FC4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04011" y="3024506"/>
            <a:ext cx="8633851" cy="379503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Was bedeutet Instandhaltung?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Was muss nach der Instandsetzung geprüft werden?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Wann findet die TRBS 1112 Anwendung?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Was man jetzt wissen sollte:</a:t>
            </a:r>
          </a:p>
        </p:txBody>
      </p:sp>
      <p:sp>
        <p:nvSpPr>
          <p:cNvPr id="8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9889C296-15D4-E74A-895E-0A457A8331D7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774192" y="6909111"/>
            <a:ext cx="91450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de-DE" sz="1000" b="0" i="0" u="none" strike="noStrike" kern="1200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Hinweis: Sämtliche Inhalte dieser Präsentation sind urheberrechtlich geschützt. Die Verwendung der Inhalte, auszugsweise oder in der Gesamtheit, ist ohne Zustimmung des Urhebers bzw. Autors verboten. Verletzungen des Urheberrechts werden rechtlich verfolgt. </a:t>
            </a:r>
            <a:endParaRPr lang="de-DE" sz="1000" b="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46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1AAB17F-D32C-4E80-B5FD-858DA82FC4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04011" y="3024506"/>
            <a:ext cx="8633851" cy="379503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Was Instandhaltung bedeutet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Was nach der Instandsetzung geprüft werden muss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Wann die TRBS 1112 Anwendung findet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In diesem Modul lernt man unter anderem:</a:t>
            </a:r>
          </a:p>
        </p:txBody>
      </p:sp>
      <p:sp>
        <p:nvSpPr>
          <p:cNvPr id="8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9889C296-15D4-E74A-895E-0A457A8331D7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774192" y="6909111"/>
            <a:ext cx="91450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de-DE" sz="1000" b="0" i="0" u="none" strike="noStrike" kern="1200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Hinweis: Sämtliche Inhalte dieser Präsentation sind urheberrechtlich geschützt. Die Verwendung der Inhalte, auszugsweise oder in der Gesamtheit, ist ohne Zustimmung des Urhebers bzw. Autors verboten. Verletzungen des Urheberrechts werden rechtlich verfolgt. </a:t>
            </a:r>
            <a:endParaRPr lang="de-DE" sz="1000" b="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831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Prüfen nach Instandsetzen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9889C296-15D4-E74A-895E-0A457A8331D7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F2FA34A-B0E5-4321-BDA0-E9B03BCBF9D7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de-DE" sz="1800" dirty="0"/>
              <a:t>Was ist Instand-setzung?</a:t>
            </a:r>
            <a:endParaRPr lang="de-DE" sz="1800" b="1" dirty="0"/>
          </a:p>
        </p:txBody>
      </p:sp>
      <p:sp>
        <p:nvSpPr>
          <p:cNvPr id="2" name="Inhaltsplatzhalter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Clr>
                <a:srgbClr val="F7B320"/>
              </a:buClr>
              <a:buNone/>
            </a:pPr>
            <a:r>
              <a:rPr lang="de-DE" dirty="0">
                <a:solidFill>
                  <a:srgbClr val="95C02A"/>
                </a:solidFill>
              </a:rPr>
              <a:t>VDE 0105-100</a:t>
            </a:r>
          </a:p>
          <a:p>
            <a:pPr marL="0" indent="0">
              <a:buNone/>
            </a:pPr>
            <a:r>
              <a:rPr lang="de-DE" dirty="0"/>
              <a:t>Abs. 7.3.1 Instandsetzung besteht im Wesentlichen aus folgenden Schritten:</a:t>
            </a:r>
          </a:p>
          <a:p>
            <a:pPr lvl="1"/>
            <a:r>
              <a:rPr lang="de-DE" dirty="0"/>
              <a:t>Fehlerortung;</a:t>
            </a:r>
          </a:p>
          <a:p>
            <a:pPr lvl="1"/>
            <a:r>
              <a:rPr lang="de-DE" dirty="0"/>
              <a:t>Fehlerbehebung und/oder Austausch von Teilen;</a:t>
            </a:r>
          </a:p>
          <a:p>
            <a:pPr lvl="1"/>
            <a:r>
              <a:rPr lang="de-DE" dirty="0"/>
              <a:t>Wiederinbetriebnahme des instandgesetzten Anlagenteils.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Für die einzelnen Arbeitsschritte kann die Anwendung unterschiedlicher Arbeitsmethoden erforderlich sein.</a:t>
            </a:r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64180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Prüfen nach Instandsetzen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9889C296-15D4-E74A-895E-0A457A8331D7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F2FA34A-B0E5-4321-BDA0-E9B03BCBF9D7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de-DE" sz="1800" b="1" dirty="0"/>
              <a:t>Warum prüfen nach der Instand-setzung?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Clr>
                <a:srgbClr val="F7B320"/>
              </a:buClr>
              <a:buNone/>
            </a:pPr>
            <a:r>
              <a:rPr lang="de-DE" dirty="0">
                <a:solidFill>
                  <a:srgbClr val="95C02A"/>
                </a:solidFill>
              </a:rPr>
              <a:t>VDE 0105-100</a:t>
            </a:r>
          </a:p>
          <a:p>
            <a:pPr marL="0" indent="0">
              <a:buClr>
                <a:srgbClr val="F7B320"/>
              </a:buClr>
              <a:buNone/>
            </a:pPr>
            <a:r>
              <a:rPr lang="de-DE" dirty="0"/>
              <a:t>Der ordnungsgemäße Zustand instandgesetzter Anlagenteile ist vor der Wiederinbetriebnahme durch zweckentsprechende Funktions- und Nachweisprüfungen und die notwendigen Einstellungen sicherzustellen.</a:t>
            </a:r>
          </a:p>
          <a:p>
            <a:pPr marL="0" lvl="0" indent="0">
              <a:buClr>
                <a:srgbClr val="F7B320"/>
              </a:buClr>
              <a:buNone/>
            </a:pPr>
            <a:r>
              <a:rPr lang="de-DE" b="1" dirty="0">
                <a:solidFill>
                  <a:schemeClr val="bg2">
                    <a:lumMod val="50000"/>
                  </a:schemeClr>
                </a:solidFill>
              </a:rPr>
              <a:t>DGUV Vorschrift 3 </a:t>
            </a:r>
          </a:p>
          <a:p>
            <a:pPr marL="0" lvl="0" indent="0">
              <a:buClr>
                <a:srgbClr val="F7B320"/>
              </a:buClr>
              <a:buNone/>
            </a:pPr>
            <a:r>
              <a:rPr lang="de-DE" b="1" dirty="0"/>
              <a:t>§ 5 Prüfungen</a:t>
            </a:r>
          </a:p>
          <a:p>
            <a:pPr marL="0" lvl="0" indent="0">
              <a:buClr>
                <a:srgbClr val="F7B320"/>
              </a:buClr>
              <a:buNone/>
            </a:pPr>
            <a:r>
              <a:rPr lang="de-DE" dirty="0"/>
              <a:t>Der Unternehmer hat dafür zu sorgen, dass die elektrischen Anlagen und Betriebsmittel auf ihren ordnungsgemäßen Zustand geprüft werden ... vor der ersten Inbetriebnahme und </a:t>
            </a:r>
            <a:r>
              <a:rPr lang="de-DE" b="1" dirty="0">
                <a:solidFill>
                  <a:srgbClr val="95C02A"/>
                </a:solidFill>
              </a:rPr>
              <a:t>nach einer Änderung oder Instandsetzung </a:t>
            </a:r>
            <a:r>
              <a:rPr lang="de-DE" b="1" dirty="0"/>
              <a:t>vor der Wiederinbetriebnahme </a:t>
            </a:r>
            <a:r>
              <a:rPr lang="de-DE" dirty="0"/>
              <a:t>durch eine Elektrofachkraft oder unter Leitung und Aufsicht einer Elektrofachkraft</a:t>
            </a:r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796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Erstprüfung und wiederkehrende Prüfung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9889C296-15D4-E74A-895E-0A457A8331D7}" type="slidenum">
              <a:rPr lang="de-DE" smtClean="0"/>
              <a:pPr/>
              <a:t>5</a:t>
            </a:fld>
            <a:endParaRPr lang="de-DE" dirty="0"/>
          </a:p>
        </p:txBody>
      </p:sp>
      <p:grpSp>
        <p:nvGrpSpPr>
          <p:cNvPr id="70" name="Gruppieren 28"/>
          <p:cNvGrpSpPr/>
          <p:nvPr/>
        </p:nvGrpSpPr>
        <p:grpSpPr>
          <a:xfrm>
            <a:off x="760414" y="5281964"/>
            <a:ext cx="3174351" cy="1122491"/>
            <a:chOff x="975407" y="4660708"/>
            <a:chExt cx="2714409" cy="1018090"/>
          </a:xfrm>
        </p:grpSpPr>
        <p:sp>
          <p:nvSpPr>
            <p:cNvPr id="71" name="Abgerundetes Rechteck 70"/>
            <p:cNvSpPr/>
            <p:nvPr/>
          </p:nvSpPr>
          <p:spPr>
            <a:xfrm>
              <a:off x="975407" y="4660708"/>
              <a:ext cx="2442968" cy="760222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72" name="Freihandform 71"/>
            <p:cNvSpPr/>
            <p:nvPr/>
          </p:nvSpPr>
          <p:spPr>
            <a:xfrm>
              <a:off x="1246848" y="4918576"/>
              <a:ext cx="2442968" cy="760222"/>
            </a:xfrm>
            <a:custGeom>
              <a:avLst/>
              <a:gdLst>
                <a:gd name="connsiteX0" fmla="*/ 0 w 2442968"/>
                <a:gd name="connsiteY0" fmla="*/ 76022 h 760222"/>
                <a:gd name="connsiteX1" fmla="*/ 22266 w 2442968"/>
                <a:gd name="connsiteY1" fmla="*/ 22266 h 760222"/>
                <a:gd name="connsiteX2" fmla="*/ 76022 w 2442968"/>
                <a:gd name="connsiteY2" fmla="*/ 0 h 760222"/>
                <a:gd name="connsiteX3" fmla="*/ 2366946 w 2442968"/>
                <a:gd name="connsiteY3" fmla="*/ 0 h 760222"/>
                <a:gd name="connsiteX4" fmla="*/ 2420702 w 2442968"/>
                <a:gd name="connsiteY4" fmla="*/ 22266 h 760222"/>
                <a:gd name="connsiteX5" fmla="*/ 2442968 w 2442968"/>
                <a:gd name="connsiteY5" fmla="*/ 76022 h 760222"/>
                <a:gd name="connsiteX6" fmla="*/ 2442968 w 2442968"/>
                <a:gd name="connsiteY6" fmla="*/ 684200 h 760222"/>
                <a:gd name="connsiteX7" fmla="*/ 2420702 w 2442968"/>
                <a:gd name="connsiteY7" fmla="*/ 737956 h 760222"/>
                <a:gd name="connsiteX8" fmla="*/ 2366946 w 2442968"/>
                <a:gd name="connsiteY8" fmla="*/ 760222 h 760222"/>
                <a:gd name="connsiteX9" fmla="*/ 76022 w 2442968"/>
                <a:gd name="connsiteY9" fmla="*/ 760222 h 760222"/>
                <a:gd name="connsiteX10" fmla="*/ 22266 w 2442968"/>
                <a:gd name="connsiteY10" fmla="*/ 737956 h 760222"/>
                <a:gd name="connsiteX11" fmla="*/ 0 w 2442968"/>
                <a:gd name="connsiteY11" fmla="*/ 684200 h 760222"/>
                <a:gd name="connsiteX12" fmla="*/ 0 w 2442968"/>
                <a:gd name="connsiteY12" fmla="*/ 76022 h 760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42968" h="760222">
                  <a:moveTo>
                    <a:pt x="0" y="76022"/>
                  </a:moveTo>
                  <a:cubicBezTo>
                    <a:pt x="0" y="55860"/>
                    <a:pt x="8009" y="36523"/>
                    <a:pt x="22266" y="22266"/>
                  </a:cubicBezTo>
                  <a:cubicBezTo>
                    <a:pt x="36523" y="8009"/>
                    <a:pt x="55859" y="0"/>
                    <a:pt x="76022" y="0"/>
                  </a:cubicBezTo>
                  <a:lnTo>
                    <a:pt x="2366946" y="0"/>
                  </a:lnTo>
                  <a:cubicBezTo>
                    <a:pt x="2387108" y="0"/>
                    <a:pt x="2406445" y="8009"/>
                    <a:pt x="2420702" y="22266"/>
                  </a:cubicBezTo>
                  <a:cubicBezTo>
                    <a:pt x="2434959" y="36523"/>
                    <a:pt x="2442968" y="55859"/>
                    <a:pt x="2442968" y="76022"/>
                  </a:cubicBezTo>
                  <a:lnTo>
                    <a:pt x="2442968" y="684200"/>
                  </a:lnTo>
                  <a:cubicBezTo>
                    <a:pt x="2442968" y="704362"/>
                    <a:pt x="2434959" y="723699"/>
                    <a:pt x="2420702" y="737956"/>
                  </a:cubicBezTo>
                  <a:cubicBezTo>
                    <a:pt x="2406445" y="752213"/>
                    <a:pt x="2387109" y="760222"/>
                    <a:pt x="2366946" y="760222"/>
                  </a:cubicBezTo>
                  <a:lnTo>
                    <a:pt x="76022" y="760222"/>
                  </a:lnTo>
                  <a:cubicBezTo>
                    <a:pt x="55860" y="760222"/>
                    <a:pt x="36523" y="752213"/>
                    <a:pt x="22266" y="737956"/>
                  </a:cubicBezTo>
                  <a:cubicBezTo>
                    <a:pt x="8009" y="723699"/>
                    <a:pt x="0" y="704363"/>
                    <a:pt x="0" y="684200"/>
                  </a:cubicBezTo>
                  <a:lnTo>
                    <a:pt x="0" y="76022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90846" tIns="90846" rIns="90846" bIns="90846" numCol="1" spcCol="1270" anchor="ctr" anchorCtr="0">
              <a:noAutofit/>
            </a:bodyPr>
            <a:lstStyle/>
            <a:p>
              <a:pPr algn="ctr" defTabSz="902424" eaLnBrk="1" fontAlgn="auto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100" dirty="0">
                  <a:solidFill>
                    <a:schemeClr val="tx1"/>
                  </a:solidFill>
                  <a:latin typeface="Geogrotesque Regular" pitchFamily="2" charset="0"/>
                </a:rPr>
                <a:t>während der Errichtung und nach Fertigstellung</a:t>
              </a:r>
            </a:p>
          </p:txBody>
        </p:sp>
      </p:grpSp>
      <p:grpSp>
        <p:nvGrpSpPr>
          <p:cNvPr id="73" name="Gruppieren 29"/>
          <p:cNvGrpSpPr/>
          <p:nvPr/>
        </p:nvGrpSpPr>
        <p:grpSpPr>
          <a:xfrm>
            <a:off x="4252200" y="5281964"/>
            <a:ext cx="3174351" cy="1122491"/>
            <a:chOff x="3961257" y="4660708"/>
            <a:chExt cx="2714409" cy="1018090"/>
          </a:xfrm>
        </p:grpSpPr>
        <p:sp>
          <p:nvSpPr>
            <p:cNvPr id="74" name="Abgerundetes Rechteck 73"/>
            <p:cNvSpPr/>
            <p:nvPr/>
          </p:nvSpPr>
          <p:spPr>
            <a:xfrm>
              <a:off x="3961257" y="4660708"/>
              <a:ext cx="2442968" cy="760222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75" name="Freihandform 74"/>
            <p:cNvSpPr/>
            <p:nvPr/>
          </p:nvSpPr>
          <p:spPr>
            <a:xfrm>
              <a:off x="4232698" y="4918576"/>
              <a:ext cx="2442968" cy="760222"/>
            </a:xfrm>
            <a:custGeom>
              <a:avLst/>
              <a:gdLst>
                <a:gd name="connsiteX0" fmla="*/ 0 w 2442968"/>
                <a:gd name="connsiteY0" fmla="*/ 76022 h 760222"/>
                <a:gd name="connsiteX1" fmla="*/ 22266 w 2442968"/>
                <a:gd name="connsiteY1" fmla="*/ 22266 h 760222"/>
                <a:gd name="connsiteX2" fmla="*/ 76022 w 2442968"/>
                <a:gd name="connsiteY2" fmla="*/ 0 h 760222"/>
                <a:gd name="connsiteX3" fmla="*/ 2366946 w 2442968"/>
                <a:gd name="connsiteY3" fmla="*/ 0 h 760222"/>
                <a:gd name="connsiteX4" fmla="*/ 2420702 w 2442968"/>
                <a:gd name="connsiteY4" fmla="*/ 22266 h 760222"/>
                <a:gd name="connsiteX5" fmla="*/ 2442968 w 2442968"/>
                <a:gd name="connsiteY5" fmla="*/ 76022 h 760222"/>
                <a:gd name="connsiteX6" fmla="*/ 2442968 w 2442968"/>
                <a:gd name="connsiteY6" fmla="*/ 684200 h 760222"/>
                <a:gd name="connsiteX7" fmla="*/ 2420702 w 2442968"/>
                <a:gd name="connsiteY7" fmla="*/ 737956 h 760222"/>
                <a:gd name="connsiteX8" fmla="*/ 2366946 w 2442968"/>
                <a:gd name="connsiteY8" fmla="*/ 760222 h 760222"/>
                <a:gd name="connsiteX9" fmla="*/ 76022 w 2442968"/>
                <a:gd name="connsiteY9" fmla="*/ 760222 h 760222"/>
                <a:gd name="connsiteX10" fmla="*/ 22266 w 2442968"/>
                <a:gd name="connsiteY10" fmla="*/ 737956 h 760222"/>
                <a:gd name="connsiteX11" fmla="*/ 0 w 2442968"/>
                <a:gd name="connsiteY11" fmla="*/ 684200 h 760222"/>
                <a:gd name="connsiteX12" fmla="*/ 0 w 2442968"/>
                <a:gd name="connsiteY12" fmla="*/ 76022 h 760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42968" h="760222">
                  <a:moveTo>
                    <a:pt x="0" y="76022"/>
                  </a:moveTo>
                  <a:cubicBezTo>
                    <a:pt x="0" y="55860"/>
                    <a:pt x="8009" y="36523"/>
                    <a:pt x="22266" y="22266"/>
                  </a:cubicBezTo>
                  <a:cubicBezTo>
                    <a:pt x="36523" y="8009"/>
                    <a:pt x="55859" y="0"/>
                    <a:pt x="76022" y="0"/>
                  </a:cubicBezTo>
                  <a:lnTo>
                    <a:pt x="2366946" y="0"/>
                  </a:lnTo>
                  <a:cubicBezTo>
                    <a:pt x="2387108" y="0"/>
                    <a:pt x="2406445" y="8009"/>
                    <a:pt x="2420702" y="22266"/>
                  </a:cubicBezTo>
                  <a:cubicBezTo>
                    <a:pt x="2434959" y="36523"/>
                    <a:pt x="2442968" y="55859"/>
                    <a:pt x="2442968" y="76022"/>
                  </a:cubicBezTo>
                  <a:lnTo>
                    <a:pt x="2442968" y="684200"/>
                  </a:lnTo>
                  <a:cubicBezTo>
                    <a:pt x="2442968" y="704362"/>
                    <a:pt x="2434959" y="723699"/>
                    <a:pt x="2420702" y="737956"/>
                  </a:cubicBezTo>
                  <a:cubicBezTo>
                    <a:pt x="2406445" y="752213"/>
                    <a:pt x="2387109" y="760222"/>
                    <a:pt x="2366946" y="760222"/>
                  </a:cubicBezTo>
                  <a:lnTo>
                    <a:pt x="76022" y="760222"/>
                  </a:lnTo>
                  <a:cubicBezTo>
                    <a:pt x="55860" y="760222"/>
                    <a:pt x="36523" y="752213"/>
                    <a:pt x="22266" y="737956"/>
                  </a:cubicBezTo>
                  <a:cubicBezTo>
                    <a:pt x="8009" y="723699"/>
                    <a:pt x="0" y="704363"/>
                    <a:pt x="0" y="684200"/>
                  </a:cubicBezTo>
                  <a:lnTo>
                    <a:pt x="0" y="76022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90846" tIns="90846" rIns="90846" bIns="90846" numCol="1" spcCol="1270" anchor="ctr" anchorCtr="0">
              <a:noAutofit/>
            </a:bodyPr>
            <a:lstStyle/>
            <a:p>
              <a:pPr algn="ctr" defTabSz="902424" eaLnBrk="1" fontAlgn="auto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100" dirty="0">
                  <a:solidFill>
                    <a:schemeClr val="tx1"/>
                  </a:solidFill>
                  <a:latin typeface="Geogrotesque Regular" pitchFamily="2" charset="0"/>
                </a:rPr>
                <a:t>bei Erweiterungen oder Änderung</a:t>
              </a:r>
            </a:p>
          </p:txBody>
        </p:sp>
      </p:grpSp>
      <p:grpSp>
        <p:nvGrpSpPr>
          <p:cNvPr id="76" name="Gruppieren 26"/>
          <p:cNvGrpSpPr/>
          <p:nvPr/>
        </p:nvGrpSpPr>
        <p:grpSpPr>
          <a:xfrm>
            <a:off x="5998020" y="3660495"/>
            <a:ext cx="3174349" cy="1122493"/>
            <a:chOff x="5454183" y="3189988"/>
            <a:chExt cx="2714408" cy="1018091"/>
          </a:xfrm>
        </p:grpSpPr>
        <p:sp>
          <p:nvSpPr>
            <p:cNvPr id="77" name="Abgerundetes Rechteck 76"/>
            <p:cNvSpPr/>
            <p:nvPr/>
          </p:nvSpPr>
          <p:spPr>
            <a:xfrm>
              <a:off x="5454183" y="3189988"/>
              <a:ext cx="2442968" cy="760222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78" name="Freihandform 77"/>
            <p:cNvSpPr/>
            <p:nvPr/>
          </p:nvSpPr>
          <p:spPr>
            <a:xfrm>
              <a:off x="5725623" y="3447857"/>
              <a:ext cx="2442968" cy="760222"/>
            </a:xfrm>
            <a:custGeom>
              <a:avLst/>
              <a:gdLst>
                <a:gd name="connsiteX0" fmla="*/ 0 w 2442968"/>
                <a:gd name="connsiteY0" fmla="*/ 76022 h 760222"/>
                <a:gd name="connsiteX1" fmla="*/ 22266 w 2442968"/>
                <a:gd name="connsiteY1" fmla="*/ 22266 h 760222"/>
                <a:gd name="connsiteX2" fmla="*/ 76022 w 2442968"/>
                <a:gd name="connsiteY2" fmla="*/ 0 h 760222"/>
                <a:gd name="connsiteX3" fmla="*/ 2366946 w 2442968"/>
                <a:gd name="connsiteY3" fmla="*/ 0 h 760222"/>
                <a:gd name="connsiteX4" fmla="*/ 2420702 w 2442968"/>
                <a:gd name="connsiteY4" fmla="*/ 22266 h 760222"/>
                <a:gd name="connsiteX5" fmla="*/ 2442968 w 2442968"/>
                <a:gd name="connsiteY5" fmla="*/ 76022 h 760222"/>
                <a:gd name="connsiteX6" fmla="*/ 2442968 w 2442968"/>
                <a:gd name="connsiteY6" fmla="*/ 684200 h 760222"/>
                <a:gd name="connsiteX7" fmla="*/ 2420702 w 2442968"/>
                <a:gd name="connsiteY7" fmla="*/ 737956 h 760222"/>
                <a:gd name="connsiteX8" fmla="*/ 2366946 w 2442968"/>
                <a:gd name="connsiteY8" fmla="*/ 760222 h 760222"/>
                <a:gd name="connsiteX9" fmla="*/ 76022 w 2442968"/>
                <a:gd name="connsiteY9" fmla="*/ 760222 h 760222"/>
                <a:gd name="connsiteX10" fmla="*/ 22266 w 2442968"/>
                <a:gd name="connsiteY10" fmla="*/ 737956 h 760222"/>
                <a:gd name="connsiteX11" fmla="*/ 0 w 2442968"/>
                <a:gd name="connsiteY11" fmla="*/ 684200 h 760222"/>
                <a:gd name="connsiteX12" fmla="*/ 0 w 2442968"/>
                <a:gd name="connsiteY12" fmla="*/ 76022 h 760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42968" h="760222">
                  <a:moveTo>
                    <a:pt x="0" y="76022"/>
                  </a:moveTo>
                  <a:cubicBezTo>
                    <a:pt x="0" y="55860"/>
                    <a:pt x="8009" y="36523"/>
                    <a:pt x="22266" y="22266"/>
                  </a:cubicBezTo>
                  <a:cubicBezTo>
                    <a:pt x="36523" y="8009"/>
                    <a:pt x="55859" y="0"/>
                    <a:pt x="76022" y="0"/>
                  </a:cubicBezTo>
                  <a:lnTo>
                    <a:pt x="2366946" y="0"/>
                  </a:lnTo>
                  <a:cubicBezTo>
                    <a:pt x="2387108" y="0"/>
                    <a:pt x="2406445" y="8009"/>
                    <a:pt x="2420702" y="22266"/>
                  </a:cubicBezTo>
                  <a:cubicBezTo>
                    <a:pt x="2434959" y="36523"/>
                    <a:pt x="2442968" y="55859"/>
                    <a:pt x="2442968" y="76022"/>
                  </a:cubicBezTo>
                  <a:lnTo>
                    <a:pt x="2442968" y="684200"/>
                  </a:lnTo>
                  <a:cubicBezTo>
                    <a:pt x="2442968" y="704362"/>
                    <a:pt x="2434959" y="723699"/>
                    <a:pt x="2420702" y="737956"/>
                  </a:cubicBezTo>
                  <a:cubicBezTo>
                    <a:pt x="2406445" y="752213"/>
                    <a:pt x="2387109" y="760222"/>
                    <a:pt x="2366946" y="760222"/>
                  </a:cubicBezTo>
                  <a:lnTo>
                    <a:pt x="76022" y="760222"/>
                  </a:lnTo>
                  <a:cubicBezTo>
                    <a:pt x="55860" y="760222"/>
                    <a:pt x="36523" y="752213"/>
                    <a:pt x="22266" y="737956"/>
                  </a:cubicBezTo>
                  <a:cubicBezTo>
                    <a:pt x="8009" y="723699"/>
                    <a:pt x="0" y="704363"/>
                    <a:pt x="0" y="684200"/>
                  </a:cubicBezTo>
                  <a:lnTo>
                    <a:pt x="0" y="76022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90846" tIns="90846" rIns="90846" bIns="90846" numCol="1" spcCol="1270" anchor="ctr" anchorCtr="0">
              <a:noAutofit/>
            </a:bodyPr>
            <a:lstStyle/>
            <a:p>
              <a:pPr algn="ctr" defTabSz="902424" eaLnBrk="1" fontAlgn="auto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100" dirty="0">
                  <a:solidFill>
                    <a:schemeClr val="tx1"/>
                  </a:solidFill>
                  <a:latin typeface="Geogrotesque Regular" pitchFamily="2" charset="0"/>
                </a:rPr>
                <a:t>Wiederkehrende Prüfung</a:t>
              </a:r>
            </a:p>
          </p:txBody>
        </p:sp>
      </p:grpSp>
      <p:sp>
        <p:nvSpPr>
          <p:cNvPr id="79" name="Textfeld 78"/>
          <p:cNvSpPr txBox="1"/>
          <p:nvPr/>
        </p:nvSpPr>
        <p:spPr>
          <a:xfrm>
            <a:off x="715108" y="6483443"/>
            <a:ext cx="3368430" cy="351546"/>
          </a:xfrm>
          <a:prstGeom prst="rect">
            <a:avLst/>
          </a:prstGeom>
          <a:noFill/>
        </p:spPr>
        <p:txBody>
          <a:bodyPr wrap="square" lIns="103138" tIns="51569" rIns="103138" bIns="51569" rtlCol="0">
            <a:spAutoFit/>
          </a:bodyPr>
          <a:lstStyle/>
          <a:p>
            <a:pPr algn="ctr"/>
            <a:r>
              <a:rPr lang="de-DE" sz="1600" dirty="0">
                <a:latin typeface="Geogrotesque Regular" pitchFamily="2" charset="0"/>
              </a:rPr>
              <a:t>     VDE 0100-600 Abs. 6.1/ 6.4</a:t>
            </a:r>
          </a:p>
        </p:txBody>
      </p:sp>
      <p:sp>
        <p:nvSpPr>
          <p:cNvPr id="80" name="Textfeld 79"/>
          <p:cNvSpPr txBox="1"/>
          <p:nvPr/>
        </p:nvSpPr>
        <p:spPr>
          <a:xfrm>
            <a:off x="4294066" y="6483443"/>
            <a:ext cx="3368430" cy="351546"/>
          </a:xfrm>
          <a:prstGeom prst="rect">
            <a:avLst/>
          </a:prstGeom>
          <a:noFill/>
        </p:spPr>
        <p:txBody>
          <a:bodyPr wrap="square" lIns="103138" tIns="51569" rIns="103138" bIns="51569" rtlCol="0">
            <a:spAutoFit/>
          </a:bodyPr>
          <a:lstStyle/>
          <a:p>
            <a:pPr algn="ctr"/>
            <a:r>
              <a:rPr lang="de-DE" sz="1600" dirty="0">
                <a:latin typeface="Geogrotesque Regular" pitchFamily="2" charset="0"/>
              </a:rPr>
              <a:t>   VDE 0100-600 Abs. 6.1/ 6.4</a:t>
            </a:r>
          </a:p>
        </p:txBody>
      </p:sp>
      <p:sp>
        <p:nvSpPr>
          <p:cNvPr id="81" name="Textfeld 80"/>
          <p:cNvSpPr txBox="1"/>
          <p:nvPr/>
        </p:nvSpPr>
        <p:spPr>
          <a:xfrm>
            <a:off x="7241445" y="4857544"/>
            <a:ext cx="3332948" cy="596588"/>
          </a:xfrm>
          <a:prstGeom prst="rect">
            <a:avLst/>
          </a:prstGeom>
          <a:noFill/>
        </p:spPr>
        <p:txBody>
          <a:bodyPr wrap="square" lIns="103138" tIns="51569" rIns="103138" bIns="51569" rtlCol="0">
            <a:spAutoFit/>
          </a:bodyPr>
          <a:lstStyle/>
          <a:p>
            <a:r>
              <a:rPr lang="de-DE" sz="1600" dirty="0">
                <a:latin typeface="Geogrotesque Regular" pitchFamily="2" charset="0"/>
              </a:rPr>
              <a:t>VDE 0100-600 Abs. 6.5</a:t>
            </a:r>
          </a:p>
          <a:p>
            <a:r>
              <a:rPr lang="de-DE" sz="1600" dirty="0">
                <a:latin typeface="Geogrotesque Regular" pitchFamily="2" charset="0"/>
              </a:rPr>
              <a:t>VDE 0105-100 Abs. 5.3.3.101</a:t>
            </a:r>
          </a:p>
        </p:txBody>
      </p:sp>
      <p:grpSp>
        <p:nvGrpSpPr>
          <p:cNvPr id="61" name="Gruppieren 24"/>
          <p:cNvGrpSpPr/>
          <p:nvPr/>
        </p:nvGrpSpPr>
        <p:grpSpPr>
          <a:xfrm>
            <a:off x="3934765" y="2943748"/>
            <a:ext cx="3491787" cy="783355"/>
            <a:chOff x="3689816" y="2479492"/>
            <a:chExt cx="2985851" cy="710496"/>
          </a:xfrm>
        </p:grpSpPr>
        <p:sp>
          <p:nvSpPr>
            <p:cNvPr id="62" name="Freihandform 61"/>
            <p:cNvSpPr/>
            <p:nvPr/>
          </p:nvSpPr>
          <p:spPr>
            <a:xfrm>
              <a:off x="5182742" y="2479492"/>
              <a:ext cx="1492925" cy="71049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484182"/>
                  </a:lnTo>
                  <a:lnTo>
                    <a:pt x="1492925" y="484182"/>
                  </a:lnTo>
                  <a:lnTo>
                    <a:pt x="1492925" y="710496"/>
                  </a:lnTo>
                </a:path>
              </a:pathLst>
            </a:custGeom>
            <a:noFill/>
            <a:ln w="25400" cap="flat" cmpd="sng" algn="ctr">
              <a:solidFill>
                <a:schemeClr val="tx1"/>
              </a:solidFill>
              <a:prstDash val="solid"/>
            </a:ln>
            <a:effectLst/>
            <a:scene3d>
              <a:camera prst="orthographicFront"/>
              <a:lightRig rig="threePt" dir="t">
                <a:rot lat="0" lon="0" rev="7500000"/>
              </a:lightRig>
            </a:scene3d>
            <a:sp3d z="-40000" prstMaterial="matte"/>
          </p:spPr>
        </p:sp>
        <p:sp>
          <p:nvSpPr>
            <p:cNvPr id="63" name="Freihandform 62"/>
            <p:cNvSpPr/>
            <p:nvPr/>
          </p:nvSpPr>
          <p:spPr>
            <a:xfrm>
              <a:off x="3689816" y="2479492"/>
              <a:ext cx="1492925" cy="71049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492925" y="0"/>
                  </a:moveTo>
                  <a:lnTo>
                    <a:pt x="1492925" y="484182"/>
                  </a:lnTo>
                  <a:lnTo>
                    <a:pt x="0" y="484182"/>
                  </a:lnTo>
                  <a:lnTo>
                    <a:pt x="0" y="710496"/>
                  </a:lnTo>
                </a:path>
              </a:pathLst>
            </a:custGeom>
            <a:noFill/>
            <a:ln w="25400" cap="flat" cmpd="sng" algn="ctr">
              <a:solidFill>
                <a:schemeClr val="tx1"/>
              </a:solidFill>
              <a:prstDash val="solid"/>
            </a:ln>
            <a:effectLst/>
            <a:scene3d>
              <a:camera prst="orthographicFront"/>
              <a:lightRig rig="threePt" dir="t">
                <a:rot lat="0" lon="0" rev="7500000"/>
              </a:lightRig>
            </a:scene3d>
            <a:sp3d z="-40000" prstMaterial="matte"/>
          </p:spPr>
        </p:sp>
      </p:grpSp>
      <p:grpSp>
        <p:nvGrpSpPr>
          <p:cNvPr id="64" name="Gruppieren 23"/>
          <p:cNvGrpSpPr/>
          <p:nvPr/>
        </p:nvGrpSpPr>
        <p:grpSpPr>
          <a:xfrm>
            <a:off x="4252200" y="2038960"/>
            <a:ext cx="3174351" cy="1122493"/>
            <a:chOff x="3961257" y="1719269"/>
            <a:chExt cx="2714409" cy="1018091"/>
          </a:xfrm>
        </p:grpSpPr>
        <p:sp>
          <p:nvSpPr>
            <p:cNvPr id="65" name="Abgerundetes Rechteck 64"/>
            <p:cNvSpPr/>
            <p:nvPr/>
          </p:nvSpPr>
          <p:spPr>
            <a:xfrm>
              <a:off x="3961257" y="1719269"/>
              <a:ext cx="2442968" cy="760222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66" name="Freihandform 65"/>
            <p:cNvSpPr/>
            <p:nvPr/>
          </p:nvSpPr>
          <p:spPr>
            <a:xfrm>
              <a:off x="4232698" y="1977138"/>
              <a:ext cx="2442968" cy="760222"/>
            </a:xfrm>
            <a:custGeom>
              <a:avLst/>
              <a:gdLst>
                <a:gd name="connsiteX0" fmla="*/ 0 w 2442968"/>
                <a:gd name="connsiteY0" fmla="*/ 76022 h 760222"/>
                <a:gd name="connsiteX1" fmla="*/ 22266 w 2442968"/>
                <a:gd name="connsiteY1" fmla="*/ 22266 h 760222"/>
                <a:gd name="connsiteX2" fmla="*/ 76022 w 2442968"/>
                <a:gd name="connsiteY2" fmla="*/ 0 h 760222"/>
                <a:gd name="connsiteX3" fmla="*/ 2366946 w 2442968"/>
                <a:gd name="connsiteY3" fmla="*/ 0 h 760222"/>
                <a:gd name="connsiteX4" fmla="*/ 2420702 w 2442968"/>
                <a:gd name="connsiteY4" fmla="*/ 22266 h 760222"/>
                <a:gd name="connsiteX5" fmla="*/ 2442968 w 2442968"/>
                <a:gd name="connsiteY5" fmla="*/ 76022 h 760222"/>
                <a:gd name="connsiteX6" fmla="*/ 2442968 w 2442968"/>
                <a:gd name="connsiteY6" fmla="*/ 684200 h 760222"/>
                <a:gd name="connsiteX7" fmla="*/ 2420702 w 2442968"/>
                <a:gd name="connsiteY7" fmla="*/ 737956 h 760222"/>
                <a:gd name="connsiteX8" fmla="*/ 2366946 w 2442968"/>
                <a:gd name="connsiteY8" fmla="*/ 760222 h 760222"/>
                <a:gd name="connsiteX9" fmla="*/ 76022 w 2442968"/>
                <a:gd name="connsiteY9" fmla="*/ 760222 h 760222"/>
                <a:gd name="connsiteX10" fmla="*/ 22266 w 2442968"/>
                <a:gd name="connsiteY10" fmla="*/ 737956 h 760222"/>
                <a:gd name="connsiteX11" fmla="*/ 0 w 2442968"/>
                <a:gd name="connsiteY11" fmla="*/ 684200 h 760222"/>
                <a:gd name="connsiteX12" fmla="*/ 0 w 2442968"/>
                <a:gd name="connsiteY12" fmla="*/ 76022 h 760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42968" h="760222">
                  <a:moveTo>
                    <a:pt x="0" y="76022"/>
                  </a:moveTo>
                  <a:cubicBezTo>
                    <a:pt x="0" y="55860"/>
                    <a:pt x="8009" y="36523"/>
                    <a:pt x="22266" y="22266"/>
                  </a:cubicBezTo>
                  <a:cubicBezTo>
                    <a:pt x="36523" y="8009"/>
                    <a:pt x="55859" y="0"/>
                    <a:pt x="76022" y="0"/>
                  </a:cubicBezTo>
                  <a:lnTo>
                    <a:pt x="2366946" y="0"/>
                  </a:lnTo>
                  <a:cubicBezTo>
                    <a:pt x="2387108" y="0"/>
                    <a:pt x="2406445" y="8009"/>
                    <a:pt x="2420702" y="22266"/>
                  </a:cubicBezTo>
                  <a:cubicBezTo>
                    <a:pt x="2434959" y="36523"/>
                    <a:pt x="2442968" y="55859"/>
                    <a:pt x="2442968" y="76022"/>
                  </a:cubicBezTo>
                  <a:lnTo>
                    <a:pt x="2442968" y="684200"/>
                  </a:lnTo>
                  <a:cubicBezTo>
                    <a:pt x="2442968" y="704362"/>
                    <a:pt x="2434959" y="723699"/>
                    <a:pt x="2420702" y="737956"/>
                  </a:cubicBezTo>
                  <a:cubicBezTo>
                    <a:pt x="2406445" y="752213"/>
                    <a:pt x="2387109" y="760222"/>
                    <a:pt x="2366946" y="760222"/>
                  </a:cubicBezTo>
                  <a:lnTo>
                    <a:pt x="76022" y="760222"/>
                  </a:lnTo>
                  <a:cubicBezTo>
                    <a:pt x="55860" y="760222"/>
                    <a:pt x="36523" y="752213"/>
                    <a:pt x="22266" y="737956"/>
                  </a:cubicBezTo>
                  <a:cubicBezTo>
                    <a:pt x="8009" y="723699"/>
                    <a:pt x="0" y="704363"/>
                    <a:pt x="0" y="684200"/>
                  </a:cubicBezTo>
                  <a:lnTo>
                    <a:pt x="0" y="76022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90846" tIns="90846" rIns="90846" bIns="90846" numCol="1" spcCol="1270" anchor="ctr" anchorCtr="0">
              <a:noAutofit/>
            </a:bodyPr>
            <a:lstStyle/>
            <a:p>
              <a:pPr algn="ctr" defTabSz="902424" eaLnBrk="1" fontAlgn="auto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100" dirty="0">
                  <a:solidFill>
                    <a:schemeClr val="tx1"/>
                  </a:solidFill>
                  <a:latin typeface="Geogrotesque Regular" pitchFamily="2" charset="0"/>
                </a:rPr>
                <a:t>Prüfung ortsfester</a:t>
              </a:r>
            </a:p>
            <a:p>
              <a:pPr algn="ctr" defTabSz="902424" eaLnBrk="1" fontAlgn="auto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100" dirty="0">
                  <a:solidFill>
                    <a:schemeClr val="tx1"/>
                  </a:solidFill>
                  <a:latin typeface="Geogrotesque Regular" pitchFamily="2" charset="0"/>
                </a:rPr>
                <a:t>elektrischer Anlagen</a:t>
              </a:r>
            </a:p>
          </p:txBody>
        </p:sp>
      </p:grpSp>
      <p:grpSp>
        <p:nvGrpSpPr>
          <p:cNvPr id="58" name="Gruppieren 27"/>
          <p:cNvGrpSpPr/>
          <p:nvPr/>
        </p:nvGrpSpPr>
        <p:grpSpPr>
          <a:xfrm>
            <a:off x="2188796" y="4565285"/>
            <a:ext cx="3491786" cy="783355"/>
            <a:chOff x="2196891" y="3950211"/>
            <a:chExt cx="2985850" cy="710496"/>
          </a:xfrm>
        </p:grpSpPr>
        <p:sp>
          <p:nvSpPr>
            <p:cNvPr id="59" name="Freihandform 58"/>
            <p:cNvSpPr/>
            <p:nvPr/>
          </p:nvSpPr>
          <p:spPr>
            <a:xfrm>
              <a:off x="3689816" y="3950211"/>
              <a:ext cx="1492925" cy="71049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484182"/>
                  </a:lnTo>
                  <a:lnTo>
                    <a:pt x="1492925" y="484182"/>
                  </a:lnTo>
                  <a:lnTo>
                    <a:pt x="1492925" y="710496"/>
                  </a:lnTo>
                </a:path>
              </a:pathLst>
            </a:custGeom>
            <a:noFill/>
            <a:ln w="25400" cap="flat" cmpd="sng" algn="ctr">
              <a:solidFill>
                <a:schemeClr val="tx1"/>
              </a:solidFill>
              <a:prstDash val="solid"/>
            </a:ln>
            <a:effectLst/>
            <a:scene3d>
              <a:camera prst="orthographicFront"/>
              <a:lightRig rig="threePt" dir="t">
                <a:rot lat="0" lon="0" rev="7500000"/>
              </a:lightRig>
            </a:scene3d>
            <a:sp3d z="-40000" prstMaterial="matte"/>
          </p:spPr>
        </p:sp>
        <p:sp>
          <p:nvSpPr>
            <p:cNvPr id="60" name="Freihandform 59"/>
            <p:cNvSpPr/>
            <p:nvPr/>
          </p:nvSpPr>
          <p:spPr>
            <a:xfrm>
              <a:off x="2196891" y="3950211"/>
              <a:ext cx="1492925" cy="71049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492925" y="0"/>
                  </a:moveTo>
                  <a:lnTo>
                    <a:pt x="1492925" y="484182"/>
                  </a:lnTo>
                  <a:lnTo>
                    <a:pt x="0" y="484182"/>
                  </a:lnTo>
                  <a:lnTo>
                    <a:pt x="0" y="710496"/>
                  </a:lnTo>
                </a:path>
              </a:pathLst>
            </a:custGeom>
            <a:noFill/>
            <a:ln w="25400" cap="flat" cmpd="sng" algn="ctr">
              <a:solidFill>
                <a:schemeClr val="tx1"/>
              </a:solidFill>
              <a:prstDash val="solid"/>
            </a:ln>
            <a:effectLst/>
            <a:scene3d>
              <a:camera prst="orthographicFront"/>
              <a:lightRig rig="threePt" dir="t">
                <a:rot lat="0" lon="0" rev="7500000"/>
              </a:lightRig>
            </a:scene3d>
            <a:sp3d z="-40000" prstMaterial="matte"/>
          </p:spPr>
        </p:sp>
      </p:grpSp>
      <p:grpSp>
        <p:nvGrpSpPr>
          <p:cNvPr id="67" name="Gruppieren 25"/>
          <p:cNvGrpSpPr/>
          <p:nvPr/>
        </p:nvGrpSpPr>
        <p:grpSpPr>
          <a:xfrm>
            <a:off x="2506307" y="3660495"/>
            <a:ext cx="3174351" cy="1122493"/>
            <a:chOff x="2468332" y="3189988"/>
            <a:chExt cx="2714409" cy="1018091"/>
          </a:xfrm>
        </p:grpSpPr>
        <p:sp>
          <p:nvSpPr>
            <p:cNvPr id="68" name="Abgerundetes Rechteck 67"/>
            <p:cNvSpPr/>
            <p:nvPr/>
          </p:nvSpPr>
          <p:spPr>
            <a:xfrm>
              <a:off x="2468332" y="3189988"/>
              <a:ext cx="2442968" cy="760222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69" name="Freihandform 68"/>
            <p:cNvSpPr/>
            <p:nvPr/>
          </p:nvSpPr>
          <p:spPr>
            <a:xfrm>
              <a:off x="2739773" y="3447857"/>
              <a:ext cx="2442968" cy="760222"/>
            </a:xfrm>
            <a:custGeom>
              <a:avLst/>
              <a:gdLst>
                <a:gd name="connsiteX0" fmla="*/ 0 w 2442968"/>
                <a:gd name="connsiteY0" fmla="*/ 76022 h 760222"/>
                <a:gd name="connsiteX1" fmla="*/ 22266 w 2442968"/>
                <a:gd name="connsiteY1" fmla="*/ 22266 h 760222"/>
                <a:gd name="connsiteX2" fmla="*/ 76022 w 2442968"/>
                <a:gd name="connsiteY2" fmla="*/ 0 h 760222"/>
                <a:gd name="connsiteX3" fmla="*/ 2366946 w 2442968"/>
                <a:gd name="connsiteY3" fmla="*/ 0 h 760222"/>
                <a:gd name="connsiteX4" fmla="*/ 2420702 w 2442968"/>
                <a:gd name="connsiteY4" fmla="*/ 22266 h 760222"/>
                <a:gd name="connsiteX5" fmla="*/ 2442968 w 2442968"/>
                <a:gd name="connsiteY5" fmla="*/ 76022 h 760222"/>
                <a:gd name="connsiteX6" fmla="*/ 2442968 w 2442968"/>
                <a:gd name="connsiteY6" fmla="*/ 684200 h 760222"/>
                <a:gd name="connsiteX7" fmla="*/ 2420702 w 2442968"/>
                <a:gd name="connsiteY7" fmla="*/ 737956 h 760222"/>
                <a:gd name="connsiteX8" fmla="*/ 2366946 w 2442968"/>
                <a:gd name="connsiteY8" fmla="*/ 760222 h 760222"/>
                <a:gd name="connsiteX9" fmla="*/ 76022 w 2442968"/>
                <a:gd name="connsiteY9" fmla="*/ 760222 h 760222"/>
                <a:gd name="connsiteX10" fmla="*/ 22266 w 2442968"/>
                <a:gd name="connsiteY10" fmla="*/ 737956 h 760222"/>
                <a:gd name="connsiteX11" fmla="*/ 0 w 2442968"/>
                <a:gd name="connsiteY11" fmla="*/ 684200 h 760222"/>
                <a:gd name="connsiteX12" fmla="*/ 0 w 2442968"/>
                <a:gd name="connsiteY12" fmla="*/ 76022 h 760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42968" h="760222">
                  <a:moveTo>
                    <a:pt x="0" y="76022"/>
                  </a:moveTo>
                  <a:cubicBezTo>
                    <a:pt x="0" y="55860"/>
                    <a:pt x="8009" y="36523"/>
                    <a:pt x="22266" y="22266"/>
                  </a:cubicBezTo>
                  <a:cubicBezTo>
                    <a:pt x="36523" y="8009"/>
                    <a:pt x="55859" y="0"/>
                    <a:pt x="76022" y="0"/>
                  </a:cubicBezTo>
                  <a:lnTo>
                    <a:pt x="2366946" y="0"/>
                  </a:lnTo>
                  <a:cubicBezTo>
                    <a:pt x="2387108" y="0"/>
                    <a:pt x="2406445" y="8009"/>
                    <a:pt x="2420702" y="22266"/>
                  </a:cubicBezTo>
                  <a:cubicBezTo>
                    <a:pt x="2434959" y="36523"/>
                    <a:pt x="2442968" y="55859"/>
                    <a:pt x="2442968" y="76022"/>
                  </a:cubicBezTo>
                  <a:lnTo>
                    <a:pt x="2442968" y="684200"/>
                  </a:lnTo>
                  <a:cubicBezTo>
                    <a:pt x="2442968" y="704362"/>
                    <a:pt x="2434959" y="723699"/>
                    <a:pt x="2420702" y="737956"/>
                  </a:cubicBezTo>
                  <a:cubicBezTo>
                    <a:pt x="2406445" y="752213"/>
                    <a:pt x="2387109" y="760222"/>
                    <a:pt x="2366946" y="760222"/>
                  </a:cubicBezTo>
                  <a:lnTo>
                    <a:pt x="76022" y="760222"/>
                  </a:lnTo>
                  <a:cubicBezTo>
                    <a:pt x="55860" y="760222"/>
                    <a:pt x="36523" y="752213"/>
                    <a:pt x="22266" y="737956"/>
                  </a:cubicBezTo>
                  <a:cubicBezTo>
                    <a:pt x="8009" y="723699"/>
                    <a:pt x="0" y="704363"/>
                    <a:pt x="0" y="684200"/>
                  </a:cubicBezTo>
                  <a:lnTo>
                    <a:pt x="0" y="76022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90846" tIns="90846" rIns="90846" bIns="90846" numCol="1" spcCol="1270" anchor="ctr" anchorCtr="0">
              <a:noAutofit/>
            </a:bodyPr>
            <a:lstStyle/>
            <a:p>
              <a:pPr algn="ctr" defTabSz="902424" eaLnBrk="1" fontAlgn="auto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100" dirty="0">
                  <a:solidFill>
                    <a:schemeClr val="tx1"/>
                  </a:solidFill>
                  <a:latin typeface="Geogrotesque Regular" pitchFamily="2" charset="0"/>
                </a:rPr>
                <a:t>Erstprüfung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337873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A62FF7-87EF-3F40-AFF7-97A8F79F2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Prüfen nach Instandsetzen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18F3F51-737E-0F47-977F-D3014783B9C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de-DE" dirty="0"/>
              <a:t>Was ist nach einem Betriebsmitteltausch (z. B. Motor) zu prüfen?</a:t>
            </a:r>
          </a:p>
          <a:p>
            <a:pPr lvl="0"/>
            <a:r>
              <a:rPr lang="de-DE" dirty="0"/>
              <a:t>Die Einstellwerte des Überstromschutzorgans müssen den Motordaten entsprechen.</a:t>
            </a:r>
          </a:p>
          <a:p>
            <a:pPr lvl="0">
              <a:buNone/>
            </a:pPr>
            <a:r>
              <a:rPr lang="de-DE" dirty="0">
                <a:solidFill>
                  <a:schemeClr val="bg2">
                    <a:lumMod val="50000"/>
                  </a:schemeClr>
                </a:solidFill>
              </a:rPr>
              <a:t>	(Motornennstrom für Motorschutzschalter / </a:t>
            </a:r>
            <a:r>
              <a:rPr lang="de-DE" dirty="0" err="1">
                <a:solidFill>
                  <a:schemeClr val="bg2">
                    <a:lumMod val="50000"/>
                  </a:schemeClr>
                </a:solidFill>
              </a:rPr>
              <a:t>Bimetallrelais</a:t>
            </a:r>
            <a:r>
              <a:rPr lang="de-DE" dirty="0">
                <a:solidFill>
                  <a:schemeClr val="bg2">
                    <a:lumMod val="50000"/>
                  </a:schemeClr>
                </a:solidFill>
              </a:rPr>
              <a:t> / </a:t>
            </a:r>
            <a:r>
              <a:rPr lang="de-DE" dirty="0" err="1">
                <a:solidFill>
                  <a:schemeClr val="bg2">
                    <a:lumMod val="50000"/>
                  </a:schemeClr>
                </a:solidFill>
              </a:rPr>
              <a:t>Thermistorschutz</a:t>
            </a:r>
            <a:r>
              <a:rPr lang="de-DE" dirty="0">
                <a:solidFill>
                  <a:schemeClr val="bg2">
                    <a:lumMod val="50000"/>
                  </a:schemeClr>
                </a:solidFill>
              </a:rPr>
              <a:t> / Frequenzumrichter beachten!)</a:t>
            </a:r>
          </a:p>
          <a:p>
            <a:pPr lvl="0"/>
            <a:r>
              <a:rPr lang="de-DE" dirty="0"/>
              <a:t>Die </a:t>
            </a:r>
            <a:r>
              <a:rPr lang="de-DE" dirty="0" err="1"/>
              <a:t>Niederohmigkeit</a:t>
            </a:r>
            <a:r>
              <a:rPr lang="de-DE" dirty="0"/>
              <a:t> des Schutzleiters am Motorgehäuse nachmessen. </a:t>
            </a:r>
          </a:p>
          <a:p>
            <a:pPr lvl="0"/>
            <a:r>
              <a:rPr lang="de-DE" dirty="0"/>
              <a:t>Die Einhaltung der erforderlichen IP-Schutzart nachweisen.</a:t>
            </a:r>
          </a:p>
          <a:p>
            <a:pPr lvl="0"/>
            <a:r>
              <a:rPr lang="de-DE" dirty="0"/>
              <a:t>Der Motor muss für die Einsatzbedingungen geeignet sein.</a:t>
            </a:r>
          </a:p>
          <a:p>
            <a:pPr lvl="0">
              <a:buNone/>
            </a:pPr>
            <a:r>
              <a:rPr lang="de-DE" dirty="0"/>
              <a:t>	</a:t>
            </a:r>
          </a:p>
          <a:p>
            <a:pPr marL="0" indent="0">
              <a:buNone/>
            </a:pPr>
            <a:r>
              <a:rPr lang="de-DE" u="sng" dirty="0">
                <a:solidFill>
                  <a:srgbClr val="95C02A"/>
                </a:solidFill>
              </a:rPr>
              <a:t>Achtung:</a:t>
            </a:r>
            <a:r>
              <a:rPr lang="de-DE" dirty="0">
                <a:solidFill>
                  <a:srgbClr val="95C02A"/>
                </a:solidFill>
              </a:rPr>
              <a:t> z. B. in Ex-Bereichen sind weitere besondere Anforderungen zu berücksichtigen!</a:t>
            </a:r>
          </a:p>
        </p:txBody>
      </p:sp>
    </p:spTree>
    <p:extLst>
      <p:ext uri="{BB962C8B-B14F-4D97-AF65-F5344CB8AC3E}">
        <p14:creationId xmlns:p14="http://schemas.microsoft.com/office/powerpoint/2010/main" val="2518366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Niederohmmessung Schutzleiterstrecken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9889C296-15D4-E74A-895E-0A457A8331D7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defTabSz="762000">
              <a:lnSpc>
                <a:spcPct val="100000"/>
              </a:lnSpc>
              <a:spcAft>
                <a:spcPts val="0"/>
              </a:spcAft>
            </a:pPr>
            <a:r>
              <a:rPr lang="de-DE" dirty="0"/>
              <a:t>Widerstandsmessung</a:t>
            </a:r>
          </a:p>
          <a:p>
            <a:pPr marL="369888" indent="-263525" defTabSz="762000">
              <a:lnSpc>
                <a:spcPct val="100000"/>
              </a:lnSpc>
              <a:spcAft>
                <a:spcPts val="0"/>
              </a:spcAft>
              <a:buNone/>
            </a:pPr>
            <a:r>
              <a:rPr lang="de-DE" dirty="0"/>
              <a:t>	des Schutzleiters unter</a:t>
            </a:r>
          </a:p>
          <a:p>
            <a:pPr marL="369888" indent="-263525" defTabSz="762000">
              <a:lnSpc>
                <a:spcPct val="100000"/>
              </a:lnSpc>
              <a:buNone/>
            </a:pPr>
            <a:r>
              <a:rPr lang="de-DE" dirty="0"/>
              <a:t>	der Beachtung von </a:t>
            </a:r>
          </a:p>
          <a:p>
            <a:pPr lvl="1" defTabSz="762000"/>
            <a:r>
              <a:rPr lang="de-DE" dirty="0"/>
              <a:t>Querschnitt</a:t>
            </a:r>
          </a:p>
          <a:p>
            <a:pPr lvl="1" defTabSz="762000"/>
            <a:r>
              <a:rPr lang="de-DE" dirty="0"/>
              <a:t>Leitermaterial und</a:t>
            </a:r>
          </a:p>
          <a:p>
            <a:pPr lvl="1" defTabSz="762000"/>
            <a:r>
              <a:rPr lang="de-DE" dirty="0"/>
              <a:t>Länge.</a:t>
            </a:r>
          </a:p>
          <a:p>
            <a:endParaRPr lang="de-DE" dirty="0"/>
          </a:p>
          <a:p>
            <a:pPr defTabSz="762000">
              <a:lnSpc>
                <a:spcPct val="100000"/>
              </a:lnSpc>
              <a:spcAft>
                <a:spcPts val="0"/>
              </a:spcAft>
            </a:pPr>
            <a:r>
              <a:rPr lang="de-DE" dirty="0"/>
              <a:t>Anschlussstellen an</a:t>
            </a:r>
          </a:p>
          <a:p>
            <a:pPr marL="369888" indent="-263525" defTabSz="762000">
              <a:lnSpc>
                <a:spcPct val="100000"/>
              </a:lnSpc>
              <a:spcAft>
                <a:spcPts val="0"/>
              </a:spcAft>
              <a:buNone/>
            </a:pPr>
            <a:r>
              <a:rPr lang="de-DE" dirty="0"/>
              <a:t>	ortsfesten Geräte und</a:t>
            </a:r>
          </a:p>
          <a:p>
            <a:pPr marL="369888" indent="-263525" defTabSz="762000">
              <a:lnSpc>
                <a:spcPct val="100000"/>
              </a:lnSpc>
              <a:spcAft>
                <a:spcPts val="0"/>
              </a:spcAft>
              <a:buNone/>
            </a:pPr>
            <a:r>
              <a:rPr lang="de-DE" dirty="0"/>
              <a:t>	Installationsmaterialien sowie</a:t>
            </a:r>
          </a:p>
          <a:p>
            <a:pPr marL="369888" indent="-263525" defTabSz="762000">
              <a:lnSpc>
                <a:spcPct val="100000"/>
              </a:lnSpc>
              <a:spcAft>
                <a:spcPts val="0"/>
              </a:spcAft>
              <a:buNone/>
            </a:pPr>
            <a:r>
              <a:rPr lang="de-DE" dirty="0"/>
              <a:t>	Steckkontakte </a:t>
            </a:r>
          </a:p>
          <a:p>
            <a:pPr marL="369888" indent="-263525" defTabSz="762000">
              <a:lnSpc>
                <a:spcPct val="100000"/>
              </a:lnSpc>
              <a:spcAft>
                <a:spcPts val="0"/>
              </a:spcAft>
              <a:buNone/>
            </a:pPr>
            <a:r>
              <a:rPr lang="de-DE" dirty="0"/>
              <a:t>	für ortsveränderliche</a:t>
            </a:r>
          </a:p>
          <a:p>
            <a:pPr marL="369888" indent="-263525" defTabSz="762000">
              <a:lnSpc>
                <a:spcPct val="100000"/>
              </a:lnSpc>
              <a:spcAft>
                <a:spcPts val="0"/>
              </a:spcAft>
              <a:buNone/>
            </a:pPr>
            <a:r>
              <a:rPr lang="de-DE" dirty="0"/>
              <a:t>	Geräte sollten eine </a:t>
            </a:r>
            <a:br>
              <a:rPr lang="de-DE" dirty="0"/>
            </a:br>
            <a:r>
              <a:rPr lang="de-DE" b="1" dirty="0">
                <a:solidFill>
                  <a:schemeClr val="bg2">
                    <a:lumMod val="50000"/>
                  </a:schemeClr>
                </a:solidFill>
              </a:rPr>
              <a:t>widerstandslose Verbindung </a:t>
            </a:r>
            <a:r>
              <a:rPr lang="de-DE" dirty="0"/>
              <a:t>herstellen.</a:t>
            </a:r>
          </a:p>
          <a:p>
            <a:endParaRPr lang="de-DE" dirty="0"/>
          </a:p>
        </p:txBody>
      </p:sp>
      <p:pic>
        <p:nvPicPr>
          <p:cNvPr id="12" name="Inhaltsplatzhalter 11">
            <a:extLst>
              <a:ext uri="{FF2B5EF4-FFF2-40B4-BE49-F238E27FC236}">
                <a16:creationId xmlns:a16="http://schemas.microsoft.com/office/drawing/2014/main" id="{35D50CF2-2067-404B-80E0-0A62AFF2CE5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5248323" y="1764295"/>
            <a:ext cx="4986288" cy="3128216"/>
          </a:xfrm>
        </p:spPr>
      </p:pic>
    </p:spTree>
    <p:extLst>
      <p:ext uri="{BB962C8B-B14F-4D97-AF65-F5344CB8AC3E}">
        <p14:creationId xmlns:p14="http://schemas.microsoft.com/office/powerpoint/2010/main" val="1351427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Protokoll zum Betriebsmitteltausch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9889C296-15D4-E74A-895E-0A457A8331D7}" type="slidenum">
              <a:rPr lang="de-DE" smtClean="0"/>
              <a:pPr/>
              <a:t>8</a:t>
            </a:fld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341F65F-683C-F849-B73B-3DF75055D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143" y="1748305"/>
            <a:ext cx="4246557" cy="546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758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TRBS 1112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8B6FEB1F-5366-8741-B922-8E56157C5C9B}" type="slidenum">
              <a:rPr lang="de-DE" smtClean="0"/>
              <a:pPr/>
              <a:t>9</a:t>
            </a:fld>
            <a:endParaRPr lang="de-DE" dirty="0"/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07EDDD29-EE84-4527-A0CA-CD16E0CE404D}"/>
              </a:ext>
            </a:extLst>
          </p:cNvPr>
          <p:cNvGrpSpPr/>
          <p:nvPr/>
        </p:nvGrpSpPr>
        <p:grpSpPr>
          <a:xfrm>
            <a:off x="1454031" y="1689201"/>
            <a:ext cx="7785337" cy="5616494"/>
            <a:chOff x="1454031" y="1689201"/>
            <a:chExt cx="7785337" cy="5616494"/>
          </a:xfrm>
        </p:grpSpPr>
        <p:sp>
          <p:nvSpPr>
            <p:cNvPr id="5" name="Textfeld 4"/>
            <p:cNvSpPr txBox="1"/>
            <p:nvPr/>
          </p:nvSpPr>
          <p:spPr>
            <a:xfrm>
              <a:off x="1568865" y="7074863"/>
              <a:ext cx="211540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900" dirty="0">
                  <a:latin typeface="Arial" panose="020B0604020202020204" pitchFamily="34" charset="0"/>
                  <a:cs typeface="Arial" panose="020B0604020202020204" pitchFamily="34" charset="0"/>
                </a:rPr>
                <a:t>Quelle: www.baua.de</a:t>
              </a:r>
            </a:p>
          </p:txBody>
        </p:sp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42BEBF41-6CA4-C44D-8065-342FDD9E5D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54031" y="1689201"/>
              <a:ext cx="7785337" cy="52715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29134791"/>
      </p:ext>
    </p:extLst>
  </p:cSld>
  <p:clrMapOvr>
    <a:masterClrMapping/>
  </p:clrMapOvr>
  <p:transition>
    <p:push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44F0A2E325DA94982285E9B7D5E10CC" ma:contentTypeVersion="9" ma:contentTypeDescription="Ein neues Dokument erstellen." ma:contentTypeScope="" ma:versionID="12c18e6bc0c91f2532c73ae918b009a7">
  <xsd:schema xmlns:xsd="http://www.w3.org/2001/XMLSchema" xmlns:xs="http://www.w3.org/2001/XMLSchema" xmlns:p="http://schemas.microsoft.com/office/2006/metadata/properties" xmlns:ns2="0ba9638b-9898-400c-aa80-e8ce42f10e4c" targetNamespace="http://schemas.microsoft.com/office/2006/metadata/properties" ma:root="true" ma:fieldsID="c452818881f39161e789e58a50665cad" ns2:_="">
    <xsd:import namespace="0ba9638b-9898-400c-aa80-e8ce42f10e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a9638b-9898-400c-aa80-e8ce42f10e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53150B2-EE9D-4B13-A9DD-5065BE8037C5}">
  <ds:schemaRefs>
    <ds:schemaRef ds:uri="http://purl.org/dc/elements/1.1/"/>
    <ds:schemaRef ds:uri="0ba9638b-9898-400c-aa80-e8ce42f10e4c"/>
    <ds:schemaRef ds:uri="http://purl.org/dc/terms/"/>
    <ds:schemaRef ds:uri="http://schemas.microsoft.com/office/2006/documentManagement/types"/>
    <ds:schemaRef ds:uri="http://purl.org/dc/dcmitype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95DB5BB9-B15F-48E4-8F7F-5169A140A5A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6BBDD94-6ED4-4238-A0BE-20055A2621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a9638b-9898-400c-aa80-e8ce42f10e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Galathea.thmx</Template>
  <TotalTime>0</TotalTime>
  <Words>553</Words>
  <Application>Microsoft Macintosh PowerPoint</Application>
  <PresentationFormat>Benutzerdefiniert</PresentationFormat>
  <Paragraphs>95</Paragraphs>
  <Slides>13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20" baseType="lpstr">
      <vt:lpstr>Arial</vt:lpstr>
      <vt:lpstr>Calibri</vt:lpstr>
      <vt:lpstr>Geogrotesque Regular</vt:lpstr>
      <vt:lpstr>Tw Cen MT</vt:lpstr>
      <vt:lpstr>Wingdings</vt:lpstr>
      <vt:lpstr>Wingdings 2</vt:lpstr>
      <vt:lpstr>Median</vt:lpstr>
      <vt:lpstr>PowerPoint-Präsentation</vt:lpstr>
      <vt:lpstr>In diesem Modul lernt man unter anderem:</vt:lpstr>
      <vt:lpstr>Prüfen nach Instandsetzen</vt:lpstr>
      <vt:lpstr>Prüfen nach Instandsetzen</vt:lpstr>
      <vt:lpstr>Erstprüfung und wiederkehrende Prüfung</vt:lpstr>
      <vt:lpstr>Prüfen nach Instandsetzen</vt:lpstr>
      <vt:lpstr>Niederohmmessung Schutzleiterstrecken</vt:lpstr>
      <vt:lpstr>Protokoll zum Betriebsmitteltausch</vt:lpstr>
      <vt:lpstr>TRBS 1112</vt:lpstr>
      <vt:lpstr>Anwendungsbereich</vt:lpstr>
      <vt:lpstr>Voraussetzungen zur Durchführung der Instandhaltungsmaßnahme</vt:lpstr>
      <vt:lpstr>Mögliche Gefährdungen und beispielhafte Maßnahmen</vt:lpstr>
      <vt:lpstr>Was man jetzt wissen sollte:</vt:lpstr>
    </vt:vector>
  </TitlesOfParts>
  <Company>MEBEDO Consulting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Rechtsichere Organisation Elektrotechnik</dc:title>
  <dc:creator>René Brünn</dc:creator>
  <cp:lastModifiedBy>René Brünn</cp:lastModifiedBy>
  <cp:revision>307</cp:revision>
  <dcterms:created xsi:type="dcterms:W3CDTF">2015-03-20T11:44:40Z</dcterms:created>
  <dcterms:modified xsi:type="dcterms:W3CDTF">2020-10-21T15:29:56Z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0x010100144F0A2E325DA94982285E9B7D5E10CC</vt:lpwstr>
  </property>
</Properties>
</file>