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328" r:id="rId5"/>
    <p:sldId id="331" r:id="rId6"/>
    <p:sldId id="259" r:id="rId7"/>
    <p:sldId id="260" r:id="rId8"/>
    <p:sldId id="261" r:id="rId9"/>
    <p:sldId id="33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333" r:id="rId18"/>
    <p:sldId id="271" r:id="rId19"/>
    <p:sldId id="272" r:id="rId20"/>
    <p:sldId id="273" r:id="rId21"/>
    <p:sldId id="274" r:id="rId22"/>
    <p:sldId id="275" r:id="rId23"/>
    <p:sldId id="327" r:id="rId24"/>
  </p:sldIdLst>
  <p:sldSz cx="10693400" cy="7561263"/>
  <p:notesSz cx="6858000" cy="9144000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ne Rethfeldt" initials="RR" lastIdx="2" clrIdx="0"/>
  <p:cmAuthor id="1" name="Kevin W" initials="KW" lastIdx="5" clrIdx="1">
    <p:extLst>
      <p:ext uri="{19B8F6BF-5375-455C-9EA6-DF929625EA0E}">
        <p15:presenceInfo xmlns:p15="http://schemas.microsoft.com/office/powerpoint/2012/main" userId="1b61c36151cb87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02A"/>
    <a:srgbClr val="313130"/>
    <a:srgbClr val="707173"/>
    <a:srgbClr val="9C9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ED4905-EE3F-47B9-8636-17F7760D688D}" v="37" dt="2020-10-21T09:52:16.362"/>
    <p1510:client id="{A9B9C77D-35D8-7441-A246-A2CE3DADE028}" v="49" dt="2020-10-21T15:07:24.960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/>
    <p:restoredTop sz="94719"/>
  </p:normalViewPr>
  <p:slideViewPr>
    <p:cSldViewPr snapToGrid="0" snapToObjects="1">
      <p:cViewPr varScale="1">
        <p:scale>
          <a:sx n="137" d="100"/>
          <a:sy n="137" d="100"/>
        </p:scale>
        <p:origin x="872" y="200"/>
      </p:cViewPr>
      <p:guideLst>
        <p:guide orient="horz" pos="2160"/>
        <p:guide pos="2880"/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3564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ias Pollinger" userId="bb6e001a-9d8c-432e-a1de-0d4ffeb55717" providerId="ADAL" clId="{15ED4905-EE3F-47B9-8636-17F7760D688D}"/>
    <pc:docChg chg="undo redo custSel addSld modSld modMainMaster">
      <pc:chgData name="Matthias Pollinger" userId="bb6e001a-9d8c-432e-a1de-0d4ffeb55717" providerId="ADAL" clId="{15ED4905-EE3F-47B9-8636-17F7760D688D}" dt="2020-10-21T10:04:43.160" v="578" actId="6549"/>
      <pc:docMkLst>
        <pc:docMk/>
      </pc:docMkLst>
      <pc:sldChg chg="add">
        <pc:chgData name="Matthias Pollinger" userId="bb6e001a-9d8c-432e-a1de-0d4ffeb55717" providerId="ADAL" clId="{15ED4905-EE3F-47B9-8636-17F7760D688D}" dt="2020-10-21T09:16:44.477" v="6"/>
        <pc:sldMkLst>
          <pc:docMk/>
          <pc:sldMk cId="458328176" sldId="259"/>
        </pc:sldMkLst>
      </pc:sldChg>
      <pc:sldChg chg="addSp delSp modSp add mod modClrScheme chgLayout">
        <pc:chgData name="Matthias Pollinger" userId="bb6e001a-9d8c-432e-a1de-0d4ffeb55717" providerId="ADAL" clId="{15ED4905-EE3F-47B9-8636-17F7760D688D}" dt="2020-10-21T09:22:59.804" v="51" actId="15"/>
        <pc:sldMkLst>
          <pc:docMk/>
          <pc:sldMk cId="1652929211" sldId="260"/>
        </pc:sldMkLst>
        <pc:spChg chg="add mod ord">
          <ac:chgData name="Matthias Pollinger" userId="bb6e001a-9d8c-432e-a1de-0d4ffeb55717" providerId="ADAL" clId="{15ED4905-EE3F-47B9-8636-17F7760D688D}" dt="2020-10-21T09:22:21.869" v="26" actId="20577"/>
          <ac:spMkLst>
            <pc:docMk/>
            <pc:sldMk cId="1652929211" sldId="260"/>
            <ac:spMk id="3" creationId="{65C5887D-5744-4569-A68B-1B0629D65D35}"/>
          </ac:spMkLst>
        </pc:spChg>
        <pc:spChg chg="add del mod ord">
          <ac:chgData name="Matthias Pollinger" userId="bb6e001a-9d8c-432e-a1de-0d4ffeb55717" providerId="ADAL" clId="{15ED4905-EE3F-47B9-8636-17F7760D688D}" dt="2020-10-21T09:22:33.469" v="41" actId="22"/>
          <ac:spMkLst>
            <pc:docMk/>
            <pc:sldMk cId="1652929211" sldId="260"/>
            <ac:spMk id="4" creationId="{185C9EFE-7830-48AC-B6B0-ED44551CBFDF}"/>
          </ac:spMkLst>
        </pc:spChg>
        <pc:spChg chg="mod ord">
          <ac:chgData name="Matthias Pollinger" userId="bb6e001a-9d8c-432e-a1de-0d4ffeb55717" providerId="ADAL" clId="{15ED4905-EE3F-47B9-8636-17F7760D688D}" dt="2020-10-21T09:22:12.244" v="14" actId="700"/>
          <ac:spMkLst>
            <pc:docMk/>
            <pc:sldMk cId="1652929211" sldId="260"/>
            <ac:spMk id="5" creationId="{00000000-0000-0000-0000-000000000000}"/>
          </ac:spMkLst>
        </pc:spChg>
        <pc:spChg chg="mod ord">
          <ac:chgData name="Matthias Pollinger" userId="bb6e001a-9d8c-432e-a1de-0d4ffeb55717" providerId="ADAL" clId="{15ED4905-EE3F-47B9-8636-17F7760D688D}" dt="2020-10-21T09:22:27.374" v="38" actId="20577"/>
          <ac:spMkLst>
            <pc:docMk/>
            <pc:sldMk cId="1652929211" sldId="260"/>
            <ac:spMk id="156675" creationId="{00000000-0000-0000-0000-000000000000}"/>
          </ac:spMkLst>
        </pc:spChg>
        <pc:spChg chg="mod ord">
          <ac:chgData name="Matthias Pollinger" userId="bb6e001a-9d8c-432e-a1de-0d4ffeb55717" providerId="ADAL" clId="{15ED4905-EE3F-47B9-8636-17F7760D688D}" dt="2020-10-21T09:22:59.804" v="51" actId="15"/>
          <ac:spMkLst>
            <pc:docMk/>
            <pc:sldMk cId="1652929211" sldId="260"/>
            <ac:spMk id="156676" creationId="{00000000-0000-0000-0000-000000000000}"/>
          </ac:spMkLst>
        </pc:spChg>
        <pc:picChg chg="del">
          <ac:chgData name="Matthias Pollinger" userId="bb6e001a-9d8c-432e-a1de-0d4ffeb55717" providerId="ADAL" clId="{15ED4905-EE3F-47B9-8636-17F7760D688D}" dt="2020-10-21T09:22:29.974" v="39" actId="21"/>
          <ac:picMkLst>
            <pc:docMk/>
            <pc:sldMk cId="1652929211" sldId="260"/>
            <ac:picMk id="2" creationId="{7C07E01F-8D7A-9A45-A318-17622B0D808A}"/>
          </ac:picMkLst>
        </pc:picChg>
        <pc:picChg chg="add mod ord">
          <ac:chgData name="Matthias Pollinger" userId="bb6e001a-9d8c-432e-a1de-0d4ffeb55717" providerId="ADAL" clId="{15ED4905-EE3F-47B9-8636-17F7760D688D}" dt="2020-10-21T09:22:37.469" v="42" actId="1076"/>
          <ac:picMkLst>
            <pc:docMk/>
            <pc:sldMk cId="1652929211" sldId="260"/>
            <ac:picMk id="7" creationId="{ABADD227-D912-428D-8572-D2A125401FA8}"/>
          </ac:picMkLst>
        </pc:picChg>
      </pc:sldChg>
      <pc:sldChg chg="addSp delSp modSp add mod modClrScheme delAnim modAnim chgLayout">
        <pc:chgData name="Matthias Pollinger" userId="bb6e001a-9d8c-432e-a1de-0d4ffeb55717" providerId="ADAL" clId="{15ED4905-EE3F-47B9-8636-17F7760D688D}" dt="2020-10-21T09:54:36.792" v="355" actId="404"/>
        <pc:sldMkLst>
          <pc:docMk/>
          <pc:sldMk cId="3054730662" sldId="261"/>
        </pc:sldMkLst>
        <pc:spChg chg="mod ord">
          <ac:chgData name="Matthias Pollinger" userId="bb6e001a-9d8c-432e-a1de-0d4ffeb55717" providerId="ADAL" clId="{15ED4905-EE3F-47B9-8636-17F7760D688D}" dt="2020-10-21T09:24:43.124" v="71" actId="113"/>
          <ac:spMkLst>
            <pc:docMk/>
            <pc:sldMk cId="3054730662" sldId="261"/>
            <ac:spMk id="2" creationId="{00000000-0000-0000-0000-000000000000}"/>
          </ac:spMkLst>
        </pc:spChg>
        <pc:spChg chg="mod ord">
          <ac:chgData name="Matthias Pollinger" userId="bb6e001a-9d8c-432e-a1de-0d4ffeb55717" providerId="ADAL" clId="{15ED4905-EE3F-47B9-8636-17F7760D688D}" dt="2020-10-21T09:23:20.235" v="52" actId="700"/>
          <ac:spMkLst>
            <pc:docMk/>
            <pc:sldMk cId="3054730662" sldId="261"/>
            <ac:spMk id="3" creationId="{00000000-0000-0000-0000-000000000000}"/>
          </ac:spMkLst>
        </pc:spChg>
        <pc:spChg chg="mod ord">
          <ac:chgData name="Matthias Pollinger" userId="bb6e001a-9d8c-432e-a1de-0d4ffeb55717" providerId="ADAL" clId="{15ED4905-EE3F-47B9-8636-17F7760D688D}" dt="2020-10-21T09:23:20.235" v="52" actId="700"/>
          <ac:spMkLst>
            <pc:docMk/>
            <pc:sldMk cId="3054730662" sldId="261"/>
            <ac:spMk id="4" creationId="{00000000-0000-0000-0000-000000000000}"/>
          </ac:spMkLst>
        </pc:spChg>
        <pc:spChg chg="add mod ord">
          <ac:chgData name="Matthias Pollinger" userId="bb6e001a-9d8c-432e-a1de-0d4ffeb55717" providerId="ADAL" clId="{15ED4905-EE3F-47B9-8636-17F7760D688D}" dt="2020-10-21T09:54:36.792" v="355" actId="404"/>
          <ac:spMkLst>
            <pc:docMk/>
            <pc:sldMk cId="3054730662" sldId="261"/>
            <ac:spMk id="5" creationId="{2EE756AC-6C4D-4731-B63E-101B6F070487}"/>
          </ac:spMkLst>
        </pc:spChg>
        <pc:spChg chg="add mod ord">
          <ac:chgData name="Matthias Pollinger" userId="bb6e001a-9d8c-432e-a1de-0d4ffeb55717" providerId="ADAL" clId="{15ED4905-EE3F-47B9-8636-17F7760D688D}" dt="2020-10-21T09:24:24.489" v="69" actId="20577"/>
          <ac:spMkLst>
            <pc:docMk/>
            <pc:sldMk cId="3054730662" sldId="261"/>
            <ac:spMk id="6" creationId="{3D01562E-4BC4-4C81-9B97-721FCF2BF29F}"/>
          </ac:spMkLst>
        </pc:spChg>
        <pc:spChg chg="del mod">
          <ac:chgData name="Matthias Pollinger" userId="bb6e001a-9d8c-432e-a1de-0d4ffeb55717" providerId="ADAL" clId="{15ED4905-EE3F-47B9-8636-17F7760D688D}" dt="2020-10-21T09:26:47.944" v="73"/>
          <ac:spMkLst>
            <pc:docMk/>
            <pc:sldMk cId="3054730662" sldId="261"/>
            <ac:spMk id="8" creationId="{00000000-0000-0000-0000-000000000000}"/>
          </ac:spMkLst>
        </pc:spChg>
      </pc:sldChg>
      <pc:sldChg chg="addSp delSp modSp add mod modClrScheme chgLayout">
        <pc:chgData name="Matthias Pollinger" userId="bb6e001a-9d8c-432e-a1de-0d4ffeb55717" providerId="ADAL" clId="{15ED4905-EE3F-47B9-8636-17F7760D688D}" dt="2020-10-21T09:30:06.387" v="158" actId="122"/>
        <pc:sldMkLst>
          <pc:docMk/>
          <pc:sldMk cId="2078793579" sldId="262"/>
        </pc:sldMkLst>
        <pc:spChg chg="add mod ord">
          <ac:chgData name="Matthias Pollinger" userId="bb6e001a-9d8c-432e-a1de-0d4ffeb55717" providerId="ADAL" clId="{15ED4905-EE3F-47B9-8636-17F7760D688D}" dt="2020-10-21T09:27:05.043" v="80" actId="20577"/>
          <ac:spMkLst>
            <pc:docMk/>
            <pc:sldMk cId="2078793579" sldId="262"/>
            <ac:spMk id="2" creationId="{F332D447-E914-440C-BBF6-FB7E31B818FE}"/>
          </ac:spMkLst>
        </pc:spChg>
        <pc:spChg chg="add mod ord">
          <ac:chgData name="Matthias Pollinger" userId="bb6e001a-9d8c-432e-a1de-0d4ffeb55717" providerId="ADAL" clId="{15ED4905-EE3F-47B9-8636-17F7760D688D}" dt="2020-10-21T09:30:06.387" v="158" actId="122"/>
          <ac:spMkLst>
            <pc:docMk/>
            <pc:sldMk cId="2078793579" sldId="262"/>
            <ac:spMk id="3" creationId="{D1AAD414-0426-4A5D-9263-374B2BD053DD}"/>
          </ac:spMkLst>
        </pc:spChg>
        <pc:spChg chg="mod ord">
          <ac:chgData name="Matthias Pollinger" userId="bb6e001a-9d8c-432e-a1de-0d4ffeb55717" providerId="ADAL" clId="{15ED4905-EE3F-47B9-8636-17F7760D688D}" dt="2020-10-21T09:27:00.193" v="74" actId="700"/>
          <ac:spMkLst>
            <pc:docMk/>
            <pc:sldMk cId="2078793579" sldId="262"/>
            <ac:spMk id="4" creationId="{00000000-0000-0000-0000-000000000000}"/>
          </ac:spMkLst>
        </pc:spChg>
        <pc:spChg chg="add del mod ord">
          <ac:chgData name="Matthias Pollinger" userId="bb6e001a-9d8c-432e-a1de-0d4ffeb55717" providerId="ADAL" clId="{15ED4905-EE3F-47B9-8636-17F7760D688D}" dt="2020-10-21T09:27:31.436" v="88" actId="22"/>
          <ac:spMkLst>
            <pc:docMk/>
            <pc:sldMk cId="2078793579" sldId="262"/>
            <ac:spMk id="5" creationId="{A7BE36CC-7ADF-4EEF-86E7-6C00CEDB55D5}"/>
          </ac:spMkLst>
        </pc:spChg>
        <pc:spChg chg="mod">
          <ac:chgData name="Matthias Pollinger" userId="bb6e001a-9d8c-432e-a1de-0d4ffeb55717" providerId="ADAL" clId="{15ED4905-EE3F-47B9-8636-17F7760D688D}" dt="2020-10-21T09:27:26.663" v="86"/>
          <ac:spMkLst>
            <pc:docMk/>
            <pc:sldMk cId="2078793579" sldId="262"/>
            <ac:spMk id="45" creationId="{CB84197E-F069-4447-905C-8640CC8CA54D}"/>
          </ac:spMkLst>
        </pc:spChg>
        <pc:spChg chg="mod">
          <ac:chgData name="Matthias Pollinger" userId="bb6e001a-9d8c-432e-a1de-0d4ffeb55717" providerId="ADAL" clId="{15ED4905-EE3F-47B9-8636-17F7760D688D}" dt="2020-10-21T09:27:26.663" v="86"/>
          <ac:spMkLst>
            <pc:docMk/>
            <pc:sldMk cId="2078793579" sldId="262"/>
            <ac:spMk id="46" creationId="{767D5D0E-86CA-4849-8376-E01AE784B966}"/>
          </ac:spMkLst>
        </pc:spChg>
        <pc:spChg chg="mod">
          <ac:chgData name="Matthias Pollinger" userId="bb6e001a-9d8c-432e-a1de-0d4ffeb55717" providerId="ADAL" clId="{15ED4905-EE3F-47B9-8636-17F7760D688D}" dt="2020-10-21T09:27:26.663" v="86"/>
          <ac:spMkLst>
            <pc:docMk/>
            <pc:sldMk cId="2078793579" sldId="262"/>
            <ac:spMk id="47" creationId="{D084C9ED-E0CC-4353-9FD3-E78F634E431E}"/>
          </ac:spMkLst>
        </pc:spChg>
        <pc:spChg chg="mod">
          <ac:chgData name="Matthias Pollinger" userId="bb6e001a-9d8c-432e-a1de-0d4ffeb55717" providerId="ADAL" clId="{15ED4905-EE3F-47B9-8636-17F7760D688D}" dt="2020-10-21T09:27:26.663" v="86"/>
          <ac:spMkLst>
            <pc:docMk/>
            <pc:sldMk cId="2078793579" sldId="262"/>
            <ac:spMk id="48" creationId="{4DB59A84-E0BD-49A2-938B-98A3D50E98B7}"/>
          </ac:spMkLst>
        </pc:spChg>
        <pc:spChg chg="mod">
          <ac:chgData name="Matthias Pollinger" userId="bb6e001a-9d8c-432e-a1de-0d4ffeb55717" providerId="ADAL" clId="{15ED4905-EE3F-47B9-8636-17F7760D688D}" dt="2020-10-21T09:27:26.663" v="86"/>
          <ac:spMkLst>
            <pc:docMk/>
            <pc:sldMk cId="2078793579" sldId="262"/>
            <ac:spMk id="49" creationId="{C60F6683-12FD-4FCD-9072-B45A3E4F7B1E}"/>
          </ac:spMkLst>
        </pc:spChg>
        <pc:spChg chg="mod">
          <ac:chgData name="Matthias Pollinger" userId="bb6e001a-9d8c-432e-a1de-0d4ffeb55717" providerId="ADAL" clId="{15ED4905-EE3F-47B9-8636-17F7760D688D}" dt="2020-10-21T09:27:26.663" v="86"/>
          <ac:spMkLst>
            <pc:docMk/>
            <pc:sldMk cId="2078793579" sldId="262"/>
            <ac:spMk id="50" creationId="{FFB94D96-50B2-4BA4-AEE1-E768F985899A}"/>
          </ac:spMkLst>
        </pc:spChg>
        <pc:spChg chg="mod">
          <ac:chgData name="Matthias Pollinger" userId="bb6e001a-9d8c-432e-a1de-0d4ffeb55717" providerId="ADAL" clId="{15ED4905-EE3F-47B9-8636-17F7760D688D}" dt="2020-10-21T09:27:26.663" v="86"/>
          <ac:spMkLst>
            <pc:docMk/>
            <pc:sldMk cId="2078793579" sldId="262"/>
            <ac:spMk id="51" creationId="{A1034C59-D127-4BA0-BDF1-6D83750AC635}"/>
          </ac:spMkLst>
        </pc:spChg>
        <pc:spChg chg="mod">
          <ac:chgData name="Matthias Pollinger" userId="bb6e001a-9d8c-432e-a1de-0d4ffeb55717" providerId="ADAL" clId="{15ED4905-EE3F-47B9-8636-17F7760D688D}" dt="2020-10-21T09:27:26.663" v="86"/>
          <ac:spMkLst>
            <pc:docMk/>
            <pc:sldMk cId="2078793579" sldId="262"/>
            <ac:spMk id="52" creationId="{327BE3E5-2B51-4544-BE3A-9AD8AC9C9928}"/>
          </ac:spMkLst>
        </pc:spChg>
        <pc:spChg chg="mod ord">
          <ac:chgData name="Matthias Pollinger" userId="bb6e001a-9d8c-432e-a1de-0d4ffeb55717" providerId="ADAL" clId="{15ED4905-EE3F-47B9-8636-17F7760D688D}" dt="2020-10-21T09:27:00.193" v="74" actId="700"/>
          <ac:spMkLst>
            <pc:docMk/>
            <pc:sldMk cId="2078793579" sldId="262"/>
            <ac:spMk id="158723" creationId="{00000000-0000-0000-0000-000000000000}"/>
          </ac:spMkLst>
        </pc:spChg>
        <pc:spChg chg="mod ord">
          <ac:chgData name="Matthias Pollinger" userId="bb6e001a-9d8c-432e-a1de-0d4ffeb55717" providerId="ADAL" clId="{15ED4905-EE3F-47B9-8636-17F7760D688D}" dt="2020-10-21T09:27:09.963" v="83" actId="27636"/>
          <ac:spMkLst>
            <pc:docMk/>
            <pc:sldMk cId="2078793579" sldId="262"/>
            <ac:spMk id="158724" creationId="{00000000-0000-0000-0000-000000000000}"/>
          </ac:spMkLst>
        </pc:spChg>
        <pc:grpChg chg="add del mod">
          <ac:chgData name="Matthias Pollinger" userId="bb6e001a-9d8c-432e-a1de-0d4ffeb55717" providerId="ADAL" clId="{15ED4905-EE3F-47B9-8636-17F7760D688D}" dt="2020-10-21T09:27:29.345" v="87"/>
          <ac:grpSpMkLst>
            <pc:docMk/>
            <pc:sldMk cId="2078793579" sldId="262"/>
            <ac:grpSpMk id="23" creationId="{C17F91E5-5DB4-46D8-80DD-3804D5AA4035}"/>
          </ac:grpSpMkLst>
        </pc:grpChg>
        <pc:grpChg chg="del">
          <ac:chgData name="Matthias Pollinger" userId="bb6e001a-9d8c-432e-a1de-0d4ffeb55717" providerId="ADAL" clId="{15ED4905-EE3F-47B9-8636-17F7760D688D}" dt="2020-10-21T09:27:23.493" v="84" actId="21"/>
          <ac:grpSpMkLst>
            <pc:docMk/>
            <pc:sldMk cId="2078793579" sldId="262"/>
            <ac:grpSpMk id="26" creationId="{00000000-0000-0000-0000-000000000000}"/>
          </ac:grpSpMkLst>
        </pc:grpChg>
        <pc:grpChg chg="mod">
          <ac:chgData name="Matthias Pollinger" userId="bb6e001a-9d8c-432e-a1de-0d4ffeb55717" providerId="ADAL" clId="{15ED4905-EE3F-47B9-8636-17F7760D688D}" dt="2020-10-21T09:27:26.663" v="86"/>
          <ac:grpSpMkLst>
            <pc:docMk/>
            <pc:sldMk cId="2078793579" sldId="262"/>
            <ac:grpSpMk id="44" creationId="{693FBA2D-4396-42FF-B73C-9FA3D92CC637}"/>
          </ac:grpSpMkLst>
        </pc:grpChg>
        <pc:picChg chg="add mod ord">
          <ac:chgData name="Matthias Pollinger" userId="bb6e001a-9d8c-432e-a1de-0d4ffeb55717" providerId="ADAL" clId="{15ED4905-EE3F-47B9-8636-17F7760D688D}" dt="2020-10-21T09:27:36.153" v="89" actId="1076"/>
          <ac:picMkLst>
            <pc:docMk/>
            <pc:sldMk cId="2078793579" sldId="262"/>
            <ac:picMk id="7" creationId="{21AEE871-03F6-4F78-AF47-4806326717B1}"/>
          </ac:picMkLst>
        </pc:picChg>
        <pc:cxnChg chg="mod">
          <ac:chgData name="Matthias Pollinger" userId="bb6e001a-9d8c-432e-a1de-0d4ffeb55717" providerId="ADAL" clId="{15ED4905-EE3F-47B9-8636-17F7760D688D}" dt="2020-10-21T09:27:26.663" v="86"/>
          <ac:cxnSpMkLst>
            <pc:docMk/>
            <pc:sldMk cId="2078793579" sldId="262"/>
            <ac:cxnSpMk id="24" creationId="{E128DA43-8786-4578-AF13-D678CEE95215}"/>
          </ac:cxnSpMkLst>
        </pc:cxnChg>
        <pc:cxnChg chg="mod">
          <ac:chgData name="Matthias Pollinger" userId="bb6e001a-9d8c-432e-a1de-0d4ffeb55717" providerId="ADAL" clId="{15ED4905-EE3F-47B9-8636-17F7760D688D}" dt="2020-10-21T09:27:26.663" v="86"/>
          <ac:cxnSpMkLst>
            <pc:docMk/>
            <pc:sldMk cId="2078793579" sldId="262"/>
            <ac:cxnSpMk id="25" creationId="{382EF86C-4A62-4710-B27E-96E4EE50031E}"/>
          </ac:cxnSpMkLst>
        </pc:cxnChg>
        <pc:cxnChg chg="mod">
          <ac:chgData name="Matthias Pollinger" userId="bb6e001a-9d8c-432e-a1de-0d4ffeb55717" providerId="ADAL" clId="{15ED4905-EE3F-47B9-8636-17F7760D688D}" dt="2020-10-21T09:27:26.663" v="86"/>
          <ac:cxnSpMkLst>
            <pc:docMk/>
            <pc:sldMk cId="2078793579" sldId="262"/>
            <ac:cxnSpMk id="41" creationId="{88654F67-BE17-47BD-A65C-881E0F6A9CEB}"/>
          </ac:cxnSpMkLst>
        </pc:cxnChg>
        <pc:cxnChg chg="mod">
          <ac:chgData name="Matthias Pollinger" userId="bb6e001a-9d8c-432e-a1de-0d4ffeb55717" providerId="ADAL" clId="{15ED4905-EE3F-47B9-8636-17F7760D688D}" dt="2020-10-21T09:27:26.663" v="86"/>
          <ac:cxnSpMkLst>
            <pc:docMk/>
            <pc:sldMk cId="2078793579" sldId="262"/>
            <ac:cxnSpMk id="42" creationId="{1DE543AA-D8AA-4E10-AE82-504C64645480}"/>
          </ac:cxnSpMkLst>
        </pc:cxnChg>
        <pc:cxnChg chg="mod">
          <ac:chgData name="Matthias Pollinger" userId="bb6e001a-9d8c-432e-a1de-0d4ffeb55717" providerId="ADAL" clId="{15ED4905-EE3F-47B9-8636-17F7760D688D}" dt="2020-10-21T09:27:26.663" v="86"/>
          <ac:cxnSpMkLst>
            <pc:docMk/>
            <pc:sldMk cId="2078793579" sldId="262"/>
            <ac:cxnSpMk id="43" creationId="{983CA19B-88A4-4874-A7B5-99BC3A1AC809}"/>
          </ac:cxnSpMkLst>
        </pc:cxnChg>
      </pc:sldChg>
      <pc:sldChg chg="addSp delSp modSp add mod modClrScheme addAnim delAnim modAnim chgLayout">
        <pc:chgData name="Matthias Pollinger" userId="bb6e001a-9d8c-432e-a1de-0d4ffeb55717" providerId="ADAL" clId="{15ED4905-EE3F-47B9-8636-17F7760D688D}" dt="2020-10-21T09:55:01.352" v="359" actId="27636"/>
        <pc:sldMkLst>
          <pc:docMk/>
          <pc:sldMk cId="2251279214" sldId="263"/>
        </pc:sldMkLst>
        <pc:spChg chg="mod ord">
          <ac:chgData name="Matthias Pollinger" userId="bb6e001a-9d8c-432e-a1de-0d4ffeb55717" providerId="ADAL" clId="{15ED4905-EE3F-47B9-8636-17F7760D688D}" dt="2020-10-21T09:32:57.927" v="194" actId="700"/>
          <ac:spMkLst>
            <pc:docMk/>
            <pc:sldMk cId="2251279214" sldId="263"/>
            <ac:spMk id="2" creationId="{00000000-0000-0000-0000-000000000000}"/>
          </ac:spMkLst>
        </pc:spChg>
        <pc:spChg chg="mod ord">
          <ac:chgData name="Matthias Pollinger" userId="bb6e001a-9d8c-432e-a1de-0d4ffeb55717" providerId="ADAL" clId="{15ED4905-EE3F-47B9-8636-17F7760D688D}" dt="2020-10-21T09:32:57.927" v="194" actId="700"/>
          <ac:spMkLst>
            <pc:docMk/>
            <pc:sldMk cId="2251279214" sldId="263"/>
            <ac:spMk id="3" creationId="{00000000-0000-0000-0000-000000000000}"/>
          </ac:spMkLst>
        </pc:spChg>
        <pc:spChg chg="add del mod ord">
          <ac:chgData name="Matthias Pollinger" userId="bb6e001a-9d8c-432e-a1de-0d4ffeb55717" providerId="ADAL" clId="{15ED4905-EE3F-47B9-8636-17F7760D688D}" dt="2020-10-21T09:55:01.352" v="359" actId="27636"/>
          <ac:spMkLst>
            <pc:docMk/>
            <pc:sldMk cId="2251279214" sldId="263"/>
            <ac:spMk id="4" creationId="{54CFDAA0-6A56-41F1-9C6C-C3E3A5C7F091}"/>
          </ac:spMkLst>
        </pc:spChg>
        <pc:spChg chg="add del mod ord">
          <ac:chgData name="Matthias Pollinger" userId="bb6e001a-9d8c-432e-a1de-0d4ffeb55717" providerId="ADAL" clId="{15ED4905-EE3F-47B9-8636-17F7760D688D}" dt="2020-10-21T09:33:09.019" v="212" actId="20577"/>
          <ac:spMkLst>
            <pc:docMk/>
            <pc:sldMk cId="2251279214" sldId="263"/>
            <ac:spMk id="5" creationId="{BFF84880-0BAF-4A94-8770-5D0D498842BD}"/>
          </ac:spMkLst>
        </pc:spChg>
        <pc:spChg chg="mod ord">
          <ac:chgData name="Matthias Pollinger" userId="bb6e001a-9d8c-432e-a1de-0d4ffeb55717" providerId="ADAL" clId="{15ED4905-EE3F-47B9-8636-17F7760D688D}" dt="2020-10-21T09:32:57.927" v="194" actId="700"/>
          <ac:spMkLst>
            <pc:docMk/>
            <pc:sldMk cId="2251279214" sldId="263"/>
            <ac:spMk id="6" creationId="{00000000-0000-0000-0000-000000000000}"/>
          </ac:spMkLst>
        </pc:spChg>
        <pc:spChg chg="add del">
          <ac:chgData name="Matthias Pollinger" userId="bb6e001a-9d8c-432e-a1de-0d4ffeb55717" providerId="ADAL" clId="{15ED4905-EE3F-47B9-8636-17F7760D688D}" dt="2020-10-21T09:32:59.087" v="198" actId="21"/>
          <ac:spMkLst>
            <pc:docMk/>
            <pc:sldMk cId="2251279214" sldId="263"/>
            <ac:spMk id="7" creationId="{00000000-0000-0000-0000-000000000000}"/>
          </ac:spMkLst>
        </pc:spChg>
        <pc:spChg chg="add del">
          <ac:chgData name="Matthias Pollinger" userId="bb6e001a-9d8c-432e-a1de-0d4ffeb55717" providerId="ADAL" clId="{15ED4905-EE3F-47B9-8636-17F7760D688D}" dt="2020-10-21T09:32:59.087" v="198" actId="21"/>
          <ac:spMkLst>
            <pc:docMk/>
            <pc:sldMk cId="2251279214" sldId="263"/>
            <ac:spMk id="8" creationId="{00000000-0000-0000-0000-000000000000}"/>
          </ac:spMkLst>
        </pc:spChg>
        <pc:spChg chg="add del">
          <ac:chgData name="Matthias Pollinger" userId="bb6e001a-9d8c-432e-a1de-0d4ffeb55717" providerId="ADAL" clId="{15ED4905-EE3F-47B9-8636-17F7760D688D}" dt="2020-10-21T09:32:59.087" v="198" actId="21"/>
          <ac:spMkLst>
            <pc:docMk/>
            <pc:sldMk cId="2251279214" sldId="263"/>
            <ac:spMk id="9" creationId="{00000000-0000-0000-0000-000000000000}"/>
          </ac:spMkLst>
        </pc:spChg>
        <pc:spChg chg="add del mod">
          <ac:chgData name="Matthias Pollinger" userId="bb6e001a-9d8c-432e-a1de-0d4ffeb55717" providerId="ADAL" clId="{15ED4905-EE3F-47B9-8636-17F7760D688D}" dt="2020-10-21T09:33:25.287" v="213" actId="478"/>
          <ac:spMkLst>
            <pc:docMk/>
            <pc:sldMk cId="2251279214" sldId="263"/>
            <ac:spMk id="10" creationId="{59667D17-5DBB-420C-8627-76538953BA46}"/>
          </ac:spMkLst>
        </pc:spChg>
        <pc:spChg chg="add del mod">
          <ac:chgData name="Matthias Pollinger" userId="bb6e001a-9d8c-432e-a1de-0d4ffeb55717" providerId="ADAL" clId="{15ED4905-EE3F-47B9-8636-17F7760D688D}" dt="2020-10-21T09:33:25.287" v="213" actId="478"/>
          <ac:spMkLst>
            <pc:docMk/>
            <pc:sldMk cId="2251279214" sldId="263"/>
            <ac:spMk id="11" creationId="{364D22DA-F45C-4571-807A-5121081CC16E}"/>
          </ac:spMkLst>
        </pc:spChg>
        <pc:spChg chg="add del mod">
          <ac:chgData name="Matthias Pollinger" userId="bb6e001a-9d8c-432e-a1de-0d4ffeb55717" providerId="ADAL" clId="{15ED4905-EE3F-47B9-8636-17F7760D688D}" dt="2020-10-21T09:33:25.287" v="213" actId="478"/>
          <ac:spMkLst>
            <pc:docMk/>
            <pc:sldMk cId="2251279214" sldId="263"/>
            <ac:spMk id="12" creationId="{3AE3B239-E69B-408B-88A7-073A448C8ADD}"/>
          </ac:spMkLst>
        </pc:spChg>
      </pc:sldChg>
      <pc:sldChg chg="addSp delSp modSp add mod modClrScheme delAnim chgLayout">
        <pc:chgData name="Matthias Pollinger" userId="bb6e001a-9d8c-432e-a1de-0d4ffeb55717" providerId="ADAL" clId="{15ED4905-EE3F-47B9-8636-17F7760D688D}" dt="2020-10-21T09:55:13.086" v="363" actId="27636"/>
        <pc:sldMkLst>
          <pc:docMk/>
          <pc:sldMk cId="4249828142" sldId="264"/>
        </pc:sldMkLst>
        <pc:spChg chg="mod ord">
          <ac:chgData name="Matthias Pollinger" userId="bb6e001a-9d8c-432e-a1de-0d4ffeb55717" providerId="ADAL" clId="{15ED4905-EE3F-47B9-8636-17F7760D688D}" dt="2020-10-21T09:34:24.579" v="218" actId="700"/>
          <ac:spMkLst>
            <pc:docMk/>
            <pc:sldMk cId="4249828142" sldId="264"/>
            <ac:spMk id="2" creationId="{00000000-0000-0000-0000-000000000000}"/>
          </ac:spMkLst>
        </pc:spChg>
        <pc:spChg chg="mod ord">
          <ac:chgData name="Matthias Pollinger" userId="bb6e001a-9d8c-432e-a1de-0d4ffeb55717" providerId="ADAL" clId="{15ED4905-EE3F-47B9-8636-17F7760D688D}" dt="2020-10-21T09:35:18.952" v="238" actId="20577"/>
          <ac:spMkLst>
            <pc:docMk/>
            <pc:sldMk cId="4249828142" sldId="264"/>
            <ac:spMk id="3" creationId="{00000000-0000-0000-0000-000000000000}"/>
          </ac:spMkLst>
        </pc:spChg>
        <pc:spChg chg="add del mod ord">
          <ac:chgData name="Matthias Pollinger" userId="bb6e001a-9d8c-432e-a1de-0d4ffeb55717" providerId="ADAL" clId="{15ED4905-EE3F-47B9-8636-17F7760D688D}" dt="2020-10-21T09:55:13.086" v="363" actId="27636"/>
          <ac:spMkLst>
            <pc:docMk/>
            <pc:sldMk cId="4249828142" sldId="264"/>
            <ac:spMk id="4" creationId="{28446A8C-D5CE-414A-80F4-B42B2DB61262}"/>
          </ac:spMkLst>
        </pc:spChg>
        <pc:spChg chg="mod ord">
          <ac:chgData name="Matthias Pollinger" userId="bb6e001a-9d8c-432e-a1de-0d4ffeb55717" providerId="ADAL" clId="{15ED4905-EE3F-47B9-8636-17F7760D688D}" dt="2020-10-21T09:34:24.579" v="218" actId="700"/>
          <ac:spMkLst>
            <pc:docMk/>
            <pc:sldMk cId="4249828142" sldId="264"/>
            <ac:spMk id="5" creationId="{00000000-0000-0000-0000-000000000000}"/>
          </ac:spMkLst>
        </pc:spChg>
        <pc:spChg chg="del mod">
          <ac:chgData name="Matthias Pollinger" userId="bb6e001a-9d8c-432e-a1de-0d4ffeb55717" providerId="ADAL" clId="{15ED4905-EE3F-47B9-8636-17F7760D688D}" dt="2020-10-21T09:37:41.464" v="239" actId="478"/>
          <ac:spMkLst>
            <pc:docMk/>
            <pc:sldMk cId="4249828142" sldId="264"/>
            <ac:spMk id="6" creationId="{00000000-0000-0000-0000-000000000000}"/>
          </ac:spMkLst>
        </pc:spChg>
        <pc:spChg chg="add del mod ord">
          <ac:chgData name="Matthias Pollinger" userId="bb6e001a-9d8c-432e-a1de-0d4ffeb55717" providerId="ADAL" clId="{15ED4905-EE3F-47B9-8636-17F7760D688D}" dt="2020-10-21T09:34:27.219" v="220"/>
          <ac:spMkLst>
            <pc:docMk/>
            <pc:sldMk cId="4249828142" sldId="264"/>
            <ac:spMk id="7" creationId="{AAA16418-A5E5-4D08-BD4B-A212D4D3C2CB}"/>
          </ac:spMkLst>
        </pc:spChg>
      </pc:sldChg>
      <pc:sldChg chg="addSp delSp modSp add mod modClrScheme chgLayout">
        <pc:chgData name="Matthias Pollinger" userId="bb6e001a-9d8c-432e-a1de-0d4ffeb55717" providerId="ADAL" clId="{15ED4905-EE3F-47B9-8636-17F7760D688D}" dt="2020-10-21T09:55:25.245" v="366" actId="20577"/>
        <pc:sldMkLst>
          <pc:docMk/>
          <pc:sldMk cId="3750743472" sldId="265"/>
        </pc:sldMkLst>
        <pc:spChg chg="add mod ord">
          <ac:chgData name="Matthias Pollinger" userId="bb6e001a-9d8c-432e-a1de-0d4ffeb55717" providerId="ADAL" clId="{15ED4905-EE3F-47B9-8636-17F7760D688D}" dt="2020-10-21T09:55:25.245" v="366" actId="20577"/>
          <ac:spMkLst>
            <pc:docMk/>
            <pc:sldMk cId="3750743472" sldId="265"/>
            <ac:spMk id="3" creationId="{7D0C7389-4B27-41BF-B1E0-6A6EF3DA020B}"/>
          </ac:spMkLst>
        </pc:spChg>
        <pc:spChg chg="mod ord">
          <ac:chgData name="Matthias Pollinger" userId="bb6e001a-9d8c-432e-a1de-0d4ffeb55717" providerId="ADAL" clId="{15ED4905-EE3F-47B9-8636-17F7760D688D}" dt="2020-10-21T09:39:23.269" v="249" actId="700"/>
          <ac:spMkLst>
            <pc:docMk/>
            <pc:sldMk cId="3750743472" sldId="265"/>
            <ac:spMk id="4" creationId="{00000000-0000-0000-0000-000000000000}"/>
          </ac:spMkLst>
        </pc:spChg>
        <pc:spChg chg="add del mod ord">
          <ac:chgData name="Matthias Pollinger" userId="bb6e001a-9d8c-432e-a1de-0d4ffeb55717" providerId="ADAL" clId="{15ED4905-EE3F-47B9-8636-17F7760D688D}" dt="2020-10-21T09:39:51.202" v="261" actId="22"/>
          <ac:spMkLst>
            <pc:docMk/>
            <pc:sldMk cId="3750743472" sldId="265"/>
            <ac:spMk id="5" creationId="{D4E7F56B-FE68-4B72-B001-53A5D0601AC5}"/>
          </ac:spMkLst>
        </pc:spChg>
        <pc:spChg chg="mod">
          <ac:chgData name="Matthias Pollinger" userId="bb6e001a-9d8c-432e-a1de-0d4ffeb55717" providerId="ADAL" clId="{15ED4905-EE3F-47B9-8636-17F7760D688D}" dt="2020-10-21T09:39:11.844" v="247" actId="164"/>
          <ac:spMkLst>
            <pc:docMk/>
            <pc:sldMk cId="3750743472" sldId="265"/>
            <ac:spMk id="11" creationId="{00000000-0000-0000-0000-000000000000}"/>
          </ac:spMkLst>
        </pc:spChg>
        <pc:spChg chg="del">
          <ac:chgData name="Matthias Pollinger" userId="bb6e001a-9d8c-432e-a1de-0d4ffeb55717" providerId="ADAL" clId="{15ED4905-EE3F-47B9-8636-17F7760D688D}" dt="2020-10-21T09:39:13.353" v="248" actId="478"/>
          <ac:spMkLst>
            <pc:docMk/>
            <pc:sldMk cId="3750743472" sldId="265"/>
            <ac:spMk id="12" creationId="{00000000-0000-0000-0000-000000000000}"/>
          </ac:spMkLst>
        </pc:spChg>
        <pc:spChg chg="mod">
          <ac:chgData name="Matthias Pollinger" userId="bb6e001a-9d8c-432e-a1de-0d4ffeb55717" providerId="ADAL" clId="{15ED4905-EE3F-47B9-8636-17F7760D688D}" dt="2020-10-21T09:38:58.054" v="244" actId="14100"/>
          <ac:spMkLst>
            <pc:docMk/>
            <pc:sldMk cId="3750743472" sldId="265"/>
            <ac:spMk id="26" creationId="{00000000-0000-0000-0000-000000000000}"/>
          </ac:spMkLst>
        </pc:spChg>
        <pc:spChg chg="mod">
          <ac:chgData name="Matthias Pollinger" userId="bb6e001a-9d8c-432e-a1de-0d4ffeb55717" providerId="ADAL" clId="{15ED4905-EE3F-47B9-8636-17F7760D688D}" dt="2020-10-21T09:38:58.054" v="244" actId="14100"/>
          <ac:spMkLst>
            <pc:docMk/>
            <pc:sldMk cId="3750743472" sldId="265"/>
            <ac:spMk id="27" creationId="{00000000-0000-0000-0000-000000000000}"/>
          </ac:spMkLst>
        </pc:spChg>
        <pc:spChg chg="mod">
          <ac:chgData name="Matthias Pollinger" userId="bb6e001a-9d8c-432e-a1de-0d4ffeb55717" providerId="ADAL" clId="{15ED4905-EE3F-47B9-8636-17F7760D688D}" dt="2020-10-21T09:38:58.054" v="244" actId="14100"/>
          <ac:spMkLst>
            <pc:docMk/>
            <pc:sldMk cId="3750743472" sldId="265"/>
            <ac:spMk id="28" creationId="{00000000-0000-0000-0000-000000000000}"/>
          </ac:spMkLst>
        </pc:spChg>
        <pc:spChg chg="mod ord">
          <ac:chgData name="Matthias Pollinger" userId="bb6e001a-9d8c-432e-a1de-0d4ffeb55717" providerId="ADAL" clId="{15ED4905-EE3F-47B9-8636-17F7760D688D}" dt="2020-10-21T09:39:23.269" v="249" actId="700"/>
          <ac:spMkLst>
            <pc:docMk/>
            <pc:sldMk cId="3750743472" sldId="265"/>
            <ac:spMk id="163843" creationId="{00000000-0000-0000-0000-000000000000}"/>
          </ac:spMkLst>
        </pc:spChg>
        <pc:spChg chg="mod ord">
          <ac:chgData name="Matthias Pollinger" userId="bb6e001a-9d8c-432e-a1de-0d4ffeb55717" providerId="ADAL" clId="{15ED4905-EE3F-47B9-8636-17F7760D688D}" dt="2020-10-21T09:39:26.604" v="250" actId="21"/>
          <ac:spMkLst>
            <pc:docMk/>
            <pc:sldMk cId="3750743472" sldId="265"/>
            <ac:spMk id="163844" creationId="{00000000-0000-0000-0000-000000000000}"/>
          </ac:spMkLst>
        </pc:spChg>
        <pc:grpChg chg="add del mod">
          <ac:chgData name="Matthias Pollinger" userId="bb6e001a-9d8c-432e-a1de-0d4ffeb55717" providerId="ADAL" clId="{15ED4905-EE3F-47B9-8636-17F7760D688D}" dt="2020-10-21T09:39:47.974" v="259" actId="21"/>
          <ac:grpSpMkLst>
            <pc:docMk/>
            <pc:sldMk cId="3750743472" sldId="265"/>
            <ac:grpSpMk id="2" creationId="{A251C5E1-0E55-4A68-884F-57879D299A7E}"/>
          </ac:grpSpMkLst>
        </pc:grpChg>
        <pc:grpChg chg="mod">
          <ac:chgData name="Matthias Pollinger" userId="bb6e001a-9d8c-432e-a1de-0d4ffeb55717" providerId="ADAL" clId="{15ED4905-EE3F-47B9-8636-17F7760D688D}" dt="2020-10-21T09:39:11.844" v="247" actId="164"/>
          <ac:grpSpMkLst>
            <pc:docMk/>
            <pc:sldMk cId="3750743472" sldId="265"/>
            <ac:grpSpMk id="24" creationId="{00000000-0000-0000-0000-000000000000}"/>
          </ac:grpSpMkLst>
        </pc:grpChg>
        <pc:picChg chg="add mod ord">
          <ac:chgData name="Matthias Pollinger" userId="bb6e001a-9d8c-432e-a1de-0d4ffeb55717" providerId="ADAL" clId="{15ED4905-EE3F-47B9-8636-17F7760D688D}" dt="2020-10-21T09:39:57.436" v="262" actId="14100"/>
          <ac:picMkLst>
            <pc:docMk/>
            <pc:sldMk cId="3750743472" sldId="265"/>
            <ac:picMk id="7" creationId="{C681D28D-5F0C-4CAC-A20A-0B196FB01564}"/>
          </ac:picMkLst>
        </pc:picChg>
        <pc:picChg chg="mod">
          <ac:chgData name="Matthias Pollinger" userId="bb6e001a-9d8c-432e-a1de-0d4ffeb55717" providerId="ADAL" clId="{15ED4905-EE3F-47B9-8636-17F7760D688D}" dt="2020-10-21T09:38:58.054" v="244" actId="14100"/>
          <ac:picMkLst>
            <pc:docMk/>
            <pc:sldMk cId="3750743472" sldId="265"/>
            <ac:picMk id="25" creationId="{00000000-0000-0000-0000-000000000000}"/>
          </ac:picMkLst>
        </pc:picChg>
        <pc:picChg chg="mod">
          <ac:chgData name="Matthias Pollinger" userId="bb6e001a-9d8c-432e-a1de-0d4ffeb55717" providerId="ADAL" clId="{15ED4905-EE3F-47B9-8636-17F7760D688D}" dt="2020-10-21T09:39:11.844" v="247" actId="164"/>
          <ac:picMkLst>
            <pc:docMk/>
            <pc:sldMk cId="3750743472" sldId="265"/>
            <ac:picMk id="1026" creationId="{00000000-0000-0000-0000-000000000000}"/>
          </ac:picMkLst>
        </pc:picChg>
      </pc:sldChg>
      <pc:sldChg chg="add">
        <pc:chgData name="Matthias Pollinger" userId="bb6e001a-9d8c-432e-a1de-0d4ffeb55717" providerId="ADAL" clId="{15ED4905-EE3F-47B9-8636-17F7760D688D}" dt="2020-10-21T09:16:44.477" v="6"/>
        <pc:sldMkLst>
          <pc:docMk/>
          <pc:sldMk cId="2090618372" sldId="266"/>
        </pc:sldMkLst>
      </pc:sldChg>
      <pc:sldChg chg="addSp modSp add mod">
        <pc:chgData name="Matthias Pollinger" userId="bb6e001a-9d8c-432e-a1de-0d4ffeb55717" providerId="ADAL" clId="{15ED4905-EE3F-47B9-8636-17F7760D688D}" dt="2020-10-21T09:41:20.893" v="264" actId="164"/>
        <pc:sldMkLst>
          <pc:docMk/>
          <pc:sldMk cId="3492989497" sldId="267"/>
        </pc:sldMkLst>
        <pc:spChg chg="mod">
          <ac:chgData name="Matthias Pollinger" userId="bb6e001a-9d8c-432e-a1de-0d4ffeb55717" providerId="ADAL" clId="{15ED4905-EE3F-47B9-8636-17F7760D688D}" dt="2020-10-21T09:41:20.893" v="264" actId="164"/>
          <ac:spMkLst>
            <pc:docMk/>
            <pc:sldMk cId="3492989497" sldId="267"/>
            <ac:spMk id="7" creationId="{00000000-0000-0000-0000-000000000000}"/>
          </ac:spMkLst>
        </pc:spChg>
        <pc:grpChg chg="add mod">
          <ac:chgData name="Matthias Pollinger" userId="bb6e001a-9d8c-432e-a1de-0d4ffeb55717" providerId="ADAL" clId="{15ED4905-EE3F-47B9-8636-17F7760D688D}" dt="2020-10-21T09:41:20.893" v="264" actId="164"/>
          <ac:grpSpMkLst>
            <pc:docMk/>
            <pc:sldMk cId="3492989497" sldId="267"/>
            <ac:grpSpMk id="2" creationId="{0F35360C-227E-4BF8-8B55-BC6CBCEFA924}"/>
          </ac:grpSpMkLst>
        </pc:grpChg>
        <pc:picChg chg="mod">
          <ac:chgData name="Matthias Pollinger" userId="bb6e001a-9d8c-432e-a1de-0d4ffeb55717" providerId="ADAL" clId="{15ED4905-EE3F-47B9-8636-17F7760D688D}" dt="2020-10-21T09:41:20.893" v="264" actId="164"/>
          <ac:picMkLst>
            <pc:docMk/>
            <pc:sldMk cId="3492989497" sldId="267"/>
            <ac:picMk id="872450" creationId="{00000000-0000-0000-0000-000000000000}"/>
          </ac:picMkLst>
        </pc:picChg>
        <pc:picChg chg="mod">
          <ac:chgData name="Matthias Pollinger" userId="bb6e001a-9d8c-432e-a1de-0d4ffeb55717" providerId="ADAL" clId="{15ED4905-EE3F-47B9-8636-17F7760D688D}" dt="2020-10-21T09:41:20.893" v="264" actId="164"/>
          <ac:picMkLst>
            <pc:docMk/>
            <pc:sldMk cId="3492989497" sldId="267"/>
            <ac:picMk id="872451" creationId="{00000000-0000-0000-0000-000000000000}"/>
          </ac:picMkLst>
        </pc:picChg>
      </pc:sldChg>
      <pc:sldChg chg="addSp delSp modSp add mod modClrScheme chgLayout">
        <pc:chgData name="Matthias Pollinger" userId="bb6e001a-9d8c-432e-a1de-0d4ffeb55717" providerId="ADAL" clId="{15ED4905-EE3F-47B9-8636-17F7760D688D}" dt="2020-10-21T09:41:58.944" v="281" actId="1076"/>
        <pc:sldMkLst>
          <pc:docMk/>
          <pc:sldMk cId="2784772226" sldId="268"/>
        </pc:sldMkLst>
        <pc:spChg chg="mod ord">
          <ac:chgData name="Matthias Pollinger" userId="bb6e001a-9d8c-432e-a1de-0d4ffeb55717" providerId="ADAL" clId="{15ED4905-EE3F-47B9-8636-17F7760D688D}" dt="2020-10-21T09:41:35.804" v="270" actId="700"/>
          <ac:spMkLst>
            <pc:docMk/>
            <pc:sldMk cId="2784772226" sldId="268"/>
            <ac:spMk id="2" creationId="{00000000-0000-0000-0000-000000000000}"/>
          </ac:spMkLst>
        </pc:spChg>
        <pc:spChg chg="mod ord">
          <ac:chgData name="Matthias Pollinger" userId="bb6e001a-9d8c-432e-a1de-0d4ffeb55717" providerId="ADAL" clId="{15ED4905-EE3F-47B9-8636-17F7760D688D}" dt="2020-10-21T09:41:35.823" v="271" actId="27636"/>
          <ac:spMkLst>
            <pc:docMk/>
            <pc:sldMk cId="2784772226" sldId="268"/>
            <ac:spMk id="3" creationId="{00000000-0000-0000-0000-000000000000}"/>
          </ac:spMkLst>
        </pc:spChg>
        <pc:spChg chg="mod ord">
          <ac:chgData name="Matthias Pollinger" userId="bb6e001a-9d8c-432e-a1de-0d4ffeb55717" providerId="ADAL" clId="{15ED4905-EE3F-47B9-8636-17F7760D688D}" dt="2020-10-21T09:41:35.804" v="270" actId="700"/>
          <ac:spMkLst>
            <pc:docMk/>
            <pc:sldMk cId="2784772226" sldId="268"/>
            <ac:spMk id="4" creationId="{00000000-0000-0000-0000-000000000000}"/>
          </ac:spMkLst>
        </pc:spChg>
        <pc:spChg chg="add mod ord">
          <ac:chgData name="Matthias Pollinger" userId="bb6e001a-9d8c-432e-a1de-0d4ffeb55717" providerId="ADAL" clId="{15ED4905-EE3F-47B9-8636-17F7760D688D}" dt="2020-10-21T09:41:43.103" v="276" actId="20577"/>
          <ac:spMkLst>
            <pc:docMk/>
            <pc:sldMk cId="2784772226" sldId="268"/>
            <ac:spMk id="5" creationId="{B0C455E8-0F80-4A24-AF0C-E158E980A4D2}"/>
          </ac:spMkLst>
        </pc:spChg>
        <pc:spChg chg="mod ord">
          <ac:chgData name="Matthias Pollinger" userId="bb6e001a-9d8c-432e-a1de-0d4ffeb55717" providerId="ADAL" clId="{15ED4905-EE3F-47B9-8636-17F7760D688D}" dt="2020-10-21T09:41:35.804" v="270" actId="700"/>
          <ac:spMkLst>
            <pc:docMk/>
            <pc:sldMk cId="2784772226" sldId="268"/>
            <ac:spMk id="6" creationId="{00000000-0000-0000-0000-000000000000}"/>
          </ac:spMkLst>
        </pc:spChg>
        <pc:spChg chg="add del mod ord">
          <ac:chgData name="Matthias Pollinger" userId="bb6e001a-9d8c-432e-a1de-0d4ffeb55717" providerId="ADAL" clId="{15ED4905-EE3F-47B9-8636-17F7760D688D}" dt="2020-10-21T09:41:53.378" v="280" actId="22"/>
          <ac:spMkLst>
            <pc:docMk/>
            <pc:sldMk cId="2784772226" sldId="268"/>
            <ac:spMk id="8" creationId="{9C952097-2629-4E90-8EB4-ECB7B416F5C9}"/>
          </ac:spMkLst>
        </pc:spChg>
        <pc:picChg chg="del">
          <ac:chgData name="Matthias Pollinger" userId="bb6e001a-9d8c-432e-a1de-0d4ffeb55717" providerId="ADAL" clId="{15ED4905-EE3F-47B9-8636-17F7760D688D}" dt="2020-10-21T09:41:47.403" v="277" actId="21"/>
          <ac:picMkLst>
            <pc:docMk/>
            <pc:sldMk cId="2784772226" sldId="268"/>
            <ac:picMk id="7" creationId="{49EBD644-95E1-D54E-8150-9EA375DE371E}"/>
          </ac:picMkLst>
        </pc:picChg>
        <pc:picChg chg="add mod ord">
          <ac:chgData name="Matthias Pollinger" userId="bb6e001a-9d8c-432e-a1de-0d4ffeb55717" providerId="ADAL" clId="{15ED4905-EE3F-47B9-8636-17F7760D688D}" dt="2020-10-21T09:41:58.944" v="281" actId="1076"/>
          <ac:picMkLst>
            <pc:docMk/>
            <pc:sldMk cId="2784772226" sldId="268"/>
            <ac:picMk id="10" creationId="{13D96B76-8011-4690-900B-52DD905241EF}"/>
          </ac:picMkLst>
        </pc:picChg>
      </pc:sldChg>
      <pc:sldChg chg="addSp delSp modSp add mod modClrScheme chgLayout">
        <pc:chgData name="Matthias Pollinger" userId="bb6e001a-9d8c-432e-a1de-0d4ffeb55717" providerId="ADAL" clId="{15ED4905-EE3F-47B9-8636-17F7760D688D}" dt="2020-10-21T09:44:31.483" v="298" actId="27636"/>
        <pc:sldMkLst>
          <pc:docMk/>
          <pc:sldMk cId="1607202488" sldId="269"/>
        </pc:sldMkLst>
        <pc:spChg chg="mod ord">
          <ac:chgData name="Matthias Pollinger" userId="bb6e001a-9d8c-432e-a1de-0d4ffeb55717" providerId="ADAL" clId="{15ED4905-EE3F-47B9-8636-17F7760D688D}" dt="2020-10-21T09:43:07.873" v="283" actId="700"/>
          <ac:spMkLst>
            <pc:docMk/>
            <pc:sldMk cId="1607202488" sldId="269"/>
            <ac:spMk id="2" creationId="{00000000-0000-0000-0000-000000000000}"/>
          </ac:spMkLst>
        </pc:spChg>
        <pc:spChg chg="mod ord">
          <ac:chgData name="Matthias Pollinger" userId="bb6e001a-9d8c-432e-a1de-0d4ffeb55717" providerId="ADAL" clId="{15ED4905-EE3F-47B9-8636-17F7760D688D}" dt="2020-10-21T09:43:07.873" v="283" actId="700"/>
          <ac:spMkLst>
            <pc:docMk/>
            <pc:sldMk cId="1607202488" sldId="269"/>
            <ac:spMk id="3" creationId="{00000000-0000-0000-0000-000000000000}"/>
          </ac:spMkLst>
        </pc:spChg>
        <pc:spChg chg="add del mod ord">
          <ac:chgData name="Matthias Pollinger" userId="bb6e001a-9d8c-432e-a1de-0d4ffeb55717" providerId="ADAL" clId="{15ED4905-EE3F-47B9-8636-17F7760D688D}" dt="2020-10-21T09:43:14.353" v="287" actId="22"/>
          <ac:spMkLst>
            <pc:docMk/>
            <pc:sldMk cId="1607202488" sldId="269"/>
            <ac:spMk id="5" creationId="{B4FFE759-5329-4BE2-82D4-2CD3EDB44D26}"/>
          </ac:spMkLst>
        </pc:spChg>
        <pc:spChg chg="add mod ord">
          <ac:chgData name="Matthias Pollinger" userId="bb6e001a-9d8c-432e-a1de-0d4ffeb55717" providerId="ADAL" clId="{15ED4905-EE3F-47B9-8636-17F7760D688D}" dt="2020-10-21T09:44:31.483" v="298" actId="27636"/>
          <ac:spMkLst>
            <pc:docMk/>
            <pc:sldMk cId="1607202488" sldId="269"/>
            <ac:spMk id="6" creationId="{F81DC710-D256-49A2-9B20-B0DC4A767C92}"/>
          </ac:spMkLst>
        </pc:spChg>
        <pc:spChg chg="mod ord">
          <ac:chgData name="Matthias Pollinger" userId="bb6e001a-9d8c-432e-a1de-0d4ffeb55717" providerId="ADAL" clId="{15ED4905-EE3F-47B9-8636-17F7760D688D}" dt="2020-10-21T09:43:41.553" v="293" actId="27636"/>
          <ac:spMkLst>
            <pc:docMk/>
            <pc:sldMk cId="1607202488" sldId="269"/>
            <ac:spMk id="7" creationId="{00000000-0000-0000-0000-000000000000}"/>
          </ac:spMkLst>
        </pc:spChg>
        <pc:spChg chg="mod">
          <ac:chgData name="Matthias Pollinger" userId="bb6e001a-9d8c-432e-a1de-0d4ffeb55717" providerId="ADAL" clId="{15ED4905-EE3F-47B9-8636-17F7760D688D}" dt="2020-10-21T09:42:51.536" v="282" actId="164"/>
          <ac:spMkLst>
            <pc:docMk/>
            <pc:sldMk cId="1607202488" sldId="269"/>
            <ac:spMk id="8" creationId="{00000000-0000-0000-0000-000000000000}"/>
          </ac:spMkLst>
        </pc:spChg>
        <pc:grpChg chg="add del mod">
          <ac:chgData name="Matthias Pollinger" userId="bb6e001a-9d8c-432e-a1de-0d4ffeb55717" providerId="ADAL" clId="{15ED4905-EE3F-47B9-8636-17F7760D688D}" dt="2020-10-21T09:43:11.373" v="285" actId="21"/>
          <ac:grpSpMkLst>
            <pc:docMk/>
            <pc:sldMk cId="1607202488" sldId="269"/>
            <ac:grpSpMk id="4" creationId="{3138879B-BD4C-4627-9E55-F5E6FBCFA920}"/>
          </ac:grpSpMkLst>
        </pc:grpChg>
        <pc:picChg chg="add mod ord">
          <ac:chgData name="Matthias Pollinger" userId="bb6e001a-9d8c-432e-a1de-0d4ffeb55717" providerId="ADAL" clId="{15ED4905-EE3F-47B9-8636-17F7760D688D}" dt="2020-10-21T09:43:28.993" v="291" actId="1076"/>
          <ac:picMkLst>
            <pc:docMk/>
            <pc:sldMk cId="1607202488" sldId="269"/>
            <ac:picMk id="10" creationId="{B842341B-A784-4BC8-9711-42E2AD27AAC2}"/>
          </ac:picMkLst>
        </pc:picChg>
        <pc:picChg chg="mod">
          <ac:chgData name="Matthias Pollinger" userId="bb6e001a-9d8c-432e-a1de-0d4ffeb55717" providerId="ADAL" clId="{15ED4905-EE3F-47B9-8636-17F7760D688D}" dt="2020-10-21T09:42:51.536" v="282" actId="164"/>
          <ac:picMkLst>
            <pc:docMk/>
            <pc:sldMk cId="1607202488" sldId="269"/>
            <ac:picMk id="515074" creationId="{00000000-0000-0000-0000-000000000000}"/>
          </ac:picMkLst>
        </pc:picChg>
      </pc:sldChg>
      <pc:sldChg chg="modSp add mod">
        <pc:chgData name="Matthias Pollinger" userId="bb6e001a-9d8c-432e-a1de-0d4ffeb55717" providerId="ADAL" clId="{15ED4905-EE3F-47B9-8636-17F7760D688D}" dt="2020-10-21T09:45:19.543" v="301" actId="20577"/>
        <pc:sldMkLst>
          <pc:docMk/>
          <pc:sldMk cId="995910557" sldId="270"/>
        </pc:sldMkLst>
        <pc:spChg chg="mod">
          <ac:chgData name="Matthias Pollinger" userId="bb6e001a-9d8c-432e-a1de-0d4ffeb55717" providerId="ADAL" clId="{15ED4905-EE3F-47B9-8636-17F7760D688D}" dt="2020-10-21T09:45:19.543" v="301" actId="20577"/>
          <ac:spMkLst>
            <pc:docMk/>
            <pc:sldMk cId="995910557" sldId="270"/>
            <ac:spMk id="167939" creationId="{00000000-0000-0000-0000-000000000000}"/>
          </ac:spMkLst>
        </pc:spChg>
      </pc:sldChg>
      <pc:sldChg chg="modSp add mod">
        <pc:chgData name="Matthias Pollinger" userId="bb6e001a-9d8c-432e-a1de-0d4ffeb55717" providerId="ADAL" clId="{15ED4905-EE3F-47B9-8636-17F7760D688D}" dt="2020-10-21T09:46:06.913" v="304" actId="20577"/>
        <pc:sldMkLst>
          <pc:docMk/>
          <pc:sldMk cId="2589757698" sldId="271"/>
        </pc:sldMkLst>
        <pc:spChg chg="mod">
          <ac:chgData name="Matthias Pollinger" userId="bb6e001a-9d8c-432e-a1de-0d4ffeb55717" providerId="ADAL" clId="{15ED4905-EE3F-47B9-8636-17F7760D688D}" dt="2020-10-21T09:46:06.913" v="304" actId="20577"/>
          <ac:spMkLst>
            <pc:docMk/>
            <pc:sldMk cId="2589757698" sldId="271"/>
            <ac:spMk id="172035" creationId="{00000000-0000-0000-0000-000000000000}"/>
          </ac:spMkLst>
        </pc:spChg>
      </pc:sldChg>
      <pc:sldChg chg="addSp modSp add mod modClrScheme chgLayout">
        <pc:chgData name="Matthias Pollinger" userId="bb6e001a-9d8c-432e-a1de-0d4ffeb55717" providerId="ADAL" clId="{15ED4905-EE3F-47B9-8636-17F7760D688D}" dt="2020-10-21T09:47:27.883" v="311" actId="20577"/>
        <pc:sldMkLst>
          <pc:docMk/>
          <pc:sldMk cId="3517634374" sldId="272"/>
        </pc:sldMkLst>
        <pc:spChg chg="add mod ord">
          <ac:chgData name="Matthias Pollinger" userId="bb6e001a-9d8c-432e-a1de-0d4ffeb55717" providerId="ADAL" clId="{15ED4905-EE3F-47B9-8636-17F7760D688D}" dt="2020-10-21T09:46:41.663" v="310" actId="6549"/>
          <ac:spMkLst>
            <pc:docMk/>
            <pc:sldMk cId="3517634374" sldId="272"/>
            <ac:spMk id="2" creationId="{DF3FE7B7-DC72-4D63-86AE-A232A9D5FB65}"/>
          </ac:spMkLst>
        </pc:spChg>
        <pc:spChg chg="mod ord">
          <ac:chgData name="Matthias Pollinger" userId="bb6e001a-9d8c-432e-a1de-0d4ffeb55717" providerId="ADAL" clId="{15ED4905-EE3F-47B9-8636-17F7760D688D}" dt="2020-10-21T09:46:20.423" v="305" actId="700"/>
          <ac:spMkLst>
            <pc:docMk/>
            <pc:sldMk cId="3517634374" sldId="272"/>
            <ac:spMk id="4" creationId="{00000000-0000-0000-0000-000000000000}"/>
          </ac:spMkLst>
        </pc:spChg>
        <pc:spChg chg="mod ord">
          <ac:chgData name="Matthias Pollinger" userId="bb6e001a-9d8c-432e-a1de-0d4ffeb55717" providerId="ADAL" clId="{15ED4905-EE3F-47B9-8636-17F7760D688D}" dt="2020-10-21T09:46:24.769" v="307" actId="6549"/>
          <ac:spMkLst>
            <pc:docMk/>
            <pc:sldMk cId="3517634374" sldId="272"/>
            <ac:spMk id="5" creationId="{00000000-0000-0000-0000-000000000000}"/>
          </ac:spMkLst>
        </pc:spChg>
        <pc:spChg chg="mod ord">
          <ac:chgData name="Matthias Pollinger" userId="bb6e001a-9d8c-432e-a1de-0d4ffeb55717" providerId="ADAL" clId="{15ED4905-EE3F-47B9-8636-17F7760D688D}" dt="2020-10-21T09:47:27.883" v="311" actId="20577"/>
          <ac:spMkLst>
            <pc:docMk/>
            <pc:sldMk cId="3517634374" sldId="272"/>
            <ac:spMk id="173059" creationId="{00000000-0000-0000-0000-000000000000}"/>
          </ac:spMkLst>
        </pc:spChg>
      </pc:sldChg>
      <pc:sldChg chg="addSp delSp modSp add mod modClrScheme chgLayout">
        <pc:chgData name="Matthias Pollinger" userId="bb6e001a-9d8c-432e-a1de-0d4ffeb55717" providerId="ADAL" clId="{15ED4905-EE3F-47B9-8636-17F7760D688D}" dt="2020-10-21T09:48:18.452" v="320" actId="1076"/>
        <pc:sldMkLst>
          <pc:docMk/>
          <pc:sldMk cId="522680109" sldId="273"/>
        </pc:sldMkLst>
        <pc:spChg chg="mod ord">
          <ac:chgData name="Matthias Pollinger" userId="bb6e001a-9d8c-432e-a1de-0d4ffeb55717" providerId="ADAL" clId="{15ED4905-EE3F-47B9-8636-17F7760D688D}" dt="2020-10-21T09:47:48.282" v="314" actId="27636"/>
          <ac:spMkLst>
            <pc:docMk/>
            <pc:sldMk cId="522680109" sldId="273"/>
            <ac:spMk id="2" creationId="{00000000-0000-0000-0000-000000000000}"/>
          </ac:spMkLst>
        </pc:spChg>
        <pc:spChg chg="mod ord">
          <ac:chgData name="Matthias Pollinger" userId="bb6e001a-9d8c-432e-a1de-0d4ffeb55717" providerId="ADAL" clId="{15ED4905-EE3F-47B9-8636-17F7760D688D}" dt="2020-10-21T09:47:48.263" v="312" actId="700"/>
          <ac:spMkLst>
            <pc:docMk/>
            <pc:sldMk cId="522680109" sldId="273"/>
            <ac:spMk id="3" creationId="{00000000-0000-0000-0000-000000000000}"/>
          </ac:spMkLst>
        </pc:spChg>
        <pc:spChg chg="mod ord">
          <ac:chgData name="Matthias Pollinger" userId="bb6e001a-9d8c-432e-a1de-0d4ffeb55717" providerId="ADAL" clId="{15ED4905-EE3F-47B9-8636-17F7760D688D}" dt="2020-10-21T09:47:48.263" v="312" actId="700"/>
          <ac:spMkLst>
            <pc:docMk/>
            <pc:sldMk cId="522680109" sldId="273"/>
            <ac:spMk id="4" creationId="{00000000-0000-0000-0000-000000000000}"/>
          </ac:spMkLst>
        </pc:spChg>
        <pc:spChg chg="add del mod ord">
          <ac:chgData name="Matthias Pollinger" userId="bb6e001a-9d8c-432e-a1de-0d4ffeb55717" providerId="ADAL" clId="{15ED4905-EE3F-47B9-8636-17F7760D688D}" dt="2020-10-21T09:47:54.372" v="316" actId="22"/>
          <ac:spMkLst>
            <pc:docMk/>
            <pc:sldMk cId="522680109" sldId="273"/>
            <ac:spMk id="6" creationId="{834ACC48-78B4-4A9B-8773-B1C1F6DFD4EA}"/>
          </ac:spMkLst>
        </pc:spChg>
        <pc:picChg chg="del">
          <ac:chgData name="Matthias Pollinger" userId="bb6e001a-9d8c-432e-a1de-0d4ffeb55717" providerId="ADAL" clId="{15ED4905-EE3F-47B9-8636-17F7760D688D}" dt="2020-10-21T09:47:51.135" v="315" actId="21"/>
          <ac:picMkLst>
            <pc:docMk/>
            <pc:sldMk cId="522680109" sldId="273"/>
            <ac:picMk id="5" creationId="{EC954E9F-006C-BC4B-A26A-41CEAA9F07FF}"/>
          </ac:picMkLst>
        </pc:picChg>
        <pc:picChg chg="add mod">
          <ac:chgData name="Matthias Pollinger" userId="bb6e001a-9d8c-432e-a1de-0d4ffeb55717" providerId="ADAL" clId="{15ED4905-EE3F-47B9-8636-17F7760D688D}" dt="2020-10-21T09:48:18.452" v="320" actId="1076"/>
          <ac:picMkLst>
            <pc:docMk/>
            <pc:sldMk cId="522680109" sldId="273"/>
            <ac:picMk id="8" creationId="{DDE98217-ABDD-425E-8FFD-CB70A3C9212C}"/>
          </ac:picMkLst>
        </pc:picChg>
      </pc:sldChg>
      <pc:sldChg chg="addSp delSp modSp add mod modClrScheme chgLayout">
        <pc:chgData name="Matthias Pollinger" userId="bb6e001a-9d8c-432e-a1de-0d4ffeb55717" providerId="ADAL" clId="{15ED4905-EE3F-47B9-8636-17F7760D688D}" dt="2020-10-21T09:50:42.022" v="348" actId="14100"/>
        <pc:sldMkLst>
          <pc:docMk/>
          <pc:sldMk cId="1792167801" sldId="274"/>
        </pc:sldMkLst>
        <pc:spChg chg="mod ord">
          <ac:chgData name="Matthias Pollinger" userId="bb6e001a-9d8c-432e-a1de-0d4ffeb55717" providerId="ADAL" clId="{15ED4905-EE3F-47B9-8636-17F7760D688D}" dt="2020-10-21T09:48:50.993" v="322" actId="700"/>
          <ac:spMkLst>
            <pc:docMk/>
            <pc:sldMk cId="1792167801" sldId="274"/>
            <ac:spMk id="2" creationId="{00000000-0000-0000-0000-000000000000}"/>
          </ac:spMkLst>
        </pc:spChg>
        <pc:spChg chg="add mod ord">
          <ac:chgData name="Matthias Pollinger" userId="bb6e001a-9d8c-432e-a1de-0d4ffeb55717" providerId="ADAL" clId="{15ED4905-EE3F-47B9-8636-17F7760D688D}" dt="2020-10-21T09:49:04.592" v="327" actId="404"/>
          <ac:spMkLst>
            <pc:docMk/>
            <pc:sldMk cId="1792167801" sldId="274"/>
            <ac:spMk id="3" creationId="{0807E39F-28C2-408F-8E0A-4E5F0A257651}"/>
          </ac:spMkLst>
        </pc:spChg>
        <pc:spChg chg="mod ord">
          <ac:chgData name="Matthias Pollinger" userId="bb6e001a-9d8c-432e-a1de-0d4ffeb55717" providerId="ADAL" clId="{15ED4905-EE3F-47B9-8636-17F7760D688D}" dt="2020-10-21T09:48:50.993" v="322" actId="700"/>
          <ac:spMkLst>
            <pc:docMk/>
            <pc:sldMk cId="1792167801" sldId="274"/>
            <ac:spMk id="4" creationId="{00000000-0000-0000-0000-000000000000}"/>
          </ac:spMkLst>
        </pc:spChg>
        <pc:spChg chg="add mod ord">
          <ac:chgData name="Matthias Pollinger" userId="bb6e001a-9d8c-432e-a1de-0d4ffeb55717" providerId="ADAL" clId="{15ED4905-EE3F-47B9-8636-17F7760D688D}" dt="2020-10-21T09:50:32.402" v="347" actId="20577"/>
          <ac:spMkLst>
            <pc:docMk/>
            <pc:sldMk cId="1792167801" sldId="274"/>
            <ac:spMk id="5" creationId="{090786C2-E1B3-4F7F-A2D4-8F26942F8214}"/>
          </ac:spMkLst>
        </pc:spChg>
        <pc:spChg chg="mod ord">
          <ac:chgData name="Matthias Pollinger" userId="bb6e001a-9d8c-432e-a1de-0d4ffeb55717" providerId="ADAL" clId="{15ED4905-EE3F-47B9-8636-17F7760D688D}" dt="2020-10-21T09:49:41.602" v="337" actId="20577"/>
          <ac:spMkLst>
            <pc:docMk/>
            <pc:sldMk cId="1792167801" sldId="274"/>
            <ac:spMk id="6" creationId="{00000000-0000-0000-0000-000000000000}"/>
          </ac:spMkLst>
        </pc:spChg>
        <pc:spChg chg="mod">
          <ac:chgData name="Matthias Pollinger" userId="bb6e001a-9d8c-432e-a1de-0d4ffeb55717" providerId="ADAL" clId="{15ED4905-EE3F-47B9-8636-17F7760D688D}" dt="2020-10-21T09:49:28.215" v="331" actId="1076"/>
          <ac:spMkLst>
            <pc:docMk/>
            <pc:sldMk cId="1792167801" sldId="274"/>
            <ac:spMk id="7" creationId="{00000000-0000-0000-0000-000000000000}"/>
          </ac:spMkLst>
        </pc:spChg>
        <pc:grpChg chg="add del mod">
          <ac:chgData name="Matthias Pollinger" userId="bb6e001a-9d8c-432e-a1de-0d4ffeb55717" providerId="ADAL" clId="{15ED4905-EE3F-47B9-8636-17F7760D688D}" dt="2020-10-21T09:49:39.047" v="334" actId="21"/>
          <ac:grpSpMkLst>
            <pc:docMk/>
            <pc:sldMk cId="1792167801" sldId="274"/>
            <ac:grpSpMk id="8" creationId="{7555705E-4D2D-441E-A4E4-EA88B5E8CEFD}"/>
          </ac:grpSpMkLst>
        </pc:grpChg>
        <pc:picChg chg="add del">
          <ac:chgData name="Matthias Pollinger" userId="bb6e001a-9d8c-432e-a1de-0d4ffeb55717" providerId="ADAL" clId="{15ED4905-EE3F-47B9-8636-17F7760D688D}" dt="2020-10-21T09:49:49.241" v="339" actId="22"/>
          <ac:picMkLst>
            <pc:docMk/>
            <pc:sldMk cId="1792167801" sldId="274"/>
            <ac:picMk id="10" creationId="{885148B5-D113-4467-AF54-6FE118D47879}"/>
          </ac:picMkLst>
        </pc:picChg>
        <pc:picChg chg="add mod">
          <ac:chgData name="Matthias Pollinger" userId="bb6e001a-9d8c-432e-a1de-0d4ffeb55717" providerId="ADAL" clId="{15ED4905-EE3F-47B9-8636-17F7760D688D}" dt="2020-10-21T09:50:42.022" v="348" actId="14100"/>
          <ac:picMkLst>
            <pc:docMk/>
            <pc:sldMk cId="1792167801" sldId="274"/>
            <ac:picMk id="12" creationId="{1AEC15F0-9227-413D-BE4D-2C43A6B1950A}"/>
          </ac:picMkLst>
        </pc:picChg>
        <pc:picChg chg="mod">
          <ac:chgData name="Matthias Pollinger" userId="bb6e001a-9d8c-432e-a1de-0d4ffeb55717" providerId="ADAL" clId="{15ED4905-EE3F-47B9-8636-17F7760D688D}" dt="2020-10-21T09:49:28.215" v="331" actId="1076"/>
          <ac:picMkLst>
            <pc:docMk/>
            <pc:sldMk cId="1792167801" sldId="274"/>
            <ac:picMk id="882691" creationId="{00000000-0000-0000-0000-000000000000}"/>
          </ac:picMkLst>
        </pc:picChg>
      </pc:sldChg>
      <pc:sldChg chg="addSp modSp add">
        <pc:chgData name="Matthias Pollinger" userId="bb6e001a-9d8c-432e-a1de-0d4ffeb55717" providerId="ADAL" clId="{15ED4905-EE3F-47B9-8636-17F7760D688D}" dt="2020-10-21T09:52:16.362" v="352" actId="164"/>
        <pc:sldMkLst>
          <pc:docMk/>
          <pc:sldMk cId="1995407266" sldId="275"/>
        </pc:sldMkLst>
        <pc:spChg chg="mod">
          <ac:chgData name="Matthias Pollinger" userId="bb6e001a-9d8c-432e-a1de-0d4ffeb55717" providerId="ADAL" clId="{15ED4905-EE3F-47B9-8636-17F7760D688D}" dt="2020-10-21T09:51:48.052" v="349" actId="164"/>
          <ac:spMkLst>
            <pc:docMk/>
            <pc:sldMk cId="1995407266" sldId="275"/>
            <ac:spMk id="2" creationId="{00000000-0000-0000-0000-000000000000}"/>
          </ac:spMkLst>
        </pc:spChg>
        <pc:spChg chg="mod">
          <ac:chgData name="Matthias Pollinger" userId="bb6e001a-9d8c-432e-a1de-0d4ffeb55717" providerId="ADAL" clId="{15ED4905-EE3F-47B9-8636-17F7760D688D}" dt="2020-10-21T09:52:16.362" v="352" actId="164"/>
          <ac:spMkLst>
            <pc:docMk/>
            <pc:sldMk cId="1995407266" sldId="275"/>
            <ac:spMk id="21" creationId="{174881C6-F35E-47CE-B190-19FFE7C2E9B4}"/>
          </ac:spMkLst>
        </pc:spChg>
        <pc:spChg chg="mod">
          <ac:chgData name="Matthias Pollinger" userId="bb6e001a-9d8c-432e-a1de-0d4ffeb55717" providerId="ADAL" clId="{15ED4905-EE3F-47B9-8636-17F7760D688D}" dt="2020-10-21T09:51:48.052" v="349" actId="164"/>
          <ac:spMkLst>
            <pc:docMk/>
            <pc:sldMk cId="1995407266" sldId="275"/>
            <ac:spMk id="23" creationId="{00000000-0000-0000-0000-000000000000}"/>
          </ac:spMkLst>
        </pc:spChg>
        <pc:spChg chg="mod">
          <ac:chgData name="Matthias Pollinger" userId="bb6e001a-9d8c-432e-a1de-0d4ffeb55717" providerId="ADAL" clId="{15ED4905-EE3F-47B9-8636-17F7760D688D}" dt="2020-10-21T09:51:48.052" v="349" actId="164"/>
          <ac:spMkLst>
            <pc:docMk/>
            <pc:sldMk cId="1995407266" sldId="275"/>
            <ac:spMk id="24" creationId="{00000000-0000-0000-0000-000000000000}"/>
          </ac:spMkLst>
        </pc:spChg>
        <pc:spChg chg="mod">
          <ac:chgData name="Matthias Pollinger" userId="bb6e001a-9d8c-432e-a1de-0d4ffeb55717" providerId="ADAL" clId="{15ED4905-EE3F-47B9-8636-17F7760D688D}" dt="2020-10-21T09:52:00.992" v="350" actId="164"/>
          <ac:spMkLst>
            <pc:docMk/>
            <pc:sldMk cId="1995407266" sldId="275"/>
            <ac:spMk id="26" creationId="{174881C6-F35E-47CE-B190-19FFE7C2E9B4}"/>
          </ac:spMkLst>
        </pc:spChg>
        <pc:spChg chg="mod">
          <ac:chgData name="Matthias Pollinger" userId="bb6e001a-9d8c-432e-a1de-0d4ffeb55717" providerId="ADAL" clId="{15ED4905-EE3F-47B9-8636-17F7760D688D}" dt="2020-10-21T09:52:10.552" v="351" actId="164"/>
          <ac:spMkLst>
            <pc:docMk/>
            <pc:sldMk cId="1995407266" sldId="275"/>
            <ac:spMk id="27" creationId="{00000000-0000-0000-0000-000000000000}"/>
          </ac:spMkLst>
        </pc:spChg>
        <pc:spChg chg="mod">
          <ac:chgData name="Matthias Pollinger" userId="bb6e001a-9d8c-432e-a1de-0d4ffeb55717" providerId="ADAL" clId="{15ED4905-EE3F-47B9-8636-17F7760D688D}" dt="2020-10-21T09:52:10.552" v="351" actId="164"/>
          <ac:spMkLst>
            <pc:docMk/>
            <pc:sldMk cId="1995407266" sldId="275"/>
            <ac:spMk id="28" creationId="{00000000-0000-0000-0000-000000000000}"/>
          </ac:spMkLst>
        </pc:spChg>
        <pc:grpChg chg="add mod">
          <ac:chgData name="Matthias Pollinger" userId="bb6e001a-9d8c-432e-a1de-0d4ffeb55717" providerId="ADAL" clId="{15ED4905-EE3F-47B9-8636-17F7760D688D}" dt="2020-10-21T09:51:48.052" v="349" actId="164"/>
          <ac:grpSpMkLst>
            <pc:docMk/>
            <pc:sldMk cId="1995407266" sldId="275"/>
            <ac:grpSpMk id="5" creationId="{EED0E6F3-B5A3-428E-AC12-3FCF61FA211D}"/>
          </ac:grpSpMkLst>
        </pc:grpChg>
        <pc:grpChg chg="add mod">
          <ac:chgData name="Matthias Pollinger" userId="bb6e001a-9d8c-432e-a1de-0d4ffeb55717" providerId="ADAL" clId="{15ED4905-EE3F-47B9-8636-17F7760D688D}" dt="2020-10-21T09:52:00.992" v="350" actId="164"/>
          <ac:grpSpMkLst>
            <pc:docMk/>
            <pc:sldMk cId="1995407266" sldId="275"/>
            <ac:grpSpMk id="6" creationId="{9C2CE7B8-17E5-431F-B545-3CE520FA61FF}"/>
          </ac:grpSpMkLst>
        </pc:grpChg>
        <pc:grpChg chg="add mod">
          <ac:chgData name="Matthias Pollinger" userId="bb6e001a-9d8c-432e-a1de-0d4ffeb55717" providerId="ADAL" clId="{15ED4905-EE3F-47B9-8636-17F7760D688D}" dt="2020-10-21T09:52:10.552" v="351" actId="164"/>
          <ac:grpSpMkLst>
            <pc:docMk/>
            <pc:sldMk cId="1995407266" sldId="275"/>
            <ac:grpSpMk id="7" creationId="{CE73A837-A148-411A-B234-90ADDF4AA363}"/>
          </ac:grpSpMkLst>
        </pc:grpChg>
        <pc:grpChg chg="add mod">
          <ac:chgData name="Matthias Pollinger" userId="bb6e001a-9d8c-432e-a1de-0d4ffeb55717" providerId="ADAL" clId="{15ED4905-EE3F-47B9-8636-17F7760D688D}" dt="2020-10-21T09:52:16.362" v="352" actId="164"/>
          <ac:grpSpMkLst>
            <pc:docMk/>
            <pc:sldMk cId="1995407266" sldId="275"/>
            <ac:grpSpMk id="8" creationId="{E2B31041-2AA1-42F7-97DE-C0A4A79846F3}"/>
          </ac:grpSpMkLst>
        </pc:grpChg>
        <pc:picChg chg="mod">
          <ac:chgData name="Matthias Pollinger" userId="bb6e001a-9d8c-432e-a1de-0d4ffeb55717" providerId="ADAL" clId="{15ED4905-EE3F-47B9-8636-17F7760D688D}" dt="2020-10-21T09:52:16.362" v="352" actId="164"/>
          <ac:picMkLst>
            <pc:docMk/>
            <pc:sldMk cId="1995407266" sldId="275"/>
            <ac:picMk id="31" creationId="{EFD38FC5-A288-421D-92C6-6B580B009A69}"/>
          </ac:picMkLst>
        </pc:picChg>
        <pc:picChg chg="mod">
          <ac:chgData name="Matthias Pollinger" userId="bb6e001a-9d8c-432e-a1de-0d4ffeb55717" providerId="ADAL" clId="{15ED4905-EE3F-47B9-8636-17F7760D688D}" dt="2020-10-21T09:52:10.552" v="351" actId="164"/>
          <ac:picMkLst>
            <pc:docMk/>
            <pc:sldMk cId="1995407266" sldId="275"/>
            <ac:picMk id="1026" creationId="{00000000-0000-0000-0000-000000000000}"/>
          </ac:picMkLst>
        </pc:picChg>
        <pc:picChg chg="mod">
          <ac:chgData name="Matthias Pollinger" userId="bb6e001a-9d8c-432e-a1de-0d4ffeb55717" providerId="ADAL" clId="{15ED4905-EE3F-47B9-8636-17F7760D688D}" dt="2020-10-21T09:52:00.992" v="350" actId="164"/>
          <ac:picMkLst>
            <pc:docMk/>
            <pc:sldMk cId="1995407266" sldId="275"/>
            <ac:picMk id="1028" creationId="{00000000-0000-0000-0000-000000000000}"/>
          </ac:picMkLst>
        </pc:picChg>
        <pc:picChg chg="mod">
          <ac:chgData name="Matthias Pollinger" userId="bb6e001a-9d8c-432e-a1de-0d4ffeb55717" providerId="ADAL" clId="{15ED4905-EE3F-47B9-8636-17F7760D688D}" dt="2020-10-21T09:51:48.052" v="349" actId="164"/>
          <ac:picMkLst>
            <pc:docMk/>
            <pc:sldMk cId="1995407266" sldId="275"/>
            <ac:picMk id="2050" creationId="{00000000-0000-0000-0000-000000000000}"/>
          </ac:picMkLst>
        </pc:picChg>
        <pc:picChg chg="mod">
          <ac:chgData name="Matthias Pollinger" userId="bb6e001a-9d8c-432e-a1de-0d4ffeb55717" providerId="ADAL" clId="{15ED4905-EE3F-47B9-8636-17F7760D688D}" dt="2020-10-21T09:51:48.052" v="349" actId="164"/>
          <ac:picMkLst>
            <pc:docMk/>
            <pc:sldMk cId="1995407266" sldId="275"/>
            <ac:picMk id="2051" creationId="{00000000-0000-0000-0000-000000000000}"/>
          </ac:picMkLst>
        </pc:picChg>
        <pc:picChg chg="mod">
          <ac:chgData name="Matthias Pollinger" userId="bb6e001a-9d8c-432e-a1de-0d4ffeb55717" providerId="ADAL" clId="{15ED4905-EE3F-47B9-8636-17F7760D688D}" dt="2020-10-21T09:51:48.052" v="349" actId="164"/>
          <ac:picMkLst>
            <pc:docMk/>
            <pc:sldMk cId="1995407266" sldId="275"/>
            <ac:picMk id="2052" creationId="{00000000-0000-0000-0000-000000000000}"/>
          </ac:picMkLst>
        </pc:picChg>
        <pc:picChg chg="mod">
          <ac:chgData name="Matthias Pollinger" userId="bb6e001a-9d8c-432e-a1de-0d4ffeb55717" providerId="ADAL" clId="{15ED4905-EE3F-47B9-8636-17F7760D688D}" dt="2020-10-21T09:52:10.552" v="351" actId="164"/>
          <ac:picMkLst>
            <pc:docMk/>
            <pc:sldMk cId="1995407266" sldId="275"/>
            <ac:picMk id="2053" creationId="{00000000-0000-0000-0000-000000000000}"/>
          </ac:picMkLst>
        </pc:picChg>
        <pc:picChg chg="mod">
          <ac:chgData name="Matthias Pollinger" userId="bb6e001a-9d8c-432e-a1de-0d4ffeb55717" providerId="ADAL" clId="{15ED4905-EE3F-47B9-8636-17F7760D688D}" dt="2020-10-21T09:52:10.552" v="351" actId="164"/>
          <ac:picMkLst>
            <pc:docMk/>
            <pc:sldMk cId="1995407266" sldId="275"/>
            <ac:picMk id="2054" creationId="{00000000-0000-0000-0000-000000000000}"/>
          </ac:picMkLst>
        </pc:picChg>
      </pc:sldChg>
      <pc:sldChg chg="modSp mod">
        <pc:chgData name="Matthias Pollinger" userId="bb6e001a-9d8c-432e-a1de-0d4ffeb55717" providerId="ADAL" clId="{15ED4905-EE3F-47B9-8636-17F7760D688D}" dt="2020-10-21T10:04:43.160" v="578" actId="6549"/>
        <pc:sldMkLst>
          <pc:docMk/>
          <pc:sldMk cId="320946280" sldId="327"/>
        </pc:sldMkLst>
        <pc:spChg chg="mod">
          <ac:chgData name="Matthias Pollinger" userId="bb6e001a-9d8c-432e-a1de-0d4ffeb55717" providerId="ADAL" clId="{15ED4905-EE3F-47B9-8636-17F7760D688D}" dt="2020-10-21T10:04:43.160" v="578" actId="6549"/>
          <ac:spMkLst>
            <pc:docMk/>
            <pc:sldMk cId="320946280" sldId="327"/>
            <ac:spMk id="2" creationId="{41AAB17F-D32C-4E80-B5FD-858DA82FC474}"/>
          </ac:spMkLst>
        </pc:spChg>
      </pc:sldChg>
      <pc:sldChg chg="modSp mod">
        <pc:chgData name="Matthias Pollinger" userId="bb6e001a-9d8c-432e-a1de-0d4ffeb55717" providerId="ADAL" clId="{15ED4905-EE3F-47B9-8636-17F7760D688D}" dt="2020-10-21T09:16:28.937" v="5" actId="20577"/>
        <pc:sldMkLst>
          <pc:docMk/>
          <pc:sldMk cId="704159972" sldId="328"/>
        </pc:sldMkLst>
        <pc:spChg chg="mod">
          <ac:chgData name="Matthias Pollinger" userId="bb6e001a-9d8c-432e-a1de-0d4ffeb55717" providerId="ADAL" clId="{15ED4905-EE3F-47B9-8636-17F7760D688D}" dt="2020-10-21T09:16:23.297" v="1" actId="27636"/>
          <ac:spMkLst>
            <pc:docMk/>
            <pc:sldMk cId="704159972" sldId="328"/>
            <ac:spMk id="7" creationId="{00000000-0000-0000-0000-000000000000}"/>
          </ac:spMkLst>
        </pc:spChg>
        <pc:spChg chg="mod">
          <ac:chgData name="Matthias Pollinger" userId="bb6e001a-9d8c-432e-a1de-0d4ffeb55717" providerId="ADAL" clId="{15ED4905-EE3F-47B9-8636-17F7760D688D}" dt="2020-10-21T09:16:28.937" v="5" actId="20577"/>
          <ac:spMkLst>
            <pc:docMk/>
            <pc:sldMk cId="704159972" sldId="328"/>
            <ac:spMk id="9" creationId="{162DC94C-9AFD-47A2-B82E-4078AA867EDE}"/>
          </ac:spMkLst>
        </pc:spChg>
      </pc:sldChg>
      <pc:sldChg chg="modSp mod">
        <pc:chgData name="Matthias Pollinger" userId="bb6e001a-9d8c-432e-a1de-0d4ffeb55717" providerId="ADAL" clId="{15ED4905-EE3F-47B9-8636-17F7760D688D}" dt="2020-10-21T10:01:02.686" v="510" actId="20577"/>
        <pc:sldMkLst>
          <pc:docMk/>
          <pc:sldMk cId="4282831273" sldId="331"/>
        </pc:sldMkLst>
        <pc:spChg chg="mod">
          <ac:chgData name="Matthias Pollinger" userId="bb6e001a-9d8c-432e-a1de-0d4ffeb55717" providerId="ADAL" clId="{15ED4905-EE3F-47B9-8636-17F7760D688D}" dt="2020-10-21T10:01:02.686" v="510" actId="20577"/>
          <ac:spMkLst>
            <pc:docMk/>
            <pc:sldMk cId="4282831273" sldId="331"/>
            <ac:spMk id="2" creationId="{41AAB17F-D32C-4E80-B5FD-858DA82FC474}"/>
          </ac:spMkLst>
        </pc:spChg>
      </pc:sldChg>
      <pc:sldMasterChg chg="modSldLayout">
        <pc:chgData name="Matthias Pollinger" userId="bb6e001a-9d8c-432e-a1de-0d4ffeb55717" providerId="ADAL" clId="{15ED4905-EE3F-47B9-8636-17F7760D688D}" dt="2020-10-21T09:17:25.107" v="13" actId="478"/>
        <pc:sldMasterMkLst>
          <pc:docMk/>
          <pc:sldMasterMk cId="0" sldId="2147483660"/>
        </pc:sldMasterMkLst>
        <pc:sldLayoutChg chg="delSp mod">
          <pc:chgData name="Matthias Pollinger" userId="bb6e001a-9d8c-432e-a1de-0d4ffeb55717" providerId="ADAL" clId="{15ED4905-EE3F-47B9-8636-17F7760D688D}" dt="2020-10-21T09:17:25.107" v="13" actId="478"/>
          <pc:sldLayoutMkLst>
            <pc:docMk/>
            <pc:sldMasterMk cId="0" sldId="2147483660"/>
            <pc:sldLayoutMk cId="3291575923" sldId="2147483676"/>
          </pc:sldLayoutMkLst>
          <pc:picChg chg="del">
            <ac:chgData name="Matthias Pollinger" userId="bb6e001a-9d8c-432e-a1de-0d4ffeb55717" providerId="ADAL" clId="{15ED4905-EE3F-47B9-8636-17F7760D688D}" dt="2020-10-21T09:17:25.107" v="13" actId="478"/>
            <ac:picMkLst>
              <pc:docMk/>
              <pc:sldMasterMk cId="0" sldId="2147483660"/>
              <pc:sldLayoutMk cId="3291575923" sldId="2147483676"/>
              <ac:picMk id="7" creationId="{4BC9D307-FCE1-A046-8E73-D49C6609C712}"/>
            </ac:picMkLst>
          </pc:picChg>
        </pc:sldLayoutChg>
      </pc:sldMasterChg>
    </pc:docChg>
  </pc:docChgLst>
  <pc:docChgLst>
    <pc:chgData name="René Brünn" userId="3b901e74-047b-42f4-bbc9-b2c074e71b6c" providerId="ADAL" clId="{A9B9C77D-35D8-7441-A246-A2CE3DADE028}"/>
    <pc:docChg chg="undo custSel addSld delSld modSld sldOrd">
      <pc:chgData name="René Brünn" userId="3b901e74-047b-42f4-bbc9-b2c074e71b6c" providerId="ADAL" clId="{A9B9C77D-35D8-7441-A246-A2CE3DADE028}" dt="2020-10-21T15:07:24.960" v="302"/>
      <pc:docMkLst>
        <pc:docMk/>
      </pc:docMkLst>
      <pc:sldChg chg="delSp modSp mod">
        <pc:chgData name="René Brünn" userId="3b901e74-047b-42f4-bbc9-b2c074e71b6c" providerId="ADAL" clId="{A9B9C77D-35D8-7441-A246-A2CE3DADE028}" dt="2020-10-21T14:56:09.788" v="45" actId="1076"/>
        <pc:sldMkLst>
          <pc:docMk/>
          <pc:sldMk cId="458328176" sldId="259"/>
        </pc:sldMkLst>
        <pc:spChg chg="del mod">
          <ac:chgData name="René Brünn" userId="3b901e74-047b-42f4-bbc9-b2c074e71b6c" providerId="ADAL" clId="{A9B9C77D-35D8-7441-A246-A2CE3DADE028}" dt="2020-10-21T14:55:34.887" v="13" actId="478"/>
          <ac:spMkLst>
            <pc:docMk/>
            <pc:sldMk cId="458328176" sldId="259"/>
            <ac:spMk id="3090" creationId="{00000000-0000-0000-0000-000000000000}"/>
          </ac:spMkLst>
        </pc:spChg>
        <pc:spChg chg="mod">
          <ac:chgData name="René Brünn" userId="3b901e74-047b-42f4-bbc9-b2c074e71b6c" providerId="ADAL" clId="{A9B9C77D-35D8-7441-A246-A2CE3DADE028}" dt="2020-10-21T14:56:09.788" v="45" actId="1076"/>
          <ac:spMkLst>
            <pc:docMk/>
            <pc:sldMk cId="458328176" sldId="259"/>
            <ac:spMk id="3093" creationId="{00000000-0000-0000-0000-000000000000}"/>
          </ac:spMkLst>
        </pc:spChg>
      </pc:sldChg>
      <pc:sldChg chg="modSp mod">
        <pc:chgData name="René Brünn" userId="3b901e74-047b-42f4-bbc9-b2c074e71b6c" providerId="ADAL" clId="{A9B9C77D-35D8-7441-A246-A2CE3DADE028}" dt="2020-10-21T14:56:43.817" v="47" actId="27636"/>
        <pc:sldMkLst>
          <pc:docMk/>
          <pc:sldMk cId="1652929211" sldId="260"/>
        </pc:sldMkLst>
        <pc:spChg chg="mod">
          <ac:chgData name="René Brünn" userId="3b901e74-047b-42f4-bbc9-b2c074e71b6c" providerId="ADAL" clId="{A9B9C77D-35D8-7441-A246-A2CE3DADE028}" dt="2020-10-21T14:56:43.817" v="47" actId="27636"/>
          <ac:spMkLst>
            <pc:docMk/>
            <pc:sldMk cId="1652929211" sldId="260"/>
            <ac:spMk id="156676" creationId="{00000000-0000-0000-0000-000000000000}"/>
          </ac:spMkLst>
        </pc:spChg>
      </pc:sldChg>
      <pc:sldChg chg="modSp mod modAnim">
        <pc:chgData name="René Brünn" userId="3b901e74-047b-42f4-bbc9-b2c074e71b6c" providerId="ADAL" clId="{A9B9C77D-35D8-7441-A246-A2CE3DADE028}" dt="2020-10-21T14:57:53.297" v="66"/>
        <pc:sldMkLst>
          <pc:docMk/>
          <pc:sldMk cId="3054730662" sldId="261"/>
        </pc:sldMkLst>
        <pc:spChg chg="mod">
          <ac:chgData name="René Brünn" userId="3b901e74-047b-42f4-bbc9-b2c074e71b6c" providerId="ADAL" clId="{A9B9C77D-35D8-7441-A246-A2CE3DADE028}" dt="2020-10-21T14:57:24.985" v="64" actId="20577"/>
          <ac:spMkLst>
            <pc:docMk/>
            <pc:sldMk cId="3054730662" sldId="261"/>
            <ac:spMk id="6" creationId="{3D01562E-4BC4-4C81-9B97-721FCF2BF29F}"/>
          </ac:spMkLst>
        </pc:spChg>
      </pc:sldChg>
      <pc:sldChg chg="modSp del mod">
        <pc:chgData name="René Brünn" userId="3b901e74-047b-42f4-bbc9-b2c074e71b6c" providerId="ADAL" clId="{A9B9C77D-35D8-7441-A246-A2CE3DADE028}" dt="2020-10-21T15:00:47.944" v="189" actId="2696"/>
        <pc:sldMkLst>
          <pc:docMk/>
          <pc:sldMk cId="2078793579" sldId="262"/>
        </pc:sldMkLst>
        <pc:spChg chg="mod">
          <ac:chgData name="René Brünn" userId="3b901e74-047b-42f4-bbc9-b2c074e71b6c" providerId="ADAL" clId="{A9B9C77D-35D8-7441-A246-A2CE3DADE028}" dt="2020-10-21T14:58:25.208" v="70" actId="20577"/>
          <ac:spMkLst>
            <pc:docMk/>
            <pc:sldMk cId="2078793579" sldId="262"/>
            <ac:spMk id="2" creationId="{F332D447-E914-440C-BBF6-FB7E31B818FE}"/>
          </ac:spMkLst>
        </pc:spChg>
      </pc:sldChg>
      <pc:sldChg chg="addSp delSp modSp mod modAnim">
        <pc:chgData name="René Brünn" userId="3b901e74-047b-42f4-bbc9-b2c074e71b6c" providerId="ADAL" clId="{A9B9C77D-35D8-7441-A246-A2CE3DADE028}" dt="2020-10-21T15:02:03.132" v="222" actId="14100"/>
        <pc:sldMkLst>
          <pc:docMk/>
          <pc:sldMk cId="3750743472" sldId="265"/>
        </pc:sldMkLst>
        <pc:spChg chg="add del mod">
          <ac:chgData name="René Brünn" userId="3b901e74-047b-42f4-bbc9-b2c074e71b6c" providerId="ADAL" clId="{A9B9C77D-35D8-7441-A246-A2CE3DADE028}" dt="2020-10-21T15:01:54.152" v="221" actId="478"/>
          <ac:spMkLst>
            <pc:docMk/>
            <pc:sldMk cId="3750743472" sldId="265"/>
            <ac:spMk id="5" creationId="{04DC86D8-3B0A-914F-902F-A8B939D33655}"/>
          </ac:spMkLst>
        </pc:spChg>
        <pc:spChg chg="mod">
          <ac:chgData name="René Brünn" userId="3b901e74-047b-42f4-bbc9-b2c074e71b6c" providerId="ADAL" clId="{A9B9C77D-35D8-7441-A246-A2CE3DADE028}" dt="2020-10-21T15:02:03.132" v="222" actId="14100"/>
          <ac:spMkLst>
            <pc:docMk/>
            <pc:sldMk cId="3750743472" sldId="265"/>
            <ac:spMk id="163844" creationId="{00000000-0000-0000-0000-000000000000}"/>
          </ac:spMkLst>
        </pc:spChg>
        <pc:picChg chg="del">
          <ac:chgData name="René Brünn" userId="3b901e74-047b-42f4-bbc9-b2c074e71b6c" providerId="ADAL" clId="{A9B9C77D-35D8-7441-A246-A2CE3DADE028}" dt="2020-10-21T15:01:49.885" v="220" actId="478"/>
          <ac:picMkLst>
            <pc:docMk/>
            <pc:sldMk cId="3750743472" sldId="265"/>
            <ac:picMk id="7" creationId="{C681D28D-5F0C-4CAC-A20A-0B196FB01564}"/>
          </ac:picMkLst>
        </pc:picChg>
      </pc:sldChg>
      <pc:sldChg chg="modSp mod">
        <pc:chgData name="René Brünn" userId="3b901e74-047b-42f4-bbc9-b2c074e71b6c" providerId="ADAL" clId="{A9B9C77D-35D8-7441-A246-A2CE3DADE028}" dt="2020-10-21T15:03:28.385" v="255" actId="15"/>
        <pc:sldMkLst>
          <pc:docMk/>
          <pc:sldMk cId="3492989497" sldId="267"/>
        </pc:sldMkLst>
        <pc:spChg chg="mod">
          <ac:chgData name="René Brünn" userId="3b901e74-047b-42f4-bbc9-b2c074e71b6c" providerId="ADAL" clId="{A9B9C77D-35D8-7441-A246-A2CE3DADE028}" dt="2020-10-21T15:03:10.204" v="228" actId="1076"/>
          <ac:spMkLst>
            <pc:docMk/>
            <pc:sldMk cId="3492989497" sldId="267"/>
            <ac:spMk id="7" creationId="{00000000-0000-0000-0000-000000000000}"/>
          </ac:spMkLst>
        </pc:spChg>
        <pc:spChg chg="mod">
          <ac:chgData name="René Brünn" userId="3b901e74-047b-42f4-bbc9-b2c074e71b6c" providerId="ADAL" clId="{A9B9C77D-35D8-7441-A246-A2CE3DADE028}" dt="2020-10-21T15:03:28.385" v="255" actId="15"/>
          <ac:spMkLst>
            <pc:docMk/>
            <pc:sldMk cId="3492989497" sldId="267"/>
            <ac:spMk id="163844" creationId="{00000000-0000-0000-0000-000000000000}"/>
          </ac:spMkLst>
        </pc:spChg>
        <pc:grpChg chg="mod">
          <ac:chgData name="René Brünn" userId="3b901e74-047b-42f4-bbc9-b2c074e71b6c" providerId="ADAL" clId="{A9B9C77D-35D8-7441-A246-A2CE3DADE028}" dt="2020-10-21T15:03:10.204" v="228" actId="1076"/>
          <ac:grpSpMkLst>
            <pc:docMk/>
            <pc:sldMk cId="3492989497" sldId="267"/>
            <ac:grpSpMk id="2" creationId="{0F35360C-227E-4BF8-8B55-BC6CBCEFA924}"/>
          </ac:grpSpMkLst>
        </pc:grpChg>
        <pc:picChg chg="mod">
          <ac:chgData name="René Brünn" userId="3b901e74-047b-42f4-bbc9-b2c074e71b6c" providerId="ADAL" clId="{A9B9C77D-35D8-7441-A246-A2CE3DADE028}" dt="2020-10-21T15:03:10.204" v="228" actId="1076"/>
          <ac:picMkLst>
            <pc:docMk/>
            <pc:sldMk cId="3492989497" sldId="267"/>
            <ac:picMk id="872450" creationId="{00000000-0000-0000-0000-000000000000}"/>
          </ac:picMkLst>
        </pc:picChg>
        <pc:picChg chg="mod">
          <ac:chgData name="René Brünn" userId="3b901e74-047b-42f4-bbc9-b2c074e71b6c" providerId="ADAL" clId="{A9B9C77D-35D8-7441-A246-A2CE3DADE028}" dt="2020-10-21T15:03:10.204" v="228" actId="1076"/>
          <ac:picMkLst>
            <pc:docMk/>
            <pc:sldMk cId="3492989497" sldId="267"/>
            <ac:picMk id="872451" creationId="{00000000-0000-0000-0000-000000000000}"/>
          </ac:picMkLst>
        </pc:picChg>
      </pc:sldChg>
      <pc:sldChg chg="modAnim">
        <pc:chgData name="René Brünn" userId="3b901e74-047b-42f4-bbc9-b2c074e71b6c" providerId="ADAL" clId="{A9B9C77D-35D8-7441-A246-A2CE3DADE028}" dt="2020-10-21T15:04:01.101" v="256"/>
        <pc:sldMkLst>
          <pc:docMk/>
          <pc:sldMk cId="2784772226" sldId="268"/>
        </pc:sldMkLst>
      </pc:sldChg>
      <pc:sldChg chg="delSp modSp mod">
        <pc:chgData name="René Brünn" userId="3b901e74-047b-42f4-bbc9-b2c074e71b6c" providerId="ADAL" clId="{A9B9C77D-35D8-7441-A246-A2CE3DADE028}" dt="2020-10-21T15:04:49.295" v="272" actId="27636"/>
        <pc:sldMkLst>
          <pc:docMk/>
          <pc:sldMk cId="1607202488" sldId="269"/>
        </pc:sldMkLst>
        <pc:spChg chg="del mod">
          <ac:chgData name="René Brünn" userId="3b901e74-047b-42f4-bbc9-b2c074e71b6c" providerId="ADAL" clId="{A9B9C77D-35D8-7441-A246-A2CE3DADE028}" dt="2020-10-21T15:04:38.214" v="263" actId="478"/>
          <ac:spMkLst>
            <pc:docMk/>
            <pc:sldMk cId="1607202488" sldId="269"/>
            <ac:spMk id="6" creationId="{F81DC710-D256-49A2-9B20-B0DC4A767C92}"/>
          </ac:spMkLst>
        </pc:spChg>
        <pc:spChg chg="mod">
          <ac:chgData name="René Brünn" userId="3b901e74-047b-42f4-bbc9-b2c074e71b6c" providerId="ADAL" clId="{A9B9C77D-35D8-7441-A246-A2CE3DADE028}" dt="2020-10-21T15:04:49.295" v="272" actId="27636"/>
          <ac:spMkLst>
            <pc:docMk/>
            <pc:sldMk cId="1607202488" sldId="269"/>
            <ac:spMk id="7" creationId="{00000000-0000-0000-0000-000000000000}"/>
          </ac:spMkLst>
        </pc:spChg>
      </pc:sldChg>
      <pc:sldChg chg="del">
        <pc:chgData name="René Brünn" userId="3b901e74-047b-42f4-bbc9-b2c074e71b6c" providerId="ADAL" clId="{A9B9C77D-35D8-7441-A246-A2CE3DADE028}" dt="2020-10-21T15:07:14.734" v="296" actId="2696"/>
        <pc:sldMkLst>
          <pc:docMk/>
          <pc:sldMk cId="995910557" sldId="270"/>
        </pc:sldMkLst>
      </pc:sldChg>
      <pc:sldChg chg="modSp modAnim">
        <pc:chgData name="René Brünn" userId="3b901e74-047b-42f4-bbc9-b2c074e71b6c" providerId="ADAL" clId="{A9B9C77D-35D8-7441-A246-A2CE3DADE028}" dt="2020-10-21T15:07:24.960" v="302"/>
        <pc:sldMkLst>
          <pc:docMk/>
          <pc:sldMk cId="2589757698" sldId="271"/>
        </pc:sldMkLst>
        <pc:spChg chg="mod">
          <ac:chgData name="René Brünn" userId="3b901e74-047b-42f4-bbc9-b2c074e71b6c" providerId="ADAL" clId="{A9B9C77D-35D8-7441-A246-A2CE3DADE028}" dt="2020-10-21T15:07:19.954" v="298" actId="20577"/>
          <ac:spMkLst>
            <pc:docMk/>
            <pc:sldMk cId="2589757698" sldId="271"/>
            <ac:spMk id="896003" creationId="{00000000-0000-0000-0000-000000000000}"/>
          </ac:spMkLst>
        </pc:spChg>
      </pc:sldChg>
      <pc:sldChg chg="modSp mod">
        <pc:chgData name="René Brünn" userId="3b901e74-047b-42f4-bbc9-b2c074e71b6c" providerId="ADAL" clId="{A9B9C77D-35D8-7441-A246-A2CE3DADE028}" dt="2020-10-21T14:55:08.671" v="11" actId="20577"/>
        <pc:sldMkLst>
          <pc:docMk/>
          <pc:sldMk cId="704159972" sldId="328"/>
        </pc:sldMkLst>
        <pc:spChg chg="mod">
          <ac:chgData name="René Brünn" userId="3b901e74-047b-42f4-bbc9-b2c074e71b6c" providerId="ADAL" clId="{A9B9C77D-35D8-7441-A246-A2CE3DADE028}" dt="2020-10-21T14:55:08.671" v="11" actId="20577"/>
          <ac:spMkLst>
            <pc:docMk/>
            <pc:sldMk cId="704159972" sldId="328"/>
            <ac:spMk id="7" creationId="{00000000-0000-0000-0000-000000000000}"/>
          </ac:spMkLst>
        </pc:spChg>
      </pc:sldChg>
      <pc:sldChg chg="addSp delSp modSp add mod">
        <pc:chgData name="René Brünn" userId="3b901e74-047b-42f4-bbc9-b2c074e71b6c" providerId="ADAL" clId="{A9B9C77D-35D8-7441-A246-A2CE3DADE028}" dt="2020-10-21T15:00:36.802" v="188" actId="20577"/>
        <pc:sldMkLst>
          <pc:docMk/>
          <pc:sldMk cId="907736092" sldId="332"/>
        </pc:sldMkLst>
        <pc:spChg chg="mod">
          <ac:chgData name="René Brünn" userId="3b901e74-047b-42f4-bbc9-b2c074e71b6c" providerId="ADAL" clId="{A9B9C77D-35D8-7441-A246-A2CE3DADE028}" dt="2020-10-21T14:59:18.133" v="72"/>
          <ac:spMkLst>
            <pc:docMk/>
            <pc:sldMk cId="907736092" sldId="332"/>
            <ac:spMk id="2" creationId="{00000000-0000-0000-0000-000000000000}"/>
          </ac:spMkLst>
        </pc:spChg>
        <pc:spChg chg="add del mod">
          <ac:chgData name="René Brünn" userId="3b901e74-047b-42f4-bbc9-b2c074e71b6c" providerId="ADAL" clId="{A9B9C77D-35D8-7441-A246-A2CE3DADE028}" dt="2020-10-21T14:59:54.781" v="74" actId="478"/>
          <ac:spMkLst>
            <pc:docMk/>
            <pc:sldMk cId="907736092" sldId="332"/>
            <ac:spMk id="4" creationId="{AC676B8C-9840-964E-BB47-14C6446EA14A}"/>
          </ac:spMkLst>
        </pc:spChg>
        <pc:spChg chg="add del mod">
          <ac:chgData name="René Brünn" userId="3b901e74-047b-42f4-bbc9-b2c074e71b6c" providerId="ADAL" clId="{A9B9C77D-35D8-7441-A246-A2CE3DADE028}" dt="2020-10-21T15:00:36.802" v="188" actId="20577"/>
          <ac:spMkLst>
            <pc:docMk/>
            <pc:sldMk cId="907736092" sldId="332"/>
            <ac:spMk id="5" creationId="{CBEAD4DE-1FD1-4468-BE6B-97E74945255F}"/>
          </ac:spMkLst>
        </pc:spChg>
      </pc:sldChg>
      <pc:sldChg chg="delSp modSp add mod ord">
        <pc:chgData name="René Brünn" userId="3b901e74-047b-42f4-bbc9-b2c074e71b6c" providerId="ADAL" clId="{A9B9C77D-35D8-7441-A246-A2CE3DADE028}" dt="2020-10-21T15:07:11.934" v="295" actId="20577"/>
        <pc:sldMkLst>
          <pc:docMk/>
          <pc:sldMk cId="3777523799" sldId="333"/>
        </pc:sldMkLst>
        <pc:spChg chg="mod">
          <ac:chgData name="René Brünn" userId="3b901e74-047b-42f4-bbc9-b2c074e71b6c" providerId="ADAL" clId="{A9B9C77D-35D8-7441-A246-A2CE3DADE028}" dt="2020-10-21T15:05:33.290" v="275"/>
          <ac:spMkLst>
            <pc:docMk/>
            <pc:sldMk cId="3777523799" sldId="333"/>
            <ac:spMk id="163843" creationId="{00000000-0000-0000-0000-000000000000}"/>
          </ac:spMkLst>
        </pc:spChg>
        <pc:spChg chg="mod">
          <ac:chgData name="René Brünn" userId="3b901e74-047b-42f4-bbc9-b2c074e71b6c" providerId="ADAL" clId="{A9B9C77D-35D8-7441-A246-A2CE3DADE028}" dt="2020-10-21T15:07:11.934" v="295" actId="20577"/>
          <ac:spMkLst>
            <pc:docMk/>
            <pc:sldMk cId="3777523799" sldId="333"/>
            <ac:spMk id="163844" creationId="{00000000-0000-0000-0000-000000000000}"/>
          </ac:spMkLst>
        </pc:spChg>
        <pc:grpChg chg="del">
          <ac:chgData name="René Brünn" userId="3b901e74-047b-42f4-bbc9-b2c074e71b6c" providerId="ADAL" clId="{A9B9C77D-35D8-7441-A246-A2CE3DADE028}" dt="2020-10-21T15:05:38.322" v="276" actId="478"/>
          <ac:grpSpMkLst>
            <pc:docMk/>
            <pc:sldMk cId="3777523799" sldId="333"/>
            <ac:grpSpMk id="2" creationId="{0F35360C-227E-4BF8-8B55-BC6CBCEFA924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E24CA49-D0AF-C243-ABC7-BA8CE67964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D92F57F-57C1-D44D-849E-1A9EF8E2FC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D5537-8960-5345-9676-6A014C1001AA}" type="datetimeFigureOut">
              <a:rPr lang="de-DE" smtClean="0"/>
              <a:t>21.10.20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36374D-DD61-FF48-B6FD-CF7AF51CED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445D95-BDB8-C044-B780-EE58A00EF7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358C9-E22C-AD4F-B815-9935829B39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186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E1D88-0E6A-4539-9D35-3D390C4BC5E1}" type="datetimeFigureOut">
              <a:rPr lang="de-DE" smtClean="0"/>
              <a:t>21.10.20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4071B-1E21-49AC-A8E1-A6A2B915F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19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95325"/>
            <a:ext cx="4843462" cy="34242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602234-2933-43C6-86E5-FD90D9A8DA44}" type="slidenum">
              <a:rPr lang="de-DE" smtClean="0">
                <a:solidFill>
                  <a:prstClr val="white"/>
                </a:solidFill>
              </a:rPr>
              <a:pPr/>
              <a:t>10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e-DE">
                <a:solidFill>
                  <a:prstClr val="white"/>
                </a:solidFill>
              </a:rPr>
              <a:t>(C) 2011 - M. Schäfer - MEBEDO GmbH</a:t>
            </a: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49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(C) M. Schäfer - MEBEDO GmbH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58EB6-2596-452D-9E05-B31C6BF825AD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0137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95325"/>
            <a:ext cx="4843462" cy="34242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PPT ist eine </a:t>
            </a:r>
            <a:r>
              <a:rPr lang="de-DE" dirty="0" err="1"/>
              <a:t>Arbeitsanweiseung</a:t>
            </a:r>
            <a:r>
              <a:rPr lang="de-DE" dirty="0"/>
              <a:t> B6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602234-2933-43C6-86E5-FD90D9A8DA44}" type="slidenum">
              <a:rPr lang="de-DE" smtClean="0">
                <a:solidFill>
                  <a:prstClr val="white"/>
                </a:solidFill>
              </a:rPr>
              <a:pPr/>
              <a:t>12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e-DE">
                <a:solidFill>
                  <a:prstClr val="white"/>
                </a:solidFill>
              </a:rPr>
              <a:t>(C) 2011 - M. Schäfer - MEBEDO GmbH</a:t>
            </a: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93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4071B-1E21-49AC-A8E1-A6A2B915F8F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8348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(C) M. Schäfer - MEBEDO GmbH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58EB6-2596-452D-9E05-B31C6BF825AD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44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30383D4-9E6E-F742-87EC-3CF28B436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7443" y="2944244"/>
            <a:ext cx="1572986" cy="157298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36000"/>
              </a:prstClr>
            </a:outerShdw>
          </a:effectLst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56D0CF8-833C-433D-9E79-C579812850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4675" y="487363"/>
            <a:ext cx="9513888" cy="22701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4" y="301050"/>
            <a:ext cx="8364432" cy="959160"/>
          </a:xfrm>
        </p:spPr>
        <p:txBody>
          <a:bodyPr anchor="ctr">
            <a:normAutofit/>
          </a:bodyPr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10/21/20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712893" y="1932323"/>
            <a:ext cx="1871345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762462" y="1932323"/>
            <a:ext cx="7485380" cy="4872814"/>
          </a:xfrm>
        </p:spPr>
        <p:txBody>
          <a:bodyPr/>
          <a:lstStyle/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1097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71345" y="6049011"/>
            <a:ext cx="8554720" cy="756126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4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 bwMode="white">
          <a:xfrm>
            <a:off x="-10693" y="5040842"/>
            <a:ext cx="10693400" cy="97792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10693" y="5141659"/>
            <a:ext cx="1710944" cy="78637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807185" y="5131577"/>
            <a:ext cx="8886215" cy="78637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1345" y="5124856"/>
            <a:ext cx="8554720" cy="756126"/>
          </a:xfrm>
        </p:spPr>
        <p:txBody>
          <a:bodyPr anchor="ctr"/>
          <a:lstStyle>
            <a:lvl1pPr algn="l">
              <a:buNone/>
              <a:defRPr sz="3200" b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693122" y="0"/>
            <a:ext cx="117627" cy="757134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7307157" y="6889151"/>
            <a:ext cx="3118908" cy="402567"/>
          </a:xfrm>
          <a:prstGeom prst="rect">
            <a:avLst/>
          </a:prstGeo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10/21/20</a:t>
            </a:fld>
            <a:endParaRPr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5145858"/>
            <a:ext cx="1693122" cy="731626"/>
          </a:xfrm>
        </p:spPr>
        <p:txBody>
          <a:bodyPr rtlCol="0"/>
          <a:lstStyle>
            <a:lvl1pPr>
              <a:defRPr sz="32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 sz="320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871345" y="6888938"/>
            <a:ext cx="5346700" cy="402567"/>
          </a:xfrm>
          <a:prstGeom prst="rect">
            <a:avLst/>
          </a:prstGeom>
        </p:spPr>
        <p:txBody>
          <a:bodyPr rtlCol="0"/>
          <a:lstStyle/>
          <a:p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5007" y="0"/>
            <a:ext cx="8868393" cy="5037481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700"/>
            </a:lvl1pPr>
          </a:lstStyle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412057" cy="109218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10/21/20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63603" y="1714500"/>
            <a:ext cx="2584238" cy="5039880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670" y="1714500"/>
            <a:ext cx="6505152" cy="5039880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663604" y="6889154"/>
            <a:ext cx="258423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10/21/20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34672" y="6888939"/>
            <a:ext cx="6517879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Rechteck 6"/>
          <p:cNvSpPr/>
          <p:nvPr/>
        </p:nvSpPr>
        <p:spPr bwMode="white">
          <a:xfrm>
            <a:off x="7129305" y="0"/>
            <a:ext cx="374269" cy="7561263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7182772" y="672112"/>
            <a:ext cx="267335" cy="6889151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7182772" y="0"/>
            <a:ext cx="267335" cy="588098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7022391" y="151099"/>
            <a:ext cx="588098" cy="285901"/>
          </a:xfrm>
        </p:spPr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6458" y="252042"/>
            <a:ext cx="9534948" cy="109218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716458" y="1764295"/>
            <a:ext cx="9534948" cy="4956828"/>
          </a:xfrm>
        </p:spPr>
        <p:txBody>
          <a:bodyPr/>
          <a:lstStyle/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91575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712893" y="1752571"/>
            <a:ext cx="4544695" cy="504084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5665843" y="1752571"/>
            <a:ext cx="4544695" cy="504084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3341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EF55E49-4A8A-4CBC-B874-56913EEE6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64" b="98746" l="1271" r="89932">
                        <a14:foregroundMark x1="10459" y1="62942" x2="10459" y2="62942"/>
                        <a14:foregroundMark x1="10753" y1="59635" x2="10948" y2="63626"/>
                        <a14:foregroundMark x1="12317" y1="88369" x2="14174" y2="89852"/>
                        <a14:foregroundMark x1="24927" y1="52109" x2="26784" y2="52566"/>
                        <a14:foregroundMark x1="35582" y1="59635" x2="37439" y2="61117"/>
                        <a14:foregroundMark x1="43597" y1="68187" x2="44379" y2="69327"/>
                        <a14:foregroundMark x1="47312" y1="85177" x2="47214" y2="89510"/>
                        <a14:foregroundMark x1="43304" y1="96579" x2="43500" y2="98746"/>
                        <a14:foregroundMark x1="5767" y1="84493" x2="5865" y2="85519"/>
                        <a14:foregroundMark x1="1857" y1="79019" x2="3324" y2="79704"/>
                        <a14:foregroundMark x1="1857" y1="96921" x2="1466" y2="97719"/>
                        <a14:foregroundMark x1="23656" y1="98632" x2="25220" y2="98632"/>
                        <a14:foregroundMark x1="1271" y1="73318" x2="1271" y2="76055"/>
                        <a14:foregroundMark x1="1857" y1="54618" x2="1857" y2="55872"/>
                        <a14:foregroundMark x1="9775" y1="51083" x2="10753" y2="51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4764"/>
            <a:ext cx="9817100" cy="841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01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6458" y="252042"/>
            <a:ext cx="8384680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716458" y="1764295"/>
            <a:ext cx="5303342" cy="495682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7" name="Inhaltsplatzhalter 7">
            <a:extLst>
              <a:ext uri="{FF2B5EF4-FFF2-40B4-BE49-F238E27FC236}">
                <a16:creationId xmlns:a16="http://schemas.microsoft.com/office/drawing/2014/main" id="{92E23FC0-EFBC-436A-A0C7-4941D9634C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1773" y="1764295"/>
            <a:ext cx="3653607" cy="415073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8330FD-CC9F-41EA-BF44-7C131A685D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81773" y="6359173"/>
            <a:ext cx="3653607" cy="36195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43831" cy="1844808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7" name="Rechteck 6"/>
          <p:cNvSpPr/>
          <p:nvPr/>
        </p:nvSpPr>
        <p:spPr bwMode="white">
          <a:xfrm>
            <a:off x="0" y="1680280"/>
            <a:ext cx="10693400" cy="1260211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764295"/>
            <a:ext cx="1514898" cy="1092182"/>
          </a:xfrm>
          <a:prstGeom prst="rect">
            <a:avLst/>
          </a:prstGeom>
          <a:solidFill>
            <a:srgbClr val="3131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604010" y="1764295"/>
            <a:ext cx="9089390" cy="109218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4010" y="1764295"/>
            <a:ext cx="8911167" cy="1092182"/>
          </a:xfrm>
        </p:spPr>
        <p:txBody>
          <a:bodyPr>
            <a:normAutofit/>
          </a:bodyPr>
          <a:lstStyle>
            <a:lvl1pPr algn="l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10/21/20</a:t>
            </a:fld>
            <a:endParaRPr lang="en-US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9490393" y="6904903"/>
            <a:ext cx="1514898" cy="911742"/>
          </a:xfrm>
        </p:spPr>
        <p:txBody>
          <a:bodyPr>
            <a:no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373957" cy="109218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712893" y="1752571"/>
            <a:ext cx="4544695" cy="294325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5665843" y="1752571"/>
            <a:ext cx="4544695" cy="504084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  <p:sp>
        <p:nvSpPr>
          <p:cNvPr id="6" name="Inhaltsplatzhalter 8">
            <a:extLst>
              <a:ext uri="{FF2B5EF4-FFF2-40B4-BE49-F238E27FC236}">
                <a16:creationId xmlns:a16="http://schemas.microsoft.com/office/drawing/2014/main" id="{B3E7C991-BDFC-46E7-8849-BB9032F9F7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12892" y="4791074"/>
            <a:ext cx="4544695" cy="2002339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782" y="301050"/>
            <a:ext cx="8472593" cy="959160"/>
          </a:xfrm>
        </p:spPr>
        <p:txBody>
          <a:bodyPr anchor="ctr"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712893" y="2688449"/>
            <a:ext cx="4544695" cy="394866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5614035" y="2688449"/>
            <a:ext cx="4544695" cy="394866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712893" y="1932323"/>
            <a:ext cx="4544695" cy="705718"/>
          </a:xfrm>
          <a:solidFill>
            <a:srgbClr val="707173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5614035" y="1932323"/>
            <a:ext cx="4544695" cy="705718"/>
          </a:xfrm>
          <a:solidFill>
            <a:srgbClr val="9C9E9F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393007" cy="109218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10/21/20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889151"/>
            <a:ext cx="623782" cy="4200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4" y="301050"/>
            <a:ext cx="8364432" cy="959160"/>
          </a:xfrm>
        </p:spPr>
        <p:txBody>
          <a:bodyPr anchor="ctr">
            <a:normAutofit/>
          </a:bodyPr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10/21/20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712893" y="1932323"/>
            <a:ext cx="1871345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762462" y="1932323"/>
            <a:ext cx="4290087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8" name="Inhaltsplatzhalter 8">
            <a:extLst>
              <a:ext uri="{FF2B5EF4-FFF2-40B4-BE49-F238E27FC236}">
                <a16:creationId xmlns:a16="http://schemas.microsoft.com/office/drawing/2014/main" id="{665449DE-67B4-4224-9941-3FD1390862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28934" y="1931071"/>
            <a:ext cx="3118908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alphaModFix amt="8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46BD69A-531B-8440-9045-6D3BD9E88E1F}"/>
              </a:ext>
            </a:extLst>
          </p:cNvPr>
          <p:cNvSpPr/>
          <p:nvPr userDrawn="1"/>
        </p:nvSpPr>
        <p:spPr>
          <a:xfrm>
            <a:off x="-1374" y="-2196"/>
            <a:ext cx="10694774" cy="360000"/>
          </a:xfrm>
          <a:custGeom>
            <a:avLst/>
            <a:gdLst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13464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72553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70822 w 10693400"/>
              <a:gd name="connsiteY2" fmla="*/ 4320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704689"/>
              <a:gd name="connsiteY0" fmla="*/ 0 h 1346422"/>
              <a:gd name="connsiteX1" fmla="*/ 10693400 w 10704689"/>
              <a:gd name="connsiteY1" fmla="*/ 0 h 1346422"/>
              <a:gd name="connsiteX2" fmla="*/ 10704689 w 10704689"/>
              <a:gd name="connsiteY2" fmla="*/ 420733 h 1346422"/>
              <a:gd name="connsiteX3" fmla="*/ 0 w 10704689"/>
              <a:gd name="connsiteY3" fmla="*/ 1346422 h 1346422"/>
              <a:gd name="connsiteX4" fmla="*/ 0 w 10704689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443311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67776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14921 w 10708321"/>
              <a:gd name="connsiteY0" fmla="*/ 0 h 3337240"/>
              <a:gd name="connsiteX1" fmla="*/ 10708321 w 10708321"/>
              <a:gd name="connsiteY1" fmla="*/ 0 h 3337240"/>
              <a:gd name="connsiteX2" fmla="*/ 10708321 w 10708321"/>
              <a:gd name="connsiteY2" fmla="*/ 677763 h 3337240"/>
              <a:gd name="connsiteX3" fmla="*/ 633 w 10708321"/>
              <a:gd name="connsiteY3" fmla="*/ 3337240 h 3337240"/>
              <a:gd name="connsiteX4" fmla="*/ 14921 w 10708321"/>
              <a:gd name="connsiteY4" fmla="*/ 0 h 3337240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0 w 10693400"/>
              <a:gd name="connsiteY0" fmla="*/ 0 h 3246746"/>
              <a:gd name="connsiteX1" fmla="*/ 10693400 w 10693400"/>
              <a:gd name="connsiteY1" fmla="*/ 0 h 3246746"/>
              <a:gd name="connsiteX2" fmla="*/ 10693400 w 10693400"/>
              <a:gd name="connsiteY2" fmla="*/ 677763 h 3246746"/>
              <a:gd name="connsiteX3" fmla="*/ 14287 w 10693400"/>
              <a:gd name="connsiteY3" fmla="*/ 3246746 h 3246746"/>
              <a:gd name="connsiteX4" fmla="*/ 0 w 10693400"/>
              <a:gd name="connsiteY4" fmla="*/ 0 h 3246746"/>
              <a:gd name="connsiteX0" fmla="*/ 1374 w 10694774"/>
              <a:gd name="connsiteY0" fmla="*/ 0 h 3246746"/>
              <a:gd name="connsiteX1" fmla="*/ 10694774 w 10694774"/>
              <a:gd name="connsiteY1" fmla="*/ 0 h 3246746"/>
              <a:gd name="connsiteX2" fmla="*/ 10694774 w 10694774"/>
              <a:gd name="connsiteY2" fmla="*/ 677763 h 3246746"/>
              <a:gd name="connsiteX3" fmla="*/ 1374 w 10694774"/>
              <a:gd name="connsiteY3" fmla="*/ 3246746 h 3246746"/>
              <a:gd name="connsiteX4" fmla="*/ 1374 w 10694774"/>
              <a:gd name="connsiteY4" fmla="*/ 0 h 3246746"/>
              <a:gd name="connsiteX0" fmla="*/ 1374 w 10694774"/>
              <a:gd name="connsiteY0" fmla="*/ 0 h 3518218"/>
              <a:gd name="connsiteX1" fmla="*/ 10694774 w 10694774"/>
              <a:gd name="connsiteY1" fmla="*/ 0 h 3518218"/>
              <a:gd name="connsiteX2" fmla="*/ 10694774 w 10694774"/>
              <a:gd name="connsiteY2" fmla="*/ 677763 h 3518218"/>
              <a:gd name="connsiteX3" fmla="*/ 1374 w 10694774"/>
              <a:gd name="connsiteY3" fmla="*/ 3518218 h 3518218"/>
              <a:gd name="connsiteX4" fmla="*/ 1374 w 10694774"/>
              <a:gd name="connsiteY4" fmla="*/ 0 h 351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4774" h="3518218">
                <a:moveTo>
                  <a:pt x="1374" y="0"/>
                </a:moveTo>
                <a:lnTo>
                  <a:pt x="10694774" y="0"/>
                </a:lnTo>
                <a:lnTo>
                  <a:pt x="10694774" y="677763"/>
                </a:lnTo>
                <a:lnTo>
                  <a:pt x="1374" y="3518218"/>
                </a:lnTo>
                <a:cubicBezTo>
                  <a:pt x="-3388" y="2466132"/>
                  <a:pt x="6136" y="1052086"/>
                  <a:pt x="1374" y="0"/>
                </a:cubicBezTo>
                <a:close/>
              </a:path>
            </a:pathLst>
          </a:custGeom>
          <a:solidFill>
            <a:srgbClr val="95C02A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468148" cy="1092182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716458" y="1764294"/>
            <a:ext cx="9534948" cy="4990434"/>
          </a:xfrm>
          <a:prstGeom prst="rect">
            <a:avLst/>
          </a:prstGeom>
        </p:spPr>
        <p:txBody>
          <a:bodyPr vert="horz" lIns="104306" tIns="52153" rIns="104306" bIns="52153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361027"/>
            <a:ext cx="10693400" cy="35285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1" y="1617758"/>
            <a:ext cx="503999" cy="21600"/>
          </a:xfrm>
          <a:prstGeom prst="rect">
            <a:avLst/>
          </a:prstGeom>
          <a:solidFill>
            <a:srgbClr val="3131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590598" y="1617757"/>
            <a:ext cx="10116000" cy="21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5">
            <a:extLst>
              <a:ext uri="{FF2B5EF4-FFF2-40B4-BE49-F238E27FC236}">
                <a16:creationId xmlns:a16="http://schemas.microsoft.com/office/drawing/2014/main" id="{5E8D123A-4BA5-4942-AB27-B0DA0ED60D78}"/>
              </a:ext>
            </a:extLst>
          </p:cNvPr>
          <p:cNvSpPr/>
          <p:nvPr userDrawn="1"/>
        </p:nvSpPr>
        <p:spPr>
          <a:xfrm flipH="1" flipV="1">
            <a:off x="0" y="7195476"/>
            <a:ext cx="10694775" cy="360000"/>
          </a:xfrm>
          <a:custGeom>
            <a:avLst/>
            <a:gdLst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13464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72553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70822 w 10693400"/>
              <a:gd name="connsiteY2" fmla="*/ 4320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704689"/>
              <a:gd name="connsiteY0" fmla="*/ 0 h 1346422"/>
              <a:gd name="connsiteX1" fmla="*/ 10693400 w 10704689"/>
              <a:gd name="connsiteY1" fmla="*/ 0 h 1346422"/>
              <a:gd name="connsiteX2" fmla="*/ 10704689 w 10704689"/>
              <a:gd name="connsiteY2" fmla="*/ 420733 h 1346422"/>
              <a:gd name="connsiteX3" fmla="*/ 0 w 10704689"/>
              <a:gd name="connsiteY3" fmla="*/ 1346422 h 1346422"/>
              <a:gd name="connsiteX4" fmla="*/ 0 w 10704689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443311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67776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1375 w 10694775"/>
              <a:gd name="connsiteY0" fmla="*/ 0 h 3085710"/>
              <a:gd name="connsiteX1" fmla="*/ 10694775 w 10694775"/>
              <a:gd name="connsiteY1" fmla="*/ 0 h 3085710"/>
              <a:gd name="connsiteX2" fmla="*/ 10694775 w 10694775"/>
              <a:gd name="connsiteY2" fmla="*/ 677763 h 3085710"/>
              <a:gd name="connsiteX3" fmla="*/ 1374 w 10694775"/>
              <a:gd name="connsiteY3" fmla="*/ 3085710 h 3085710"/>
              <a:gd name="connsiteX4" fmla="*/ 1375 w 10694775"/>
              <a:gd name="connsiteY4" fmla="*/ 0 h 308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4775" h="3085710">
                <a:moveTo>
                  <a:pt x="1375" y="0"/>
                </a:moveTo>
                <a:lnTo>
                  <a:pt x="10694775" y="0"/>
                </a:lnTo>
                <a:lnTo>
                  <a:pt x="10694775" y="677763"/>
                </a:lnTo>
                <a:lnTo>
                  <a:pt x="1374" y="3085710"/>
                </a:lnTo>
                <a:cubicBezTo>
                  <a:pt x="-3388" y="2033624"/>
                  <a:pt x="6137" y="1052086"/>
                  <a:pt x="1375" y="0"/>
                </a:cubicBezTo>
                <a:close/>
              </a:path>
            </a:pathLst>
          </a:custGeom>
          <a:solidFill>
            <a:srgbClr val="707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9814594" y="7214618"/>
            <a:ext cx="623782" cy="269546"/>
          </a:xfrm>
          <a:prstGeom prst="rect">
            <a:avLst/>
          </a:prstGeom>
          <a:noFill/>
        </p:spPr>
        <p:txBody>
          <a:bodyPr vert="horz" lIns="104306" tIns="52153" rIns="104306" bIns="52153" anchor="ctr" anchorCtr="0">
            <a:normAutofit/>
          </a:bodyPr>
          <a:lstStyle>
            <a:lvl1pPr algn="ctr" eaLnBrk="1" latinLnBrk="0" hangingPunct="1">
              <a:defRPr kumimoji="0" sz="1600" b="1">
                <a:solidFill>
                  <a:schemeClr val="bg1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86DEC53-553A-9744-BE52-21AEC5533B5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41" y="264733"/>
            <a:ext cx="1066800" cy="106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5" r:id="rId10"/>
    <p:sldLayoutId id="2147483669" r:id="rId11"/>
    <p:sldLayoutId id="2147483670" r:id="rId12"/>
    <p:sldLayoutId id="2147483671" r:id="rId13"/>
    <p:sldLayoutId id="2147483676" r:id="rId14"/>
    <p:sldLayoutId id="2147483677" r:id="rId15"/>
  </p:sldLayoutIdLst>
  <p:txStyles>
    <p:titleStyle>
      <a:lvl1pPr algn="l" rtl="0" eaLnBrk="1" latinLnBrk="0" hangingPunct="1">
        <a:spcBef>
          <a:spcPct val="0"/>
        </a:spcBef>
        <a:buNone/>
        <a:defRPr kumimoji="0"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5070" indent="-365070" algn="l" rtl="0" eaLnBrk="1" latinLnBrk="0" hangingPunct="1">
        <a:spcBef>
          <a:spcPts val="798"/>
        </a:spcBef>
        <a:buClr>
          <a:schemeClr val="accent2"/>
        </a:buClr>
        <a:buSzPct val="60000"/>
        <a:buFont typeface="Wingdings"/>
        <a:buChar char=""/>
        <a:defRPr kumimoji="0"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30139" indent="-312917" algn="l" rtl="0" eaLnBrk="1" latinLnBrk="0" hangingPunct="1">
        <a:spcBef>
          <a:spcPts val="627"/>
        </a:spcBef>
        <a:buClr>
          <a:schemeClr val="accent1"/>
        </a:buClr>
        <a:buSzPct val="70000"/>
        <a:buFont typeface="Wingdings 2"/>
        <a:buChar char=""/>
        <a:defRPr kumimoji="0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43056" indent="-260764" algn="l" rtl="0" eaLnBrk="1" latinLnBrk="0" hangingPunct="1">
        <a:spcBef>
          <a:spcPts val="570"/>
        </a:spcBef>
        <a:buClr>
          <a:schemeClr val="accent2"/>
        </a:buClr>
        <a:buSzPct val="75000"/>
        <a:buFont typeface="Wingdings"/>
        <a:buChar char=""/>
        <a:defRPr kumimoji="0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4584" indent="-260764" algn="l" rtl="0" eaLnBrk="1" latinLnBrk="0" hangingPunct="1">
        <a:spcBef>
          <a:spcPts val="456"/>
        </a:spcBef>
        <a:buClr>
          <a:schemeClr val="accent3"/>
        </a:buClr>
        <a:buSzPct val="75000"/>
        <a:buFont typeface="Wingdings"/>
        <a:buChar char=""/>
        <a:defRPr kumimoji="0"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86112" indent="-260764" algn="l" rtl="0" eaLnBrk="1" latinLnBrk="0" hangingPunct="1">
        <a:spcBef>
          <a:spcPts val="456"/>
        </a:spcBef>
        <a:buClr>
          <a:schemeClr val="accent4"/>
        </a:buClr>
        <a:buSzPct val="65000"/>
        <a:buFont typeface="Wingdings"/>
        <a:buChar char=""/>
        <a:defRPr kumimoji="0"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99029" indent="-260764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11946" indent="-260764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24863" indent="-260764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37779" indent="-260764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tiff"/><Relationship Id="rId11" Type="http://schemas.openxmlformats.org/officeDocument/2006/relationships/image" Target="../media/image22.jpeg"/><Relationship Id="rId5" Type="http://schemas.openxmlformats.org/officeDocument/2006/relationships/image" Target="../media/image18.jpeg"/><Relationship Id="rId10" Type="http://schemas.microsoft.com/office/2007/relationships/hdphoto" Target="../media/hdphoto3.wdp"/><Relationship Id="rId4" Type="http://schemas.openxmlformats.org/officeDocument/2006/relationships/image" Target="../media/image17.jpe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4000" dirty="0"/>
              <a:t>Unterweisungsmodul</a:t>
            </a:r>
          </a:p>
          <a:p>
            <a:pPr marL="0" indent="0">
              <a:buNone/>
            </a:pPr>
            <a:r>
              <a:rPr lang="de-DE" sz="4000" b="0" dirty="0">
                <a:solidFill>
                  <a:srgbClr val="95C02A"/>
                </a:solidFill>
              </a:rPr>
              <a:t>Durchführen von Arbeiten unter Spannung gemäß VDE 0105-100 Abs. 6.3 mit einer </a:t>
            </a:r>
            <a:r>
              <a:rPr lang="de-DE" sz="4000" b="0" dirty="0" err="1">
                <a:solidFill>
                  <a:srgbClr val="95C02A"/>
                </a:solidFill>
              </a:rPr>
              <a:t>AuS</a:t>
            </a:r>
            <a:r>
              <a:rPr lang="de-DE" sz="4000" b="0" dirty="0">
                <a:solidFill>
                  <a:srgbClr val="95C02A"/>
                </a:solidFill>
              </a:rPr>
              <a:t>-Spezialausbildung</a:t>
            </a:r>
          </a:p>
        </p:txBody>
      </p:sp>
      <p:sp>
        <p:nvSpPr>
          <p:cNvPr id="11" name="Untertitel 6"/>
          <p:cNvSpPr txBox="1">
            <a:spLocks/>
          </p:cNvSpPr>
          <p:nvPr/>
        </p:nvSpPr>
        <p:spPr>
          <a:xfrm>
            <a:off x="48607" y="6670446"/>
            <a:ext cx="7841827" cy="756126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 i="1" dirty="0"/>
          </a:p>
        </p:txBody>
      </p:sp>
      <p:sp>
        <p:nvSpPr>
          <p:cNvPr id="9" name="Untertitel 6">
            <a:extLst>
              <a:ext uri="{FF2B5EF4-FFF2-40B4-BE49-F238E27FC236}">
                <a16:creationId xmlns:a16="http://schemas.microsoft.com/office/drawing/2014/main" id="{162DC94C-9AFD-47A2-B82E-4078AA867EDE}"/>
              </a:ext>
            </a:extLst>
          </p:cNvPr>
          <p:cNvSpPr txBox="1">
            <a:spLocks/>
          </p:cNvSpPr>
          <p:nvPr/>
        </p:nvSpPr>
        <p:spPr>
          <a:xfrm>
            <a:off x="0" y="6670446"/>
            <a:ext cx="7841827" cy="756126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i="1" dirty="0"/>
              <a:t>Rev. 03_2020-10-21</a:t>
            </a:r>
          </a:p>
        </p:txBody>
      </p:sp>
    </p:spTree>
    <p:extLst>
      <p:ext uri="{BB962C8B-B14F-4D97-AF65-F5344CB8AC3E}">
        <p14:creationId xmlns:p14="http://schemas.microsoft.com/office/powerpoint/2010/main" val="704159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VDE 0105-100 – Arbeiten unter Spannung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Gruppe 2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AA4F64D-8DC7-4340-BD74-209270CE617A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6.3.2.102 Erlangen der Befähigung zum Arbeiten unter Spannung</a:t>
            </a:r>
          </a:p>
          <a:p>
            <a:endParaRPr lang="de-DE" dirty="0"/>
          </a:p>
          <a:p>
            <a:r>
              <a:rPr lang="de-DE" dirty="0"/>
              <a:t>Zum Erlangen der Fähigkeiten für das Arbeiten unter Spannung ist eine Spezialausbildung in Theorie und Praxis erforderlich.</a:t>
            </a:r>
          </a:p>
          <a:p>
            <a:pPr lvl="1"/>
            <a:r>
              <a:rPr lang="de-DE" dirty="0"/>
              <a:t>Die relevanten Unterlagen wie Gesetze, Verordnungen, Schriften der Unfallversicherungsträger sowie Technische Regeln zur BetrSichV und Normen sind den Teilnehmern zugänglich zu machen.</a:t>
            </a:r>
          </a:p>
          <a:p>
            <a:pPr lvl="1"/>
            <a:r>
              <a:rPr lang="de-DE" dirty="0"/>
              <a:t>Die ausbildende Person hat sich durch eine Prüfung davon zu überzeugen, dass die Teilnehmer die Inhalte der theoretischen Ausbildung verstanden haben und die Inhalte und Fertigkeiten der praktischen Ausbildung beherrschen.</a:t>
            </a:r>
          </a:p>
          <a:p>
            <a:pPr lvl="1"/>
            <a:r>
              <a:rPr lang="de-DE" dirty="0"/>
              <a:t>Die Ergebnisse der Prüfungen ist zu dokumentieren.</a:t>
            </a:r>
          </a:p>
        </p:txBody>
      </p:sp>
    </p:spTree>
    <p:extLst>
      <p:ext uri="{BB962C8B-B14F-4D97-AF65-F5344CB8AC3E}">
        <p14:creationId xmlns:p14="http://schemas.microsoft.com/office/powerpoint/2010/main" val="2090618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2"/>
          <p:cNvSpPr>
            <a:spLocks noGrp="1" noChangeArrowheads="1"/>
          </p:cNvSpPr>
          <p:nvPr>
            <p:ph type="title"/>
          </p:nvPr>
        </p:nvSpPr>
        <p:spPr>
          <a:xfrm>
            <a:off x="716458" y="252042"/>
            <a:ext cx="8332008" cy="1092182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DGUV Regel 103-011 und VDE 0105-100 Abs. 6.3.2 - Besondere Anforderungen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AA4F64D-8DC7-4340-BD74-209270CE617A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16384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sz="1800" dirty="0"/>
              <a:t>Zum Erlangen der Fähigkeiten für das Arbeiten unter Spannung ist eine Spezialausbildung in Theorie und Praxis erforderlich, die umfasst:</a:t>
            </a:r>
            <a:endParaRPr lang="de-DE" sz="1700" i="1" dirty="0">
              <a:sym typeface="Symbol" pitchFamily="18" charset="2"/>
            </a:endParaRPr>
          </a:p>
          <a:p>
            <a:pPr lvl="1"/>
            <a:r>
              <a:rPr lang="de-DE" sz="1700" i="1" dirty="0">
                <a:sym typeface="Symbol" pitchFamily="18" charset="2"/>
              </a:rPr>
              <a:t>Theoretische und praktische Übungen für die bestimmten, festgelegten Arbeiten mit Prüfung</a:t>
            </a:r>
            <a:endParaRPr lang="de-DE" sz="1700" i="1" dirty="0">
              <a:solidFill>
                <a:srgbClr val="0033CC"/>
              </a:solidFill>
              <a:sym typeface="Symbol" pitchFamily="18" charset="2"/>
            </a:endParaRPr>
          </a:p>
          <a:p>
            <a:r>
              <a:rPr lang="de-DE" sz="1700" dirty="0">
                <a:sym typeface="Symbol" pitchFamily="18" charset="2"/>
              </a:rPr>
              <a:t>Befähigungsnachweis bestätigt  die Spezialausbildung und die ausgebildeten Arbeiten</a:t>
            </a:r>
          </a:p>
          <a:p>
            <a:pPr marL="497594" indent="-497594"/>
            <a:endParaRPr 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F35360C-227E-4BF8-8B55-BC6CBCEFA924}"/>
              </a:ext>
            </a:extLst>
          </p:cNvPr>
          <p:cNvGrpSpPr/>
          <p:nvPr/>
        </p:nvGrpSpPr>
        <p:grpSpPr>
          <a:xfrm>
            <a:off x="1065554" y="3709741"/>
            <a:ext cx="9185852" cy="3347263"/>
            <a:chOff x="1070441" y="3485807"/>
            <a:chExt cx="9185852" cy="3347263"/>
          </a:xfrm>
        </p:grpSpPr>
        <p:pic>
          <p:nvPicPr>
            <p:cNvPr id="872450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59989">
              <a:off x="1070441" y="3485807"/>
              <a:ext cx="4284554" cy="27488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2451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1031">
              <a:off x="6052872" y="3726631"/>
              <a:ext cx="4203421" cy="2687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feld 6"/>
            <p:cNvSpPr txBox="1"/>
            <p:nvPr/>
          </p:nvSpPr>
          <p:spPr>
            <a:xfrm>
              <a:off x="1268464" y="6556071"/>
              <a:ext cx="27832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cs typeface="Arial" panose="020B0604020202020204" pitchFamily="34" charset="0"/>
                </a:rPr>
                <a:t>Quelle: MEBEDO Akademie GmbH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2989497"/>
      </p:ext>
    </p:extLst>
  </p:cSld>
  <p:clrMapOvr>
    <a:masterClrMapping/>
  </p:clrMapOvr>
  <p:transition spd="med"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VDE 0105-100 – Arbeiten unter Spannung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Gruppe 2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AA4F64D-8DC7-4340-BD74-209270CE617A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0C455E8-0F80-4A24-AF0C-E158E980A4D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e-DE" dirty="0"/>
              <a:t>6.3.5 </a:t>
            </a:r>
            <a:r>
              <a:rPr lang="de-DE" dirty="0" err="1"/>
              <a:t>Arbeitsan</a:t>
            </a:r>
            <a:r>
              <a:rPr lang="de-DE" dirty="0"/>
              <a:t>-weisungen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In der Arbeitsanweisung sind die Maßnahmen und Arbeitsschritte zur Durchführung der Arbeiten unter Spannung vom Unternehmer festzulegen.</a:t>
            </a:r>
          </a:p>
          <a:p>
            <a:r>
              <a:rPr lang="de-DE" dirty="0"/>
              <a:t>Hier sind Aussagen über die erforderlichen persönlichen Schutzausrüstungen, Schutz- und Hilfsmittel, Werkzeuge zu treffen.</a:t>
            </a:r>
          </a:p>
          <a:p>
            <a:r>
              <a:rPr lang="de-DE" dirty="0"/>
              <a:t>Auf der Grundlage der Gefährdungsbeurteilung ist festzulegen, ob eine zweite Person an der Arbeitsstelle anwesend sein muss. Diese Person muss in der Ersten Hilfe ausgebildet und mindestens elektrotechnisch unterwiesen sein.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13D96B76-8011-4690-900B-52DD905241E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7129463" y="1932323"/>
            <a:ext cx="3117850" cy="455093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0" y="7224713"/>
            <a:ext cx="10515600" cy="252412"/>
          </a:xfrm>
          <a:prstGeom prst="rect">
            <a:avLst/>
          </a:prstGeom>
        </p:spPr>
        <p:txBody>
          <a:bodyPr lIns="91386" tIns="45694" rIns="91386" bIns="45694">
            <a:normAutofit fontScale="77500" lnSpcReduction="20000"/>
          </a:bodyPr>
          <a:lstStyle/>
          <a:p>
            <a:fld id="{8B6FEB1F-5366-8741-B922-8E56157C5C9B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4772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Arbeiten unter Spannung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VDE 0105-100 Abs. 6.3.4 - Arbeitsverfahren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"/>
          </p:nvPr>
        </p:nvSpPr>
        <p:spPr>
          <a:xfrm>
            <a:off x="712893" y="1752571"/>
            <a:ext cx="4544695" cy="50401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Arbeiten auf Abstand</a:t>
            </a:r>
          </a:p>
          <a:p>
            <a:r>
              <a:rPr lang="de-DE" dirty="0"/>
              <a:t>festgelegter und gesicherter Abstand</a:t>
            </a:r>
          </a:p>
          <a:p>
            <a:r>
              <a:rPr lang="de-DE" dirty="0"/>
              <a:t>Reinigung durch Absaugen, Nachfüllen von Isolieröl, Abschmieren von Antriebselementen (bis 110 kV)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Arbeiten mit Isolierhandschuhen</a:t>
            </a:r>
          </a:p>
          <a:p>
            <a:r>
              <a:rPr lang="de-DE" dirty="0"/>
              <a:t>Schutz mit Isolierhandschuhen / isoliertem Standort</a:t>
            </a:r>
          </a:p>
          <a:p>
            <a:r>
              <a:rPr lang="de-DE" dirty="0"/>
              <a:t>Arbeiten an NSHV mit Standortisolierung, Arbeiten an Flugfeldbefeuerung</a:t>
            </a:r>
          </a:p>
          <a:p>
            <a:pPr marL="0" indent="0">
              <a:buNone/>
            </a:pP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Arbeiten auf Potential</a:t>
            </a:r>
          </a:p>
          <a:p>
            <a:r>
              <a:rPr lang="de-DE" dirty="0"/>
              <a:t>Arbeiten auf gleichem Potential</a:t>
            </a:r>
          </a:p>
          <a:p>
            <a:r>
              <a:rPr lang="de-DE" dirty="0"/>
              <a:t>Revisionsarbeiten an Hochspannungsleitungen &gt; 110 kV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B842341B-A784-4BC8-9711-42E2AD27AAC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6041870" y="1749492"/>
            <a:ext cx="4229181" cy="3690169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7500" lnSpcReduction="20000"/>
          </a:bodyPr>
          <a:lstStyle/>
          <a:p>
            <a:fld id="{CF5DA8E9-1269-4D01-B6F1-0396E30EC2C5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7202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2"/>
          <p:cNvSpPr>
            <a:spLocks noGrp="1" noChangeArrowheads="1"/>
          </p:cNvSpPr>
          <p:nvPr>
            <p:ph type="title"/>
          </p:nvPr>
        </p:nvSpPr>
        <p:spPr>
          <a:xfrm>
            <a:off x="716458" y="252042"/>
            <a:ext cx="8332008" cy="1092182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DGUV Vorschrift 3 - zulässige Abweichung (§ 8)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AA4F64D-8DC7-4340-BD74-209270CE617A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16384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de-DE" sz="1800" dirty="0"/>
              <a:t>Von den Forderungen der § 6 (… spannungslos) und § 7 (… in der Nähe) darf abgewichen werden, wenn durch die Art der Anlage eine Gefährdung durch </a:t>
            </a:r>
            <a:r>
              <a:rPr lang="de-DE" sz="1800" dirty="0" err="1"/>
              <a:t>Körperdurchströmung</a:t>
            </a:r>
            <a:r>
              <a:rPr lang="de-DE" sz="1800" dirty="0"/>
              <a:t> oder durch Lichtbogenbildung ausgeschlossen ist</a:t>
            </a:r>
          </a:p>
          <a:p>
            <a:pPr marL="0" indent="0">
              <a:buNone/>
            </a:pPr>
            <a:r>
              <a:rPr lang="de-DE" sz="1800" dirty="0"/>
              <a:t>	oder</a:t>
            </a:r>
          </a:p>
          <a:p>
            <a:r>
              <a:rPr lang="de-DE" sz="1800" dirty="0"/>
              <a:t>aus zwingenden Gründen der spannungsfreie Zustand nicht hergestellt werden kann, soweit dabei</a:t>
            </a:r>
          </a:p>
          <a:p>
            <a:pPr lvl="1"/>
            <a:r>
              <a:rPr lang="de-DE" sz="1900" dirty="0"/>
              <a:t>durch die Art der bei diesen Arbeiten verwendeten Hilfsmittel oder Werkzeuge eine Gefährdung durch </a:t>
            </a:r>
            <a:r>
              <a:rPr lang="de-DE" sz="1900" dirty="0" err="1"/>
              <a:t>Körperdurchströmung</a:t>
            </a:r>
            <a:r>
              <a:rPr lang="de-DE" sz="1900" dirty="0"/>
              <a:t> oder durch Lichtbogenbildung ausgeschlossen ist </a:t>
            </a:r>
            <a:r>
              <a:rPr lang="de-DE" sz="1900" b="1" u="sng" dirty="0"/>
              <a:t>und</a:t>
            </a:r>
          </a:p>
          <a:p>
            <a:pPr lvl="1"/>
            <a:r>
              <a:rPr lang="de-DE" sz="1900" dirty="0"/>
              <a:t>der Unternehmer mit diesen Arbeiten nur Personen beauftragt, die für diese Arbeiten an unter Spannung stehenden aktiven Teilen fachlich geeignet sind </a:t>
            </a:r>
            <a:r>
              <a:rPr lang="de-DE" sz="1900" b="1" u="sng" dirty="0"/>
              <a:t>und</a:t>
            </a:r>
          </a:p>
          <a:p>
            <a:pPr lvl="1"/>
            <a:r>
              <a:rPr lang="de-DE" sz="1900" dirty="0"/>
              <a:t>der Unternehmer weitere technische, organisatorische und persönliche Sicherheitsmaßnahmen festlegt und durchführt, die einen ausreichenden Schutz gegen Gefährdung durch </a:t>
            </a:r>
            <a:r>
              <a:rPr lang="de-DE" sz="1900" dirty="0" err="1"/>
              <a:t>Körperdurchströmung</a:t>
            </a:r>
            <a:r>
              <a:rPr lang="de-DE" sz="1900" dirty="0"/>
              <a:t> oder durch Lichtbogen sicherstellen</a:t>
            </a:r>
            <a:endParaRPr lang="de-DE" sz="1800" dirty="0"/>
          </a:p>
          <a:p>
            <a:pPr marL="497594" indent="-49759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7523799"/>
      </p:ext>
    </p:extLst>
  </p:cSld>
  <p:clrMapOvr>
    <a:masterClrMapping/>
  </p:clrMapOvr>
  <p:transition spd="med">
    <p:cover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DGUV Vorschrift 3 - zulässige Abweichung (§ 8)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40790FA2-1C87-4E28-95E6-EA29150EB091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8960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16458" y="1764294"/>
            <a:ext cx="9534948" cy="4990434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Beispiele für solche Arbeiten:</a:t>
            </a:r>
            <a:endParaRPr lang="de-DE" dirty="0"/>
          </a:p>
          <a:p>
            <a:r>
              <a:rPr lang="de-DE" dirty="0"/>
              <a:t>Das Herstellen eines Hausanschlusses im Bereich der öffentlichen Versorgung unter Spannung,</a:t>
            </a:r>
          </a:p>
          <a:p>
            <a:r>
              <a:rPr lang="de-DE" dirty="0"/>
              <a:t>der Austausch von Zählern und das Wechseln von NH-Sicherungen (soweit diese nicht in berührungssicher aufgebauten Einheiten mit Lastschaltvermögen untergebracht sind),</a:t>
            </a:r>
          </a:p>
          <a:p>
            <a:r>
              <a:rPr lang="de-DE" dirty="0"/>
              <a:t>der Anschluss eines Verstärkungskabels in einem Industriebetrieb ohne Freischaltung der Anlage,</a:t>
            </a:r>
          </a:p>
          <a:p>
            <a:r>
              <a:rPr lang="de-DE" dirty="0"/>
              <a:t>das Auswechseln von Schützen, Sicherungsautomaten oder anderen Schaltelementen (wenn die in der Nähe befindlichen aktiven Teile nicht freigeschaltet sind oder die zu dem Betriebsmittel führenden Anschlussleitungen unter Spannung bleiben müssen).</a:t>
            </a:r>
          </a:p>
        </p:txBody>
      </p:sp>
    </p:spTree>
    <p:extLst>
      <p:ext uri="{BB962C8B-B14F-4D97-AF65-F5344CB8AC3E}">
        <p14:creationId xmlns:p14="http://schemas.microsoft.com/office/powerpoint/2010/main" val="2589757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DGUV Vorschrift 3 - zulässige Abweichung (§ 8)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4176AE21-CB8F-4BAF-8CDD-3FA8CEB9A71B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F3FE7B7-DC72-4D63-86AE-A232A9D5FB6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sz="1800" dirty="0"/>
              <a:t>Nur aus ,,zwingenden Gründen" also im</a:t>
            </a:r>
          </a:p>
          <a:p>
            <a:pPr marL="0" indent="0" algn="ctr">
              <a:buNone/>
            </a:pPr>
            <a:r>
              <a:rPr lang="de-DE" sz="1800" b="1" i="1" u="sng" dirty="0">
                <a:solidFill>
                  <a:srgbClr val="FF3300"/>
                </a:solidFill>
              </a:rPr>
              <a:t>Ausnahmefall</a:t>
            </a:r>
            <a:r>
              <a:rPr lang="de-DE" sz="1800" b="1" dirty="0"/>
              <a:t>  </a:t>
            </a:r>
          </a:p>
          <a:p>
            <a:pPr marL="0" indent="0" algn="ctr">
              <a:buNone/>
            </a:pPr>
            <a:r>
              <a:rPr lang="de-DE" sz="1800" dirty="0"/>
              <a:t>darf unter Spannung gearbeitet werden.</a:t>
            </a:r>
          </a:p>
          <a:p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de-DE" dirty="0"/>
              <a:t>Dies sind zum Beispiel:</a:t>
            </a:r>
          </a:p>
          <a:p>
            <a:r>
              <a:rPr lang="de-DE" dirty="0"/>
              <a:t>,,Gefährdung von Leben und Gesundheit von Personen"</a:t>
            </a:r>
          </a:p>
          <a:p>
            <a:r>
              <a:rPr lang="de-DE" dirty="0"/>
              <a:t>,,Erheblicher wirtschaftlicher Schaden"</a:t>
            </a:r>
          </a:p>
          <a:p>
            <a:r>
              <a:rPr lang="de-DE" dirty="0"/>
              <a:t>,,Unterbrechung in Netzen der Stromversorgung"</a:t>
            </a:r>
          </a:p>
          <a:p>
            <a:r>
              <a:rPr lang="de-DE" dirty="0"/>
              <a:t>,,Behinderung oder Unterbrechung des Bahnbetriebs"</a:t>
            </a:r>
          </a:p>
          <a:p>
            <a:r>
              <a:rPr lang="de-DE" dirty="0"/>
              <a:t>,,Störungen in Verkehrsanlagen mit Gefahr für Leben und Gesundheit von Personen sowie Schäden an Sachwerten".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7634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Arbeitsfreigabe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Alle Arbeiten im Bereich elektrischer Anlagen erfordern eine Arbeitserlaubnis durch den zuständigen Anlagenverantwortlichen und der schriftlichen Anweisung durch den Anweisungsberechtigten.</a:t>
            </a:r>
          </a:p>
          <a:p>
            <a:r>
              <a:rPr lang="de-DE" dirty="0"/>
              <a:t>Der betreffende Arbeitsverantwortliche hat dafür zu sorgen, dass diese für seine geplanten Arbeiten rechtzeitig vorliegen.</a:t>
            </a:r>
          </a:p>
          <a:p>
            <a:r>
              <a:rPr lang="de-DE" dirty="0"/>
              <a:t>Vor Beginn der eigentlichen Arbeiten hat sich der Arbeitsverantwortliche von den örtlichen Gegebenheiten zu überzeugen und soweit dabei keine Beanstandungen auftreten, kann er die Freigabe zur Arbeit erteilen.</a:t>
            </a:r>
          </a:p>
          <a:p>
            <a:r>
              <a:rPr lang="de-DE" dirty="0"/>
              <a:t>Ohne die Arbeitsfreigabe durch den Arbeitsverantwortlichen dürfen keine Arbeiten durchgeführt werden.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DDE98217-ABDD-425E-8FFD-CB70A3C9212C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933492" y="1752571"/>
            <a:ext cx="3247549" cy="53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80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DGUV Information 203-077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Thermische Gefährdung d. Störlichtbögen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07E39F-28C2-408F-8E0A-4E5F0A25765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Ein Störlicht-bogen wird im Wesentlichen durch folgende Faktoren bestimmt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90786C2-E1B3-4F7F-A2D4-8F26942F82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40502" y="1931071"/>
            <a:ext cx="2507340" cy="4872814"/>
          </a:xfrm>
        </p:spPr>
        <p:txBody>
          <a:bodyPr/>
          <a:lstStyle/>
          <a:p>
            <a:r>
              <a:rPr lang="de-DE" dirty="0" err="1"/>
              <a:t>Schutzeinrich-tung</a:t>
            </a:r>
            <a:r>
              <a:rPr lang="de-DE" dirty="0"/>
              <a:t> (Abschaltzeit)</a:t>
            </a:r>
          </a:p>
          <a:p>
            <a:r>
              <a:rPr lang="de-DE" dirty="0"/>
              <a:t>Nennspannung</a:t>
            </a:r>
          </a:p>
          <a:p>
            <a:r>
              <a:rPr lang="de-DE" dirty="0"/>
              <a:t>Kurzschluss-strom </a:t>
            </a:r>
          </a:p>
          <a:p>
            <a:r>
              <a:rPr lang="de-DE" dirty="0"/>
              <a:t>Geometrie der Spannungs-</a:t>
            </a:r>
            <a:r>
              <a:rPr lang="de-DE" dirty="0" err="1"/>
              <a:t>führendenTeile</a:t>
            </a:r>
            <a:r>
              <a:rPr lang="de-DE" dirty="0"/>
              <a:t> am Fehlerort</a:t>
            </a:r>
          </a:p>
          <a:p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AEC15F0-9227-413D-BE4D-2C43A6B19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320" y="1931070"/>
            <a:ext cx="4775460" cy="336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67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AuS - Werkzeuge, Ausrüstungen Schutz und Hilfsmittel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19</a:t>
            </a:fld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ED0E6F3-B5A3-428E-AC12-3FCF61FA211D}"/>
              </a:ext>
            </a:extLst>
          </p:cNvPr>
          <p:cNvGrpSpPr/>
          <p:nvPr/>
        </p:nvGrpSpPr>
        <p:grpSpPr>
          <a:xfrm>
            <a:off x="359271" y="1895048"/>
            <a:ext cx="3739222" cy="5473884"/>
            <a:chOff x="359271" y="1895048"/>
            <a:chExt cx="3739222" cy="5473884"/>
          </a:xfrm>
        </p:grpSpPr>
        <p:pic>
          <p:nvPicPr>
            <p:cNvPr id="2050" name="Picture 2" descr="C:\Users\Wollf\Dropbox\ROE\Neue Projekte\Software LV\R.O.E.  Instructor\Bilder\neue Bilder\KNIPEX\1346165-00-1.t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9943" y="1895048"/>
              <a:ext cx="2368550" cy="879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Wollf\Dropbox\ROE\Neue Projekte\Software LV\R.O.E.  Instructor\Bilder\neue Bilder\KNIPEX\9865014k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568" y="3587629"/>
              <a:ext cx="2330450" cy="366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Wollf\Dropbox\ROE\Neue Projekte\Software LV\R.O.E.  Instructor\Bilder\neue Bilder\KNIPEX\9899124k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497" y="4680076"/>
              <a:ext cx="2607066" cy="2688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>
              <a:off x="359271" y="4014512"/>
              <a:ext cx="11266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Quelle: </a:t>
              </a:r>
              <a:r>
                <a:rPr lang="de-DE" sz="1200" dirty="0" err="1"/>
                <a:t>Knipex</a:t>
              </a:r>
              <a:endParaRPr lang="de-DE" sz="1200" dirty="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2733252" y="7091933"/>
              <a:ext cx="11266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Quelle: </a:t>
              </a:r>
              <a:r>
                <a:rPr lang="de-DE" sz="1200" dirty="0" err="1"/>
                <a:t>Knipex</a:t>
              </a:r>
              <a:endParaRPr lang="de-DE" sz="1200" dirty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1166628" y="2604321"/>
              <a:ext cx="11266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Quelle: </a:t>
              </a:r>
              <a:r>
                <a:rPr lang="de-DE" sz="1200" dirty="0" err="1"/>
                <a:t>Knipex</a:t>
              </a:r>
              <a:endParaRPr lang="de-DE" sz="1200" dirty="0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E73A837-A148-411A-B234-90ADDF4AA363}"/>
              </a:ext>
            </a:extLst>
          </p:cNvPr>
          <p:cNvGrpSpPr/>
          <p:nvPr/>
        </p:nvGrpSpPr>
        <p:grpSpPr>
          <a:xfrm>
            <a:off x="5562785" y="1854882"/>
            <a:ext cx="4952877" cy="5237051"/>
            <a:chOff x="5562785" y="1854882"/>
            <a:chExt cx="4952877" cy="5237051"/>
          </a:xfrm>
        </p:grpSpPr>
        <p:pic>
          <p:nvPicPr>
            <p:cNvPr id="2053" name="Picture 5" descr="C:\Users\Wollf\Dropbox\ROE\Neue Projekte\Software LV\R.O.E.  Instructor\Bilder\neue Bilder\DEHN\785458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785" y="1854882"/>
              <a:ext cx="2495365" cy="1878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:\Users\Wollf\Dropbox\ROE\Neue Projekte\Software LV\R.O.E.  Instructor\Bilder\neue Bilder\DEHN\785740a3.tif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38852" y="2742820"/>
              <a:ext cx="1254808" cy="1882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feld 26"/>
            <p:cNvSpPr txBox="1"/>
            <p:nvPr/>
          </p:nvSpPr>
          <p:spPr>
            <a:xfrm>
              <a:off x="6594803" y="3540152"/>
              <a:ext cx="11266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Quelle: DEHN &amp; Söhne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8696326" y="4747582"/>
              <a:ext cx="18193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Quelle: DEHN &amp; Söhne</a:t>
              </a:r>
            </a:p>
          </p:txBody>
        </p:sp>
        <p:pic>
          <p:nvPicPr>
            <p:cNvPr id="1026" name="Picture 2" descr="C:\Users\Wollf\Dropbox\ROE\Neue Projekte\Software LV\R.O.E.  Instructor\Bilder\neue Bilder\DEHN\Neue Bilder\2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456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1" t="-60" b="1"/>
            <a:stretch/>
          </p:blipFill>
          <p:spPr bwMode="auto">
            <a:xfrm>
              <a:off x="6578170" y="4609083"/>
              <a:ext cx="2431023" cy="2482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C2CE7B8-17E5-431F-B545-3CE520FA61FF}"/>
              </a:ext>
            </a:extLst>
          </p:cNvPr>
          <p:cNvGrpSpPr/>
          <p:nvPr/>
        </p:nvGrpSpPr>
        <p:grpSpPr>
          <a:xfrm>
            <a:off x="3804471" y="3483853"/>
            <a:ext cx="1871710" cy="1908568"/>
            <a:chOff x="3804471" y="3483853"/>
            <a:chExt cx="1871710" cy="1908568"/>
          </a:xfrm>
        </p:grpSpPr>
        <p:pic>
          <p:nvPicPr>
            <p:cNvPr id="1028" name="Picture 4" descr="C:\Users\Wollf\Dropbox\ROE\Neue Projekte\Software LV\R.O.E.  Instructor\Bilder\neue Bilder\DEHN\785770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17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2868" y="3483853"/>
              <a:ext cx="1803313" cy="1662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174881C6-F35E-47CE-B190-19FFE7C2E9B4}"/>
                </a:ext>
              </a:extLst>
            </p:cNvPr>
            <p:cNvSpPr txBox="1"/>
            <p:nvPr/>
          </p:nvSpPr>
          <p:spPr>
            <a:xfrm>
              <a:off x="3804471" y="5115422"/>
              <a:ext cx="16892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Quelle: DEHN &amp; Söhne</a:t>
              </a:r>
            </a:p>
          </p:txBody>
        </p:sp>
      </p:grpSp>
      <p:sp>
        <p:nvSpPr>
          <p:cNvPr id="29" name="Textfeld 28">
            <a:extLst>
              <a:ext uri="{FF2B5EF4-FFF2-40B4-BE49-F238E27FC236}">
                <a16:creationId xmlns:a16="http://schemas.microsoft.com/office/drawing/2014/main" id="{40AE1115-31D4-4FAD-BB52-2CA08B86E823}"/>
              </a:ext>
            </a:extLst>
          </p:cNvPr>
          <p:cNvSpPr txBox="1"/>
          <p:nvPr/>
        </p:nvSpPr>
        <p:spPr>
          <a:xfrm>
            <a:off x="7306424" y="6859386"/>
            <a:ext cx="1907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 DEHN &amp; Söhne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2B31041-2AA1-42F7-97DE-C0A4A79846F3}"/>
              </a:ext>
            </a:extLst>
          </p:cNvPr>
          <p:cNvGrpSpPr/>
          <p:nvPr/>
        </p:nvGrpSpPr>
        <p:grpSpPr>
          <a:xfrm>
            <a:off x="4405829" y="5475996"/>
            <a:ext cx="2294504" cy="1813774"/>
            <a:chOff x="4405829" y="5475996"/>
            <a:chExt cx="2294504" cy="1813774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EFD38FC5-A288-421D-92C6-6B580B009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5829" y="5475996"/>
              <a:ext cx="1688412" cy="1717029"/>
            </a:xfrm>
            <a:prstGeom prst="rect">
              <a:avLst/>
            </a:prstGeom>
          </p:spPr>
        </p:pic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174881C6-F35E-47CE-B190-19FFE7C2E9B4}"/>
                </a:ext>
              </a:extLst>
            </p:cNvPr>
            <p:cNvSpPr txBox="1"/>
            <p:nvPr/>
          </p:nvSpPr>
          <p:spPr>
            <a:xfrm>
              <a:off x="5004495" y="7012771"/>
              <a:ext cx="16958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Quelle: DEHN &amp; Söhne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5407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1AAB17F-D32C-4E80-B5FD-858DA82FC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33851" cy="37950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wie man Arbeiten unter Spannung definiert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welche Arbeitsmethoden es gibt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Wie die Befähigung zum </a:t>
            </a:r>
            <a:r>
              <a:rPr lang="de-DE" dirty="0" err="1"/>
              <a:t>AuS</a:t>
            </a:r>
            <a:r>
              <a:rPr lang="de-DE" dirty="0"/>
              <a:t> erhalten bleibt</a:t>
            </a:r>
          </a:p>
          <a:p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In diesem Modul lernt man unter anderem: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9889C296-15D4-E74A-895E-0A457A8331D7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74192" y="6909111"/>
            <a:ext cx="9145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de-DE" sz="1000" b="0" i="0" u="none" strike="noStrike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Hinweis: Sämtliche Inhalte dieser Präsentation sind urheberrechtlich geschützt. Die Verwendung der Inhalte, auszugsweise oder in der Gesamtheit, ist ohne Zustimmung des Urhebers bzw. Autors verboten. Verletzungen des Urheberrechts werden rechtlich verfolgt. </a:t>
            </a:r>
            <a:endParaRPr lang="de-DE" sz="1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31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1AAB17F-D32C-4E80-B5FD-858DA82FC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33851" cy="37950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Wie definiert man Arbeiten unter Spannung?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Welche Arbeitsmethoden gibt 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Wie bleibt die Befähigung zum </a:t>
            </a:r>
            <a:r>
              <a:rPr lang="de-DE" dirty="0" err="1"/>
              <a:t>AuS</a:t>
            </a:r>
            <a:r>
              <a:rPr lang="de-DE" dirty="0"/>
              <a:t> </a:t>
            </a:r>
            <a:r>
              <a:rPr lang="de-DE"/>
              <a:t>erhalten?</a:t>
            </a: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Was man jetzt wissen sollte: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9889C296-15D4-E74A-895E-0A457A8331D7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74192" y="6909111"/>
            <a:ext cx="9145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de-DE" sz="1000" b="0" i="0" u="none" strike="noStrike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Hinweis: Sämtliche Inhalte dieser Präsentation sind urheberrechtlich geschützt. Die Verwendung der Inhalte, auszugsweise oder in der Gesamtheit, ist ohne Zustimmung des Urhebers bzw. Autors verboten. Verletzungen des Urheberrechts werden rechtlich verfolgt. </a:t>
            </a:r>
            <a:endParaRPr lang="de-DE" sz="1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46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8" y="2220079"/>
            <a:ext cx="3614629" cy="3669489"/>
          </a:xfrm>
          <a:prstGeom prst="rect">
            <a:avLst/>
          </a:prstGeom>
        </p:spPr>
      </p:pic>
      <p:sp>
        <p:nvSpPr>
          <p:cNvPr id="307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VDE 0105-100 – Arbeiten unter Spannung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Definition</a:t>
            </a:r>
          </a:p>
        </p:txBody>
      </p:sp>
      <p:sp>
        <p:nvSpPr>
          <p:cNvPr id="24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4E62A4E2-BB1E-46FA-8FC1-F15E8590974D}" type="slidenum">
              <a:rPr lang="de-DE"/>
              <a:pPr>
                <a:defRPr/>
              </a:pPr>
              <a:t>3</a:t>
            </a:fld>
            <a:endParaRPr lang="de-DE"/>
          </a:p>
        </p:txBody>
      </p:sp>
      <p:sp>
        <p:nvSpPr>
          <p:cNvPr id="3083" name="Text Box 24"/>
          <p:cNvSpPr txBox="1">
            <a:spLocks noChangeArrowheads="1"/>
          </p:cNvSpPr>
          <p:nvPr/>
        </p:nvSpPr>
        <p:spPr bwMode="auto">
          <a:xfrm>
            <a:off x="4388500" y="1896043"/>
            <a:ext cx="1962643" cy="105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562" tIns="49781" rIns="99562" bIns="49781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sz="1800" b="0" dirty="0">
                <a:cs typeface="Arial" panose="020B0604020202020204" pitchFamily="34" charset="0"/>
              </a:rPr>
              <a:t>unter Spannung</a:t>
            </a:r>
            <a:br>
              <a:rPr lang="de-DE" sz="1800" b="0" dirty="0">
                <a:cs typeface="Arial" panose="020B0604020202020204" pitchFamily="34" charset="0"/>
              </a:rPr>
            </a:br>
            <a:r>
              <a:rPr lang="de-DE" sz="1800" b="0" dirty="0">
                <a:cs typeface="Arial" panose="020B0604020202020204" pitchFamily="34" charset="0"/>
              </a:rPr>
              <a:t>stehendes Teil</a:t>
            </a:r>
            <a:br>
              <a:rPr lang="de-DE" sz="2000" b="0" dirty="0">
                <a:cs typeface="Arial" panose="020B0604020202020204" pitchFamily="34" charset="0"/>
              </a:rPr>
            </a:br>
            <a:r>
              <a:rPr lang="de-DE" sz="1200" b="0" dirty="0">
                <a:cs typeface="Arial" panose="020B0604020202020204" pitchFamily="34" charset="0"/>
              </a:rPr>
              <a:t>(&lt;1KV keine Berührung aktiver Teile)</a:t>
            </a:r>
          </a:p>
        </p:txBody>
      </p:sp>
      <p:sp>
        <p:nvSpPr>
          <p:cNvPr id="3084" name="Line 25"/>
          <p:cNvSpPr>
            <a:spLocks noChangeShapeType="1"/>
          </p:cNvSpPr>
          <p:nvPr/>
        </p:nvSpPr>
        <p:spPr bwMode="auto">
          <a:xfrm flipH="1">
            <a:off x="2318467" y="2257490"/>
            <a:ext cx="2088000" cy="185356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9562" tIns="49781" rIns="99562" bIns="49781">
            <a:spAutoFit/>
          </a:bodyPr>
          <a:lstStyle/>
          <a:p>
            <a:pPr>
              <a:lnSpc>
                <a:spcPct val="100000"/>
              </a:lnSpc>
            </a:pPr>
            <a:endParaRPr lang="de-DE" b="0">
              <a:latin typeface="+mn-lt"/>
            </a:endParaRPr>
          </a:p>
        </p:txBody>
      </p:sp>
      <p:sp>
        <p:nvSpPr>
          <p:cNvPr id="3085" name="Line 26"/>
          <p:cNvSpPr>
            <a:spLocks noChangeShapeType="1"/>
          </p:cNvSpPr>
          <p:nvPr/>
        </p:nvSpPr>
        <p:spPr bwMode="auto">
          <a:xfrm flipH="1">
            <a:off x="2337317" y="4116300"/>
            <a:ext cx="2160000" cy="596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9562" tIns="49781" rIns="99562" bIns="49781">
            <a:spAutoFit/>
          </a:bodyPr>
          <a:lstStyle/>
          <a:p>
            <a:pPr>
              <a:lnSpc>
                <a:spcPct val="100000"/>
              </a:lnSpc>
            </a:pPr>
            <a:endParaRPr lang="de-DE" b="0">
              <a:latin typeface="+mn-lt"/>
            </a:endParaRPr>
          </a:p>
        </p:txBody>
      </p:sp>
      <p:sp>
        <p:nvSpPr>
          <p:cNvPr id="3086" name="Text Box 27"/>
          <p:cNvSpPr txBox="1">
            <a:spLocks noChangeArrowheads="1"/>
          </p:cNvSpPr>
          <p:nvPr/>
        </p:nvSpPr>
        <p:spPr bwMode="auto">
          <a:xfrm>
            <a:off x="4460508" y="3912267"/>
            <a:ext cx="1765046" cy="37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562" tIns="49781" rIns="99562" bIns="49781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de-DE" sz="1800" b="0" dirty="0">
                <a:cs typeface="Arial" panose="020B0604020202020204" pitchFamily="34" charset="0"/>
              </a:rPr>
              <a:t>Gefahrenzone</a:t>
            </a:r>
          </a:p>
        </p:txBody>
      </p:sp>
      <p:sp>
        <p:nvSpPr>
          <p:cNvPr id="3087" name="Text Box 28"/>
          <p:cNvSpPr txBox="1">
            <a:spLocks noChangeArrowheads="1"/>
          </p:cNvSpPr>
          <p:nvPr/>
        </p:nvSpPr>
        <p:spPr bwMode="auto">
          <a:xfrm>
            <a:off x="3925070" y="5532447"/>
            <a:ext cx="2119614" cy="37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562" tIns="49781" rIns="99562" bIns="49781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de-DE" sz="1800" b="0" dirty="0">
                <a:cs typeface="Arial" panose="020B0604020202020204" pitchFamily="34" charset="0"/>
              </a:rPr>
              <a:t>Annäherungszone</a:t>
            </a:r>
            <a:endParaRPr lang="de-DE" sz="2000" b="0" dirty="0">
              <a:cs typeface="Arial" panose="020B0604020202020204" pitchFamily="34" charset="0"/>
            </a:endParaRPr>
          </a:p>
        </p:txBody>
      </p:sp>
      <p:sp>
        <p:nvSpPr>
          <p:cNvPr id="3088" name="Line 29"/>
          <p:cNvSpPr>
            <a:spLocks noChangeShapeType="1"/>
          </p:cNvSpPr>
          <p:nvPr/>
        </p:nvSpPr>
        <p:spPr bwMode="auto">
          <a:xfrm flipH="1" flipV="1">
            <a:off x="2345885" y="5534037"/>
            <a:ext cx="1584000" cy="18378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9562" tIns="49781" rIns="99562" bIns="49781">
            <a:spAutoFit/>
          </a:bodyPr>
          <a:lstStyle/>
          <a:p>
            <a:pPr>
              <a:lnSpc>
                <a:spcPct val="100000"/>
              </a:lnSpc>
            </a:pPr>
            <a:endParaRPr lang="de-DE" b="0">
              <a:latin typeface="+mn-lt"/>
            </a:endParaRPr>
          </a:p>
        </p:txBody>
      </p:sp>
      <p:sp>
        <p:nvSpPr>
          <p:cNvPr id="3089" name="AutoShape 32"/>
          <p:cNvSpPr>
            <a:spLocks/>
          </p:cNvSpPr>
          <p:nvPr/>
        </p:nvSpPr>
        <p:spPr bwMode="auto">
          <a:xfrm>
            <a:off x="6263814" y="1896043"/>
            <a:ext cx="644966" cy="3132000"/>
          </a:xfrm>
          <a:prstGeom prst="rightBrace">
            <a:avLst>
              <a:gd name="adj1" fmla="val 46217"/>
              <a:gd name="adj2" fmla="val 50000"/>
            </a:avLst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3681" tIns="54881" rIns="113681" bIns="54881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endParaRPr lang="de-DE" b="0">
              <a:latin typeface="+mn-lt"/>
            </a:endParaRPr>
          </a:p>
        </p:txBody>
      </p:sp>
      <p:sp>
        <p:nvSpPr>
          <p:cNvPr id="3091" name="Line 35"/>
          <p:cNvSpPr>
            <a:spLocks noChangeShapeType="1"/>
          </p:cNvSpPr>
          <p:nvPr/>
        </p:nvSpPr>
        <p:spPr bwMode="auto">
          <a:xfrm>
            <a:off x="6054701" y="5740571"/>
            <a:ext cx="567231" cy="1751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3681" tIns="54881" rIns="113681" bIns="54881">
            <a:spAutoFit/>
          </a:bodyPr>
          <a:lstStyle/>
          <a:p>
            <a:pPr>
              <a:lnSpc>
                <a:spcPct val="100000"/>
              </a:lnSpc>
            </a:pPr>
            <a:endParaRPr lang="de-DE" b="0">
              <a:latin typeface="+mn-lt"/>
            </a:endParaRPr>
          </a:p>
        </p:txBody>
      </p:sp>
      <p:sp>
        <p:nvSpPr>
          <p:cNvPr id="3092" name="Rectangle 37"/>
          <p:cNvSpPr>
            <a:spLocks noChangeArrowheads="1"/>
          </p:cNvSpPr>
          <p:nvPr/>
        </p:nvSpPr>
        <p:spPr bwMode="auto">
          <a:xfrm>
            <a:off x="6639069" y="5388431"/>
            <a:ext cx="2935451" cy="66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3681" tIns="54881" rIns="113681" bIns="54881">
            <a:spAutoFit/>
          </a:bodyPr>
          <a:lstStyle/>
          <a:p>
            <a:pPr marL="373384" indent="-373384">
              <a:lnSpc>
                <a:spcPct val="100000"/>
              </a:lnSpc>
            </a:pPr>
            <a:r>
              <a:rPr lang="de-DE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Arbeiten in der Nähe unter</a:t>
            </a:r>
          </a:p>
          <a:p>
            <a:pPr marL="373384" indent="-373384">
              <a:lnSpc>
                <a:spcPct val="100000"/>
              </a:lnSpc>
            </a:pPr>
            <a:r>
              <a:rPr lang="de-DE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Spannung stehender Teile</a:t>
            </a:r>
          </a:p>
        </p:txBody>
      </p:sp>
      <p:sp>
        <p:nvSpPr>
          <p:cNvPr id="3093" name="Rectangle 38"/>
          <p:cNvSpPr>
            <a:spLocks noChangeArrowheads="1"/>
          </p:cNvSpPr>
          <p:nvPr/>
        </p:nvSpPr>
        <p:spPr bwMode="auto">
          <a:xfrm>
            <a:off x="6947040" y="2437130"/>
            <a:ext cx="3702595" cy="204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3681" tIns="54881" rIns="113681" bIns="54881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rbeiten </a:t>
            </a:r>
            <a:r>
              <a:rPr lang="de-DE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nter </a:t>
            </a:r>
            <a:r>
              <a:rPr lang="de-DE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pannung</a:t>
            </a:r>
          </a:p>
          <a:p>
            <a:pPr>
              <a:lnSpc>
                <a:spcPct val="100000"/>
              </a:lnSpc>
            </a:pPr>
            <a:r>
              <a:rPr lang="de-DE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 Arbeit</a:t>
            </a: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, bei der eine Person </a:t>
            </a:r>
            <a:r>
              <a:rPr lang="de-DE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bewusst mit Körperteilen </a:t>
            </a:r>
            <a:r>
              <a:rPr lang="de-DE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 </a:t>
            </a:r>
            <a:r>
              <a:rPr lang="de-DE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Werkzeugen, Ausrüstungen </a:t>
            </a: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oder </a:t>
            </a:r>
            <a:r>
              <a:rPr lang="de-DE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Vorrichtungen unter Spannung stehende Teile berührt </a:t>
            </a: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oder in die Gefahrenzone gelangt.</a:t>
            </a:r>
          </a:p>
        </p:txBody>
      </p:sp>
      <p:sp>
        <p:nvSpPr>
          <p:cNvPr id="3094" name="Rectangle 39"/>
          <p:cNvSpPr>
            <a:spLocks noChangeArrowheads="1"/>
          </p:cNvSpPr>
          <p:nvPr/>
        </p:nvSpPr>
        <p:spPr bwMode="auto">
          <a:xfrm>
            <a:off x="3272376" y="6216523"/>
            <a:ext cx="7225756" cy="94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3681" tIns="54881" rIns="113681" bIns="54881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Arbeiten bei denen der Arbeitende mit Körperteilen oder Werkzeugen, Ausrüstungen und Geräten in die Annäherungszone eindringt, die Gefahrenzone jedoch nicht erreicht.</a:t>
            </a:r>
          </a:p>
        </p:txBody>
      </p:sp>
      <p:sp>
        <p:nvSpPr>
          <p:cNvPr id="3095" name="Line 40"/>
          <p:cNvSpPr>
            <a:spLocks noChangeShapeType="1"/>
          </p:cNvSpPr>
          <p:nvPr/>
        </p:nvSpPr>
        <p:spPr bwMode="auto">
          <a:xfrm>
            <a:off x="4070252" y="5150723"/>
            <a:ext cx="6422895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3681" tIns="54881" rIns="113681" bIns="54881">
            <a:spAutoFit/>
          </a:bodyPr>
          <a:lstStyle/>
          <a:p>
            <a:pPr>
              <a:lnSpc>
                <a:spcPct val="100000"/>
              </a:lnSpc>
            </a:pPr>
            <a:endParaRPr lang="de-DE" b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8328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VDE 0105-100 – Arbeiten unter Spannung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6B5E28D1-A924-407D-87E1-46F727ACB23A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C5887D-5744-4569-A68B-1B0629D65D3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e-DE" dirty="0"/>
              <a:t>Allgemeines</a:t>
            </a:r>
          </a:p>
        </p:txBody>
      </p:sp>
      <p:sp>
        <p:nvSpPr>
          <p:cNvPr id="15667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b="0" dirty="0"/>
              <a:t>Arbeiten unter Spannung müssen nach nationalen Anforderungen und Verfahren ausgeführt werden. </a:t>
            </a:r>
          </a:p>
          <a:p>
            <a:r>
              <a:rPr lang="de-DE" b="0" dirty="0"/>
              <a:t>Als oberster Grundsatz gilt, dass diese Arbeiten nur dann durchgeführt werden dürfen, wenn die Sicherheit und der Gesundheitsschutz aller an den Arbeiten beteiligten Personen sichergestellt ist.</a:t>
            </a:r>
          </a:p>
          <a:p>
            <a:r>
              <a:rPr lang="de-DE" b="0" dirty="0"/>
              <a:t>Für die vorgesehene Arbeit muss eine Gefährdungsbeurteilung durchgeführt worden sein und aus dieser abgeleitet eine Arbeitsanweisung vorliegen.</a:t>
            </a:r>
          </a:p>
          <a:p>
            <a:r>
              <a:rPr lang="de-DE" b="0" dirty="0"/>
              <a:t>Es sind den jeweiligen Verhältnissen angepasste Sicherheitsmaßnahmen festzulegen und durchzuführen.</a:t>
            </a:r>
          </a:p>
          <a:p>
            <a:r>
              <a:rPr lang="de-DE" b="0" dirty="0"/>
              <a:t>Es sind die vorgeschriebenen Schutzmittel, Werkzeuge und Materialien zu benutzen</a:t>
            </a:r>
            <a:r>
              <a:rPr lang="de-DE" dirty="0"/>
              <a:t>.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BADD227-D912-428D-8572-D2A125401FA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129463" y="1932323"/>
            <a:ext cx="3117850" cy="4550930"/>
          </a:xfrm>
        </p:spPr>
      </p:pic>
    </p:spTree>
    <p:extLst>
      <p:ext uri="{BB962C8B-B14F-4D97-AF65-F5344CB8AC3E}">
        <p14:creationId xmlns:p14="http://schemas.microsoft.com/office/powerpoint/2010/main" val="1652929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Arbeiten unter Spannung nach VDE 0105-100 Punkt 6.3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EE756AC-6C4D-4731-B63E-101B6F07048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e-DE" sz="1800" dirty="0"/>
              <a:t>Die VDE 0105-100 unterscheidet beim Arbeiten unter Spannung wie folgt in</a:t>
            </a:r>
          </a:p>
          <a:p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b="0" dirty="0"/>
              <a:t>Arbeiten </a:t>
            </a:r>
            <a:r>
              <a:rPr lang="de-DE" b="0" u="sng" dirty="0">
                <a:solidFill>
                  <a:srgbClr val="FF0000"/>
                </a:solidFill>
              </a:rPr>
              <a:t>ohne</a:t>
            </a:r>
            <a:r>
              <a:rPr lang="de-DE" b="0" dirty="0">
                <a:solidFill>
                  <a:srgbClr val="FF0000"/>
                </a:solidFill>
              </a:rPr>
              <a:t> besondere technische und organisatorische Maßnahmen nach 6.3.2.ff. </a:t>
            </a:r>
            <a:r>
              <a:rPr lang="de-DE" b="0" dirty="0"/>
              <a:t>Das bedeutet, dass bestimmte Arbeiten </a:t>
            </a:r>
            <a:r>
              <a:rPr lang="de-DE" b="0" dirty="0">
                <a:solidFill>
                  <a:srgbClr val="FF0000"/>
                </a:solidFill>
              </a:rPr>
              <a:t>ohne Spezialausbildung</a:t>
            </a:r>
            <a:r>
              <a:rPr lang="de-DE" b="0" dirty="0"/>
              <a:t> (nach 6.3.2.ff.) durchgeführt werden dürfen </a:t>
            </a:r>
            <a:r>
              <a:rPr lang="de-DE" b="0" dirty="0">
                <a:sym typeface="Wingdings" panose="05000000000000000000" pitchFamily="2" charset="2"/>
              </a:rPr>
              <a:t> Arbeiten der </a:t>
            </a:r>
            <a:r>
              <a:rPr lang="de-DE" b="0" dirty="0">
                <a:solidFill>
                  <a:srgbClr val="FF0000"/>
                </a:solidFill>
                <a:sym typeface="Wingdings" panose="05000000000000000000" pitchFamily="2" charset="2"/>
              </a:rPr>
              <a:t>Gruppe 1</a:t>
            </a:r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de-DE" b="0" dirty="0">
                <a:sym typeface="Wingdings" panose="05000000000000000000" pitchFamily="2" charset="2"/>
              </a:rPr>
              <a:t>Arbeiten </a:t>
            </a:r>
            <a:r>
              <a:rPr lang="de-DE" b="0" u="sng" dirty="0">
                <a:solidFill>
                  <a:srgbClr val="FF0000"/>
                </a:solidFill>
                <a:sym typeface="Wingdings" panose="05000000000000000000" pitchFamily="2" charset="2"/>
              </a:rPr>
              <a:t>mit</a:t>
            </a:r>
            <a:r>
              <a:rPr lang="de-DE" b="0" dirty="0">
                <a:solidFill>
                  <a:srgbClr val="FF0000"/>
                </a:solidFill>
                <a:sym typeface="Wingdings" panose="05000000000000000000" pitchFamily="2" charset="2"/>
              </a:rPr>
              <a:t> besonderen technischen und organisatorischen Maßnahmen nach 6.3.2ff. </a:t>
            </a:r>
            <a:r>
              <a:rPr lang="de-DE" b="0" dirty="0">
                <a:sym typeface="Wingdings" panose="05000000000000000000" pitchFamily="2" charset="2"/>
              </a:rPr>
              <a:t>Diese Arbeiten dürfen nur von Personen </a:t>
            </a:r>
            <a:r>
              <a:rPr lang="de-DE" b="0" dirty="0">
                <a:solidFill>
                  <a:srgbClr val="FF0000"/>
                </a:solidFill>
                <a:sym typeface="Wingdings" panose="05000000000000000000" pitchFamily="2" charset="2"/>
              </a:rPr>
              <a:t>mit Spezialausbildung </a:t>
            </a:r>
            <a:r>
              <a:rPr lang="de-DE" b="0" dirty="0">
                <a:sym typeface="Wingdings" panose="05000000000000000000" pitchFamily="2" charset="2"/>
              </a:rPr>
              <a:t>(nach 6.3.2.ff. ) ausgeführt werden.  Arbeiten der </a:t>
            </a:r>
            <a:r>
              <a:rPr lang="de-DE" b="0" dirty="0">
                <a:solidFill>
                  <a:srgbClr val="FF0000"/>
                </a:solidFill>
                <a:sym typeface="Wingdings" panose="05000000000000000000" pitchFamily="2" charset="2"/>
              </a:rPr>
              <a:t>Gruppe 2</a:t>
            </a:r>
            <a:endParaRPr lang="de-DE" b="0" dirty="0">
              <a:solidFill>
                <a:srgbClr val="FF0000"/>
              </a:solidFill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1562E-4BC4-4C81-9B97-721FCF2BF29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de-DE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Arbeiten unter Spannung sind dementsprechend immer besondere Maßnahmen notwendig – eine </a:t>
            </a:r>
            <a:r>
              <a:rPr lang="de-DE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de-DE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Spezialausbildung ist nur für Arbeiten der sogenannten Gruppe 2 erforderlich !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4730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VDE 0105-100 – Arbeiten unter Spannung</a:t>
            </a:r>
            <a:br>
              <a:rPr lang="de-DE" dirty="0"/>
            </a:br>
            <a:r>
              <a:rPr lang="de-DE" dirty="0"/>
              <a:t>Gruppe 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BEAD4DE-1FD1-4468-BE6B-97E74945255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e-DE" dirty="0"/>
              <a:t>Eine </a:t>
            </a:r>
            <a:r>
              <a:rPr lang="de-DE" dirty="0" err="1"/>
              <a:t>AuS</a:t>
            </a:r>
            <a:r>
              <a:rPr lang="de-DE" dirty="0"/>
              <a:t> Spezial-ausbildung ist nicht erforderlich bei Arbeiten an Anlagen wenn: </a:t>
            </a:r>
          </a:p>
          <a:p>
            <a:endParaRPr lang="de-DE" dirty="0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6AF9B6F8-C5C5-4F64-9598-A6C241BB7E4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62250" y="1974537"/>
            <a:ext cx="7485063" cy="4264053"/>
          </a:xfrm>
        </p:spPr>
      </p:pic>
    </p:spTree>
    <p:extLst>
      <p:ext uri="{BB962C8B-B14F-4D97-AF65-F5344CB8AC3E}">
        <p14:creationId xmlns:p14="http://schemas.microsoft.com/office/powerpoint/2010/main" val="907736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VDE 0105-100 – Arbeiten unter Spannung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Gruppe 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4CFDAA0-6A56-41F1-9C6C-C3E3A5C7F09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Besondere technische und </a:t>
            </a:r>
            <a:r>
              <a:rPr lang="de-DE" sz="1800" dirty="0" err="1">
                <a:solidFill>
                  <a:schemeClr val="bg2">
                    <a:lumMod val="50000"/>
                  </a:schemeClr>
                </a:solidFill>
              </a:rPr>
              <a:t>organisa</a:t>
            </a:r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-torische Maßnahmen nach 6.3.2.ff., d. h. mit </a:t>
            </a:r>
            <a:r>
              <a:rPr lang="de-DE" sz="1800" dirty="0" err="1">
                <a:solidFill>
                  <a:schemeClr val="bg2">
                    <a:lumMod val="50000"/>
                  </a:schemeClr>
                </a:solidFill>
              </a:rPr>
              <a:t>AuS</a:t>
            </a:r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-Spezialaus-bildung sind in der Regel nicht erforderlich bei folgenden Arbeiten unter Spannung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Heranführen von Spannungsprüfern, Phasenvergleichern</a:t>
            </a:r>
          </a:p>
          <a:p>
            <a:r>
              <a:rPr lang="de-DE" dirty="0"/>
              <a:t>Heranführen von Erdungs- und Kurzschliessvorrichtungen</a:t>
            </a:r>
          </a:p>
          <a:p>
            <a:r>
              <a:rPr lang="de-DE" dirty="0"/>
              <a:t>Abklopfen von Raureif mit isolierenden Stangen</a:t>
            </a:r>
          </a:p>
          <a:p>
            <a:r>
              <a:rPr lang="de-DE" dirty="0"/>
              <a:t>Anspritzen unter Spannung stehender Teile bei der Brandbekämpfung. Hierbei ist die DIN VDE 0132 (VDE 0132) zu beachten</a:t>
            </a:r>
          </a:p>
          <a:p>
            <a:r>
              <a:rPr lang="de-DE" dirty="0"/>
              <a:t>Abspritzen von Isolatoren in Freiluftanlagen. Hierbei sind die Normen der Reihe DIN EN 50186 (VDE 0143) zu beachten</a:t>
            </a:r>
          </a:p>
          <a:p>
            <a:r>
              <a:rPr lang="de-DE" dirty="0"/>
              <a:t>Heranführen von Werkzeugen zum Bewegen leicht gängiger Teile mit Hilfe von Isolierstangen</a:t>
            </a:r>
          </a:p>
          <a:p>
            <a:r>
              <a:rPr lang="de-DE" dirty="0"/>
              <a:t>Anbringen von Isolierplatten und Abschrankungen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FF84880-0BAF-4A94-8770-5D0D498842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</a:t>
            </a:r>
            <a:r>
              <a:rPr lang="de-DE" sz="2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Sicherheitsregel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</a:t>
            </a:r>
            <a:r>
              <a:rPr lang="de-DE" sz="2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Sicherheitsregel</a:t>
            </a:r>
          </a:p>
          <a:p>
            <a:pPr marL="0" indent="0">
              <a:buNone/>
            </a:pPr>
            <a:endParaRPr lang="de-DE" sz="20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0" indent="0">
              <a:buNone/>
            </a:pPr>
            <a:endParaRPr lang="de-DE" dirty="0">
              <a:solidFill>
                <a:srgbClr val="FF3300"/>
              </a:solidFill>
              <a:sym typeface="Wingdings"/>
            </a:endParaRPr>
          </a:p>
          <a:p>
            <a:pPr marL="0" indent="0">
              <a:buNone/>
            </a:pPr>
            <a:endParaRPr lang="de-DE" sz="20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0" indent="0">
              <a:buNone/>
            </a:pPr>
            <a:endParaRPr lang="de-DE" dirty="0">
              <a:solidFill>
                <a:srgbClr val="FF3300"/>
              </a:solidFill>
              <a:sym typeface="Wingdings"/>
            </a:endParaRPr>
          </a:p>
          <a:p>
            <a:pPr marL="0" indent="0">
              <a:buNone/>
            </a:pPr>
            <a:endParaRPr lang="de-DE" sz="20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0" indent="0">
              <a:buNone/>
            </a:pPr>
            <a:endParaRPr lang="de-DE" dirty="0">
              <a:solidFill>
                <a:srgbClr val="FF3300"/>
              </a:solidFill>
              <a:sym typeface="Wingdings"/>
            </a:endParaRPr>
          </a:p>
          <a:p>
            <a:pPr marL="0" indent="0">
              <a:buNone/>
            </a:pPr>
            <a:endParaRPr lang="de-DE" sz="20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0" indent="0">
              <a:buNone/>
            </a:pPr>
            <a:endParaRPr lang="de-DE" dirty="0">
              <a:solidFill>
                <a:srgbClr val="FF3300"/>
              </a:solidFill>
              <a:sym typeface="Wingdings"/>
            </a:endParaRPr>
          </a:p>
          <a:p>
            <a:pPr marL="0" indent="0">
              <a:buNone/>
            </a:pPr>
            <a:r>
              <a:rPr lang="de-DE" sz="2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</a:t>
            </a:r>
            <a:r>
              <a:rPr lang="de-DE" sz="2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 Sicherheitsregel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127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VDE 0105-100 – Arbeiten unter Spannung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Gruppe 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446A8C-D5CE-414A-80F4-B42B2DB6126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Besondere technische und </a:t>
            </a:r>
            <a:r>
              <a:rPr lang="de-DE" sz="1800" dirty="0" err="1">
                <a:solidFill>
                  <a:schemeClr val="bg2">
                    <a:lumMod val="50000"/>
                  </a:schemeClr>
                </a:solidFill>
              </a:rPr>
              <a:t>organisa</a:t>
            </a:r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-torische Maßnahmen nach 6.3.2.ff., d. h. mit </a:t>
            </a:r>
            <a:r>
              <a:rPr lang="de-DE" sz="1800" dirty="0" err="1">
                <a:solidFill>
                  <a:schemeClr val="bg2">
                    <a:lumMod val="50000"/>
                  </a:schemeClr>
                </a:solidFill>
              </a:rPr>
              <a:t>AuS</a:t>
            </a:r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-Spezialaus-bildung sind in der Regel nicht erforderlich bei folgenden Arbeiten unter Spannung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Heranführen von Prüf-, Mess- und Justiereinrichtungen sowie Prüf-arbeiten zur Fehlereingrenzung in Hilfsstromkreisen bei Nennspan-</a:t>
            </a:r>
            <a:r>
              <a:rPr lang="de-DE" dirty="0" err="1"/>
              <a:t>nungen</a:t>
            </a:r>
            <a:r>
              <a:rPr lang="de-DE" dirty="0"/>
              <a:t> bis 1000 V</a:t>
            </a:r>
          </a:p>
          <a:p>
            <a:r>
              <a:rPr lang="de-DE" dirty="0"/>
              <a:t>Herausnehmen oder Einsetzen von nicht gegen direktes Berühren geschützten Sicherungseinsätzen unter Beachtung von 7.4.1</a:t>
            </a:r>
          </a:p>
          <a:p>
            <a:r>
              <a:rPr lang="de-DE" dirty="0"/>
              <a:t>Standardisierte und bestimmungs-gemäße Arbeiten in elektrischen Prüfanlagen nach DIN EN 50191 (VDE 0104)</a:t>
            </a:r>
          </a:p>
          <a:p>
            <a:r>
              <a:rPr lang="de-DE" dirty="0"/>
              <a:t>Funktionsprüfungen an Geräten und Schaltungen, Inbetriebnahme und Erprobung</a:t>
            </a:r>
          </a:p>
          <a:p>
            <a:r>
              <a:rPr lang="de-DE" dirty="0"/>
              <a:t>Arbeiten an unter Spannung stehenden Fahrleitungen bis AC 1000 V / DC 1500 V, wenn die Arbeiten nach DIN VDE 0105-103 (VDE 0105-103) „Zusatzfestlegungen für Bahnen“ durchgeführt werden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AA16418-A5E5-4D08-BD4B-A212D4D3C2C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</a:t>
            </a:r>
            <a:r>
              <a:rPr lang="de-DE" sz="2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Sicherheitsregel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98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VDE 0105-100 – Arbeiten unter Spannung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Gruppe 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AA4F64D-8DC7-4340-BD74-209270CE617A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0C7389-4B27-41BF-B1E0-6A6EF3DA020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Alle Arbeiten unter Spannung bis 1000 V, die über die zuvor genannten Arbeiten der Gruppe 1 hinausgehen, sind der Gruppe 2 zuzuordnen. Es wird benötigt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762462" y="1932323"/>
            <a:ext cx="7052132" cy="4872814"/>
          </a:xfrm>
        </p:spPr>
        <p:txBody>
          <a:bodyPr/>
          <a:lstStyle/>
          <a:p>
            <a:r>
              <a:rPr lang="de-DE" dirty="0">
                <a:sym typeface="Symbol" pitchFamily="18" charset="2"/>
              </a:rPr>
              <a:t>schriftliche Anweisung durch verantwortliche Elektrofachkraft (Anweisungsberechtigter)</a:t>
            </a:r>
          </a:p>
          <a:p>
            <a:pPr marL="0" indent="0">
              <a:buNone/>
            </a:pPr>
            <a:r>
              <a:rPr lang="de-DE" dirty="0">
                <a:sym typeface="Symbol" pitchFamily="18" charset="2"/>
              </a:rPr>
              <a:t>	</a:t>
            </a:r>
            <a:r>
              <a:rPr lang="de-DE" dirty="0"/>
              <a:t> VDE 1000-10</a:t>
            </a:r>
          </a:p>
          <a:p>
            <a:r>
              <a:rPr lang="de-DE" dirty="0"/>
              <a:t>Erfüllung besonderer Anforderungen </a:t>
            </a:r>
            <a:endParaRPr lang="de-DE" dirty="0">
              <a:sym typeface="Symbol" pitchFamily="18" charset="2"/>
            </a:endParaRPr>
          </a:p>
          <a:p>
            <a:pPr marL="0" indent="0">
              <a:buNone/>
            </a:pPr>
            <a:r>
              <a:rPr lang="de-DE" dirty="0">
                <a:sym typeface="Symbol" pitchFamily="18" charset="2"/>
              </a:rPr>
              <a:t>	</a:t>
            </a:r>
            <a:r>
              <a:rPr lang="de-DE" dirty="0"/>
              <a:t> VDE 105-100 Abs. 6.3.2.f</a:t>
            </a:r>
          </a:p>
          <a:p>
            <a:endParaRPr lang="de-DE" dirty="0">
              <a:sym typeface="Symbol" pitchFamily="18" charset="2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074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4F0A2E325DA94982285E9B7D5E10CC" ma:contentTypeVersion="9" ma:contentTypeDescription="Ein neues Dokument erstellen." ma:contentTypeScope="" ma:versionID="12c18e6bc0c91f2532c73ae918b009a7">
  <xsd:schema xmlns:xsd="http://www.w3.org/2001/XMLSchema" xmlns:xs="http://www.w3.org/2001/XMLSchema" xmlns:p="http://schemas.microsoft.com/office/2006/metadata/properties" xmlns:ns2="0ba9638b-9898-400c-aa80-e8ce42f10e4c" targetNamespace="http://schemas.microsoft.com/office/2006/metadata/properties" ma:root="true" ma:fieldsID="c452818881f39161e789e58a50665cad" ns2:_="">
    <xsd:import namespace="0ba9638b-9898-400c-aa80-e8ce42f10e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a9638b-9898-400c-aa80-e8ce42f10e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5E32C2-6A09-4F5E-8FE9-20DB289723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a9638b-9898-400c-aa80-e8ce42f10e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3150B2-EE9D-4B13-A9DD-5065BE8037C5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0ba9638b-9898-400c-aa80-e8ce42f10e4c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5DB5BB9-B15F-48E4-8F7F-5169A140A5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Galathea.thmx</Template>
  <TotalTime>0</TotalTime>
  <Words>1582</Words>
  <Application>Microsoft Macintosh PowerPoint</Application>
  <PresentationFormat>Benutzerdefiniert</PresentationFormat>
  <Paragraphs>171</Paragraphs>
  <Slides>20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Calibri</vt:lpstr>
      <vt:lpstr>Tw Cen MT</vt:lpstr>
      <vt:lpstr>Wingdings</vt:lpstr>
      <vt:lpstr>Wingdings 2</vt:lpstr>
      <vt:lpstr>Median</vt:lpstr>
      <vt:lpstr>PowerPoint-Präsentation</vt:lpstr>
      <vt:lpstr>In diesem Modul lernt man unter anderem:</vt:lpstr>
      <vt:lpstr>VDE 0105-100 – Arbeiten unter Spannung Definition</vt:lpstr>
      <vt:lpstr>VDE 0105-100 – Arbeiten unter Spannung</vt:lpstr>
      <vt:lpstr>Arbeiten unter Spannung nach VDE 0105-100 Punkt 6.3</vt:lpstr>
      <vt:lpstr>VDE 0105-100 – Arbeiten unter Spannung Gruppe 1</vt:lpstr>
      <vt:lpstr>VDE 0105-100 – Arbeiten unter Spannung Gruppe 1</vt:lpstr>
      <vt:lpstr>VDE 0105-100 – Arbeiten unter Spannung Gruppe 1</vt:lpstr>
      <vt:lpstr>VDE 0105-100 – Arbeiten unter Spannung Gruppe 2</vt:lpstr>
      <vt:lpstr>VDE 0105-100 – Arbeiten unter Spannung Gruppe 2</vt:lpstr>
      <vt:lpstr>DGUV Regel 103-011 und VDE 0105-100 Abs. 6.3.2 - Besondere Anforderungen</vt:lpstr>
      <vt:lpstr>VDE 0105-100 – Arbeiten unter Spannung Gruppe 2</vt:lpstr>
      <vt:lpstr>Arbeiten unter Spannung VDE 0105-100 Abs. 6.3.4 - Arbeitsverfahren</vt:lpstr>
      <vt:lpstr>DGUV Vorschrift 3 - zulässige Abweichung (§ 8)</vt:lpstr>
      <vt:lpstr>DGUV Vorschrift 3 - zulässige Abweichung (§ 8)</vt:lpstr>
      <vt:lpstr>DGUV Vorschrift 3 - zulässige Abweichung (§ 8)</vt:lpstr>
      <vt:lpstr>Arbeitsfreigabe</vt:lpstr>
      <vt:lpstr>DGUV Information 203-077  Thermische Gefährdung d. Störlichtbögen</vt:lpstr>
      <vt:lpstr>AuS - Werkzeuge, Ausrüstungen Schutz und Hilfsmittel</vt:lpstr>
      <vt:lpstr>Was man jetzt wissen sollte:</vt:lpstr>
    </vt:vector>
  </TitlesOfParts>
  <Company>MEBEDO Consulting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Rechtsichere Organisation Elektrotechnik</dc:title>
  <dc:creator>René Brünn</dc:creator>
  <cp:lastModifiedBy>René Brünn</cp:lastModifiedBy>
  <cp:revision>307</cp:revision>
  <dcterms:created xsi:type="dcterms:W3CDTF">2015-03-20T11:44:40Z</dcterms:created>
  <dcterms:modified xsi:type="dcterms:W3CDTF">2020-10-21T15:07:31Z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0x010100144F0A2E325DA94982285E9B7D5E10CC</vt:lpwstr>
  </property>
</Properties>
</file>