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38"/>
  </p:notesMasterIdLst>
  <p:handoutMasterIdLst>
    <p:handoutMasterId r:id="rId39"/>
  </p:handoutMasterIdLst>
  <p:sldIdLst>
    <p:sldId id="328" r:id="rId5"/>
    <p:sldId id="26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83" r:id="rId37"/>
  </p:sldIdLst>
  <p:sldSz cx="1344295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1" userDrawn="1">
          <p15:clr>
            <a:srgbClr val="A4A3A4"/>
          </p15:clr>
        </p15:guide>
        <p15:guide id="3" orient="horz" pos="2382" userDrawn="1">
          <p15:clr>
            <a:srgbClr val="A4A3A4"/>
          </p15:clr>
        </p15:guide>
        <p15:guide id="4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31F95-A88F-FF4F-8480-3C4651F55CE7}" v="2" dt="2024-03-05T13:36:36.789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/>
    <p:restoredTop sz="94694"/>
  </p:normalViewPr>
  <p:slideViewPr>
    <p:cSldViewPr snapToGrid="0">
      <p:cViewPr varScale="1">
        <p:scale>
          <a:sx n="110" d="100"/>
          <a:sy n="110" d="100"/>
        </p:scale>
        <p:origin x="552" y="176"/>
      </p:cViewPr>
      <p:guideLst>
        <p:guide orient="horz" pos="2160"/>
        <p:guide pos="3621"/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Fischer" userId="9fc4f5de-eaf3-4d55-a963-50abf04d0fac" providerId="ADAL" clId="{17431F95-A88F-FF4F-8480-3C4651F55CE7}"/>
    <pc:docChg chg="custSel modSld modMainMaster">
      <pc:chgData name="André Fischer" userId="9fc4f5de-eaf3-4d55-a963-50abf04d0fac" providerId="ADAL" clId="{17431F95-A88F-FF4F-8480-3C4651F55CE7}" dt="2024-03-05T13:38:37.597" v="58" actId="478"/>
      <pc:docMkLst>
        <pc:docMk/>
      </pc:docMkLst>
      <pc:sldChg chg="modSp mod chgLayout">
        <pc:chgData name="André Fischer" userId="9fc4f5de-eaf3-4d55-a963-50abf04d0fac" providerId="ADAL" clId="{17431F95-A88F-FF4F-8480-3C4651F55CE7}" dt="2024-03-05T13:36:44.813" v="39" actId="27636"/>
        <pc:sldMkLst>
          <pc:docMk/>
          <pc:sldMk cId="90927544" sldId="262"/>
        </pc:sldMkLst>
        <pc:spChg chg="mod ord">
          <ac:chgData name="André Fischer" userId="9fc4f5de-eaf3-4d55-a963-50abf04d0fac" providerId="ADAL" clId="{17431F95-A88F-FF4F-8480-3C4651F55CE7}" dt="2024-03-05T13:36:44.813" v="39" actId="27636"/>
          <ac:spMkLst>
            <pc:docMk/>
            <pc:sldMk cId="90927544" sldId="262"/>
            <ac:spMk id="2" creationId="{B20F0CDB-0C6B-2164-514B-D1BD51BE7E3F}"/>
          </ac:spMkLst>
        </pc:spChg>
        <pc:spChg chg="mod ord">
          <ac:chgData name="André Fischer" userId="9fc4f5de-eaf3-4d55-a963-50abf04d0fac" providerId="ADAL" clId="{17431F95-A88F-FF4F-8480-3C4651F55CE7}" dt="2024-03-05T13:36:44.789" v="37" actId="700"/>
          <ac:spMkLst>
            <pc:docMk/>
            <pc:sldMk cId="90927544" sldId="262"/>
            <ac:spMk id="3" creationId="{CFA57E67-3350-3939-DBC9-536AAAC16C7D}"/>
          </ac:spMkLst>
        </pc:spChg>
        <pc:spChg chg="mod ord">
          <ac:chgData name="André Fischer" userId="9fc4f5de-eaf3-4d55-a963-50abf04d0fac" providerId="ADAL" clId="{17431F95-A88F-FF4F-8480-3C4651F55CE7}" dt="2024-03-05T13:36:44.809" v="38" actId="27636"/>
          <ac:spMkLst>
            <pc:docMk/>
            <pc:sldMk cId="90927544" sldId="262"/>
            <ac:spMk id="4" creationId="{514DD5D3-02F7-E982-75C4-FF8A459A08B7}"/>
          </ac:spMkLst>
        </pc:spChg>
        <pc:spChg chg="mod ord">
          <ac:chgData name="André Fischer" userId="9fc4f5de-eaf3-4d55-a963-50abf04d0fac" providerId="ADAL" clId="{17431F95-A88F-FF4F-8480-3C4651F55CE7}" dt="2024-03-05T13:36:44.789" v="37" actId="700"/>
          <ac:spMkLst>
            <pc:docMk/>
            <pc:sldMk cId="90927544" sldId="262"/>
            <ac:spMk id="6" creationId="{0491290E-5526-376A-8BB8-E50D8BB2E8E2}"/>
          </ac:spMkLst>
        </pc:spChg>
      </pc:sldChg>
      <pc:sldChg chg="modSp mod chgLayout">
        <pc:chgData name="André Fischer" userId="9fc4f5de-eaf3-4d55-a963-50abf04d0fac" providerId="ADAL" clId="{17431F95-A88F-FF4F-8480-3C4651F55CE7}" dt="2024-03-05T13:38:27.387" v="57" actId="27636"/>
        <pc:sldMkLst>
          <pc:docMk/>
          <pc:sldMk cId="575659438" sldId="283"/>
        </pc:sldMkLst>
        <pc:spChg chg="mod ord">
          <ac:chgData name="André Fischer" userId="9fc4f5de-eaf3-4d55-a963-50abf04d0fac" providerId="ADAL" clId="{17431F95-A88F-FF4F-8480-3C4651F55CE7}" dt="2024-03-05T13:38:27.387" v="57" actId="27636"/>
          <ac:spMkLst>
            <pc:docMk/>
            <pc:sldMk cId="575659438" sldId="283"/>
            <ac:spMk id="2" creationId="{D3710C2D-62DA-8E44-C846-BC4C03B9947D}"/>
          </ac:spMkLst>
        </pc:spChg>
        <pc:spChg chg="mod ord">
          <ac:chgData name="André Fischer" userId="9fc4f5de-eaf3-4d55-a963-50abf04d0fac" providerId="ADAL" clId="{17431F95-A88F-FF4F-8480-3C4651F55CE7}" dt="2024-03-05T13:38:27.380" v="55" actId="700"/>
          <ac:spMkLst>
            <pc:docMk/>
            <pc:sldMk cId="575659438" sldId="283"/>
            <ac:spMk id="3" creationId="{C65E0D43-1B9D-DB77-24A7-670FEE967180}"/>
          </ac:spMkLst>
        </pc:spChg>
        <pc:spChg chg="mod ord">
          <ac:chgData name="André Fischer" userId="9fc4f5de-eaf3-4d55-a963-50abf04d0fac" providerId="ADAL" clId="{17431F95-A88F-FF4F-8480-3C4651F55CE7}" dt="2024-03-05T13:38:27.383" v="56" actId="27636"/>
          <ac:spMkLst>
            <pc:docMk/>
            <pc:sldMk cId="575659438" sldId="283"/>
            <ac:spMk id="4" creationId="{FA78DC41-2B48-793E-530E-7431D3EEC75F}"/>
          </ac:spMkLst>
        </pc:spChg>
        <pc:spChg chg="mod ord">
          <ac:chgData name="André Fischer" userId="9fc4f5de-eaf3-4d55-a963-50abf04d0fac" providerId="ADAL" clId="{17431F95-A88F-FF4F-8480-3C4651F55CE7}" dt="2024-03-05T13:38:27.380" v="55" actId="700"/>
          <ac:spMkLst>
            <pc:docMk/>
            <pc:sldMk cId="575659438" sldId="283"/>
            <ac:spMk id="6" creationId="{1E4ACDB2-518A-3EE9-2162-D95FF5AF4067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6:52.161" v="40" actId="700"/>
        <pc:sldMkLst>
          <pc:docMk/>
          <pc:sldMk cId="3221706074" sldId="284"/>
        </pc:sldMkLst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3221706074" sldId="284"/>
            <ac:spMk id="2" creationId="{D1B3F0AF-9B4D-D065-17C3-1C49199C5493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3221706074" sldId="284"/>
            <ac:spMk id="3" creationId="{971114CC-7EAF-06F0-AF5F-D156DF1B6BF8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3221706074" sldId="284"/>
            <ac:spMk id="4" creationId="{7DC70202-4B96-F0E0-D4C3-EF3D1FDA42B0}"/>
          </ac:spMkLst>
        </pc:spChg>
        <pc:spChg chg="del mo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3221706074" sldId="284"/>
            <ac:spMk id="5" creationId="{920DB567-7687-06BD-5C91-F79CF09E41E3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3221706074" sldId="284"/>
            <ac:spMk id="6" creationId="{4A66EA75-B93B-F178-A40D-22BB511618A1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6:52.222" v="41" actId="27636"/>
        <pc:sldMkLst>
          <pc:docMk/>
          <pc:sldMk cId="187361891" sldId="285"/>
        </pc:sldMkLst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187361891" sldId="285"/>
            <ac:spMk id="2" creationId="{1FBAD65B-67F8-E6BE-D550-45A56AB1E66C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187361891" sldId="285"/>
            <ac:spMk id="3" creationId="{5E04F9D0-52E0-9A45-3336-2C8028C8FD82}"/>
          </ac:spMkLst>
        </pc:spChg>
        <pc:spChg chg="mod ord">
          <ac:chgData name="André Fischer" userId="9fc4f5de-eaf3-4d55-a963-50abf04d0fac" providerId="ADAL" clId="{17431F95-A88F-FF4F-8480-3C4651F55CE7}" dt="2024-03-05T13:36:52.222" v="41" actId="27636"/>
          <ac:spMkLst>
            <pc:docMk/>
            <pc:sldMk cId="187361891" sldId="285"/>
            <ac:spMk id="4" creationId="{8805DDA5-91F5-4240-0F73-C10B37D1C01B}"/>
          </ac:spMkLst>
        </pc:spChg>
        <pc:spChg chg="del mo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187361891" sldId="285"/>
            <ac:spMk id="5" creationId="{2B806E5E-96E9-1B58-2935-01D0065DA590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187361891" sldId="285"/>
            <ac:spMk id="6" creationId="{D6BDD21A-8615-39DB-4816-6DA8B2650A98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6:52.161" v="40" actId="700"/>
        <pc:sldMkLst>
          <pc:docMk/>
          <pc:sldMk cId="2642696961" sldId="286"/>
        </pc:sldMkLst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2642696961" sldId="286"/>
            <ac:spMk id="2" creationId="{A5865ACB-98AD-FF0F-2DDF-194DCEFCF6B7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2642696961" sldId="286"/>
            <ac:spMk id="3" creationId="{9192BFA4-4FEB-3D34-D418-F96533FF05F9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2642696961" sldId="286"/>
            <ac:spMk id="4" creationId="{2684665C-389E-D58B-502A-F44BC80761A0}"/>
          </ac:spMkLst>
        </pc:spChg>
        <pc:spChg chg="del mo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2642696961" sldId="286"/>
            <ac:spMk id="5" creationId="{83E3D2A9-3DF2-7DB7-C933-45B717BB11D9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2642696961" sldId="286"/>
            <ac:spMk id="6" creationId="{293F7DDF-7C07-065F-FEBA-F960F561A750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6:52.161" v="40" actId="700"/>
        <pc:sldMkLst>
          <pc:docMk/>
          <pc:sldMk cId="975156718" sldId="287"/>
        </pc:sldMkLst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975156718" sldId="287"/>
            <ac:spMk id="2" creationId="{79099815-5E16-FEE3-B44E-970FB1774A00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975156718" sldId="287"/>
            <ac:spMk id="3" creationId="{4C64DD27-F916-63A6-8EE3-9BC81D7FFA3E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975156718" sldId="287"/>
            <ac:spMk id="4" creationId="{B92473D5-86BF-B40F-7738-585ADDF50D74}"/>
          </ac:spMkLst>
        </pc:spChg>
        <pc:spChg chg="del mo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975156718" sldId="287"/>
            <ac:spMk id="5" creationId="{C9E185DF-5FFF-5C3F-5753-A455CB218336}"/>
          </ac:spMkLst>
        </pc:spChg>
        <pc:spChg chg="mod ord">
          <ac:chgData name="André Fischer" userId="9fc4f5de-eaf3-4d55-a963-50abf04d0fac" providerId="ADAL" clId="{17431F95-A88F-FF4F-8480-3C4651F55CE7}" dt="2024-03-05T13:36:52.161" v="40" actId="700"/>
          <ac:spMkLst>
            <pc:docMk/>
            <pc:sldMk cId="975156718" sldId="287"/>
            <ac:spMk id="6" creationId="{1EA0C4D8-9F62-88CB-06AA-443AE2A6B289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01.018" v="42" actId="700"/>
        <pc:sldMkLst>
          <pc:docMk/>
          <pc:sldMk cId="2514790114" sldId="288"/>
        </pc:sldMkLst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2514790114" sldId="288"/>
            <ac:spMk id="2" creationId="{FB2CA679-E234-E83F-DAB9-FE91DDF22419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2514790114" sldId="288"/>
            <ac:spMk id="3" creationId="{40643497-F2D6-44DA-0B05-E035B0F1F47B}"/>
          </ac:spMkLst>
        </pc:spChg>
        <pc:spChg chg="del mo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2514790114" sldId="288"/>
            <ac:spMk id="4" creationId="{A0B89CA7-1F03-F295-8D84-A523047E6863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2514790114" sldId="288"/>
            <ac:spMk id="5" creationId="{0754908D-ACAC-9C30-0F60-16112B444345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2514790114" sldId="288"/>
            <ac:spMk id="6" creationId="{13FF0F4B-AB48-D6D4-DDEF-9E210E6A2474}"/>
          </ac:spMkLst>
        </pc:spChg>
        <pc:picChg chg="mod ord">
          <ac:chgData name="André Fischer" userId="9fc4f5de-eaf3-4d55-a963-50abf04d0fac" providerId="ADAL" clId="{17431F95-A88F-FF4F-8480-3C4651F55CE7}" dt="2024-03-05T13:37:01.018" v="42" actId="700"/>
          <ac:picMkLst>
            <pc:docMk/>
            <pc:sldMk cId="2514790114" sldId="288"/>
            <ac:picMk id="18" creationId="{DF1EC8E9-8E0E-FC9F-A739-453E46CF434D}"/>
          </ac:picMkLst>
        </pc:picChg>
      </pc:sldChg>
      <pc:sldChg chg="addSp delSp modSp mod modClrScheme chgLayout">
        <pc:chgData name="André Fischer" userId="9fc4f5de-eaf3-4d55-a963-50abf04d0fac" providerId="ADAL" clId="{17431F95-A88F-FF4F-8480-3C4651F55CE7}" dt="2024-03-05T13:37:01.018" v="42" actId="700"/>
        <pc:sldMkLst>
          <pc:docMk/>
          <pc:sldMk cId="3080047682" sldId="289"/>
        </pc:sldMkLst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3080047682" sldId="289"/>
            <ac:spMk id="2" creationId="{FB2CA679-E234-E83F-DAB9-FE91DDF22419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3080047682" sldId="289"/>
            <ac:spMk id="3" creationId="{40643497-F2D6-44DA-0B05-E035B0F1F47B}"/>
          </ac:spMkLst>
        </pc:spChg>
        <pc:spChg chg="del 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3080047682" sldId="289"/>
            <ac:spMk id="4" creationId="{B5C013EB-B197-4F69-C792-99CB146E9520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3080047682" sldId="289"/>
            <ac:spMk id="5" creationId="{0754908D-ACAC-9C30-0F60-16112B444345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3080047682" sldId="289"/>
            <ac:spMk id="6" creationId="{A7101ADF-6F8B-83ED-0FF9-2BFBBBE3EE1D}"/>
          </ac:spMkLst>
        </pc:spChg>
        <pc:spChg chg="del mo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3080047682" sldId="289"/>
            <ac:spMk id="8" creationId="{8762573B-1363-6EA5-336D-0BE46BF820AE}"/>
          </ac:spMkLst>
        </pc:spChg>
        <pc:spChg chg="add 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3080047682" sldId="289"/>
            <ac:spMk id="10" creationId="{4F82E6C0-0A83-8435-7552-FAE07F0BA30D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01.018" v="42" actId="700"/>
        <pc:sldMkLst>
          <pc:docMk/>
          <pc:sldMk cId="1349976437" sldId="290"/>
        </pc:sldMkLst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1349976437" sldId="290"/>
            <ac:spMk id="2" creationId="{FB2CA679-E234-E83F-DAB9-FE91DDF22419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1349976437" sldId="290"/>
            <ac:spMk id="3" creationId="{40643497-F2D6-44DA-0B05-E035B0F1F47B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1349976437" sldId="290"/>
            <ac:spMk id="4" creationId="{ACC74B12-2E93-F514-6410-E6C5DE84FC1E}"/>
          </ac:spMkLst>
        </pc:spChg>
        <pc:spChg chg="mod or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1349976437" sldId="290"/>
            <ac:spMk id="5" creationId="{0754908D-ACAC-9C30-0F60-16112B444345}"/>
          </ac:spMkLst>
        </pc:spChg>
        <pc:spChg chg="del mod">
          <ac:chgData name="André Fischer" userId="9fc4f5de-eaf3-4d55-a963-50abf04d0fac" providerId="ADAL" clId="{17431F95-A88F-FF4F-8480-3C4651F55CE7}" dt="2024-03-05T13:37:01.018" v="42" actId="700"/>
          <ac:spMkLst>
            <pc:docMk/>
            <pc:sldMk cId="1349976437" sldId="290"/>
            <ac:spMk id="6" creationId="{65D639A2-5FE9-DF2E-1106-53CC56444D1C}"/>
          </ac:spMkLst>
        </pc:spChg>
        <pc:picChg chg="mod ord">
          <ac:chgData name="André Fischer" userId="9fc4f5de-eaf3-4d55-a963-50abf04d0fac" providerId="ADAL" clId="{17431F95-A88F-FF4F-8480-3C4651F55CE7}" dt="2024-03-05T13:37:01.018" v="42" actId="700"/>
          <ac:picMkLst>
            <pc:docMk/>
            <pc:sldMk cId="1349976437" sldId="290"/>
            <ac:picMk id="9" creationId="{0BE02B29-12A1-5583-9870-07F22D102D3E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07.160" v="43" actId="700"/>
        <pc:sldMkLst>
          <pc:docMk/>
          <pc:sldMk cId="3338358388" sldId="291"/>
        </pc:sldMkLst>
        <pc:spChg chg="mod ord">
          <ac:chgData name="André Fischer" userId="9fc4f5de-eaf3-4d55-a963-50abf04d0fac" providerId="ADAL" clId="{17431F95-A88F-FF4F-8480-3C4651F55CE7}" dt="2024-03-05T13:37:07.160" v="43" actId="700"/>
          <ac:spMkLst>
            <pc:docMk/>
            <pc:sldMk cId="3338358388" sldId="291"/>
            <ac:spMk id="2" creationId="{019899CE-6F7C-CF24-D338-16B372DE2E7E}"/>
          </ac:spMkLst>
        </pc:spChg>
        <pc:spChg chg="mod ord">
          <ac:chgData name="André Fischer" userId="9fc4f5de-eaf3-4d55-a963-50abf04d0fac" providerId="ADAL" clId="{17431F95-A88F-FF4F-8480-3C4651F55CE7}" dt="2024-03-05T13:37:07.160" v="43" actId="700"/>
          <ac:spMkLst>
            <pc:docMk/>
            <pc:sldMk cId="3338358388" sldId="291"/>
            <ac:spMk id="3" creationId="{557397FB-C527-C1CC-C5E1-2D03D192456D}"/>
          </ac:spMkLst>
        </pc:spChg>
        <pc:spChg chg="mod ord">
          <ac:chgData name="André Fischer" userId="9fc4f5de-eaf3-4d55-a963-50abf04d0fac" providerId="ADAL" clId="{17431F95-A88F-FF4F-8480-3C4651F55CE7}" dt="2024-03-05T13:37:07.160" v="43" actId="700"/>
          <ac:spMkLst>
            <pc:docMk/>
            <pc:sldMk cId="3338358388" sldId="291"/>
            <ac:spMk id="4" creationId="{C2611BC4-DF09-928B-5403-421F1A66ACC6}"/>
          </ac:spMkLst>
        </pc:spChg>
        <pc:spChg chg="del mod">
          <ac:chgData name="André Fischer" userId="9fc4f5de-eaf3-4d55-a963-50abf04d0fac" providerId="ADAL" clId="{17431F95-A88F-FF4F-8480-3C4651F55CE7}" dt="2024-03-05T13:37:07.160" v="43" actId="700"/>
          <ac:spMkLst>
            <pc:docMk/>
            <pc:sldMk cId="3338358388" sldId="291"/>
            <ac:spMk id="5" creationId="{6FEC502A-C45C-B062-8749-0C4039F06890}"/>
          </ac:spMkLst>
        </pc:spChg>
        <pc:spChg chg="mod ord">
          <ac:chgData name="André Fischer" userId="9fc4f5de-eaf3-4d55-a963-50abf04d0fac" providerId="ADAL" clId="{17431F95-A88F-FF4F-8480-3C4651F55CE7}" dt="2024-03-05T13:37:07.160" v="43" actId="700"/>
          <ac:spMkLst>
            <pc:docMk/>
            <pc:sldMk cId="3338358388" sldId="291"/>
            <ac:spMk id="6" creationId="{6C792676-CCA3-AE86-350B-A16A7CF6D368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18.502" v="44" actId="700"/>
        <pc:sldMkLst>
          <pc:docMk/>
          <pc:sldMk cId="1265525878" sldId="292"/>
        </pc:sldMkLst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265525878" sldId="292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265525878" sldId="292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265525878" sldId="292"/>
            <ac:spMk id="4" creationId="{C50ED07E-6035-82EB-1968-05F45C4FDAA8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265525878" sldId="292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265525878" sldId="292"/>
            <ac:spMk id="8" creationId="{CDBADE16-AF06-0649-88AF-0F0A3C6225D5}"/>
          </ac:spMkLst>
        </pc:spChg>
        <pc:picChg chg="mod ord">
          <ac:chgData name="André Fischer" userId="9fc4f5de-eaf3-4d55-a963-50abf04d0fac" providerId="ADAL" clId="{17431F95-A88F-FF4F-8480-3C4651F55CE7}" dt="2024-03-05T13:37:18.502" v="44" actId="700"/>
          <ac:picMkLst>
            <pc:docMk/>
            <pc:sldMk cId="1265525878" sldId="292"/>
            <ac:picMk id="6" creationId="{E4230461-2A61-CA94-0E53-A34A4F9E3177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18.502" v="44" actId="700"/>
        <pc:sldMkLst>
          <pc:docMk/>
          <pc:sldMk cId="1862325053" sldId="293"/>
        </pc:sldMkLst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862325053" sldId="293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862325053" sldId="293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862325053" sldId="293"/>
            <ac:spMk id="4" creationId="{15900086-E3E9-A248-4C6D-DB0D8F69F554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862325053" sldId="293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1862325053" sldId="293"/>
            <ac:spMk id="8" creationId="{673B2E76-E740-21BE-595F-1CD9ECD16D1A}"/>
          </ac:spMkLst>
        </pc:spChg>
        <pc:picChg chg="mod ord">
          <ac:chgData name="André Fischer" userId="9fc4f5de-eaf3-4d55-a963-50abf04d0fac" providerId="ADAL" clId="{17431F95-A88F-FF4F-8480-3C4651F55CE7}" dt="2024-03-05T13:37:18.502" v="44" actId="700"/>
          <ac:picMkLst>
            <pc:docMk/>
            <pc:sldMk cId="1862325053" sldId="293"/>
            <ac:picMk id="6" creationId="{96E0A4A6-7813-3B2A-4BD6-EDDC1CA98CAF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18.502" v="44" actId="700"/>
        <pc:sldMkLst>
          <pc:docMk/>
          <pc:sldMk cId="4121804303" sldId="294"/>
        </pc:sldMkLst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21804303" sldId="294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21804303" sldId="294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21804303" sldId="294"/>
            <ac:spMk id="4" creationId="{3B65A2CB-0617-1688-7E4B-D48383A99FB7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21804303" sldId="294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21804303" sldId="294"/>
            <ac:spMk id="8" creationId="{CED1BA71-383A-5068-5C0C-433E66735FF8}"/>
          </ac:spMkLst>
        </pc:spChg>
        <pc:picChg chg="mod ord">
          <ac:chgData name="André Fischer" userId="9fc4f5de-eaf3-4d55-a963-50abf04d0fac" providerId="ADAL" clId="{17431F95-A88F-FF4F-8480-3C4651F55CE7}" dt="2024-03-05T13:37:18.502" v="44" actId="700"/>
          <ac:picMkLst>
            <pc:docMk/>
            <pc:sldMk cId="4121804303" sldId="294"/>
            <ac:picMk id="6" creationId="{A6EE13A0-CA4E-89FB-0DFD-05D1E16D3865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18.502" v="44" actId="700"/>
        <pc:sldMkLst>
          <pc:docMk/>
          <pc:sldMk cId="4114092848" sldId="295"/>
        </pc:sldMkLst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14092848" sldId="295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14092848" sldId="295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14092848" sldId="295"/>
            <ac:spMk id="4" creationId="{21664224-CA9D-9D5D-B47E-1EEC32707139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14092848" sldId="295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114092848" sldId="295"/>
            <ac:spMk id="8" creationId="{C9DFB9D6-8ED8-50CA-DE07-6D58C747FDC4}"/>
          </ac:spMkLst>
        </pc:spChg>
        <pc:picChg chg="mod ord">
          <ac:chgData name="André Fischer" userId="9fc4f5de-eaf3-4d55-a963-50abf04d0fac" providerId="ADAL" clId="{17431F95-A88F-FF4F-8480-3C4651F55CE7}" dt="2024-03-05T13:37:18.502" v="44" actId="700"/>
          <ac:picMkLst>
            <pc:docMk/>
            <pc:sldMk cId="4114092848" sldId="295"/>
            <ac:picMk id="6" creationId="{BA5186F3-94AA-1EA7-F361-6099D7789C33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18.502" v="44" actId="700"/>
        <pc:sldMkLst>
          <pc:docMk/>
          <pc:sldMk cId="4229603883" sldId="296"/>
        </pc:sldMkLst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229603883" sldId="296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229603883" sldId="296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229603883" sldId="296"/>
            <ac:spMk id="4" creationId="{3CE44BD0-4245-8C79-D8B7-5CE984C4C313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229603883" sldId="296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18.502" v="44" actId="700"/>
          <ac:spMkLst>
            <pc:docMk/>
            <pc:sldMk cId="4229603883" sldId="296"/>
            <ac:spMk id="8" creationId="{3133B79A-2C99-B44C-B60D-9399617DA409}"/>
          </ac:spMkLst>
        </pc:spChg>
        <pc:picChg chg="mod ord">
          <ac:chgData name="André Fischer" userId="9fc4f5de-eaf3-4d55-a963-50abf04d0fac" providerId="ADAL" clId="{17431F95-A88F-FF4F-8480-3C4651F55CE7}" dt="2024-03-05T13:37:18.502" v="44" actId="700"/>
          <ac:picMkLst>
            <pc:docMk/>
            <pc:sldMk cId="4229603883" sldId="296"/>
            <ac:picMk id="6" creationId="{CEAC603B-4472-96EB-BDC8-D2EFFEE473A6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30.938" v="46" actId="27636"/>
        <pc:sldMkLst>
          <pc:docMk/>
          <pc:sldMk cId="3677175204" sldId="297"/>
        </pc:sldMkLst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3677175204" sldId="297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30.938" v="46" actId="27636"/>
          <ac:spMkLst>
            <pc:docMk/>
            <pc:sldMk cId="3677175204" sldId="297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3677175204" sldId="297"/>
            <ac:spMk id="4" creationId="{C82276A6-79E1-7766-207D-87B59AEE94D7}"/>
          </ac:spMkLst>
        </pc:spChg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3677175204" sldId="297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3677175204" sldId="297"/>
            <ac:spMk id="8" creationId="{95B9C34E-D6F5-075A-3BAD-4EC419772F47}"/>
          </ac:spMkLst>
        </pc:spChg>
        <pc:picChg chg="mod ord">
          <ac:chgData name="André Fischer" userId="9fc4f5de-eaf3-4d55-a963-50abf04d0fac" providerId="ADAL" clId="{17431F95-A88F-FF4F-8480-3C4651F55CE7}" dt="2024-03-05T13:37:30.911" v="45" actId="700"/>
          <ac:picMkLst>
            <pc:docMk/>
            <pc:sldMk cId="3677175204" sldId="297"/>
            <ac:picMk id="17" creationId="{23C71A5C-AC27-0346-FA98-5941B5D69847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30.911" v="45" actId="700"/>
        <pc:sldMkLst>
          <pc:docMk/>
          <pc:sldMk cId="1375004046" sldId="298"/>
        </pc:sldMkLst>
        <pc:spChg chg="del mo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1375004046" sldId="298"/>
            <ac:spMk id="2" creationId="{7BCE568E-5F6F-9C96-95D7-9E6E312E6C41}"/>
          </ac:spMkLst>
        </pc:spChg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1375004046" sldId="298"/>
            <ac:spMk id="3" creationId="{8D8A6FA0-642E-A8C9-C5A5-ECA370A26438}"/>
          </ac:spMkLst>
        </pc:spChg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1375004046" sldId="298"/>
            <ac:spMk id="4" creationId="{6874E8CC-7981-0CE0-BC97-01BF192D0A99}"/>
          </ac:spMkLst>
        </pc:spChg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1375004046" sldId="298"/>
            <ac:spMk id="6" creationId="{83096DA5-DD17-1B9A-72B2-EDF5E2DEB545}"/>
          </ac:spMkLst>
        </pc:spChg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1375004046" sldId="298"/>
            <ac:spMk id="7" creationId="{017AF5E8-3121-02A4-884C-773C8A68F2FB}"/>
          </ac:spMkLst>
        </pc:spChg>
        <pc:spChg chg="mod ord">
          <ac:chgData name="André Fischer" userId="9fc4f5de-eaf3-4d55-a963-50abf04d0fac" providerId="ADAL" clId="{17431F95-A88F-FF4F-8480-3C4651F55CE7}" dt="2024-03-05T13:37:30.911" v="45" actId="700"/>
          <ac:spMkLst>
            <pc:docMk/>
            <pc:sldMk cId="1375004046" sldId="298"/>
            <ac:spMk id="8" creationId="{31D1BDC0-3A44-D73D-2CF9-763EBDA4FC71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38.567" v="47" actId="700"/>
        <pc:sldMkLst>
          <pc:docMk/>
          <pc:sldMk cId="2420686025" sldId="299"/>
        </pc:sldMkLst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2420686025" sldId="299"/>
            <ac:spMk id="2" creationId="{0713587B-51A0-9DE1-C67B-540072CCA0F2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2420686025" sldId="299"/>
            <ac:spMk id="3" creationId="{1E4A3BE4-65EC-AEDD-05EA-3B48CECE28D3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2420686025" sldId="299"/>
            <ac:spMk id="4" creationId="{D574D6D3-7028-20EE-CAC5-70F3CCC708A1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2420686025" sldId="299"/>
            <ac:spMk id="28" creationId="{8874B770-5101-73AF-506B-7AA4437A17DE}"/>
          </ac:spMkLst>
        </pc:spChg>
        <pc:spChg chg="del mo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2420686025" sldId="299"/>
            <ac:spMk id="29" creationId="{4B720497-6A6C-033B-D13A-F88F2F0C0774}"/>
          </ac:spMkLst>
        </pc:spChg>
      </pc:sldChg>
      <pc:sldChg chg="addSp delSp modSp mod modClrScheme chgLayout">
        <pc:chgData name="André Fischer" userId="9fc4f5de-eaf3-4d55-a963-50abf04d0fac" providerId="ADAL" clId="{17431F95-A88F-FF4F-8480-3C4651F55CE7}" dt="2024-03-05T13:37:38.567" v="47" actId="700"/>
        <pc:sldMkLst>
          <pc:docMk/>
          <pc:sldMk cId="560194852" sldId="300"/>
        </pc:sldMkLst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560194852" sldId="300"/>
            <ac:spMk id="2" creationId="{B5FE2BE1-5EED-68DE-1572-8324AEE9888D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560194852" sldId="300"/>
            <ac:spMk id="3" creationId="{72385181-5E6B-5071-CDDA-0D29E3C8B21A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560194852" sldId="300"/>
            <ac:spMk id="4" creationId="{8B5078BE-7040-A20A-C902-C29DE6CA7763}"/>
          </ac:spMkLst>
        </pc:spChg>
        <pc:spChg chg="add 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560194852" sldId="300"/>
            <ac:spMk id="16" creationId="{C8F4FBB1-3FE3-FCF3-8D04-1C0F8253A084}"/>
          </ac:spMkLst>
        </pc:spChg>
        <pc:spChg chg="del 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560194852" sldId="300"/>
            <ac:spMk id="17" creationId="{11232640-AF18-4DD3-E952-C21ABD97CC59}"/>
          </ac:spMkLst>
        </pc:spChg>
        <pc:spChg chg="del mo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560194852" sldId="300"/>
            <ac:spMk id="18" creationId="{A3EEE791-5F18-75EB-0D62-D604A3607E73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38.567" v="47" actId="700"/>
        <pc:sldMkLst>
          <pc:docMk/>
          <pc:sldMk cId="3968955252" sldId="301"/>
        </pc:sldMkLst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3968955252" sldId="301"/>
            <ac:spMk id="2" creationId="{0713587B-51A0-9DE1-C67B-540072CCA0F2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3968955252" sldId="301"/>
            <ac:spMk id="3" creationId="{A7E5218B-7DC7-9AB1-ED78-C1D4010E2758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3968955252" sldId="301"/>
            <ac:spMk id="4" creationId="{D574D6D3-7028-20EE-CAC5-70F3CCC708A1}"/>
          </ac:spMkLst>
        </pc:spChg>
        <pc:spChg chg="del mo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3968955252" sldId="301"/>
            <ac:spMk id="6" creationId="{AE867A95-DAA1-C51D-0EF5-EB4C95528F4D}"/>
          </ac:spMkLst>
        </pc:spChg>
        <pc:spChg chg="mod ord">
          <ac:chgData name="André Fischer" userId="9fc4f5de-eaf3-4d55-a963-50abf04d0fac" providerId="ADAL" clId="{17431F95-A88F-FF4F-8480-3C4651F55CE7}" dt="2024-03-05T13:37:38.567" v="47" actId="700"/>
          <ac:spMkLst>
            <pc:docMk/>
            <pc:sldMk cId="3968955252" sldId="301"/>
            <ac:spMk id="7" creationId="{AB52C75B-D5EE-4E7E-263C-99D80157F57E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46.399" v="48" actId="700"/>
        <pc:sldMkLst>
          <pc:docMk/>
          <pc:sldMk cId="1873037915" sldId="302"/>
        </pc:sldMkLst>
        <pc:spChg chg="mod ord">
          <ac:chgData name="André Fischer" userId="9fc4f5de-eaf3-4d55-a963-50abf04d0fac" providerId="ADAL" clId="{17431F95-A88F-FF4F-8480-3C4651F55CE7}" dt="2024-03-05T13:37:46.399" v="48" actId="700"/>
          <ac:spMkLst>
            <pc:docMk/>
            <pc:sldMk cId="1873037915" sldId="302"/>
            <ac:spMk id="2" creationId="{BBFC11A3-E341-54D7-6118-1ADA3EC2BABF}"/>
          </ac:spMkLst>
        </pc:spChg>
        <pc:spChg chg="mod ord">
          <ac:chgData name="André Fischer" userId="9fc4f5de-eaf3-4d55-a963-50abf04d0fac" providerId="ADAL" clId="{17431F95-A88F-FF4F-8480-3C4651F55CE7}" dt="2024-03-05T13:37:46.399" v="48" actId="700"/>
          <ac:spMkLst>
            <pc:docMk/>
            <pc:sldMk cId="1873037915" sldId="302"/>
            <ac:spMk id="3" creationId="{3480CEE4-511A-DE24-7612-1408FA710C9E}"/>
          </ac:spMkLst>
        </pc:spChg>
        <pc:spChg chg="del mod">
          <ac:chgData name="André Fischer" userId="9fc4f5de-eaf3-4d55-a963-50abf04d0fac" providerId="ADAL" clId="{17431F95-A88F-FF4F-8480-3C4651F55CE7}" dt="2024-03-05T13:37:46.399" v="48" actId="700"/>
          <ac:spMkLst>
            <pc:docMk/>
            <pc:sldMk cId="1873037915" sldId="302"/>
            <ac:spMk id="4" creationId="{F6B3C012-1B11-521A-6AE4-0806FC8B1F27}"/>
          </ac:spMkLst>
        </pc:spChg>
        <pc:spChg chg="mod ord">
          <ac:chgData name="André Fischer" userId="9fc4f5de-eaf3-4d55-a963-50abf04d0fac" providerId="ADAL" clId="{17431F95-A88F-FF4F-8480-3C4651F55CE7}" dt="2024-03-05T13:37:46.399" v="48" actId="700"/>
          <ac:spMkLst>
            <pc:docMk/>
            <pc:sldMk cId="1873037915" sldId="302"/>
            <ac:spMk id="5" creationId="{667467AD-1922-DDE7-F9E6-C7BAC4BBFD62}"/>
          </ac:spMkLst>
        </pc:spChg>
        <pc:spChg chg="mod ord">
          <ac:chgData name="André Fischer" userId="9fc4f5de-eaf3-4d55-a963-50abf04d0fac" providerId="ADAL" clId="{17431F95-A88F-FF4F-8480-3C4651F55CE7}" dt="2024-03-05T13:37:46.399" v="48" actId="700"/>
          <ac:spMkLst>
            <pc:docMk/>
            <pc:sldMk cId="1873037915" sldId="302"/>
            <ac:spMk id="6" creationId="{D3261624-2E06-11CC-96EE-F77D61B05C6B}"/>
          </ac:spMkLst>
        </pc:spChg>
        <pc:picChg chg="mod ord">
          <ac:chgData name="André Fischer" userId="9fc4f5de-eaf3-4d55-a963-50abf04d0fac" providerId="ADAL" clId="{17431F95-A88F-FF4F-8480-3C4651F55CE7}" dt="2024-03-05T13:37:46.399" v="48" actId="700"/>
          <ac:picMkLst>
            <pc:docMk/>
            <pc:sldMk cId="1873037915" sldId="302"/>
            <ac:picMk id="10" creationId="{EFBDB64A-B2AF-9A8E-3158-679403A233BD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51.854" v="49" actId="700"/>
        <pc:sldMkLst>
          <pc:docMk/>
          <pc:sldMk cId="1561999407" sldId="303"/>
        </pc:sldMkLst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1561999407" sldId="303"/>
            <ac:spMk id="2" creationId="{6359E8F2-1A43-2A77-13DC-F769C211B065}"/>
          </ac:spMkLst>
        </pc:spChg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1561999407" sldId="303"/>
            <ac:spMk id="3" creationId="{E19DAC21-BEDA-7135-A754-DCD878BCCCA5}"/>
          </ac:spMkLst>
        </pc:spChg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1561999407" sldId="303"/>
            <ac:spMk id="4" creationId="{3B2BC874-DCB4-07E9-A648-5BFA6FAF54BC}"/>
          </ac:spMkLst>
        </pc:spChg>
        <pc:spChg chg="del mo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1561999407" sldId="303"/>
            <ac:spMk id="5" creationId="{606F2B0E-334C-8F77-72C2-2AFB04E1F257}"/>
          </ac:spMkLst>
        </pc:spChg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1561999407" sldId="303"/>
            <ac:spMk id="6" creationId="{F780403A-9654-C823-6069-8FB489BD5DA9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51.854" v="49" actId="700"/>
        <pc:sldMkLst>
          <pc:docMk/>
          <pc:sldMk cId="3013126065" sldId="304"/>
        </pc:sldMkLst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3013126065" sldId="304"/>
            <ac:spMk id="2" creationId="{82BD8B0E-1B02-3C13-00E5-4333F3B2EC4B}"/>
          </ac:spMkLst>
        </pc:spChg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3013126065" sldId="304"/>
            <ac:spMk id="3" creationId="{14DFBA42-D4CF-912A-48D5-6383D186506F}"/>
          </ac:spMkLst>
        </pc:spChg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3013126065" sldId="304"/>
            <ac:spMk id="4" creationId="{B74E23A8-A9D0-4F85-B54A-A80060B5287B}"/>
          </ac:spMkLst>
        </pc:spChg>
        <pc:spChg chg="del mo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3013126065" sldId="304"/>
            <ac:spMk id="5" creationId="{59DC0E1F-26F8-1921-634A-8A1A154159AE}"/>
          </ac:spMkLst>
        </pc:spChg>
        <pc:spChg chg="mod ord">
          <ac:chgData name="André Fischer" userId="9fc4f5de-eaf3-4d55-a963-50abf04d0fac" providerId="ADAL" clId="{17431F95-A88F-FF4F-8480-3C4651F55CE7}" dt="2024-03-05T13:37:51.854" v="49" actId="700"/>
          <ac:spMkLst>
            <pc:docMk/>
            <pc:sldMk cId="3013126065" sldId="304"/>
            <ac:spMk id="6" creationId="{8705B597-C3C7-B625-14A0-36F0AFF2D5ED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7:56.617" v="50" actId="700"/>
        <pc:sldMkLst>
          <pc:docMk/>
          <pc:sldMk cId="129516070" sldId="306"/>
        </pc:sldMkLst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29516070" sldId="306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29516070" sldId="306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29516070" sldId="306"/>
            <ac:spMk id="4" creationId="{021B0CCB-9B3F-FE47-BCAA-09F499ACF89C}"/>
          </ac:spMkLst>
        </pc:spChg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29516070" sldId="306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29516070" sldId="306"/>
            <ac:spMk id="6" creationId="{556FC631-176B-5A58-D793-7689AF62E234}"/>
          </ac:spMkLst>
        </pc:spChg>
        <pc:picChg chg="mod ord">
          <ac:chgData name="André Fischer" userId="9fc4f5de-eaf3-4d55-a963-50abf04d0fac" providerId="ADAL" clId="{17431F95-A88F-FF4F-8480-3C4651F55CE7}" dt="2024-03-05T13:37:56.617" v="50" actId="700"/>
          <ac:picMkLst>
            <pc:docMk/>
            <pc:sldMk cId="129516070" sldId="306"/>
            <ac:picMk id="10" creationId="{632694E3-F5EF-EDA3-1D1F-57526244B5AD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7:56.617" v="50" actId="700"/>
        <pc:sldMkLst>
          <pc:docMk/>
          <pc:sldMk cId="1091560030" sldId="307"/>
        </pc:sldMkLst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091560030" sldId="307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091560030" sldId="307"/>
            <ac:spMk id="3" creationId="{8802C535-38F4-A273-3279-EB55691312F3}"/>
          </ac:spMkLst>
        </pc:spChg>
        <pc:spChg chg="del mo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091560030" sldId="307"/>
            <ac:spMk id="4" creationId="{40F10EE1-E3A6-6E4A-9F29-E551CB65A2BA}"/>
          </ac:spMkLst>
        </pc:spChg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091560030" sldId="307"/>
            <ac:spMk id="5" creationId="{19DA1EA4-3E4E-D667-6E30-DAAC049F6B8C}"/>
          </ac:spMkLst>
        </pc:spChg>
        <pc:spChg chg="mod ord">
          <ac:chgData name="André Fischer" userId="9fc4f5de-eaf3-4d55-a963-50abf04d0fac" providerId="ADAL" clId="{17431F95-A88F-FF4F-8480-3C4651F55CE7}" dt="2024-03-05T13:37:56.617" v="50" actId="700"/>
          <ac:spMkLst>
            <pc:docMk/>
            <pc:sldMk cId="1091560030" sldId="307"/>
            <ac:spMk id="6" creationId="{6732F4DA-DFCA-51EF-06E6-B3798833A2B7}"/>
          </ac:spMkLst>
        </pc:spChg>
        <pc:picChg chg="mod ord">
          <ac:chgData name="André Fischer" userId="9fc4f5de-eaf3-4d55-a963-50abf04d0fac" providerId="ADAL" clId="{17431F95-A88F-FF4F-8480-3C4651F55CE7}" dt="2024-03-05T13:37:56.617" v="50" actId="700"/>
          <ac:picMkLst>
            <pc:docMk/>
            <pc:sldMk cId="1091560030" sldId="307"/>
            <ac:picMk id="8" creationId="{EE86DA6E-EF8C-7054-E08F-D8B325C523C4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8:06.997" v="51" actId="700"/>
        <pc:sldMkLst>
          <pc:docMk/>
          <pc:sldMk cId="2287475253" sldId="308"/>
        </pc:sldMkLst>
        <pc:spChg chg="mod ord">
          <ac:chgData name="André Fischer" userId="9fc4f5de-eaf3-4d55-a963-50abf04d0fac" providerId="ADAL" clId="{17431F95-A88F-FF4F-8480-3C4651F55CE7}" dt="2024-03-05T13:38:06.997" v="51" actId="700"/>
          <ac:spMkLst>
            <pc:docMk/>
            <pc:sldMk cId="2287475253" sldId="308"/>
            <ac:spMk id="2" creationId="{82BD8B0E-1B02-3C13-00E5-4333F3B2EC4B}"/>
          </ac:spMkLst>
        </pc:spChg>
        <pc:spChg chg="mod ord">
          <ac:chgData name="André Fischer" userId="9fc4f5de-eaf3-4d55-a963-50abf04d0fac" providerId="ADAL" clId="{17431F95-A88F-FF4F-8480-3C4651F55CE7}" dt="2024-03-05T13:38:06.997" v="51" actId="700"/>
          <ac:spMkLst>
            <pc:docMk/>
            <pc:sldMk cId="2287475253" sldId="308"/>
            <ac:spMk id="3" creationId="{14DFBA42-D4CF-912A-48D5-6383D186506F}"/>
          </ac:spMkLst>
        </pc:spChg>
        <pc:spChg chg="mod ord">
          <ac:chgData name="André Fischer" userId="9fc4f5de-eaf3-4d55-a963-50abf04d0fac" providerId="ADAL" clId="{17431F95-A88F-FF4F-8480-3C4651F55CE7}" dt="2024-03-05T13:38:06.997" v="51" actId="700"/>
          <ac:spMkLst>
            <pc:docMk/>
            <pc:sldMk cId="2287475253" sldId="308"/>
            <ac:spMk id="4" creationId="{B74E23A8-A9D0-4F85-B54A-A80060B5287B}"/>
          </ac:spMkLst>
        </pc:spChg>
        <pc:spChg chg="del mod">
          <ac:chgData name="André Fischer" userId="9fc4f5de-eaf3-4d55-a963-50abf04d0fac" providerId="ADAL" clId="{17431F95-A88F-FF4F-8480-3C4651F55CE7}" dt="2024-03-05T13:38:06.997" v="51" actId="700"/>
          <ac:spMkLst>
            <pc:docMk/>
            <pc:sldMk cId="2287475253" sldId="308"/>
            <ac:spMk id="5" creationId="{883DF287-B397-D8D4-E16B-7C0332860931}"/>
          </ac:spMkLst>
        </pc:spChg>
        <pc:spChg chg="mod ord">
          <ac:chgData name="André Fischer" userId="9fc4f5de-eaf3-4d55-a963-50abf04d0fac" providerId="ADAL" clId="{17431F95-A88F-FF4F-8480-3C4651F55CE7}" dt="2024-03-05T13:38:06.997" v="51" actId="700"/>
          <ac:spMkLst>
            <pc:docMk/>
            <pc:sldMk cId="2287475253" sldId="308"/>
            <ac:spMk id="6" creationId="{7372DD09-94E8-BEF7-6C8C-FF59856E36ED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8:13.182" v="52" actId="700"/>
        <pc:sldMkLst>
          <pc:docMk/>
          <pc:sldMk cId="2224020265" sldId="309"/>
        </pc:sldMkLst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2224020265" sldId="309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2224020265" sldId="309"/>
            <ac:spMk id="3" creationId="{8802C535-38F4-A273-3279-EB55691312F3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2224020265" sldId="309"/>
            <ac:spMk id="4" creationId="{2FBB11B1-34D0-00FD-11E7-39EDB2911FD7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2224020265" sldId="309"/>
            <ac:spMk id="5" creationId="{19DA1EA4-3E4E-D667-6E30-DAAC049F6B8C}"/>
          </ac:spMkLst>
        </pc:spChg>
        <pc:spChg chg="del mo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2224020265" sldId="309"/>
            <ac:spMk id="6" creationId="{7954675B-828C-CB55-1D10-AEA8C7FC9691}"/>
          </ac:spMkLst>
        </pc:spChg>
        <pc:picChg chg="mod ord">
          <ac:chgData name="André Fischer" userId="9fc4f5de-eaf3-4d55-a963-50abf04d0fac" providerId="ADAL" clId="{17431F95-A88F-FF4F-8480-3C4651F55CE7}" dt="2024-03-05T13:38:13.182" v="52" actId="700"/>
          <ac:picMkLst>
            <pc:docMk/>
            <pc:sldMk cId="2224020265" sldId="309"/>
            <ac:picMk id="8" creationId="{0ECEB5E9-BD4E-105C-4B4C-BEDE51D7F297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8:13.182" v="52" actId="700"/>
        <pc:sldMkLst>
          <pc:docMk/>
          <pc:sldMk cId="463916587" sldId="310"/>
        </pc:sldMkLst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463916587" sldId="310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463916587" sldId="310"/>
            <ac:spMk id="3" creationId="{8802C535-38F4-A273-3279-EB55691312F3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463916587" sldId="310"/>
            <ac:spMk id="4" creationId="{2F3A16B0-FA10-FCC1-C3CD-E244E7143E1E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463916587" sldId="310"/>
            <ac:spMk id="5" creationId="{19DA1EA4-3E4E-D667-6E30-DAAC049F6B8C}"/>
          </ac:spMkLst>
        </pc:spChg>
        <pc:spChg chg="del mo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463916587" sldId="310"/>
            <ac:spMk id="6" creationId="{49C44BCA-8C86-6AC6-E8FD-0F499348F9A6}"/>
          </ac:spMkLst>
        </pc:spChg>
        <pc:picChg chg="mod ord">
          <ac:chgData name="André Fischer" userId="9fc4f5de-eaf3-4d55-a963-50abf04d0fac" providerId="ADAL" clId="{17431F95-A88F-FF4F-8480-3C4651F55CE7}" dt="2024-03-05T13:38:13.182" v="52" actId="700"/>
          <ac:picMkLst>
            <pc:docMk/>
            <pc:sldMk cId="463916587" sldId="310"/>
            <ac:picMk id="7" creationId="{B98B4190-D1B1-942C-2635-028D9F7E4F99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8:13.182" v="52" actId="700"/>
        <pc:sldMkLst>
          <pc:docMk/>
          <pc:sldMk cId="1561652432" sldId="311"/>
        </pc:sldMkLst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1561652432" sldId="311"/>
            <ac:spMk id="2" creationId="{329FBDC6-146A-17FF-9D61-5E0CB109E73D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1561652432" sldId="311"/>
            <ac:spMk id="3" creationId="{8802C535-38F4-A273-3279-EB55691312F3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1561652432" sldId="311"/>
            <ac:spMk id="4" creationId="{EAB04B57-2286-3C58-F841-89E3C4707E07}"/>
          </ac:spMkLst>
        </pc:spChg>
        <pc:spChg chg="mod or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1561652432" sldId="311"/>
            <ac:spMk id="5" creationId="{19DA1EA4-3E4E-D667-6E30-DAAC049F6B8C}"/>
          </ac:spMkLst>
        </pc:spChg>
        <pc:spChg chg="del mod">
          <ac:chgData name="André Fischer" userId="9fc4f5de-eaf3-4d55-a963-50abf04d0fac" providerId="ADAL" clId="{17431F95-A88F-FF4F-8480-3C4651F55CE7}" dt="2024-03-05T13:38:13.182" v="52" actId="700"/>
          <ac:spMkLst>
            <pc:docMk/>
            <pc:sldMk cId="1561652432" sldId="311"/>
            <ac:spMk id="6" creationId="{7DD1BC6F-A251-BC3A-93AB-33CEC848453B}"/>
          </ac:spMkLst>
        </pc:spChg>
        <pc:picChg chg="mod ord">
          <ac:chgData name="André Fischer" userId="9fc4f5de-eaf3-4d55-a963-50abf04d0fac" providerId="ADAL" clId="{17431F95-A88F-FF4F-8480-3C4651F55CE7}" dt="2024-03-05T13:38:13.182" v="52" actId="700"/>
          <ac:picMkLst>
            <pc:docMk/>
            <pc:sldMk cId="1561652432" sldId="311"/>
            <ac:picMk id="8" creationId="{CDD9907D-E334-A29C-48C0-8133A67DE558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8:23.881" v="54" actId="700"/>
        <pc:sldMkLst>
          <pc:docMk/>
          <pc:sldMk cId="1030686672" sldId="312"/>
        </pc:sldMkLst>
        <pc:spChg chg="mod ord">
          <ac:chgData name="André Fischer" userId="9fc4f5de-eaf3-4d55-a963-50abf04d0fac" providerId="ADAL" clId="{17431F95-A88F-FF4F-8480-3C4651F55CE7}" dt="2024-03-05T13:38:23.881" v="54" actId="700"/>
          <ac:spMkLst>
            <pc:docMk/>
            <pc:sldMk cId="1030686672" sldId="312"/>
            <ac:spMk id="2" creationId="{F3119BF9-2F67-1DB9-DDC5-363A0E1DDB36}"/>
          </ac:spMkLst>
        </pc:spChg>
        <pc:spChg chg="mod ord">
          <ac:chgData name="André Fischer" userId="9fc4f5de-eaf3-4d55-a963-50abf04d0fac" providerId="ADAL" clId="{17431F95-A88F-FF4F-8480-3C4651F55CE7}" dt="2024-03-05T13:38:23.881" v="54" actId="700"/>
          <ac:spMkLst>
            <pc:docMk/>
            <pc:sldMk cId="1030686672" sldId="312"/>
            <ac:spMk id="3" creationId="{20AEA2D9-93C1-1977-13C0-4B45CC60EBE2}"/>
          </ac:spMkLst>
        </pc:spChg>
        <pc:spChg chg="mod ord">
          <ac:chgData name="André Fischer" userId="9fc4f5de-eaf3-4d55-a963-50abf04d0fac" providerId="ADAL" clId="{17431F95-A88F-FF4F-8480-3C4651F55CE7}" dt="2024-03-05T13:38:23.881" v="54" actId="700"/>
          <ac:spMkLst>
            <pc:docMk/>
            <pc:sldMk cId="1030686672" sldId="312"/>
            <ac:spMk id="4" creationId="{7B2EA76D-1F0F-E161-280B-4B737BE800DC}"/>
          </ac:spMkLst>
        </pc:spChg>
        <pc:spChg chg="del mod">
          <ac:chgData name="André Fischer" userId="9fc4f5de-eaf3-4d55-a963-50abf04d0fac" providerId="ADAL" clId="{17431F95-A88F-FF4F-8480-3C4651F55CE7}" dt="2024-03-05T13:38:23.881" v="54" actId="700"/>
          <ac:spMkLst>
            <pc:docMk/>
            <pc:sldMk cId="1030686672" sldId="312"/>
            <ac:spMk id="5" creationId="{53A20CDE-056C-BFB5-704A-59A528A33C9C}"/>
          </ac:spMkLst>
        </pc:spChg>
        <pc:spChg chg="mod ord">
          <ac:chgData name="André Fischer" userId="9fc4f5de-eaf3-4d55-a963-50abf04d0fac" providerId="ADAL" clId="{17431F95-A88F-FF4F-8480-3C4651F55CE7}" dt="2024-03-05T13:38:23.881" v="54" actId="700"/>
          <ac:spMkLst>
            <pc:docMk/>
            <pc:sldMk cId="1030686672" sldId="312"/>
            <ac:spMk id="6" creationId="{1F40F8C6-1E42-320B-CCB9-A0691DA529B6}"/>
          </ac:spMkLst>
        </pc:spChg>
      </pc:sldChg>
      <pc:sldChg chg="delSp modSp mod modClrScheme chgLayout">
        <pc:chgData name="André Fischer" userId="9fc4f5de-eaf3-4d55-a963-50abf04d0fac" providerId="ADAL" clId="{17431F95-A88F-FF4F-8480-3C4651F55CE7}" dt="2024-03-05T13:38:19.265" v="53" actId="700"/>
        <pc:sldMkLst>
          <pc:docMk/>
          <pc:sldMk cId="4189121785" sldId="313"/>
        </pc:sldMkLst>
        <pc:spChg chg="mod or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4189121785" sldId="313"/>
            <ac:spMk id="2" creationId="{F81FEE55-FE98-A7DA-DEA2-9ECD15DE470F}"/>
          </ac:spMkLst>
        </pc:spChg>
        <pc:spChg chg="del mo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4189121785" sldId="313"/>
            <ac:spMk id="3" creationId="{1117B1C9-4AFD-BCE9-1205-659D1597D1C7}"/>
          </ac:spMkLst>
        </pc:spChg>
        <pc:spChg chg="mod or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4189121785" sldId="313"/>
            <ac:spMk id="5" creationId="{BCD5DA3E-B071-EB7E-8379-CC9C680D475C}"/>
          </ac:spMkLst>
        </pc:spChg>
        <pc:spChg chg="mod or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4189121785" sldId="313"/>
            <ac:spMk id="8" creationId="{95A79E9E-DA98-E179-D2BB-402864A92552}"/>
          </ac:spMkLst>
        </pc:spChg>
        <pc:picChg chg="mod ord">
          <ac:chgData name="André Fischer" userId="9fc4f5de-eaf3-4d55-a963-50abf04d0fac" providerId="ADAL" clId="{17431F95-A88F-FF4F-8480-3C4651F55CE7}" dt="2024-03-05T13:38:19.265" v="53" actId="700"/>
          <ac:picMkLst>
            <pc:docMk/>
            <pc:sldMk cId="4189121785" sldId="313"/>
            <ac:picMk id="6" creationId="{6F5B22F5-DCAB-8D1A-B2C4-4FE51725BF99}"/>
          </ac:picMkLst>
        </pc:picChg>
        <pc:picChg chg="mod ord">
          <ac:chgData name="André Fischer" userId="9fc4f5de-eaf3-4d55-a963-50abf04d0fac" providerId="ADAL" clId="{17431F95-A88F-FF4F-8480-3C4651F55CE7}" dt="2024-03-05T13:38:19.265" v="53" actId="700"/>
          <ac:picMkLst>
            <pc:docMk/>
            <pc:sldMk cId="4189121785" sldId="313"/>
            <ac:picMk id="7" creationId="{F88CDDDA-C6C9-98CB-AE36-71A31BEF5AE7}"/>
          </ac:picMkLst>
        </pc:picChg>
      </pc:sldChg>
      <pc:sldChg chg="delSp modSp mod modClrScheme chgLayout">
        <pc:chgData name="André Fischer" userId="9fc4f5de-eaf3-4d55-a963-50abf04d0fac" providerId="ADAL" clId="{17431F95-A88F-FF4F-8480-3C4651F55CE7}" dt="2024-03-05T13:38:19.265" v="53" actId="700"/>
        <pc:sldMkLst>
          <pc:docMk/>
          <pc:sldMk cId="3380144721" sldId="314"/>
        </pc:sldMkLst>
        <pc:spChg chg="mod or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3380144721" sldId="314"/>
            <ac:spMk id="2" creationId="{F81FEE55-FE98-A7DA-DEA2-9ECD15DE470F}"/>
          </ac:spMkLst>
        </pc:spChg>
        <pc:spChg chg="del mo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3380144721" sldId="314"/>
            <ac:spMk id="3" creationId="{FC8C1C0D-A50A-2960-0DED-94CD89FEE21A}"/>
          </ac:spMkLst>
        </pc:spChg>
        <pc:spChg chg="mod or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3380144721" sldId="314"/>
            <ac:spMk id="5" creationId="{BCD5DA3E-B071-EB7E-8379-CC9C680D475C}"/>
          </ac:spMkLst>
        </pc:spChg>
        <pc:spChg chg="mod ord">
          <ac:chgData name="André Fischer" userId="9fc4f5de-eaf3-4d55-a963-50abf04d0fac" providerId="ADAL" clId="{17431F95-A88F-FF4F-8480-3C4651F55CE7}" dt="2024-03-05T13:38:19.265" v="53" actId="700"/>
          <ac:spMkLst>
            <pc:docMk/>
            <pc:sldMk cId="3380144721" sldId="314"/>
            <ac:spMk id="6" creationId="{A4D1FF11-E7BF-BE18-87F8-A86E7D1134C1}"/>
          </ac:spMkLst>
        </pc:spChg>
        <pc:picChg chg="mod ord">
          <ac:chgData name="André Fischer" userId="9fc4f5de-eaf3-4d55-a963-50abf04d0fac" providerId="ADAL" clId="{17431F95-A88F-FF4F-8480-3C4651F55CE7}" dt="2024-03-05T13:38:19.265" v="53" actId="700"/>
          <ac:picMkLst>
            <pc:docMk/>
            <pc:sldMk cId="3380144721" sldId="314"/>
            <ac:picMk id="8" creationId="{FE2E97B4-D230-8650-BBCB-79C3BE2D3E5F}"/>
          </ac:picMkLst>
        </pc:picChg>
        <pc:picChg chg="mod ord">
          <ac:chgData name="André Fischer" userId="9fc4f5de-eaf3-4d55-a963-50abf04d0fac" providerId="ADAL" clId="{17431F95-A88F-FF4F-8480-3C4651F55CE7}" dt="2024-03-05T13:38:19.265" v="53" actId="700"/>
          <ac:picMkLst>
            <pc:docMk/>
            <pc:sldMk cId="3380144721" sldId="314"/>
            <ac:picMk id="11" creationId="{CEF026EF-B67A-78C1-F835-9CA8033ECCD7}"/>
          </ac:picMkLst>
        </pc:picChg>
      </pc:sldChg>
      <pc:sldChg chg="addSp delSp modSp mod chgLayout">
        <pc:chgData name="André Fischer" userId="9fc4f5de-eaf3-4d55-a963-50abf04d0fac" providerId="ADAL" clId="{17431F95-A88F-FF4F-8480-3C4651F55CE7}" dt="2024-03-05T13:38:37.597" v="58" actId="478"/>
        <pc:sldMkLst>
          <pc:docMk/>
          <pc:sldMk cId="204045135" sldId="328"/>
        </pc:sldMkLst>
        <pc:spChg chg="add mod ord">
          <ac:chgData name="André Fischer" userId="9fc4f5de-eaf3-4d55-a963-50abf04d0fac" providerId="ADAL" clId="{17431F95-A88F-FF4F-8480-3C4651F55CE7}" dt="2024-03-05T13:36:41.370" v="35" actId="700"/>
          <ac:spMkLst>
            <pc:docMk/>
            <pc:sldMk cId="204045135" sldId="328"/>
            <ac:spMk id="2" creationId="{898F10BF-C9F2-4830-DE12-7D77F87474B8}"/>
          </ac:spMkLst>
        </pc:spChg>
        <pc:spChg chg="mod ord">
          <ac:chgData name="André Fischer" userId="9fc4f5de-eaf3-4d55-a963-50abf04d0fac" providerId="ADAL" clId="{17431F95-A88F-FF4F-8480-3C4651F55CE7}" dt="2024-03-05T13:36:41.401" v="36" actId="27636"/>
          <ac:spMkLst>
            <pc:docMk/>
            <pc:sldMk cId="204045135" sldId="328"/>
            <ac:spMk id="5" creationId="{31C71C2D-4B2C-B5EF-9B94-3C801A3EC210}"/>
          </ac:spMkLst>
        </pc:spChg>
        <pc:spChg chg="mod ord">
          <ac:chgData name="André Fischer" userId="9fc4f5de-eaf3-4d55-a963-50abf04d0fac" providerId="ADAL" clId="{17431F95-A88F-FF4F-8480-3C4651F55CE7}" dt="2024-03-05T13:36:41.370" v="35" actId="700"/>
          <ac:spMkLst>
            <pc:docMk/>
            <pc:sldMk cId="204045135" sldId="328"/>
            <ac:spMk id="7" creationId="{D4FB4A08-3041-5F64-3A39-1DBD070EA36E}"/>
          </ac:spMkLst>
        </pc:spChg>
        <pc:spChg chg="mod ord">
          <ac:chgData name="André Fischer" userId="9fc4f5de-eaf3-4d55-a963-50abf04d0fac" providerId="ADAL" clId="{17431F95-A88F-FF4F-8480-3C4651F55CE7}" dt="2024-03-05T13:36:41.370" v="35" actId="700"/>
          <ac:spMkLst>
            <pc:docMk/>
            <pc:sldMk cId="204045135" sldId="328"/>
            <ac:spMk id="8" creationId="{748E7E8D-24A9-E3C2-80DB-1935EFA565F1}"/>
          </ac:spMkLst>
        </pc:spChg>
        <pc:spChg chg="del mod">
          <ac:chgData name="André Fischer" userId="9fc4f5de-eaf3-4d55-a963-50abf04d0fac" providerId="ADAL" clId="{17431F95-A88F-FF4F-8480-3C4651F55CE7}" dt="2024-03-05T13:36:41.370" v="35" actId="700"/>
          <ac:spMkLst>
            <pc:docMk/>
            <pc:sldMk cId="204045135" sldId="328"/>
            <ac:spMk id="9" creationId="{0353A606-EC14-B38B-9BD7-C7F87229B687}"/>
          </ac:spMkLst>
        </pc:spChg>
        <pc:spChg chg="del mod ord">
          <ac:chgData name="André Fischer" userId="9fc4f5de-eaf3-4d55-a963-50abf04d0fac" providerId="ADAL" clId="{17431F95-A88F-FF4F-8480-3C4651F55CE7}" dt="2024-03-05T13:36:41.370" v="35" actId="700"/>
          <ac:spMkLst>
            <pc:docMk/>
            <pc:sldMk cId="204045135" sldId="328"/>
            <ac:spMk id="10" creationId="{A1C347FC-0146-9B1A-9F75-096F2ACE9EFD}"/>
          </ac:spMkLst>
        </pc:spChg>
        <pc:spChg chg="del">
          <ac:chgData name="André Fischer" userId="9fc4f5de-eaf3-4d55-a963-50abf04d0fac" providerId="ADAL" clId="{17431F95-A88F-FF4F-8480-3C4651F55CE7}" dt="2024-03-05T13:38:37.597" v="58" actId="478"/>
          <ac:spMkLst>
            <pc:docMk/>
            <pc:sldMk cId="204045135" sldId="328"/>
            <ac:spMk id="11" creationId="{5060B433-F4DB-2729-1190-EF52A3434145}"/>
          </ac:spMkLst>
        </pc:spChg>
      </pc:sldChg>
      <pc:sldMasterChg chg="modSldLayout">
        <pc:chgData name="André Fischer" userId="9fc4f5de-eaf3-4d55-a963-50abf04d0fac" providerId="ADAL" clId="{17431F95-A88F-FF4F-8480-3C4651F55CE7}" dt="2024-03-05T13:36:36.776" v="0"/>
        <pc:sldMasterMkLst>
          <pc:docMk/>
          <pc:sldMasterMk cId="2422986689" sldId="2147483711"/>
        </pc:sldMasterMkLst>
        <pc:sldLayoutChg chg="delSp">
          <pc:chgData name="André Fischer" userId="9fc4f5de-eaf3-4d55-a963-50abf04d0fac" providerId="ADAL" clId="{17431F95-A88F-FF4F-8480-3C4651F55CE7}" dt="2024-03-05T13:36:36.776" v="0"/>
          <pc:sldLayoutMkLst>
            <pc:docMk/>
            <pc:sldMasterMk cId="2422986689" sldId="2147483711"/>
            <pc:sldLayoutMk cId="1052103573" sldId="2147483748"/>
          </pc:sldLayoutMkLst>
          <pc:picChg chg="del">
            <ac:chgData name="André Fischer" userId="9fc4f5de-eaf3-4d55-a963-50abf04d0fac" providerId="ADAL" clId="{17431F95-A88F-FF4F-8480-3C4651F55CE7}" dt="2024-03-05T13:36:36.776" v="0"/>
            <ac:picMkLst>
              <pc:docMk/>
              <pc:sldMasterMk cId="2422986689" sldId="2147483711"/>
              <pc:sldLayoutMk cId="1052103573" sldId="2147483748"/>
              <ac:picMk id="5" creationId="{3A6A1BF7-FA5E-A6C0-EC61-481DE4BD0E47}"/>
            </ac:picMkLst>
          </pc:picChg>
        </pc:sldLayoutChg>
        <pc:sldLayoutChg chg="delSp">
          <pc:chgData name="André Fischer" userId="9fc4f5de-eaf3-4d55-a963-50abf04d0fac" providerId="ADAL" clId="{17431F95-A88F-FF4F-8480-3C4651F55CE7}" dt="2024-03-05T13:36:36.776" v="0"/>
          <pc:sldLayoutMkLst>
            <pc:docMk/>
            <pc:sldMasterMk cId="2422986689" sldId="2147483711"/>
            <pc:sldLayoutMk cId="3280057081" sldId="2147483749"/>
          </pc:sldLayoutMkLst>
          <pc:spChg chg="del">
            <ac:chgData name="André Fischer" userId="9fc4f5de-eaf3-4d55-a963-50abf04d0fac" providerId="ADAL" clId="{17431F95-A88F-FF4F-8480-3C4651F55CE7}" dt="2024-03-05T13:36:36.776" v="0"/>
            <ac:spMkLst>
              <pc:docMk/>
              <pc:sldMasterMk cId="2422986689" sldId="2147483711"/>
              <pc:sldLayoutMk cId="3280057081" sldId="2147483749"/>
              <ac:spMk id="9" creationId="{5BF9DFD1-1A65-8AE3-BDA3-E9D8066068F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26.03.24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26.03.24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4875" y="2944800"/>
            <a:ext cx="1573200" cy="157320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7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6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4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E3F4C6-372D-5A4E-9A21-30EFFA2D4931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41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15.02.2024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3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22" y="2944244"/>
            <a:ext cx="1977441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6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4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2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1B5A35-D8E0-8E45-BA8D-C07ACED91439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39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15.02.2024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9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1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3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25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7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281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699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89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6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6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0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779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7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5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380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5457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883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22" y="2944244"/>
            <a:ext cx="1977441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6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4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2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542D8-2A92-D349-82DC-1B090AAFE2C7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39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15.02.2024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1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3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9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7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255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699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894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6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6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0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188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7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5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33834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2602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2059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4422" y="2944244"/>
            <a:ext cx="1977441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9BC36CE-F918-1380-E4A6-E880ECB7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6" y="497355"/>
            <a:ext cx="11202459" cy="714500"/>
          </a:xfrm>
        </p:spPr>
        <p:txBody>
          <a:bodyPr>
            <a:normAutofit/>
          </a:bodyPr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179767D-E865-61BB-8A6E-830DE3F0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44" y="1229547"/>
            <a:ext cx="11202459" cy="13003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umsplatzhalter 11">
            <a:extLst>
              <a:ext uri="{FF2B5EF4-FFF2-40B4-BE49-F238E27FC236}">
                <a16:creationId xmlns:a16="http://schemas.microsoft.com/office/drawing/2014/main" id="{8864C0D9-C63C-C106-C1E3-AB11552C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1968" y="6889152"/>
            <a:ext cx="3920860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72BEF1-8B67-8842-8C9B-C266F9B9DE88}" type="datetime1">
              <a:rPr lang="de-DE" smtClean="0"/>
              <a:t>26.03.24</a:t>
            </a:fld>
            <a:endParaRPr lang="en-US" dirty="0"/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E8D69CF1-475D-E1D0-0B8B-76D4BE0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6198" y="6888939"/>
            <a:ext cx="7969744" cy="402567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R.O.E. GmbH | Stand: 15.02.2024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62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12341331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3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4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7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16444" y="3024506"/>
            <a:ext cx="10866384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1"/>
            <a:ext cx="1344295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904417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2016442" y="1764295"/>
            <a:ext cx="11426508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6443" y="1764295"/>
            <a:ext cx="11202459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7C3DB05-622B-8AC9-EE12-B43A916531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80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7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11293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699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1873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6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6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0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20863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7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5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66461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325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3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4577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pter slide 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A7BA3-71F1-54BC-6DFE-F8B0E9781D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406" y="2106379"/>
            <a:ext cx="12305063" cy="1230442"/>
          </a:xfrm>
        </p:spPr>
        <p:txBody>
          <a:bodyPr anchor="b" anchorCtr="0"/>
          <a:lstStyle>
            <a:lvl1pPr algn="l">
              <a:defRPr sz="661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Kapitelfolie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A2AF40-9E86-1FA0-02EB-18D9545F52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406" y="3443025"/>
            <a:ext cx="12305063" cy="55568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646" b="0" baseline="0">
                <a:solidFill>
                  <a:schemeClr val="bg1"/>
                </a:solidFill>
                <a:latin typeface="+mj-lt"/>
              </a:defRPr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e-DE" dirty="0"/>
              <a:t>Untertitel Kapitelfolie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3BD8810-01C9-757F-53A2-34985C6C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734" y="7008171"/>
            <a:ext cx="7937716" cy="1984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R.O.E. GmbH | Stand: 15.02.2024 Rev5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CC6FA0C-FBCC-AFD1-FE2C-4AC344FC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406" y="7008171"/>
            <a:ext cx="396938" cy="19845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F8F6C9E-DFB0-47BA-A580-000504CFD3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42662E9-9B58-5FAF-EEF3-B2BEE8388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406" y="4487880"/>
            <a:ext cx="6126069" cy="1858404"/>
          </a:xfrm>
        </p:spPr>
        <p:txBody>
          <a:bodyPr/>
          <a:lstStyle>
            <a:lvl1pPr marL="315039" indent="-315039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1pPr>
            <a:lvl2pPr marL="315039" indent="-315039">
              <a:buClr>
                <a:schemeClr val="bg1"/>
              </a:buClr>
              <a:buFont typeface="Wingdings" panose="05000000000000000000" pitchFamily="2" charset="2"/>
              <a:buChar char="§"/>
              <a:defRPr sz="1985">
                <a:solidFill>
                  <a:schemeClr val="bg1"/>
                </a:solidFill>
                <a:latin typeface="+mn-lt"/>
              </a:defRPr>
            </a:lvl2pPr>
            <a:lvl3pPr marL="297675" indent="-297675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3pPr>
            <a:lvl4pPr marL="297675" indent="-297675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4pPr>
            <a:lvl5pPr marL="297675" indent="-297675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5pPr>
            <a:lvl6pPr marL="1190838" indent="0">
              <a:buFont typeface="Symbol" panose="05050102010706020507" pitchFamily="18" charset="2"/>
              <a:buNone/>
              <a:defRPr/>
            </a:lvl6pPr>
          </a:lstStyle>
          <a:p>
            <a:pPr lvl="0"/>
            <a:r>
              <a:rPr lang="de-DE" dirty="0"/>
              <a:t>Inhalt</a:t>
            </a:r>
          </a:p>
          <a:p>
            <a:pPr lvl="1"/>
            <a:r>
              <a:rPr lang="de-DE" dirty="0"/>
              <a:t>Inhalt</a:t>
            </a:r>
          </a:p>
          <a:p>
            <a:pPr lvl="1"/>
            <a:r>
              <a:rPr lang="de-DE" dirty="0"/>
              <a:t>Inhalt</a:t>
            </a:r>
          </a:p>
          <a:p>
            <a:pPr lvl="1"/>
            <a:r>
              <a:rPr lang="de-DE" dirty="0"/>
              <a:t>Inhalt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A98ADF2-4380-3E84-7752-83556EA9C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37" y="6992848"/>
            <a:ext cx="1248333" cy="1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3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2E97DB9-FE20-B9C6-EF71-64F50BECBD0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68363" y="3334659"/>
            <a:ext cx="9529483" cy="2033986"/>
          </a:xfrm>
        </p:spPr>
        <p:txBody>
          <a:bodyPr lIns="90000"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10" name="Datumsplatzhalter 11">
            <a:extLst>
              <a:ext uri="{FF2B5EF4-FFF2-40B4-BE49-F238E27FC236}">
                <a16:creationId xmlns:a16="http://schemas.microsoft.com/office/drawing/2014/main" id="{8026EC22-F867-9EC2-F630-9F20D763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9372" y="7595615"/>
            <a:ext cx="3438473" cy="443849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B2011DD-3D10-1A40-A87B-FB270F891821}" type="datetime1">
              <a:rPr lang="de-DE" smtClean="0"/>
              <a:t>26.03.24</a:t>
            </a:fld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9A35DD3-085F-52B7-69FF-7DA22571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360" y="1945217"/>
            <a:ext cx="11542151" cy="1204181"/>
          </a:xfrm>
        </p:spPr>
        <p:txBody>
          <a:bodyPr lIns="90000" anchor="ctr" anchorCtr="0">
            <a:normAutofit/>
          </a:bodyPr>
          <a:lstStyle>
            <a:lvl1pPr algn="l">
              <a:buNone/>
              <a:defRPr sz="3199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1A037DF3-61A6-1CCF-38B5-7E72CBCD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734" y="7008171"/>
            <a:ext cx="7937716" cy="198458"/>
          </a:xfrm>
        </p:spPr>
        <p:txBody>
          <a:bodyPr/>
          <a:lstStyle/>
          <a:p>
            <a:r>
              <a:rPr lang="en-US"/>
              <a:t>R.O.E. GmbH | Stand: 15.02.2024 Rev5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91D5D9D-764B-43AF-20ED-9306190A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406" y="7008171"/>
            <a:ext cx="396938" cy="198458"/>
          </a:xfrm>
        </p:spPr>
        <p:txBody>
          <a:bodyPr/>
          <a:lstStyle/>
          <a:p>
            <a:fld id="{1F8F6C9E-DFB0-47BA-A580-000504CFD3E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D0BBEFD-833A-8974-715D-D2AE09D23DD0}"/>
              </a:ext>
            </a:extLst>
          </p:cNvPr>
          <p:cNvSpPr/>
          <p:nvPr userDrawn="1"/>
        </p:nvSpPr>
        <p:spPr>
          <a:xfrm>
            <a:off x="1768358" y="1945217"/>
            <a:ext cx="11674591" cy="1204181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60" tIns="45729" rIns="91460" bIns="45729" anchor="ctr"/>
          <a:lstStyle/>
          <a:p>
            <a:pPr algn="ctr" eaLnBrk="1" latinLnBrk="0" hangingPunct="1"/>
            <a:endParaRPr kumimoji="0" lang="en-US" sz="1842"/>
          </a:p>
        </p:txBody>
      </p:sp>
    </p:spTree>
    <p:extLst>
      <p:ext uri="{BB962C8B-B14F-4D97-AF65-F5344CB8AC3E}">
        <p14:creationId xmlns:p14="http://schemas.microsoft.com/office/powerpoint/2010/main" val="3280057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E397B-C318-E398-C40C-7BA3D0D0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E5876-CE7F-8447-62B8-B8909D26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 marL="297675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Wingdings" panose="05000000000000000000" pitchFamily="2" charset="2"/>
              <a:buChar char="§"/>
              <a:tabLst/>
              <a:defRPr sz="1764"/>
            </a:lvl2pPr>
            <a:lvl3pPr marL="595350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TNG Pro" panose="02000506050400020004" pitchFamily="50" charset="0"/>
              <a:buChar char="–"/>
              <a:tabLst/>
              <a:defRPr sz="1764"/>
            </a:lvl3pPr>
            <a:lvl4pPr marL="910389" marR="0" indent="-315039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 sz="1764"/>
            </a:lvl4pPr>
            <a:lvl5pPr marL="1190700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TNG Pro" panose="02000506050400020004" pitchFamily="2" charset="0"/>
              <a:buChar char="–"/>
              <a:tabLst/>
              <a:defRPr sz="1764"/>
            </a:lvl5pPr>
            <a:lvl6pPr marL="1488375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 sz="1764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sz="1764" b="0" i="0" u="none" strike="noStrike" kern="1200" cap="none" spc="0" normalizeH="0" baseline="0" noProof="0" dirty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14E93-3A07-5D86-78C9-8963B5BB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734" y="7008171"/>
            <a:ext cx="7937716" cy="198458"/>
          </a:xfrm>
        </p:spPr>
        <p:txBody>
          <a:bodyPr/>
          <a:lstStyle/>
          <a:p>
            <a:r>
              <a:rPr lang="en-US"/>
              <a:t>R.O.E. GmbH | Stand: 15.02.2024 Rev5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D057D1-494E-D498-AB6E-F94AD6DA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6C9E-DFB0-47BA-A580-000504CFD3E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451F691-D9F8-DA7C-1A51-4F436837C6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406" y="1289646"/>
            <a:ext cx="12305063" cy="31753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lang="de-DE" sz="1985" dirty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5048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0B2026F-96C6-6A15-B7DC-C323760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CDEFD8FE-E9D0-A71D-82A1-F43A44F42B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678" y="1764295"/>
            <a:ext cx="11966485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70114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09483-4622-832B-5E4C-C5DEADB5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041DD-A037-68AA-5890-2DF4A3A39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06" y="2106380"/>
            <a:ext cx="5953287" cy="4763000"/>
          </a:xfrm>
        </p:spPr>
        <p:txBody>
          <a:bodyPr/>
          <a:lstStyle>
            <a:lvl1pPr>
              <a:defRPr/>
            </a:lvl1pPr>
            <a:lvl2pPr marL="297675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Wingdings" panose="05000000000000000000" pitchFamily="2" charset="2"/>
              <a:buChar char="§"/>
              <a:tabLst/>
              <a:defRPr sz="1764"/>
            </a:lvl2pPr>
            <a:lvl3pPr marL="595350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TNG Pro" panose="02000506050400020004" pitchFamily="50" charset="0"/>
              <a:buChar char="–"/>
              <a:tabLst/>
              <a:defRPr sz="1764"/>
            </a:lvl3pPr>
            <a:lvl4pPr marL="910389" marR="0" indent="-315039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 sz="1764"/>
            </a:lvl4pPr>
            <a:lvl5pPr marL="1190700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TNG Pro" panose="02000506050400020004" pitchFamily="2" charset="0"/>
              <a:buChar char="–"/>
              <a:tabLst/>
              <a:defRPr sz="1764"/>
            </a:lvl5pPr>
            <a:lvl6pPr marL="1488375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sz="1764" b="0" i="0" u="none" strike="noStrike" kern="1200" cap="none" spc="0" normalizeH="0" baseline="0" noProof="0" dirty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185CD1-678C-0D09-833C-29C8B7D2B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7183" y="2106380"/>
            <a:ext cx="5953287" cy="4763000"/>
          </a:xfrm>
        </p:spPr>
        <p:txBody>
          <a:bodyPr/>
          <a:lstStyle>
            <a:lvl1pPr>
              <a:defRPr/>
            </a:lvl1pPr>
            <a:lvl2pPr marL="297675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Wingdings" panose="05000000000000000000" pitchFamily="2" charset="2"/>
              <a:buChar char="§"/>
              <a:tabLst/>
              <a:defRPr sz="1764"/>
            </a:lvl2pPr>
            <a:lvl3pPr marL="595350" marR="0" indent="-297675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TNG Pro" panose="02000506050400020004" pitchFamily="50" charset="0"/>
              <a:buChar char="–"/>
              <a:tabLst/>
              <a:defRPr sz="1764"/>
            </a:lvl3pPr>
            <a:lvl4pPr marL="910389" marR="0" indent="-315039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 sz="1764"/>
            </a:lvl4pPr>
            <a:lvl5pPr marL="1190700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00003C"/>
              </a:buClr>
              <a:buSzTx/>
              <a:buFont typeface="TNG Pro" panose="02000506050400020004" pitchFamily="2" charset="0"/>
              <a:buChar char="–"/>
              <a:tabLst/>
              <a:defRPr sz="1764"/>
            </a:lvl5pPr>
            <a:lvl6pPr marL="1488375" marR="0" indent="-297537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sz="1764" b="0" i="0" u="none" strike="noStrike" kern="1200" cap="none" spc="0" normalizeH="0" baseline="0" noProof="0" dirty="0">
              <a:ln>
                <a:noFill/>
              </a:ln>
              <a:solidFill>
                <a:srgbClr val="0000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30ED43-C55A-CA92-9879-0BD453A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734" y="7008171"/>
            <a:ext cx="7937716" cy="198458"/>
          </a:xfrm>
        </p:spPr>
        <p:txBody>
          <a:bodyPr/>
          <a:lstStyle/>
          <a:p>
            <a:r>
              <a:rPr lang="en-US"/>
              <a:t>R.O.E. GmbH | Stand: 15.02.2024 Rev5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C7583-0242-0A02-764D-E25B9B56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BAE9-1A88-4C6E-BBF4-0C1105ECBC0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20940F7-98F4-37D3-A651-5AD1C79761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406" y="1289646"/>
            <a:ext cx="12305063" cy="31753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lang="de-DE" sz="1985" dirty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31925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colou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6BCA4395-492D-8FA5-773D-30B503C5456E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80020" y="4920043"/>
            <a:ext cx="2381315" cy="2381500"/>
          </a:xfrm>
          <a:custGeom>
            <a:avLst/>
            <a:gdLst>
              <a:gd name="connsiteX0" fmla="*/ 0 w 2160000"/>
              <a:gd name="connsiteY0" fmla="*/ 0 h 2160000"/>
              <a:gd name="connsiteX1" fmla="*/ 43200 w 2160000"/>
              <a:gd name="connsiteY1" fmla="*/ 0 h 2160000"/>
              <a:gd name="connsiteX2" fmla="*/ 43200 w 2160000"/>
              <a:gd name="connsiteY2" fmla="*/ 2116800 h 2160000"/>
              <a:gd name="connsiteX3" fmla="*/ 2160000 w 2160000"/>
              <a:gd name="connsiteY3" fmla="*/ 2116800 h 2160000"/>
              <a:gd name="connsiteX4" fmla="*/ 2160000 w 2160000"/>
              <a:gd name="connsiteY4" fmla="*/ 2160000 h 2160000"/>
              <a:gd name="connsiteX5" fmla="*/ 0 w 2160000"/>
              <a:gd name="connsiteY5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43200" y="0"/>
                </a:lnTo>
                <a:lnTo>
                  <a:pt x="43200" y="2116800"/>
                </a:lnTo>
                <a:lnTo>
                  <a:pt x="2160000" y="211680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C92BC4B3-84FB-5457-D494-04C0813D8A6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 rot="10800000">
            <a:off x="10787799" y="254661"/>
            <a:ext cx="2381315" cy="2381500"/>
          </a:xfrm>
          <a:custGeom>
            <a:avLst/>
            <a:gdLst>
              <a:gd name="connsiteX0" fmla="*/ 0 w 2160000"/>
              <a:gd name="connsiteY0" fmla="*/ 0 h 2160000"/>
              <a:gd name="connsiteX1" fmla="*/ 43200 w 2160000"/>
              <a:gd name="connsiteY1" fmla="*/ 0 h 2160000"/>
              <a:gd name="connsiteX2" fmla="*/ 43200 w 2160000"/>
              <a:gd name="connsiteY2" fmla="*/ 2116800 h 2160000"/>
              <a:gd name="connsiteX3" fmla="*/ 2160000 w 2160000"/>
              <a:gd name="connsiteY3" fmla="*/ 2116800 h 2160000"/>
              <a:gd name="connsiteX4" fmla="*/ 2160000 w 2160000"/>
              <a:gd name="connsiteY4" fmla="*/ 2160000 h 2160000"/>
              <a:gd name="connsiteX5" fmla="*/ 0 w 2160000"/>
              <a:gd name="connsiteY5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43200" y="0"/>
                </a:lnTo>
                <a:lnTo>
                  <a:pt x="43200" y="2116800"/>
                </a:lnTo>
                <a:lnTo>
                  <a:pt x="2160000" y="211680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DB46485-299B-DE6C-3C06-32C26AC422B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 flipH="1">
            <a:off x="10787799" y="4920043"/>
            <a:ext cx="2381315" cy="2381500"/>
          </a:xfrm>
          <a:custGeom>
            <a:avLst/>
            <a:gdLst>
              <a:gd name="connsiteX0" fmla="*/ 0 w 2160000"/>
              <a:gd name="connsiteY0" fmla="*/ 0 h 2160000"/>
              <a:gd name="connsiteX1" fmla="*/ 43200 w 2160000"/>
              <a:gd name="connsiteY1" fmla="*/ 0 h 2160000"/>
              <a:gd name="connsiteX2" fmla="*/ 43200 w 2160000"/>
              <a:gd name="connsiteY2" fmla="*/ 2116800 h 2160000"/>
              <a:gd name="connsiteX3" fmla="*/ 2160000 w 2160000"/>
              <a:gd name="connsiteY3" fmla="*/ 2116800 h 2160000"/>
              <a:gd name="connsiteX4" fmla="*/ 2160000 w 2160000"/>
              <a:gd name="connsiteY4" fmla="*/ 2160000 h 2160000"/>
              <a:gd name="connsiteX5" fmla="*/ 0 w 2160000"/>
              <a:gd name="connsiteY5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43200" y="0"/>
                </a:lnTo>
                <a:lnTo>
                  <a:pt x="43200" y="2116800"/>
                </a:lnTo>
                <a:lnTo>
                  <a:pt x="2160000" y="211680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DA7BA3-71F1-54BC-6DFE-F8B0E9781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903" y="2106379"/>
            <a:ext cx="9483056" cy="2375849"/>
          </a:xfrm>
        </p:spPr>
        <p:txBody>
          <a:bodyPr anchor="b" anchorCtr="0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A2AF40-9E86-1FA0-02EB-18D9545F5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903" y="4763001"/>
            <a:ext cx="7937716" cy="110932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A630716-BAE4-F171-2FC1-54F8B9BF33CA}"/>
              </a:ext>
            </a:extLst>
          </p:cNvPr>
          <p:cNvGrpSpPr/>
          <p:nvPr userDrawn="1"/>
        </p:nvGrpSpPr>
        <p:grpSpPr>
          <a:xfrm>
            <a:off x="-2646071" y="-2"/>
            <a:ext cx="2565578" cy="2986711"/>
            <a:chOff x="-2400150" y="-2"/>
            <a:chExt cx="2327138" cy="270892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E2D4DF9-E395-9780-B7AD-D5545A13F831}"/>
                </a:ext>
              </a:extLst>
            </p:cNvPr>
            <p:cNvSpPr/>
            <p:nvPr userDrawn="1"/>
          </p:nvSpPr>
          <p:spPr>
            <a:xfrm>
              <a:off x="-2400150" y="-2"/>
              <a:ext cx="2327138" cy="27089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l"/>
              <a:r>
                <a:rPr lang="de-DE" sz="1323" b="1" dirty="0">
                  <a:latin typeface="Arial" panose="020B0604020202020204" pitchFamily="34" charset="0"/>
                </a:rPr>
                <a:t>INFO:</a:t>
              </a:r>
            </a:p>
            <a:p>
              <a:pPr algn="l"/>
              <a:r>
                <a:rPr lang="de-DE" sz="1323" dirty="0">
                  <a:latin typeface="Arial" panose="020B0604020202020204" pitchFamily="34" charset="0"/>
                </a:rPr>
                <a:t>Die grafischen Elemente und der Titel dürfen nur in den markierten Farben eingefärbt werden: </a:t>
              </a: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r>
                <a:rPr lang="de-DE" sz="1323" dirty="0">
                  <a:latin typeface="Arial" panose="020B0604020202020204" pitchFamily="34" charset="0"/>
                </a:rPr>
                <a:t>Zum Einfärben der Elemente markieren Sie diese und  wählen die entsprechende Farbe als Füllung aus.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F2994CFC-6676-BCD9-AFBB-7E0FB6D6720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2321891" y="1052736"/>
              <a:ext cx="2088000" cy="540000"/>
              <a:chOff x="-2226581" y="2060848"/>
              <a:chExt cx="2088000" cy="54000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C24B8529-A5F4-758E-C779-0CA907150A39}"/>
                  </a:ext>
                </a:extLst>
              </p:cNvPr>
              <p:cNvGrpSpPr/>
              <p:nvPr userDrawn="1"/>
            </p:nvGrpSpPr>
            <p:grpSpPr>
              <a:xfrm>
                <a:off x="-2226581" y="2060848"/>
                <a:ext cx="2088000" cy="540000"/>
                <a:chOff x="-2226581" y="2060848"/>
                <a:chExt cx="2088000" cy="540000"/>
              </a:xfrm>
            </p:grpSpPr>
            <p:sp>
              <p:nvSpPr>
                <p:cNvPr id="18" name="Rechteck 17">
                  <a:extLst>
                    <a:ext uri="{FF2B5EF4-FFF2-40B4-BE49-F238E27FC236}">
                      <a16:creationId xmlns:a16="http://schemas.microsoft.com/office/drawing/2014/main" id="{7BAFA2EA-4772-631D-A2DF-854B0781765A}"/>
                    </a:ext>
                  </a:extLst>
                </p:cNvPr>
                <p:cNvSpPr/>
                <p:nvPr userDrawn="1"/>
              </p:nvSpPr>
              <p:spPr>
                <a:xfrm>
                  <a:off x="-2226581" y="2060848"/>
                  <a:ext cx="2088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2315" dirty="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19" name="Grafik 18">
                  <a:extLst>
                    <a:ext uri="{FF2B5EF4-FFF2-40B4-BE49-F238E27FC236}">
                      <a16:creationId xmlns:a16="http://schemas.microsoft.com/office/drawing/2014/main" id="{88958E5C-0220-2250-925B-7FBDDC4856B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/>
                <a:srcRect b="65087"/>
                <a:stretch/>
              </p:blipFill>
              <p:spPr>
                <a:xfrm>
                  <a:off x="-2139977" y="2101356"/>
                  <a:ext cx="1914792" cy="458984"/>
                </a:xfrm>
                <a:prstGeom prst="rect">
                  <a:avLst/>
                </a:prstGeom>
              </p:spPr>
            </p:pic>
          </p:grp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6C3A7D81-BC38-3A58-9F3E-EB0DD4EF938A}"/>
                  </a:ext>
                </a:extLst>
              </p:cNvPr>
              <p:cNvSpPr/>
              <p:nvPr userDrawn="1"/>
            </p:nvSpPr>
            <p:spPr>
              <a:xfrm>
                <a:off x="-1018300" y="2341124"/>
                <a:ext cx="828000" cy="21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2315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DFE515-EA77-6B57-CBE4-61F0317A68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2" y="5798"/>
            <a:ext cx="2256358" cy="1124700"/>
          </a:xfrm>
          <a:prstGeom prst="rect">
            <a:avLst/>
          </a:prstGeom>
        </p:spPr>
      </p:pic>
      <p:sp>
        <p:nvSpPr>
          <p:cNvPr id="6" name="Foliennummernplatzhalter 5" hidden="1">
            <a:extLst>
              <a:ext uri="{FF2B5EF4-FFF2-40B4-BE49-F238E27FC236}">
                <a16:creationId xmlns:a16="http://schemas.microsoft.com/office/drawing/2014/main" id="{2B7E69D7-F919-50DE-1528-5CDD7AC80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19066" y="-119075"/>
            <a:ext cx="3969" cy="39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" b="0">
                <a:solidFill>
                  <a:schemeClr val="tx1"/>
                </a:solidFill>
              </a:defRPr>
            </a:lvl1pPr>
          </a:lstStyle>
          <a:p>
            <a:fld id="{1F8F6C9E-DFB0-47BA-A580-000504CFD3E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A8718ED-BCC6-17FE-B12F-A3B938EDBA8D}"/>
              </a:ext>
            </a:extLst>
          </p:cNvPr>
          <p:cNvGrpSpPr/>
          <p:nvPr userDrawn="1"/>
        </p:nvGrpSpPr>
        <p:grpSpPr>
          <a:xfrm>
            <a:off x="-2646071" y="3255078"/>
            <a:ext cx="2565578" cy="2430966"/>
            <a:chOff x="-2400150" y="-2"/>
            <a:chExt cx="2327138" cy="220486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2D75BCE-DB9F-1527-9439-C40FC5D2B208}"/>
                </a:ext>
              </a:extLst>
            </p:cNvPr>
            <p:cNvSpPr/>
            <p:nvPr userDrawn="1"/>
          </p:nvSpPr>
          <p:spPr>
            <a:xfrm>
              <a:off x="-2400150" y="-2"/>
              <a:ext cx="2327138" cy="220486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l"/>
              <a:r>
                <a:rPr lang="de-DE" sz="1323" b="1" dirty="0">
                  <a:latin typeface="Arial" panose="020B0604020202020204" pitchFamily="34" charset="0"/>
                </a:rPr>
                <a:t>INFO (EN):</a:t>
              </a:r>
            </a:p>
            <a:p>
              <a:pPr algn="l"/>
              <a:r>
                <a:rPr lang="en-US" sz="1323" dirty="0">
                  <a:latin typeface="Arial" panose="020B0604020202020204" pitchFamily="34" charset="0"/>
                </a:rPr>
                <a:t>The graphic elements and the subtitle may only be </a:t>
              </a:r>
              <a:r>
                <a:rPr lang="en-US" sz="1323" dirty="0" err="1">
                  <a:latin typeface="Arial" panose="020B0604020202020204" pitchFamily="34" charset="0"/>
                </a:rPr>
                <a:t>coloured</a:t>
              </a:r>
              <a:r>
                <a:rPr lang="en-US" sz="1323" dirty="0">
                  <a:latin typeface="Arial" panose="020B0604020202020204" pitchFamily="34" charset="0"/>
                </a:rPr>
                <a:t> in the marked </a:t>
              </a:r>
              <a:r>
                <a:rPr lang="en-US" sz="1323" dirty="0" err="1">
                  <a:latin typeface="Arial" panose="020B0604020202020204" pitchFamily="34" charset="0"/>
                </a:rPr>
                <a:t>colours</a:t>
              </a:r>
              <a:r>
                <a:rPr lang="en-US" sz="1323" dirty="0">
                  <a:latin typeface="Arial" panose="020B0604020202020204" pitchFamily="34" charset="0"/>
                </a:rPr>
                <a:t>: </a:t>
              </a: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endParaRPr lang="de-DE" sz="1323" dirty="0">
                <a:latin typeface="Arial" panose="020B0604020202020204" pitchFamily="34" charset="0"/>
              </a:endParaRPr>
            </a:p>
            <a:p>
              <a:pPr algn="l"/>
              <a:r>
                <a:rPr lang="en-US" sz="1323" dirty="0">
                  <a:latin typeface="Arial" panose="020B0604020202020204" pitchFamily="34" charset="0"/>
                </a:rPr>
                <a:t>To </a:t>
              </a:r>
              <a:r>
                <a:rPr lang="en-US" sz="1323" dirty="0" err="1">
                  <a:latin typeface="Arial" panose="020B0604020202020204" pitchFamily="34" charset="0"/>
                </a:rPr>
                <a:t>colour</a:t>
              </a:r>
              <a:r>
                <a:rPr lang="en-US" sz="1323" dirty="0">
                  <a:latin typeface="Arial" panose="020B0604020202020204" pitchFamily="34" charset="0"/>
                </a:rPr>
                <a:t> the elements, select them and choose the corresponding </a:t>
              </a:r>
              <a:r>
                <a:rPr lang="en-US" sz="1323" dirty="0" err="1">
                  <a:latin typeface="Arial" panose="020B0604020202020204" pitchFamily="34" charset="0"/>
                </a:rPr>
                <a:t>colour</a:t>
              </a:r>
              <a:r>
                <a:rPr lang="en-US" sz="1323" dirty="0">
                  <a:latin typeface="Arial" panose="020B0604020202020204" pitchFamily="34" charset="0"/>
                </a:rPr>
                <a:t> as a fill.</a:t>
              </a:r>
              <a:endParaRPr lang="de-DE" sz="1323" dirty="0">
                <a:latin typeface="Arial" panose="020B0604020202020204" pitchFamily="34" charset="0"/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07D0FE89-B711-23F5-F1B3-3F9976664D9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2321891" y="908719"/>
              <a:ext cx="2088000" cy="540000"/>
              <a:chOff x="-2226581" y="1916831"/>
              <a:chExt cx="2088000" cy="540000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86ABDBE0-F3A2-63E5-8A72-3B1BB6B6FF78}"/>
                  </a:ext>
                </a:extLst>
              </p:cNvPr>
              <p:cNvGrpSpPr/>
              <p:nvPr userDrawn="1"/>
            </p:nvGrpSpPr>
            <p:grpSpPr>
              <a:xfrm>
                <a:off x="-2226581" y="1916831"/>
                <a:ext cx="2088000" cy="540000"/>
                <a:chOff x="-2226581" y="1916831"/>
                <a:chExt cx="2088000" cy="540000"/>
              </a:xfrm>
            </p:grpSpPr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2E0BEA31-AB98-9033-4596-686622456DD5}"/>
                    </a:ext>
                  </a:extLst>
                </p:cNvPr>
                <p:cNvSpPr/>
                <p:nvPr userDrawn="1"/>
              </p:nvSpPr>
              <p:spPr>
                <a:xfrm>
                  <a:off x="-2226581" y="1916831"/>
                  <a:ext cx="2088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72000" rIns="72000" bIns="72000" rtlCol="0" anchor="ctr"/>
                <a:lstStyle/>
                <a:p>
                  <a:pPr algn="ctr"/>
                  <a:endParaRPr lang="de-DE" sz="2315" dirty="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23" name="Grafik 22">
                  <a:extLst>
                    <a:ext uri="{FF2B5EF4-FFF2-40B4-BE49-F238E27FC236}">
                      <a16:creationId xmlns:a16="http://schemas.microsoft.com/office/drawing/2014/main" id="{072A293A-D462-445E-797B-5EDAF1B530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2"/>
                <a:srcRect b="65087"/>
                <a:stretch/>
              </p:blipFill>
              <p:spPr>
                <a:xfrm>
                  <a:off x="-2139977" y="1961902"/>
                  <a:ext cx="1914792" cy="458984"/>
                </a:xfrm>
                <a:prstGeom prst="rect">
                  <a:avLst/>
                </a:prstGeom>
              </p:spPr>
            </p:pic>
          </p:grp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765B9646-6CFF-22AD-19F4-E17E43857FF4}"/>
                  </a:ext>
                </a:extLst>
              </p:cNvPr>
              <p:cNvSpPr/>
              <p:nvPr userDrawn="1"/>
            </p:nvSpPr>
            <p:spPr>
              <a:xfrm>
                <a:off x="-1018300" y="2197107"/>
                <a:ext cx="828000" cy="21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sz="2315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0431C2CC-C727-5345-734B-10EEA87BEA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43734" y="6479965"/>
            <a:ext cx="3435782" cy="396961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R.O.E. GmbH | Stand: 15.02.2024 Rev5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05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00678" y="1764295"/>
            <a:ext cx="5820797" cy="4956828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700" y="1764295"/>
            <a:ext cx="6025463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13C016D-5A6D-7012-61EF-62D4A906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629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900678" y="1764297"/>
            <a:ext cx="5820797" cy="480371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6827849" y="1764297"/>
            <a:ext cx="6039313" cy="480371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id="{BF095DAB-AB23-2586-52F8-14F373E7DD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678" y="2368627"/>
            <a:ext cx="5820797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5C6CDC5A-7C00-BEA3-A5C6-FF2AB57611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7851" y="2368627"/>
            <a:ext cx="5942953" cy="4352496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 eaLnBrk="1" latinLnBrk="0" hangingPunct="1"/>
            <a:r>
              <a:rPr lang="de-DE" dirty="0"/>
              <a:t>	</a:t>
            </a:r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4A6DE3C-F32D-F5FB-E538-EDED9F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C305BE-56B3-5268-EE7D-C8771AF3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1005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896198" y="1752571"/>
            <a:ext cx="5713254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2678" y="1752571"/>
            <a:ext cx="5713254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96195" y="4791077"/>
            <a:ext cx="5713254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6A9E08B-11A4-454A-F536-42A3A0AA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38180" y="7214618"/>
            <a:ext cx="784173" cy="269546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B62C4-3A2C-3D53-0E67-1106FDC2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3152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5" y="1932323"/>
            <a:ext cx="5393179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1968" y="1931071"/>
            <a:ext cx="3920860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971FB3-7F3F-7E31-35E1-5B4B03C9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181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96197" y="1932323"/>
            <a:ext cx="2352516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472764" y="1932323"/>
            <a:ext cx="9410065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1D18415-1634-9C25-BB7A-D34044ED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97" y="252042"/>
            <a:ext cx="10551066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151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726" y="-2196"/>
            <a:ext cx="13444677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896196" y="252042"/>
            <a:ext cx="1064552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00678" y="1764294"/>
            <a:ext cx="11986630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30"/>
            <a:ext cx="1344295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8" name="Rechteck 7"/>
          <p:cNvSpPr/>
          <p:nvPr/>
        </p:nvSpPr>
        <p:spPr>
          <a:xfrm>
            <a:off x="3" y="1617758"/>
            <a:ext cx="633590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hteck 8"/>
          <p:cNvSpPr/>
          <p:nvPr/>
        </p:nvSpPr>
        <p:spPr>
          <a:xfrm>
            <a:off x="742456" y="1617757"/>
            <a:ext cx="12717086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2" y="7195476"/>
            <a:ext cx="13444679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2338180" y="7214618"/>
            <a:ext cx="784173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058" y="264733"/>
            <a:ext cx="1065600" cy="10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8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10" r:id="rId4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rtl="0" eaLnBrk="1" latinLnBrk="0" hangingPunct="1">
        <a:spcBef>
          <a:spcPts val="798"/>
        </a:spcBef>
        <a:buClr>
          <a:schemeClr val="accent2"/>
        </a:buClr>
        <a:buSzPct val="60000"/>
        <a:buFontTx/>
        <a:buNone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1C71C2D-4B2C-B5EF-9B94-3C801A3E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Unterweisungsmodul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8F10BF-C9F2-4830-DE12-7D77F8747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Prüfen von Blitzschutzanlagen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B4A08-3041-5F64-3A39-1DBD070EA3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7008813"/>
            <a:ext cx="396875" cy="198437"/>
          </a:xfrm>
        </p:spPr>
        <p:txBody>
          <a:bodyPr>
            <a:normAutofit fontScale="55000" lnSpcReduction="20000"/>
          </a:bodyPr>
          <a:lstStyle/>
          <a:p>
            <a:fld id="{1F8F6C9E-DFB0-47BA-A580-000504CFD3E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C4569E-FB4F-D326-4FC3-06626D59A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R.O.E. GmbH | Stand: 03.2024 Rev5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899CE-6F7C-CF24-D338-16B372DE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Messungen nach DIN EN 62305-3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57397FB-C527-C1CC-C5E1-2D03D192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611BC4-DF09-928B-5403-421F1A66ACC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Modell-Haus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47754E-AEE2-3F06-14C4-8FCA0954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05" y="2436386"/>
            <a:ext cx="5162550" cy="4448175"/>
          </a:xfrm>
          <a:prstGeom prst="rect">
            <a:avLst/>
          </a:prstGeom>
        </p:spPr>
      </p:pic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BF84A926-401D-350A-3B41-BBA12F88C309}"/>
              </a:ext>
            </a:extLst>
          </p:cNvPr>
          <p:cNvSpPr/>
          <p:nvPr/>
        </p:nvSpPr>
        <p:spPr bwMode="auto">
          <a:xfrm>
            <a:off x="2226957" y="2313306"/>
            <a:ext cx="3587713" cy="612648"/>
          </a:xfrm>
          <a:prstGeom prst="wedgeRoundRectCallout">
            <a:avLst>
              <a:gd name="adj1" fmla="val 107586"/>
              <a:gd name="adj2" fmla="val 18926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Fangstange</a:t>
            </a:r>
          </a:p>
        </p:txBody>
      </p:sp>
      <p:sp>
        <p:nvSpPr>
          <p:cNvPr id="9" name="Sprechblase: rechteckig mit abgerundeten Ecken 9">
            <a:extLst>
              <a:ext uri="{FF2B5EF4-FFF2-40B4-BE49-F238E27FC236}">
                <a16:creationId xmlns:a16="http://schemas.microsoft.com/office/drawing/2014/main" id="{82C714DC-05AB-EA0C-209B-1C8625DC71F9}"/>
              </a:ext>
            </a:extLst>
          </p:cNvPr>
          <p:cNvSpPr/>
          <p:nvPr/>
        </p:nvSpPr>
        <p:spPr bwMode="auto">
          <a:xfrm>
            <a:off x="2226956" y="3237545"/>
            <a:ext cx="3554582" cy="612648"/>
          </a:xfrm>
          <a:prstGeom prst="wedgeRoundRectCallout">
            <a:avLst>
              <a:gd name="adj1" fmla="val 88962"/>
              <a:gd name="adj2" fmla="val 40134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Ableitungen</a:t>
            </a:r>
          </a:p>
        </p:txBody>
      </p:sp>
      <p:sp>
        <p:nvSpPr>
          <p:cNvPr id="10" name="Sprechblase: rechteckig mit abgerundeten Ecken 10">
            <a:extLst>
              <a:ext uri="{FF2B5EF4-FFF2-40B4-BE49-F238E27FC236}">
                <a16:creationId xmlns:a16="http://schemas.microsoft.com/office/drawing/2014/main" id="{DEA55388-AABF-499F-40C2-8B49BE2660F2}"/>
              </a:ext>
            </a:extLst>
          </p:cNvPr>
          <p:cNvSpPr/>
          <p:nvPr/>
        </p:nvSpPr>
        <p:spPr bwMode="auto">
          <a:xfrm>
            <a:off x="2226957" y="5003949"/>
            <a:ext cx="3587713" cy="612648"/>
          </a:xfrm>
          <a:prstGeom prst="wedgeRoundRectCallout">
            <a:avLst>
              <a:gd name="adj1" fmla="val 76515"/>
              <a:gd name="adj2" fmla="val 41481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 err="1"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Erdhöhe</a:t>
            </a:r>
            <a:endParaRPr lang="de-DE" sz="2000" dirty="0">
              <a:latin typeface="Arial" panose="020B0604020202020204" pitchFamily="34" charset="0"/>
              <a:ea typeface="ヒラギノ角ゴ Pro W3" pitchFamily="-108" charset="-128"/>
              <a:cs typeface="Arial" panose="020B0604020202020204" pitchFamily="34" charset="0"/>
            </a:endParaRPr>
          </a:p>
        </p:txBody>
      </p:sp>
      <p:sp>
        <p:nvSpPr>
          <p:cNvPr id="11" name="Sprechblase: rechteckig mit abgerundeten Ecken 11">
            <a:extLst>
              <a:ext uri="{FF2B5EF4-FFF2-40B4-BE49-F238E27FC236}">
                <a16:creationId xmlns:a16="http://schemas.microsoft.com/office/drawing/2014/main" id="{0609B892-56A6-2648-C3BD-3597BC342C35}"/>
              </a:ext>
            </a:extLst>
          </p:cNvPr>
          <p:cNvSpPr/>
          <p:nvPr/>
        </p:nvSpPr>
        <p:spPr bwMode="auto">
          <a:xfrm>
            <a:off x="2226957" y="5959311"/>
            <a:ext cx="3587713" cy="612648"/>
          </a:xfrm>
          <a:prstGeom prst="wedgeRoundRectCallout">
            <a:avLst>
              <a:gd name="adj1" fmla="val 104630"/>
              <a:gd name="adj2" fmla="val -69637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Erdungsanlage</a:t>
            </a:r>
          </a:p>
        </p:txBody>
      </p:sp>
      <p:sp>
        <p:nvSpPr>
          <p:cNvPr id="12" name="Ellipse 13">
            <a:extLst>
              <a:ext uri="{FF2B5EF4-FFF2-40B4-BE49-F238E27FC236}">
                <a16:creationId xmlns:a16="http://schemas.microsoft.com/office/drawing/2014/main" id="{307029EC-F16E-75B5-6025-9F9B753688C0}"/>
              </a:ext>
            </a:extLst>
          </p:cNvPr>
          <p:cNvSpPr/>
          <p:nvPr/>
        </p:nvSpPr>
        <p:spPr bwMode="auto">
          <a:xfrm>
            <a:off x="11416157" y="4882851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dirty="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3" name="Ellipse 14">
            <a:extLst>
              <a:ext uri="{FF2B5EF4-FFF2-40B4-BE49-F238E27FC236}">
                <a16:creationId xmlns:a16="http://schemas.microsoft.com/office/drawing/2014/main" id="{51308BFD-5000-FFD0-B4A2-4278FCC7ECEA}"/>
              </a:ext>
            </a:extLst>
          </p:cNvPr>
          <p:cNvSpPr/>
          <p:nvPr/>
        </p:nvSpPr>
        <p:spPr bwMode="auto">
          <a:xfrm>
            <a:off x="10718103" y="5329255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dirty="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4" name="Ellipse 15">
            <a:extLst>
              <a:ext uri="{FF2B5EF4-FFF2-40B4-BE49-F238E27FC236}">
                <a16:creationId xmlns:a16="http://schemas.microsoft.com/office/drawing/2014/main" id="{311CFDF8-427C-0139-3735-4728E29A5FF6}"/>
              </a:ext>
            </a:extLst>
          </p:cNvPr>
          <p:cNvSpPr/>
          <p:nvPr/>
        </p:nvSpPr>
        <p:spPr bwMode="auto">
          <a:xfrm>
            <a:off x="7311701" y="4920483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dirty="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5" name="Ellipse 16">
            <a:extLst>
              <a:ext uri="{FF2B5EF4-FFF2-40B4-BE49-F238E27FC236}">
                <a16:creationId xmlns:a16="http://schemas.microsoft.com/office/drawing/2014/main" id="{B9D363EE-D324-AF4C-2932-0E7C2A109880}"/>
              </a:ext>
            </a:extLst>
          </p:cNvPr>
          <p:cNvSpPr/>
          <p:nvPr/>
        </p:nvSpPr>
        <p:spPr bwMode="auto">
          <a:xfrm>
            <a:off x="6613647" y="5299000"/>
            <a:ext cx="193998" cy="16693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dirty="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6" name="Sprechblase: rechteckig mit abgerundeten Ecken 18">
            <a:extLst>
              <a:ext uri="{FF2B5EF4-FFF2-40B4-BE49-F238E27FC236}">
                <a16:creationId xmlns:a16="http://schemas.microsoft.com/office/drawing/2014/main" id="{2BB0EB9A-F974-3C5A-7DE2-DC89C3A4FBE7}"/>
              </a:ext>
            </a:extLst>
          </p:cNvPr>
          <p:cNvSpPr/>
          <p:nvPr/>
        </p:nvSpPr>
        <p:spPr bwMode="auto">
          <a:xfrm>
            <a:off x="2226956" y="4155366"/>
            <a:ext cx="3559890" cy="612648"/>
          </a:xfrm>
          <a:prstGeom prst="wedgeRoundRectCallout">
            <a:avLst>
              <a:gd name="adj1" fmla="val 93810"/>
              <a:gd name="adj2" fmla="val 75148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rPr>
              <a:t>Trennstelle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987A1C-2B11-11F3-95CE-E169E2F7508C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333835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Eine Trennklemme öffnen</a:t>
            </a:r>
          </a:p>
          <a:p>
            <a:pPr lvl="1"/>
            <a:r>
              <a:rPr lang="de-DE" dirty="0"/>
              <a:t>Prüfgerät zwischen Erder und Ableitung klemmen</a:t>
            </a:r>
          </a:p>
          <a:p>
            <a:pPr lvl="1"/>
            <a:r>
              <a:rPr lang="de-DE" dirty="0"/>
              <a:t>Richtwert: &lt; 1 </a:t>
            </a:r>
            <a:r>
              <a:rPr lang="el-GR" dirty="0" err="1"/>
              <a:t>Ω</a:t>
            </a:r>
            <a:endParaRPr lang="el-GR" dirty="0"/>
          </a:p>
          <a:p>
            <a:pPr lvl="1"/>
            <a:r>
              <a:rPr lang="de-DE" dirty="0"/>
              <a:t>Anschluss bei Erdungsprüfgerät nach Wenner</a:t>
            </a:r>
          </a:p>
          <a:p>
            <a:endParaRPr lang="de-DE" dirty="0"/>
          </a:p>
        </p:txBody>
      </p:sp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E4230461-2A61-CA94-0E53-A34A4F9E31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42125" y="2612368"/>
            <a:ext cx="6024563" cy="326045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Durchgängigkeit zwischen Erdeinführung und Ableitung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35DD385-3FEF-51C4-35E1-B5A9791EE5BC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126552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Zwei Trennklemmen öffnen</a:t>
            </a:r>
          </a:p>
          <a:p>
            <a:pPr lvl="1"/>
            <a:r>
              <a:rPr lang="de-DE" dirty="0"/>
              <a:t>Prüfgerät zwischen zwei Ableitung klemmen</a:t>
            </a:r>
          </a:p>
          <a:p>
            <a:pPr lvl="1"/>
            <a:r>
              <a:rPr lang="de-DE" dirty="0"/>
              <a:t>Richtwert: &lt; 1 </a:t>
            </a:r>
            <a:r>
              <a:rPr lang="el-GR" dirty="0" err="1"/>
              <a:t>Ω</a:t>
            </a:r>
            <a:endParaRPr lang="el-GR" dirty="0"/>
          </a:p>
          <a:p>
            <a:pPr lvl="1"/>
            <a:r>
              <a:rPr lang="de-DE" dirty="0"/>
              <a:t>Anschluss bei Erdungsprüfgerät nach Wenner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6E0A4A6-7813-3B2A-4BD6-EDDC1CA98C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42125" y="2612368"/>
            <a:ext cx="6024563" cy="326045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Durchgängigkeit zwischen zwei Ableitung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AF37FBA-39E5-4B95-1D70-F91141C30974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186232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Zwei Trennklemmen öffnen</a:t>
            </a:r>
          </a:p>
          <a:p>
            <a:pPr lvl="1"/>
            <a:r>
              <a:rPr lang="de-DE" dirty="0"/>
              <a:t>Prüfgerät zwischen zwei Erdungen klemmen</a:t>
            </a:r>
          </a:p>
          <a:p>
            <a:pPr lvl="1"/>
            <a:r>
              <a:rPr lang="de-DE" dirty="0"/>
              <a:t>Richtwert: &lt; 1 </a:t>
            </a:r>
            <a:r>
              <a:rPr lang="el-GR" dirty="0" err="1"/>
              <a:t>Ω</a:t>
            </a:r>
            <a:endParaRPr lang="el-GR" dirty="0"/>
          </a:p>
          <a:p>
            <a:pPr lvl="1"/>
            <a:r>
              <a:rPr lang="de-DE" dirty="0"/>
              <a:t>Anschluss bei Erdungsprüfgerät nach Wenner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6EE13A0-CA4E-89FB-0DFD-05D1E16D38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42125" y="2612368"/>
            <a:ext cx="6024563" cy="326045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Durchgängigkeit zwischen zwei Erdeinführungen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564AB8-D39F-7F0A-E889-6F6F78C271F9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412180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Zwei Trennklemmen öffnen</a:t>
            </a:r>
          </a:p>
          <a:p>
            <a:pPr lvl="1"/>
            <a:r>
              <a:rPr lang="de-DE" dirty="0"/>
              <a:t>Messleitung zwischen zwei Erdungen klemmen</a:t>
            </a:r>
          </a:p>
          <a:p>
            <a:pPr lvl="1"/>
            <a:r>
              <a:rPr lang="de-DE" dirty="0"/>
              <a:t>Richtwert: &lt; 1 </a:t>
            </a:r>
            <a:r>
              <a:rPr lang="el-GR" dirty="0" err="1"/>
              <a:t>Ω</a:t>
            </a:r>
            <a:endParaRPr lang="el-GR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A5186F3-94AA-1EA7-F361-6099D7789C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16056" y="1804194"/>
            <a:ext cx="4076700" cy="48768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Durchgängigkeit zwischen zwei Erdeinführungen mit zwei-Zangen-Messung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8570A-DC99-260B-6DC1-80F70AA1C76A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411409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Zwei Trennklemmen öffnen</a:t>
            </a:r>
          </a:p>
          <a:p>
            <a:pPr lvl="1"/>
            <a:r>
              <a:rPr lang="de-DE" dirty="0"/>
              <a:t>Messleitung zwischen zwei Ableitungen klemmen</a:t>
            </a:r>
          </a:p>
          <a:p>
            <a:pPr lvl="1"/>
            <a:r>
              <a:rPr lang="de-DE" dirty="0"/>
              <a:t>Richtwert: &lt; 1 </a:t>
            </a:r>
            <a:r>
              <a:rPr lang="el-GR" dirty="0" err="1"/>
              <a:t>Ω</a:t>
            </a:r>
            <a:endParaRPr lang="el-GR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EAC603B-4472-96EB-BDC8-D2EFFEE473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31906" y="1981994"/>
            <a:ext cx="4445000" cy="45212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Durchgängigkeit zwischen zwei Ableitungen mit zwei-Zangen-Messung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2C5DB7-A94E-C7C3-C5F3-09440BD825CB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422960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Haupterdungsschiene ist der Bezugspunkt für die Messung aller an dieser angeschlossenen Metallflächen</a:t>
            </a:r>
          </a:p>
          <a:p>
            <a:pPr lvl="1"/>
            <a:r>
              <a:rPr lang="de-DE" dirty="0"/>
              <a:t>Messung auch zum äußeren</a:t>
            </a:r>
            <a:br>
              <a:rPr lang="de-DE" dirty="0"/>
            </a:br>
            <a:r>
              <a:rPr lang="de-DE" dirty="0"/>
              <a:t>Blitzschutz</a:t>
            </a:r>
          </a:p>
          <a:p>
            <a:endParaRPr lang="de-DE" dirty="0"/>
          </a:p>
          <a:p>
            <a:r>
              <a:rPr lang="de-DE" dirty="0"/>
              <a:t>Hinweis:</a:t>
            </a:r>
          </a:p>
          <a:p>
            <a:pPr lvl="1"/>
            <a:r>
              <a:rPr lang="de-DE" dirty="0"/>
              <a:t>Blitzschutzpotenzialausgleich </a:t>
            </a:r>
            <a:br>
              <a:rPr lang="de-DE" dirty="0"/>
            </a:br>
            <a:r>
              <a:rPr lang="de-DE" dirty="0"/>
              <a:t>ist in 16 mm² </a:t>
            </a:r>
            <a:r>
              <a:rPr lang="de-DE" dirty="0" err="1"/>
              <a:t>Cu</a:t>
            </a:r>
            <a:r>
              <a:rPr lang="de-DE" dirty="0"/>
              <a:t> auszuführen,</a:t>
            </a:r>
            <a:br>
              <a:rPr lang="de-DE" dirty="0"/>
            </a:br>
            <a:r>
              <a:rPr lang="de-DE" dirty="0"/>
              <a:t>es dürfen nur Blitzstromtragfähige Klemmen mit Prüfzeichen „H“ verwendet werden</a:t>
            </a:r>
          </a:p>
          <a:p>
            <a:pPr lvl="1"/>
            <a:r>
              <a:rPr lang="de-DE" dirty="0"/>
              <a:t>Die Verlängerung der Messleitungen muss kompensiert werden</a:t>
            </a:r>
          </a:p>
          <a:p>
            <a:endParaRPr lang="de-DE" dirty="0"/>
          </a:p>
        </p:txBody>
      </p:sp>
      <p:pic>
        <p:nvPicPr>
          <p:cNvPr id="17" name="Inhaltsplatzhalter 16" descr="Ein Bild, das Diagramm, Design enthält.&#10;&#10;Automatisch generierte Beschreibung">
            <a:extLst>
              <a:ext uri="{FF2B5EF4-FFF2-40B4-BE49-F238E27FC236}">
                <a16:creationId xmlns:a16="http://schemas.microsoft.com/office/drawing/2014/main" id="{23C71A5C-AC27-0346-FA98-5941B5D698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5" y="1946808"/>
            <a:ext cx="6024563" cy="4591572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Durchgängigkeit des Blitzschutz-Potenzialausgleiches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AF0F72-D8A3-BBEB-A381-6C71B12C264A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367717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096DA5-DD17-1B9A-72B2-EDF5E2DE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8A6FA0-642E-A8C9-C5A5-ECA370A264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b="1" dirty="0"/>
              <a:t>Vierleiterschaltung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D1BDC0-3A44-D73D-2CF9-763EBDA4FC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/>
              <a:t>Dreileiterschaltung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17AF5E8-3121-02A4-884C-773C8A68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Erdungsmessung nach Wenner</a:t>
            </a:r>
            <a:endParaRPr lang="de-DE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D8BB5A4E-07FC-7960-38C5-91742F3A3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06" y="2550975"/>
            <a:ext cx="4343400" cy="39878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0EF3FD6-8E8A-76FE-560D-A4965E6E335C}"/>
              </a:ext>
            </a:extLst>
          </p:cNvPr>
          <p:cNvGrpSpPr/>
          <p:nvPr/>
        </p:nvGrpSpPr>
        <p:grpSpPr>
          <a:xfrm>
            <a:off x="7225272" y="2550975"/>
            <a:ext cx="4275988" cy="3876896"/>
            <a:chOff x="5895248" y="1950747"/>
            <a:chExt cx="4275988" cy="3876896"/>
          </a:xfrm>
        </p:grpSpPr>
        <p:sp>
          <p:nvSpPr>
            <p:cNvPr id="51" name="Text Box 143">
              <a:extLst>
                <a:ext uri="{FF2B5EF4-FFF2-40B4-BE49-F238E27FC236}">
                  <a16:creationId xmlns:a16="http://schemas.microsoft.com/office/drawing/2014/main" id="{452C8D5C-A891-6195-2B83-2512D5AD5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5248" y="5363816"/>
              <a:ext cx="4275988" cy="46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CC9900"/>
                  </a:solidFill>
                  <a:cs typeface="Arial" panose="020B0604020202020204" pitchFamily="34" charset="0"/>
                </a:rPr>
                <a:t>   </a:t>
              </a:r>
              <a:r>
                <a:rPr lang="de-DE" sz="2000">
                  <a:solidFill>
                    <a:srgbClr val="CC9900"/>
                  </a:solidFill>
                  <a:cs typeface="Arial" panose="020B0604020202020204" pitchFamily="34" charset="0"/>
                </a:rPr>
                <a:t>/  /  /  /  /  /  /  /  /  /  /  /  /  /  /  /  / </a:t>
              </a:r>
              <a:endParaRPr lang="de-DE">
                <a:solidFill>
                  <a:srgbClr val="CC99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Line 144">
              <a:extLst>
                <a:ext uri="{FF2B5EF4-FFF2-40B4-BE49-F238E27FC236}">
                  <a16:creationId xmlns:a16="http://schemas.microsoft.com/office/drawing/2014/main" id="{9B11ACE6-AB4F-26F3-99BC-66170849F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3910" y="3935578"/>
              <a:ext cx="1011561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145">
              <a:extLst>
                <a:ext uri="{FF2B5EF4-FFF2-40B4-BE49-F238E27FC236}">
                  <a16:creationId xmlns:a16="http://schemas.microsoft.com/office/drawing/2014/main" id="{BFE77199-499B-1695-EAEB-E42AEC2CB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140" y="1950747"/>
              <a:ext cx="3384443" cy="1408985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146">
              <a:extLst>
                <a:ext uri="{FF2B5EF4-FFF2-40B4-BE49-F238E27FC236}">
                  <a16:creationId xmlns:a16="http://schemas.microsoft.com/office/drawing/2014/main" id="{BAFB69AC-22C8-F41C-FD62-5B7415ABC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62" y="3629277"/>
              <a:ext cx="0" cy="8593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147">
              <a:extLst>
                <a:ext uri="{FF2B5EF4-FFF2-40B4-BE49-F238E27FC236}">
                  <a16:creationId xmlns:a16="http://schemas.microsoft.com/office/drawing/2014/main" id="{25C3F57A-6705-063A-2E65-9A72F6B01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62" y="4502673"/>
              <a:ext cx="0" cy="1977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48">
              <a:extLst>
                <a:ext uri="{FF2B5EF4-FFF2-40B4-BE49-F238E27FC236}">
                  <a16:creationId xmlns:a16="http://schemas.microsoft.com/office/drawing/2014/main" id="{DE23DE66-340B-CE2D-4F94-9915331D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882" y="4703956"/>
              <a:ext cx="137161" cy="395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149">
              <a:extLst>
                <a:ext uri="{FF2B5EF4-FFF2-40B4-BE49-F238E27FC236}">
                  <a16:creationId xmlns:a16="http://schemas.microsoft.com/office/drawing/2014/main" id="{F2A27DAF-9E3C-16A0-6670-CE9F033DE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62" y="5106523"/>
              <a:ext cx="0" cy="330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150">
              <a:extLst>
                <a:ext uri="{FF2B5EF4-FFF2-40B4-BE49-F238E27FC236}">
                  <a16:creationId xmlns:a16="http://schemas.microsoft.com/office/drawing/2014/main" id="{7C53378A-851A-0E02-04A5-0F78A4E46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6435" y="5440829"/>
              <a:ext cx="3314148" cy="1750"/>
            </a:xfrm>
            <a:prstGeom prst="line">
              <a:avLst/>
            </a:prstGeom>
            <a:noFill/>
            <a:ln w="254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151">
              <a:extLst>
                <a:ext uri="{FF2B5EF4-FFF2-40B4-BE49-F238E27FC236}">
                  <a16:creationId xmlns:a16="http://schemas.microsoft.com/office/drawing/2014/main" id="{BF340AF2-8803-BE92-D040-420A7CEA2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391" y="3965333"/>
              <a:ext cx="1013275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152">
              <a:extLst>
                <a:ext uri="{FF2B5EF4-FFF2-40B4-BE49-F238E27FC236}">
                  <a16:creationId xmlns:a16="http://schemas.microsoft.com/office/drawing/2014/main" id="{EBF0C6C2-131B-7D4B-3D42-558FA1BE2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37033" y="2488087"/>
              <a:ext cx="3429" cy="11324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153">
              <a:extLst>
                <a:ext uri="{FF2B5EF4-FFF2-40B4-BE49-F238E27FC236}">
                  <a16:creationId xmlns:a16="http://schemas.microsoft.com/office/drawing/2014/main" id="{E929C035-78E6-8EA5-569F-0E3CA74F7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7033" y="2488087"/>
              <a:ext cx="9464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154">
              <a:extLst>
                <a:ext uri="{FF2B5EF4-FFF2-40B4-BE49-F238E27FC236}">
                  <a16:creationId xmlns:a16="http://schemas.microsoft.com/office/drawing/2014/main" id="{37ACA84A-791C-F911-F9A2-8B79E16C7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7976" y="2488087"/>
              <a:ext cx="3429" cy="2578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155">
              <a:extLst>
                <a:ext uri="{FF2B5EF4-FFF2-40B4-BE49-F238E27FC236}">
                  <a16:creationId xmlns:a16="http://schemas.microsoft.com/office/drawing/2014/main" id="{94C9D651-E625-2005-E2F4-D7B1143BD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3443" y="2419825"/>
              <a:ext cx="1715" cy="131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156">
              <a:extLst>
                <a:ext uri="{FF2B5EF4-FFF2-40B4-BE49-F238E27FC236}">
                  <a16:creationId xmlns:a16="http://schemas.microsoft.com/office/drawing/2014/main" id="{6A011066-3EEF-C292-D3E2-9F5B385BA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2023" y="2285053"/>
              <a:ext cx="1715" cy="3955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157">
              <a:extLst>
                <a:ext uri="{FF2B5EF4-FFF2-40B4-BE49-F238E27FC236}">
                  <a16:creationId xmlns:a16="http://schemas.microsoft.com/office/drawing/2014/main" id="{1954F043-C9D3-91C2-B634-D7DA8531D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2023" y="2488087"/>
              <a:ext cx="18259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158">
              <a:extLst>
                <a:ext uri="{FF2B5EF4-FFF2-40B4-BE49-F238E27FC236}">
                  <a16:creationId xmlns:a16="http://schemas.microsoft.com/office/drawing/2014/main" id="{5F808CA4-F524-15D1-3ACF-A48E5BD36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8362" y="3023676"/>
              <a:ext cx="0" cy="605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160">
              <a:extLst>
                <a:ext uri="{FF2B5EF4-FFF2-40B4-BE49-F238E27FC236}">
                  <a16:creationId xmlns:a16="http://schemas.microsoft.com/office/drawing/2014/main" id="{1D0F9394-09D7-3270-60C3-4650C29AB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1657" y="3023676"/>
              <a:ext cx="3394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161">
              <a:extLst>
                <a:ext uri="{FF2B5EF4-FFF2-40B4-BE49-F238E27FC236}">
                  <a16:creationId xmlns:a16="http://schemas.microsoft.com/office/drawing/2014/main" id="{068626C0-3B05-0871-C1E1-F59F3DCB0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5755" y="3023676"/>
              <a:ext cx="2708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162">
              <a:extLst>
                <a:ext uri="{FF2B5EF4-FFF2-40B4-BE49-F238E27FC236}">
                  <a16:creationId xmlns:a16="http://schemas.microsoft.com/office/drawing/2014/main" id="{CCDAF8F3-2CAE-79E9-6C86-AE4A029B5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130" y="2822392"/>
              <a:ext cx="404624" cy="3955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lnSpc>
                  <a:spcPct val="150000"/>
                </a:lnSpc>
              </a:pPr>
              <a:r>
                <a:rPr lang="de-DE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70" name="Line 163">
              <a:extLst>
                <a:ext uri="{FF2B5EF4-FFF2-40B4-BE49-F238E27FC236}">
                  <a16:creationId xmlns:a16="http://schemas.microsoft.com/office/drawing/2014/main" id="{3C69AF25-29C1-031C-018F-68FA727B2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9691" y="3629277"/>
              <a:ext cx="1715" cy="8593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164">
              <a:extLst>
                <a:ext uri="{FF2B5EF4-FFF2-40B4-BE49-F238E27FC236}">
                  <a16:creationId xmlns:a16="http://schemas.microsoft.com/office/drawing/2014/main" id="{A578FADC-2010-D1E5-E765-48C486002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1405" y="4502673"/>
              <a:ext cx="0" cy="1977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165">
              <a:extLst>
                <a:ext uri="{FF2B5EF4-FFF2-40B4-BE49-F238E27FC236}">
                  <a16:creationId xmlns:a16="http://schemas.microsoft.com/office/drawing/2014/main" id="{53B9C62B-1104-B1DF-512D-7C203AD86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2825" y="4703956"/>
              <a:ext cx="137161" cy="395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166">
              <a:extLst>
                <a:ext uri="{FF2B5EF4-FFF2-40B4-BE49-F238E27FC236}">
                  <a16:creationId xmlns:a16="http://schemas.microsoft.com/office/drawing/2014/main" id="{E6968884-C258-113A-C058-D1C8386F2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1405" y="5106523"/>
              <a:ext cx="0" cy="330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 Box 167">
              <a:extLst>
                <a:ext uri="{FF2B5EF4-FFF2-40B4-BE49-F238E27FC236}">
                  <a16:creationId xmlns:a16="http://schemas.microsoft.com/office/drawing/2014/main" id="{0715A7A4-20D6-4414-8B01-5AF480666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962" y="4569184"/>
              <a:ext cx="744097" cy="49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2000">
                  <a:cs typeface="Arial" panose="020B0604020202020204" pitchFamily="34" charset="0"/>
                </a:rPr>
                <a:t>R</a:t>
              </a:r>
              <a:r>
                <a:rPr lang="de-DE" sz="2000" baseline="-25000"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5" name="Text Box 168">
              <a:extLst>
                <a:ext uri="{FF2B5EF4-FFF2-40B4-BE49-F238E27FC236}">
                  <a16:creationId xmlns:a16="http://schemas.microsoft.com/office/drawing/2014/main" id="{5753122C-C466-BD1E-E1D5-9BD09FC00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6486" y="4569184"/>
              <a:ext cx="606937" cy="49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2000">
                  <a:cs typeface="Arial" panose="020B0604020202020204" pitchFamily="34" charset="0"/>
                </a:rPr>
                <a:t>R</a:t>
              </a:r>
              <a:r>
                <a:rPr lang="de-DE" sz="2000" baseline="-25000"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76" name="Line 169">
              <a:extLst>
                <a:ext uri="{FF2B5EF4-FFF2-40B4-BE49-F238E27FC236}">
                  <a16:creationId xmlns:a16="http://schemas.microsoft.com/office/drawing/2014/main" id="{D59866EF-C883-9226-27CB-FADA6B8E6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0076" y="3629277"/>
              <a:ext cx="1715" cy="85939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170">
              <a:extLst>
                <a:ext uri="{FF2B5EF4-FFF2-40B4-BE49-F238E27FC236}">
                  <a16:creationId xmlns:a16="http://schemas.microsoft.com/office/drawing/2014/main" id="{5F611D47-150E-52BB-8F57-0D96D95E2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1791" y="4502673"/>
              <a:ext cx="0" cy="1977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171">
              <a:extLst>
                <a:ext uri="{FF2B5EF4-FFF2-40B4-BE49-F238E27FC236}">
                  <a16:creationId xmlns:a16="http://schemas.microsoft.com/office/drawing/2014/main" id="{FFAE55C3-F8D7-5D6C-863D-0D2D741BB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211" y="4703956"/>
              <a:ext cx="137161" cy="395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172">
              <a:extLst>
                <a:ext uri="{FF2B5EF4-FFF2-40B4-BE49-F238E27FC236}">
                  <a16:creationId xmlns:a16="http://schemas.microsoft.com/office/drawing/2014/main" id="{E4B26231-483C-439E-ACA8-7129E86B8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1791" y="5106523"/>
              <a:ext cx="0" cy="330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173">
              <a:extLst>
                <a:ext uri="{FF2B5EF4-FFF2-40B4-BE49-F238E27FC236}">
                  <a16:creationId xmlns:a16="http://schemas.microsoft.com/office/drawing/2014/main" id="{626A8198-C192-58FE-7D0B-72181675E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1720" y="3965333"/>
              <a:ext cx="1013275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 Box 174">
              <a:extLst>
                <a:ext uri="{FF2B5EF4-FFF2-40B4-BE49-F238E27FC236}">
                  <a16:creationId xmlns:a16="http://schemas.microsoft.com/office/drawing/2014/main" id="{D2978DBD-62FD-A895-1A36-6A60806CF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5157" y="4569184"/>
              <a:ext cx="744097" cy="49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 sz="2000">
                  <a:cs typeface="Arial" panose="020B0604020202020204" pitchFamily="34" charset="0"/>
                </a:rPr>
                <a:t>R</a:t>
              </a:r>
              <a:r>
                <a:rPr lang="de-DE" sz="2000" baseline="-25000"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82" name="Oval 175">
              <a:extLst>
                <a:ext uri="{FF2B5EF4-FFF2-40B4-BE49-F238E27FC236}">
                  <a16:creationId xmlns:a16="http://schemas.microsoft.com/office/drawing/2014/main" id="{1226E5BC-3071-D5E7-DB80-43EF38BF8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120" y="2285053"/>
              <a:ext cx="406339" cy="3955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 Box 176">
              <a:extLst>
                <a:ext uri="{FF2B5EF4-FFF2-40B4-BE49-F238E27FC236}">
                  <a16:creationId xmlns:a16="http://schemas.microsoft.com/office/drawing/2014/main" id="{D353C560-705C-CCF1-CB24-860108E7F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2978" y="2078518"/>
              <a:ext cx="272607" cy="57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de-DE"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4" name="Freeform 177">
              <a:extLst>
                <a:ext uri="{FF2B5EF4-FFF2-40B4-BE49-F238E27FC236}">
                  <a16:creationId xmlns:a16="http://schemas.microsoft.com/office/drawing/2014/main" id="{1456294D-A20D-597D-9BF7-B742199DE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228" y="3023676"/>
              <a:ext cx="5144" cy="341307"/>
            </a:xfrm>
            <a:custGeom>
              <a:avLst/>
              <a:gdLst>
                <a:gd name="T0" fmla="*/ 3 w 3"/>
                <a:gd name="T1" fmla="*/ 0 h 195"/>
                <a:gd name="T2" fmla="*/ 0 w 3"/>
                <a:gd name="T3" fmla="*/ 195 h 195"/>
                <a:gd name="T4" fmla="*/ 0 60000 65536"/>
                <a:gd name="T5" fmla="*/ 0 60000 65536"/>
                <a:gd name="T6" fmla="*/ 0 w 3"/>
                <a:gd name="T7" fmla="*/ 0 h 195"/>
                <a:gd name="T8" fmla="*/ 3 w 3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95">
                  <a:moveTo>
                    <a:pt x="3" y="0"/>
                  </a:moveTo>
                  <a:lnTo>
                    <a:pt x="0" y="195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178">
              <a:extLst>
                <a:ext uri="{FF2B5EF4-FFF2-40B4-BE49-F238E27FC236}">
                  <a16:creationId xmlns:a16="http://schemas.microsoft.com/office/drawing/2014/main" id="{7A3BDE9A-AD56-99EC-8115-34CDC72CC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167" y="3293221"/>
              <a:ext cx="135446" cy="1330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179">
              <a:extLst>
                <a:ext uri="{FF2B5EF4-FFF2-40B4-BE49-F238E27FC236}">
                  <a16:creationId xmlns:a16="http://schemas.microsoft.com/office/drawing/2014/main" id="{22B445EA-93F1-E7E5-96B3-8CC559CDC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4792" y="3293221"/>
              <a:ext cx="135446" cy="1330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180">
              <a:extLst>
                <a:ext uri="{FF2B5EF4-FFF2-40B4-BE49-F238E27FC236}">
                  <a16:creationId xmlns:a16="http://schemas.microsoft.com/office/drawing/2014/main" id="{E3F75E80-B405-91DA-84F9-C5FAEF122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496" y="3293221"/>
              <a:ext cx="135446" cy="1330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181">
              <a:extLst>
                <a:ext uri="{FF2B5EF4-FFF2-40B4-BE49-F238E27FC236}">
                  <a16:creationId xmlns:a16="http://schemas.microsoft.com/office/drawing/2014/main" id="{5A44EBDC-8468-5F81-7529-642AA1919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1110" y="3293221"/>
              <a:ext cx="135446" cy="1330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5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82">
              <a:extLst>
                <a:ext uri="{FF2B5EF4-FFF2-40B4-BE49-F238E27FC236}">
                  <a16:creationId xmlns:a16="http://schemas.microsoft.com/office/drawing/2014/main" id="{440A5616-A26D-5AA8-F9EB-99F83C6F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896" y="3380736"/>
              <a:ext cx="346331" cy="187281"/>
            </a:xfrm>
            <a:custGeom>
              <a:avLst/>
              <a:gdLst>
                <a:gd name="T0" fmla="*/ 202 w 202"/>
                <a:gd name="T1" fmla="*/ 5 h 107"/>
                <a:gd name="T2" fmla="*/ 107 w 202"/>
                <a:gd name="T3" fmla="*/ 100 h 107"/>
                <a:gd name="T4" fmla="*/ 0 w 202"/>
                <a:gd name="T5" fmla="*/ 0 h 107"/>
                <a:gd name="T6" fmla="*/ 0 60000 65536"/>
                <a:gd name="T7" fmla="*/ 0 60000 65536"/>
                <a:gd name="T8" fmla="*/ 0 60000 65536"/>
                <a:gd name="T9" fmla="*/ 0 w 202"/>
                <a:gd name="T10" fmla="*/ 0 h 107"/>
                <a:gd name="T11" fmla="*/ 202 w 202"/>
                <a:gd name="T12" fmla="*/ 107 h 1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" h="107">
                  <a:moveTo>
                    <a:pt x="202" y="5"/>
                  </a:moveTo>
                  <a:cubicBezTo>
                    <a:pt x="186" y="22"/>
                    <a:pt x="141" y="101"/>
                    <a:pt x="107" y="100"/>
                  </a:cubicBezTo>
                  <a:cubicBezTo>
                    <a:pt x="60" y="107"/>
                    <a:pt x="22" y="21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feld 83">
              <a:extLst>
                <a:ext uri="{FF2B5EF4-FFF2-40B4-BE49-F238E27FC236}">
                  <a16:creationId xmlns:a16="http://schemas.microsoft.com/office/drawing/2014/main" id="{AFCEE6B2-BDB6-0400-2FAD-ED3F5B562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593" y="2964166"/>
              <a:ext cx="3008965" cy="40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596" tIns="49798" rIns="99596" bIns="49798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de-DE" sz="1500" dirty="0">
                  <a:cs typeface="Arial" panose="020B0604020202020204" pitchFamily="34" charset="0"/>
                </a:rPr>
                <a:t>E   ES                 S                    H</a:t>
              </a:r>
            </a:p>
          </p:txBody>
        </p:sp>
      </p:grpSp>
      <p:sp>
        <p:nvSpPr>
          <p:cNvPr id="91" name="Textfeld 90">
            <a:extLst>
              <a:ext uri="{FF2B5EF4-FFF2-40B4-BE49-F238E27FC236}">
                <a16:creationId xmlns:a16="http://schemas.microsoft.com/office/drawing/2014/main" id="{CA07E698-636A-3965-266B-B23B7CF8BA35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137500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3587B-51A0-9DE1-C67B-540072CC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Erdungsmessung nach Wenner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4A3BE4-65EC-AEDD-05EA-3B48CECE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74D6D3-7028-20EE-CAC5-70F3CCC708A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Bei der Erdungsmessung nach Wenner muss die neutrale Zone gefunden werden. Diese liegt auf dem halben bis 2/3-Weg zwischen dem Erder und der Sonde. Die neutrale Zone ist der Bereich, in dem sich der Messwert am wenigsten verändert. </a:t>
            </a:r>
          </a:p>
          <a:p>
            <a:endParaRPr lang="de-DE" dirty="0"/>
          </a:p>
        </p:txBody>
      </p:sp>
      <p:pic>
        <p:nvPicPr>
          <p:cNvPr id="5" name="Picture 2" descr="http://www.luconda.com/artikeldetails/27/14/03/bilder/2006019-1-Obo-Bettermann-213-1500-M.jpg">
            <a:extLst>
              <a:ext uri="{FF2B5EF4-FFF2-40B4-BE49-F238E27FC236}">
                <a16:creationId xmlns:a16="http://schemas.microsoft.com/office/drawing/2014/main" id="{4E2A192B-0E62-B644-30B9-C86C5E95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40" y="4922073"/>
            <a:ext cx="195454" cy="14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80760D2-600E-C5F1-0667-A3D17530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60" y="4486250"/>
            <a:ext cx="1133291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6C00409E-8232-EFA8-0627-AADC0BAD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60" y="4727790"/>
            <a:ext cx="1131577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8">
            <a:extLst>
              <a:ext uri="{FF2B5EF4-FFF2-40B4-BE49-F238E27FC236}">
                <a16:creationId xmlns:a16="http://schemas.microsoft.com/office/drawing/2014/main" id="{2D662C5B-3933-8885-0631-1C0B4F52F066}"/>
              </a:ext>
            </a:extLst>
          </p:cNvPr>
          <p:cNvGrpSpPr>
            <a:grpSpLocks/>
          </p:cNvGrpSpPr>
          <p:nvPr/>
        </p:nvGrpSpPr>
        <p:grpSpPr bwMode="auto">
          <a:xfrm>
            <a:off x="3060056" y="2923239"/>
            <a:ext cx="7310671" cy="1380402"/>
            <a:chOff x="930" y="2024"/>
            <a:chExt cx="4264" cy="1090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5AB8B278-56C0-91BD-ED87-3CC70E659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8AD1FF3B-E823-1448-7814-BBB27EE1A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2620657A-AA11-A749-6200-8408EB007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EC4CF526-68E7-FBDA-33F5-E3988E673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CC4B943F-D104-ED40-E09E-C40179AC6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D272E6F7-D323-ACE4-6877-02CEB6DBE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7749DB2D-BB2D-57FF-17F1-59E6DD8A3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077FDB4C-4F9A-C825-A11E-6C480753C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8AC2D55E-6408-B069-D173-9E1B84F09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17E00313-F71E-4BCD-BEBD-6883AFEF3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7"/>
              <a:ext cx="0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B21BCCBF-660C-1C05-F489-17F86A4B4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9" y="2478"/>
              <a:ext cx="0" cy="3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31">
              <a:extLst>
                <a:ext uri="{FF2B5EF4-FFF2-40B4-BE49-F238E27FC236}">
                  <a16:creationId xmlns:a16="http://schemas.microsoft.com/office/drawing/2014/main" id="{1144A05A-82C7-0326-B2B4-D520A7995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432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21" name="Text Box 32">
              <a:extLst>
                <a:ext uri="{FF2B5EF4-FFF2-40B4-BE49-F238E27FC236}">
                  <a16:creationId xmlns:a16="http://schemas.microsoft.com/office/drawing/2014/main" id="{4A1244B8-AFC0-A9DF-DD50-E753F761F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567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79677395-FD9C-BF79-94D7-631FE645C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796"/>
              <a:ext cx="39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b="0" dirty="0">
                  <a:cs typeface="Arial" panose="020B0604020202020204" pitchFamily="34" charset="0"/>
                </a:rPr>
                <a:t>Erder		Sonde		</a:t>
              </a:r>
              <a:r>
                <a:rPr lang="de-DE" sz="2000" b="0" dirty="0" err="1">
                  <a:cs typeface="Arial" panose="020B0604020202020204" pitchFamily="34" charset="0"/>
                </a:rPr>
                <a:t>Hilfserder</a:t>
              </a:r>
              <a:endParaRPr lang="de-DE" sz="2000" b="0" dirty="0">
                <a:cs typeface="Arial" panose="020B0604020202020204" pitchFamily="34" charset="0"/>
              </a:endParaRPr>
            </a:p>
          </p:txBody>
        </p:sp>
      </p:grpSp>
      <p:sp>
        <p:nvSpPr>
          <p:cNvPr id="23" name="Freeform 19">
            <a:extLst>
              <a:ext uri="{FF2B5EF4-FFF2-40B4-BE49-F238E27FC236}">
                <a16:creationId xmlns:a16="http://schemas.microsoft.com/office/drawing/2014/main" id="{9A5A7861-C923-687E-D2F3-F4A27D7CC092}"/>
              </a:ext>
            </a:extLst>
          </p:cNvPr>
          <p:cNvSpPr>
            <a:spLocks/>
          </p:cNvSpPr>
          <p:nvPr/>
        </p:nvSpPr>
        <p:spPr bwMode="auto">
          <a:xfrm>
            <a:off x="1849613" y="4740042"/>
            <a:ext cx="8445677" cy="1582264"/>
          </a:xfrm>
          <a:custGeom>
            <a:avLst/>
            <a:gdLst>
              <a:gd name="T0" fmla="*/ 0 w 4926"/>
              <a:gd name="T1" fmla="*/ 2147483647 h 904"/>
              <a:gd name="T2" fmla="*/ 2147483647 w 4926"/>
              <a:gd name="T3" fmla="*/ 0 h 904"/>
              <a:gd name="T4" fmla="*/ 2147483647 w 4926"/>
              <a:gd name="T5" fmla="*/ 2147483647 h 904"/>
              <a:gd name="T6" fmla="*/ 2147483647 w 4926"/>
              <a:gd name="T7" fmla="*/ 2147483647 h 904"/>
              <a:gd name="T8" fmla="*/ 2147483647 w 4926"/>
              <a:gd name="T9" fmla="*/ 2147483647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6"/>
              <a:gd name="T16" fmla="*/ 0 h 904"/>
              <a:gd name="T17" fmla="*/ 4926 w 4926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6" h="904">
                <a:moveTo>
                  <a:pt x="0" y="450"/>
                </a:moveTo>
                <a:cubicBezTo>
                  <a:pt x="223" y="450"/>
                  <a:pt x="1003" y="481"/>
                  <a:pt x="1186" y="0"/>
                </a:cubicBezTo>
                <a:cubicBezTo>
                  <a:pt x="1368" y="470"/>
                  <a:pt x="2012" y="450"/>
                  <a:pt x="2351" y="450"/>
                </a:cubicBezTo>
                <a:cubicBezTo>
                  <a:pt x="2785" y="450"/>
                  <a:pt x="3483" y="450"/>
                  <a:pt x="3639" y="904"/>
                </a:cubicBezTo>
                <a:cubicBezTo>
                  <a:pt x="3815" y="463"/>
                  <a:pt x="4300" y="454"/>
                  <a:pt x="4926" y="456"/>
                </a:cubicBezTo>
              </a:path>
            </a:pathLst>
          </a:cu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673E2CBA-30CE-27A5-4B9C-2FDB71CD8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05" y="6094025"/>
            <a:ext cx="4121682" cy="6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700" dirty="0">
                <a:solidFill>
                  <a:srgbClr val="00B050"/>
                </a:solidFill>
                <a:cs typeface="Arial" panose="020B0604020202020204" pitchFamily="34" charset="0"/>
              </a:rPr>
              <a:t>Potentialverlauf im Erdreich (bei gleichen Erdungswiderständen)</a:t>
            </a: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FCCB9E1B-F1D9-F016-FEB9-9AE06B37A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322" y="5543427"/>
            <a:ext cx="855369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35">
            <a:extLst>
              <a:ext uri="{FF2B5EF4-FFF2-40B4-BE49-F238E27FC236}">
                <a16:creationId xmlns:a16="http://schemas.microsoft.com/office/drawing/2014/main" id="{206C697F-5F3F-71D0-260D-A30704329151}"/>
              </a:ext>
            </a:extLst>
          </p:cNvPr>
          <p:cNvSpPr>
            <a:spLocks/>
          </p:cNvSpPr>
          <p:nvPr/>
        </p:nvSpPr>
        <p:spPr bwMode="auto">
          <a:xfrm rot="5400000">
            <a:off x="6012581" y="4991001"/>
            <a:ext cx="238040" cy="1321888"/>
          </a:xfrm>
          <a:prstGeom prst="rightBrace">
            <a:avLst>
              <a:gd name="adj1" fmla="val 47243"/>
              <a:gd name="adj2" fmla="val 5000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028" tIns="50975" rIns="98028" bIns="50975" anchor="ctr"/>
          <a:lstStyle/>
          <a:p>
            <a:pPr eaLnBrk="0" hangingPunct="0">
              <a:lnSpc>
                <a:spcPct val="100000"/>
              </a:lnSpc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477683EC-ECD5-9E4B-9EA1-304C6491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392" y="5814723"/>
            <a:ext cx="1788233" cy="7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2000">
                <a:solidFill>
                  <a:schemeClr val="folHlink"/>
                </a:solidFill>
                <a:cs typeface="Arial" panose="020B0604020202020204" pitchFamily="34" charset="0"/>
              </a:rPr>
              <a:t>Neutrale Zone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6FD5A6A-9E98-6A4C-D126-15171B94FF64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2420686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E2BE1-5EED-68DE-1572-8324AEE9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Erdungsmessung nach Wenner - Dreiecks-Methode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385181-5E6B-5071-CDDA-0D29E3C8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C8F4FBB1-3FE3-FCF3-8D04-1C0F8253A0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http://www.luconda.com/artikeldetails/27/14/03/bilder/2006019-1-Obo-Bettermann-213-1500-M.jpg">
            <a:extLst>
              <a:ext uri="{FF2B5EF4-FFF2-40B4-BE49-F238E27FC236}">
                <a16:creationId xmlns:a16="http://schemas.microsoft.com/office/drawing/2014/main" id="{3A0B164F-C0C2-3B34-1538-525D1802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40" y="5066457"/>
            <a:ext cx="195454" cy="14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B1DED5C-0E52-31F3-F40A-8BB7F60B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56" y="1830497"/>
            <a:ext cx="1133291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CFD729B5-E698-FD8D-C929-04A11867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60" y="4872174"/>
            <a:ext cx="1131577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9">
            <a:extLst>
              <a:ext uri="{FF2B5EF4-FFF2-40B4-BE49-F238E27FC236}">
                <a16:creationId xmlns:a16="http://schemas.microsoft.com/office/drawing/2014/main" id="{E8B9ACA4-76F6-9288-1FBC-9BDFCCFBAB16}"/>
              </a:ext>
            </a:extLst>
          </p:cNvPr>
          <p:cNvSpPr>
            <a:spLocks/>
          </p:cNvSpPr>
          <p:nvPr/>
        </p:nvSpPr>
        <p:spPr bwMode="auto">
          <a:xfrm>
            <a:off x="1849613" y="4884426"/>
            <a:ext cx="8445677" cy="1582264"/>
          </a:xfrm>
          <a:custGeom>
            <a:avLst/>
            <a:gdLst>
              <a:gd name="T0" fmla="*/ 0 w 4926"/>
              <a:gd name="T1" fmla="*/ 2147483647 h 904"/>
              <a:gd name="T2" fmla="*/ 2147483647 w 4926"/>
              <a:gd name="T3" fmla="*/ 0 h 904"/>
              <a:gd name="T4" fmla="*/ 2147483647 w 4926"/>
              <a:gd name="T5" fmla="*/ 2147483647 h 904"/>
              <a:gd name="T6" fmla="*/ 2147483647 w 4926"/>
              <a:gd name="T7" fmla="*/ 2147483647 h 904"/>
              <a:gd name="T8" fmla="*/ 2147483647 w 4926"/>
              <a:gd name="T9" fmla="*/ 2147483647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6"/>
              <a:gd name="T16" fmla="*/ 0 h 904"/>
              <a:gd name="T17" fmla="*/ 4926 w 4926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6" h="904">
                <a:moveTo>
                  <a:pt x="0" y="450"/>
                </a:moveTo>
                <a:cubicBezTo>
                  <a:pt x="223" y="450"/>
                  <a:pt x="1003" y="481"/>
                  <a:pt x="1186" y="0"/>
                </a:cubicBezTo>
                <a:cubicBezTo>
                  <a:pt x="1368" y="470"/>
                  <a:pt x="2012" y="450"/>
                  <a:pt x="2351" y="450"/>
                </a:cubicBezTo>
                <a:cubicBezTo>
                  <a:pt x="2785" y="450"/>
                  <a:pt x="3483" y="450"/>
                  <a:pt x="3639" y="904"/>
                </a:cubicBezTo>
                <a:cubicBezTo>
                  <a:pt x="3815" y="463"/>
                  <a:pt x="4300" y="454"/>
                  <a:pt x="4926" y="456"/>
                </a:cubicBezTo>
              </a:path>
            </a:pathLst>
          </a:cu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+mj-lt"/>
            </a:endParaRPr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ECE21335-456C-9D29-E3B4-F6A03E5E6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5322" y="5687811"/>
            <a:ext cx="855369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96" tIns="49798" rIns="99596" bIns="49798" anchor="ctr"/>
          <a:lstStyle/>
          <a:p>
            <a:pPr>
              <a:lnSpc>
                <a:spcPct val="100000"/>
              </a:lnSpc>
            </a:pPr>
            <a:endParaRPr lang="de-DE">
              <a:latin typeface="+mj-lt"/>
            </a:endParaRP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ACA485E0-ED84-677F-6D92-0DD96234785E}"/>
              </a:ext>
            </a:extLst>
          </p:cNvPr>
          <p:cNvSpPr>
            <a:spLocks/>
          </p:cNvSpPr>
          <p:nvPr/>
        </p:nvSpPr>
        <p:spPr bwMode="auto">
          <a:xfrm rot="5400000">
            <a:off x="6012581" y="5135385"/>
            <a:ext cx="238040" cy="1321888"/>
          </a:xfrm>
          <a:prstGeom prst="rightBrace">
            <a:avLst>
              <a:gd name="adj1" fmla="val 47243"/>
              <a:gd name="adj2" fmla="val 5000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8028" tIns="50975" rIns="98028" bIns="50975" anchor="ctr"/>
          <a:lstStyle/>
          <a:p>
            <a:pPr eaLnBrk="0" hangingPunct="0">
              <a:lnSpc>
                <a:spcPct val="100000"/>
              </a:lnSpc>
            </a:pPr>
            <a:endParaRPr lang="de-DE">
              <a:latin typeface="+mj-lt"/>
            </a:endParaRP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8C87C531-79DA-7935-F2DF-8551EA936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618" y="6071504"/>
            <a:ext cx="2025829" cy="4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2000">
                <a:solidFill>
                  <a:schemeClr val="folHlink"/>
                </a:solidFill>
                <a:cs typeface="Arial" panose="020B0604020202020204" pitchFamily="34" charset="0"/>
              </a:rPr>
              <a:t>Neutrale Zone</a:t>
            </a:r>
          </a:p>
        </p:txBody>
      </p:sp>
      <p:sp>
        <p:nvSpPr>
          <p:cNvPr id="13" name="Gleichschenkliges Dreieck 1">
            <a:extLst>
              <a:ext uri="{FF2B5EF4-FFF2-40B4-BE49-F238E27FC236}">
                <a16:creationId xmlns:a16="http://schemas.microsoft.com/office/drawing/2014/main" id="{12F971B2-F5E9-F3BE-814F-F5BCAFAFE95B}"/>
              </a:ext>
            </a:extLst>
          </p:cNvPr>
          <p:cNvSpPr/>
          <p:nvPr/>
        </p:nvSpPr>
        <p:spPr bwMode="auto">
          <a:xfrm>
            <a:off x="3912167" y="2580100"/>
            <a:ext cx="4196238" cy="3089333"/>
          </a:xfrm>
          <a:prstGeom prst="triangle">
            <a:avLst>
              <a:gd name="adj" fmla="val 52179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dirty="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0C8DA7-BD26-4FA1-B9A9-A71E96223840}"/>
              </a:ext>
            </a:extLst>
          </p:cNvPr>
          <p:cNvSpPr txBox="1"/>
          <p:nvPr/>
        </p:nvSpPr>
        <p:spPr>
          <a:xfrm>
            <a:off x="5097537" y="4163192"/>
            <a:ext cx="22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Anordnung im gleichseitigen Dreieck !</a:t>
            </a: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77916A6E-9EDF-7EF7-4DE1-6F0836AE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05" y="6238409"/>
            <a:ext cx="4121682" cy="6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700" dirty="0">
                <a:solidFill>
                  <a:srgbClr val="00B050"/>
                </a:solidFill>
                <a:cs typeface="Arial" panose="020B0604020202020204" pitchFamily="34" charset="0"/>
              </a:rPr>
              <a:t>Potentialverlauf im Erdreich (bei gleichen Erdungswiderständen)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0134E4-1300-6902-4531-6E8C405705F3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56019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0F0CDB-0C6B-2164-514B-D1BD51BE7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Die Inhalte eines Blitzschutz-Prüfbuches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Welche Grenzwerte in einem Blitzschutzsystem (LPS) gelten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Was beim Einsatz der Erdungsmesszange zu beachten ist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A57E67-3350-3939-DBC9-536AAAC1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diesem Modul lernen Sie unter anderem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4DD5D3-02F7-E982-75C4-FF8A459A08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10000"/>
          </a:bodyPr>
          <a:lstStyle/>
          <a:p>
            <a:fld id="{F0C94032-CD4C-4C25-B0C2-CEC720522D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3587B-51A0-9DE1-C67B-540072CC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Erdungsmessung nach Wenner</a:t>
            </a:r>
            <a:endParaRPr lang="de-DE" dirty="0"/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AB52C75B-D5EE-4E7E-263C-99D80157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74D6D3-7028-20EE-CAC5-70F3CCC708A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Sind um einen Erder verschiedene Böden (Schotter, Sand, Mutterboden…) kann die neutrale Zone auch relativ klein sein und sich an anderer Stelle befinden.</a:t>
            </a:r>
          </a:p>
          <a:p>
            <a:endParaRPr lang="de-DE" dirty="0"/>
          </a:p>
        </p:txBody>
      </p:sp>
      <p:pic>
        <p:nvPicPr>
          <p:cNvPr id="33" name="Picture 2" descr="http://www.luconda.com/artikeldetails/27/14/03/bilder/2006019-1-Obo-Bettermann-213-1500-M.jpg">
            <a:extLst>
              <a:ext uri="{FF2B5EF4-FFF2-40B4-BE49-F238E27FC236}">
                <a16:creationId xmlns:a16="http://schemas.microsoft.com/office/drawing/2014/main" id="{FC39AB06-19C6-9CCF-7903-29E67F87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50" y="4344227"/>
            <a:ext cx="193740" cy="14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99F82125-ED1A-7E95-2491-6729B629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46" y="4022172"/>
            <a:ext cx="1133291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>
            <a:extLst>
              <a:ext uri="{FF2B5EF4-FFF2-40B4-BE49-F238E27FC236}">
                <a16:creationId xmlns:a16="http://schemas.microsoft.com/office/drawing/2014/main" id="{2893ED01-DADD-B8AC-F9C8-8758C4540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41" y="4102685"/>
            <a:ext cx="1131577" cy="1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8">
            <a:extLst>
              <a:ext uri="{FF2B5EF4-FFF2-40B4-BE49-F238E27FC236}">
                <a16:creationId xmlns:a16="http://schemas.microsoft.com/office/drawing/2014/main" id="{EB1323F3-5494-E011-DC0E-233FC7F5F39C}"/>
              </a:ext>
            </a:extLst>
          </p:cNvPr>
          <p:cNvGrpSpPr>
            <a:grpSpLocks/>
          </p:cNvGrpSpPr>
          <p:nvPr/>
        </p:nvGrpSpPr>
        <p:grpSpPr bwMode="auto">
          <a:xfrm>
            <a:off x="2969270" y="2774215"/>
            <a:ext cx="7310671" cy="1380402"/>
            <a:chOff x="930" y="2024"/>
            <a:chExt cx="4264" cy="1090"/>
          </a:xfrm>
        </p:grpSpPr>
        <p:sp>
          <p:nvSpPr>
            <p:cNvPr id="37" name="Line 5">
              <a:extLst>
                <a:ext uri="{FF2B5EF4-FFF2-40B4-BE49-F238E27FC236}">
                  <a16:creationId xmlns:a16="http://schemas.microsoft.com/office/drawing/2014/main" id="{56F5A03C-92BC-A1A2-4981-1758C779F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6">
              <a:extLst>
                <a:ext uri="{FF2B5EF4-FFF2-40B4-BE49-F238E27FC236}">
                  <a16:creationId xmlns:a16="http://schemas.microsoft.com/office/drawing/2014/main" id="{DE62EC03-A858-C529-BBFF-2E0C34D4F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183D86CC-58E4-0977-CCDB-E6774298F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1C2CE5A3-D1B9-BC12-8105-74D920FDA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3">
              <a:extLst>
                <a:ext uri="{FF2B5EF4-FFF2-40B4-BE49-F238E27FC236}">
                  <a16:creationId xmlns:a16="http://schemas.microsoft.com/office/drawing/2014/main" id="{B799BAB3-240A-2581-6388-43038E977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8">
              <a:extLst>
                <a:ext uri="{FF2B5EF4-FFF2-40B4-BE49-F238E27FC236}">
                  <a16:creationId xmlns:a16="http://schemas.microsoft.com/office/drawing/2014/main" id="{521A16A8-D079-75C2-6F9E-84E652818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64892CA8-1D9C-578B-E451-39BD6A87D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024"/>
              <a:ext cx="0" cy="5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23">
              <a:extLst>
                <a:ext uri="{FF2B5EF4-FFF2-40B4-BE49-F238E27FC236}">
                  <a16:creationId xmlns:a16="http://schemas.microsoft.com/office/drawing/2014/main" id="{DF490A25-D9A6-9662-17E9-F7A355B05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61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EAF83544-4EB9-CF34-1C5F-A64A13B34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251"/>
              <a:ext cx="680" cy="0"/>
            </a:xfrm>
            <a:prstGeom prst="line">
              <a:avLst/>
            </a:prstGeom>
            <a:noFill/>
            <a:ln w="127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E6D7C3B8-165C-E6B1-22F4-BA95521B5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2387"/>
              <a:ext cx="0" cy="3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id="{388A785C-FEBC-0D7F-4BEE-A640F48D2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9" y="2478"/>
              <a:ext cx="0" cy="3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Box 31">
              <a:extLst>
                <a:ext uri="{FF2B5EF4-FFF2-40B4-BE49-F238E27FC236}">
                  <a16:creationId xmlns:a16="http://schemas.microsoft.com/office/drawing/2014/main" id="{2CC894C3-99AC-C3F1-B2A6-6E29E9815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432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49" name="Text Box 32">
              <a:extLst>
                <a:ext uri="{FF2B5EF4-FFF2-40B4-BE49-F238E27FC236}">
                  <a16:creationId xmlns:a16="http://schemas.microsoft.com/office/drawing/2014/main" id="{D1F7EDA1-AC81-EDCC-3679-BBD4212E4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567"/>
              <a:ext cx="4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cs typeface="Arial" panose="020B0604020202020204" pitchFamily="34" charset="0"/>
                </a:rPr>
                <a:t>I</a:t>
              </a:r>
              <a:r>
                <a:rPr lang="de-DE" sz="2000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mess</a:t>
              </a:r>
            </a:p>
          </p:txBody>
        </p:sp>
        <p:sp>
          <p:nvSpPr>
            <p:cNvPr id="50" name="Text Box 33">
              <a:extLst>
                <a:ext uri="{FF2B5EF4-FFF2-40B4-BE49-F238E27FC236}">
                  <a16:creationId xmlns:a16="http://schemas.microsoft.com/office/drawing/2014/main" id="{59201D1B-A297-0B90-9C38-8705BD1ED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796"/>
              <a:ext cx="39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b="0">
                  <a:cs typeface="Arial" panose="020B0604020202020204" pitchFamily="34" charset="0"/>
                </a:rPr>
                <a:t>Erder		Sonde		Hilfserder</a:t>
              </a:r>
            </a:p>
          </p:txBody>
        </p:sp>
      </p:grpSp>
      <p:sp>
        <p:nvSpPr>
          <p:cNvPr id="51" name="Text Box 36">
            <a:extLst>
              <a:ext uri="{FF2B5EF4-FFF2-40B4-BE49-F238E27FC236}">
                <a16:creationId xmlns:a16="http://schemas.microsoft.com/office/drawing/2014/main" id="{D2427BF2-B6E7-1526-56D1-E1344DEEE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511" y="5632442"/>
            <a:ext cx="1788233" cy="7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28" tIns="50975" rIns="98028" bIns="50975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2000">
                <a:solidFill>
                  <a:schemeClr val="folHlink"/>
                </a:solidFill>
                <a:cs typeface="Arial" panose="020B0604020202020204" pitchFamily="34" charset="0"/>
              </a:rPr>
              <a:t>Neutrale Zone</a:t>
            </a:r>
            <a:endParaRPr lang="de-DE" sz="200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26">
            <a:extLst>
              <a:ext uri="{FF2B5EF4-FFF2-40B4-BE49-F238E27FC236}">
                <a16:creationId xmlns:a16="http://schemas.microsoft.com/office/drawing/2014/main" id="{AA99D914-4242-252F-A03B-0EC346BEDF4A}"/>
              </a:ext>
            </a:extLst>
          </p:cNvPr>
          <p:cNvGrpSpPr>
            <a:grpSpLocks/>
          </p:cNvGrpSpPr>
          <p:nvPr/>
        </p:nvGrpSpPr>
        <p:grpSpPr bwMode="auto">
          <a:xfrm>
            <a:off x="1760541" y="4326726"/>
            <a:ext cx="8553691" cy="2611437"/>
            <a:chOff x="204" y="2478"/>
            <a:chExt cx="4989" cy="1492"/>
          </a:xfrm>
        </p:grpSpPr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EBB51883-368E-EE37-5DAE-F8DCA26B0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2478"/>
              <a:ext cx="4926" cy="1370"/>
            </a:xfrm>
            <a:custGeom>
              <a:avLst/>
              <a:gdLst>
                <a:gd name="T0" fmla="*/ 0 w 4926"/>
                <a:gd name="T1" fmla="*/ 186 h 1370"/>
                <a:gd name="T2" fmla="*/ 1186 w 4926"/>
                <a:gd name="T3" fmla="*/ 0 h 1370"/>
                <a:gd name="T4" fmla="*/ 3666 w 4926"/>
                <a:gd name="T5" fmla="*/ 1370 h 1370"/>
                <a:gd name="T6" fmla="*/ 4926 w 4926"/>
                <a:gd name="T7" fmla="*/ 192 h 13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26"/>
                <a:gd name="T13" fmla="*/ 0 h 1370"/>
                <a:gd name="T14" fmla="*/ 4926 w 4926"/>
                <a:gd name="T15" fmla="*/ 1370 h 13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26" h="1370">
                  <a:moveTo>
                    <a:pt x="0" y="186"/>
                  </a:moveTo>
                  <a:cubicBezTo>
                    <a:pt x="223" y="186"/>
                    <a:pt x="61" y="212"/>
                    <a:pt x="1186" y="0"/>
                  </a:cubicBezTo>
                  <a:cubicBezTo>
                    <a:pt x="3523" y="361"/>
                    <a:pt x="3557" y="56"/>
                    <a:pt x="3666" y="1370"/>
                  </a:cubicBezTo>
                  <a:cubicBezTo>
                    <a:pt x="3733" y="429"/>
                    <a:pt x="3991" y="212"/>
                    <a:pt x="4926" y="192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11">
              <a:extLst>
                <a:ext uri="{FF2B5EF4-FFF2-40B4-BE49-F238E27FC236}">
                  <a16:creationId xmlns:a16="http://schemas.microsoft.com/office/drawing/2014/main" id="{85F93D8A-3D63-D5DD-4086-B233086D2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2673"/>
              <a:ext cx="4989" cy="0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 Box 20">
              <a:extLst>
                <a:ext uri="{FF2B5EF4-FFF2-40B4-BE49-F238E27FC236}">
                  <a16:creationId xmlns:a16="http://schemas.microsoft.com/office/drawing/2014/main" id="{C9062EFD-D8BB-D98E-A411-37273D209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3564"/>
              <a:ext cx="240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de-DE" sz="2000" dirty="0">
                  <a:solidFill>
                    <a:srgbClr val="00B050"/>
                  </a:solidFill>
                  <a:cs typeface="Arial" panose="020B0604020202020204" pitchFamily="34" charset="0"/>
                </a:rPr>
                <a:t>Potentialverlauf im Erdreich </a:t>
              </a:r>
              <a:br>
                <a:rPr lang="de-DE" sz="2000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de-DE" sz="2000" dirty="0">
                  <a:solidFill>
                    <a:srgbClr val="00B050"/>
                  </a:solidFill>
                  <a:cs typeface="Arial" panose="020B0604020202020204" pitchFamily="34" charset="0"/>
                </a:rPr>
                <a:t>(bei verschiedenen Bodenarten)</a:t>
              </a:r>
            </a:p>
          </p:txBody>
        </p:sp>
        <p:sp>
          <p:nvSpPr>
            <p:cNvPr id="56" name="AutoShape 21">
              <a:extLst>
                <a:ext uri="{FF2B5EF4-FFF2-40B4-BE49-F238E27FC236}">
                  <a16:creationId xmlns:a16="http://schemas.microsoft.com/office/drawing/2014/main" id="{46B8082E-C3B9-93BD-775C-62BFA2FA0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01" y="2729"/>
              <a:ext cx="140" cy="182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00000"/>
                </a:lnSpc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4FF41A53-5EE9-9D76-E1EB-B50A23D097E0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3968955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FC11A3-E341-54D7-6118-1ADA3EC2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80CEE4-511A-DE24-7612-1408FA710C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Quellen von störenden Strömen:</a:t>
            </a:r>
          </a:p>
          <a:p>
            <a:pPr lvl="1"/>
            <a:r>
              <a:rPr lang="de-DE" dirty="0"/>
              <a:t>Erdströme von anderen Anlagen (50 Hz, ggf. Oberwellen, Umrichter)</a:t>
            </a:r>
          </a:p>
          <a:p>
            <a:pPr lvl="1"/>
            <a:r>
              <a:rPr lang="de-DE" dirty="0"/>
              <a:t>Bahnen (16,7 und 22 Hz)</a:t>
            </a:r>
          </a:p>
          <a:p>
            <a:pPr lvl="1"/>
            <a:r>
              <a:rPr lang="de-DE" dirty="0"/>
              <a:t>Kathodischer Korrosionsschutz (Gleichstrom)</a:t>
            </a:r>
          </a:p>
          <a:p>
            <a:pPr lvl="1"/>
            <a:r>
              <a:rPr lang="de-DE"/>
              <a:t>induktive Einkopplung </a:t>
            </a:r>
            <a:r>
              <a:rPr lang="de-DE" dirty="0"/>
              <a:t>in Messschleifen </a:t>
            </a:r>
          </a:p>
          <a:p>
            <a:r>
              <a:rPr lang="de-DE" dirty="0"/>
              <a:t>Abhilfe:</a:t>
            </a:r>
          </a:p>
          <a:p>
            <a:pPr lvl="1"/>
            <a:r>
              <a:rPr lang="de-DE" dirty="0"/>
              <a:t>Möglichst krumme Frequenzen und passende Filter. </a:t>
            </a:r>
            <a:br>
              <a:rPr lang="de-DE" dirty="0"/>
            </a:br>
            <a:r>
              <a:rPr lang="de-DE" dirty="0"/>
              <a:t>(80…130Hz)</a:t>
            </a:r>
          </a:p>
          <a:p>
            <a:pPr lvl="1"/>
            <a:r>
              <a:rPr lang="de-DE" dirty="0"/>
              <a:t>„Gute“ Geräte zeigen Störpegel an und/oder wechseln Frequenz</a:t>
            </a:r>
          </a:p>
          <a:p>
            <a:endParaRPr lang="de-DE" dirty="0"/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EFBDB64A-B2AF-9A8E-3158-679403A233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52606" y="2261394"/>
            <a:ext cx="3403600" cy="39624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67467AD-1922-DDE7-F9E6-C7BAC4BB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Sondenmessverfahren</a:t>
            </a:r>
            <a:r>
              <a:rPr lang="de-DE" dirty="0">
                <a:solidFill>
                  <a:schemeClr val="tx1"/>
                </a:solidFill>
              </a:rPr>
              <a:t> störende Einflüsse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D939F4-6CC7-7717-C423-F9327D55A296}"/>
              </a:ext>
            </a:extLst>
          </p:cNvPr>
          <p:cNvSpPr txBox="1"/>
          <p:nvPr/>
        </p:nvSpPr>
        <p:spPr>
          <a:xfrm>
            <a:off x="9782411" y="6758887"/>
            <a:ext cx="1827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©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Metrel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</a:t>
            </a:r>
          </a:p>
        </p:txBody>
      </p:sp>
    </p:spTree>
    <p:extLst>
      <p:ext uri="{BB962C8B-B14F-4D97-AF65-F5344CB8AC3E}">
        <p14:creationId xmlns:p14="http://schemas.microsoft.com/office/powerpoint/2010/main" val="187303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9E8F2-1A43-2A77-13DC-F769C211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Sondenmessverfahren</a:t>
            </a:r>
            <a:r>
              <a:rPr lang="de-DE" dirty="0">
                <a:solidFill>
                  <a:schemeClr val="tx1"/>
                </a:solidFill>
              </a:rPr>
              <a:t> störende Einflüsse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9DAC21-BEDA-7135-A754-DCD878BC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2BC874-DCB4-07E9-A648-5BFA6FAF54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Beeinflussung durch Spannungstrichterverzerrungen:</a:t>
            </a:r>
          </a:p>
          <a:p>
            <a:pPr lvl="1"/>
            <a:r>
              <a:rPr lang="de-DE" dirty="0"/>
              <a:t>In bebautem Gebiet stören oftmals leitfähige Teile im Erdreich oder es ist nicht genügen Abstand für Sonde und </a:t>
            </a:r>
            <a:r>
              <a:rPr lang="de-DE" dirty="0" err="1"/>
              <a:t>Hilfserder</a:t>
            </a:r>
            <a:r>
              <a:rPr lang="de-DE" dirty="0"/>
              <a:t> verfügbar.</a:t>
            </a:r>
          </a:p>
          <a:p>
            <a:r>
              <a:rPr lang="de-DE" dirty="0"/>
              <a:t>Abhilfe:</a:t>
            </a:r>
          </a:p>
          <a:p>
            <a:pPr lvl="1"/>
            <a:r>
              <a:rPr lang="de-DE" dirty="0"/>
              <a:t>City-Methode (TN)</a:t>
            </a:r>
          </a:p>
          <a:p>
            <a:pPr lvl="1"/>
            <a:r>
              <a:rPr lang="de-DE" dirty="0"/>
              <a:t>Schleifenimpedanzmessung als Ersatz (TT)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99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D8B0E-1B02-3C13-00E5-4333F3B2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City-Methode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DFBA42-D4CF-912A-48D5-6383D186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E23A8-A9D0-4F85-B54A-A80060B528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der City-Methode wird der PEN-Leiter des Netzbetreibers als Referenz-Erde benutzt. </a:t>
            </a:r>
          </a:p>
          <a:p>
            <a:r>
              <a:rPr lang="de-DE" dirty="0"/>
              <a:t>Im TN-System kann die City-Methode nur angewendet werden wenn:</a:t>
            </a:r>
          </a:p>
          <a:p>
            <a:pPr lvl="1"/>
            <a:r>
              <a:rPr lang="de-DE" dirty="0"/>
              <a:t>Direkte Verbindung vom Erder zum PEN ausgeschlossen ist</a:t>
            </a:r>
          </a:p>
          <a:p>
            <a:pPr lvl="1"/>
            <a:r>
              <a:rPr lang="de-DE" dirty="0"/>
              <a:t>Auch z. B. Heizungspumpe als Verbindung von Rohrsystem und PE(N) beachten.</a:t>
            </a:r>
          </a:p>
          <a:p>
            <a:pPr lvl="1"/>
            <a:r>
              <a:rPr lang="de-DE" dirty="0"/>
              <a:t>Vorzugsweise Netzbetreiber-PEN als auch Erder abtrennen. </a:t>
            </a:r>
          </a:p>
          <a:p>
            <a:pPr lvl="1"/>
            <a:r>
              <a:rPr lang="de-DE" dirty="0"/>
              <a:t>Teile mit direkter Verbindung zum Erder und zugleich zum Potentialausgleich beachten (Antennenerdung).</a:t>
            </a:r>
          </a:p>
          <a:p>
            <a:pPr indent="-312917"/>
            <a:r>
              <a:rPr lang="de-DE" dirty="0"/>
              <a:t>Wichtig:</a:t>
            </a:r>
          </a:p>
          <a:p>
            <a:pPr lvl="1"/>
            <a:r>
              <a:rPr lang="de-DE" dirty="0"/>
              <a:t>Werden Erdungsverbindungen oder PEN-Leiter abgeklemmt darf dies nur</a:t>
            </a:r>
            <a:br>
              <a:rPr lang="de-DE" dirty="0"/>
            </a:br>
            <a:r>
              <a:rPr lang="de-DE" dirty="0"/>
              <a:t>bei freigeschalteter Anlage durchgeführt werden.</a:t>
            </a:r>
          </a:p>
          <a:p>
            <a:pPr lvl="1"/>
            <a:r>
              <a:rPr lang="de-DE" dirty="0"/>
              <a:t>Niemals PEN-Leiter bei unter Spannung stehenden Anlagen trennen!</a:t>
            </a:r>
          </a:p>
          <a:p>
            <a:pPr indent="-312917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12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Verbindung auftrennen, sonst wird nur der Widerstand der direkten Potentialausgleichsverbindung gemessen!</a:t>
            </a:r>
          </a:p>
          <a:p>
            <a:pPr lvl="1"/>
            <a:r>
              <a:rPr lang="de-DE" dirty="0"/>
              <a:t>Vorsicht bei mehreren verbundenen Anschlussfahnen. Alle vom PEN trennen!</a:t>
            </a:r>
          </a:p>
          <a:p>
            <a:endParaRPr lang="de-DE" dirty="0"/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632694E3-F5EF-EDA3-1D1F-57526244B5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42125" y="2359367"/>
            <a:ext cx="6024563" cy="376645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City-Methode </a:t>
            </a:r>
            <a:r>
              <a:rPr lang="de-DE" dirty="0">
                <a:solidFill>
                  <a:schemeClr val="tx1"/>
                </a:solidFill>
              </a:rPr>
              <a:t>Einzel-Erder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0B3CC-8A72-BCE3-66A3-F292A3B13B9C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12951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Verbindung auftrennen, sonst wird nur der Widerstand der direkten Potentialausgleichsverbindung gemessen!</a:t>
            </a:r>
          </a:p>
          <a:p>
            <a:pPr lvl="1"/>
            <a:r>
              <a:rPr lang="de-DE" dirty="0"/>
              <a:t>Vorsicht bei mehreren verbundenen Anschlussfahnen. Alle vom PEN trennen!</a:t>
            </a:r>
          </a:p>
          <a:p>
            <a:endParaRPr lang="de-DE" dirty="0"/>
          </a:p>
        </p:txBody>
      </p:sp>
      <p:pic>
        <p:nvPicPr>
          <p:cNvPr id="8" name="Inhaltsplatzhalter 8">
            <a:extLst>
              <a:ext uri="{FF2B5EF4-FFF2-40B4-BE49-F238E27FC236}">
                <a16:creationId xmlns:a16="http://schemas.microsoft.com/office/drawing/2014/main" id="{EE86DA6E-EF8C-7054-E08F-D8B325C523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42125" y="2342676"/>
            <a:ext cx="6024563" cy="379983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City-Methode Gesamt-Erder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0B3CC-8A72-BCE3-66A3-F292A3B13B9C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109156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D8B0E-1B02-3C13-00E5-4333F3B2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Schleifenimpedanzmessung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DFBA42-D4CF-912A-48D5-6383D186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E23A8-A9D0-4F85-B54A-A80060B528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der Schleifenimpedanzmessung wird die Erdung der Trafostation als Referenz-Erde benutzt. Das Prüfgerät nutzt L und N des Netzes, die PE-Messleitung des Prüfgerätes wird mit dem zu messenden Erder verbunden.</a:t>
            </a:r>
          </a:p>
          <a:p>
            <a:r>
              <a:rPr lang="de-DE" dirty="0"/>
              <a:t>Im TN-System nur möglich wenn:</a:t>
            </a:r>
          </a:p>
          <a:p>
            <a:pPr lvl="1"/>
            <a:r>
              <a:rPr lang="de-DE" dirty="0"/>
              <a:t>Direkte Verbindung vom Erder zum PEN ausgeschlossen </a:t>
            </a:r>
          </a:p>
          <a:p>
            <a:pPr lvl="1"/>
            <a:r>
              <a:rPr lang="de-DE" dirty="0"/>
              <a:t>Auch z. B. Heizungspumpe als Verbindung von Rohrsystem und PE(N) beachten.</a:t>
            </a:r>
          </a:p>
          <a:p>
            <a:pPr lvl="1"/>
            <a:r>
              <a:rPr lang="de-DE" dirty="0"/>
              <a:t>Vorzugsweise Netzbetreiber-PEN als auch Erder abtrennen </a:t>
            </a:r>
          </a:p>
          <a:p>
            <a:pPr lvl="1"/>
            <a:r>
              <a:rPr lang="de-DE" dirty="0"/>
              <a:t>Teile mit direkter Verbindung zum Erder und zugleich zum </a:t>
            </a:r>
            <a:br>
              <a:rPr lang="de-DE" dirty="0"/>
            </a:br>
            <a:r>
              <a:rPr lang="de-DE" dirty="0"/>
              <a:t>Potentialausgleich beachten (Antennenerdung).</a:t>
            </a:r>
          </a:p>
          <a:p>
            <a:pPr indent="-312917"/>
            <a:r>
              <a:rPr lang="de-DE" dirty="0"/>
              <a:t>Wichtig:</a:t>
            </a:r>
          </a:p>
          <a:p>
            <a:pPr lvl="1"/>
            <a:r>
              <a:rPr lang="de-DE" dirty="0"/>
              <a:t>Werden Erdungsverbindungen oder PEN-Leiter abgeklemmt darf dies nur</a:t>
            </a:r>
            <a:br>
              <a:rPr lang="de-DE" dirty="0"/>
            </a:br>
            <a:r>
              <a:rPr lang="de-DE" dirty="0"/>
              <a:t>bei freigeschalteter Anlage durchgeführt werden.</a:t>
            </a:r>
          </a:p>
          <a:p>
            <a:pPr lvl="1"/>
            <a:r>
              <a:rPr lang="de-DE" dirty="0"/>
              <a:t>Niemals PEN-Leiter bei unter Spannung stehenden Anlagen trennen!</a:t>
            </a:r>
          </a:p>
          <a:p>
            <a:pPr indent="-312917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47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Keine Verbindungen zum PEN in Nachbargebäuden!</a:t>
            </a:r>
          </a:p>
          <a:p>
            <a:endParaRPr lang="de-DE" dirty="0"/>
          </a:p>
        </p:txBody>
      </p:sp>
      <p:pic>
        <p:nvPicPr>
          <p:cNvPr id="8" name="Inhaltsplatzhalter 9">
            <a:extLst>
              <a:ext uri="{FF2B5EF4-FFF2-40B4-BE49-F238E27FC236}">
                <a16:creationId xmlns:a16="http://schemas.microsoft.com/office/drawing/2014/main" id="{0ECEB5E9-BD4E-105C-4B4C-BEDE51D7F2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6842125" y="2121017"/>
            <a:ext cx="6024563" cy="424315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Schleifenimpedanzmessung im TT-System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0B3CC-8A72-BCE3-66A3-F292A3B13B9C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2224020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Im TN-System müssen alle Verbindungen zum PEN unterbrochen werden (auch über Körper mit Verbindung zum Potentialausgleich)</a:t>
            </a:r>
          </a:p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98B4190-D1B1-942C-2635-028D9F7E4F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6842125" y="1987865"/>
            <a:ext cx="6024563" cy="450945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Schleifenimpedanzmessung im TN-System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0B3CC-8A72-BCE3-66A3-F292A3B13B9C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463916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9FBDC6-146A-17FF-9D61-5E0CB109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02C535-38F4-A273-3279-EB55691312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Prüfablauf:</a:t>
            </a:r>
          </a:p>
          <a:p>
            <a:pPr lvl="1"/>
            <a:r>
              <a:rPr lang="de-DE" dirty="0"/>
              <a:t>PE-Anschluss des Prüfgerätes muss auf den zu prüfenden Erder geführt werden.</a:t>
            </a:r>
          </a:p>
          <a:p>
            <a:pPr lvl="1"/>
            <a:r>
              <a:rPr lang="de-DE" dirty="0"/>
              <a:t>Keine Verbindung von diesem zum PEN/N!</a:t>
            </a:r>
          </a:p>
          <a:p>
            <a:endParaRPr lang="de-DE" dirty="0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CDD9907D-E334-A29C-48C0-8133A67DE5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42125" y="2165776"/>
            <a:ext cx="6024563" cy="415363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DA1EA4-3E4E-D667-6E30-DAAC049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Schleifenimpedanzmessung für einzelne Erder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0B3CC-8A72-BCE3-66A3-F292A3B13B9C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156165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3F0AF-9B4D-D065-17C3-1C49199C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Zweck der Prüfung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1114CC-7EAF-06F0-AF5F-D156DF1B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C70202-4B96-F0E0-D4C3-EF3D1FDA42B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Der Zweck jeder Prüfung an Blitzschutzsystemen (LPS: Lightning </a:t>
            </a:r>
            <a:r>
              <a:rPr lang="de-DE" dirty="0" err="1"/>
              <a:t>Protection</a:t>
            </a:r>
            <a:r>
              <a:rPr lang="de-DE" dirty="0"/>
              <a:t> System) ist es, sicherzustellen, dass</a:t>
            </a:r>
          </a:p>
          <a:p>
            <a:pPr lvl="1"/>
            <a:r>
              <a:rPr lang="de-DE" dirty="0"/>
              <a:t>die Auslegung des Blitzschutzsystems der Norm entspricht;</a:t>
            </a:r>
          </a:p>
          <a:p>
            <a:pPr lvl="1"/>
            <a:r>
              <a:rPr lang="de-DE" dirty="0"/>
              <a:t>alle Teile des Blitzschutzsystems in gutem Zustand sind und ihre Funktion erfüllen können;</a:t>
            </a:r>
          </a:p>
          <a:p>
            <a:pPr lvl="1"/>
            <a:r>
              <a:rPr lang="de-DE" dirty="0"/>
              <a:t>das Blitzschutzsystem nicht durch bauliche Änderungen am Gebäude beeinträchtigt ist.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706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19BF9-2F67-1DB9-DDC5-363A0E1D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Dokumentation der Prüfung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AEA2D9-93C1-1977-13C0-4B45CC60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2EA76D-1F0F-E161-280B-4B737BE800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Es ist ein detaillierter Prüfbericht zu erstellen, der zusammen mit den technischen Unterlagen der Blitzschutzanlage beim Betreiber verbleibt.</a:t>
            </a:r>
          </a:p>
          <a:p>
            <a:r>
              <a:rPr lang="de-DE" dirty="0"/>
              <a:t>Ergänzend sollen Fotos von wichtigen Details erstellt werden, die den aktuellen Zustand dokumentieren und ggf. später nur schwer oder nicht mehr zugänglich sind.</a:t>
            </a:r>
          </a:p>
          <a:p>
            <a:r>
              <a:rPr lang="de-DE" dirty="0"/>
              <a:t>Der Prüfbericht muss – soweit erforderlich – folgende Angaben enthalten:</a:t>
            </a:r>
          </a:p>
          <a:p>
            <a:pPr lvl="1"/>
            <a:r>
              <a:rPr lang="de-DE" dirty="0"/>
              <a:t>Allgemeine Angaben (Eigentümer, Hersteller des LSP-Systems, Baujahr)</a:t>
            </a:r>
          </a:p>
          <a:p>
            <a:pPr lvl="1"/>
            <a:r>
              <a:rPr lang="de-DE" dirty="0"/>
              <a:t>Angaben zum Gebäude (Standort, Nutzungsart, Baujahr, Blitzschutzklasse)</a:t>
            </a:r>
          </a:p>
          <a:p>
            <a:pPr lvl="1"/>
            <a:r>
              <a:rPr lang="de-DE" dirty="0"/>
              <a:t>Angaben zum Blitzschutzsystem (Planungs- und Ausführungsunterlagen, Berechnung des Trennungsabstandes)</a:t>
            </a:r>
          </a:p>
          <a:p>
            <a:pPr lvl="1"/>
            <a:r>
              <a:rPr lang="de-DE" dirty="0"/>
              <a:t>Grund und Art der Prüfung</a:t>
            </a:r>
          </a:p>
          <a:p>
            <a:pPr lvl="1"/>
            <a:r>
              <a:rPr lang="de-DE" dirty="0"/>
              <a:t>Prüfergebnis (Mängel, Abweichungen, Änderungen des LPS, Mess- und Prüfergebnisse aller Messungen)</a:t>
            </a:r>
          </a:p>
          <a:p>
            <a:pPr lvl="1"/>
            <a:r>
              <a:rPr lang="de-DE" dirty="0"/>
              <a:t>Angaben zum Prüfer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686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1FEE55-FE98-A7DA-DEA2-9ECD15DE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F5B22F5-DCAB-8D1A-B2C4-4FE51725BF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28296" y="1763713"/>
            <a:ext cx="2964995" cy="4957762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88CDDDA-C6C9-98CB-AE36-71A31BEF5A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368901" y="1763713"/>
            <a:ext cx="2971011" cy="495776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CD5DA3E-B071-EB7E-8379-CC9C680D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Dokumentation der Prüfung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C65C59-24F0-C27F-2FC3-6500B2D6CEE5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4189121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1FEE55-FE98-A7DA-DEA2-9ECD15DE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E2E97B4-D230-8650-BBCB-79C3BE2D3E5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28920" y="1763713"/>
            <a:ext cx="2963747" cy="4957762"/>
          </a:xfrm>
          <a:prstGeom prst="rect">
            <a:avLst/>
          </a:prstGeo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EF026EF-B67A-78C1-F835-9CA8033ECC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376787" y="1763713"/>
            <a:ext cx="2955238" cy="495776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CD5DA3E-B071-EB7E-8379-CC9C680D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Dokumentation der Prüfung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E316E6-C708-5153-CC43-0AAD499D06A0}"/>
              </a:ext>
            </a:extLst>
          </p:cNvPr>
          <p:cNvSpPr txBox="1"/>
          <p:nvPr/>
        </p:nvSpPr>
        <p:spPr>
          <a:xfrm>
            <a:off x="9859355" y="6758887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</p:spTree>
    <p:extLst>
      <p:ext uri="{BB962C8B-B14F-4D97-AF65-F5344CB8AC3E}">
        <p14:creationId xmlns:p14="http://schemas.microsoft.com/office/powerpoint/2010/main" val="338014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710C2D-62DA-8E44-C846-BC4C03B99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Die Inhalte eines Blitzschutz-Prüfbuches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Welche Grenzwerte in einem Blitzschutzsystem (LPS) gelten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Was beim Einsatz der Erdungsmesszange zu beachten ist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5E0D43-1B9D-DB77-24A7-670FEE96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Sie jetzt wissen sollten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78DC41-2B48-793E-530E-7431D3EEC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rmAutofit fontScale="92500" lnSpcReduction="10000"/>
          </a:bodyPr>
          <a:lstStyle/>
          <a:p>
            <a:fld id="{F0C94032-CD4C-4C25-B0C2-CEC720522D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5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AD65B-67F8-E6BE-D550-45A56AB1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Arten von Prüfungen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04F9D0-52E0-9A45-3336-2C8028C8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05DDA5-91F5-4240-0F73-C10B37D1C0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Prüfung der Planung</a:t>
            </a:r>
          </a:p>
          <a:p>
            <a:pPr lvl="1"/>
            <a:r>
              <a:rPr lang="de-DE" dirty="0"/>
              <a:t>Vor Bauausführung</a:t>
            </a:r>
          </a:p>
          <a:p>
            <a:r>
              <a:rPr lang="de-DE" dirty="0"/>
              <a:t>Baubegleitende Prüfung</a:t>
            </a:r>
          </a:p>
          <a:p>
            <a:pPr lvl="1"/>
            <a:r>
              <a:rPr lang="de-DE" dirty="0"/>
              <a:t>Während der Errichtung und vor Fertigstellung des Gebäudes. Insbesondere Teile der Blitzschutzanlage, die später nicht mehr zugänglich sind: Erdungsanlage, Anschlüsse an die Bewehrung etc.</a:t>
            </a:r>
          </a:p>
          <a:p>
            <a:r>
              <a:rPr lang="de-DE" dirty="0"/>
              <a:t>Abnahmeprüfung</a:t>
            </a:r>
          </a:p>
          <a:p>
            <a:pPr lvl="1"/>
            <a:r>
              <a:rPr lang="de-DE" dirty="0"/>
              <a:t>Vollständige Prüfung bei Fertigstellung. Es wird die Planung, Konzeption, Ausführung und Funktion vollständig geprüft</a:t>
            </a:r>
          </a:p>
          <a:p>
            <a:r>
              <a:rPr lang="de-DE" dirty="0"/>
              <a:t>Umfassende Prüfung</a:t>
            </a:r>
          </a:p>
          <a:p>
            <a:pPr lvl="1"/>
            <a:r>
              <a:rPr lang="de-DE" dirty="0"/>
              <a:t>Wiederkehrende Prüfung mit Sichtprüfung und Messung</a:t>
            </a:r>
          </a:p>
          <a:p>
            <a:r>
              <a:rPr lang="de-DE" dirty="0"/>
              <a:t>Zusatzprüfung</a:t>
            </a:r>
          </a:p>
          <a:p>
            <a:pPr lvl="1"/>
            <a:r>
              <a:rPr lang="de-DE" dirty="0"/>
              <a:t>Prüfung nach Änderung, Instandsetzung, Nutzungsänderung oder Blitzeinschlag</a:t>
            </a:r>
          </a:p>
          <a:p>
            <a:r>
              <a:rPr lang="de-DE" dirty="0"/>
              <a:t>Sichtprüfung</a:t>
            </a:r>
          </a:p>
          <a:p>
            <a:pPr lvl="1"/>
            <a:r>
              <a:rPr lang="de-DE" dirty="0"/>
              <a:t>Visuelle Bewertung aller zugänglichen Teile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6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65ACB-98AD-FF0F-2DDF-194DCEFC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Blitzschutz-</a:t>
            </a:r>
            <a:r>
              <a:rPr lang="de-DE" dirty="0" err="1">
                <a:solidFill>
                  <a:schemeClr val="tx1"/>
                </a:solidFill>
              </a:rPr>
              <a:t>Prüfbuch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192BFA4-4FEB-3D34-D418-F96533FF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84665C-389E-D58B-502A-F44BC80761A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Das Blitzschutz-</a:t>
            </a:r>
            <a:r>
              <a:rPr lang="de-DE" dirty="0" err="1"/>
              <a:t>Prüfbuch</a:t>
            </a:r>
            <a:r>
              <a:rPr lang="de-DE" dirty="0"/>
              <a:t> muss beim Betreiber der Anlage verfügbar sein und mindestens enthalten:</a:t>
            </a:r>
          </a:p>
          <a:p>
            <a:pPr lvl="1"/>
            <a:r>
              <a:rPr lang="de-DE" dirty="0"/>
              <a:t>Planungs- und Bemessungsgrundlagen des äußeren Blitzschutzes (Blitzschutzklasse, baubehördliche Vorgaben…)</a:t>
            </a:r>
          </a:p>
          <a:p>
            <a:pPr lvl="1"/>
            <a:r>
              <a:rPr lang="de-DE" dirty="0"/>
              <a:t>Ausführungspläne</a:t>
            </a:r>
          </a:p>
          <a:p>
            <a:pPr lvl="1"/>
            <a:r>
              <a:rPr lang="de-DE" dirty="0"/>
              <a:t>Prüfberichte der Erst- und Wiederholungsprüfungen, der Erdungsanlage nach DIN 18014 u. Ä.</a:t>
            </a:r>
          </a:p>
          <a:p>
            <a:pPr lvl="1"/>
            <a:r>
              <a:rPr lang="de-DE" dirty="0"/>
              <a:t>Berechnungen des Trennungsabstandes</a:t>
            </a:r>
          </a:p>
          <a:p>
            <a:pPr lvl="1"/>
            <a:r>
              <a:rPr lang="de-DE" dirty="0"/>
              <a:t>Pläne der Erweiterungen und Änderungen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69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99815-5E16-FEE3-B44E-970FB177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Messungen nach DIN EN 62305-3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64DD27-F916-63A6-8EE3-9BC81D7F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2473D5-86BF-B40F-7738-585ADDF50D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einer umfassenden Prüfung sollten folgende Messungen der äußeren Blitzschutzanlage durchgeführt werden:</a:t>
            </a:r>
          </a:p>
          <a:p>
            <a:pPr lvl="1"/>
            <a:r>
              <a:rPr lang="de-DE" dirty="0"/>
              <a:t>Durchgängigkeit der Blitzschutz-Installation unter Anwendung einer oder mehrerer Messmethoden:</a:t>
            </a:r>
          </a:p>
          <a:p>
            <a:pPr lvl="2"/>
            <a:r>
              <a:rPr lang="de-DE" dirty="0"/>
              <a:t>1a: Durchgängigkeit zwischen Erdeinführung und Ableitung</a:t>
            </a:r>
          </a:p>
          <a:p>
            <a:pPr lvl="2"/>
            <a:r>
              <a:rPr lang="de-DE" dirty="0"/>
              <a:t>1b: Durchgängigkeit zwischen zwei Ableitung</a:t>
            </a:r>
          </a:p>
          <a:p>
            <a:pPr lvl="2"/>
            <a:r>
              <a:rPr lang="de-DE" dirty="0"/>
              <a:t>1c: Durchgängigkeit zwischen zwei Erdeinführungen</a:t>
            </a:r>
          </a:p>
          <a:p>
            <a:pPr lvl="2"/>
            <a:r>
              <a:rPr lang="de-DE" dirty="0"/>
              <a:t>2a: Durchgängigkeit zwischen zwei Erdeinführungen mit zwei-Zangen-Messung</a:t>
            </a:r>
          </a:p>
          <a:p>
            <a:pPr lvl="2"/>
            <a:r>
              <a:rPr lang="de-DE" dirty="0"/>
              <a:t>2b: Durchgängigkeit zwischen zwei Ableitungen mit zwei-Zangen-Messung</a:t>
            </a:r>
          </a:p>
          <a:p>
            <a:pPr lvl="1"/>
            <a:r>
              <a:rPr lang="de-DE" dirty="0"/>
              <a:t>Durchgängigkeit des Blitzschutz-Potenzialausgleiches</a:t>
            </a:r>
          </a:p>
          <a:p>
            <a:pPr lvl="1"/>
            <a:r>
              <a:rPr lang="de-DE" dirty="0"/>
              <a:t>Erdausbreitungswiderstand (je nach örtlichen Möglichkeiten)</a:t>
            </a:r>
          </a:p>
          <a:p>
            <a:pPr lvl="2"/>
            <a:r>
              <a:rPr lang="de-DE" dirty="0"/>
              <a:t>Gesamterdungswiderstand</a:t>
            </a:r>
          </a:p>
          <a:p>
            <a:pPr lvl="2"/>
            <a:r>
              <a:rPr lang="de-DE" dirty="0"/>
              <a:t>Widerstand aller Einzel-Erder und Teil-Ringerder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15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2CA679-E234-E83F-DAB9-FE91DDF2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643497-F2D6-44DA-0B05-E035B0F1F4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Für die Prüfung von Blitzschutz-Anlagen kann i. d. R. ein Installationstester oder einfaches Erdungsmessgerät nach DIN EN 61557 ausreichend sein. </a:t>
            </a:r>
          </a:p>
          <a:p>
            <a:r>
              <a:rPr lang="de-DE" dirty="0"/>
              <a:t>Das Prüfgerät muss folgende Messverfahren können:</a:t>
            </a:r>
          </a:p>
          <a:p>
            <a:pPr lvl="1"/>
            <a:r>
              <a:rPr lang="de-DE" dirty="0"/>
              <a:t>Erdungswiderstand (nach Wenner, mindestens 3-Leiter; keine Messung mit Netzspannung)</a:t>
            </a:r>
          </a:p>
          <a:p>
            <a:endParaRPr lang="de-DE" dirty="0"/>
          </a:p>
        </p:txBody>
      </p:sp>
      <p:pic>
        <p:nvPicPr>
          <p:cNvPr id="18" name="Inhaltsplatzhalter 17" descr="Ein Bild, das Messgerät, Text, Uhr, Messinstrument enthält.&#10;&#10;Automatisch generierte Beschreibung">
            <a:extLst>
              <a:ext uri="{FF2B5EF4-FFF2-40B4-BE49-F238E27FC236}">
                <a16:creationId xmlns:a16="http://schemas.microsoft.com/office/drawing/2014/main" id="{DF1EC8E9-8E0E-FC9F-A739-453E46CF43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2" y="1763713"/>
            <a:ext cx="2822888" cy="4957762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754908D-ACAC-9C30-0F60-16112B44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Prüfgeräte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075B4A-0A73-B202-6A19-981A4E16DB7F}"/>
              </a:ext>
            </a:extLst>
          </p:cNvPr>
          <p:cNvSpPr txBox="1"/>
          <p:nvPr/>
        </p:nvSpPr>
        <p:spPr>
          <a:xfrm>
            <a:off x="8961673" y="6758887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© Gossen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Metrawatt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</a:t>
            </a:r>
          </a:p>
        </p:txBody>
      </p:sp>
    </p:spTree>
    <p:extLst>
      <p:ext uri="{BB962C8B-B14F-4D97-AF65-F5344CB8AC3E}">
        <p14:creationId xmlns:p14="http://schemas.microsoft.com/office/powerpoint/2010/main" val="251479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2CA679-E234-E83F-DAB9-FE91DDF2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643497-F2D6-44DA-0B05-E035B0F1F4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Für die Prüfung von Blitzschutz-Anlagen kann i. d. R. ein Installationstester nach </a:t>
            </a:r>
            <a:br>
              <a:rPr lang="de-DE" dirty="0"/>
            </a:br>
            <a:r>
              <a:rPr lang="de-DE" dirty="0"/>
              <a:t>DIN EN 61557 ausreichend. </a:t>
            </a:r>
          </a:p>
          <a:p>
            <a:r>
              <a:rPr lang="de-DE" dirty="0"/>
              <a:t>Diese Messmethoden können hilfreich sein:</a:t>
            </a:r>
          </a:p>
          <a:p>
            <a:pPr lvl="1"/>
            <a:r>
              <a:rPr lang="de-DE" dirty="0"/>
              <a:t>Erdungsmessung „Zwei-Zangen-Messung“</a:t>
            </a:r>
          </a:p>
          <a:p>
            <a:pPr lvl="1"/>
            <a:r>
              <a:rPr lang="de-DE" dirty="0"/>
              <a:t>Niederohmmessung 200 mA DC</a:t>
            </a:r>
          </a:p>
          <a:p>
            <a:pPr lvl="1"/>
            <a:r>
              <a:rPr lang="de-DE" dirty="0"/>
              <a:t>Schleifenimpedanz-Messung</a:t>
            </a:r>
          </a:p>
          <a:p>
            <a:pPr lvl="1"/>
            <a:r>
              <a:rPr lang="de-DE" dirty="0"/>
              <a:t>Niederohmmessung 10 A</a:t>
            </a: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4F82E6C0-0A83-8435-7552-FAE07F0BA3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54908D-ACAC-9C30-0F60-16112B44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Prüfgeräte</a:t>
            </a:r>
          </a:p>
        </p:txBody>
      </p:sp>
      <p:pic>
        <p:nvPicPr>
          <p:cNvPr id="7" name="Inhaltsplatzhalter 8">
            <a:extLst>
              <a:ext uri="{FF2B5EF4-FFF2-40B4-BE49-F238E27FC236}">
                <a16:creationId xmlns:a16="http://schemas.microsoft.com/office/drawing/2014/main" id="{F7B37A8B-9CEB-DA26-55BF-9E68BB31A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97"/>
          <a:stretch/>
        </p:blipFill>
        <p:spPr>
          <a:xfrm>
            <a:off x="8436097" y="2106380"/>
            <a:ext cx="2975457" cy="46525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6D0D5CD-A7BC-90C4-A310-D7701CEE1A6C}"/>
              </a:ext>
            </a:extLst>
          </p:cNvPr>
          <p:cNvSpPr txBox="1"/>
          <p:nvPr/>
        </p:nvSpPr>
        <p:spPr>
          <a:xfrm>
            <a:off x="8961673" y="6758887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© Gossen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Metrawatt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</a:t>
            </a:r>
          </a:p>
        </p:txBody>
      </p:sp>
    </p:spTree>
    <p:extLst>
      <p:ext uri="{BB962C8B-B14F-4D97-AF65-F5344CB8AC3E}">
        <p14:creationId xmlns:p14="http://schemas.microsoft.com/office/powerpoint/2010/main" val="308004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2CA679-E234-E83F-DAB9-FE91DDF2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0C94032-CD4C-4C25-B0C2-CEC720522D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643497-F2D6-44DA-0B05-E035B0F1F47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Verbreitet sind auch sog. Erdungsmesszangen, die jedoch einige Nachteile haben:</a:t>
            </a:r>
          </a:p>
          <a:p>
            <a:pPr lvl="1"/>
            <a:r>
              <a:rPr lang="de-DE" dirty="0"/>
              <a:t>Können Widerstände nur in einer geschlossenen Leiterschleife feststellen</a:t>
            </a:r>
          </a:p>
          <a:p>
            <a:pPr lvl="1"/>
            <a:r>
              <a:rPr lang="de-DE" dirty="0"/>
              <a:t>Haben sehr klobige Backen</a:t>
            </a:r>
          </a:p>
          <a:p>
            <a:pPr lvl="1"/>
            <a:r>
              <a:rPr lang="de-DE" dirty="0"/>
              <a:t>Müssen sehr gepflegt werden (bei Verunreinigungen funktionieren sie schnell nicht mehr)</a:t>
            </a:r>
          </a:p>
          <a:p>
            <a:pPr lvl="1"/>
            <a:r>
              <a:rPr lang="de-DE" dirty="0"/>
              <a:t>Können nur für Messungen an Blitzschutz eingesetzt werden, nicht für den Nachweis „Schutz gegen elektrischen Schlag“</a:t>
            </a:r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BE02B29-12A1-5583-9870-07F22D102D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8997156" y="2369344"/>
            <a:ext cx="1714500" cy="37465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754908D-ACAC-9C30-0F60-16112B44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Prüfgeräte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55BDD5-9323-8C5B-2D2C-A6CCB8260E9C}"/>
              </a:ext>
            </a:extLst>
          </p:cNvPr>
          <p:cNvSpPr txBox="1"/>
          <p:nvPr/>
        </p:nvSpPr>
        <p:spPr>
          <a:xfrm>
            <a:off x="8961673" y="6758887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Quelle: © Gossen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Metrawatt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GmbH </a:t>
            </a:r>
          </a:p>
        </p:txBody>
      </p:sp>
    </p:spTree>
    <p:extLst>
      <p:ext uri="{BB962C8B-B14F-4D97-AF65-F5344CB8AC3E}">
        <p14:creationId xmlns:p14="http://schemas.microsoft.com/office/powerpoint/2010/main" val="1349976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18" ma:contentTypeDescription="Ein neues Dokument erstellen." ma:contentTypeScope="" ma:versionID="182efd4e29306a01fac9727be7a0a611">
  <xsd:schema xmlns:xsd="http://www.w3.org/2001/XMLSchema" xmlns:xs="http://www.w3.org/2001/XMLSchema" xmlns:p="http://schemas.microsoft.com/office/2006/metadata/properties" xmlns:ns2="0ba9638b-9898-400c-aa80-e8ce42f10e4c" xmlns:ns3="f112106e-c22d-4e62-91a8-fee0c12b8c0c" targetNamespace="http://schemas.microsoft.com/office/2006/metadata/properties" ma:root="true" ma:fieldsID="7777122ad4d03efca5c2af911fdeb5ce" ns2:_="" ns3:_="">
    <xsd:import namespace="0ba9638b-9898-400c-aa80-e8ce42f10e4c"/>
    <xsd:import namespace="f112106e-c22d-4e62-91a8-fee0c12b8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95f5e32c-150b-462f-bf54-3aeed57a9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2106e-c22d-4e62-91a8-fee0c12b8c0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8bd0ae1-9a7a-446b-b29e-65fbcfd9aa56}" ma:internalName="TaxCatchAll" ma:showField="CatchAllData" ma:web="f112106e-c22d-4e62-91a8-fee0c12b8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12106e-c22d-4e62-91a8-fee0c12b8c0c" xsi:nil="true"/>
    <lcf76f155ced4ddcb4097134ff3c332f xmlns="0ba9638b-9898-400c-aa80-e8ce42f10e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9627B4-AA8E-409C-8BE5-322C0CB2FC8A}"/>
</file>

<file path=customXml/itemProps2.xml><?xml version="1.0" encoding="utf-8"?>
<ds:datastoreItem xmlns:ds="http://schemas.openxmlformats.org/officeDocument/2006/customXml" ds:itemID="{553150B2-EE9D-4B13-A9DD-5065BE8037C5}">
  <ds:schemaRefs>
    <ds:schemaRef ds:uri="0ba9638b-9898-400c-aa80-e8ce42f10e4c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f112106e-c22d-4e62-91a8-fee0c12b8c0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1596</Words>
  <Application>Microsoft Macintosh PowerPoint</Application>
  <PresentationFormat>Benutzerdefiniert</PresentationFormat>
  <Paragraphs>256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Calibri</vt:lpstr>
      <vt:lpstr>Symbol</vt:lpstr>
      <vt:lpstr>TNG Pro</vt:lpstr>
      <vt:lpstr>Tw Cen MT</vt:lpstr>
      <vt:lpstr>Wingdings</vt:lpstr>
      <vt:lpstr>Wingdings 2</vt:lpstr>
      <vt:lpstr>ヒラギノ角ゴ Pro W3</vt:lpstr>
      <vt:lpstr>1_Median</vt:lpstr>
      <vt:lpstr>Unterweisungsmodul</vt:lpstr>
      <vt:lpstr>In diesem Modul lernen Sie unter anderem</vt:lpstr>
      <vt:lpstr>Zweck der Prüfung</vt:lpstr>
      <vt:lpstr>Arten von Prüfungen</vt:lpstr>
      <vt:lpstr>Blitzschutz-Prüfbuch</vt:lpstr>
      <vt:lpstr>Messungen nach DIN EN 62305-3</vt:lpstr>
      <vt:lpstr>Prüfgeräte</vt:lpstr>
      <vt:lpstr>Prüfgeräte</vt:lpstr>
      <vt:lpstr>Prüfgeräte</vt:lpstr>
      <vt:lpstr>Messungen nach DIN EN 62305-3</vt:lpstr>
      <vt:lpstr>Durchgängigkeit zwischen Erdeinführung und Ableitung</vt:lpstr>
      <vt:lpstr>Durchgängigkeit zwischen zwei Ableitung</vt:lpstr>
      <vt:lpstr>Durchgängigkeit zwischen zwei Erdeinführungen</vt:lpstr>
      <vt:lpstr>Durchgängigkeit zwischen zwei Erdeinführungen mit zwei-Zangen-Messung</vt:lpstr>
      <vt:lpstr>Durchgängigkeit zwischen zwei Ableitungen mit zwei-Zangen-Messung</vt:lpstr>
      <vt:lpstr>Durchgängigkeit des Blitzschutz-Potenzialausgleiches</vt:lpstr>
      <vt:lpstr>Erdungsmessung nach Wenner</vt:lpstr>
      <vt:lpstr>Erdungsmessung nach Wenner</vt:lpstr>
      <vt:lpstr>Erdungsmessung nach Wenner - Dreiecks-Methode</vt:lpstr>
      <vt:lpstr>Erdungsmessung nach Wenner</vt:lpstr>
      <vt:lpstr>Sondenmessverfahren störende Einflüsse</vt:lpstr>
      <vt:lpstr>Sondenmessverfahren störende Einflüsse</vt:lpstr>
      <vt:lpstr>City-Methode</vt:lpstr>
      <vt:lpstr>City-Methode Einzel-Erder</vt:lpstr>
      <vt:lpstr>City-Methode Gesamt-Erder</vt:lpstr>
      <vt:lpstr>Schleifenimpedanzmessung </vt:lpstr>
      <vt:lpstr>Schleifenimpedanzmessung im TT-System</vt:lpstr>
      <vt:lpstr>Schleifenimpedanzmessung im TN-System</vt:lpstr>
      <vt:lpstr>Schleifenimpedanzmessung für einzelne Erder</vt:lpstr>
      <vt:lpstr>Dokumentation der Prüfung</vt:lpstr>
      <vt:lpstr>Dokumentation der Prüfung</vt:lpstr>
      <vt:lpstr>Dokumentation der Prüfung</vt:lpstr>
      <vt:lpstr>Was Sie jetzt wissen sollten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Prüfen von Blitzschutzanlagen</dc:title>
  <dc:creator>René Brünn</dc:creator>
  <cp:lastModifiedBy>René Brünn</cp:lastModifiedBy>
  <cp:revision>12</cp:revision>
  <dcterms:created xsi:type="dcterms:W3CDTF">2015-03-20T11:44:40Z</dcterms:created>
  <dcterms:modified xsi:type="dcterms:W3CDTF">2024-03-26T12:47:45Z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  <property fmtid="{D5CDD505-2E9C-101B-9397-08002B2CF9AE}" pid="3" name="MediaServiceImageTags">
    <vt:lpwstr/>
  </property>
</Properties>
</file>