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4"/>
  </p:sldMasterIdLst>
  <p:notesMasterIdLst>
    <p:notesMasterId r:id="rId60"/>
  </p:notesMasterIdLst>
  <p:handoutMasterIdLst>
    <p:handoutMasterId r:id="rId61"/>
  </p:handoutMasterIdLst>
  <p:sldIdLst>
    <p:sldId id="328" r:id="rId5"/>
    <p:sldId id="257" r:id="rId6"/>
    <p:sldId id="368" r:id="rId7"/>
    <p:sldId id="369" r:id="rId8"/>
    <p:sldId id="370" r:id="rId9"/>
    <p:sldId id="371" r:id="rId10"/>
    <p:sldId id="347" r:id="rId11"/>
    <p:sldId id="349" r:id="rId12"/>
    <p:sldId id="352" r:id="rId13"/>
    <p:sldId id="353" r:id="rId14"/>
    <p:sldId id="354" r:id="rId15"/>
    <p:sldId id="355" r:id="rId16"/>
    <p:sldId id="356" r:id="rId17"/>
    <p:sldId id="372" r:id="rId18"/>
    <p:sldId id="373" r:id="rId19"/>
    <p:sldId id="374" r:id="rId20"/>
    <p:sldId id="375" r:id="rId21"/>
    <p:sldId id="376" r:id="rId22"/>
    <p:sldId id="377" r:id="rId23"/>
    <p:sldId id="378" r:id="rId24"/>
    <p:sldId id="379" r:id="rId25"/>
    <p:sldId id="380" r:id="rId26"/>
    <p:sldId id="381" r:id="rId27"/>
    <p:sldId id="382" r:id="rId28"/>
    <p:sldId id="383" r:id="rId29"/>
    <p:sldId id="384" r:id="rId30"/>
    <p:sldId id="385" r:id="rId31"/>
    <p:sldId id="386" r:id="rId32"/>
    <p:sldId id="387" r:id="rId33"/>
    <p:sldId id="388" r:id="rId34"/>
    <p:sldId id="389" r:id="rId35"/>
    <p:sldId id="391" r:id="rId36"/>
    <p:sldId id="392" r:id="rId37"/>
    <p:sldId id="401" r:id="rId38"/>
    <p:sldId id="394" r:id="rId39"/>
    <p:sldId id="357" r:id="rId40"/>
    <p:sldId id="362" r:id="rId41"/>
    <p:sldId id="359" r:id="rId42"/>
    <p:sldId id="360" r:id="rId43"/>
    <p:sldId id="361" r:id="rId44"/>
    <p:sldId id="348" r:id="rId45"/>
    <p:sldId id="403" r:id="rId46"/>
    <p:sldId id="364" r:id="rId47"/>
    <p:sldId id="367" r:id="rId48"/>
    <p:sldId id="365" r:id="rId49"/>
    <p:sldId id="366" r:id="rId50"/>
    <p:sldId id="395" r:id="rId51"/>
    <p:sldId id="402" r:id="rId52"/>
    <p:sldId id="397" r:id="rId53"/>
    <p:sldId id="398" r:id="rId54"/>
    <p:sldId id="399" r:id="rId55"/>
    <p:sldId id="400" r:id="rId56"/>
    <p:sldId id="343" r:id="rId57"/>
    <p:sldId id="344" r:id="rId58"/>
    <p:sldId id="346" r:id="rId59"/>
  </p:sldIdLst>
  <p:sldSz cx="13442950" cy="756126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21" userDrawn="1">
          <p15:clr>
            <a:srgbClr val="A4A3A4"/>
          </p15:clr>
        </p15:guide>
        <p15:guide id="3" orient="horz" pos="2382" userDrawn="1">
          <p15:clr>
            <a:srgbClr val="A4A3A4"/>
          </p15:clr>
        </p15:guide>
        <p15:guide id="4" pos="423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EE5EE1-BFF6-B142-8606-92FE4AF23195}" v="2" dt="2024-03-05T11:09:54.459"/>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84"/>
    <p:restoredTop sz="94626"/>
  </p:normalViewPr>
  <p:slideViewPr>
    <p:cSldViewPr snapToGrid="0">
      <p:cViewPr varScale="1">
        <p:scale>
          <a:sx n="110" d="100"/>
          <a:sy n="110" d="100"/>
        </p:scale>
        <p:origin x="752" y="168"/>
      </p:cViewPr>
      <p:guideLst>
        <p:guide orient="horz" pos="2160"/>
        <p:guide pos="3621"/>
        <p:guide orient="horz" pos="2382"/>
        <p:guide pos="4234"/>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é Fischer" userId="9fc4f5de-eaf3-4d55-a963-50abf04d0fac" providerId="ADAL" clId="{DEEE5EE1-BFF6-B142-8606-92FE4AF23195}"/>
    <pc:docChg chg="custSel modSld modMainMaster">
      <pc:chgData name="André Fischer" userId="9fc4f5de-eaf3-4d55-a963-50abf04d0fac" providerId="ADAL" clId="{DEEE5EE1-BFF6-B142-8606-92FE4AF23195}" dt="2024-03-11T08:13:22.583" v="125" actId="700"/>
      <pc:docMkLst>
        <pc:docMk/>
      </pc:docMkLst>
      <pc:sldChg chg="modSp mod chgLayout">
        <pc:chgData name="André Fischer" userId="9fc4f5de-eaf3-4d55-a963-50abf04d0fac" providerId="ADAL" clId="{DEEE5EE1-BFF6-B142-8606-92FE4AF23195}" dt="2024-03-05T11:10:19.428" v="70" actId="27636"/>
        <pc:sldMkLst>
          <pc:docMk/>
          <pc:sldMk cId="90927544" sldId="257"/>
        </pc:sldMkLst>
        <pc:spChg chg="mod ord">
          <ac:chgData name="André Fischer" userId="9fc4f5de-eaf3-4d55-a963-50abf04d0fac" providerId="ADAL" clId="{DEEE5EE1-BFF6-B142-8606-92FE4AF23195}" dt="2024-03-05T11:10:19.428" v="70" actId="27636"/>
          <ac:spMkLst>
            <pc:docMk/>
            <pc:sldMk cId="90927544" sldId="257"/>
            <ac:spMk id="2" creationId="{B20F0CDB-0C6B-2164-514B-D1BD51BE7E3F}"/>
          </ac:spMkLst>
        </pc:spChg>
        <pc:spChg chg="mod ord">
          <ac:chgData name="André Fischer" userId="9fc4f5de-eaf3-4d55-a963-50abf04d0fac" providerId="ADAL" clId="{DEEE5EE1-BFF6-B142-8606-92FE4AF23195}" dt="2024-03-05T11:10:09.369" v="64" actId="700"/>
          <ac:spMkLst>
            <pc:docMk/>
            <pc:sldMk cId="90927544" sldId="257"/>
            <ac:spMk id="3" creationId="{CFA57E67-3350-3939-DBC9-536AAAC16C7D}"/>
          </ac:spMkLst>
        </pc:spChg>
        <pc:spChg chg="mod ord">
          <ac:chgData name="André Fischer" userId="9fc4f5de-eaf3-4d55-a963-50abf04d0fac" providerId="ADAL" clId="{DEEE5EE1-BFF6-B142-8606-92FE4AF23195}" dt="2024-03-05T11:10:09.375" v="66" actId="27636"/>
          <ac:spMkLst>
            <pc:docMk/>
            <pc:sldMk cId="90927544" sldId="257"/>
            <ac:spMk id="4" creationId="{514DD5D3-02F7-E982-75C4-FF8A459A08B7}"/>
          </ac:spMkLst>
        </pc:spChg>
        <pc:spChg chg="mod ord">
          <ac:chgData name="André Fischer" userId="9fc4f5de-eaf3-4d55-a963-50abf04d0fac" providerId="ADAL" clId="{DEEE5EE1-BFF6-B142-8606-92FE4AF23195}" dt="2024-03-05T11:10:09.369" v="64" actId="700"/>
          <ac:spMkLst>
            <pc:docMk/>
            <pc:sldMk cId="90927544" sldId="257"/>
            <ac:spMk id="6" creationId="{52FE3E6C-F1DF-CCA4-32FD-8399532154F4}"/>
          </ac:spMkLst>
        </pc:spChg>
      </pc:sldChg>
      <pc:sldChg chg="addSp delSp modSp mod chgLayout">
        <pc:chgData name="André Fischer" userId="9fc4f5de-eaf3-4d55-a963-50abf04d0fac" providerId="ADAL" clId="{DEEE5EE1-BFF6-B142-8606-92FE4AF23195}" dt="2024-03-05T12:04:33.835" v="119" actId="478"/>
        <pc:sldMkLst>
          <pc:docMk/>
          <pc:sldMk cId="204045135" sldId="328"/>
        </pc:sldMkLst>
        <pc:spChg chg="add mod ord">
          <ac:chgData name="André Fischer" userId="9fc4f5de-eaf3-4d55-a963-50abf04d0fac" providerId="ADAL" clId="{DEEE5EE1-BFF6-B142-8606-92FE4AF23195}" dt="2024-03-05T11:10:03.948" v="63" actId="700"/>
          <ac:spMkLst>
            <pc:docMk/>
            <pc:sldMk cId="204045135" sldId="328"/>
            <ac:spMk id="2" creationId="{90E3A0CF-80AB-247E-FB32-38D2C34CF691}"/>
          </ac:spMkLst>
        </pc:spChg>
        <pc:spChg chg="mod ord">
          <ac:chgData name="André Fischer" userId="9fc4f5de-eaf3-4d55-a963-50abf04d0fac" providerId="ADAL" clId="{DEEE5EE1-BFF6-B142-8606-92FE4AF23195}" dt="2024-03-05T11:10:03.948" v="63" actId="700"/>
          <ac:spMkLst>
            <pc:docMk/>
            <pc:sldMk cId="204045135" sldId="328"/>
            <ac:spMk id="5" creationId="{31C71C2D-4B2C-B5EF-9B94-3C801A3EC210}"/>
          </ac:spMkLst>
        </pc:spChg>
        <pc:spChg chg="mod ord">
          <ac:chgData name="André Fischer" userId="9fc4f5de-eaf3-4d55-a963-50abf04d0fac" providerId="ADAL" clId="{DEEE5EE1-BFF6-B142-8606-92FE4AF23195}" dt="2024-03-05T11:10:03.948" v="63" actId="700"/>
          <ac:spMkLst>
            <pc:docMk/>
            <pc:sldMk cId="204045135" sldId="328"/>
            <ac:spMk id="7" creationId="{D4FB4A08-3041-5F64-3A39-1DBD070EA36E}"/>
          </ac:spMkLst>
        </pc:spChg>
        <pc:spChg chg="mod ord">
          <ac:chgData name="André Fischer" userId="9fc4f5de-eaf3-4d55-a963-50abf04d0fac" providerId="ADAL" clId="{DEEE5EE1-BFF6-B142-8606-92FE4AF23195}" dt="2024-03-05T11:10:03.948" v="63" actId="700"/>
          <ac:spMkLst>
            <pc:docMk/>
            <pc:sldMk cId="204045135" sldId="328"/>
            <ac:spMk id="8" creationId="{748E7E8D-24A9-E3C2-80DB-1935EFA565F1}"/>
          </ac:spMkLst>
        </pc:spChg>
        <pc:spChg chg="del mod">
          <ac:chgData name="André Fischer" userId="9fc4f5de-eaf3-4d55-a963-50abf04d0fac" providerId="ADAL" clId="{DEEE5EE1-BFF6-B142-8606-92FE4AF23195}" dt="2024-03-05T11:10:03.948" v="63" actId="700"/>
          <ac:spMkLst>
            <pc:docMk/>
            <pc:sldMk cId="204045135" sldId="328"/>
            <ac:spMk id="9" creationId="{D3D3F03F-585C-64B1-4F14-6FD676133988}"/>
          </ac:spMkLst>
        </pc:spChg>
        <pc:spChg chg="del mod ord">
          <ac:chgData name="André Fischer" userId="9fc4f5de-eaf3-4d55-a963-50abf04d0fac" providerId="ADAL" clId="{DEEE5EE1-BFF6-B142-8606-92FE4AF23195}" dt="2024-03-05T11:10:03.948" v="63" actId="700"/>
          <ac:spMkLst>
            <pc:docMk/>
            <pc:sldMk cId="204045135" sldId="328"/>
            <ac:spMk id="10" creationId="{CF1206C1-175F-A912-9DC9-2605011BDC79}"/>
          </ac:spMkLst>
        </pc:spChg>
        <pc:spChg chg="del">
          <ac:chgData name="André Fischer" userId="9fc4f5de-eaf3-4d55-a963-50abf04d0fac" providerId="ADAL" clId="{DEEE5EE1-BFF6-B142-8606-92FE4AF23195}" dt="2024-03-05T12:04:33.835" v="119" actId="478"/>
          <ac:spMkLst>
            <pc:docMk/>
            <pc:sldMk cId="204045135" sldId="328"/>
            <ac:spMk id="11" creationId="{0028ED5D-B4A9-9747-9AB0-6E5BBD1DF548}"/>
          </ac:spMkLst>
        </pc:spChg>
      </pc:sldChg>
      <pc:sldChg chg="delSp modSp mod modClrScheme chgLayout">
        <pc:chgData name="André Fischer" userId="9fc4f5de-eaf3-4d55-a963-50abf04d0fac" providerId="ADAL" clId="{DEEE5EE1-BFF6-B142-8606-92FE4AF23195}" dt="2024-03-05T11:13:19.012" v="113" actId="700"/>
        <pc:sldMkLst>
          <pc:docMk/>
          <pc:sldMk cId="139392897" sldId="343"/>
        </pc:sldMkLst>
        <pc:spChg chg="mod ord">
          <ac:chgData name="André Fischer" userId="9fc4f5de-eaf3-4d55-a963-50abf04d0fac" providerId="ADAL" clId="{DEEE5EE1-BFF6-B142-8606-92FE4AF23195}" dt="2024-03-05T11:13:19.012" v="113" actId="700"/>
          <ac:spMkLst>
            <pc:docMk/>
            <pc:sldMk cId="139392897" sldId="343"/>
            <ac:spMk id="2" creationId="{00000000-0000-0000-0000-000000000000}"/>
          </ac:spMkLst>
        </pc:spChg>
        <pc:spChg chg="mod ord">
          <ac:chgData name="André Fischer" userId="9fc4f5de-eaf3-4d55-a963-50abf04d0fac" providerId="ADAL" clId="{DEEE5EE1-BFF6-B142-8606-92FE4AF23195}" dt="2024-03-05T11:13:19.012" v="113" actId="700"/>
          <ac:spMkLst>
            <pc:docMk/>
            <pc:sldMk cId="139392897" sldId="343"/>
            <ac:spMk id="3" creationId="{00000000-0000-0000-0000-000000000000}"/>
          </ac:spMkLst>
        </pc:spChg>
        <pc:spChg chg="mod ord">
          <ac:chgData name="André Fischer" userId="9fc4f5de-eaf3-4d55-a963-50abf04d0fac" providerId="ADAL" clId="{DEEE5EE1-BFF6-B142-8606-92FE4AF23195}" dt="2024-03-05T11:13:19.012" v="113" actId="700"/>
          <ac:spMkLst>
            <pc:docMk/>
            <pc:sldMk cId="139392897" sldId="343"/>
            <ac:spMk id="4" creationId="{00000000-0000-0000-0000-000000000000}"/>
          </ac:spMkLst>
        </pc:spChg>
        <pc:spChg chg="del mod">
          <ac:chgData name="André Fischer" userId="9fc4f5de-eaf3-4d55-a963-50abf04d0fac" providerId="ADAL" clId="{DEEE5EE1-BFF6-B142-8606-92FE4AF23195}" dt="2024-03-05T11:13:19.012" v="113" actId="700"/>
          <ac:spMkLst>
            <pc:docMk/>
            <pc:sldMk cId="139392897" sldId="343"/>
            <ac:spMk id="5" creationId="{4E50670C-E65A-2F5A-86BA-15903D50C5D1}"/>
          </ac:spMkLst>
        </pc:spChg>
        <pc:spChg chg="mod ord">
          <ac:chgData name="André Fischer" userId="9fc4f5de-eaf3-4d55-a963-50abf04d0fac" providerId="ADAL" clId="{DEEE5EE1-BFF6-B142-8606-92FE4AF23195}" dt="2024-03-05T11:13:19.012" v="113" actId="700"/>
          <ac:spMkLst>
            <pc:docMk/>
            <pc:sldMk cId="139392897" sldId="343"/>
            <ac:spMk id="6" creationId="{41B1C206-3332-10E2-7C54-D71CDEDF4E3D}"/>
          </ac:spMkLst>
        </pc:spChg>
      </pc:sldChg>
      <pc:sldChg chg="delSp modSp mod modClrScheme chgLayout">
        <pc:chgData name="André Fischer" userId="9fc4f5de-eaf3-4d55-a963-50abf04d0fac" providerId="ADAL" clId="{DEEE5EE1-BFF6-B142-8606-92FE4AF23195}" dt="2024-03-05T11:13:19.012" v="113" actId="700"/>
        <pc:sldMkLst>
          <pc:docMk/>
          <pc:sldMk cId="1948647187" sldId="344"/>
        </pc:sldMkLst>
        <pc:spChg chg="mod ord">
          <ac:chgData name="André Fischer" userId="9fc4f5de-eaf3-4d55-a963-50abf04d0fac" providerId="ADAL" clId="{DEEE5EE1-BFF6-B142-8606-92FE4AF23195}" dt="2024-03-05T11:13:19.012" v="113" actId="700"/>
          <ac:spMkLst>
            <pc:docMk/>
            <pc:sldMk cId="1948647187" sldId="344"/>
            <ac:spMk id="2" creationId="{00000000-0000-0000-0000-000000000000}"/>
          </ac:spMkLst>
        </pc:spChg>
        <pc:spChg chg="mod ord">
          <ac:chgData name="André Fischer" userId="9fc4f5de-eaf3-4d55-a963-50abf04d0fac" providerId="ADAL" clId="{DEEE5EE1-BFF6-B142-8606-92FE4AF23195}" dt="2024-03-05T11:13:19.012" v="113" actId="700"/>
          <ac:spMkLst>
            <pc:docMk/>
            <pc:sldMk cId="1948647187" sldId="344"/>
            <ac:spMk id="3" creationId="{00000000-0000-0000-0000-000000000000}"/>
          </ac:spMkLst>
        </pc:spChg>
        <pc:spChg chg="mod ord">
          <ac:chgData name="André Fischer" userId="9fc4f5de-eaf3-4d55-a963-50abf04d0fac" providerId="ADAL" clId="{DEEE5EE1-BFF6-B142-8606-92FE4AF23195}" dt="2024-03-05T11:13:19.012" v="113" actId="700"/>
          <ac:spMkLst>
            <pc:docMk/>
            <pc:sldMk cId="1948647187" sldId="344"/>
            <ac:spMk id="4" creationId="{00000000-0000-0000-0000-000000000000}"/>
          </ac:spMkLst>
        </pc:spChg>
        <pc:spChg chg="del mod">
          <ac:chgData name="André Fischer" userId="9fc4f5de-eaf3-4d55-a963-50abf04d0fac" providerId="ADAL" clId="{DEEE5EE1-BFF6-B142-8606-92FE4AF23195}" dt="2024-03-05T11:13:19.012" v="113" actId="700"/>
          <ac:spMkLst>
            <pc:docMk/>
            <pc:sldMk cId="1948647187" sldId="344"/>
            <ac:spMk id="5" creationId="{8F67397E-C2EF-8578-0424-12FA8CDDAF2E}"/>
          </ac:spMkLst>
        </pc:spChg>
        <pc:spChg chg="mod ord">
          <ac:chgData name="André Fischer" userId="9fc4f5de-eaf3-4d55-a963-50abf04d0fac" providerId="ADAL" clId="{DEEE5EE1-BFF6-B142-8606-92FE4AF23195}" dt="2024-03-05T11:13:19.012" v="113" actId="700"/>
          <ac:spMkLst>
            <pc:docMk/>
            <pc:sldMk cId="1948647187" sldId="344"/>
            <ac:spMk id="6" creationId="{21EDA923-DFA8-CCC0-8A62-617A9BE2686A}"/>
          </ac:spMkLst>
        </pc:spChg>
      </pc:sldChg>
      <pc:sldChg chg="modSp mod chgLayout">
        <pc:chgData name="André Fischer" userId="9fc4f5de-eaf3-4d55-a963-50abf04d0fac" providerId="ADAL" clId="{DEEE5EE1-BFF6-B142-8606-92FE4AF23195}" dt="2024-03-05T11:13:31.077" v="118" actId="27636"/>
        <pc:sldMkLst>
          <pc:docMk/>
          <pc:sldMk cId="3336186250" sldId="346"/>
        </pc:sldMkLst>
        <pc:spChg chg="mod ord">
          <ac:chgData name="André Fischer" userId="9fc4f5de-eaf3-4d55-a963-50abf04d0fac" providerId="ADAL" clId="{DEEE5EE1-BFF6-B142-8606-92FE4AF23195}" dt="2024-03-05T11:13:31.077" v="118" actId="27636"/>
          <ac:spMkLst>
            <pc:docMk/>
            <pc:sldMk cId="3336186250" sldId="346"/>
            <ac:spMk id="2" creationId="{D3710C2D-62DA-8E44-C846-BC4C03B9947D}"/>
          </ac:spMkLst>
        </pc:spChg>
        <pc:spChg chg="mod ord">
          <ac:chgData name="André Fischer" userId="9fc4f5de-eaf3-4d55-a963-50abf04d0fac" providerId="ADAL" clId="{DEEE5EE1-BFF6-B142-8606-92FE4AF23195}" dt="2024-03-05T11:13:26.487" v="114" actId="700"/>
          <ac:spMkLst>
            <pc:docMk/>
            <pc:sldMk cId="3336186250" sldId="346"/>
            <ac:spMk id="3" creationId="{C65E0D43-1B9D-DB77-24A7-670FEE967180}"/>
          </ac:spMkLst>
        </pc:spChg>
        <pc:spChg chg="mod ord">
          <ac:chgData name="André Fischer" userId="9fc4f5de-eaf3-4d55-a963-50abf04d0fac" providerId="ADAL" clId="{DEEE5EE1-BFF6-B142-8606-92FE4AF23195}" dt="2024-03-05T11:13:26.494" v="116" actId="27636"/>
          <ac:spMkLst>
            <pc:docMk/>
            <pc:sldMk cId="3336186250" sldId="346"/>
            <ac:spMk id="4" creationId="{FA78DC41-2B48-793E-530E-7431D3EEC75F}"/>
          </ac:spMkLst>
        </pc:spChg>
        <pc:spChg chg="mod ord">
          <ac:chgData name="André Fischer" userId="9fc4f5de-eaf3-4d55-a963-50abf04d0fac" providerId="ADAL" clId="{DEEE5EE1-BFF6-B142-8606-92FE4AF23195}" dt="2024-03-05T11:13:26.487" v="114" actId="700"/>
          <ac:spMkLst>
            <pc:docMk/>
            <pc:sldMk cId="3336186250" sldId="346"/>
            <ac:spMk id="6" creationId="{DCE90D88-CDF0-406A-29D3-8F42ED1D5C0E}"/>
          </ac:spMkLst>
        </pc:spChg>
      </pc:sldChg>
      <pc:sldChg chg="delSp modSp mod chgLayout">
        <pc:chgData name="André Fischer" userId="9fc4f5de-eaf3-4d55-a963-50abf04d0fac" providerId="ADAL" clId="{DEEE5EE1-BFF6-B142-8606-92FE4AF23195}" dt="2024-03-05T11:10:26.788" v="72" actId="27636"/>
        <pc:sldMkLst>
          <pc:docMk/>
          <pc:sldMk cId="193485505" sldId="347"/>
        </pc:sldMkLst>
        <pc:spChg chg="mod ord">
          <ac:chgData name="André Fischer" userId="9fc4f5de-eaf3-4d55-a963-50abf04d0fac" providerId="ADAL" clId="{DEEE5EE1-BFF6-B142-8606-92FE4AF23195}" dt="2024-03-05T11:10:26.781" v="71" actId="700"/>
          <ac:spMkLst>
            <pc:docMk/>
            <pc:sldMk cId="193485505" sldId="347"/>
            <ac:spMk id="2" creationId="{4ECE0F1D-0082-BE02-6E10-A83B6B7A05A4}"/>
          </ac:spMkLst>
        </pc:spChg>
        <pc:spChg chg="mod ord">
          <ac:chgData name="André Fischer" userId="9fc4f5de-eaf3-4d55-a963-50abf04d0fac" providerId="ADAL" clId="{DEEE5EE1-BFF6-B142-8606-92FE4AF23195}" dt="2024-03-05T11:10:26.781" v="71" actId="700"/>
          <ac:spMkLst>
            <pc:docMk/>
            <pc:sldMk cId="193485505" sldId="347"/>
            <ac:spMk id="3" creationId="{84A0D8F7-50CA-5812-91C4-FF5F3D8C0E3A}"/>
          </ac:spMkLst>
        </pc:spChg>
        <pc:spChg chg="mod ord">
          <ac:chgData name="André Fischer" userId="9fc4f5de-eaf3-4d55-a963-50abf04d0fac" providerId="ADAL" clId="{DEEE5EE1-BFF6-B142-8606-92FE4AF23195}" dt="2024-03-05T11:10:26.788" v="72" actId="27636"/>
          <ac:spMkLst>
            <pc:docMk/>
            <pc:sldMk cId="193485505" sldId="347"/>
            <ac:spMk id="4" creationId="{C5AA4A21-69EF-A2B8-143E-3C1B20839741}"/>
          </ac:spMkLst>
        </pc:spChg>
        <pc:spChg chg="del mod">
          <ac:chgData name="André Fischer" userId="9fc4f5de-eaf3-4d55-a963-50abf04d0fac" providerId="ADAL" clId="{DEEE5EE1-BFF6-B142-8606-92FE4AF23195}" dt="2024-03-05T11:10:26.781" v="71" actId="700"/>
          <ac:spMkLst>
            <pc:docMk/>
            <pc:sldMk cId="193485505" sldId="347"/>
            <ac:spMk id="5" creationId="{6B9A6291-FFEC-6BA9-DE3C-D917FD332CC0}"/>
          </ac:spMkLst>
        </pc:spChg>
        <pc:spChg chg="mod ord">
          <ac:chgData name="André Fischer" userId="9fc4f5de-eaf3-4d55-a963-50abf04d0fac" providerId="ADAL" clId="{DEEE5EE1-BFF6-B142-8606-92FE4AF23195}" dt="2024-03-05T11:10:26.781" v="71" actId="700"/>
          <ac:spMkLst>
            <pc:docMk/>
            <pc:sldMk cId="193485505" sldId="347"/>
            <ac:spMk id="6" creationId="{A79F8E3B-1A20-6ADF-458E-54335547F975}"/>
          </ac:spMkLst>
        </pc:spChg>
      </pc:sldChg>
      <pc:sldChg chg="delSp modSp mod chgLayout">
        <pc:chgData name="André Fischer" userId="9fc4f5de-eaf3-4d55-a963-50abf04d0fac" providerId="ADAL" clId="{DEEE5EE1-BFF6-B142-8606-92FE4AF23195}" dt="2024-03-05T11:12:42.253" v="102" actId="27636"/>
        <pc:sldMkLst>
          <pc:docMk/>
          <pc:sldMk cId="2384308810" sldId="348"/>
        </pc:sldMkLst>
        <pc:spChg chg="mod ord">
          <ac:chgData name="André Fischer" userId="9fc4f5de-eaf3-4d55-a963-50abf04d0fac" providerId="ADAL" clId="{DEEE5EE1-BFF6-B142-8606-92FE4AF23195}" dt="2024-03-05T11:12:42.237" v="101" actId="700"/>
          <ac:spMkLst>
            <pc:docMk/>
            <pc:sldMk cId="2384308810" sldId="348"/>
            <ac:spMk id="2" creationId="{DDDC9346-4392-55ED-24C7-7F592AED0097}"/>
          </ac:spMkLst>
        </pc:spChg>
        <pc:spChg chg="mod ord">
          <ac:chgData name="André Fischer" userId="9fc4f5de-eaf3-4d55-a963-50abf04d0fac" providerId="ADAL" clId="{DEEE5EE1-BFF6-B142-8606-92FE4AF23195}" dt="2024-03-05T11:12:42.237" v="101" actId="700"/>
          <ac:spMkLst>
            <pc:docMk/>
            <pc:sldMk cId="2384308810" sldId="348"/>
            <ac:spMk id="3" creationId="{EA97672E-D78C-D485-E035-FB45687C281C}"/>
          </ac:spMkLst>
        </pc:spChg>
        <pc:spChg chg="mod ord">
          <ac:chgData name="André Fischer" userId="9fc4f5de-eaf3-4d55-a963-50abf04d0fac" providerId="ADAL" clId="{DEEE5EE1-BFF6-B142-8606-92FE4AF23195}" dt="2024-03-05T11:12:42.253" v="102" actId="27636"/>
          <ac:spMkLst>
            <pc:docMk/>
            <pc:sldMk cId="2384308810" sldId="348"/>
            <ac:spMk id="4" creationId="{C8C1DA85-A8F0-D93A-C1CC-CA7F700E54DF}"/>
          </ac:spMkLst>
        </pc:spChg>
        <pc:spChg chg="del mod">
          <ac:chgData name="André Fischer" userId="9fc4f5de-eaf3-4d55-a963-50abf04d0fac" providerId="ADAL" clId="{DEEE5EE1-BFF6-B142-8606-92FE4AF23195}" dt="2024-03-05T11:12:42.237" v="101" actId="700"/>
          <ac:spMkLst>
            <pc:docMk/>
            <pc:sldMk cId="2384308810" sldId="348"/>
            <ac:spMk id="5" creationId="{149BF8DF-0DFA-34AB-A4ED-B69BA5B22A08}"/>
          </ac:spMkLst>
        </pc:spChg>
        <pc:spChg chg="mod ord">
          <ac:chgData name="André Fischer" userId="9fc4f5de-eaf3-4d55-a963-50abf04d0fac" providerId="ADAL" clId="{DEEE5EE1-BFF6-B142-8606-92FE4AF23195}" dt="2024-03-05T11:12:42.237" v="101" actId="700"/>
          <ac:spMkLst>
            <pc:docMk/>
            <pc:sldMk cId="2384308810" sldId="348"/>
            <ac:spMk id="6" creationId="{D0CBAF3C-D35A-37C1-B76C-1D8FCBB94702}"/>
          </ac:spMkLst>
        </pc:spChg>
      </pc:sldChg>
      <pc:sldChg chg="delSp modSp mod modClrScheme chgLayout">
        <pc:chgData name="André Fischer" userId="9fc4f5de-eaf3-4d55-a963-50abf04d0fac" providerId="ADAL" clId="{DEEE5EE1-BFF6-B142-8606-92FE4AF23195}" dt="2024-03-05T11:10:56.402" v="76" actId="700"/>
        <pc:sldMkLst>
          <pc:docMk/>
          <pc:sldMk cId="2303701319" sldId="349"/>
        </pc:sldMkLst>
        <pc:spChg chg="mod ord">
          <ac:chgData name="André Fischer" userId="9fc4f5de-eaf3-4d55-a963-50abf04d0fac" providerId="ADAL" clId="{DEEE5EE1-BFF6-B142-8606-92FE4AF23195}" dt="2024-03-05T11:10:56.402" v="76" actId="700"/>
          <ac:spMkLst>
            <pc:docMk/>
            <pc:sldMk cId="2303701319" sldId="349"/>
            <ac:spMk id="2" creationId="{89DCAFBC-49EA-FB51-C06E-7D78AE9AFA42}"/>
          </ac:spMkLst>
        </pc:spChg>
        <pc:spChg chg="mod ord">
          <ac:chgData name="André Fischer" userId="9fc4f5de-eaf3-4d55-a963-50abf04d0fac" providerId="ADAL" clId="{DEEE5EE1-BFF6-B142-8606-92FE4AF23195}" dt="2024-03-05T11:10:56.402" v="76" actId="700"/>
          <ac:spMkLst>
            <pc:docMk/>
            <pc:sldMk cId="2303701319" sldId="349"/>
            <ac:spMk id="3" creationId="{AF9B4BD2-9886-5A3F-88F6-8E8271B9AF9B}"/>
          </ac:spMkLst>
        </pc:spChg>
        <pc:spChg chg="mod ord">
          <ac:chgData name="André Fischer" userId="9fc4f5de-eaf3-4d55-a963-50abf04d0fac" providerId="ADAL" clId="{DEEE5EE1-BFF6-B142-8606-92FE4AF23195}" dt="2024-03-05T11:10:56.402" v="76" actId="700"/>
          <ac:spMkLst>
            <pc:docMk/>
            <pc:sldMk cId="2303701319" sldId="349"/>
            <ac:spMk id="4" creationId="{F08FD7AC-B1FF-4A94-1529-4F529EBA2E30}"/>
          </ac:spMkLst>
        </pc:spChg>
        <pc:spChg chg="del mod">
          <ac:chgData name="André Fischer" userId="9fc4f5de-eaf3-4d55-a963-50abf04d0fac" providerId="ADAL" clId="{DEEE5EE1-BFF6-B142-8606-92FE4AF23195}" dt="2024-03-05T11:10:56.402" v="76" actId="700"/>
          <ac:spMkLst>
            <pc:docMk/>
            <pc:sldMk cId="2303701319" sldId="349"/>
            <ac:spMk id="5" creationId="{B11699E3-2635-C4B2-70B0-4116972A27F6}"/>
          </ac:spMkLst>
        </pc:spChg>
        <pc:spChg chg="mod ord">
          <ac:chgData name="André Fischer" userId="9fc4f5de-eaf3-4d55-a963-50abf04d0fac" providerId="ADAL" clId="{DEEE5EE1-BFF6-B142-8606-92FE4AF23195}" dt="2024-03-05T11:10:56.402" v="76" actId="700"/>
          <ac:spMkLst>
            <pc:docMk/>
            <pc:sldMk cId="2303701319" sldId="349"/>
            <ac:spMk id="6" creationId="{6426326B-63FB-9A01-2A0D-7AB38E3D77AB}"/>
          </ac:spMkLst>
        </pc:spChg>
      </pc:sldChg>
      <pc:sldChg chg="delSp modSp mod modClrScheme chgLayout">
        <pc:chgData name="André Fischer" userId="9fc4f5de-eaf3-4d55-a963-50abf04d0fac" providerId="ADAL" clId="{DEEE5EE1-BFF6-B142-8606-92FE4AF23195}" dt="2024-03-05T11:11:01.093" v="77" actId="700"/>
        <pc:sldMkLst>
          <pc:docMk/>
          <pc:sldMk cId="1763466201" sldId="352"/>
        </pc:sldMkLst>
        <pc:spChg chg="mod ord">
          <ac:chgData name="André Fischer" userId="9fc4f5de-eaf3-4d55-a963-50abf04d0fac" providerId="ADAL" clId="{DEEE5EE1-BFF6-B142-8606-92FE4AF23195}" dt="2024-03-05T11:11:01.093" v="77" actId="700"/>
          <ac:spMkLst>
            <pc:docMk/>
            <pc:sldMk cId="1763466201" sldId="352"/>
            <ac:spMk id="2" creationId="{D54A0118-83FB-B40A-5216-16F473CBC125}"/>
          </ac:spMkLst>
        </pc:spChg>
        <pc:spChg chg="mod ord">
          <ac:chgData name="André Fischer" userId="9fc4f5de-eaf3-4d55-a963-50abf04d0fac" providerId="ADAL" clId="{DEEE5EE1-BFF6-B142-8606-92FE4AF23195}" dt="2024-03-05T11:11:01.093" v="77" actId="700"/>
          <ac:spMkLst>
            <pc:docMk/>
            <pc:sldMk cId="1763466201" sldId="352"/>
            <ac:spMk id="3" creationId="{FC5D40E4-FFB2-1D02-5A6E-0F6C99A135EB}"/>
          </ac:spMkLst>
        </pc:spChg>
        <pc:spChg chg="mod ord">
          <ac:chgData name="André Fischer" userId="9fc4f5de-eaf3-4d55-a963-50abf04d0fac" providerId="ADAL" clId="{DEEE5EE1-BFF6-B142-8606-92FE4AF23195}" dt="2024-03-05T11:11:01.093" v="77" actId="700"/>
          <ac:spMkLst>
            <pc:docMk/>
            <pc:sldMk cId="1763466201" sldId="352"/>
            <ac:spMk id="5" creationId="{A1A32897-BFB2-0455-1491-DB3CB3BB6392}"/>
          </ac:spMkLst>
        </pc:spChg>
        <pc:spChg chg="mod ord">
          <ac:chgData name="André Fischer" userId="9fc4f5de-eaf3-4d55-a963-50abf04d0fac" providerId="ADAL" clId="{DEEE5EE1-BFF6-B142-8606-92FE4AF23195}" dt="2024-03-05T11:11:01.093" v="77" actId="700"/>
          <ac:spMkLst>
            <pc:docMk/>
            <pc:sldMk cId="1763466201" sldId="352"/>
            <ac:spMk id="8" creationId="{37FF5685-B17D-6437-06F7-2BABB6651024}"/>
          </ac:spMkLst>
        </pc:spChg>
        <pc:spChg chg="del mod">
          <ac:chgData name="André Fischer" userId="9fc4f5de-eaf3-4d55-a963-50abf04d0fac" providerId="ADAL" clId="{DEEE5EE1-BFF6-B142-8606-92FE4AF23195}" dt="2024-03-05T11:11:01.093" v="77" actId="700"/>
          <ac:spMkLst>
            <pc:docMk/>
            <pc:sldMk cId="1763466201" sldId="352"/>
            <ac:spMk id="9" creationId="{8D51A6EF-2F7B-CEA6-326D-306C3AE58F1B}"/>
          </ac:spMkLst>
        </pc:spChg>
        <pc:picChg chg="mod ord">
          <ac:chgData name="André Fischer" userId="9fc4f5de-eaf3-4d55-a963-50abf04d0fac" providerId="ADAL" clId="{DEEE5EE1-BFF6-B142-8606-92FE4AF23195}" dt="2024-03-05T11:11:01.093" v="77" actId="700"/>
          <ac:picMkLst>
            <pc:docMk/>
            <pc:sldMk cId="1763466201" sldId="352"/>
            <ac:picMk id="14" creationId="{6CA7F5B4-5E0A-674A-3453-25D1CE84FBE5}"/>
          </ac:picMkLst>
        </pc:picChg>
      </pc:sldChg>
      <pc:sldChg chg="delSp modSp mod modClrScheme chgLayout">
        <pc:chgData name="André Fischer" userId="9fc4f5de-eaf3-4d55-a963-50abf04d0fac" providerId="ADAL" clId="{DEEE5EE1-BFF6-B142-8606-92FE4AF23195}" dt="2024-03-05T11:11:01.093" v="77" actId="700"/>
        <pc:sldMkLst>
          <pc:docMk/>
          <pc:sldMk cId="1331314281" sldId="353"/>
        </pc:sldMkLst>
        <pc:spChg chg="mod ord">
          <ac:chgData name="André Fischer" userId="9fc4f5de-eaf3-4d55-a963-50abf04d0fac" providerId="ADAL" clId="{DEEE5EE1-BFF6-B142-8606-92FE4AF23195}" dt="2024-03-05T11:11:01.093" v="77" actId="700"/>
          <ac:spMkLst>
            <pc:docMk/>
            <pc:sldMk cId="1331314281" sldId="353"/>
            <ac:spMk id="2" creationId="{D54A0118-83FB-B40A-5216-16F473CBC125}"/>
          </ac:spMkLst>
        </pc:spChg>
        <pc:spChg chg="mod ord">
          <ac:chgData name="André Fischer" userId="9fc4f5de-eaf3-4d55-a963-50abf04d0fac" providerId="ADAL" clId="{DEEE5EE1-BFF6-B142-8606-92FE4AF23195}" dt="2024-03-05T11:11:01.093" v="77" actId="700"/>
          <ac:spMkLst>
            <pc:docMk/>
            <pc:sldMk cId="1331314281" sldId="353"/>
            <ac:spMk id="3" creationId="{FC5D40E4-FFB2-1D02-5A6E-0F6C99A135EB}"/>
          </ac:spMkLst>
        </pc:spChg>
        <pc:spChg chg="mod ord">
          <ac:chgData name="André Fischer" userId="9fc4f5de-eaf3-4d55-a963-50abf04d0fac" providerId="ADAL" clId="{DEEE5EE1-BFF6-B142-8606-92FE4AF23195}" dt="2024-03-05T11:11:01.093" v="77" actId="700"/>
          <ac:spMkLst>
            <pc:docMk/>
            <pc:sldMk cId="1331314281" sldId="353"/>
            <ac:spMk id="5" creationId="{A1A32897-BFB2-0455-1491-DB3CB3BB6392}"/>
          </ac:spMkLst>
        </pc:spChg>
        <pc:spChg chg="mod ord">
          <ac:chgData name="André Fischer" userId="9fc4f5de-eaf3-4d55-a963-50abf04d0fac" providerId="ADAL" clId="{DEEE5EE1-BFF6-B142-8606-92FE4AF23195}" dt="2024-03-05T11:11:01.093" v="77" actId="700"/>
          <ac:spMkLst>
            <pc:docMk/>
            <pc:sldMk cId="1331314281" sldId="353"/>
            <ac:spMk id="8" creationId="{F50EAFF8-500C-1A51-1905-9C261C8C6737}"/>
          </ac:spMkLst>
        </pc:spChg>
        <pc:spChg chg="del mod">
          <ac:chgData name="André Fischer" userId="9fc4f5de-eaf3-4d55-a963-50abf04d0fac" providerId="ADAL" clId="{DEEE5EE1-BFF6-B142-8606-92FE4AF23195}" dt="2024-03-05T11:11:01.093" v="77" actId="700"/>
          <ac:spMkLst>
            <pc:docMk/>
            <pc:sldMk cId="1331314281" sldId="353"/>
            <ac:spMk id="10" creationId="{EC7E0CE2-3CD8-E741-C961-01D52378CDEB}"/>
          </ac:spMkLst>
        </pc:spChg>
        <pc:picChg chg="mod ord">
          <ac:chgData name="André Fischer" userId="9fc4f5de-eaf3-4d55-a963-50abf04d0fac" providerId="ADAL" clId="{DEEE5EE1-BFF6-B142-8606-92FE4AF23195}" dt="2024-03-05T11:11:01.093" v="77" actId="700"/>
          <ac:picMkLst>
            <pc:docMk/>
            <pc:sldMk cId="1331314281" sldId="353"/>
            <ac:picMk id="12" creationId="{63FE2A4F-B6B5-3A09-34A0-81E4F15CF8DA}"/>
          </ac:picMkLst>
        </pc:picChg>
      </pc:sldChg>
      <pc:sldChg chg="delSp modSp mod modClrScheme chgLayout">
        <pc:chgData name="André Fischer" userId="9fc4f5de-eaf3-4d55-a963-50abf04d0fac" providerId="ADAL" clId="{DEEE5EE1-BFF6-B142-8606-92FE4AF23195}" dt="2024-03-05T11:11:01.093" v="77" actId="700"/>
        <pc:sldMkLst>
          <pc:docMk/>
          <pc:sldMk cId="4253803648" sldId="354"/>
        </pc:sldMkLst>
        <pc:spChg chg="mod ord">
          <ac:chgData name="André Fischer" userId="9fc4f5de-eaf3-4d55-a963-50abf04d0fac" providerId="ADAL" clId="{DEEE5EE1-BFF6-B142-8606-92FE4AF23195}" dt="2024-03-05T11:11:01.093" v="77" actId="700"/>
          <ac:spMkLst>
            <pc:docMk/>
            <pc:sldMk cId="4253803648" sldId="354"/>
            <ac:spMk id="2" creationId="{D54A0118-83FB-B40A-5216-16F473CBC125}"/>
          </ac:spMkLst>
        </pc:spChg>
        <pc:spChg chg="mod ord">
          <ac:chgData name="André Fischer" userId="9fc4f5de-eaf3-4d55-a963-50abf04d0fac" providerId="ADAL" clId="{DEEE5EE1-BFF6-B142-8606-92FE4AF23195}" dt="2024-03-05T11:11:01.093" v="77" actId="700"/>
          <ac:spMkLst>
            <pc:docMk/>
            <pc:sldMk cId="4253803648" sldId="354"/>
            <ac:spMk id="3" creationId="{FC5D40E4-FFB2-1D02-5A6E-0F6C99A135EB}"/>
          </ac:spMkLst>
        </pc:spChg>
        <pc:spChg chg="mod ord">
          <ac:chgData name="André Fischer" userId="9fc4f5de-eaf3-4d55-a963-50abf04d0fac" providerId="ADAL" clId="{DEEE5EE1-BFF6-B142-8606-92FE4AF23195}" dt="2024-03-05T11:11:01.093" v="77" actId="700"/>
          <ac:spMkLst>
            <pc:docMk/>
            <pc:sldMk cId="4253803648" sldId="354"/>
            <ac:spMk id="5" creationId="{A1A32897-BFB2-0455-1491-DB3CB3BB6392}"/>
          </ac:spMkLst>
        </pc:spChg>
        <pc:spChg chg="mod ord">
          <ac:chgData name="André Fischer" userId="9fc4f5de-eaf3-4d55-a963-50abf04d0fac" providerId="ADAL" clId="{DEEE5EE1-BFF6-B142-8606-92FE4AF23195}" dt="2024-03-05T11:11:01.093" v="77" actId="700"/>
          <ac:spMkLst>
            <pc:docMk/>
            <pc:sldMk cId="4253803648" sldId="354"/>
            <ac:spMk id="10" creationId="{DB706FC9-8ADA-FB6F-DD96-6FCE78456C09}"/>
          </ac:spMkLst>
        </pc:spChg>
        <pc:spChg chg="del mod">
          <ac:chgData name="André Fischer" userId="9fc4f5de-eaf3-4d55-a963-50abf04d0fac" providerId="ADAL" clId="{DEEE5EE1-BFF6-B142-8606-92FE4AF23195}" dt="2024-03-05T11:11:01.093" v="77" actId="700"/>
          <ac:spMkLst>
            <pc:docMk/>
            <pc:sldMk cId="4253803648" sldId="354"/>
            <ac:spMk id="11" creationId="{2E88B5F2-AC3B-ED69-C127-E8A13921C56B}"/>
          </ac:spMkLst>
        </pc:spChg>
        <pc:picChg chg="mod ord">
          <ac:chgData name="André Fischer" userId="9fc4f5de-eaf3-4d55-a963-50abf04d0fac" providerId="ADAL" clId="{DEEE5EE1-BFF6-B142-8606-92FE4AF23195}" dt="2024-03-05T11:11:01.093" v="77" actId="700"/>
          <ac:picMkLst>
            <pc:docMk/>
            <pc:sldMk cId="4253803648" sldId="354"/>
            <ac:picMk id="14" creationId="{7738B203-674F-A467-B432-3F539F56E3CA}"/>
          </ac:picMkLst>
        </pc:picChg>
      </pc:sldChg>
      <pc:sldChg chg="delSp modSp mod modClrScheme chgLayout">
        <pc:chgData name="André Fischer" userId="9fc4f5de-eaf3-4d55-a963-50abf04d0fac" providerId="ADAL" clId="{DEEE5EE1-BFF6-B142-8606-92FE4AF23195}" dt="2024-03-05T11:11:01.093" v="77" actId="700"/>
        <pc:sldMkLst>
          <pc:docMk/>
          <pc:sldMk cId="1020671585" sldId="355"/>
        </pc:sldMkLst>
        <pc:spChg chg="mod ord">
          <ac:chgData name="André Fischer" userId="9fc4f5de-eaf3-4d55-a963-50abf04d0fac" providerId="ADAL" clId="{DEEE5EE1-BFF6-B142-8606-92FE4AF23195}" dt="2024-03-05T11:11:01.093" v="77" actId="700"/>
          <ac:spMkLst>
            <pc:docMk/>
            <pc:sldMk cId="1020671585" sldId="355"/>
            <ac:spMk id="2" creationId="{EEC50D60-0D0A-93EB-5A7E-A269FCF85411}"/>
          </ac:spMkLst>
        </pc:spChg>
        <pc:spChg chg="mod ord">
          <ac:chgData name="André Fischer" userId="9fc4f5de-eaf3-4d55-a963-50abf04d0fac" providerId="ADAL" clId="{DEEE5EE1-BFF6-B142-8606-92FE4AF23195}" dt="2024-03-05T11:11:01.093" v="77" actId="700"/>
          <ac:spMkLst>
            <pc:docMk/>
            <pc:sldMk cId="1020671585" sldId="355"/>
            <ac:spMk id="3" creationId="{F5AFE849-13C4-2380-8FD0-98A92CBC430F}"/>
          </ac:spMkLst>
        </pc:spChg>
        <pc:spChg chg="mod ord">
          <ac:chgData name="André Fischer" userId="9fc4f5de-eaf3-4d55-a963-50abf04d0fac" providerId="ADAL" clId="{DEEE5EE1-BFF6-B142-8606-92FE4AF23195}" dt="2024-03-05T11:11:01.093" v="77" actId="700"/>
          <ac:spMkLst>
            <pc:docMk/>
            <pc:sldMk cId="1020671585" sldId="355"/>
            <ac:spMk id="5" creationId="{DB4A4F5F-88A4-1093-0500-FEB815139342}"/>
          </ac:spMkLst>
        </pc:spChg>
        <pc:spChg chg="mod ord">
          <ac:chgData name="André Fischer" userId="9fc4f5de-eaf3-4d55-a963-50abf04d0fac" providerId="ADAL" clId="{DEEE5EE1-BFF6-B142-8606-92FE4AF23195}" dt="2024-03-05T11:11:01.093" v="77" actId="700"/>
          <ac:spMkLst>
            <pc:docMk/>
            <pc:sldMk cId="1020671585" sldId="355"/>
            <ac:spMk id="8" creationId="{541F5A16-C9C9-038A-E20E-116F75762036}"/>
          </ac:spMkLst>
        </pc:spChg>
        <pc:spChg chg="del mod">
          <ac:chgData name="André Fischer" userId="9fc4f5de-eaf3-4d55-a963-50abf04d0fac" providerId="ADAL" clId="{DEEE5EE1-BFF6-B142-8606-92FE4AF23195}" dt="2024-03-05T11:11:01.093" v="77" actId="700"/>
          <ac:spMkLst>
            <pc:docMk/>
            <pc:sldMk cId="1020671585" sldId="355"/>
            <ac:spMk id="9" creationId="{15A79F8F-45E2-989A-4E70-CA52F7CC8CE1}"/>
          </ac:spMkLst>
        </pc:spChg>
        <pc:picChg chg="mod ord">
          <ac:chgData name="André Fischer" userId="9fc4f5de-eaf3-4d55-a963-50abf04d0fac" providerId="ADAL" clId="{DEEE5EE1-BFF6-B142-8606-92FE4AF23195}" dt="2024-03-05T11:11:01.093" v="77" actId="700"/>
          <ac:picMkLst>
            <pc:docMk/>
            <pc:sldMk cId="1020671585" sldId="355"/>
            <ac:picMk id="12" creationId="{26E8F0AC-C714-1262-241C-1C8DF3BA0CA1}"/>
          </ac:picMkLst>
        </pc:picChg>
      </pc:sldChg>
      <pc:sldChg chg="delSp modSp mod modClrScheme chgLayout">
        <pc:chgData name="André Fischer" userId="9fc4f5de-eaf3-4d55-a963-50abf04d0fac" providerId="ADAL" clId="{DEEE5EE1-BFF6-B142-8606-92FE4AF23195}" dt="2024-03-05T11:11:01.093" v="77" actId="700"/>
        <pc:sldMkLst>
          <pc:docMk/>
          <pc:sldMk cId="282765064" sldId="356"/>
        </pc:sldMkLst>
        <pc:spChg chg="mod ord">
          <ac:chgData name="André Fischer" userId="9fc4f5de-eaf3-4d55-a963-50abf04d0fac" providerId="ADAL" clId="{DEEE5EE1-BFF6-B142-8606-92FE4AF23195}" dt="2024-03-05T11:11:01.093" v="77" actId="700"/>
          <ac:spMkLst>
            <pc:docMk/>
            <pc:sldMk cId="282765064" sldId="356"/>
            <ac:spMk id="2" creationId="{EEC50D60-0D0A-93EB-5A7E-A269FCF85411}"/>
          </ac:spMkLst>
        </pc:spChg>
        <pc:spChg chg="mod ord">
          <ac:chgData name="André Fischer" userId="9fc4f5de-eaf3-4d55-a963-50abf04d0fac" providerId="ADAL" clId="{DEEE5EE1-BFF6-B142-8606-92FE4AF23195}" dt="2024-03-05T11:11:01.093" v="77" actId="700"/>
          <ac:spMkLst>
            <pc:docMk/>
            <pc:sldMk cId="282765064" sldId="356"/>
            <ac:spMk id="3" creationId="{F5AFE849-13C4-2380-8FD0-98A92CBC430F}"/>
          </ac:spMkLst>
        </pc:spChg>
        <pc:spChg chg="mod ord">
          <ac:chgData name="André Fischer" userId="9fc4f5de-eaf3-4d55-a963-50abf04d0fac" providerId="ADAL" clId="{DEEE5EE1-BFF6-B142-8606-92FE4AF23195}" dt="2024-03-05T11:11:01.093" v="77" actId="700"/>
          <ac:spMkLst>
            <pc:docMk/>
            <pc:sldMk cId="282765064" sldId="356"/>
            <ac:spMk id="5" creationId="{DB4A4F5F-88A4-1093-0500-FEB815139342}"/>
          </ac:spMkLst>
        </pc:spChg>
        <pc:spChg chg="mod ord">
          <ac:chgData name="André Fischer" userId="9fc4f5de-eaf3-4d55-a963-50abf04d0fac" providerId="ADAL" clId="{DEEE5EE1-BFF6-B142-8606-92FE4AF23195}" dt="2024-03-05T11:11:01.093" v="77" actId="700"/>
          <ac:spMkLst>
            <pc:docMk/>
            <pc:sldMk cId="282765064" sldId="356"/>
            <ac:spMk id="9" creationId="{67477484-6CF9-7912-DE06-3E5C969B7E69}"/>
          </ac:spMkLst>
        </pc:spChg>
        <pc:spChg chg="del mod">
          <ac:chgData name="André Fischer" userId="9fc4f5de-eaf3-4d55-a963-50abf04d0fac" providerId="ADAL" clId="{DEEE5EE1-BFF6-B142-8606-92FE4AF23195}" dt="2024-03-05T11:11:01.093" v="77" actId="700"/>
          <ac:spMkLst>
            <pc:docMk/>
            <pc:sldMk cId="282765064" sldId="356"/>
            <ac:spMk id="10" creationId="{FBD8D0BD-385A-2127-2E42-532E16BB6834}"/>
          </ac:spMkLst>
        </pc:spChg>
        <pc:picChg chg="mod ord">
          <ac:chgData name="André Fischer" userId="9fc4f5de-eaf3-4d55-a963-50abf04d0fac" providerId="ADAL" clId="{DEEE5EE1-BFF6-B142-8606-92FE4AF23195}" dt="2024-03-05T11:11:01.093" v="77" actId="700"/>
          <ac:picMkLst>
            <pc:docMk/>
            <pc:sldMk cId="282765064" sldId="356"/>
            <ac:picMk id="13" creationId="{9D7F08E4-5C0E-2BAF-BF1E-DE443E96E1F3}"/>
          </ac:picMkLst>
        </pc:picChg>
      </pc:sldChg>
      <pc:sldChg chg="delSp modSp mod chgLayout">
        <pc:chgData name="André Fischer" userId="9fc4f5de-eaf3-4d55-a963-50abf04d0fac" providerId="ADAL" clId="{DEEE5EE1-BFF6-B142-8606-92FE4AF23195}" dt="2024-03-05T11:12:27.870" v="97" actId="27636"/>
        <pc:sldMkLst>
          <pc:docMk/>
          <pc:sldMk cId="1305234154" sldId="357"/>
        </pc:sldMkLst>
        <pc:spChg chg="mod ord">
          <ac:chgData name="André Fischer" userId="9fc4f5de-eaf3-4d55-a963-50abf04d0fac" providerId="ADAL" clId="{DEEE5EE1-BFF6-B142-8606-92FE4AF23195}" dt="2024-03-05T11:12:27.853" v="95" actId="700"/>
          <ac:spMkLst>
            <pc:docMk/>
            <pc:sldMk cId="1305234154" sldId="357"/>
            <ac:spMk id="2" creationId="{6EA33223-1FF0-D7A3-AA5E-F9DD4B9718EA}"/>
          </ac:spMkLst>
        </pc:spChg>
        <pc:spChg chg="mod ord">
          <ac:chgData name="André Fischer" userId="9fc4f5de-eaf3-4d55-a963-50abf04d0fac" providerId="ADAL" clId="{DEEE5EE1-BFF6-B142-8606-92FE4AF23195}" dt="2024-03-05T11:12:27.870" v="97" actId="27636"/>
          <ac:spMkLst>
            <pc:docMk/>
            <pc:sldMk cId="1305234154" sldId="357"/>
            <ac:spMk id="3" creationId="{836748FE-D388-DAD2-23CC-866223071319}"/>
          </ac:spMkLst>
        </pc:spChg>
        <pc:spChg chg="mod ord">
          <ac:chgData name="André Fischer" userId="9fc4f5de-eaf3-4d55-a963-50abf04d0fac" providerId="ADAL" clId="{DEEE5EE1-BFF6-B142-8606-92FE4AF23195}" dt="2024-03-05T11:12:27.869" v="96" actId="27636"/>
          <ac:spMkLst>
            <pc:docMk/>
            <pc:sldMk cId="1305234154" sldId="357"/>
            <ac:spMk id="4" creationId="{C650A446-0701-8D88-616C-AC453C4C7F44}"/>
          </ac:spMkLst>
        </pc:spChg>
        <pc:spChg chg="del mod">
          <ac:chgData name="André Fischer" userId="9fc4f5de-eaf3-4d55-a963-50abf04d0fac" providerId="ADAL" clId="{DEEE5EE1-BFF6-B142-8606-92FE4AF23195}" dt="2024-03-05T11:12:27.853" v="95" actId="700"/>
          <ac:spMkLst>
            <pc:docMk/>
            <pc:sldMk cId="1305234154" sldId="357"/>
            <ac:spMk id="5" creationId="{96C75C1F-5063-BE2A-04A6-C9E8C3B5F9E6}"/>
          </ac:spMkLst>
        </pc:spChg>
        <pc:spChg chg="mod ord">
          <ac:chgData name="André Fischer" userId="9fc4f5de-eaf3-4d55-a963-50abf04d0fac" providerId="ADAL" clId="{DEEE5EE1-BFF6-B142-8606-92FE4AF23195}" dt="2024-03-05T11:12:27.853" v="95" actId="700"/>
          <ac:spMkLst>
            <pc:docMk/>
            <pc:sldMk cId="1305234154" sldId="357"/>
            <ac:spMk id="6" creationId="{3464C3DB-3157-7272-946B-3C0F6C5402BB}"/>
          </ac:spMkLst>
        </pc:spChg>
      </pc:sldChg>
      <pc:sldChg chg="delSp modSp mod modClrScheme chgLayout">
        <pc:chgData name="André Fischer" userId="9fc4f5de-eaf3-4d55-a963-50abf04d0fac" providerId="ADAL" clId="{DEEE5EE1-BFF6-B142-8606-92FE4AF23195}" dt="2024-03-05T11:12:36.716" v="99" actId="27636"/>
        <pc:sldMkLst>
          <pc:docMk/>
          <pc:sldMk cId="3577169130" sldId="359"/>
        </pc:sldMkLst>
        <pc:spChg chg="mod ord">
          <ac:chgData name="André Fischer" userId="9fc4f5de-eaf3-4d55-a963-50abf04d0fac" providerId="ADAL" clId="{DEEE5EE1-BFF6-B142-8606-92FE4AF23195}" dt="2024-03-05T11:12:36.638" v="98" actId="700"/>
          <ac:spMkLst>
            <pc:docMk/>
            <pc:sldMk cId="3577169130" sldId="359"/>
            <ac:spMk id="2" creationId="{A8EBE660-4FBF-3140-46EC-953694022657}"/>
          </ac:spMkLst>
        </pc:spChg>
        <pc:spChg chg="mod ord">
          <ac:chgData name="André Fischer" userId="9fc4f5de-eaf3-4d55-a963-50abf04d0fac" providerId="ADAL" clId="{DEEE5EE1-BFF6-B142-8606-92FE4AF23195}" dt="2024-03-05T11:12:36.638" v="98" actId="700"/>
          <ac:spMkLst>
            <pc:docMk/>
            <pc:sldMk cId="3577169130" sldId="359"/>
            <ac:spMk id="3" creationId="{43051C85-A490-3360-C9F6-C90F04EB5A03}"/>
          </ac:spMkLst>
        </pc:spChg>
        <pc:spChg chg="del mod">
          <ac:chgData name="André Fischer" userId="9fc4f5de-eaf3-4d55-a963-50abf04d0fac" providerId="ADAL" clId="{DEEE5EE1-BFF6-B142-8606-92FE4AF23195}" dt="2024-03-05T11:12:36.638" v="98" actId="700"/>
          <ac:spMkLst>
            <pc:docMk/>
            <pc:sldMk cId="3577169130" sldId="359"/>
            <ac:spMk id="4" creationId="{A0F1E670-97F1-5692-8F16-EB95E5D53431}"/>
          </ac:spMkLst>
        </pc:spChg>
        <pc:spChg chg="mod ord">
          <ac:chgData name="André Fischer" userId="9fc4f5de-eaf3-4d55-a963-50abf04d0fac" providerId="ADAL" clId="{DEEE5EE1-BFF6-B142-8606-92FE4AF23195}" dt="2024-03-05T11:12:36.638" v="98" actId="700"/>
          <ac:spMkLst>
            <pc:docMk/>
            <pc:sldMk cId="3577169130" sldId="359"/>
            <ac:spMk id="5" creationId="{F879CA57-855A-71F7-D35E-F5547C68B385}"/>
          </ac:spMkLst>
        </pc:spChg>
        <pc:spChg chg="mod ord">
          <ac:chgData name="André Fischer" userId="9fc4f5de-eaf3-4d55-a963-50abf04d0fac" providerId="ADAL" clId="{DEEE5EE1-BFF6-B142-8606-92FE4AF23195}" dt="2024-03-05T11:12:36.716" v="99" actId="27636"/>
          <ac:spMkLst>
            <pc:docMk/>
            <pc:sldMk cId="3577169130" sldId="359"/>
            <ac:spMk id="6" creationId="{96DE9C91-7810-FFF6-1383-78E79ED00154}"/>
          </ac:spMkLst>
        </pc:spChg>
      </pc:sldChg>
      <pc:sldChg chg="delSp modSp mod modClrScheme chgLayout">
        <pc:chgData name="André Fischer" userId="9fc4f5de-eaf3-4d55-a963-50abf04d0fac" providerId="ADAL" clId="{DEEE5EE1-BFF6-B142-8606-92FE4AF23195}" dt="2024-03-05T11:12:36.770" v="100" actId="27636"/>
        <pc:sldMkLst>
          <pc:docMk/>
          <pc:sldMk cId="53218394" sldId="360"/>
        </pc:sldMkLst>
        <pc:spChg chg="mod ord">
          <ac:chgData name="André Fischer" userId="9fc4f5de-eaf3-4d55-a963-50abf04d0fac" providerId="ADAL" clId="{DEEE5EE1-BFF6-B142-8606-92FE4AF23195}" dt="2024-03-05T11:12:36.638" v="98" actId="700"/>
          <ac:spMkLst>
            <pc:docMk/>
            <pc:sldMk cId="53218394" sldId="360"/>
            <ac:spMk id="2" creationId="{A8EBE660-4FBF-3140-46EC-953694022657}"/>
          </ac:spMkLst>
        </pc:spChg>
        <pc:spChg chg="mod ord">
          <ac:chgData name="André Fischer" userId="9fc4f5de-eaf3-4d55-a963-50abf04d0fac" providerId="ADAL" clId="{DEEE5EE1-BFF6-B142-8606-92FE4AF23195}" dt="2024-03-05T11:12:36.638" v="98" actId="700"/>
          <ac:spMkLst>
            <pc:docMk/>
            <pc:sldMk cId="53218394" sldId="360"/>
            <ac:spMk id="3" creationId="{43051C85-A490-3360-C9F6-C90F04EB5A03}"/>
          </ac:spMkLst>
        </pc:spChg>
        <pc:spChg chg="del mod">
          <ac:chgData name="André Fischer" userId="9fc4f5de-eaf3-4d55-a963-50abf04d0fac" providerId="ADAL" clId="{DEEE5EE1-BFF6-B142-8606-92FE4AF23195}" dt="2024-03-05T11:12:36.638" v="98" actId="700"/>
          <ac:spMkLst>
            <pc:docMk/>
            <pc:sldMk cId="53218394" sldId="360"/>
            <ac:spMk id="4" creationId="{D6E95EB2-0397-AA6B-28DB-AE81D4AA1AD6}"/>
          </ac:spMkLst>
        </pc:spChg>
        <pc:spChg chg="mod ord">
          <ac:chgData name="André Fischer" userId="9fc4f5de-eaf3-4d55-a963-50abf04d0fac" providerId="ADAL" clId="{DEEE5EE1-BFF6-B142-8606-92FE4AF23195}" dt="2024-03-05T11:12:36.638" v="98" actId="700"/>
          <ac:spMkLst>
            <pc:docMk/>
            <pc:sldMk cId="53218394" sldId="360"/>
            <ac:spMk id="5" creationId="{092AC68E-E311-5DAF-6C8A-81F68DA1CFE4}"/>
          </ac:spMkLst>
        </pc:spChg>
        <pc:spChg chg="mod ord">
          <ac:chgData name="André Fischer" userId="9fc4f5de-eaf3-4d55-a963-50abf04d0fac" providerId="ADAL" clId="{DEEE5EE1-BFF6-B142-8606-92FE4AF23195}" dt="2024-03-05T11:12:36.770" v="100" actId="27636"/>
          <ac:spMkLst>
            <pc:docMk/>
            <pc:sldMk cId="53218394" sldId="360"/>
            <ac:spMk id="6" creationId="{96DE9C91-7810-FFF6-1383-78E79ED00154}"/>
          </ac:spMkLst>
        </pc:spChg>
      </pc:sldChg>
      <pc:sldChg chg="delSp modSp mod modClrScheme chgLayout">
        <pc:chgData name="André Fischer" userId="9fc4f5de-eaf3-4d55-a963-50abf04d0fac" providerId="ADAL" clId="{DEEE5EE1-BFF6-B142-8606-92FE4AF23195}" dt="2024-03-05T11:12:36.638" v="98" actId="700"/>
        <pc:sldMkLst>
          <pc:docMk/>
          <pc:sldMk cId="2980570769" sldId="361"/>
        </pc:sldMkLst>
        <pc:spChg chg="mod ord">
          <ac:chgData name="André Fischer" userId="9fc4f5de-eaf3-4d55-a963-50abf04d0fac" providerId="ADAL" clId="{DEEE5EE1-BFF6-B142-8606-92FE4AF23195}" dt="2024-03-05T11:12:36.638" v="98" actId="700"/>
          <ac:spMkLst>
            <pc:docMk/>
            <pc:sldMk cId="2980570769" sldId="361"/>
            <ac:spMk id="2" creationId="{A8EBE660-4FBF-3140-46EC-953694022657}"/>
          </ac:spMkLst>
        </pc:spChg>
        <pc:spChg chg="mod ord">
          <ac:chgData name="André Fischer" userId="9fc4f5de-eaf3-4d55-a963-50abf04d0fac" providerId="ADAL" clId="{DEEE5EE1-BFF6-B142-8606-92FE4AF23195}" dt="2024-03-05T11:12:36.638" v="98" actId="700"/>
          <ac:spMkLst>
            <pc:docMk/>
            <pc:sldMk cId="2980570769" sldId="361"/>
            <ac:spMk id="3" creationId="{43051C85-A490-3360-C9F6-C90F04EB5A03}"/>
          </ac:spMkLst>
        </pc:spChg>
        <pc:spChg chg="del mod">
          <ac:chgData name="André Fischer" userId="9fc4f5de-eaf3-4d55-a963-50abf04d0fac" providerId="ADAL" clId="{DEEE5EE1-BFF6-B142-8606-92FE4AF23195}" dt="2024-03-05T11:12:36.638" v="98" actId="700"/>
          <ac:spMkLst>
            <pc:docMk/>
            <pc:sldMk cId="2980570769" sldId="361"/>
            <ac:spMk id="4" creationId="{B6A066F3-BF5B-F38B-565C-3F6824544797}"/>
          </ac:spMkLst>
        </pc:spChg>
        <pc:spChg chg="mod ord">
          <ac:chgData name="André Fischer" userId="9fc4f5de-eaf3-4d55-a963-50abf04d0fac" providerId="ADAL" clId="{DEEE5EE1-BFF6-B142-8606-92FE4AF23195}" dt="2024-03-05T11:12:36.638" v="98" actId="700"/>
          <ac:spMkLst>
            <pc:docMk/>
            <pc:sldMk cId="2980570769" sldId="361"/>
            <ac:spMk id="5" creationId="{AC8A4A05-D8F9-11DD-24B0-D322B7BE272E}"/>
          </ac:spMkLst>
        </pc:spChg>
        <pc:spChg chg="mod ord">
          <ac:chgData name="André Fischer" userId="9fc4f5de-eaf3-4d55-a963-50abf04d0fac" providerId="ADAL" clId="{DEEE5EE1-BFF6-B142-8606-92FE4AF23195}" dt="2024-03-05T11:12:36.638" v="98" actId="700"/>
          <ac:spMkLst>
            <pc:docMk/>
            <pc:sldMk cId="2980570769" sldId="361"/>
            <ac:spMk id="6" creationId="{96DE9C91-7810-FFF6-1383-78E79ED00154}"/>
          </ac:spMkLst>
        </pc:spChg>
      </pc:sldChg>
      <pc:sldChg chg="delSp modSp mod modClrScheme chgLayout">
        <pc:chgData name="André Fischer" userId="9fc4f5de-eaf3-4d55-a963-50abf04d0fac" providerId="ADAL" clId="{DEEE5EE1-BFF6-B142-8606-92FE4AF23195}" dt="2024-03-05T11:12:36.638" v="98" actId="700"/>
        <pc:sldMkLst>
          <pc:docMk/>
          <pc:sldMk cId="3608110589" sldId="362"/>
        </pc:sldMkLst>
        <pc:spChg chg="mod ord">
          <ac:chgData name="André Fischer" userId="9fc4f5de-eaf3-4d55-a963-50abf04d0fac" providerId="ADAL" clId="{DEEE5EE1-BFF6-B142-8606-92FE4AF23195}" dt="2024-03-05T11:12:36.638" v="98" actId="700"/>
          <ac:spMkLst>
            <pc:docMk/>
            <pc:sldMk cId="3608110589" sldId="362"/>
            <ac:spMk id="2" creationId="{EFF6DBCB-B59B-0AA2-3C56-8EA3DBA85E22}"/>
          </ac:spMkLst>
        </pc:spChg>
        <pc:spChg chg="mod ord">
          <ac:chgData name="André Fischer" userId="9fc4f5de-eaf3-4d55-a963-50abf04d0fac" providerId="ADAL" clId="{DEEE5EE1-BFF6-B142-8606-92FE4AF23195}" dt="2024-03-05T11:12:36.638" v="98" actId="700"/>
          <ac:spMkLst>
            <pc:docMk/>
            <pc:sldMk cId="3608110589" sldId="362"/>
            <ac:spMk id="3" creationId="{F17A46D5-A75A-53DB-2753-954ECC413B6B}"/>
          </ac:spMkLst>
        </pc:spChg>
        <pc:spChg chg="del mod">
          <ac:chgData name="André Fischer" userId="9fc4f5de-eaf3-4d55-a963-50abf04d0fac" providerId="ADAL" clId="{DEEE5EE1-BFF6-B142-8606-92FE4AF23195}" dt="2024-03-05T11:12:36.638" v="98" actId="700"/>
          <ac:spMkLst>
            <pc:docMk/>
            <pc:sldMk cId="3608110589" sldId="362"/>
            <ac:spMk id="4" creationId="{40D94C51-5773-87A6-A4BF-C5F7331A5D05}"/>
          </ac:spMkLst>
        </pc:spChg>
        <pc:spChg chg="mod ord">
          <ac:chgData name="André Fischer" userId="9fc4f5de-eaf3-4d55-a963-50abf04d0fac" providerId="ADAL" clId="{DEEE5EE1-BFF6-B142-8606-92FE4AF23195}" dt="2024-03-05T11:12:36.638" v="98" actId="700"/>
          <ac:spMkLst>
            <pc:docMk/>
            <pc:sldMk cId="3608110589" sldId="362"/>
            <ac:spMk id="5" creationId="{26A4ED2B-1204-5547-29AE-18912E120108}"/>
          </ac:spMkLst>
        </pc:spChg>
        <pc:graphicFrameChg chg="mod ord modGraphic">
          <ac:chgData name="André Fischer" userId="9fc4f5de-eaf3-4d55-a963-50abf04d0fac" providerId="ADAL" clId="{DEEE5EE1-BFF6-B142-8606-92FE4AF23195}" dt="2024-03-05T11:12:36.638" v="98" actId="700"/>
          <ac:graphicFrameMkLst>
            <pc:docMk/>
            <pc:sldMk cId="3608110589" sldId="362"/>
            <ac:graphicFrameMk id="6" creationId="{121FE153-3B75-B63B-A3C4-D8C1D5F9BA0F}"/>
          </ac:graphicFrameMkLst>
        </pc:graphicFrameChg>
      </pc:sldChg>
      <pc:sldChg chg="addSp delSp modSp mod modClrScheme chgLayout">
        <pc:chgData name="André Fischer" userId="9fc4f5de-eaf3-4d55-a963-50abf04d0fac" providerId="ADAL" clId="{DEEE5EE1-BFF6-B142-8606-92FE4AF23195}" dt="2024-03-05T11:12:54.757" v="106" actId="700"/>
        <pc:sldMkLst>
          <pc:docMk/>
          <pc:sldMk cId="2521159076" sldId="364"/>
        </pc:sldMkLst>
        <pc:spChg chg="mod ord">
          <ac:chgData name="André Fischer" userId="9fc4f5de-eaf3-4d55-a963-50abf04d0fac" providerId="ADAL" clId="{DEEE5EE1-BFF6-B142-8606-92FE4AF23195}" dt="2024-03-05T11:12:54.757" v="106" actId="700"/>
          <ac:spMkLst>
            <pc:docMk/>
            <pc:sldMk cId="2521159076" sldId="364"/>
            <ac:spMk id="2" creationId="{1C027A55-880A-03E4-236B-5DB15CA17371}"/>
          </ac:spMkLst>
        </pc:spChg>
        <pc:spChg chg="mod ord">
          <ac:chgData name="André Fischer" userId="9fc4f5de-eaf3-4d55-a963-50abf04d0fac" providerId="ADAL" clId="{DEEE5EE1-BFF6-B142-8606-92FE4AF23195}" dt="2024-03-05T11:12:54.757" v="106" actId="700"/>
          <ac:spMkLst>
            <pc:docMk/>
            <pc:sldMk cId="2521159076" sldId="364"/>
            <ac:spMk id="3" creationId="{70167A8D-6184-7F4E-406A-76026947C6B6}"/>
          </ac:spMkLst>
        </pc:spChg>
        <pc:spChg chg="mod ord">
          <ac:chgData name="André Fischer" userId="9fc4f5de-eaf3-4d55-a963-50abf04d0fac" providerId="ADAL" clId="{DEEE5EE1-BFF6-B142-8606-92FE4AF23195}" dt="2024-03-05T11:12:54.757" v="106" actId="700"/>
          <ac:spMkLst>
            <pc:docMk/>
            <pc:sldMk cId="2521159076" sldId="364"/>
            <ac:spMk id="4" creationId="{989A5DDC-7EAE-B6E9-EF59-4D1B67785633}"/>
          </ac:spMkLst>
        </pc:spChg>
        <pc:spChg chg="del mod ord">
          <ac:chgData name="André Fischer" userId="9fc4f5de-eaf3-4d55-a963-50abf04d0fac" providerId="ADAL" clId="{DEEE5EE1-BFF6-B142-8606-92FE4AF23195}" dt="2024-03-05T11:12:51.293" v="105" actId="700"/>
          <ac:spMkLst>
            <pc:docMk/>
            <pc:sldMk cId="2521159076" sldId="364"/>
            <ac:spMk id="6" creationId="{9A047B79-2873-4735-1F94-19D9EEED4504}"/>
          </ac:spMkLst>
        </pc:spChg>
        <pc:spChg chg="del mod ord">
          <ac:chgData name="André Fischer" userId="9fc4f5de-eaf3-4d55-a963-50abf04d0fac" providerId="ADAL" clId="{DEEE5EE1-BFF6-B142-8606-92FE4AF23195}" dt="2024-03-05T11:12:51.293" v="105" actId="700"/>
          <ac:spMkLst>
            <pc:docMk/>
            <pc:sldMk cId="2521159076" sldId="364"/>
            <ac:spMk id="7" creationId="{D8FA5658-334F-5ED0-536F-ECDCAEE69B46}"/>
          </ac:spMkLst>
        </pc:spChg>
        <pc:spChg chg="add del mod ord">
          <ac:chgData name="André Fischer" userId="9fc4f5de-eaf3-4d55-a963-50abf04d0fac" providerId="ADAL" clId="{DEEE5EE1-BFF6-B142-8606-92FE4AF23195}" dt="2024-03-05T11:12:54.757" v="106" actId="700"/>
          <ac:spMkLst>
            <pc:docMk/>
            <pc:sldMk cId="2521159076" sldId="364"/>
            <ac:spMk id="8" creationId="{418B37E8-44EC-12AD-32C5-E9FDD6762C48}"/>
          </ac:spMkLst>
        </pc:spChg>
        <pc:spChg chg="add del mod ord">
          <ac:chgData name="André Fischer" userId="9fc4f5de-eaf3-4d55-a963-50abf04d0fac" providerId="ADAL" clId="{DEEE5EE1-BFF6-B142-8606-92FE4AF23195}" dt="2024-03-05T11:12:54.757" v="106" actId="700"/>
          <ac:spMkLst>
            <pc:docMk/>
            <pc:sldMk cId="2521159076" sldId="364"/>
            <ac:spMk id="9" creationId="{880DDB5A-B279-1A48-286E-7C6B20621769}"/>
          </ac:spMkLst>
        </pc:spChg>
        <pc:spChg chg="add mod ord">
          <ac:chgData name="André Fischer" userId="9fc4f5de-eaf3-4d55-a963-50abf04d0fac" providerId="ADAL" clId="{DEEE5EE1-BFF6-B142-8606-92FE4AF23195}" dt="2024-03-05T11:12:54.757" v="106" actId="700"/>
          <ac:spMkLst>
            <pc:docMk/>
            <pc:sldMk cId="2521159076" sldId="364"/>
            <ac:spMk id="10" creationId="{6BD9219A-63BC-153A-621D-85531BD1FF26}"/>
          </ac:spMkLst>
        </pc:spChg>
      </pc:sldChg>
      <pc:sldChg chg="addSp delSp modSp mod modClrScheme chgLayout">
        <pc:chgData name="André Fischer" userId="9fc4f5de-eaf3-4d55-a963-50abf04d0fac" providerId="ADAL" clId="{DEEE5EE1-BFF6-B142-8606-92FE4AF23195}" dt="2024-03-05T11:12:54.757" v="106" actId="700"/>
        <pc:sldMkLst>
          <pc:docMk/>
          <pc:sldMk cId="1788395979" sldId="365"/>
        </pc:sldMkLst>
        <pc:spChg chg="mod ord">
          <ac:chgData name="André Fischer" userId="9fc4f5de-eaf3-4d55-a963-50abf04d0fac" providerId="ADAL" clId="{DEEE5EE1-BFF6-B142-8606-92FE4AF23195}" dt="2024-03-05T11:12:54.757" v="106" actId="700"/>
          <ac:spMkLst>
            <pc:docMk/>
            <pc:sldMk cId="1788395979" sldId="365"/>
            <ac:spMk id="2" creationId="{1C027A55-880A-03E4-236B-5DB15CA17371}"/>
          </ac:spMkLst>
        </pc:spChg>
        <pc:spChg chg="mod ord">
          <ac:chgData name="André Fischer" userId="9fc4f5de-eaf3-4d55-a963-50abf04d0fac" providerId="ADAL" clId="{DEEE5EE1-BFF6-B142-8606-92FE4AF23195}" dt="2024-03-05T11:12:54.757" v="106" actId="700"/>
          <ac:spMkLst>
            <pc:docMk/>
            <pc:sldMk cId="1788395979" sldId="365"/>
            <ac:spMk id="3" creationId="{70167A8D-6184-7F4E-406A-76026947C6B6}"/>
          </ac:spMkLst>
        </pc:spChg>
        <pc:spChg chg="mod ord">
          <ac:chgData name="André Fischer" userId="9fc4f5de-eaf3-4d55-a963-50abf04d0fac" providerId="ADAL" clId="{DEEE5EE1-BFF6-B142-8606-92FE4AF23195}" dt="2024-03-05T11:12:54.757" v="106" actId="700"/>
          <ac:spMkLst>
            <pc:docMk/>
            <pc:sldMk cId="1788395979" sldId="365"/>
            <ac:spMk id="4" creationId="{F08D92BB-A994-6887-C587-0E6DA4E3165A}"/>
          </ac:spMkLst>
        </pc:spChg>
        <pc:spChg chg="del mod ord">
          <ac:chgData name="André Fischer" userId="9fc4f5de-eaf3-4d55-a963-50abf04d0fac" providerId="ADAL" clId="{DEEE5EE1-BFF6-B142-8606-92FE4AF23195}" dt="2024-03-05T11:12:51.293" v="105" actId="700"/>
          <ac:spMkLst>
            <pc:docMk/>
            <pc:sldMk cId="1788395979" sldId="365"/>
            <ac:spMk id="5" creationId="{35B8CD54-AE40-8A0D-ED76-C7BF643DAEE2}"/>
          </ac:spMkLst>
        </pc:spChg>
        <pc:spChg chg="del mod ord">
          <ac:chgData name="André Fischer" userId="9fc4f5de-eaf3-4d55-a963-50abf04d0fac" providerId="ADAL" clId="{DEEE5EE1-BFF6-B142-8606-92FE4AF23195}" dt="2024-03-05T11:12:51.293" v="105" actId="700"/>
          <ac:spMkLst>
            <pc:docMk/>
            <pc:sldMk cId="1788395979" sldId="365"/>
            <ac:spMk id="7" creationId="{CAF18814-7A80-23AD-263A-C1B04EA3441E}"/>
          </ac:spMkLst>
        </pc:spChg>
        <pc:spChg chg="add del mod ord">
          <ac:chgData name="André Fischer" userId="9fc4f5de-eaf3-4d55-a963-50abf04d0fac" providerId="ADAL" clId="{DEEE5EE1-BFF6-B142-8606-92FE4AF23195}" dt="2024-03-05T11:12:54.757" v="106" actId="700"/>
          <ac:spMkLst>
            <pc:docMk/>
            <pc:sldMk cId="1788395979" sldId="365"/>
            <ac:spMk id="8" creationId="{742BDF14-9679-2499-C967-DA89E341B379}"/>
          </ac:spMkLst>
        </pc:spChg>
        <pc:spChg chg="add del mod ord">
          <ac:chgData name="André Fischer" userId="9fc4f5de-eaf3-4d55-a963-50abf04d0fac" providerId="ADAL" clId="{DEEE5EE1-BFF6-B142-8606-92FE4AF23195}" dt="2024-03-05T11:12:54.757" v="106" actId="700"/>
          <ac:spMkLst>
            <pc:docMk/>
            <pc:sldMk cId="1788395979" sldId="365"/>
            <ac:spMk id="9" creationId="{EFBBF08B-AE99-84F5-9471-7CEF83C695AC}"/>
          </ac:spMkLst>
        </pc:spChg>
        <pc:spChg chg="add mod ord">
          <ac:chgData name="André Fischer" userId="9fc4f5de-eaf3-4d55-a963-50abf04d0fac" providerId="ADAL" clId="{DEEE5EE1-BFF6-B142-8606-92FE4AF23195}" dt="2024-03-05T11:12:54.757" v="106" actId="700"/>
          <ac:spMkLst>
            <pc:docMk/>
            <pc:sldMk cId="1788395979" sldId="365"/>
            <ac:spMk id="10" creationId="{45B1B611-1D8A-780D-F375-F594F14AFB93}"/>
          </ac:spMkLst>
        </pc:spChg>
      </pc:sldChg>
      <pc:sldChg chg="addSp delSp modSp mod modClrScheme chgLayout">
        <pc:chgData name="André Fischer" userId="9fc4f5de-eaf3-4d55-a963-50abf04d0fac" providerId="ADAL" clId="{DEEE5EE1-BFF6-B142-8606-92FE4AF23195}" dt="2024-03-05T11:12:54.757" v="106" actId="700"/>
        <pc:sldMkLst>
          <pc:docMk/>
          <pc:sldMk cId="2705857457" sldId="366"/>
        </pc:sldMkLst>
        <pc:spChg chg="mod ord">
          <ac:chgData name="André Fischer" userId="9fc4f5de-eaf3-4d55-a963-50abf04d0fac" providerId="ADAL" clId="{DEEE5EE1-BFF6-B142-8606-92FE4AF23195}" dt="2024-03-05T11:12:54.757" v="106" actId="700"/>
          <ac:spMkLst>
            <pc:docMk/>
            <pc:sldMk cId="2705857457" sldId="366"/>
            <ac:spMk id="2" creationId="{1C027A55-880A-03E4-236B-5DB15CA17371}"/>
          </ac:spMkLst>
        </pc:spChg>
        <pc:spChg chg="mod ord">
          <ac:chgData name="André Fischer" userId="9fc4f5de-eaf3-4d55-a963-50abf04d0fac" providerId="ADAL" clId="{DEEE5EE1-BFF6-B142-8606-92FE4AF23195}" dt="2024-03-05T11:12:54.757" v="106" actId="700"/>
          <ac:spMkLst>
            <pc:docMk/>
            <pc:sldMk cId="2705857457" sldId="366"/>
            <ac:spMk id="3" creationId="{70167A8D-6184-7F4E-406A-76026947C6B6}"/>
          </ac:spMkLst>
        </pc:spChg>
        <pc:spChg chg="del mod ord">
          <ac:chgData name="André Fischer" userId="9fc4f5de-eaf3-4d55-a963-50abf04d0fac" providerId="ADAL" clId="{DEEE5EE1-BFF6-B142-8606-92FE4AF23195}" dt="2024-03-05T11:12:51.293" v="105" actId="700"/>
          <ac:spMkLst>
            <pc:docMk/>
            <pc:sldMk cId="2705857457" sldId="366"/>
            <ac:spMk id="4" creationId="{E2AC00F9-221D-0FFE-3718-C8E79AA63536}"/>
          </ac:spMkLst>
        </pc:spChg>
        <pc:spChg chg="mod ord">
          <ac:chgData name="André Fischer" userId="9fc4f5de-eaf3-4d55-a963-50abf04d0fac" providerId="ADAL" clId="{DEEE5EE1-BFF6-B142-8606-92FE4AF23195}" dt="2024-03-05T11:12:54.757" v="106" actId="700"/>
          <ac:spMkLst>
            <pc:docMk/>
            <pc:sldMk cId="2705857457" sldId="366"/>
            <ac:spMk id="5" creationId="{8CFA3FAE-533C-486B-3A00-E2DB490B4A51}"/>
          </ac:spMkLst>
        </pc:spChg>
        <pc:spChg chg="add del mod ord">
          <ac:chgData name="André Fischer" userId="9fc4f5de-eaf3-4d55-a963-50abf04d0fac" providerId="ADAL" clId="{DEEE5EE1-BFF6-B142-8606-92FE4AF23195}" dt="2024-03-05T11:12:54.757" v="106" actId="700"/>
          <ac:spMkLst>
            <pc:docMk/>
            <pc:sldMk cId="2705857457" sldId="366"/>
            <ac:spMk id="6" creationId="{A6F458BB-D2A0-8117-52D9-73F64A0AF9BD}"/>
          </ac:spMkLst>
        </pc:spChg>
        <pc:graphicFrameChg chg="mod ord modGraphic">
          <ac:chgData name="André Fischer" userId="9fc4f5de-eaf3-4d55-a963-50abf04d0fac" providerId="ADAL" clId="{DEEE5EE1-BFF6-B142-8606-92FE4AF23195}" dt="2024-03-05T11:12:54.757" v="106" actId="700"/>
          <ac:graphicFrameMkLst>
            <pc:docMk/>
            <pc:sldMk cId="2705857457" sldId="366"/>
            <ac:graphicFrameMk id="9" creationId="{9430DEF6-35C4-8397-53BF-6CAC642FA217}"/>
          </ac:graphicFrameMkLst>
        </pc:graphicFrameChg>
      </pc:sldChg>
      <pc:sldChg chg="addSp delSp modSp mod modClrScheme chgLayout">
        <pc:chgData name="André Fischer" userId="9fc4f5de-eaf3-4d55-a963-50abf04d0fac" providerId="ADAL" clId="{DEEE5EE1-BFF6-B142-8606-92FE4AF23195}" dt="2024-03-05T11:12:54.757" v="106" actId="700"/>
        <pc:sldMkLst>
          <pc:docMk/>
          <pc:sldMk cId="2825642573" sldId="367"/>
        </pc:sldMkLst>
        <pc:spChg chg="mod ord">
          <ac:chgData name="André Fischer" userId="9fc4f5de-eaf3-4d55-a963-50abf04d0fac" providerId="ADAL" clId="{DEEE5EE1-BFF6-B142-8606-92FE4AF23195}" dt="2024-03-05T11:12:54.757" v="106" actId="700"/>
          <ac:spMkLst>
            <pc:docMk/>
            <pc:sldMk cId="2825642573" sldId="367"/>
            <ac:spMk id="2" creationId="{1C027A55-880A-03E4-236B-5DB15CA17371}"/>
          </ac:spMkLst>
        </pc:spChg>
        <pc:spChg chg="mod ord">
          <ac:chgData name="André Fischer" userId="9fc4f5de-eaf3-4d55-a963-50abf04d0fac" providerId="ADAL" clId="{DEEE5EE1-BFF6-B142-8606-92FE4AF23195}" dt="2024-03-05T11:12:54.757" v="106" actId="700"/>
          <ac:spMkLst>
            <pc:docMk/>
            <pc:sldMk cId="2825642573" sldId="367"/>
            <ac:spMk id="3" creationId="{70167A8D-6184-7F4E-406A-76026947C6B6}"/>
          </ac:spMkLst>
        </pc:spChg>
        <pc:spChg chg="mod ord">
          <ac:chgData name="André Fischer" userId="9fc4f5de-eaf3-4d55-a963-50abf04d0fac" providerId="ADAL" clId="{DEEE5EE1-BFF6-B142-8606-92FE4AF23195}" dt="2024-03-05T11:12:54.757" v="106" actId="700"/>
          <ac:spMkLst>
            <pc:docMk/>
            <pc:sldMk cId="2825642573" sldId="367"/>
            <ac:spMk id="4" creationId="{772A2217-9EEE-88E7-59C5-17AF7DECC8DD}"/>
          </ac:spMkLst>
        </pc:spChg>
        <pc:spChg chg="del mod ord">
          <ac:chgData name="André Fischer" userId="9fc4f5de-eaf3-4d55-a963-50abf04d0fac" providerId="ADAL" clId="{DEEE5EE1-BFF6-B142-8606-92FE4AF23195}" dt="2024-03-05T11:12:51.293" v="105" actId="700"/>
          <ac:spMkLst>
            <pc:docMk/>
            <pc:sldMk cId="2825642573" sldId="367"/>
            <ac:spMk id="6" creationId="{0A69ED4E-D1EF-D1DC-C532-7104F3CBE3AD}"/>
          </ac:spMkLst>
        </pc:spChg>
        <pc:spChg chg="del mod ord">
          <ac:chgData name="André Fischer" userId="9fc4f5de-eaf3-4d55-a963-50abf04d0fac" providerId="ADAL" clId="{DEEE5EE1-BFF6-B142-8606-92FE4AF23195}" dt="2024-03-05T11:12:51.293" v="105" actId="700"/>
          <ac:spMkLst>
            <pc:docMk/>
            <pc:sldMk cId="2825642573" sldId="367"/>
            <ac:spMk id="7" creationId="{D41EC731-1481-637A-675C-F19C71C472E4}"/>
          </ac:spMkLst>
        </pc:spChg>
        <pc:spChg chg="add del mod ord">
          <ac:chgData name="André Fischer" userId="9fc4f5de-eaf3-4d55-a963-50abf04d0fac" providerId="ADAL" clId="{DEEE5EE1-BFF6-B142-8606-92FE4AF23195}" dt="2024-03-05T11:12:54.757" v="106" actId="700"/>
          <ac:spMkLst>
            <pc:docMk/>
            <pc:sldMk cId="2825642573" sldId="367"/>
            <ac:spMk id="8" creationId="{A43A1FD3-4C3E-07E3-C424-9322C1371F16}"/>
          </ac:spMkLst>
        </pc:spChg>
        <pc:spChg chg="add del mod ord">
          <ac:chgData name="André Fischer" userId="9fc4f5de-eaf3-4d55-a963-50abf04d0fac" providerId="ADAL" clId="{DEEE5EE1-BFF6-B142-8606-92FE4AF23195}" dt="2024-03-05T11:12:54.757" v="106" actId="700"/>
          <ac:spMkLst>
            <pc:docMk/>
            <pc:sldMk cId="2825642573" sldId="367"/>
            <ac:spMk id="9" creationId="{ADF18824-A48E-7533-43F0-DCA8195744E9}"/>
          </ac:spMkLst>
        </pc:spChg>
        <pc:spChg chg="add mod ord">
          <ac:chgData name="André Fischer" userId="9fc4f5de-eaf3-4d55-a963-50abf04d0fac" providerId="ADAL" clId="{DEEE5EE1-BFF6-B142-8606-92FE4AF23195}" dt="2024-03-05T11:12:54.757" v="106" actId="700"/>
          <ac:spMkLst>
            <pc:docMk/>
            <pc:sldMk cId="2825642573" sldId="367"/>
            <ac:spMk id="10" creationId="{4FA3251C-285D-347E-CFFC-B7EC2E97BB53}"/>
          </ac:spMkLst>
        </pc:spChg>
      </pc:sldChg>
      <pc:sldChg chg="delSp modSp mod chgLayout">
        <pc:chgData name="André Fischer" userId="9fc4f5de-eaf3-4d55-a963-50abf04d0fac" providerId="ADAL" clId="{DEEE5EE1-BFF6-B142-8606-92FE4AF23195}" dt="2024-03-05T11:10:09.422" v="68" actId="27636"/>
        <pc:sldMkLst>
          <pc:docMk/>
          <pc:sldMk cId="2793153215" sldId="368"/>
        </pc:sldMkLst>
        <pc:spChg chg="mod ord">
          <ac:chgData name="André Fischer" userId="9fc4f5de-eaf3-4d55-a963-50abf04d0fac" providerId="ADAL" clId="{DEEE5EE1-BFF6-B142-8606-92FE4AF23195}" dt="2024-03-05T11:10:09.369" v="64" actId="700"/>
          <ac:spMkLst>
            <pc:docMk/>
            <pc:sldMk cId="2793153215" sldId="368"/>
            <ac:spMk id="2" creationId="{EDE31474-2DA8-ABF5-919A-5861E0F3C1F3}"/>
          </ac:spMkLst>
        </pc:spChg>
        <pc:spChg chg="mod ord">
          <ac:chgData name="André Fischer" userId="9fc4f5de-eaf3-4d55-a963-50abf04d0fac" providerId="ADAL" clId="{DEEE5EE1-BFF6-B142-8606-92FE4AF23195}" dt="2024-03-05T11:10:09.420" v="67" actId="27636"/>
          <ac:spMkLst>
            <pc:docMk/>
            <pc:sldMk cId="2793153215" sldId="368"/>
            <ac:spMk id="3" creationId="{D508B8F7-ACC4-48D0-DB19-5F871CE53E31}"/>
          </ac:spMkLst>
        </pc:spChg>
        <pc:spChg chg="mod ord">
          <ac:chgData name="André Fischer" userId="9fc4f5de-eaf3-4d55-a963-50abf04d0fac" providerId="ADAL" clId="{DEEE5EE1-BFF6-B142-8606-92FE4AF23195}" dt="2024-03-05T11:10:09.422" v="68" actId="27636"/>
          <ac:spMkLst>
            <pc:docMk/>
            <pc:sldMk cId="2793153215" sldId="368"/>
            <ac:spMk id="4" creationId="{8C6A136C-7F05-08C8-CCF9-0EDF96B9AD53}"/>
          </ac:spMkLst>
        </pc:spChg>
        <pc:spChg chg="del mod">
          <ac:chgData name="André Fischer" userId="9fc4f5de-eaf3-4d55-a963-50abf04d0fac" providerId="ADAL" clId="{DEEE5EE1-BFF6-B142-8606-92FE4AF23195}" dt="2024-03-05T11:10:09.369" v="64" actId="700"/>
          <ac:spMkLst>
            <pc:docMk/>
            <pc:sldMk cId="2793153215" sldId="368"/>
            <ac:spMk id="5" creationId="{DED2A4E7-620B-2EBD-BECD-C3659E9DF569}"/>
          </ac:spMkLst>
        </pc:spChg>
        <pc:spChg chg="mod ord">
          <ac:chgData name="André Fischer" userId="9fc4f5de-eaf3-4d55-a963-50abf04d0fac" providerId="ADAL" clId="{DEEE5EE1-BFF6-B142-8606-92FE4AF23195}" dt="2024-03-05T11:10:09.369" v="64" actId="700"/>
          <ac:spMkLst>
            <pc:docMk/>
            <pc:sldMk cId="2793153215" sldId="368"/>
            <ac:spMk id="6" creationId="{101C67C0-A573-470E-35E8-B7E5B2322AEE}"/>
          </ac:spMkLst>
        </pc:spChg>
      </pc:sldChg>
      <pc:sldChg chg="delSp modSp mod modClrScheme chgLayout">
        <pc:chgData name="André Fischer" userId="9fc4f5de-eaf3-4d55-a963-50abf04d0fac" providerId="ADAL" clId="{DEEE5EE1-BFF6-B142-8606-92FE4AF23195}" dt="2024-03-11T08:09:03.663" v="121" actId="27636"/>
        <pc:sldMkLst>
          <pc:docMk/>
          <pc:sldMk cId="2934264051" sldId="369"/>
        </pc:sldMkLst>
        <pc:spChg chg="mod ord">
          <ac:chgData name="André Fischer" userId="9fc4f5de-eaf3-4d55-a963-50abf04d0fac" providerId="ADAL" clId="{DEEE5EE1-BFF6-B142-8606-92FE4AF23195}" dt="2024-03-11T08:09:03.634" v="120" actId="700"/>
          <ac:spMkLst>
            <pc:docMk/>
            <pc:sldMk cId="2934264051" sldId="369"/>
            <ac:spMk id="2" creationId="{5963AEC6-21D1-F595-5F79-75CDAA420514}"/>
          </ac:spMkLst>
        </pc:spChg>
        <pc:spChg chg="mod ord">
          <ac:chgData name="André Fischer" userId="9fc4f5de-eaf3-4d55-a963-50abf04d0fac" providerId="ADAL" clId="{DEEE5EE1-BFF6-B142-8606-92FE4AF23195}" dt="2024-03-11T08:09:03.634" v="120" actId="700"/>
          <ac:spMkLst>
            <pc:docMk/>
            <pc:sldMk cId="2934264051" sldId="369"/>
            <ac:spMk id="3" creationId="{01EF03ED-08BE-F4B1-4087-2D6315EEEF95}"/>
          </ac:spMkLst>
        </pc:spChg>
        <pc:spChg chg="mod ord">
          <ac:chgData name="André Fischer" userId="9fc4f5de-eaf3-4d55-a963-50abf04d0fac" providerId="ADAL" clId="{DEEE5EE1-BFF6-B142-8606-92FE4AF23195}" dt="2024-03-11T08:09:03.663" v="121" actId="27636"/>
          <ac:spMkLst>
            <pc:docMk/>
            <pc:sldMk cId="2934264051" sldId="369"/>
            <ac:spMk id="4" creationId="{1C4C77FB-2D8E-73CC-032C-16B5B39C2317}"/>
          </ac:spMkLst>
        </pc:spChg>
        <pc:spChg chg="del mod">
          <ac:chgData name="André Fischer" userId="9fc4f5de-eaf3-4d55-a963-50abf04d0fac" providerId="ADAL" clId="{DEEE5EE1-BFF6-B142-8606-92FE4AF23195}" dt="2024-03-11T08:09:03.634" v="120" actId="700"/>
          <ac:spMkLst>
            <pc:docMk/>
            <pc:sldMk cId="2934264051" sldId="369"/>
            <ac:spMk id="5" creationId="{04989DA9-23A7-0919-BCBB-744D279894AA}"/>
          </ac:spMkLst>
        </pc:spChg>
        <pc:spChg chg="mod ord">
          <ac:chgData name="André Fischer" userId="9fc4f5de-eaf3-4d55-a963-50abf04d0fac" providerId="ADAL" clId="{DEEE5EE1-BFF6-B142-8606-92FE4AF23195}" dt="2024-03-11T08:09:03.634" v="120" actId="700"/>
          <ac:spMkLst>
            <pc:docMk/>
            <pc:sldMk cId="2934264051" sldId="369"/>
            <ac:spMk id="6" creationId="{00F42357-245E-0F5D-2938-86261F2ECD1D}"/>
          </ac:spMkLst>
        </pc:spChg>
      </pc:sldChg>
      <pc:sldChg chg="delSp modSp mod modClrScheme chgLayout">
        <pc:chgData name="André Fischer" userId="9fc4f5de-eaf3-4d55-a963-50abf04d0fac" providerId="ADAL" clId="{DEEE5EE1-BFF6-B142-8606-92FE4AF23195}" dt="2024-03-11T08:09:35.334" v="122" actId="1076"/>
        <pc:sldMkLst>
          <pc:docMk/>
          <pc:sldMk cId="2294889453" sldId="370"/>
        </pc:sldMkLst>
        <pc:spChg chg="mod ord">
          <ac:chgData name="André Fischer" userId="9fc4f5de-eaf3-4d55-a963-50abf04d0fac" providerId="ADAL" clId="{DEEE5EE1-BFF6-B142-8606-92FE4AF23195}" dt="2024-03-05T11:10:37.951" v="74" actId="700"/>
          <ac:spMkLst>
            <pc:docMk/>
            <pc:sldMk cId="2294889453" sldId="370"/>
            <ac:spMk id="2" creationId="{51C7C137-C836-2848-C076-82BEC8BCF0B4}"/>
          </ac:spMkLst>
        </pc:spChg>
        <pc:spChg chg="mod ord">
          <ac:chgData name="André Fischer" userId="9fc4f5de-eaf3-4d55-a963-50abf04d0fac" providerId="ADAL" clId="{DEEE5EE1-BFF6-B142-8606-92FE4AF23195}" dt="2024-03-05T11:10:37.951" v="74" actId="700"/>
          <ac:spMkLst>
            <pc:docMk/>
            <pc:sldMk cId="2294889453" sldId="370"/>
            <ac:spMk id="3" creationId="{BFD5F3C3-BCA8-04FF-6A6A-FBF14E36D563}"/>
          </ac:spMkLst>
        </pc:spChg>
        <pc:spChg chg="del mod">
          <ac:chgData name="André Fischer" userId="9fc4f5de-eaf3-4d55-a963-50abf04d0fac" providerId="ADAL" clId="{DEEE5EE1-BFF6-B142-8606-92FE4AF23195}" dt="2024-03-05T11:10:32.988" v="73" actId="700"/>
          <ac:spMkLst>
            <pc:docMk/>
            <pc:sldMk cId="2294889453" sldId="370"/>
            <ac:spMk id="4" creationId="{1B094965-BA5D-9700-F5C9-0638A61A48C6}"/>
          </ac:spMkLst>
        </pc:spChg>
        <pc:spChg chg="mod ord">
          <ac:chgData name="André Fischer" userId="9fc4f5de-eaf3-4d55-a963-50abf04d0fac" providerId="ADAL" clId="{DEEE5EE1-BFF6-B142-8606-92FE4AF23195}" dt="2024-03-05T11:10:37.951" v="74" actId="700"/>
          <ac:spMkLst>
            <pc:docMk/>
            <pc:sldMk cId="2294889453" sldId="370"/>
            <ac:spMk id="6" creationId="{7D391890-CA33-9FD4-269F-30EB18C2BC2F}"/>
          </ac:spMkLst>
        </pc:spChg>
        <pc:graphicFrameChg chg="mod ord modGraphic">
          <ac:chgData name="André Fischer" userId="9fc4f5de-eaf3-4d55-a963-50abf04d0fac" providerId="ADAL" clId="{DEEE5EE1-BFF6-B142-8606-92FE4AF23195}" dt="2024-03-11T08:09:35.334" v="122" actId="1076"/>
          <ac:graphicFrameMkLst>
            <pc:docMk/>
            <pc:sldMk cId="2294889453" sldId="370"/>
            <ac:graphicFrameMk id="5" creationId="{672F4555-4CCE-1975-7EBF-12F74AE09D3C}"/>
          </ac:graphicFrameMkLst>
        </pc:graphicFrameChg>
      </pc:sldChg>
      <pc:sldChg chg="addSp delSp modSp mod modClrScheme chgLayout">
        <pc:chgData name="André Fischer" userId="9fc4f5de-eaf3-4d55-a963-50abf04d0fac" providerId="ADAL" clId="{DEEE5EE1-BFF6-B142-8606-92FE4AF23195}" dt="2024-03-05T11:10:42.302" v="75" actId="478"/>
        <pc:sldMkLst>
          <pc:docMk/>
          <pc:sldMk cId="4277349237" sldId="371"/>
        </pc:sldMkLst>
        <pc:spChg chg="mod ord">
          <ac:chgData name="André Fischer" userId="9fc4f5de-eaf3-4d55-a963-50abf04d0fac" providerId="ADAL" clId="{DEEE5EE1-BFF6-B142-8606-92FE4AF23195}" dt="2024-03-05T11:10:37.951" v="74" actId="700"/>
          <ac:spMkLst>
            <pc:docMk/>
            <pc:sldMk cId="4277349237" sldId="371"/>
            <ac:spMk id="2" creationId="{51C7C137-C836-2848-C076-82BEC8BCF0B4}"/>
          </ac:spMkLst>
        </pc:spChg>
        <pc:spChg chg="mod ord">
          <ac:chgData name="André Fischer" userId="9fc4f5de-eaf3-4d55-a963-50abf04d0fac" providerId="ADAL" clId="{DEEE5EE1-BFF6-B142-8606-92FE4AF23195}" dt="2024-03-05T11:10:37.951" v="74" actId="700"/>
          <ac:spMkLst>
            <pc:docMk/>
            <pc:sldMk cId="4277349237" sldId="371"/>
            <ac:spMk id="3" creationId="{BFD5F3C3-BCA8-04FF-6A6A-FBF14E36D563}"/>
          </ac:spMkLst>
        </pc:spChg>
        <pc:spChg chg="del mod ord">
          <ac:chgData name="André Fischer" userId="9fc4f5de-eaf3-4d55-a963-50abf04d0fac" providerId="ADAL" clId="{DEEE5EE1-BFF6-B142-8606-92FE4AF23195}" dt="2024-03-05T11:10:32.988" v="73" actId="700"/>
          <ac:spMkLst>
            <pc:docMk/>
            <pc:sldMk cId="4277349237" sldId="371"/>
            <ac:spMk id="4" creationId="{5C2140DA-C31B-6CC7-120A-73231DEAD82F}"/>
          </ac:spMkLst>
        </pc:spChg>
        <pc:spChg chg="del mod">
          <ac:chgData name="André Fischer" userId="9fc4f5de-eaf3-4d55-a963-50abf04d0fac" providerId="ADAL" clId="{DEEE5EE1-BFF6-B142-8606-92FE4AF23195}" dt="2024-03-05T11:10:32.988" v="73" actId="700"/>
          <ac:spMkLst>
            <pc:docMk/>
            <pc:sldMk cId="4277349237" sldId="371"/>
            <ac:spMk id="5" creationId="{31C43E43-FE43-E6B2-1667-DE47DC163616}"/>
          </ac:spMkLst>
        </pc:spChg>
        <pc:spChg chg="mod ord">
          <ac:chgData name="André Fischer" userId="9fc4f5de-eaf3-4d55-a963-50abf04d0fac" providerId="ADAL" clId="{DEEE5EE1-BFF6-B142-8606-92FE4AF23195}" dt="2024-03-05T11:10:37.951" v="74" actId="700"/>
          <ac:spMkLst>
            <pc:docMk/>
            <pc:sldMk cId="4277349237" sldId="371"/>
            <ac:spMk id="6" creationId="{78B6E39B-BD92-5FFA-D9EE-195510A53777}"/>
          </ac:spMkLst>
        </pc:spChg>
        <pc:spChg chg="add del mod ord">
          <ac:chgData name="André Fischer" userId="9fc4f5de-eaf3-4d55-a963-50abf04d0fac" providerId="ADAL" clId="{DEEE5EE1-BFF6-B142-8606-92FE4AF23195}" dt="2024-03-05T11:10:37.951" v="74" actId="700"/>
          <ac:spMkLst>
            <pc:docMk/>
            <pc:sldMk cId="4277349237" sldId="371"/>
            <ac:spMk id="12" creationId="{75DE802F-BE1F-BB27-F692-CE6D0DF5BF73}"/>
          </ac:spMkLst>
        </pc:spChg>
        <pc:spChg chg="add del mod ord">
          <ac:chgData name="André Fischer" userId="9fc4f5de-eaf3-4d55-a963-50abf04d0fac" providerId="ADAL" clId="{DEEE5EE1-BFF6-B142-8606-92FE4AF23195}" dt="2024-03-05T11:10:42.302" v="75" actId="478"/>
          <ac:spMkLst>
            <pc:docMk/>
            <pc:sldMk cId="4277349237" sldId="371"/>
            <ac:spMk id="13" creationId="{50322C53-7E94-C8D9-66B8-74F399929817}"/>
          </ac:spMkLst>
        </pc:spChg>
      </pc:sldChg>
      <pc:sldChg chg="delSp modSp mod chgLayout">
        <pc:chgData name="André Fischer" userId="9fc4f5de-eaf3-4d55-a963-50abf04d0fac" providerId="ADAL" clId="{DEEE5EE1-BFF6-B142-8606-92FE4AF23195}" dt="2024-03-05T11:11:08.455" v="79" actId="27636"/>
        <pc:sldMkLst>
          <pc:docMk/>
          <pc:sldMk cId="25233304" sldId="372"/>
        </pc:sldMkLst>
        <pc:spChg chg="mod ord">
          <ac:chgData name="André Fischer" userId="9fc4f5de-eaf3-4d55-a963-50abf04d0fac" providerId="ADAL" clId="{DEEE5EE1-BFF6-B142-8606-92FE4AF23195}" dt="2024-03-05T11:11:08.433" v="78" actId="700"/>
          <ac:spMkLst>
            <pc:docMk/>
            <pc:sldMk cId="25233304" sldId="372"/>
            <ac:spMk id="2" creationId="{DD23B2DA-E01D-C938-F681-92B94377D6C5}"/>
          </ac:spMkLst>
        </pc:spChg>
        <pc:spChg chg="mod ord">
          <ac:chgData name="André Fischer" userId="9fc4f5de-eaf3-4d55-a963-50abf04d0fac" providerId="ADAL" clId="{DEEE5EE1-BFF6-B142-8606-92FE4AF23195}" dt="2024-03-05T11:11:08.433" v="78" actId="700"/>
          <ac:spMkLst>
            <pc:docMk/>
            <pc:sldMk cId="25233304" sldId="372"/>
            <ac:spMk id="3" creationId="{627EF941-26C7-88FD-0194-E95D4FD65975}"/>
          </ac:spMkLst>
        </pc:spChg>
        <pc:spChg chg="mod ord">
          <ac:chgData name="André Fischer" userId="9fc4f5de-eaf3-4d55-a963-50abf04d0fac" providerId="ADAL" clId="{DEEE5EE1-BFF6-B142-8606-92FE4AF23195}" dt="2024-03-05T11:11:08.455" v="79" actId="27636"/>
          <ac:spMkLst>
            <pc:docMk/>
            <pc:sldMk cId="25233304" sldId="372"/>
            <ac:spMk id="4" creationId="{9385E2F5-C77A-F798-4F9C-607C302B9397}"/>
          </ac:spMkLst>
        </pc:spChg>
        <pc:spChg chg="del mod">
          <ac:chgData name="André Fischer" userId="9fc4f5de-eaf3-4d55-a963-50abf04d0fac" providerId="ADAL" clId="{DEEE5EE1-BFF6-B142-8606-92FE4AF23195}" dt="2024-03-05T11:11:08.433" v="78" actId="700"/>
          <ac:spMkLst>
            <pc:docMk/>
            <pc:sldMk cId="25233304" sldId="372"/>
            <ac:spMk id="5" creationId="{8B90C8E9-0B35-F2B7-9564-E80A64516A1B}"/>
          </ac:spMkLst>
        </pc:spChg>
        <pc:spChg chg="mod ord">
          <ac:chgData name="André Fischer" userId="9fc4f5de-eaf3-4d55-a963-50abf04d0fac" providerId="ADAL" clId="{DEEE5EE1-BFF6-B142-8606-92FE4AF23195}" dt="2024-03-05T11:11:08.433" v="78" actId="700"/>
          <ac:spMkLst>
            <pc:docMk/>
            <pc:sldMk cId="25233304" sldId="372"/>
            <ac:spMk id="6" creationId="{2B6D496E-DDEB-4907-DC11-A307058FA18D}"/>
          </ac:spMkLst>
        </pc:spChg>
      </pc:sldChg>
      <pc:sldChg chg="delSp modSp mod modClrScheme chgLayout">
        <pc:chgData name="André Fischer" userId="9fc4f5de-eaf3-4d55-a963-50abf04d0fac" providerId="ADAL" clId="{DEEE5EE1-BFF6-B142-8606-92FE4AF23195}" dt="2024-03-05T11:11:16.707" v="80" actId="700"/>
        <pc:sldMkLst>
          <pc:docMk/>
          <pc:sldMk cId="662129904" sldId="373"/>
        </pc:sldMkLst>
        <pc:spChg chg="mod ord">
          <ac:chgData name="André Fischer" userId="9fc4f5de-eaf3-4d55-a963-50abf04d0fac" providerId="ADAL" clId="{DEEE5EE1-BFF6-B142-8606-92FE4AF23195}" dt="2024-03-05T11:11:16.707" v="80" actId="700"/>
          <ac:spMkLst>
            <pc:docMk/>
            <pc:sldMk cId="662129904" sldId="373"/>
            <ac:spMk id="2" creationId="{F5D59433-9BC8-5425-B586-4EA0DAD09AE1}"/>
          </ac:spMkLst>
        </pc:spChg>
        <pc:spChg chg="mod ord">
          <ac:chgData name="André Fischer" userId="9fc4f5de-eaf3-4d55-a963-50abf04d0fac" providerId="ADAL" clId="{DEEE5EE1-BFF6-B142-8606-92FE4AF23195}" dt="2024-03-05T11:11:16.707" v="80" actId="700"/>
          <ac:spMkLst>
            <pc:docMk/>
            <pc:sldMk cId="662129904" sldId="373"/>
            <ac:spMk id="3" creationId="{21B9CA33-7A72-5861-55FE-9CA3C0F2D319}"/>
          </ac:spMkLst>
        </pc:spChg>
        <pc:spChg chg="mod ord">
          <ac:chgData name="André Fischer" userId="9fc4f5de-eaf3-4d55-a963-50abf04d0fac" providerId="ADAL" clId="{DEEE5EE1-BFF6-B142-8606-92FE4AF23195}" dt="2024-03-05T11:11:16.707" v="80" actId="700"/>
          <ac:spMkLst>
            <pc:docMk/>
            <pc:sldMk cId="662129904" sldId="373"/>
            <ac:spMk id="4" creationId="{EFE1F528-2F53-6649-3D85-6700DD918FD9}"/>
          </ac:spMkLst>
        </pc:spChg>
        <pc:spChg chg="del mod">
          <ac:chgData name="André Fischer" userId="9fc4f5de-eaf3-4d55-a963-50abf04d0fac" providerId="ADAL" clId="{DEEE5EE1-BFF6-B142-8606-92FE4AF23195}" dt="2024-03-05T11:11:16.707" v="80" actId="700"/>
          <ac:spMkLst>
            <pc:docMk/>
            <pc:sldMk cId="662129904" sldId="373"/>
            <ac:spMk id="6" creationId="{B52FC203-A9F4-C219-4FDD-34A9EDF869BC}"/>
          </ac:spMkLst>
        </pc:spChg>
        <pc:spChg chg="mod ord">
          <ac:chgData name="André Fischer" userId="9fc4f5de-eaf3-4d55-a963-50abf04d0fac" providerId="ADAL" clId="{DEEE5EE1-BFF6-B142-8606-92FE4AF23195}" dt="2024-03-05T11:11:16.707" v="80" actId="700"/>
          <ac:spMkLst>
            <pc:docMk/>
            <pc:sldMk cId="662129904" sldId="373"/>
            <ac:spMk id="7" creationId="{26DEDD3A-8022-0FF2-EE27-6B4463753DF3}"/>
          </ac:spMkLst>
        </pc:spChg>
      </pc:sldChg>
      <pc:sldChg chg="addSp delSp modSp mod modClrScheme chgLayout">
        <pc:chgData name="André Fischer" userId="9fc4f5de-eaf3-4d55-a963-50abf04d0fac" providerId="ADAL" clId="{DEEE5EE1-BFF6-B142-8606-92FE4AF23195}" dt="2024-03-05T11:11:16.707" v="80" actId="700"/>
        <pc:sldMkLst>
          <pc:docMk/>
          <pc:sldMk cId="1418973788" sldId="374"/>
        </pc:sldMkLst>
        <pc:spChg chg="mod ord">
          <ac:chgData name="André Fischer" userId="9fc4f5de-eaf3-4d55-a963-50abf04d0fac" providerId="ADAL" clId="{DEEE5EE1-BFF6-B142-8606-92FE4AF23195}" dt="2024-03-05T11:11:16.707" v="80" actId="700"/>
          <ac:spMkLst>
            <pc:docMk/>
            <pc:sldMk cId="1418973788" sldId="374"/>
            <ac:spMk id="2" creationId="{F5D59433-9BC8-5425-B586-4EA0DAD09AE1}"/>
          </ac:spMkLst>
        </pc:spChg>
        <pc:spChg chg="mod ord">
          <ac:chgData name="André Fischer" userId="9fc4f5de-eaf3-4d55-a963-50abf04d0fac" providerId="ADAL" clId="{DEEE5EE1-BFF6-B142-8606-92FE4AF23195}" dt="2024-03-05T11:11:16.707" v="80" actId="700"/>
          <ac:spMkLst>
            <pc:docMk/>
            <pc:sldMk cId="1418973788" sldId="374"/>
            <ac:spMk id="3" creationId="{21B9CA33-7A72-5861-55FE-9CA3C0F2D319}"/>
          </ac:spMkLst>
        </pc:spChg>
        <pc:spChg chg="mod ord">
          <ac:chgData name="André Fischer" userId="9fc4f5de-eaf3-4d55-a963-50abf04d0fac" providerId="ADAL" clId="{DEEE5EE1-BFF6-B142-8606-92FE4AF23195}" dt="2024-03-05T11:11:16.707" v="80" actId="700"/>
          <ac:spMkLst>
            <pc:docMk/>
            <pc:sldMk cId="1418973788" sldId="374"/>
            <ac:spMk id="4" creationId="{89DFDCF2-B490-E03F-BEBF-06235FC58105}"/>
          </ac:spMkLst>
        </pc:spChg>
        <pc:spChg chg="del mod ord">
          <ac:chgData name="André Fischer" userId="9fc4f5de-eaf3-4d55-a963-50abf04d0fac" providerId="ADAL" clId="{DEEE5EE1-BFF6-B142-8606-92FE4AF23195}" dt="2024-03-05T11:11:16.707" v="80" actId="700"/>
          <ac:spMkLst>
            <pc:docMk/>
            <pc:sldMk cId="1418973788" sldId="374"/>
            <ac:spMk id="5" creationId="{4AFFE11F-7662-4133-8975-837901C21867}"/>
          </ac:spMkLst>
        </pc:spChg>
        <pc:spChg chg="add mod ord">
          <ac:chgData name="André Fischer" userId="9fc4f5de-eaf3-4d55-a963-50abf04d0fac" providerId="ADAL" clId="{DEEE5EE1-BFF6-B142-8606-92FE4AF23195}" dt="2024-03-05T11:11:16.707" v="80" actId="700"/>
          <ac:spMkLst>
            <pc:docMk/>
            <pc:sldMk cId="1418973788" sldId="374"/>
            <ac:spMk id="7" creationId="{CC82998B-9081-5343-9D30-746AFB8635E8}"/>
          </ac:spMkLst>
        </pc:spChg>
        <pc:spChg chg="del mod">
          <ac:chgData name="André Fischer" userId="9fc4f5de-eaf3-4d55-a963-50abf04d0fac" providerId="ADAL" clId="{DEEE5EE1-BFF6-B142-8606-92FE4AF23195}" dt="2024-03-05T11:11:16.707" v="80" actId="700"/>
          <ac:spMkLst>
            <pc:docMk/>
            <pc:sldMk cId="1418973788" sldId="374"/>
            <ac:spMk id="8" creationId="{07F120A2-35A0-6D11-B4AA-1F56D95B26A8}"/>
          </ac:spMkLst>
        </pc:spChg>
      </pc:sldChg>
      <pc:sldChg chg="delSp modSp mod modClrScheme chgLayout">
        <pc:chgData name="André Fischer" userId="9fc4f5de-eaf3-4d55-a963-50abf04d0fac" providerId="ADAL" clId="{DEEE5EE1-BFF6-B142-8606-92FE4AF23195}" dt="2024-03-05T11:11:16.707" v="80" actId="700"/>
        <pc:sldMkLst>
          <pc:docMk/>
          <pc:sldMk cId="1589557524" sldId="375"/>
        </pc:sldMkLst>
        <pc:spChg chg="mod ord">
          <ac:chgData name="André Fischer" userId="9fc4f5de-eaf3-4d55-a963-50abf04d0fac" providerId="ADAL" clId="{DEEE5EE1-BFF6-B142-8606-92FE4AF23195}" dt="2024-03-05T11:11:16.707" v="80" actId="700"/>
          <ac:spMkLst>
            <pc:docMk/>
            <pc:sldMk cId="1589557524" sldId="375"/>
            <ac:spMk id="2" creationId="{F5D59433-9BC8-5425-B586-4EA0DAD09AE1}"/>
          </ac:spMkLst>
        </pc:spChg>
        <pc:spChg chg="mod ord">
          <ac:chgData name="André Fischer" userId="9fc4f5de-eaf3-4d55-a963-50abf04d0fac" providerId="ADAL" clId="{DEEE5EE1-BFF6-B142-8606-92FE4AF23195}" dt="2024-03-05T11:11:16.707" v="80" actId="700"/>
          <ac:spMkLst>
            <pc:docMk/>
            <pc:sldMk cId="1589557524" sldId="375"/>
            <ac:spMk id="3" creationId="{21B9CA33-7A72-5861-55FE-9CA3C0F2D319}"/>
          </ac:spMkLst>
        </pc:spChg>
        <pc:spChg chg="mod ord">
          <ac:chgData name="André Fischer" userId="9fc4f5de-eaf3-4d55-a963-50abf04d0fac" providerId="ADAL" clId="{DEEE5EE1-BFF6-B142-8606-92FE4AF23195}" dt="2024-03-05T11:11:16.707" v="80" actId="700"/>
          <ac:spMkLst>
            <pc:docMk/>
            <pc:sldMk cId="1589557524" sldId="375"/>
            <ac:spMk id="4" creationId="{EFE1F528-2F53-6649-3D85-6700DD918FD9}"/>
          </ac:spMkLst>
        </pc:spChg>
        <pc:spChg chg="del mod">
          <ac:chgData name="André Fischer" userId="9fc4f5de-eaf3-4d55-a963-50abf04d0fac" providerId="ADAL" clId="{DEEE5EE1-BFF6-B142-8606-92FE4AF23195}" dt="2024-03-05T11:11:16.707" v="80" actId="700"/>
          <ac:spMkLst>
            <pc:docMk/>
            <pc:sldMk cId="1589557524" sldId="375"/>
            <ac:spMk id="5" creationId="{411391F3-A8D8-816F-ED63-E8E20533C2D6}"/>
          </ac:spMkLst>
        </pc:spChg>
        <pc:spChg chg="mod ord">
          <ac:chgData name="André Fischer" userId="9fc4f5de-eaf3-4d55-a963-50abf04d0fac" providerId="ADAL" clId="{DEEE5EE1-BFF6-B142-8606-92FE4AF23195}" dt="2024-03-05T11:11:16.707" v="80" actId="700"/>
          <ac:spMkLst>
            <pc:docMk/>
            <pc:sldMk cId="1589557524" sldId="375"/>
            <ac:spMk id="7" creationId="{9E651475-8D0F-E368-132E-88EA06C08186}"/>
          </ac:spMkLst>
        </pc:spChg>
      </pc:sldChg>
      <pc:sldChg chg="addSp delSp modSp mod modClrScheme chgLayout">
        <pc:chgData name="André Fischer" userId="9fc4f5de-eaf3-4d55-a963-50abf04d0fac" providerId="ADAL" clId="{DEEE5EE1-BFF6-B142-8606-92FE4AF23195}" dt="2024-03-05T11:11:16.707" v="80" actId="700"/>
        <pc:sldMkLst>
          <pc:docMk/>
          <pc:sldMk cId="3473305726" sldId="376"/>
        </pc:sldMkLst>
        <pc:spChg chg="mod ord">
          <ac:chgData name="André Fischer" userId="9fc4f5de-eaf3-4d55-a963-50abf04d0fac" providerId="ADAL" clId="{DEEE5EE1-BFF6-B142-8606-92FE4AF23195}" dt="2024-03-05T11:11:16.707" v="80" actId="700"/>
          <ac:spMkLst>
            <pc:docMk/>
            <pc:sldMk cId="3473305726" sldId="376"/>
            <ac:spMk id="2" creationId="{E2BB1A02-7C0E-D55D-6BBC-82EE00B4440C}"/>
          </ac:spMkLst>
        </pc:spChg>
        <pc:spChg chg="mod ord">
          <ac:chgData name="André Fischer" userId="9fc4f5de-eaf3-4d55-a963-50abf04d0fac" providerId="ADAL" clId="{DEEE5EE1-BFF6-B142-8606-92FE4AF23195}" dt="2024-03-05T11:11:16.707" v="80" actId="700"/>
          <ac:spMkLst>
            <pc:docMk/>
            <pc:sldMk cId="3473305726" sldId="376"/>
            <ac:spMk id="3" creationId="{0B7C0FA1-8F19-3166-9094-03B2961B3907}"/>
          </ac:spMkLst>
        </pc:spChg>
        <pc:spChg chg="mod ord">
          <ac:chgData name="André Fischer" userId="9fc4f5de-eaf3-4d55-a963-50abf04d0fac" providerId="ADAL" clId="{DEEE5EE1-BFF6-B142-8606-92FE4AF23195}" dt="2024-03-05T11:11:16.707" v="80" actId="700"/>
          <ac:spMkLst>
            <pc:docMk/>
            <pc:sldMk cId="3473305726" sldId="376"/>
            <ac:spMk id="4" creationId="{C43B4717-932A-97AA-806B-7679446612ED}"/>
          </ac:spMkLst>
        </pc:spChg>
        <pc:spChg chg="add mod ord">
          <ac:chgData name="André Fischer" userId="9fc4f5de-eaf3-4d55-a963-50abf04d0fac" providerId="ADAL" clId="{DEEE5EE1-BFF6-B142-8606-92FE4AF23195}" dt="2024-03-05T11:11:16.707" v="80" actId="700"/>
          <ac:spMkLst>
            <pc:docMk/>
            <pc:sldMk cId="3473305726" sldId="376"/>
            <ac:spMk id="6" creationId="{28F83C1E-D5DD-1323-9CE8-5609EF60E54F}"/>
          </ac:spMkLst>
        </pc:spChg>
        <pc:spChg chg="del mod ord">
          <ac:chgData name="André Fischer" userId="9fc4f5de-eaf3-4d55-a963-50abf04d0fac" providerId="ADAL" clId="{DEEE5EE1-BFF6-B142-8606-92FE4AF23195}" dt="2024-03-05T11:11:16.707" v="80" actId="700"/>
          <ac:spMkLst>
            <pc:docMk/>
            <pc:sldMk cId="3473305726" sldId="376"/>
            <ac:spMk id="7" creationId="{4FB96D8E-9960-7BEF-B3C2-4F6C05DF4015}"/>
          </ac:spMkLst>
        </pc:spChg>
        <pc:spChg chg="del mod">
          <ac:chgData name="André Fischer" userId="9fc4f5de-eaf3-4d55-a963-50abf04d0fac" providerId="ADAL" clId="{DEEE5EE1-BFF6-B142-8606-92FE4AF23195}" dt="2024-03-05T11:11:16.707" v="80" actId="700"/>
          <ac:spMkLst>
            <pc:docMk/>
            <pc:sldMk cId="3473305726" sldId="376"/>
            <ac:spMk id="8" creationId="{A50ABBCB-209E-306B-2B4F-4C67A0AA9731}"/>
          </ac:spMkLst>
        </pc:spChg>
      </pc:sldChg>
      <pc:sldChg chg="delSp modSp mod modClrScheme chgLayout">
        <pc:chgData name="André Fischer" userId="9fc4f5de-eaf3-4d55-a963-50abf04d0fac" providerId="ADAL" clId="{DEEE5EE1-BFF6-B142-8606-92FE4AF23195}" dt="2024-03-05T11:11:16.707" v="80" actId="700"/>
        <pc:sldMkLst>
          <pc:docMk/>
          <pc:sldMk cId="3688212923" sldId="377"/>
        </pc:sldMkLst>
        <pc:spChg chg="mod ord">
          <ac:chgData name="André Fischer" userId="9fc4f5de-eaf3-4d55-a963-50abf04d0fac" providerId="ADAL" clId="{DEEE5EE1-BFF6-B142-8606-92FE4AF23195}" dt="2024-03-05T11:11:16.707" v="80" actId="700"/>
          <ac:spMkLst>
            <pc:docMk/>
            <pc:sldMk cId="3688212923" sldId="377"/>
            <ac:spMk id="2" creationId="{F5D59433-9BC8-5425-B586-4EA0DAD09AE1}"/>
          </ac:spMkLst>
        </pc:spChg>
        <pc:spChg chg="mod ord">
          <ac:chgData name="André Fischer" userId="9fc4f5de-eaf3-4d55-a963-50abf04d0fac" providerId="ADAL" clId="{DEEE5EE1-BFF6-B142-8606-92FE4AF23195}" dt="2024-03-05T11:11:16.707" v="80" actId="700"/>
          <ac:spMkLst>
            <pc:docMk/>
            <pc:sldMk cId="3688212923" sldId="377"/>
            <ac:spMk id="3" creationId="{21B9CA33-7A72-5861-55FE-9CA3C0F2D319}"/>
          </ac:spMkLst>
        </pc:spChg>
        <pc:spChg chg="mod ord">
          <ac:chgData name="André Fischer" userId="9fc4f5de-eaf3-4d55-a963-50abf04d0fac" providerId="ADAL" clId="{DEEE5EE1-BFF6-B142-8606-92FE4AF23195}" dt="2024-03-05T11:11:16.707" v="80" actId="700"/>
          <ac:spMkLst>
            <pc:docMk/>
            <pc:sldMk cId="3688212923" sldId="377"/>
            <ac:spMk id="4" creationId="{EFE1F528-2F53-6649-3D85-6700DD918FD9}"/>
          </ac:spMkLst>
        </pc:spChg>
        <pc:spChg chg="del mod">
          <ac:chgData name="André Fischer" userId="9fc4f5de-eaf3-4d55-a963-50abf04d0fac" providerId="ADAL" clId="{DEEE5EE1-BFF6-B142-8606-92FE4AF23195}" dt="2024-03-05T11:11:16.707" v="80" actId="700"/>
          <ac:spMkLst>
            <pc:docMk/>
            <pc:sldMk cId="3688212923" sldId="377"/>
            <ac:spMk id="6" creationId="{4B84F7D9-77E2-5E7A-5478-A8F0B00AF844}"/>
          </ac:spMkLst>
        </pc:spChg>
        <pc:spChg chg="mod ord">
          <ac:chgData name="André Fischer" userId="9fc4f5de-eaf3-4d55-a963-50abf04d0fac" providerId="ADAL" clId="{DEEE5EE1-BFF6-B142-8606-92FE4AF23195}" dt="2024-03-05T11:11:16.707" v="80" actId="700"/>
          <ac:spMkLst>
            <pc:docMk/>
            <pc:sldMk cId="3688212923" sldId="377"/>
            <ac:spMk id="7" creationId="{A8FAE9F2-E606-1F3A-AFFB-1469FC902A30}"/>
          </ac:spMkLst>
        </pc:spChg>
      </pc:sldChg>
      <pc:sldChg chg="delSp modSp mod modClrScheme chgLayout">
        <pc:chgData name="André Fischer" userId="9fc4f5de-eaf3-4d55-a963-50abf04d0fac" providerId="ADAL" clId="{DEEE5EE1-BFF6-B142-8606-92FE4AF23195}" dt="2024-03-05T11:11:16.707" v="80" actId="700"/>
        <pc:sldMkLst>
          <pc:docMk/>
          <pc:sldMk cId="3086216870" sldId="378"/>
        </pc:sldMkLst>
        <pc:spChg chg="mod ord">
          <ac:chgData name="André Fischer" userId="9fc4f5de-eaf3-4d55-a963-50abf04d0fac" providerId="ADAL" clId="{DEEE5EE1-BFF6-B142-8606-92FE4AF23195}" dt="2024-03-05T11:11:16.707" v="80" actId="700"/>
          <ac:spMkLst>
            <pc:docMk/>
            <pc:sldMk cId="3086216870" sldId="378"/>
            <ac:spMk id="2" creationId="{F5D59433-9BC8-5425-B586-4EA0DAD09AE1}"/>
          </ac:spMkLst>
        </pc:spChg>
        <pc:spChg chg="mod ord">
          <ac:chgData name="André Fischer" userId="9fc4f5de-eaf3-4d55-a963-50abf04d0fac" providerId="ADAL" clId="{DEEE5EE1-BFF6-B142-8606-92FE4AF23195}" dt="2024-03-05T11:11:16.707" v="80" actId="700"/>
          <ac:spMkLst>
            <pc:docMk/>
            <pc:sldMk cId="3086216870" sldId="378"/>
            <ac:spMk id="3" creationId="{21B9CA33-7A72-5861-55FE-9CA3C0F2D319}"/>
          </ac:spMkLst>
        </pc:spChg>
        <pc:spChg chg="mod ord">
          <ac:chgData name="André Fischer" userId="9fc4f5de-eaf3-4d55-a963-50abf04d0fac" providerId="ADAL" clId="{DEEE5EE1-BFF6-B142-8606-92FE4AF23195}" dt="2024-03-05T11:11:16.707" v="80" actId="700"/>
          <ac:spMkLst>
            <pc:docMk/>
            <pc:sldMk cId="3086216870" sldId="378"/>
            <ac:spMk id="4" creationId="{EFE1F528-2F53-6649-3D85-6700DD918FD9}"/>
          </ac:spMkLst>
        </pc:spChg>
        <pc:spChg chg="del mod">
          <ac:chgData name="André Fischer" userId="9fc4f5de-eaf3-4d55-a963-50abf04d0fac" providerId="ADAL" clId="{DEEE5EE1-BFF6-B142-8606-92FE4AF23195}" dt="2024-03-05T11:11:16.707" v="80" actId="700"/>
          <ac:spMkLst>
            <pc:docMk/>
            <pc:sldMk cId="3086216870" sldId="378"/>
            <ac:spMk id="5" creationId="{582B4F90-9544-6403-424F-F540975B0AE3}"/>
          </ac:spMkLst>
        </pc:spChg>
        <pc:spChg chg="mod ord">
          <ac:chgData name="André Fischer" userId="9fc4f5de-eaf3-4d55-a963-50abf04d0fac" providerId="ADAL" clId="{DEEE5EE1-BFF6-B142-8606-92FE4AF23195}" dt="2024-03-05T11:11:16.707" v="80" actId="700"/>
          <ac:spMkLst>
            <pc:docMk/>
            <pc:sldMk cId="3086216870" sldId="378"/>
            <ac:spMk id="6" creationId="{A50244F4-3C66-C574-E72E-E28359166378}"/>
          </ac:spMkLst>
        </pc:spChg>
      </pc:sldChg>
      <pc:sldChg chg="delSp modSp mod chgLayout">
        <pc:chgData name="André Fischer" userId="9fc4f5de-eaf3-4d55-a963-50abf04d0fac" providerId="ADAL" clId="{DEEE5EE1-BFF6-B142-8606-92FE4AF23195}" dt="2024-03-05T11:11:22.967" v="82" actId="27636"/>
        <pc:sldMkLst>
          <pc:docMk/>
          <pc:sldMk cId="2121020603" sldId="379"/>
        </pc:sldMkLst>
        <pc:spChg chg="mod ord">
          <ac:chgData name="André Fischer" userId="9fc4f5de-eaf3-4d55-a963-50abf04d0fac" providerId="ADAL" clId="{DEEE5EE1-BFF6-B142-8606-92FE4AF23195}" dt="2024-03-05T11:11:22.940" v="81" actId="700"/>
          <ac:spMkLst>
            <pc:docMk/>
            <pc:sldMk cId="2121020603" sldId="379"/>
            <ac:spMk id="2" creationId="{C223451E-0289-C90A-BAF7-0F88C95A055C}"/>
          </ac:spMkLst>
        </pc:spChg>
        <pc:spChg chg="mod ord">
          <ac:chgData name="André Fischer" userId="9fc4f5de-eaf3-4d55-a963-50abf04d0fac" providerId="ADAL" clId="{DEEE5EE1-BFF6-B142-8606-92FE4AF23195}" dt="2024-03-05T11:11:22.940" v="81" actId="700"/>
          <ac:spMkLst>
            <pc:docMk/>
            <pc:sldMk cId="2121020603" sldId="379"/>
            <ac:spMk id="3" creationId="{67D6B809-4E16-DD4D-35B5-FCFD99BEA288}"/>
          </ac:spMkLst>
        </pc:spChg>
        <pc:spChg chg="mod ord">
          <ac:chgData name="André Fischer" userId="9fc4f5de-eaf3-4d55-a963-50abf04d0fac" providerId="ADAL" clId="{DEEE5EE1-BFF6-B142-8606-92FE4AF23195}" dt="2024-03-05T11:11:22.967" v="82" actId="27636"/>
          <ac:spMkLst>
            <pc:docMk/>
            <pc:sldMk cId="2121020603" sldId="379"/>
            <ac:spMk id="4" creationId="{3B1FD30D-8B14-FE2D-84F1-8D5C4691ECC9}"/>
          </ac:spMkLst>
        </pc:spChg>
        <pc:spChg chg="del mod">
          <ac:chgData name="André Fischer" userId="9fc4f5de-eaf3-4d55-a963-50abf04d0fac" providerId="ADAL" clId="{DEEE5EE1-BFF6-B142-8606-92FE4AF23195}" dt="2024-03-05T11:11:22.940" v="81" actId="700"/>
          <ac:spMkLst>
            <pc:docMk/>
            <pc:sldMk cId="2121020603" sldId="379"/>
            <ac:spMk id="5" creationId="{FD7EF9D8-0F32-EF12-02A2-947338E54CA9}"/>
          </ac:spMkLst>
        </pc:spChg>
        <pc:spChg chg="mod ord">
          <ac:chgData name="André Fischer" userId="9fc4f5de-eaf3-4d55-a963-50abf04d0fac" providerId="ADAL" clId="{DEEE5EE1-BFF6-B142-8606-92FE4AF23195}" dt="2024-03-05T11:11:22.940" v="81" actId="700"/>
          <ac:spMkLst>
            <pc:docMk/>
            <pc:sldMk cId="2121020603" sldId="379"/>
            <ac:spMk id="6" creationId="{C6E8B3A9-4098-26A0-6731-B4DBB335D8BE}"/>
          </ac:spMkLst>
        </pc:spChg>
      </pc:sldChg>
      <pc:sldChg chg="delSp modSp mod modClrScheme chgLayout">
        <pc:chgData name="André Fischer" userId="9fc4f5de-eaf3-4d55-a963-50abf04d0fac" providerId="ADAL" clId="{DEEE5EE1-BFF6-B142-8606-92FE4AF23195}" dt="2024-03-05T11:11:27.866" v="83" actId="700"/>
        <pc:sldMkLst>
          <pc:docMk/>
          <pc:sldMk cId="90860492" sldId="380"/>
        </pc:sldMkLst>
        <pc:spChg chg="mod ord">
          <ac:chgData name="André Fischer" userId="9fc4f5de-eaf3-4d55-a963-50abf04d0fac" providerId="ADAL" clId="{DEEE5EE1-BFF6-B142-8606-92FE4AF23195}" dt="2024-03-05T11:11:27.866" v="83" actId="700"/>
          <ac:spMkLst>
            <pc:docMk/>
            <pc:sldMk cId="90860492" sldId="380"/>
            <ac:spMk id="2" creationId="{BEF9A280-D389-C974-4FEF-13C82E84CD40}"/>
          </ac:spMkLst>
        </pc:spChg>
        <pc:spChg chg="mod ord">
          <ac:chgData name="André Fischer" userId="9fc4f5de-eaf3-4d55-a963-50abf04d0fac" providerId="ADAL" clId="{DEEE5EE1-BFF6-B142-8606-92FE4AF23195}" dt="2024-03-05T11:11:27.866" v="83" actId="700"/>
          <ac:spMkLst>
            <pc:docMk/>
            <pc:sldMk cId="90860492" sldId="380"/>
            <ac:spMk id="3" creationId="{5A28AA68-274A-5210-429A-2B8CDEEA44D7}"/>
          </ac:spMkLst>
        </pc:spChg>
        <pc:spChg chg="del mod">
          <ac:chgData name="André Fischer" userId="9fc4f5de-eaf3-4d55-a963-50abf04d0fac" providerId="ADAL" clId="{DEEE5EE1-BFF6-B142-8606-92FE4AF23195}" dt="2024-03-05T11:11:27.866" v="83" actId="700"/>
          <ac:spMkLst>
            <pc:docMk/>
            <pc:sldMk cId="90860492" sldId="380"/>
            <ac:spMk id="4" creationId="{CF533F95-3B14-3068-E073-863CD465555F}"/>
          </ac:spMkLst>
        </pc:spChg>
        <pc:spChg chg="mod ord">
          <ac:chgData name="André Fischer" userId="9fc4f5de-eaf3-4d55-a963-50abf04d0fac" providerId="ADAL" clId="{DEEE5EE1-BFF6-B142-8606-92FE4AF23195}" dt="2024-03-05T11:11:27.866" v="83" actId="700"/>
          <ac:spMkLst>
            <pc:docMk/>
            <pc:sldMk cId="90860492" sldId="380"/>
            <ac:spMk id="5" creationId="{36F6D9E0-3659-05D8-F1B4-21A065C6156A}"/>
          </ac:spMkLst>
        </pc:spChg>
        <pc:spChg chg="mod ord">
          <ac:chgData name="André Fischer" userId="9fc4f5de-eaf3-4d55-a963-50abf04d0fac" providerId="ADAL" clId="{DEEE5EE1-BFF6-B142-8606-92FE4AF23195}" dt="2024-03-05T11:11:27.866" v="83" actId="700"/>
          <ac:spMkLst>
            <pc:docMk/>
            <pc:sldMk cId="90860492" sldId="380"/>
            <ac:spMk id="8" creationId="{9751EA2D-62DB-4BB6-8527-AB6C9815BE66}"/>
          </ac:spMkLst>
        </pc:spChg>
        <pc:picChg chg="mod ord">
          <ac:chgData name="André Fischer" userId="9fc4f5de-eaf3-4d55-a963-50abf04d0fac" providerId="ADAL" clId="{DEEE5EE1-BFF6-B142-8606-92FE4AF23195}" dt="2024-03-05T11:11:27.866" v="83" actId="700"/>
          <ac:picMkLst>
            <pc:docMk/>
            <pc:sldMk cId="90860492" sldId="380"/>
            <ac:picMk id="6" creationId="{FF058A0B-2C7B-1F7B-6784-AA18DBEC928D}"/>
          </ac:picMkLst>
        </pc:picChg>
      </pc:sldChg>
      <pc:sldChg chg="delSp modSp mod modClrScheme chgLayout">
        <pc:chgData name="André Fischer" userId="9fc4f5de-eaf3-4d55-a963-50abf04d0fac" providerId="ADAL" clId="{DEEE5EE1-BFF6-B142-8606-92FE4AF23195}" dt="2024-03-05T11:11:27.934" v="84" actId="27636"/>
        <pc:sldMkLst>
          <pc:docMk/>
          <pc:sldMk cId="1609870835" sldId="381"/>
        </pc:sldMkLst>
        <pc:spChg chg="mod ord">
          <ac:chgData name="André Fischer" userId="9fc4f5de-eaf3-4d55-a963-50abf04d0fac" providerId="ADAL" clId="{DEEE5EE1-BFF6-B142-8606-92FE4AF23195}" dt="2024-03-05T11:11:27.866" v="83" actId="700"/>
          <ac:spMkLst>
            <pc:docMk/>
            <pc:sldMk cId="1609870835" sldId="381"/>
            <ac:spMk id="2" creationId="{BEF9A280-D389-C974-4FEF-13C82E84CD40}"/>
          </ac:spMkLst>
        </pc:spChg>
        <pc:spChg chg="mod ord">
          <ac:chgData name="André Fischer" userId="9fc4f5de-eaf3-4d55-a963-50abf04d0fac" providerId="ADAL" clId="{DEEE5EE1-BFF6-B142-8606-92FE4AF23195}" dt="2024-03-05T11:11:27.934" v="84" actId="27636"/>
          <ac:spMkLst>
            <pc:docMk/>
            <pc:sldMk cId="1609870835" sldId="381"/>
            <ac:spMk id="3" creationId="{5A28AA68-274A-5210-429A-2B8CDEEA44D7}"/>
          </ac:spMkLst>
        </pc:spChg>
        <pc:spChg chg="mod ord">
          <ac:chgData name="André Fischer" userId="9fc4f5de-eaf3-4d55-a963-50abf04d0fac" providerId="ADAL" clId="{DEEE5EE1-BFF6-B142-8606-92FE4AF23195}" dt="2024-03-05T11:11:27.866" v="83" actId="700"/>
          <ac:spMkLst>
            <pc:docMk/>
            <pc:sldMk cId="1609870835" sldId="381"/>
            <ac:spMk id="4" creationId="{93B74609-EAE1-22C5-D9EA-0388CF96986C}"/>
          </ac:spMkLst>
        </pc:spChg>
        <pc:spChg chg="mod ord">
          <ac:chgData name="André Fischer" userId="9fc4f5de-eaf3-4d55-a963-50abf04d0fac" providerId="ADAL" clId="{DEEE5EE1-BFF6-B142-8606-92FE4AF23195}" dt="2024-03-05T11:11:27.866" v="83" actId="700"/>
          <ac:spMkLst>
            <pc:docMk/>
            <pc:sldMk cId="1609870835" sldId="381"/>
            <ac:spMk id="5" creationId="{36F6D9E0-3659-05D8-F1B4-21A065C6156A}"/>
          </ac:spMkLst>
        </pc:spChg>
        <pc:spChg chg="del mod">
          <ac:chgData name="André Fischer" userId="9fc4f5de-eaf3-4d55-a963-50abf04d0fac" providerId="ADAL" clId="{DEEE5EE1-BFF6-B142-8606-92FE4AF23195}" dt="2024-03-05T11:11:27.866" v="83" actId="700"/>
          <ac:spMkLst>
            <pc:docMk/>
            <pc:sldMk cId="1609870835" sldId="381"/>
            <ac:spMk id="6" creationId="{EF7332AB-8878-6D18-DDBB-FAF41D43606A}"/>
          </ac:spMkLst>
        </pc:spChg>
        <pc:picChg chg="mod ord">
          <ac:chgData name="André Fischer" userId="9fc4f5de-eaf3-4d55-a963-50abf04d0fac" providerId="ADAL" clId="{DEEE5EE1-BFF6-B142-8606-92FE4AF23195}" dt="2024-03-05T11:11:27.866" v="83" actId="700"/>
          <ac:picMkLst>
            <pc:docMk/>
            <pc:sldMk cId="1609870835" sldId="381"/>
            <ac:picMk id="12" creationId="{19AF5907-98E7-AD2E-2AAF-F7405B5A680E}"/>
          </ac:picMkLst>
        </pc:picChg>
      </pc:sldChg>
      <pc:sldChg chg="delSp modSp mod modClrScheme chgLayout">
        <pc:chgData name="André Fischer" userId="9fc4f5de-eaf3-4d55-a963-50abf04d0fac" providerId="ADAL" clId="{DEEE5EE1-BFF6-B142-8606-92FE4AF23195}" dt="2024-03-05T11:11:39.393" v="85" actId="700"/>
        <pc:sldMkLst>
          <pc:docMk/>
          <pc:sldMk cId="180393416" sldId="382"/>
        </pc:sldMkLst>
        <pc:spChg chg="mod ord">
          <ac:chgData name="André Fischer" userId="9fc4f5de-eaf3-4d55-a963-50abf04d0fac" providerId="ADAL" clId="{DEEE5EE1-BFF6-B142-8606-92FE4AF23195}" dt="2024-03-05T11:11:39.393" v="85" actId="700"/>
          <ac:spMkLst>
            <pc:docMk/>
            <pc:sldMk cId="180393416" sldId="382"/>
            <ac:spMk id="2" creationId="{59470F9E-7DBC-8432-6D88-9A08E13AD777}"/>
          </ac:spMkLst>
        </pc:spChg>
        <pc:spChg chg="mod ord">
          <ac:chgData name="André Fischer" userId="9fc4f5de-eaf3-4d55-a963-50abf04d0fac" providerId="ADAL" clId="{DEEE5EE1-BFF6-B142-8606-92FE4AF23195}" dt="2024-03-05T11:11:39.393" v="85" actId="700"/>
          <ac:spMkLst>
            <pc:docMk/>
            <pc:sldMk cId="180393416" sldId="382"/>
            <ac:spMk id="3" creationId="{BBECEE27-42BE-F9F6-FB1A-7752C9421855}"/>
          </ac:spMkLst>
        </pc:spChg>
        <pc:spChg chg="mod ord">
          <ac:chgData name="André Fischer" userId="9fc4f5de-eaf3-4d55-a963-50abf04d0fac" providerId="ADAL" clId="{DEEE5EE1-BFF6-B142-8606-92FE4AF23195}" dt="2024-03-05T11:11:39.393" v="85" actId="700"/>
          <ac:spMkLst>
            <pc:docMk/>
            <pc:sldMk cId="180393416" sldId="382"/>
            <ac:spMk id="4" creationId="{519FDDBE-2D55-5E5D-4E95-221434211DB0}"/>
          </ac:spMkLst>
        </pc:spChg>
        <pc:spChg chg="del mod">
          <ac:chgData name="André Fischer" userId="9fc4f5de-eaf3-4d55-a963-50abf04d0fac" providerId="ADAL" clId="{DEEE5EE1-BFF6-B142-8606-92FE4AF23195}" dt="2024-03-05T11:11:39.393" v="85" actId="700"/>
          <ac:spMkLst>
            <pc:docMk/>
            <pc:sldMk cId="180393416" sldId="382"/>
            <ac:spMk id="25" creationId="{78CC47A2-FEAA-B710-184A-F3F020ABDF35}"/>
          </ac:spMkLst>
        </pc:spChg>
        <pc:spChg chg="mod ord">
          <ac:chgData name="André Fischer" userId="9fc4f5de-eaf3-4d55-a963-50abf04d0fac" providerId="ADAL" clId="{DEEE5EE1-BFF6-B142-8606-92FE4AF23195}" dt="2024-03-05T11:11:39.393" v="85" actId="700"/>
          <ac:spMkLst>
            <pc:docMk/>
            <pc:sldMk cId="180393416" sldId="382"/>
            <ac:spMk id="26" creationId="{BF0B8020-D4B1-19A4-99FD-2A2F7183BDE8}"/>
          </ac:spMkLst>
        </pc:spChg>
      </pc:sldChg>
      <pc:sldChg chg="delSp modSp mod modClrScheme chgLayout">
        <pc:chgData name="André Fischer" userId="9fc4f5de-eaf3-4d55-a963-50abf04d0fac" providerId="ADAL" clId="{DEEE5EE1-BFF6-B142-8606-92FE4AF23195}" dt="2024-03-05T11:11:39.393" v="85" actId="700"/>
        <pc:sldMkLst>
          <pc:docMk/>
          <pc:sldMk cId="4228143511" sldId="383"/>
        </pc:sldMkLst>
        <pc:spChg chg="mod ord">
          <ac:chgData name="André Fischer" userId="9fc4f5de-eaf3-4d55-a963-50abf04d0fac" providerId="ADAL" clId="{DEEE5EE1-BFF6-B142-8606-92FE4AF23195}" dt="2024-03-05T11:11:39.393" v="85" actId="700"/>
          <ac:spMkLst>
            <pc:docMk/>
            <pc:sldMk cId="4228143511" sldId="383"/>
            <ac:spMk id="2" creationId="{59470F9E-7DBC-8432-6D88-9A08E13AD777}"/>
          </ac:spMkLst>
        </pc:spChg>
        <pc:spChg chg="mod ord">
          <ac:chgData name="André Fischer" userId="9fc4f5de-eaf3-4d55-a963-50abf04d0fac" providerId="ADAL" clId="{DEEE5EE1-BFF6-B142-8606-92FE4AF23195}" dt="2024-03-05T11:11:39.393" v="85" actId="700"/>
          <ac:spMkLst>
            <pc:docMk/>
            <pc:sldMk cId="4228143511" sldId="383"/>
            <ac:spMk id="3" creationId="{BBECEE27-42BE-F9F6-FB1A-7752C9421855}"/>
          </ac:spMkLst>
        </pc:spChg>
        <pc:spChg chg="mod ord">
          <ac:chgData name="André Fischer" userId="9fc4f5de-eaf3-4d55-a963-50abf04d0fac" providerId="ADAL" clId="{DEEE5EE1-BFF6-B142-8606-92FE4AF23195}" dt="2024-03-05T11:11:39.393" v="85" actId="700"/>
          <ac:spMkLst>
            <pc:docMk/>
            <pc:sldMk cId="4228143511" sldId="383"/>
            <ac:spMk id="4" creationId="{519FDDBE-2D55-5E5D-4E95-221434211DB0}"/>
          </ac:spMkLst>
        </pc:spChg>
        <pc:spChg chg="del mod">
          <ac:chgData name="André Fischer" userId="9fc4f5de-eaf3-4d55-a963-50abf04d0fac" providerId="ADAL" clId="{DEEE5EE1-BFF6-B142-8606-92FE4AF23195}" dt="2024-03-05T11:11:39.393" v="85" actId="700"/>
          <ac:spMkLst>
            <pc:docMk/>
            <pc:sldMk cId="4228143511" sldId="383"/>
            <ac:spMk id="5" creationId="{0C834110-3C46-E179-F2E8-26FFD2E6582E}"/>
          </ac:spMkLst>
        </pc:spChg>
        <pc:spChg chg="mod ord">
          <ac:chgData name="André Fischer" userId="9fc4f5de-eaf3-4d55-a963-50abf04d0fac" providerId="ADAL" clId="{DEEE5EE1-BFF6-B142-8606-92FE4AF23195}" dt="2024-03-05T11:11:39.393" v="85" actId="700"/>
          <ac:spMkLst>
            <pc:docMk/>
            <pc:sldMk cId="4228143511" sldId="383"/>
            <ac:spMk id="6" creationId="{22E7F5E9-E779-931D-95C1-DBC9FAB2DDB4}"/>
          </ac:spMkLst>
        </pc:spChg>
      </pc:sldChg>
      <pc:sldChg chg="addSp delSp modSp mod modClrScheme chgLayout">
        <pc:chgData name="André Fischer" userId="9fc4f5de-eaf3-4d55-a963-50abf04d0fac" providerId="ADAL" clId="{DEEE5EE1-BFF6-B142-8606-92FE4AF23195}" dt="2024-03-05T11:11:39.393" v="85" actId="700"/>
        <pc:sldMkLst>
          <pc:docMk/>
          <pc:sldMk cId="641019160" sldId="384"/>
        </pc:sldMkLst>
        <pc:spChg chg="mod ord">
          <ac:chgData name="André Fischer" userId="9fc4f5de-eaf3-4d55-a963-50abf04d0fac" providerId="ADAL" clId="{DEEE5EE1-BFF6-B142-8606-92FE4AF23195}" dt="2024-03-05T11:11:39.393" v="85" actId="700"/>
          <ac:spMkLst>
            <pc:docMk/>
            <pc:sldMk cId="641019160" sldId="384"/>
            <ac:spMk id="2" creationId="{8E2BC22B-CBE6-63F6-87B2-80FE3A2A3DEC}"/>
          </ac:spMkLst>
        </pc:spChg>
        <pc:spChg chg="mod ord">
          <ac:chgData name="André Fischer" userId="9fc4f5de-eaf3-4d55-a963-50abf04d0fac" providerId="ADAL" clId="{DEEE5EE1-BFF6-B142-8606-92FE4AF23195}" dt="2024-03-05T11:11:39.393" v="85" actId="700"/>
          <ac:spMkLst>
            <pc:docMk/>
            <pc:sldMk cId="641019160" sldId="384"/>
            <ac:spMk id="3" creationId="{E4403D05-B4AE-EF8C-0CC3-011F54F1A68D}"/>
          </ac:spMkLst>
        </pc:spChg>
        <pc:spChg chg="mod ord">
          <ac:chgData name="André Fischer" userId="9fc4f5de-eaf3-4d55-a963-50abf04d0fac" providerId="ADAL" clId="{DEEE5EE1-BFF6-B142-8606-92FE4AF23195}" dt="2024-03-05T11:11:39.393" v="85" actId="700"/>
          <ac:spMkLst>
            <pc:docMk/>
            <pc:sldMk cId="641019160" sldId="384"/>
            <ac:spMk id="4" creationId="{F83F42D4-E65C-F510-09C7-32945B99D9E6}"/>
          </ac:spMkLst>
        </pc:spChg>
        <pc:spChg chg="del mod ord">
          <ac:chgData name="André Fischer" userId="9fc4f5de-eaf3-4d55-a963-50abf04d0fac" providerId="ADAL" clId="{DEEE5EE1-BFF6-B142-8606-92FE4AF23195}" dt="2024-03-05T11:11:39.393" v="85" actId="700"/>
          <ac:spMkLst>
            <pc:docMk/>
            <pc:sldMk cId="641019160" sldId="384"/>
            <ac:spMk id="6" creationId="{62A20813-BA28-07F9-7366-624B44AD7FB7}"/>
          </ac:spMkLst>
        </pc:spChg>
        <pc:spChg chg="del mod">
          <ac:chgData name="André Fischer" userId="9fc4f5de-eaf3-4d55-a963-50abf04d0fac" providerId="ADAL" clId="{DEEE5EE1-BFF6-B142-8606-92FE4AF23195}" dt="2024-03-05T11:11:39.393" v="85" actId="700"/>
          <ac:spMkLst>
            <pc:docMk/>
            <pc:sldMk cId="641019160" sldId="384"/>
            <ac:spMk id="7" creationId="{48D7AA6F-1C4F-85F5-563A-0B6D5F751E0B}"/>
          </ac:spMkLst>
        </pc:spChg>
        <pc:spChg chg="add mod ord">
          <ac:chgData name="André Fischer" userId="9fc4f5de-eaf3-4d55-a963-50abf04d0fac" providerId="ADAL" clId="{DEEE5EE1-BFF6-B142-8606-92FE4AF23195}" dt="2024-03-05T11:11:39.393" v="85" actId="700"/>
          <ac:spMkLst>
            <pc:docMk/>
            <pc:sldMk cId="641019160" sldId="384"/>
            <ac:spMk id="8" creationId="{420872BA-D1FE-92E8-775C-4BEF3FD58F83}"/>
          </ac:spMkLst>
        </pc:spChg>
      </pc:sldChg>
      <pc:sldChg chg="delSp modSp mod modClrScheme chgLayout">
        <pc:chgData name="André Fischer" userId="9fc4f5de-eaf3-4d55-a963-50abf04d0fac" providerId="ADAL" clId="{DEEE5EE1-BFF6-B142-8606-92FE4AF23195}" dt="2024-03-05T11:11:39.393" v="85" actId="700"/>
        <pc:sldMkLst>
          <pc:docMk/>
          <pc:sldMk cId="1548263663" sldId="385"/>
        </pc:sldMkLst>
        <pc:spChg chg="mod ord">
          <ac:chgData name="André Fischer" userId="9fc4f5de-eaf3-4d55-a963-50abf04d0fac" providerId="ADAL" clId="{DEEE5EE1-BFF6-B142-8606-92FE4AF23195}" dt="2024-03-05T11:11:39.393" v="85" actId="700"/>
          <ac:spMkLst>
            <pc:docMk/>
            <pc:sldMk cId="1548263663" sldId="385"/>
            <ac:spMk id="2" creationId="{D07245AE-E036-DE99-B188-C49953357E98}"/>
          </ac:spMkLst>
        </pc:spChg>
        <pc:spChg chg="mod ord">
          <ac:chgData name="André Fischer" userId="9fc4f5de-eaf3-4d55-a963-50abf04d0fac" providerId="ADAL" clId="{DEEE5EE1-BFF6-B142-8606-92FE4AF23195}" dt="2024-03-05T11:11:39.393" v="85" actId="700"/>
          <ac:spMkLst>
            <pc:docMk/>
            <pc:sldMk cId="1548263663" sldId="385"/>
            <ac:spMk id="3" creationId="{C329AD0F-7603-1EE8-7936-BE76B7230FA3}"/>
          </ac:spMkLst>
        </pc:spChg>
        <pc:spChg chg="mod ord">
          <ac:chgData name="André Fischer" userId="9fc4f5de-eaf3-4d55-a963-50abf04d0fac" providerId="ADAL" clId="{DEEE5EE1-BFF6-B142-8606-92FE4AF23195}" dt="2024-03-05T11:11:39.393" v="85" actId="700"/>
          <ac:spMkLst>
            <pc:docMk/>
            <pc:sldMk cId="1548263663" sldId="385"/>
            <ac:spMk id="4" creationId="{6487BACA-F5F8-4764-FF75-BEC2D1418EA7}"/>
          </ac:spMkLst>
        </pc:spChg>
        <pc:spChg chg="del mod">
          <ac:chgData name="André Fischer" userId="9fc4f5de-eaf3-4d55-a963-50abf04d0fac" providerId="ADAL" clId="{DEEE5EE1-BFF6-B142-8606-92FE4AF23195}" dt="2024-03-05T11:11:39.393" v="85" actId="700"/>
          <ac:spMkLst>
            <pc:docMk/>
            <pc:sldMk cId="1548263663" sldId="385"/>
            <ac:spMk id="5" creationId="{D272F4FF-AF35-CBE2-FA56-D6B0A816D7FC}"/>
          </ac:spMkLst>
        </pc:spChg>
        <pc:spChg chg="del mod">
          <ac:chgData name="André Fischer" userId="9fc4f5de-eaf3-4d55-a963-50abf04d0fac" providerId="ADAL" clId="{DEEE5EE1-BFF6-B142-8606-92FE4AF23195}" dt="2024-03-05T11:11:39.393" v="85" actId="700"/>
          <ac:spMkLst>
            <pc:docMk/>
            <pc:sldMk cId="1548263663" sldId="385"/>
            <ac:spMk id="29" creationId="{9ECCC165-27D1-991E-004E-AE8B4E073DBD}"/>
          </ac:spMkLst>
        </pc:spChg>
        <pc:spChg chg="mod ord">
          <ac:chgData name="André Fischer" userId="9fc4f5de-eaf3-4d55-a963-50abf04d0fac" providerId="ADAL" clId="{DEEE5EE1-BFF6-B142-8606-92FE4AF23195}" dt="2024-03-05T11:11:39.393" v="85" actId="700"/>
          <ac:spMkLst>
            <pc:docMk/>
            <pc:sldMk cId="1548263663" sldId="385"/>
            <ac:spMk id="30" creationId="{6F9916A6-1892-6DB4-F57E-0477EE24B526}"/>
          </ac:spMkLst>
        </pc:spChg>
      </pc:sldChg>
      <pc:sldChg chg="delSp modSp mod modClrScheme chgLayout">
        <pc:chgData name="André Fischer" userId="9fc4f5de-eaf3-4d55-a963-50abf04d0fac" providerId="ADAL" clId="{DEEE5EE1-BFF6-B142-8606-92FE4AF23195}" dt="2024-03-05T11:11:39.393" v="85" actId="700"/>
        <pc:sldMkLst>
          <pc:docMk/>
          <pc:sldMk cId="2731909706" sldId="386"/>
        </pc:sldMkLst>
        <pc:spChg chg="mod ord">
          <ac:chgData name="André Fischer" userId="9fc4f5de-eaf3-4d55-a963-50abf04d0fac" providerId="ADAL" clId="{DEEE5EE1-BFF6-B142-8606-92FE4AF23195}" dt="2024-03-05T11:11:39.393" v="85" actId="700"/>
          <ac:spMkLst>
            <pc:docMk/>
            <pc:sldMk cId="2731909706" sldId="386"/>
            <ac:spMk id="2" creationId="{D07245AE-E036-DE99-B188-C49953357E98}"/>
          </ac:spMkLst>
        </pc:spChg>
        <pc:spChg chg="mod ord">
          <ac:chgData name="André Fischer" userId="9fc4f5de-eaf3-4d55-a963-50abf04d0fac" providerId="ADAL" clId="{DEEE5EE1-BFF6-B142-8606-92FE4AF23195}" dt="2024-03-05T11:11:39.393" v="85" actId="700"/>
          <ac:spMkLst>
            <pc:docMk/>
            <pc:sldMk cId="2731909706" sldId="386"/>
            <ac:spMk id="3" creationId="{C329AD0F-7603-1EE8-7936-BE76B7230FA3}"/>
          </ac:spMkLst>
        </pc:spChg>
        <pc:spChg chg="mod ord">
          <ac:chgData name="André Fischer" userId="9fc4f5de-eaf3-4d55-a963-50abf04d0fac" providerId="ADAL" clId="{DEEE5EE1-BFF6-B142-8606-92FE4AF23195}" dt="2024-03-05T11:11:39.393" v="85" actId="700"/>
          <ac:spMkLst>
            <pc:docMk/>
            <pc:sldMk cId="2731909706" sldId="386"/>
            <ac:spMk id="4" creationId="{6487BACA-F5F8-4764-FF75-BEC2D1418EA7}"/>
          </ac:spMkLst>
        </pc:spChg>
        <pc:spChg chg="del mod">
          <ac:chgData name="André Fischer" userId="9fc4f5de-eaf3-4d55-a963-50abf04d0fac" providerId="ADAL" clId="{DEEE5EE1-BFF6-B142-8606-92FE4AF23195}" dt="2024-03-05T11:11:39.393" v="85" actId="700"/>
          <ac:spMkLst>
            <pc:docMk/>
            <pc:sldMk cId="2731909706" sldId="386"/>
            <ac:spMk id="6" creationId="{E497FF39-1D90-BF0C-F93C-ED1F3EBDE4BA}"/>
          </ac:spMkLst>
        </pc:spChg>
        <pc:spChg chg="del mod">
          <ac:chgData name="André Fischer" userId="9fc4f5de-eaf3-4d55-a963-50abf04d0fac" providerId="ADAL" clId="{DEEE5EE1-BFF6-B142-8606-92FE4AF23195}" dt="2024-03-05T11:11:39.393" v="85" actId="700"/>
          <ac:spMkLst>
            <pc:docMk/>
            <pc:sldMk cId="2731909706" sldId="386"/>
            <ac:spMk id="7" creationId="{101D6A9B-6705-1CD7-504E-470D1A3E6E9C}"/>
          </ac:spMkLst>
        </pc:spChg>
        <pc:spChg chg="mod ord">
          <ac:chgData name="André Fischer" userId="9fc4f5de-eaf3-4d55-a963-50abf04d0fac" providerId="ADAL" clId="{DEEE5EE1-BFF6-B142-8606-92FE4AF23195}" dt="2024-03-05T11:11:39.393" v="85" actId="700"/>
          <ac:spMkLst>
            <pc:docMk/>
            <pc:sldMk cId="2731909706" sldId="386"/>
            <ac:spMk id="8" creationId="{7F99B9A1-3C4A-8B84-A620-D2C6FB6479E8}"/>
          </ac:spMkLst>
        </pc:spChg>
      </pc:sldChg>
      <pc:sldChg chg="delSp modSp mod chgLayout">
        <pc:chgData name="André Fischer" userId="9fc4f5de-eaf3-4d55-a963-50abf04d0fac" providerId="ADAL" clId="{DEEE5EE1-BFF6-B142-8606-92FE4AF23195}" dt="2024-03-05T11:11:46.224" v="87" actId="27636"/>
        <pc:sldMkLst>
          <pc:docMk/>
          <pc:sldMk cId="214066253" sldId="387"/>
        </pc:sldMkLst>
        <pc:spChg chg="mod ord">
          <ac:chgData name="André Fischer" userId="9fc4f5de-eaf3-4d55-a963-50abf04d0fac" providerId="ADAL" clId="{DEEE5EE1-BFF6-B142-8606-92FE4AF23195}" dt="2024-03-05T11:11:46.217" v="86" actId="700"/>
          <ac:spMkLst>
            <pc:docMk/>
            <pc:sldMk cId="214066253" sldId="387"/>
            <ac:spMk id="2" creationId="{ED413358-15EB-6DE3-3FDD-9428B9A46460}"/>
          </ac:spMkLst>
        </pc:spChg>
        <pc:spChg chg="mod ord">
          <ac:chgData name="André Fischer" userId="9fc4f5de-eaf3-4d55-a963-50abf04d0fac" providerId="ADAL" clId="{DEEE5EE1-BFF6-B142-8606-92FE4AF23195}" dt="2024-03-05T11:11:46.217" v="86" actId="700"/>
          <ac:spMkLst>
            <pc:docMk/>
            <pc:sldMk cId="214066253" sldId="387"/>
            <ac:spMk id="3" creationId="{C2B9C22F-C94C-AD7D-B3EC-6D9FF2DF94CB}"/>
          </ac:spMkLst>
        </pc:spChg>
        <pc:spChg chg="mod ord">
          <ac:chgData name="André Fischer" userId="9fc4f5de-eaf3-4d55-a963-50abf04d0fac" providerId="ADAL" clId="{DEEE5EE1-BFF6-B142-8606-92FE4AF23195}" dt="2024-03-05T11:11:46.224" v="87" actId="27636"/>
          <ac:spMkLst>
            <pc:docMk/>
            <pc:sldMk cId="214066253" sldId="387"/>
            <ac:spMk id="4" creationId="{B0F36CC1-E536-1763-6253-868834E1E849}"/>
          </ac:spMkLst>
        </pc:spChg>
        <pc:spChg chg="del mod">
          <ac:chgData name="André Fischer" userId="9fc4f5de-eaf3-4d55-a963-50abf04d0fac" providerId="ADAL" clId="{DEEE5EE1-BFF6-B142-8606-92FE4AF23195}" dt="2024-03-05T11:11:46.217" v="86" actId="700"/>
          <ac:spMkLst>
            <pc:docMk/>
            <pc:sldMk cId="214066253" sldId="387"/>
            <ac:spMk id="5" creationId="{83055467-9D1F-C48A-22F0-623A8478F019}"/>
          </ac:spMkLst>
        </pc:spChg>
        <pc:spChg chg="mod ord">
          <ac:chgData name="André Fischer" userId="9fc4f5de-eaf3-4d55-a963-50abf04d0fac" providerId="ADAL" clId="{DEEE5EE1-BFF6-B142-8606-92FE4AF23195}" dt="2024-03-05T11:11:46.217" v="86" actId="700"/>
          <ac:spMkLst>
            <pc:docMk/>
            <pc:sldMk cId="214066253" sldId="387"/>
            <ac:spMk id="6" creationId="{005D0B5B-1174-6AA5-4D34-F52E92A7F45A}"/>
          </ac:spMkLst>
        </pc:spChg>
      </pc:sldChg>
      <pc:sldChg chg="delSp modSp mod modClrScheme chgLayout">
        <pc:chgData name="André Fischer" userId="9fc4f5de-eaf3-4d55-a963-50abf04d0fac" providerId="ADAL" clId="{DEEE5EE1-BFF6-B142-8606-92FE4AF23195}" dt="2024-03-05T11:11:52.038" v="88" actId="700"/>
        <pc:sldMkLst>
          <pc:docMk/>
          <pc:sldMk cId="3283910221" sldId="388"/>
        </pc:sldMkLst>
        <pc:spChg chg="mod ord">
          <ac:chgData name="André Fischer" userId="9fc4f5de-eaf3-4d55-a963-50abf04d0fac" providerId="ADAL" clId="{DEEE5EE1-BFF6-B142-8606-92FE4AF23195}" dt="2024-03-05T11:11:52.038" v="88" actId="700"/>
          <ac:spMkLst>
            <pc:docMk/>
            <pc:sldMk cId="3283910221" sldId="388"/>
            <ac:spMk id="2" creationId="{5F4AA68F-1971-51F9-1A1B-8DFAF9C26A85}"/>
          </ac:spMkLst>
        </pc:spChg>
        <pc:spChg chg="mod ord">
          <ac:chgData name="André Fischer" userId="9fc4f5de-eaf3-4d55-a963-50abf04d0fac" providerId="ADAL" clId="{DEEE5EE1-BFF6-B142-8606-92FE4AF23195}" dt="2024-03-05T11:11:52.038" v="88" actId="700"/>
          <ac:spMkLst>
            <pc:docMk/>
            <pc:sldMk cId="3283910221" sldId="388"/>
            <ac:spMk id="3" creationId="{4D244592-2D95-D30D-6096-1A26615DEE4E}"/>
          </ac:spMkLst>
        </pc:spChg>
        <pc:spChg chg="mod ord">
          <ac:chgData name="André Fischer" userId="9fc4f5de-eaf3-4d55-a963-50abf04d0fac" providerId="ADAL" clId="{DEEE5EE1-BFF6-B142-8606-92FE4AF23195}" dt="2024-03-05T11:11:52.038" v="88" actId="700"/>
          <ac:spMkLst>
            <pc:docMk/>
            <pc:sldMk cId="3283910221" sldId="388"/>
            <ac:spMk id="4" creationId="{1DBBCAB5-B160-9558-1715-E6E1A6D768C3}"/>
          </ac:spMkLst>
        </pc:spChg>
        <pc:spChg chg="del mod">
          <ac:chgData name="André Fischer" userId="9fc4f5de-eaf3-4d55-a963-50abf04d0fac" providerId="ADAL" clId="{DEEE5EE1-BFF6-B142-8606-92FE4AF23195}" dt="2024-03-05T11:11:52.038" v="88" actId="700"/>
          <ac:spMkLst>
            <pc:docMk/>
            <pc:sldMk cId="3283910221" sldId="388"/>
            <ac:spMk id="5" creationId="{0D57A94A-AE22-787D-6EBA-54767A1FCB9A}"/>
          </ac:spMkLst>
        </pc:spChg>
        <pc:spChg chg="mod ord">
          <ac:chgData name="André Fischer" userId="9fc4f5de-eaf3-4d55-a963-50abf04d0fac" providerId="ADAL" clId="{DEEE5EE1-BFF6-B142-8606-92FE4AF23195}" dt="2024-03-05T11:11:52.038" v="88" actId="700"/>
          <ac:spMkLst>
            <pc:docMk/>
            <pc:sldMk cId="3283910221" sldId="388"/>
            <ac:spMk id="6" creationId="{818FC690-3F1E-415B-0531-039388040578}"/>
          </ac:spMkLst>
        </pc:spChg>
      </pc:sldChg>
      <pc:sldChg chg="delSp modSp mod modClrScheme chgLayout">
        <pc:chgData name="André Fischer" userId="9fc4f5de-eaf3-4d55-a963-50abf04d0fac" providerId="ADAL" clId="{DEEE5EE1-BFF6-B142-8606-92FE4AF23195}" dt="2024-03-05T11:11:52.038" v="88" actId="700"/>
        <pc:sldMkLst>
          <pc:docMk/>
          <pc:sldMk cId="397172838" sldId="389"/>
        </pc:sldMkLst>
        <pc:spChg chg="mod ord">
          <ac:chgData name="André Fischer" userId="9fc4f5de-eaf3-4d55-a963-50abf04d0fac" providerId="ADAL" clId="{DEEE5EE1-BFF6-B142-8606-92FE4AF23195}" dt="2024-03-05T11:11:52.038" v="88" actId="700"/>
          <ac:spMkLst>
            <pc:docMk/>
            <pc:sldMk cId="397172838" sldId="389"/>
            <ac:spMk id="2" creationId="{5F4AA68F-1971-51F9-1A1B-8DFAF9C26A85}"/>
          </ac:spMkLst>
        </pc:spChg>
        <pc:spChg chg="mod ord">
          <ac:chgData name="André Fischer" userId="9fc4f5de-eaf3-4d55-a963-50abf04d0fac" providerId="ADAL" clId="{DEEE5EE1-BFF6-B142-8606-92FE4AF23195}" dt="2024-03-05T11:11:52.038" v="88" actId="700"/>
          <ac:spMkLst>
            <pc:docMk/>
            <pc:sldMk cId="397172838" sldId="389"/>
            <ac:spMk id="3" creationId="{4D244592-2D95-D30D-6096-1A26615DEE4E}"/>
          </ac:spMkLst>
        </pc:spChg>
        <pc:spChg chg="mod ord">
          <ac:chgData name="André Fischer" userId="9fc4f5de-eaf3-4d55-a963-50abf04d0fac" providerId="ADAL" clId="{DEEE5EE1-BFF6-B142-8606-92FE4AF23195}" dt="2024-03-05T11:11:52.038" v="88" actId="700"/>
          <ac:spMkLst>
            <pc:docMk/>
            <pc:sldMk cId="397172838" sldId="389"/>
            <ac:spMk id="4" creationId="{18078E6C-D9CB-6020-2AA6-0EAA8780A0D8}"/>
          </ac:spMkLst>
        </pc:spChg>
        <pc:spChg chg="del mod">
          <ac:chgData name="André Fischer" userId="9fc4f5de-eaf3-4d55-a963-50abf04d0fac" providerId="ADAL" clId="{DEEE5EE1-BFF6-B142-8606-92FE4AF23195}" dt="2024-03-05T11:11:52.038" v="88" actId="700"/>
          <ac:spMkLst>
            <pc:docMk/>
            <pc:sldMk cId="397172838" sldId="389"/>
            <ac:spMk id="5" creationId="{2C35983B-F93E-C83A-87E3-7C0CBD56B4E1}"/>
          </ac:spMkLst>
        </pc:spChg>
        <pc:picChg chg="mod ord">
          <ac:chgData name="André Fischer" userId="9fc4f5de-eaf3-4d55-a963-50abf04d0fac" providerId="ADAL" clId="{DEEE5EE1-BFF6-B142-8606-92FE4AF23195}" dt="2024-03-05T11:11:52.038" v="88" actId="700"/>
          <ac:picMkLst>
            <pc:docMk/>
            <pc:sldMk cId="397172838" sldId="389"/>
            <ac:picMk id="8" creationId="{0597EBFD-31CF-6334-5FAA-87AE4A15513B}"/>
          </ac:picMkLst>
        </pc:picChg>
      </pc:sldChg>
      <pc:sldChg chg="modSp mod modClrScheme chgLayout">
        <pc:chgData name="André Fischer" userId="9fc4f5de-eaf3-4d55-a963-50abf04d0fac" providerId="ADAL" clId="{DEEE5EE1-BFF6-B142-8606-92FE4AF23195}" dt="2024-03-11T08:13:22.583" v="125" actId="700"/>
        <pc:sldMkLst>
          <pc:docMk/>
          <pc:sldMk cId="2578804602" sldId="391"/>
        </pc:sldMkLst>
        <pc:spChg chg="mod ord">
          <ac:chgData name="André Fischer" userId="9fc4f5de-eaf3-4d55-a963-50abf04d0fac" providerId="ADAL" clId="{DEEE5EE1-BFF6-B142-8606-92FE4AF23195}" dt="2024-03-11T08:13:22.583" v="125" actId="700"/>
          <ac:spMkLst>
            <pc:docMk/>
            <pc:sldMk cId="2578804602" sldId="391"/>
            <ac:spMk id="2" creationId="{DE09F116-0376-9860-A61B-043A4AA309B7}"/>
          </ac:spMkLst>
        </pc:spChg>
        <pc:spChg chg="mod ord">
          <ac:chgData name="André Fischer" userId="9fc4f5de-eaf3-4d55-a963-50abf04d0fac" providerId="ADAL" clId="{DEEE5EE1-BFF6-B142-8606-92FE4AF23195}" dt="2024-03-11T08:13:22.583" v="125" actId="700"/>
          <ac:spMkLst>
            <pc:docMk/>
            <pc:sldMk cId="2578804602" sldId="391"/>
            <ac:spMk id="3" creationId="{AA80BB5C-42ED-3CCF-7086-0D85FBE0998B}"/>
          </ac:spMkLst>
        </pc:spChg>
        <pc:spChg chg="mod ord">
          <ac:chgData name="André Fischer" userId="9fc4f5de-eaf3-4d55-a963-50abf04d0fac" providerId="ADAL" clId="{DEEE5EE1-BFF6-B142-8606-92FE4AF23195}" dt="2024-03-11T08:13:22.583" v="125" actId="700"/>
          <ac:spMkLst>
            <pc:docMk/>
            <pc:sldMk cId="2578804602" sldId="391"/>
            <ac:spMk id="5" creationId="{75D19AD3-D949-2E6A-49DA-44A37148D121}"/>
          </ac:spMkLst>
        </pc:spChg>
        <pc:picChg chg="mod ord">
          <ac:chgData name="André Fischer" userId="9fc4f5de-eaf3-4d55-a963-50abf04d0fac" providerId="ADAL" clId="{DEEE5EE1-BFF6-B142-8606-92FE4AF23195}" dt="2024-03-11T08:13:22.583" v="125" actId="700"/>
          <ac:picMkLst>
            <pc:docMk/>
            <pc:sldMk cId="2578804602" sldId="391"/>
            <ac:picMk id="4" creationId="{05FFBA40-9994-B1FF-1C9C-85D9AF631060}"/>
          </ac:picMkLst>
        </pc:picChg>
      </pc:sldChg>
      <pc:sldChg chg="delSp modSp mod modClrScheme chgLayout">
        <pc:chgData name="André Fischer" userId="9fc4f5de-eaf3-4d55-a963-50abf04d0fac" providerId="ADAL" clId="{DEEE5EE1-BFF6-B142-8606-92FE4AF23195}" dt="2024-03-05T11:12:09.610" v="91" actId="27636"/>
        <pc:sldMkLst>
          <pc:docMk/>
          <pc:sldMk cId="4217168762" sldId="392"/>
        </pc:sldMkLst>
        <pc:spChg chg="mod ord">
          <ac:chgData name="André Fischer" userId="9fc4f5de-eaf3-4d55-a963-50abf04d0fac" providerId="ADAL" clId="{DEEE5EE1-BFF6-B142-8606-92FE4AF23195}" dt="2024-03-05T11:12:09.573" v="90" actId="700"/>
          <ac:spMkLst>
            <pc:docMk/>
            <pc:sldMk cId="4217168762" sldId="392"/>
            <ac:spMk id="2" creationId="{8B8B0F68-91CD-BED8-764F-C18BBA2DD30D}"/>
          </ac:spMkLst>
        </pc:spChg>
        <pc:spChg chg="mod ord">
          <ac:chgData name="André Fischer" userId="9fc4f5de-eaf3-4d55-a963-50abf04d0fac" providerId="ADAL" clId="{DEEE5EE1-BFF6-B142-8606-92FE4AF23195}" dt="2024-03-05T11:12:09.573" v="90" actId="700"/>
          <ac:spMkLst>
            <pc:docMk/>
            <pc:sldMk cId="4217168762" sldId="392"/>
            <ac:spMk id="3" creationId="{2AC0CABA-452B-57AA-7DBB-01F674401C10}"/>
          </ac:spMkLst>
        </pc:spChg>
        <pc:spChg chg="mod ord">
          <ac:chgData name="André Fischer" userId="9fc4f5de-eaf3-4d55-a963-50abf04d0fac" providerId="ADAL" clId="{DEEE5EE1-BFF6-B142-8606-92FE4AF23195}" dt="2024-03-05T11:12:09.610" v="91" actId="27636"/>
          <ac:spMkLst>
            <pc:docMk/>
            <pc:sldMk cId="4217168762" sldId="392"/>
            <ac:spMk id="4" creationId="{3620E31D-7E74-00F5-D5AF-52E63E07E9CA}"/>
          </ac:spMkLst>
        </pc:spChg>
        <pc:spChg chg="del mod">
          <ac:chgData name="André Fischer" userId="9fc4f5de-eaf3-4d55-a963-50abf04d0fac" providerId="ADAL" clId="{DEEE5EE1-BFF6-B142-8606-92FE4AF23195}" dt="2024-03-05T11:12:09.573" v="90" actId="700"/>
          <ac:spMkLst>
            <pc:docMk/>
            <pc:sldMk cId="4217168762" sldId="392"/>
            <ac:spMk id="5" creationId="{B0C83D1F-07E1-76F3-0345-D7ED8B42E7E3}"/>
          </ac:spMkLst>
        </pc:spChg>
        <pc:spChg chg="mod ord">
          <ac:chgData name="André Fischer" userId="9fc4f5de-eaf3-4d55-a963-50abf04d0fac" providerId="ADAL" clId="{DEEE5EE1-BFF6-B142-8606-92FE4AF23195}" dt="2024-03-05T11:12:09.573" v="90" actId="700"/>
          <ac:spMkLst>
            <pc:docMk/>
            <pc:sldMk cId="4217168762" sldId="392"/>
            <ac:spMk id="6" creationId="{41AFD477-E1D2-80FA-FD07-1F04B74EE9E0}"/>
          </ac:spMkLst>
        </pc:spChg>
      </pc:sldChg>
      <pc:sldChg chg="delSp modSp mod modClrScheme chgLayout">
        <pc:chgData name="André Fischer" userId="9fc4f5de-eaf3-4d55-a963-50abf04d0fac" providerId="ADAL" clId="{DEEE5EE1-BFF6-B142-8606-92FE4AF23195}" dt="2024-03-05T11:12:23.504" v="94" actId="700"/>
        <pc:sldMkLst>
          <pc:docMk/>
          <pc:sldMk cId="1923593194" sldId="394"/>
        </pc:sldMkLst>
        <pc:spChg chg="mod ord">
          <ac:chgData name="André Fischer" userId="9fc4f5de-eaf3-4d55-a963-50abf04d0fac" providerId="ADAL" clId="{DEEE5EE1-BFF6-B142-8606-92FE4AF23195}" dt="2024-03-05T11:12:23.504" v="94" actId="700"/>
          <ac:spMkLst>
            <pc:docMk/>
            <pc:sldMk cId="1923593194" sldId="394"/>
            <ac:spMk id="2" creationId="{E46C42C5-AB2D-47A9-D4F4-9E09C0AAD0AB}"/>
          </ac:spMkLst>
        </pc:spChg>
        <pc:spChg chg="mod ord">
          <ac:chgData name="André Fischer" userId="9fc4f5de-eaf3-4d55-a963-50abf04d0fac" providerId="ADAL" clId="{DEEE5EE1-BFF6-B142-8606-92FE4AF23195}" dt="2024-03-05T11:12:23.504" v="94" actId="700"/>
          <ac:spMkLst>
            <pc:docMk/>
            <pc:sldMk cId="1923593194" sldId="394"/>
            <ac:spMk id="3" creationId="{0E17B0D9-ABBB-B2CC-6949-ADD8E7CA5FCD}"/>
          </ac:spMkLst>
        </pc:spChg>
        <pc:spChg chg="mod ord">
          <ac:chgData name="André Fischer" userId="9fc4f5de-eaf3-4d55-a963-50abf04d0fac" providerId="ADAL" clId="{DEEE5EE1-BFF6-B142-8606-92FE4AF23195}" dt="2024-03-05T11:12:23.504" v="94" actId="700"/>
          <ac:spMkLst>
            <pc:docMk/>
            <pc:sldMk cId="1923593194" sldId="394"/>
            <ac:spMk id="4" creationId="{4B51EE75-E100-6A45-8D0A-BA9F42DD1E4C}"/>
          </ac:spMkLst>
        </pc:spChg>
        <pc:spChg chg="del mod">
          <ac:chgData name="André Fischer" userId="9fc4f5de-eaf3-4d55-a963-50abf04d0fac" providerId="ADAL" clId="{DEEE5EE1-BFF6-B142-8606-92FE4AF23195}" dt="2024-03-05T11:12:23.504" v="94" actId="700"/>
          <ac:spMkLst>
            <pc:docMk/>
            <pc:sldMk cId="1923593194" sldId="394"/>
            <ac:spMk id="5" creationId="{D02C2F57-A1BB-46DA-9E9D-5115D6FCFFA9}"/>
          </ac:spMkLst>
        </pc:spChg>
        <pc:spChg chg="mod ord">
          <ac:chgData name="André Fischer" userId="9fc4f5de-eaf3-4d55-a963-50abf04d0fac" providerId="ADAL" clId="{DEEE5EE1-BFF6-B142-8606-92FE4AF23195}" dt="2024-03-05T11:12:23.504" v="94" actId="700"/>
          <ac:spMkLst>
            <pc:docMk/>
            <pc:sldMk cId="1923593194" sldId="394"/>
            <ac:spMk id="6" creationId="{A620CAC7-78D6-9AE7-C834-A3F0581E039A}"/>
          </ac:spMkLst>
        </pc:spChg>
      </pc:sldChg>
      <pc:sldChg chg="delSp modSp mod chgLayout">
        <pc:chgData name="André Fischer" userId="9fc4f5de-eaf3-4d55-a963-50abf04d0fac" providerId="ADAL" clId="{DEEE5EE1-BFF6-B142-8606-92FE4AF23195}" dt="2024-03-05T11:13:00.442" v="108" actId="27636"/>
        <pc:sldMkLst>
          <pc:docMk/>
          <pc:sldMk cId="3257101786" sldId="395"/>
        </pc:sldMkLst>
        <pc:spChg chg="mod ord">
          <ac:chgData name="André Fischer" userId="9fc4f5de-eaf3-4d55-a963-50abf04d0fac" providerId="ADAL" clId="{DEEE5EE1-BFF6-B142-8606-92FE4AF23195}" dt="2024-03-05T11:13:00.434" v="107" actId="700"/>
          <ac:spMkLst>
            <pc:docMk/>
            <pc:sldMk cId="3257101786" sldId="395"/>
            <ac:spMk id="2" creationId="{B86C257C-3326-B1EA-8715-A66D51DE8424}"/>
          </ac:spMkLst>
        </pc:spChg>
        <pc:spChg chg="mod ord">
          <ac:chgData name="André Fischer" userId="9fc4f5de-eaf3-4d55-a963-50abf04d0fac" providerId="ADAL" clId="{DEEE5EE1-BFF6-B142-8606-92FE4AF23195}" dt="2024-03-05T11:13:00.434" v="107" actId="700"/>
          <ac:spMkLst>
            <pc:docMk/>
            <pc:sldMk cId="3257101786" sldId="395"/>
            <ac:spMk id="3" creationId="{B1E3FC41-E158-2818-654E-3B1E0BBA80E9}"/>
          </ac:spMkLst>
        </pc:spChg>
        <pc:spChg chg="mod ord">
          <ac:chgData name="André Fischer" userId="9fc4f5de-eaf3-4d55-a963-50abf04d0fac" providerId="ADAL" clId="{DEEE5EE1-BFF6-B142-8606-92FE4AF23195}" dt="2024-03-05T11:13:00.442" v="108" actId="27636"/>
          <ac:spMkLst>
            <pc:docMk/>
            <pc:sldMk cId="3257101786" sldId="395"/>
            <ac:spMk id="4" creationId="{59363BF5-DE2D-9133-F6DC-F5A7EE79FAC1}"/>
          </ac:spMkLst>
        </pc:spChg>
        <pc:spChg chg="del mod">
          <ac:chgData name="André Fischer" userId="9fc4f5de-eaf3-4d55-a963-50abf04d0fac" providerId="ADAL" clId="{DEEE5EE1-BFF6-B142-8606-92FE4AF23195}" dt="2024-03-05T11:13:00.434" v="107" actId="700"/>
          <ac:spMkLst>
            <pc:docMk/>
            <pc:sldMk cId="3257101786" sldId="395"/>
            <ac:spMk id="5" creationId="{D0319F49-7BD4-7B8B-A204-9D3A0E5230A9}"/>
          </ac:spMkLst>
        </pc:spChg>
        <pc:spChg chg="mod ord">
          <ac:chgData name="André Fischer" userId="9fc4f5de-eaf3-4d55-a963-50abf04d0fac" providerId="ADAL" clId="{DEEE5EE1-BFF6-B142-8606-92FE4AF23195}" dt="2024-03-05T11:13:00.434" v="107" actId="700"/>
          <ac:spMkLst>
            <pc:docMk/>
            <pc:sldMk cId="3257101786" sldId="395"/>
            <ac:spMk id="6" creationId="{D5999185-D3F4-35B1-2287-C6DDF4856E06}"/>
          </ac:spMkLst>
        </pc:spChg>
      </pc:sldChg>
      <pc:sldChg chg="delSp modSp mod modClrScheme chgLayout">
        <pc:chgData name="André Fischer" userId="9fc4f5de-eaf3-4d55-a963-50abf04d0fac" providerId="ADAL" clId="{DEEE5EE1-BFF6-B142-8606-92FE4AF23195}" dt="2024-03-05T11:13:08.434" v="111" actId="27636"/>
        <pc:sldMkLst>
          <pc:docMk/>
          <pc:sldMk cId="2658064415" sldId="397"/>
        </pc:sldMkLst>
        <pc:spChg chg="mod ord">
          <ac:chgData name="André Fischer" userId="9fc4f5de-eaf3-4d55-a963-50abf04d0fac" providerId="ADAL" clId="{DEEE5EE1-BFF6-B142-8606-92FE4AF23195}" dt="2024-03-05T11:13:08.405" v="110" actId="700"/>
          <ac:spMkLst>
            <pc:docMk/>
            <pc:sldMk cId="2658064415" sldId="397"/>
            <ac:spMk id="2" creationId="{35EBE0DE-56F5-DF34-838D-4AA4FD588D81}"/>
          </ac:spMkLst>
        </pc:spChg>
        <pc:spChg chg="mod ord">
          <ac:chgData name="André Fischer" userId="9fc4f5de-eaf3-4d55-a963-50abf04d0fac" providerId="ADAL" clId="{DEEE5EE1-BFF6-B142-8606-92FE4AF23195}" dt="2024-03-05T11:13:08.405" v="110" actId="700"/>
          <ac:spMkLst>
            <pc:docMk/>
            <pc:sldMk cId="2658064415" sldId="397"/>
            <ac:spMk id="3" creationId="{D921A369-7EEC-C24C-B526-EC75186CF685}"/>
          </ac:spMkLst>
        </pc:spChg>
        <pc:spChg chg="mod ord">
          <ac:chgData name="André Fischer" userId="9fc4f5de-eaf3-4d55-a963-50abf04d0fac" providerId="ADAL" clId="{DEEE5EE1-BFF6-B142-8606-92FE4AF23195}" dt="2024-03-05T11:13:08.434" v="111" actId="27636"/>
          <ac:spMkLst>
            <pc:docMk/>
            <pc:sldMk cId="2658064415" sldId="397"/>
            <ac:spMk id="4" creationId="{A51B388D-EB81-D2E2-FEAF-DC963D7F0547}"/>
          </ac:spMkLst>
        </pc:spChg>
        <pc:spChg chg="del mod">
          <ac:chgData name="André Fischer" userId="9fc4f5de-eaf3-4d55-a963-50abf04d0fac" providerId="ADAL" clId="{DEEE5EE1-BFF6-B142-8606-92FE4AF23195}" dt="2024-03-05T11:13:08.405" v="110" actId="700"/>
          <ac:spMkLst>
            <pc:docMk/>
            <pc:sldMk cId="2658064415" sldId="397"/>
            <ac:spMk id="5" creationId="{2E326F10-4A2C-0C50-6565-6A74B696115D}"/>
          </ac:spMkLst>
        </pc:spChg>
        <pc:spChg chg="mod ord">
          <ac:chgData name="André Fischer" userId="9fc4f5de-eaf3-4d55-a963-50abf04d0fac" providerId="ADAL" clId="{DEEE5EE1-BFF6-B142-8606-92FE4AF23195}" dt="2024-03-05T11:13:08.405" v="110" actId="700"/>
          <ac:spMkLst>
            <pc:docMk/>
            <pc:sldMk cId="2658064415" sldId="397"/>
            <ac:spMk id="6" creationId="{8326C8A1-3E5A-3256-69EB-DE871FB6E860}"/>
          </ac:spMkLst>
        </pc:spChg>
      </pc:sldChg>
      <pc:sldChg chg="delSp modSp mod modClrScheme chgLayout">
        <pc:chgData name="André Fischer" userId="9fc4f5de-eaf3-4d55-a963-50abf04d0fac" providerId="ADAL" clId="{DEEE5EE1-BFF6-B142-8606-92FE4AF23195}" dt="2024-03-05T11:13:08.405" v="110" actId="700"/>
        <pc:sldMkLst>
          <pc:docMk/>
          <pc:sldMk cId="3265736924" sldId="398"/>
        </pc:sldMkLst>
        <pc:spChg chg="mod ord">
          <ac:chgData name="André Fischer" userId="9fc4f5de-eaf3-4d55-a963-50abf04d0fac" providerId="ADAL" clId="{DEEE5EE1-BFF6-B142-8606-92FE4AF23195}" dt="2024-03-05T11:13:08.405" v="110" actId="700"/>
          <ac:spMkLst>
            <pc:docMk/>
            <pc:sldMk cId="3265736924" sldId="398"/>
            <ac:spMk id="2" creationId="{8E839951-5666-5093-8B0E-83FA5EE175A9}"/>
          </ac:spMkLst>
        </pc:spChg>
        <pc:spChg chg="mod ord">
          <ac:chgData name="André Fischer" userId="9fc4f5de-eaf3-4d55-a963-50abf04d0fac" providerId="ADAL" clId="{DEEE5EE1-BFF6-B142-8606-92FE4AF23195}" dt="2024-03-05T11:13:08.405" v="110" actId="700"/>
          <ac:spMkLst>
            <pc:docMk/>
            <pc:sldMk cId="3265736924" sldId="398"/>
            <ac:spMk id="3" creationId="{367FADD2-E6A8-AE33-D20D-7D92794595F4}"/>
          </ac:spMkLst>
        </pc:spChg>
        <pc:spChg chg="mod ord">
          <ac:chgData name="André Fischer" userId="9fc4f5de-eaf3-4d55-a963-50abf04d0fac" providerId="ADAL" clId="{DEEE5EE1-BFF6-B142-8606-92FE4AF23195}" dt="2024-03-05T11:13:08.405" v="110" actId="700"/>
          <ac:spMkLst>
            <pc:docMk/>
            <pc:sldMk cId="3265736924" sldId="398"/>
            <ac:spMk id="4" creationId="{E3722E89-933D-4CC8-4F78-1110A4F8E454}"/>
          </ac:spMkLst>
        </pc:spChg>
        <pc:spChg chg="del mod">
          <ac:chgData name="André Fischer" userId="9fc4f5de-eaf3-4d55-a963-50abf04d0fac" providerId="ADAL" clId="{DEEE5EE1-BFF6-B142-8606-92FE4AF23195}" dt="2024-03-05T11:13:08.405" v="110" actId="700"/>
          <ac:spMkLst>
            <pc:docMk/>
            <pc:sldMk cId="3265736924" sldId="398"/>
            <ac:spMk id="5" creationId="{266A6FAC-C38B-8A42-5D39-A0A2B3C52662}"/>
          </ac:spMkLst>
        </pc:spChg>
        <pc:spChg chg="mod ord">
          <ac:chgData name="André Fischer" userId="9fc4f5de-eaf3-4d55-a963-50abf04d0fac" providerId="ADAL" clId="{DEEE5EE1-BFF6-B142-8606-92FE4AF23195}" dt="2024-03-05T11:13:08.405" v="110" actId="700"/>
          <ac:spMkLst>
            <pc:docMk/>
            <pc:sldMk cId="3265736924" sldId="398"/>
            <ac:spMk id="6" creationId="{744A1FD0-FC06-F0B2-8819-636BC40E2E34}"/>
          </ac:spMkLst>
        </pc:spChg>
      </pc:sldChg>
      <pc:sldChg chg="delSp modSp mod modClrScheme chgLayout">
        <pc:chgData name="André Fischer" userId="9fc4f5de-eaf3-4d55-a963-50abf04d0fac" providerId="ADAL" clId="{DEEE5EE1-BFF6-B142-8606-92FE4AF23195}" dt="2024-03-05T11:13:08.405" v="110" actId="700"/>
        <pc:sldMkLst>
          <pc:docMk/>
          <pc:sldMk cId="4186288352" sldId="399"/>
        </pc:sldMkLst>
        <pc:spChg chg="mod ord">
          <ac:chgData name="André Fischer" userId="9fc4f5de-eaf3-4d55-a963-50abf04d0fac" providerId="ADAL" clId="{DEEE5EE1-BFF6-B142-8606-92FE4AF23195}" dt="2024-03-05T11:13:08.405" v="110" actId="700"/>
          <ac:spMkLst>
            <pc:docMk/>
            <pc:sldMk cId="4186288352" sldId="399"/>
            <ac:spMk id="2" creationId="{8E839951-5666-5093-8B0E-83FA5EE175A9}"/>
          </ac:spMkLst>
        </pc:spChg>
        <pc:spChg chg="mod ord">
          <ac:chgData name="André Fischer" userId="9fc4f5de-eaf3-4d55-a963-50abf04d0fac" providerId="ADAL" clId="{DEEE5EE1-BFF6-B142-8606-92FE4AF23195}" dt="2024-03-05T11:13:08.405" v="110" actId="700"/>
          <ac:spMkLst>
            <pc:docMk/>
            <pc:sldMk cId="4186288352" sldId="399"/>
            <ac:spMk id="3" creationId="{367FADD2-E6A8-AE33-D20D-7D92794595F4}"/>
          </ac:spMkLst>
        </pc:spChg>
        <pc:spChg chg="mod ord">
          <ac:chgData name="André Fischer" userId="9fc4f5de-eaf3-4d55-a963-50abf04d0fac" providerId="ADAL" clId="{DEEE5EE1-BFF6-B142-8606-92FE4AF23195}" dt="2024-03-05T11:13:08.405" v="110" actId="700"/>
          <ac:spMkLst>
            <pc:docMk/>
            <pc:sldMk cId="4186288352" sldId="399"/>
            <ac:spMk id="4" creationId="{E3722E89-933D-4CC8-4F78-1110A4F8E454}"/>
          </ac:spMkLst>
        </pc:spChg>
        <pc:spChg chg="mod ord">
          <ac:chgData name="André Fischer" userId="9fc4f5de-eaf3-4d55-a963-50abf04d0fac" providerId="ADAL" clId="{DEEE5EE1-BFF6-B142-8606-92FE4AF23195}" dt="2024-03-05T11:13:08.405" v="110" actId="700"/>
          <ac:spMkLst>
            <pc:docMk/>
            <pc:sldMk cId="4186288352" sldId="399"/>
            <ac:spMk id="5" creationId="{862C9932-E196-3CF1-3FB6-89AA86AE69C9}"/>
          </ac:spMkLst>
        </pc:spChg>
        <pc:spChg chg="del mod">
          <ac:chgData name="André Fischer" userId="9fc4f5de-eaf3-4d55-a963-50abf04d0fac" providerId="ADAL" clId="{DEEE5EE1-BFF6-B142-8606-92FE4AF23195}" dt="2024-03-05T11:13:08.405" v="110" actId="700"/>
          <ac:spMkLst>
            <pc:docMk/>
            <pc:sldMk cId="4186288352" sldId="399"/>
            <ac:spMk id="6" creationId="{20A93F84-60EB-8B08-B82A-650C8B6E31A4}"/>
          </ac:spMkLst>
        </pc:spChg>
      </pc:sldChg>
      <pc:sldChg chg="delSp modSp mod modClrScheme chgLayout">
        <pc:chgData name="André Fischer" userId="9fc4f5de-eaf3-4d55-a963-50abf04d0fac" providerId="ADAL" clId="{DEEE5EE1-BFF6-B142-8606-92FE4AF23195}" dt="2024-03-05T11:13:13.449" v="112" actId="700"/>
        <pc:sldMkLst>
          <pc:docMk/>
          <pc:sldMk cId="289145209" sldId="400"/>
        </pc:sldMkLst>
        <pc:spChg chg="mod ord">
          <ac:chgData name="André Fischer" userId="9fc4f5de-eaf3-4d55-a963-50abf04d0fac" providerId="ADAL" clId="{DEEE5EE1-BFF6-B142-8606-92FE4AF23195}" dt="2024-03-05T11:13:13.449" v="112" actId="700"/>
          <ac:spMkLst>
            <pc:docMk/>
            <pc:sldMk cId="289145209" sldId="400"/>
            <ac:spMk id="2" creationId="{B41CB788-89DB-128C-9442-9435CFBA187F}"/>
          </ac:spMkLst>
        </pc:spChg>
        <pc:spChg chg="mod ord">
          <ac:chgData name="André Fischer" userId="9fc4f5de-eaf3-4d55-a963-50abf04d0fac" providerId="ADAL" clId="{DEEE5EE1-BFF6-B142-8606-92FE4AF23195}" dt="2024-03-05T11:13:13.449" v="112" actId="700"/>
          <ac:spMkLst>
            <pc:docMk/>
            <pc:sldMk cId="289145209" sldId="400"/>
            <ac:spMk id="3" creationId="{A354B772-3B45-A0F6-EE16-B5695EFCFC54}"/>
          </ac:spMkLst>
        </pc:spChg>
        <pc:spChg chg="mod ord">
          <ac:chgData name="André Fischer" userId="9fc4f5de-eaf3-4d55-a963-50abf04d0fac" providerId="ADAL" clId="{DEEE5EE1-BFF6-B142-8606-92FE4AF23195}" dt="2024-03-05T11:13:13.449" v="112" actId="700"/>
          <ac:spMkLst>
            <pc:docMk/>
            <pc:sldMk cId="289145209" sldId="400"/>
            <ac:spMk id="4" creationId="{261E40CB-14DA-FBE3-C0FF-4ADF5DF5D9DD}"/>
          </ac:spMkLst>
        </pc:spChg>
        <pc:spChg chg="mod ord">
          <ac:chgData name="André Fischer" userId="9fc4f5de-eaf3-4d55-a963-50abf04d0fac" providerId="ADAL" clId="{DEEE5EE1-BFF6-B142-8606-92FE4AF23195}" dt="2024-03-05T11:13:13.449" v="112" actId="700"/>
          <ac:spMkLst>
            <pc:docMk/>
            <pc:sldMk cId="289145209" sldId="400"/>
            <ac:spMk id="5" creationId="{AE3FE15E-63CE-DCBB-735D-55085CFB5021}"/>
          </ac:spMkLst>
        </pc:spChg>
        <pc:spChg chg="del mod">
          <ac:chgData name="André Fischer" userId="9fc4f5de-eaf3-4d55-a963-50abf04d0fac" providerId="ADAL" clId="{DEEE5EE1-BFF6-B142-8606-92FE4AF23195}" dt="2024-03-05T11:13:13.449" v="112" actId="700"/>
          <ac:spMkLst>
            <pc:docMk/>
            <pc:sldMk cId="289145209" sldId="400"/>
            <ac:spMk id="12" creationId="{95D54AE5-0F1A-9EE0-8480-BF0249C8CC19}"/>
          </ac:spMkLst>
        </pc:spChg>
        <pc:picChg chg="mod ord">
          <ac:chgData name="André Fischer" userId="9fc4f5de-eaf3-4d55-a963-50abf04d0fac" providerId="ADAL" clId="{DEEE5EE1-BFF6-B142-8606-92FE4AF23195}" dt="2024-03-05T11:13:13.449" v="112" actId="700"/>
          <ac:picMkLst>
            <pc:docMk/>
            <pc:sldMk cId="289145209" sldId="400"/>
            <ac:picMk id="9" creationId="{F1353C9C-9FD6-5473-BC0A-3C0256C3735F}"/>
          </ac:picMkLst>
        </pc:picChg>
      </pc:sldChg>
      <pc:sldChg chg="addSp delSp modSp mod modClrScheme chgLayout">
        <pc:chgData name="André Fischer" userId="9fc4f5de-eaf3-4d55-a963-50abf04d0fac" providerId="ADAL" clId="{DEEE5EE1-BFF6-B142-8606-92FE4AF23195}" dt="2024-03-05T11:12:19.280" v="93" actId="700"/>
        <pc:sldMkLst>
          <pc:docMk/>
          <pc:sldMk cId="3862044210" sldId="401"/>
        </pc:sldMkLst>
        <pc:spChg chg="mod ord">
          <ac:chgData name="André Fischer" userId="9fc4f5de-eaf3-4d55-a963-50abf04d0fac" providerId="ADAL" clId="{DEEE5EE1-BFF6-B142-8606-92FE4AF23195}" dt="2024-03-05T11:12:19.280" v="93" actId="700"/>
          <ac:spMkLst>
            <pc:docMk/>
            <pc:sldMk cId="3862044210" sldId="401"/>
            <ac:spMk id="2" creationId="{95B870DF-6A67-8EA1-3AE0-FD6D2F80087C}"/>
          </ac:spMkLst>
        </pc:spChg>
        <pc:spChg chg="add del mod ord">
          <ac:chgData name="André Fischer" userId="9fc4f5de-eaf3-4d55-a963-50abf04d0fac" providerId="ADAL" clId="{DEEE5EE1-BFF6-B142-8606-92FE4AF23195}" dt="2024-03-05T11:12:19.280" v="93" actId="700"/>
          <ac:spMkLst>
            <pc:docMk/>
            <pc:sldMk cId="3862044210" sldId="401"/>
            <ac:spMk id="3" creationId="{4D891996-A92D-2462-3BE1-1548E56E0160}"/>
          </ac:spMkLst>
        </pc:spChg>
        <pc:spChg chg="add del mod ord">
          <ac:chgData name="André Fischer" userId="9fc4f5de-eaf3-4d55-a963-50abf04d0fac" providerId="ADAL" clId="{DEEE5EE1-BFF6-B142-8606-92FE4AF23195}" dt="2024-03-05T11:12:19.280" v="93" actId="700"/>
          <ac:spMkLst>
            <pc:docMk/>
            <pc:sldMk cId="3862044210" sldId="401"/>
            <ac:spMk id="4" creationId="{36CA3B23-B799-45D6-EC26-5870CC51D8EF}"/>
          </ac:spMkLst>
        </pc:spChg>
        <pc:spChg chg="mod ord">
          <ac:chgData name="André Fischer" userId="9fc4f5de-eaf3-4d55-a963-50abf04d0fac" providerId="ADAL" clId="{DEEE5EE1-BFF6-B142-8606-92FE4AF23195}" dt="2024-03-05T11:12:19.280" v="93" actId="700"/>
          <ac:spMkLst>
            <pc:docMk/>
            <pc:sldMk cId="3862044210" sldId="401"/>
            <ac:spMk id="5" creationId="{267A07CF-4DB3-F128-6C67-9643F34E8C02}"/>
          </ac:spMkLst>
        </pc:spChg>
        <pc:spChg chg="mod ord">
          <ac:chgData name="André Fischer" userId="9fc4f5de-eaf3-4d55-a963-50abf04d0fac" providerId="ADAL" clId="{DEEE5EE1-BFF6-B142-8606-92FE4AF23195}" dt="2024-03-05T11:12:19.280" v="93" actId="700"/>
          <ac:spMkLst>
            <pc:docMk/>
            <pc:sldMk cId="3862044210" sldId="401"/>
            <ac:spMk id="6" creationId="{23198FCA-9E1C-05C0-AA88-1B1E2DBD38BD}"/>
          </ac:spMkLst>
        </pc:spChg>
        <pc:spChg chg="del mod ord">
          <ac:chgData name="André Fischer" userId="9fc4f5de-eaf3-4d55-a963-50abf04d0fac" providerId="ADAL" clId="{DEEE5EE1-BFF6-B142-8606-92FE4AF23195}" dt="2024-03-05T11:12:14.525" v="92" actId="700"/>
          <ac:spMkLst>
            <pc:docMk/>
            <pc:sldMk cId="3862044210" sldId="401"/>
            <ac:spMk id="7" creationId="{9B396367-D3DB-42B4-E253-4179FA1D616F}"/>
          </ac:spMkLst>
        </pc:spChg>
        <pc:picChg chg="mod ord">
          <ac:chgData name="André Fischer" userId="9fc4f5de-eaf3-4d55-a963-50abf04d0fac" providerId="ADAL" clId="{DEEE5EE1-BFF6-B142-8606-92FE4AF23195}" dt="2024-03-05T11:12:19.280" v="93" actId="700"/>
          <ac:picMkLst>
            <pc:docMk/>
            <pc:sldMk cId="3862044210" sldId="401"/>
            <ac:picMk id="8" creationId="{D5F6482C-66C8-6D6E-063F-76CF1B10BEF3}"/>
          </ac:picMkLst>
        </pc:picChg>
        <pc:picChg chg="mod ord">
          <ac:chgData name="André Fischer" userId="9fc4f5de-eaf3-4d55-a963-50abf04d0fac" providerId="ADAL" clId="{DEEE5EE1-BFF6-B142-8606-92FE4AF23195}" dt="2024-03-05T11:12:19.280" v="93" actId="700"/>
          <ac:picMkLst>
            <pc:docMk/>
            <pc:sldMk cId="3862044210" sldId="401"/>
            <ac:picMk id="9" creationId="{4D2DEA48-B94B-EB5C-C061-7DB333FE47EE}"/>
          </ac:picMkLst>
        </pc:picChg>
      </pc:sldChg>
      <pc:sldChg chg="delSp modSp mod modClrScheme chgLayout">
        <pc:chgData name="André Fischer" userId="9fc4f5de-eaf3-4d55-a963-50abf04d0fac" providerId="ADAL" clId="{DEEE5EE1-BFF6-B142-8606-92FE4AF23195}" dt="2024-03-05T11:13:03.388" v="109" actId="700"/>
        <pc:sldMkLst>
          <pc:docMk/>
          <pc:sldMk cId="939791428" sldId="402"/>
        </pc:sldMkLst>
        <pc:spChg chg="mod ord">
          <ac:chgData name="André Fischer" userId="9fc4f5de-eaf3-4d55-a963-50abf04d0fac" providerId="ADAL" clId="{DEEE5EE1-BFF6-B142-8606-92FE4AF23195}" dt="2024-03-05T11:13:03.388" v="109" actId="700"/>
          <ac:spMkLst>
            <pc:docMk/>
            <pc:sldMk cId="939791428" sldId="402"/>
            <ac:spMk id="2" creationId="{C03DF480-16D1-B42B-DD12-37C03B2565A5}"/>
          </ac:spMkLst>
        </pc:spChg>
        <pc:spChg chg="mod ord">
          <ac:chgData name="André Fischer" userId="9fc4f5de-eaf3-4d55-a963-50abf04d0fac" providerId="ADAL" clId="{DEEE5EE1-BFF6-B142-8606-92FE4AF23195}" dt="2024-03-05T11:13:03.388" v="109" actId="700"/>
          <ac:spMkLst>
            <pc:docMk/>
            <pc:sldMk cId="939791428" sldId="402"/>
            <ac:spMk id="3" creationId="{DFD211A6-45F7-3F72-AB85-D3C3F221A816}"/>
          </ac:spMkLst>
        </pc:spChg>
        <pc:spChg chg="mod ord">
          <ac:chgData name="André Fischer" userId="9fc4f5de-eaf3-4d55-a963-50abf04d0fac" providerId="ADAL" clId="{DEEE5EE1-BFF6-B142-8606-92FE4AF23195}" dt="2024-03-05T11:13:03.388" v="109" actId="700"/>
          <ac:spMkLst>
            <pc:docMk/>
            <pc:sldMk cId="939791428" sldId="402"/>
            <ac:spMk id="5" creationId="{67837AB5-4FD5-E966-9EF2-163E4DA27D3C}"/>
          </ac:spMkLst>
        </pc:spChg>
        <pc:spChg chg="mod ord">
          <ac:chgData name="André Fischer" userId="9fc4f5de-eaf3-4d55-a963-50abf04d0fac" providerId="ADAL" clId="{DEEE5EE1-BFF6-B142-8606-92FE4AF23195}" dt="2024-03-05T11:13:03.388" v="109" actId="700"/>
          <ac:spMkLst>
            <pc:docMk/>
            <pc:sldMk cId="939791428" sldId="402"/>
            <ac:spMk id="6" creationId="{917EF4DD-3BD7-36B5-2C1E-22E6071970E4}"/>
          </ac:spMkLst>
        </pc:spChg>
        <pc:spChg chg="del mod">
          <ac:chgData name="André Fischer" userId="9fc4f5de-eaf3-4d55-a963-50abf04d0fac" providerId="ADAL" clId="{DEEE5EE1-BFF6-B142-8606-92FE4AF23195}" dt="2024-03-05T11:13:03.388" v="109" actId="700"/>
          <ac:spMkLst>
            <pc:docMk/>
            <pc:sldMk cId="939791428" sldId="402"/>
            <ac:spMk id="7" creationId="{40D5B0A3-16C8-4864-2AEC-BE6647B19EB2}"/>
          </ac:spMkLst>
        </pc:spChg>
        <pc:picChg chg="mod ord">
          <ac:chgData name="André Fischer" userId="9fc4f5de-eaf3-4d55-a963-50abf04d0fac" providerId="ADAL" clId="{DEEE5EE1-BFF6-B142-8606-92FE4AF23195}" dt="2024-03-05T11:13:03.388" v="109" actId="700"/>
          <ac:picMkLst>
            <pc:docMk/>
            <pc:sldMk cId="939791428" sldId="402"/>
            <ac:picMk id="8" creationId="{A26BF41E-0834-C6DC-3A6B-01B47E333DE0}"/>
          </ac:picMkLst>
        </pc:picChg>
      </pc:sldChg>
      <pc:sldChg chg="delSp modSp mod modClrScheme chgLayout">
        <pc:chgData name="André Fischer" userId="9fc4f5de-eaf3-4d55-a963-50abf04d0fac" providerId="ADAL" clId="{DEEE5EE1-BFF6-B142-8606-92FE4AF23195}" dt="2024-03-05T11:12:47.138" v="104" actId="27636"/>
        <pc:sldMkLst>
          <pc:docMk/>
          <pc:sldMk cId="4025826248" sldId="403"/>
        </pc:sldMkLst>
        <pc:spChg chg="mod ord">
          <ac:chgData name="André Fischer" userId="9fc4f5de-eaf3-4d55-a963-50abf04d0fac" providerId="ADAL" clId="{DEEE5EE1-BFF6-B142-8606-92FE4AF23195}" dt="2024-03-05T11:12:47.116" v="103" actId="700"/>
          <ac:spMkLst>
            <pc:docMk/>
            <pc:sldMk cId="4025826248" sldId="403"/>
            <ac:spMk id="2" creationId="{B7DE0439-89F9-A658-B059-B516289C1DA7}"/>
          </ac:spMkLst>
        </pc:spChg>
        <pc:spChg chg="mod ord">
          <ac:chgData name="André Fischer" userId="9fc4f5de-eaf3-4d55-a963-50abf04d0fac" providerId="ADAL" clId="{DEEE5EE1-BFF6-B142-8606-92FE4AF23195}" dt="2024-03-05T11:12:47.116" v="103" actId="700"/>
          <ac:spMkLst>
            <pc:docMk/>
            <pc:sldMk cId="4025826248" sldId="403"/>
            <ac:spMk id="5" creationId="{0E4C0216-D216-3FE2-F0C5-E0DC17C757A5}"/>
          </ac:spMkLst>
        </pc:spChg>
        <pc:spChg chg="mod ord">
          <ac:chgData name="André Fischer" userId="9fc4f5de-eaf3-4d55-a963-50abf04d0fac" providerId="ADAL" clId="{DEEE5EE1-BFF6-B142-8606-92FE4AF23195}" dt="2024-03-05T11:12:47.116" v="103" actId="700"/>
          <ac:spMkLst>
            <pc:docMk/>
            <pc:sldMk cId="4025826248" sldId="403"/>
            <ac:spMk id="6" creationId="{5DA67D2A-5E01-35CE-66B5-2E655B9E7201}"/>
          </ac:spMkLst>
        </pc:spChg>
        <pc:spChg chg="del mod">
          <ac:chgData name="André Fischer" userId="9fc4f5de-eaf3-4d55-a963-50abf04d0fac" providerId="ADAL" clId="{DEEE5EE1-BFF6-B142-8606-92FE4AF23195}" dt="2024-03-05T11:12:47.116" v="103" actId="700"/>
          <ac:spMkLst>
            <pc:docMk/>
            <pc:sldMk cId="4025826248" sldId="403"/>
            <ac:spMk id="7" creationId="{42513602-217F-8BE4-8903-7C20C971F100}"/>
          </ac:spMkLst>
        </pc:spChg>
        <pc:spChg chg="mod ord">
          <ac:chgData name="André Fischer" userId="9fc4f5de-eaf3-4d55-a963-50abf04d0fac" providerId="ADAL" clId="{DEEE5EE1-BFF6-B142-8606-92FE4AF23195}" dt="2024-03-05T11:12:47.138" v="104" actId="27636"/>
          <ac:spMkLst>
            <pc:docMk/>
            <pc:sldMk cId="4025826248" sldId="403"/>
            <ac:spMk id="13" creationId="{3FE2285B-0171-4238-4BE5-3E1781C2349D}"/>
          </ac:spMkLst>
        </pc:spChg>
        <pc:picChg chg="mod ord">
          <ac:chgData name="André Fischer" userId="9fc4f5de-eaf3-4d55-a963-50abf04d0fac" providerId="ADAL" clId="{DEEE5EE1-BFF6-B142-8606-92FE4AF23195}" dt="2024-03-05T11:12:47.116" v="103" actId="700"/>
          <ac:picMkLst>
            <pc:docMk/>
            <pc:sldMk cId="4025826248" sldId="403"/>
            <ac:picMk id="14" creationId="{783A5244-511A-DB5E-20D9-797B96F8E40F}"/>
          </ac:picMkLst>
        </pc:picChg>
      </pc:sldChg>
      <pc:sldMasterChg chg="modSldLayout">
        <pc:chgData name="André Fischer" userId="9fc4f5de-eaf3-4d55-a963-50abf04d0fac" providerId="ADAL" clId="{DEEE5EE1-BFF6-B142-8606-92FE4AF23195}" dt="2024-03-05T11:09:54.451" v="0"/>
        <pc:sldMasterMkLst>
          <pc:docMk/>
          <pc:sldMasterMk cId="862898596" sldId="2147483727"/>
        </pc:sldMasterMkLst>
        <pc:sldLayoutChg chg="delSp">
          <pc:chgData name="André Fischer" userId="9fc4f5de-eaf3-4d55-a963-50abf04d0fac" providerId="ADAL" clId="{DEEE5EE1-BFF6-B142-8606-92FE4AF23195}" dt="2024-03-05T11:09:54.451" v="0"/>
          <pc:sldLayoutMkLst>
            <pc:docMk/>
            <pc:sldMasterMk cId="862898596" sldId="2147483727"/>
            <pc:sldLayoutMk cId="2684059834" sldId="2147483764"/>
          </pc:sldLayoutMkLst>
          <pc:picChg chg="del">
            <ac:chgData name="André Fischer" userId="9fc4f5de-eaf3-4d55-a963-50abf04d0fac" providerId="ADAL" clId="{DEEE5EE1-BFF6-B142-8606-92FE4AF23195}" dt="2024-03-05T11:09:54.451" v="0"/>
            <ac:picMkLst>
              <pc:docMk/>
              <pc:sldMasterMk cId="862898596" sldId="2147483727"/>
              <pc:sldLayoutMk cId="2684059834" sldId="2147483764"/>
              <ac:picMk id="5" creationId="{3A6A1BF7-FA5E-A6C0-EC61-481DE4BD0E47}"/>
            </ac:picMkLst>
          </pc:picChg>
        </pc:sldLayoutChg>
        <pc:sldLayoutChg chg="delSp">
          <pc:chgData name="André Fischer" userId="9fc4f5de-eaf3-4d55-a963-50abf04d0fac" providerId="ADAL" clId="{DEEE5EE1-BFF6-B142-8606-92FE4AF23195}" dt="2024-03-05T11:09:54.451" v="0"/>
          <pc:sldLayoutMkLst>
            <pc:docMk/>
            <pc:sldMasterMk cId="862898596" sldId="2147483727"/>
            <pc:sldLayoutMk cId="3302091975" sldId="2147483765"/>
          </pc:sldLayoutMkLst>
          <pc:spChg chg="del">
            <ac:chgData name="André Fischer" userId="9fc4f5de-eaf3-4d55-a963-50abf04d0fac" providerId="ADAL" clId="{DEEE5EE1-BFF6-B142-8606-92FE4AF23195}" dt="2024-03-05T11:09:54.451" v="0"/>
            <ac:spMkLst>
              <pc:docMk/>
              <pc:sldMasterMk cId="862898596" sldId="2147483727"/>
              <pc:sldLayoutMk cId="3302091975" sldId="2147483765"/>
              <ac:spMk id="9" creationId="{5BF9DFD1-1A65-8AE3-BDA3-E9D8066068F4}"/>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26.03.24</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26.03.24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24071B-1E21-49AC-A8E1-A6A2B915F8F7}" type="slidenum">
              <a:rPr lang="de-DE" smtClean="0"/>
              <a:t>53</a:t>
            </a:fld>
            <a:endParaRPr lang="de-DE"/>
          </a:p>
        </p:txBody>
      </p:sp>
    </p:spTree>
    <p:extLst>
      <p:ext uri="{BB962C8B-B14F-4D97-AF65-F5344CB8AC3E}">
        <p14:creationId xmlns:p14="http://schemas.microsoft.com/office/powerpoint/2010/main" val="1959043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24071B-1E21-49AC-A8E1-A6A2B915F8F7}" type="slidenum">
              <a:rPr lang="de-DE" smtClean="0"/>
              <a:t>54</a:t>
            </a:fld>
            <a:endParaRPr lang="de-DE"/>
          </a:p>
        </p:txBody>
      </p:sp>
    </p:spTree>
    <p:extLst>
      <p:ext uri="{BB962C8B-B14F-4D97-AF65-F5344CB8AC3E}">
        <p14:creationId xmlns:p14="http://schemas.microsoft.com/office/powerpoint/2010/main" val="3961162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p:cNvPicPr>
          <p:nvPr userDrawn="1"/>
        </p:nvPicPr>
        <p:blipFill>
          <a:blip r:embed="rId2"/>
          <a:stretch>
            <a:fillRect/>
          </a:stretch>
        </p:blipFill>
        <p:spPr>
          <a:xfrm>
            <a:off x="5934875" y="2944800"/>
            <a:ext cx="1573200" cy="1573200"/>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7"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6"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4"/>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B2E512AC-18BE-5E45-B97B-196B62B19E30}"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41"/>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15.02.2024 Rev7</a:t>
            </a:r>
            <a:endParaRPr lang="en-US" dirty="0"/>
          </a:p>
        </p:txBody>
      </p:sp>
    </p:spTree>
    <p:extLst>
      <p:ext uri="{BB962C8B-B14F-4D97-AF65-F5344CB8AC3E}">
        <p14:creationId xmlns:p14="http://schemas.microsoft.com/office/powerpoint/2010/main" val="42239140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9699DA6C-A08D-B34D-A81B-800B5EBD4AD4}"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15.02.2024 Rev7</a:t>
            </a:r>
            <a:endParaRPr lang="en-US" dirty="0"/>
          </a:p>
        </p:txBody>
      </p:sp>
    </p:spTree>
    <p:extLst>
      <p:ext uri="{BB962C8B-B14F-4D97-AF65-F5344CB8AC3E}">
        <p14:creationId xmlns:p14="http://schemas.microsoft.com/office/powerpoint/2010/main" val="128509551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251789773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214265736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2322806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527929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567982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973049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690647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454361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D465B548-85C0-8946-819E-5281940281CA}"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15.02.2024 Rev7</a:t>
            </a:r>
            <a:endParaRPr lang="en-US" dirty="0"/>
          </a:p>
        </p:txBody>
      </p:sp>
    </p:spTree>
    <p:extLst>
      <p:ext uri="{BB962C8B-B14F-4D97-AF65-F5344CB8AC3E}">
        <p14:creationId xmlns:p14="http://schemas.microsoft.com/office/powerpoint/2010/main" val="351011096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1" y="-854764"/>
            <a:ext cx="12341331" cy="8416028"/>
          </a:xfrm>
          <a:prstGeom prst="rect">
            <a:avLst/>
          </a:prstGeom>
        </p:spPr>
      </p:pic>
    </p:spTree>
    <p:extLst>
      <p:ext uri="{BB962C8B-B14F-4D97-AF65-F5344CB8AC3E}">
        <p14:creationId xmlns:p14="http://schemas.microsoft.com/office/powerpoint/2010/main" val="429336061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166172202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309112673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410445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717481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600932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190171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603350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675729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BD491A74-5D79-FA4C-832F-73053AC52F58}"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15.02.2024 Rev7</a:t>
            </a:r>
            <a:endParaRPr lang="en-US" dirty="0"/>
          </a:p>
        </p:txBody>
      </p:sp>
    </p:spTree>
    <p:extLst>
      <p:ext uri="{BB962C8B-B14F-4D97-AF65-F5344CB8AC3E}">
        <p14:creationId xmlns:p14="http://schemas.microsoft.com/office/powerpoint/2010/main" val="768667533"/>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417029089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3"/>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4"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154198617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233054338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2406516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273825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436443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486324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5285386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460205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Chapter slide I">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A7BA3-71F1-54BC-6DFE-F8B0E9781D91}"/>
              </a:ext>
            </a:extLst>
          </p:cNvPr>
          <p:cNvSpPr>
            <a:spLocks noGrp="1"/>
          </p:cNvSpPr>
          <p:nvPr>
            <p:ph type="ctrTitle" hasCustomPrompt="1"/>
          </p:nvPr>
        </p:nvSpPr>
        <p:spPr>
          <a:xfrm>
            <a:off x="595406" y="2106379"/>
            <a:ext cx="12305063" cy="1230442"/>
          </a:xfrm>
        </p:spPr>
        <p:txBody>
          <a:bodyPr anchor="b" anchorCtr="0"/>
          <a:lstStyle>
            <a:lvl1pPr algn="l">
              <a:defRPr sz="6615">
                <a:solidFill>
                  <a:schemeClr val="bg1"/>
                </a:solidFill>
              </a:defRPr>
            </a:lvl1pPr>
          </a:lstStyle>
          <a:p>
            <a:r>
              <a:rPr lang="de-DE" dirty="0"/>
              <a:t>Kapitelfolie</a:t>
            </a:r>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hasCustomPrompt="1"/>
          </p:nvPr>
        </p:nvSpPr>
        <p:spPr>
          <a:xfrm>
            <a:off x="595406" y="3443025"/>
            <a:ext cx="12305063" cy="555683"/>
          </a:xfrm>
        </p:spPr>
        <p:txBody>
          <a:bodyPr anchor="t" anchorCtr="0">
            <a:normAutofit/>
          </a:bodyPr>
          <a:lstStyle>
            <a:lvl1pPr marL="0" indent="0" algn="l">
              <a:buNone/>
              <a:defRPr sz="2646" b="0" baseline="0">
                <a:solidFill>
                  <a:schemeClr val="bg1"/>
                </a:solidFill>
                <a:latin typeface="+mj-lt"/>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de-DE" dirty="0"/>
              <a:t>Untertitel Kapitelfolie</a:t>
            </a:r>
          </a:p>
        </p:txBody>
      </p:sp>
      <p:sp>
        <p:nvSpPr>
          <p:cNvPr id="10" name="Fußzeilenplatzhalter 4">
            <a:extLst>
              <a:ext uri="{FF2B5EF4-FFF2-40B4-BE49-F238E27FC236}">
                <a16:creationId xmlns:a16="http://schemas.microsoft.com/office/drawing/2014/main" id="{83BD8810-01C9-757F-53A2-34985C6C58CE}"/>
              </a:ext>
            </a:extLst>
          </p:cNvPr>
          <p:cNvSpPr>
            <a:spLocks noGrp="1"/>
          </p:cNvSpPr>
          <p:nvPr>
            <p:ph type="ftr" sz="quarter" idx="11"/>
          </p:nvPr>
        </p:nvSpPr>
        <p:spPr>
          <a:xfrm>
            <a:off x="1043734" y="7008171"/>
            <a:ext cx="7937716" cy="198458"/>
          </a:xfrm>
        </p:spPr>
        <p:txBody>
          <a:bodyPr/>
          <a:lstStyle>
            <a:lvl1pPr>
              <a:defRPr>
                <a:solidFill>
                  <a:schemeClr val="bg1"/>
                </a:solidFill>
                <a:latin typeface="+mn-lt"/>
              </a:defRPr>
            </a:lvl1pPr>
          </a:lstStyle>
          <a:p>
            <a:r>
              <a:rPr lang="en-US"/>
              <a:t>R.O.E. GmbH | Stand: 15.02.2024 Rev7</a:t>
            </a:r>
            <a:endParaRPr lang="de-DE" dirty="0"/>
          </a:p>
        </p:txBody>
      </p:sp>
      <p:sp>
        <p:nvSpPr>
          <p:cNvPr id="11" name="Foliennummernplatzhalter 5">
            <a:extLst>
              <a:ext uri="{FF2B5EF4-FFF2-40B4-BE49-F238E27FC236}">
                <a16:creationId xmlns:a16="http://schemas.microsoft.com/office/drawing/2014/main" id="{2CC6FA0C-FBCC-AFD1-FE2C-4AC344FC62F0}"/>
              </a:ext>
            </a:extLst>
          </p:cNvPr>
          <p:cNvSpPr>
            <a:spLocks noGrp="1"/>
          </p:cNvSpPr>
          <p:nvPr>
            <p:ph type="sldNum" sz="quarter" idx="12"/>
          </p:nvPr>
        </p:nvSpPr>
        <p:spPr>
          <a:xfrm>
            <a:off x="595406" y="7008171"/>
            <a:ext cx="396938" cy="198458"/>
          </a:xfrm>
        </p:spPr>
        <p:txBody>
          <a:bodyPr/>
          <a:lstStyle>
            <a:lvl1pPr>
              <a:defRPr>
                <a:solidFill>
                  <a:schemeClr val="bg1"/>
                </a:solidFill>
                <a:latin typeface="+mn-lt"/>
              </a:defRPr>
            </a:lvl1pPr>
          </a:lstStyle>
          <a:p>
            <a:fld id="{1F8F6C9E-DFB0-47BA-A580-000504CFD3E5}" type="slidenum">
              <a:rPr lang="de-DE" smtClean="0"/>
              <a:pPr/>
              <a:t>‹Nr.›</a:t>
            </a:fld>
            <a:endParaRPr lang="de-DE" dirty="0"/>
          </a:p>
        </p:txBody>
      </p:sp>
      <p:sp>
        <p:nvSpPr>
          <p:cNvPr id="6" name="Textplatzhalter 5">
            <a:extLst>
              <a:ext uri="{FF2B5EF4-FFF2-40B4-BE49-F238E27FC236}">
                <a16:creationId xmlns:a16="http://schemas.microsoft.com/office/drawing/2014/main" id="{842662E9-9B58-5FAF-EEF3-B2BEE8388607}"/>
              </a:ext>
            </a:extLst>
          </p:cNvPr>
          <p:cNvSpPr>
            <a:spLocks noGrp="1"/>
          </p:cNvSpPr>
          <p:nvPr>
            <p:ph type="body" sz="quarter" idx="13" hasCustomPrompt="1"/>
          </p:nvPr>
        </p:nvSpPr>
        <p:spPr>
          <a:xfrm>
            <a:off x="595406" y="4487880"/>
            <a:ext cx="6126069" cy="1858404"/>
          </a:xfrm>
        </p:spPr>
        <p:txBody>
          <a:bodyPr/>
          <a:lstStyle>
            <a:lvl1pPr marL="315039" indent="-315039">
              <a:buFont typeface="Wingdings" panose="05000000000000000000" pitchFamily="2" charset="2"/>
              <a:buChar char="§"/>
              <a:defRPr>
                <a:solidFill>
                  <a:schemeClr val="bg1"/>
                </a:solidFill>
                <a:latin typeface="+mn-lt"/>
              </a:defRPr>
            </a:lvl1pPr>
            <a:lvl2pPr marL="315039" indent="-315039">
              <a:buClr>
                <a:schemeClr val="bg1"/>
              </a:buClr>
              <a:buFont typeface="Wingdings" panose="05000000000000000000" pitchFamily="2" charset="2"/>
              <a:buChar char="§"/>
              <a:defRPr sz="1985">
                <a:solidFill>
                  <a:schemeClr val="bg1"/>
                </a:solidFill>
                <a:latin typeface="+mn-lt"/>
              </a:defRPr>
            </a:lvl2pPr>
            <a:lvl3pPr marL="297675" indent="-297675">
              <a:buFont typeface="Wingdings" panose="05000000000000000000" pitchFamily="2" charset="2"/>
              <a:buChar char="§"/>
              <a:defRPr>
                <a:solidFill>
                  <a:schemeClr val="bg1"/>
                </a:solidFill>
                <a:latin typeface="+mn-lt"/>
              </a:defRPr>
            </a:lvl3pPr>
            <a:lvl4pPr marL="297675" indent="-297675">
              <a:buFont typeface="Wingdings" panose="05000000000000000000" pitchFamily="2" charset="2"/>
              <a:buChar char="§"/>
              <a:defRPr>
                <a:solidFill>
                  <a:schemeClr val="bg1"/>
                </a:solidFill>
                <a:latin typeface="+mn-lt"/>
              </a:defRPr>
            </a:lvl4pPr>
            <a:lvl5pPr marL="297675" indent="-297675">
              <a:buClr>
                <a:schemeClr val="bg1"/>
              </a:buClr>
              <a:buFont typeface="Wingdings" panose="05000000000000000000" pitchFamily="2" charset="2"/>
              <a:buChar char="§"/>
              <a:defRPr>
                <a:solidFill>
                  <a:schemeClr val="bg1"/>
                </a:solidFill>
                <a:latin typeface="+mn-lt"/>
              </a:defRPr>
            </a:lvl5pPr>
            <a:lvl6pPr marL="1190838" indent="0">
              <a:buFont typeface="Symbol" panose="05050102010706020507" pitchFamily="18" charset="2"/>
              <a:buNone/>
              <a:defRPr/>
            </a:lvl6pPr>
          </a:lstStyle>
          <a:p>
            <a:pPr lvl="0"/>
            <a:r>
              <a:rPr lang="de-DE" dirty="0"/>
              <a:t>Inhalt</a:t>
            </a:r>
          </a:p>
          <a:p>
            <a:pPr lvl="1"/>
            <a:r>
              <a:rPr lang="de-DE" dirty="0"/>
              <a:t>Inhalt</a:t>
            </a:r>
          </a:p>
          <a:p>
            <a:pPr lvl="1"/>
            <a:r>
              <a:rPr lang="de-DE" dirty="0"/>
              <a:t>Inhalt</a:t>
            </a:r>
          </a:p>
          <a:p>
            <a:pPr lvl="1"/>
            <a:r>
              <a:rPr lang="de-DE" dirty="0"/>
              <a:t>Inhalt</a:t>
            </a:r>
          </a:p>
        </p:txBody>
      </p:sp>
      <p:pic>
        <p:nvPicPr>
          <p:cNvPr id="4" name="Grafik 3" descr="Ein Bild, das Text, ClipArt enthält.&#10;&#10;Automatisch generierte Beschreibung">
            <a:extLst>
              <a:ext uri="{FF2B5EF4-FFF2-40B4-BE49-F238E27FC236}">
                <a16:creationId xmlns:a16="http://schemas.microsoft.com/office/drawing/2014/main" id="{AD8251F5-8AE7-2AB8-76B8-D8599B84EF0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52137" y="6992848"/>
            <a:ext cx="1248333" cy="189932"/>
          </a:xfrm>
          <a:prstGeom prst="rect">
            <a:avLst/>
          </a:prstGeom>
        </p:spPr>
      </p:pic>
    </p:spTree>
    <p:extLst>
      <p:ext uri="{BB962C8B-B14F-4D97-AF65-F5344CB8AC3E}">
        <p14:creationId xmlns:p14="http://schemas.microsoft.com/office/powerpoint/2010/main" val="2684059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sp>
        <p:nvSpPr>
          <p:cNvPr id="4" name="Textplatzhalter 2">
            <a:extLst>
              <a:ext uri="{FF2B5EF4-FFF2-40B4-BE49-F238E27FC236}">
                <a16:creationId xmlns:a16="http://schemas.microsoft.com/office/drawing/2014/main" id="{12E97DB9-FE20-B9C6-EF71-64F50BECBD0A}"/>
              </a:ext>
            </a:extLst>
          </p:cNvPr>
          <p:cNvSpPr>
            <a:spLocks noGrp="1"/>
          </p:cNvSpPr>
          <p:nvPr>
            <p:ph type="body" idx="14"/>
          </p:nvPr>
        </p:nvSpPr>
        <p:spPr>
          <a:xfrm>
            <a:off x="1768363" y="3334659"/>
            <a:ext cx="9529483" cy="2033986"/>
          </a:xfrm>
        </p:spPr>
        <p:txBody>
          <a:bodyPr lIns="90000" anchor="t"/>
          <a:lstStyle>
            <a:lvl1pPr marL="0" indent="0">
              <a:buNone/>
              <a:defRPr sz="2000">
                <a:solidFill>
                  <a:schemeClr val="tx2"/>
                </a:solidFill>
              </a:defRPr>
            </a:lvl1pPr>
            <a:lvl2pPr>
              <a:buNone/>
              <a:defRPr sz="1842">
                <a:solidFill>
                  <a:schemeClr val="tx1">
                    <a:tint val="75000"/>
                  </a:schemeClr>
                </a:solidFill>
              </a:defRPr>
            </a:lvl2pPr>
            <a:lvl3pPr>
              <a:buNone/>
              <a:defRPr sz="1579">
                <a:solidFill>
                  <a:schemeClr val="tx1">
                    <a:tint val="75000"/>
                  </a:schemeClr>
                </a:solidFill>
              </a:defRPr>
            </a:lvl3pPr>
            <a:lvl4pPr>
              <a:buNone/>
              <a:defRPr sz="1403">
                <a:solidFill>
                  <a:schemeClr val="tx1">
                    <a:tint val="75000"/>
                  </a:schemeClr>
                </a:solidFill>
              </a:defRPr>
            </a:lvl4pPr>
            <a:lvl5pPr>
              <a:buNone/>
              <a:defRPr sz="1403">
                <a:solidFill>
                  <a:schemeClr val="tx1">
                    <a:tint val="75000"/>
                  </a:schemeClr>
                </a:solidFill>
              </a:defRPr>
            </a:lvl5pPr>
          </a:lstStyle>
          <a:p>
            <a:pPr lvl="0" eaLnBrk="1" latinLnBrk="0" hangingPunct="1"/>
            <a:r>
              <a:rPr kumimoji="0" lang="de-DE"/>
              <a:t>Mastertextformat bearbeiten</a:t>
            </a:r>
          </a:p>
        </p:txBody>
      </p:sp>
      <p:sp>
        <p:nvSpPr>
          <p:cNvPr id="10" name="Datumsplatzhalter 11">
            <a:extLst>
              <a:ext uri="{FF2B5EF4-FFF2-40B4-BE49-F238E27FC236}">
                <a16:creationId xmlns:a16="http://schemas.microsoft.com/office/drawing/2014/main" id="{8026EC22-F867-9EC2-F630-9F20D7639864}"/>
              </a:ext>
            </a:extLst>
          </p:cNvPr>
          <p:cNvSpPr>
            <a:spLocks noGrp="1"/>
          </p:cNvSpPr>
          <p:nvPr>
            <p:ph type="dt" sz="half" idx="10"/>
          </p:nvPr>
        </p:nvSpPr>
        <p:spPr>
          <a:xfrm>
            <a:off x="7859372" y="7595615"/>
            <a:ext cx="3438473" cy="443849"/>
          </a:xfrm>
          <a:prstGeom prst="rect">
            <a:avLst/>
          </a:prstGeom>
        </p:spPr>
        <p:txBody>
          <a:bodyPr/>
          <a:lstStyle/>
          <a:p>
            <a:pPr eaLnBrk="1" latinLnBrk="0" hangingPunct="1"/>
            <a:fld id="{129F8338-C051-B940-8642-09939D91271B}" type="datetime1">
              <a:rPr lang="de-DE" smtClean="0"/>
              <a:t>26.03.24</a:t>
            </a:fld>
            <a:endParaRPr lang="en-US"/>
          </a:p>
        </p:txBody>
      </p:sp>
      <p:sp>
        <p:nvSpPr>
          <p:cNvPr id="11" name="Titel 1">
            <a:extLst>
              <a:ext uri="{FF2B5EF4-FFF2-40B4-BE49-F238E27FC236}">
                <a16:creationId xmlns:a16="http://schemas.microsoft.com/office/drawing/2014/main" id="{B9A35DD3-085F-52B7-69FF-7DA22571F87C}"/>
              </a:ext>
            </a:extLst>
          </p:cNvPr>
          <p:cNvSpPr>
            <a:spLocks noGrp="1"/>
          </p:cNvSpPr>
          <p:nvPr>
            <p:ph type="title"/>
          </p:nvPr>
        </p:nvSpPr>
        <p:spPr>
          <a:xfrm>
            <a:off x="1768360" y="1945217"/>
            <a:ext cx="11542151" cy="1204181"/>
          </a:xfrm>
        </p:spPr>
        <p:txBody>
          <a:bodyPr lIns="90000" anchor="ctr" anchorCtr="0">
            <a:normAutofit/>
          </a:bodyPr>
          <a:lstStyle>
            <a:lvl1pPr algn="l">
              <a:buNone/>
              <a:defRPr sz="3199" b="0" cap="none">
                <a:solidFill>
                  <a:srgbClr val="FFFFFF"/>
                </a:solidFill>
              </a:defRPr>
            </a:lvl1pPr>
          </a:lstStyle>
          <a:p>
            <a:r>
              <a:rPr kumimoji="0" lang="de-DE"/>
              <a:t>Mastertitelformat bearbeiten</a:t>
            </a:r>
            <a:endParaRPr kumimoji="0" lang="en-US" dirty="0"/>
          </a:p>
        </p:txBody>
      </p:sp>
      <p:sp>
        <p:nvSpPr>
          <p:cNvPr id="2" name="Fußzeilenplatzhalter 4">
            <a:extLst>
              <a:ext uri="{FF2B5EF4-FFF2-40B4-BE49-F238E27FC236}">
                <a16:creationId xmlns:a16="http://schemas.microsoft.com/office/drawing/2014/main" id="{1A037DF3-61A6-1CCF-38B5-7E72CBCDB1FE}"/>
              </a:ext>
            </a:extLst>
          </p:cNvPr>
          <p:cNvSpPr>
            <a:spLocks noGrp="1"/>
          </p:cNvSpPr>
          <p:nvPr>
            <p:ph type="ftr" sz="quarter" idx="11"/>
          </p:nvPr>
        </p:nvSpPr>
        <p:spPr>
          <a:xfrm>
            <a:off x="1043734" y="7008171"/>
            <a:ext cx="7937716" cy="198458"/>
          </a:xfrm>
        </p:spPr>
        <p:txBody>
          <a:bodyPr/>
          <a:lstStyle/>
          <a:p>
            <a:r>
              <a:rPr lang="en-US"/>
              <a:t>R.O.E. GmbH | Stand: 15.02.2024 Rev7</a:t>
            </a:r>
            <a:endParaRPr lang="de-DE" dirty="0"/>
          </a:p>
        </p:txBody>
      </p:sp>
      <p:sp>
        <p:nvSpPr>
          <p:cNvPr id="3" name="Foliennummernplatzhalter 5">
            <a:extLst>
              <a:ext uri="{FF2B5EF4-FFF2-40B4-BE49-F238E27FC236}">
                <a16:creationId xmlns:a16="http://schemas.microsoft.com/office/drawing/2014/main" id="{691D5D9D-764B-43AF-20ED-9306190AA24B}"/>
              </a:ext>
            </a:extLst>
          </p:cNvPr>
          <p:cNvSpPr>
            <a:spLocks noGrp="1"/>
          </p:cNvSpPr>
          <p:nvPr>
            <p:ph type="sldNum" sz="quarter" idx="12"/>
          </p:nvPr>
        </p:nvSpPr>
        <p:spPr>
          <a:xfrm>
            <a:off x="595406" y="7008171"/>
            <a:ext cx="396938" cy="198458"/>
          </a:xfrm>
        </p:spPr>
        <p:txBody>
          <a:bodyPr/>
          <a:lstStyle/>
          <a:p>
            <a:fld id="{1F8F6C9E-DFB0-47BA-A580-000504CFD3E5}" type="slidenum">
              <a:rPr lang="de-DE" smtClean="0"/>
              <a:t>‹Nr.›</a:t>
            </a:fld>
            <a:endParaRPr lang="de-DE" dirty="0"/>
          </a:p>
        </p:txBody>
      </p:sp>
      <p:sp>
        <p:nvSpPr>
          <p:cNvPr id="5" name="Rechteck 4">
            <a:extLst>
              <a:ext uri="{FF2B5EF4-FFF2-40B4-BE49-F238E27FC236}">
                <a16:creationId xmlns:a16="http://schemas.microsoft.com/office/drawing/2014/main" id="{F2737989-B3E7-FD5F-193D-8B3C52177BF8}"/>
              </a:ext>
            </a:extLst>
          </p:cNvPr>
          <p:cNvSpPr/>
          <p:nvPr userDrawn="1"/>
        </p:nvSpPr>
        <p:spPr>
          <a:xfrm>
            <a:off x="1768358" y="1945217"/>
            <a:ext cx="11674591" cy="1204181"/>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60" tIns="45729" rIns="91460" bIns="45729" anchor="ctr"/>
          <a:lstStyle/>
          <a:p>
            <a:pPr algn="ctr" eaLnBrk="1" latinLnBrk="0" hangingPunct="1"/>
            <a:endParaRPr kumimoji="0" lang="en-US" sz="1842"/>
          </a:p>
        </p:txBody>
      </p:sp>
    </p:spTree>
    <p:extLst>
      <p:ext uri="{BB962C8B-B14F-4D97-AF65-F5344CB8AC3E}">
        <p14:creationId xmlns:p14="http://schemas.microsoft.com/office/powerpoint/2010/main" val="3302091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with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E397B-C318-E398-C40C-7BA3D0D06C5E}"/>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DA5E5876-CE7F-8447-62B8-B8909D2679A7}"/>
              </a:ext>
            </a:extLst>
          </p:cNvPr>
          <p:cNvSpPr>
            <a:spLocks noGrp="1"/>
          </p:cNvSpPr>
          <p:nvPr>
            <p:ph idx="1"/>
          </p:nvPr>
        </p:nvSpPr>
        <p:spPr/>
        <p:txBody>
          <a:bodyPr/>
          <a:lstStyle>
            <a:lvl1pPr>
              <a:defRPr>
                <a:latin typeface="+mn-lt"/>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5" name="Fußzeilenplatzhalter 4">
            <a:extLst>
              <a:ext uri="{FF2B5EF4-FFF2-40B4-BE49-F238E27FC236}">
                <a16:creationId xmlns:a16="http://schemas.microsoft.com/office/drawing/2014/main" id="{58A14E93-3A07-5D86-78C9-8963B5BB5A2A}"/>
              </a:ext>
            </a:extLst>
          </p:cNvPr>
          <p:cNvSpPr>
            <a:spLocks noGrp="1"/>
          </p:cNvSpPr>
          <p:nvPr>
            <p:ph type="ftr" sz="quarter" idx="11"/>
          </p:nvPr>
        </p:nvSpPr>
        <p:spPr>
          <a:xfrm>
            <a:off x="1043734" y="7008171"/>
            <a:ext cx="7937716" cy="198458"/>
          </a:xfrm>
        </p:spPr>
        <p:txBody>
          <a:bodyPr/>
          <a:lstStyle/>
          <a:p>
            <a:r>
              <a:rPr lang="en-US"/>
              <a:t>R.O.E. GmbH | Stand: 15.02.2024 Rev7</a:t>
            </a:r>
            <a:endParaRPr lang="de-DE"/>
          </a:p>
        </p:txBody>
      </p:sp>
      <p:sp>
        <p:nvSpPr>
          <p:cNvPr id="6" name="Foliennummernplatzhalter 5">
            <a:extLst>
              <a:ext uri="{FF2B5EF4-FFF2-40B4-BE49-F238E27FC236}">
                <a16:creationId xmlns:a16="http://schemas.microsoft.com/office/drawing/2014/main" id="{0AD057D1-494E-D498-AB6E-F94AD6DA0366}"/>
              </a:ext>
            </a:extLst>
          </p:cNvPr>
          <p:cNvSpPr>
            <a:spLocks noGrp="1"/>
          </p:cNvSpPr>
          <p:nvPr>
            <p:ph type="sldNum" sz="quarter" idx="12"/>
          </p:nvPr>
        </p:nvSpPr>
        <p:spPr/>
        <p:txBody>
          <a:bodyPr/>
          <a:lstStyle/>
          <a:p>
            <a:fld id="{1F8F6C9E-DFB0-47BA-A580-000504CFD3E5}" type="slidenum">
              <a:rPr lang="de-DE" smtClean="0"/>
              <a:t>‹Nr.›</a:t>
            </a:fld>
            <a:endParaRPr lang="de-DE"/>
          </a:p>
        </p:txBody>
      </p:sp>
      <p:sp>
        <p:nvSpPr>
          <p:cNvPr id="7" name="Textplatzhalter 6">
            <a:extLst>
              <a:ext uri="{FF2B5EF4-FFF2-40B4-BE49-F238E27FC236}">
                <a16:creationId xmlns:a16="http://schemas.microsoft.com/office/drawing/2014/main" id="{C451F691-D9F8-DA7C-1A51-4F436837C65B}"/>
              </a:ext>
            </a:extLst>
          </p:cNvPr>
          <p:cNvSpPr>
            <a:spLocks noGrp="1"/>
          </p:cNvSpPr>
          <p:nvPr>
            <p:ph type="body" sz="quarter" idx="13" hasCustomPrompt="1"/>
          </p:nvPr>
        </p:nvSpPr>
        <p:spPr>
          <a:xfrm>
            <a:off x="595406" y="1289646"/>
            <a:ext cx="12305063" cy="317533"/>
          </a:xfrm>
        </p:spPr>
        <p:txBody>
          <a:bodyPr vert="horz" lIns="0" tIns="0" rIns="0" bIns="0" rtlCol="0" anchor="t" anchorCtr="0">
            <a:noAutofit/>
          </a:bodyPr>
          <a:lstStyle>
            <a:lvl1pPr>
              <a:spcBef>
                <a:spcPct val="0"/>
              </a:spcBef>
              <a:buNone/>
              <a:defRPr lang="de-DE" sz="1985" dirty="0">
                <a:solidFill>
                  <a:schemeClr val="accent6"/>
                </a:solidFill>
                <a:latin typeface="+mn-lt"/>
                <a:ea typeface="+mj-ea"/>
                <a:cs typeface="+mj-cs"/>
              </a:defRPr>
            </a:lvl1pPr>
          </a:lstStyle>
          <a:p>
            <a:pPr lvl="0">
              <a:spcBef>
                <a:spcPct val="0"/>
              </a:spcBef>
              <a:buNone/>
            </a:pPr>
            <a:r>
              <a:rPr lang="de-DE" dirty="0"/>
              <a:t>Untertitel</a:t>
            </a:r>
          </a:p>
        </p:txBody>
      </p:sp>
    </p:spTree>
    <p:extLst>
      <p:ext uri="{BB962C8B-B14F-4D97-AF65-F5344CB8AC3E}">
        <p14:creationId xmlns:p14="http://schemas.microsoft.com/office/powerpoint/2010/main" val="240757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8"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2589103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09483-4622-832B-5E4C-C5DEADB542B6}"/>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E6C041DD-A037-68AA-5890-2DF4A3A396A7}"/>
              </a:ext>
            </a:extLst>
          </p:cNvPr>
          <p:cNvSpPr>
            <a:spLocks noGrp="1"/>
          </p:cNvSpPr>
          <p:nvPr>
            <p:ph sz="half" idx="1"/>
          </p:nvPr>
        </p:nvSpPr>
        <p:spPr>
          <a:xfrm>
            <a:off x="595406" y="2106380"/>
            <a:ext cx="5953287" cy="4763000"/>
          </a:xfrm>
        </p:spPr>
        <p:txBody>
          <a:bodyPr/>
          <a:lstStyle>
            <a:lvl1pPr>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4" name="Inhaltsplatzhalter 3">
            <a:extLst>
              <a:ext uri="{FF2B5EF4-FFF2-40B4-BE49-F238E27FC236}">
                <a16:creationId xmlns:a16="http://schemas.microsoft.com/office/drawing/2014/main" id="{7B185CD1-678C-0D09-833C-29C8B7D2B310}"/>
              </a:ext>
            </a:extLst>
          </p:cNvPr>
          <p:cNvSpPr>
            <a:spLocks noGrp="1"/>
          </p:cNvSpPr>
          <p:nvPr>
            <p:ph sz="half" idx="2"/>
          </p:nvPr>
        </p:nvSpPr>
        <p:spPr>
          <a:xfrm>
            <a:off x="6947183" y="2106380"/>
            <a:ext cx="5953287" cy="4763000"/>
          </a:xfrm>
        </p:spPr>
        <p:txBody>
          <a:bodyPr/>
          <a:lstStyle>
            <a:lvl1pPr>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6" name="Fußzeilenplatzhalter 5">
            <a:extLst>
              <a:ext uri="{FF2B5EF4-FFF2-40B4-BE49-F238E27FC236}">
                <a16:creationId xmlns:a16="http://schemas.microsoft.com/office/drawing/2014/main" id="{6D30ED43-C55A-CA92-9879-0BD453AB5681}"/>
              </a:ext>
            </a:extLst>
          </p:cNvPr>
          <p:cNvSpPr>
            <a:spLocks noGrp="1"/>
          </p:cNvSpPr>
          <p:nvPr>
            <p:ph type="ftr" sz="quarter" idx="11"/>
          </p:nvPr>
        </p:nvSpPr>
        <p:spPr>
          <a:xfrm>
            <a:off x="1043734" y="7008171"/>
            <a:ext cx="7937716" cy="198458"/>
          </a:xfrm>
        </p:spPr>
        <p:txBody>
          <a:bodyPr/>
          <a:lstStyle/>
          <a:p>
            <a:r>
              <a:rPr lang="en-US"/>
              <a:t>R.O.E. GmbH | Stand: 15.02.2024 Rev7</a:t>
            </a:r>
            <a:endParaRPr lang="de-DE" dirty="0"/>
          </a:p>
        </p:txBody>
      </p:sp>
      <p:sp>
        <p:nvSpPr>
          <p:cNvPr id="7" name="Foliennummernplatzhalter 6">
            <a:extLst>
              <a:ext uri="{FF2B5EF4-FFF2-40B4-BE49-F238E27FC236}">
                <a16:creationId xmlns:a16="http://schemas.microsoft.com/office/drawing/2014/main" id="{EB8C7583-0242-0A02-764D-E25B9B565CEF}"/>
              </a:ext>
            </a:extLst>
          </p:cNvPr>
          <p:cNvSpPr>
            <a:spLocks noGrp="1"/>
          </p:cNvSpPr>
          <p:nvPr>
            <p:ph type="sldNum" sz="quarter" idx="12"/>
          </p:nvPr>
        </p:nvSpPr>
        <p:spPr/>
        <p:txBody>
          <a:bodyPr/>
          <a:lstStyle/>
          <a:p>
            <a:fld id="{65F0BAE9-1A88-4C6E-BBF4-0C1105ECBC08}" type="slidenum">
              <a:rPr lang="de-DE" smtClean="0"/>
              <a:t>‹Nr.›</a:t>
            </a:fld>
            <a:endParaRPr lang="de-DE"/>
          </a:p>
        </p:txBody>
      </p:sp>
      <p:sp>
        <p:nvSpPr>
          <p:cNvPr id="8" name="Textplatzhalter 6">
            <a:extLst>
              <a:ext uri="{FF2B5EF4-FFF2-40B4-BE49-F238E27FC236}">
                <a16:creationId xmlns:a16="http://schemas.microsoft.com/office/drawing/2014/main" id="{220940F7-98F4-37D3-A651-5AD1C7976124}"/>
              </a:ext>
            </a:extLst>
          </p:cNvPr>
          <p:cNvSpPr>
            <a:spLocks noGrp="1"/>
          </p:cNvSpPr>
          <p:nvPr>
            <p:ph type="body" sz="quarter" idx="13" hasCustomPrompt="1"/>
          </p:nvPr>
        </p:nvSpPr>
        <p:spPr>
          <a:xfrm>
            <a:off x="595406" y="1289646"/>
            <a:ext cx="12305063" cy="317533"/>
          </a:xfrm>
        </p:spPr>
        <p:txBody>
          <a:bodyPr vert="horz" lIns="0" tIns="0" rIns="0" bIns="0" rtlCol="0" anchor="t" anchorCtr="0">
            <a:noAutofit/>
          </a:bodyPr>
          <a:lstStyle>
            <a:lvl1pPr>
              <a:spcBef>
                <a:spcPct val="0"/>
              </a:spcBef>
              <a:buNone/>
              <a:defRPr lang="de-DE" sz="1985" dirty="0">
                <a:solidFill>
                  <a:schemeClr val="accent6"/>
                </a:solidFill>
                <a:latin typeface="+mn-lt"/>
                <a:ea typeface="+mj-ea"/>
                <a:cs typeface="+mj-cs"/>
              </a:defRPr>
            </a:lvl1pPr>
          </a:lstStyle>
          <a:p>
            <a:pPr lvl="0">
              <a:spcBef>
                <a:spcPct val="0"/>
              </a:spcBef>
              <a:buNone/>
            </a:pPr>
            <a:r>
              <a:rPr lang="de-DE" dirty="0"/>
              <a:t>Untertitel</a:t>
            </a:r>
          </a:p>
        </p:txBody>
      </p:sp>
    </p:spTree>
    <p:extLst>
      <p:ext uri="{BB962C8B-B14F-4D97-AF65-F5344CB8AC3E}">
        <p14:creationId xmlns:p14="http://schemas.microsoft.com/office/powerpoint/2010/main" val="1496173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700"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99764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700"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79101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7"/>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7"/>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1"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224847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8"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7"/>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03029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5"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4249865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4"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53401784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3.jpe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3">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726" y="-2196"/>
            <a:ext cx="13444677"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2" name="Titelplatzhalter 21"/>
          <p:cNvSpPr>
            <a:spLocks noGrp="1"/>
          </p:cNvSpPr>
          <p:nvPr>
            <p:ph type="title"/>
          </p:nvPr>
        </p:nvSpPr>
        <p:spPr>
          <a:xfrm>
            <a:off x="896196" y="252042"/>
            <a:ext cx="1064552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900678" y="1764294"/>
            <a:ext cx="11986630"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30"/>
            <a:ext cx="1344295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3" y="1617758"/>
            <a:ext cx="633590"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742456" y="1617757"/>
            <a:ext cx="12717086"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2" y="7195476"/>
            <a:ext cx="13444679"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3" name="Foliennummernplatzhalter 22"/>
          <p:cNvSpPr>
            <a:spLocks noGrp="1"/>
          </p:cNvSpPr>
          <p:nvPr>
            <p:ph type="sldNum" sz="quarter" idx="4"/>
          </p:nvPr>
        </p:nvSpPr>
        <p:spPr>
          <a:xfrm>
            <a:off x="12338180" y="7214618"/>
            <a:ext cx="784173" cy="269546"/>
          </a:xfrm>
          <a:prstGeom prst="rect">
            <a:avLst/>
          </a:prstGeom>
          <a:noFill/>
        </p:spPr>
        <p:txBody>
          <a:bodyPr vert="horz" lIns="104306" tIns="52153" rIns="104306" bIns="52153" anchor="ctr" anchorCtr="0">
            <a:normAutofit/>
          </a:bodyPr>
          <a:lstStyle>
            <a:lvl1pPr algn="ctr" eaLnBrk="1" latinLnBrk="0" hangingPunct="1">
              <a:defRPr kumimoji="0" sz="1200" b="1">
                <a:solidFill>
                  <a:schemeClr val="bg1"/>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44" cstate="email">
            <a:extLst>
              <a:ext uri="{28A0092B-C50C-407E-A947-70E740481C1C}">
                <a14:useLocalDpi xmlns:a14="http://schemas.microsoft.com/office/drawing/2010/main" val="0"/>
              </a:ext>
            </a:extLst>
          </a:blip>
          <a:stretch>
            <a:fillRect/>
          </a:stretch>
        </p:blipFill>
        <p:spPr>
          <a:xfrm>
            <a:off x="11813058" y="264733"/>
            <a:ext cx="1065600" cy="1062644"/>
          </a:xfrm>
          <a:prstGeom prst="rect">
            <a:avLst/>
          </a:prstGeom>
        </p:spPr>
      </p:pic>
    </p:spTree>
    <p:extLst>
      <p:ext uri="{BB962C8B-B14F-4D97-AF65-F5344CB8AC3E}">
        <p14:creationId xmlns:p14="http://schemas.microsoft.com/office/powerpoint/2010/main" val="86289859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 id="2147483754" r:id="rId27"/>
    <p:sldLayoutId id="2147483755" r:id="rId28"/>
    <p:sldLayoutId id="2147483756" r:id="rId29"/>
    <p:sldLayoutId id="2147483757" r:id="rId30"/>
    <p:sldLayoutId id="2147483758" r:id="rId31"/>
    <p:sldLayoutId id="2147483759" r:id="rId32"/>
    <p:sldLayoutId id="2147483760" r:id="rId33"/>
    <p:sldLayoutId id="2147483761" r:id="rId34"/>
    <p:sldLayoutId id="2147483762" r:id="rId35"/>
    <p:sldLayoutId id="2147483763" r:id="rId36"/>
    <p:sldLayoutId id="2147483764" r:id="rId37"/>
    <p:sldLayoutId id="2147483765" r:id="rId38"/>
    <p:sldLayoutId id="2147483766" r:id="rId39"/>
    <p:sldLayoutId id="2147483767" r:id="rId40"/>
    <p:sldLayoutId id="2147483726" r:id="rId41"/>
  </p:sldLayoutIdLst>
  <p:hf hdr="0" ftr="0" dt="0"/>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rtl="0" eaLnBrk="1" latinLnBrk="0" hangingPunct="1">
        <a:spcBef>
          <a:spcPts val="798"/>
        </a:spcBef>
        <a:buClr>
          <a:schemeClr val="accent2"/>
        </a:buClr>
        <a:buSzPct val="60000"/>
        <a:buFontTx/>
        <a:buNone/>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wikipedia.org/wiki/TN-System"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de.wikipedia.org/wiki/TN-System"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20.jpe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file:////Users/bruenn/Library/Group%20Containers/UBF8T346G9.ms/WebArchiveCopyPasteTempFiles/com.microsoft.Word/0100350_s5019_din_en_61140_vde_0140-1_.png%3fSID=&amp;iid=462992&amp;sinst=6A213AA4&amp;ssinst=&amp;_csrf=8BF51C9DDE203F8CBFB51E8B8A414C34D26A6BE6" TargetMode="External"/><Relationship Id="rId7" Type="http://schemas.openxmlformats.org/officeDocument/2006/relationships/image" Target="file:////Users/bruenn/Library/Group%20Containers/UBF8T346G9.ms/WebArchiveCopyPasteTempFiles/com.microsoft.Word/0100350_s5180_din_en_61140_vde_0140-1_.png%3fSID=&amp;iid=462989&amp;sinst=6A213AA4&amp;ssinst=&amp;_csrf=8BF51C9DDE203F8CBFB51E8B8A414C34D26A6BE6" TargetMode="External"/><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file:////Users/bruenn/Library/Group%20Containers/UBF8T346G9.ms/WebArchiveCopyPasteTempFiles/com.microsoft.Word/0100350_s5172_din_en_61140_vde_0140-1_.png%3fSID=&amp;iid=462985&amp;sinst=6A213AA4&amp;ssinst=&amp;_csrf=8BF51C9DDE203F8CBFB51E8B8A414C34D26A6BE6" TargetMode="Externa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de.wikipedia.org/wiki/TN-System"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1C71C2D-4B2C-B5EF-9B94-3C801A3EC210}"/>
              </a:ext>
            </a:extLst>
          </p:cNvPr>
          <p:cNvSpPr>
            <a:spLocks noGrp="1"/>
          </p:cNvSpPr>
          <p:nvPr>
            <p:ph type="title"/>
          </p:nvPr>
        </p:nvSpPr>
        <p:spPr/>
        <p:txBody>
          <a:bodyPr/>
          <a:lstStyle/>
          <a:p>
            <a:r>
              <a:rPr lang="de-DE" sz="3600"/>
              <a:t>Unterweisungsmodul</a:t>
            </a:r>
            <a:endParaRPr lang="de-DE" dirty="0"/>
          </a:p>
        </p:txBody>
      </p:sp>
      <p:sp>
        <p:nvSpPr>
          <p:cNvPr id="2" name="Textplatzhalter 1">
            <a:extLst>
              <a:ext uri="{FF2B5EF4-FFF2-40B4-BE49-F238E27FC236}">
                <a16:creationId xmlns:a16="http://schemas.microsoft.com/office/drawing/2014/main" id="{90E3A0CF-80AB-247E-FB32-38D2C34CF691}"/>
              </a:ext>
            </a:extLst>
          </p:cNvPr>
          <p:cNvSpPr>
            <a:spLocks noGrp="1"/>
          </p:cNvSpPr>
          <p:nvPr>
            <p:ph type="body" idx="1"/>
          </p:nvPr>
        </p:nvSpPr>
        <p:spPr/>
        <p:txBody>
          <a:bodyPr/>
          <a:lstStyle/>
          <a:p>
            <a:r>
              <a:rPr lang="de-DE" dirty="0"/>
              <a:t>Schutzmaßnahmen</a:t>
            </a:r>
          </a:p>
        </p:txBody>
      </p:sp>
      <p:sp>
        <p:nvSpPr>
          <p:cNvPr id="7" name="Foliennummernplatzhalter 6">
            <a:extLst>
              <a:ext uri="{FF2B5EF4-FFF2-40B4-BE49-F238E27FC236}">
                <a16:creationId xmlns:a16="http://schemas.microsoft.com/office/drawing/2014/main" id="{D4FB4A08-3041-5F64-3A39-1DBD070EA36E}"/>
              </a:ext>
            </a:extLst>
          </p:cNvPr>
          <p:cNvSpPr>
            <a:spLocks noGrp="1"/>
          </p:cNvSpPr>
          <p:nvPr>
            <p:ph type="sldNum" sz="quarter" idx="4294967295"/>
          </p:nvPr>
        </p:nvSpPr>
        <p:spPr>
          <a:xfrm>
            <a:off x="0" y="7008813"/>
            <a:ext cx="396875" cy="198437"/>
          </a:xfrm>
        </p:spPr>
        <p:txBody>
          <a:bodyPr>
            <a:normAutofit fontScale="55000" lnSpcReduction="20000"/>
          </a:bodyPr>
          <a:lstStyle/>
          <a:p>
            <a:fld id="{1F8F6C9E-DFB0-47BA-A580-000504CFD3E5}" type="slidenum">
              <a:rPr lang="de-DE" smtClean="0"/>
              <a:pPr/>
              <a:t>1</a:t>
            </a:fld>
            <a:endParaRPr lang="de-DE" dirty="0"/>
          </a:p>
        </p:txBody>
      </p:sp>
      <p:sp>
        <p:nvSpPr>
          <p:cNvPr id="3" name="Fußzeilenplatzhalter 2">
            <a:extLst>
              <a:ext uri="{FF2B5EF4-FFF2-40B4-BE49-F238E27FC236}">
                <a16:creationId xmlns:a16="http://schemas.microsoft.com/office/drawing/2014/main" id="{3319EFAF-5D31-30EB-1C45-C01CA417FA01}"/>
              </a:ext>
            </a:extLst>
          </p:cNvPr>
          <p:cNvSpPr>
            <a:spLocks noGrp="1"/>
          </p:cNvSpPr>
          <p:nvPr>
            <p:ph type="ftr" sz="quarter" idx="12"/>
          </p:nvPr>
        </p:nvSpPr>
        <p:spPr/>
        <p:txBody>
          <a:bodyPr/>
          <a:lstStyle/>
          <a:p>
            <a:r>
              <a:rPr lang="en-US"/>
              <a:t>R.O.E. GmbH | Stand: 03.2024 Rev7</a:t>
            </a:r>
            <a:endParaRPr lang="en-US" dirty="0"/>
          </a:p>
        </p:txBody>
      </p:sp>
    </p:spTree>
    <p:extLst>
      <p:ext uri="{BB962C8B-B14F-4D97-AF65-F5344CB8AC3E}">
        <p14:creationId xmlns:p14="http://schemas.microsoft.com/office/powerpoint/2010/main" val="20404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54A0118-83FB-B40A-5216-16F473CBC125}"/>
              </a:ext>
            </a:extLst>
          </p:cNvPr>
          <p:cNvSpPr>
            <a:spLocks noGrp="1"/>
          </p:cNvSpPr>
          <p:nvPr>
            <p:ph type="sldNum" sz="quarter" idx="12"/>
          </p:nvPr>
        </p:nvSpPr>
        <p:spPr/>
        <p:txBody>
          <a:bodyPr>
            <a:normAutofit lnSpcReduction="10000"/>
          </a:bodyPr>
          <a:lstStyle/>
          <a:p>
            <a:fld id="{F0C94032-CD4C-4C25-B0C2-CEC720522D92}" type="slidenum">
              <a:rPr lang="en-US" smtClean="0"/>
              <a:pPr/>
              <a:t>10</a:t>
            </a:fld>
            <a:endParaRPr lang="en-US" dirty="0"/>
          </a:p>
        </p:txBody>
      </p:sp>
      <p:sp>
        <p:nvSpPr>
          <p:cNvPr id="3" name="Inhaltsplatzhalter 2">
            <a:extLst>
              <a:ext uri="{FF2B5EF4-FFF2-40B4-BE49-F238E27FC236}">
                <a16:creationId xmlns:a16="http://schemas.microsoft.com/office/drawing/2014/main" id="{FC5D40E4-FFB2-1D02-5A6E-0F6C99A135EB}"/>
              </a:ext>
            </a:extLst>
          </p:cNvPr>
          <p:cNvSpPr>
            <a:spLocks noGrp="1"/>
          </p:cNvSpPr>
          <p:nvPr>
            <p:ph sz="quarter" idx="1"/>
          </p:nvPr>
        </p:nvSpPr>
        <p:spPr/>
        <p:txBody>
          <a:bodyPr/>
          <a:lstStyle/>
          <a:p>
            <a:r>
              <a:rPr lang="de-DE" dirty="0"/>
              <a:t>TN-C-S-System: Neutralleiter- und Schutzleiterfunktion sind in einem einzigen Leiter in einem Teil des Systems kombiniert</a:t>
            </a:r>
          </a:p>
          <a:p>
            <a:endParaRPr lang="de-DE" dirty="0"/>
          </a:p>
        </p:txBody>
      </p:sp>
      <p:pic>
        <p:nvPicPr>
          <p:cNvPr id="12" name="Inhaltsplatzhalter 11" descr="Ein Bild, das Schwarz, Dunkelheit enthält.&#10;&#10;Automatisch generierte Beschreibung">
            <a:extLst>
              <a:ext uri="{FF2B5EF4-FFF2-40B4-BE49-F238E27FC236}">
                <a16:creationId xmlns:a16="http://schemas.microsoft.com/office/drawing/2014/main" id="{63FE2A4F-B6B5-3A09-34A0-81E4F15CF8D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714456" y="2299494"/>
            <a:ext cx="4279900" cy="3886200"/>
          </a:xfrm>
        </p:spPr>
      </p:pic>
      <p:sp>
        <p:nvSpPr>
          <p:cNvPr id="5" name="Titel 4">
            <a:extLst>
              <a:ext uri="{FF2B5EF4-FFF2-40B4-BE49-F238E27FC236}">
                <a16:creationId xmlns:a16="http://schemas.microsoft.com/office/drawing/2014/main" id="{A1A32897-BFB2-0455-1491-DB3CB3BB6392}"/>
              </a:ext>
            </a:extLst>
          </p:cNvPr>
          <p:cNvSpPr>
            <a:spLocks noGrp="1"/>
          </p:cNvSpPr>
          <p:nvPr>
            <p:ph type="title"/>
          </p:nvPr>
        </p:nvSpPr>
        <p:spPr/>
        <p:txBody>
          <a:bodyPr/>
          <a:lstStyle/>
          <a:p>
            <a:r>
              <a:rPr lang="de-DE" dirty="0"/>
              <a:t>TN-C-S-System</a:t>
            </a:r>
          </a:p>
        </p:txBody>
      </p:sp>
      <p:sp>
        <p:nvSpPr>
          <p:cNvPr id="6" name="Rectangle 2">
            <a:extLst>
              <a:ext uri="{FF2B5EF4-FFF2-40B4-BE49-F238E27FC236}">
                <a16:creationId xmlns:a16="http://schemas.microsoft.com/office/drawing/2014/main" id="{8655629D-6AC0-254A-BFB7-38C4DAC4044B}"/>
              </a:ext>
            </a:extLst>
          </p:cNvPr>
          <p:cNvSpPr>
            <a:spLocks noChangeArrowheads="1"/>
          </p:cNvSpPr>
          <p:nvPr/>
        </p:nvSpPr>
        <p:spPr bwMode="auto">
          <a:xfrm>
            <a:off x="1374776" y="-207749"/>
            <a:ext cx="1847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3" name="Textfeld 12">
            <a:extLst>
              <a:ext uri="{FF2B5EF4-FFF2-40B4-BE49-F238E27FC236}">
                <a16:creationId xmlns:a16="http://schemas.microsoft.com/office/drawing/2014/main" id="{86FD40D5-9FCB-A0F0-718E-00BE6DD32167}"/>
              </a:ext>
            </a:extLst>
          </p:cNvPr>
          <p:cNvSpPr txBox="1"/>
          <p:nvPr/>
        </p:nvSpPr>
        <p:spPr>
          <a:xfrm>
            <a:off x="536739" y="6758887"/>
            <a:ext cx="5102679"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Wikipedia: “TN-System” </a:t>
            </a:r>
            <a:r>
              <a:rPr lang="de-DE" sz="12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https://de.wikipedia.org/wiki/TN-System</a:t>
            </a:r>
            <a:r>
              <a:rPr lang="de-DE" sz="1200" dirty="0">
                <a:effectLst/>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1314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54A0118-83FB-B40A-5216-16F473CBC125}"/>
              </a:ext>
            </a:extLst>
          </p:cNvPr>
          <p:cNvSpPr>
            <a:spLocks noGrp="1"/>
          </p:cNvSpPr>
          <p:nvPr>
            <p:ph type="sldNum" sz="quarter" idx="12"/>
          </p:nvPr>
        </p:nvSpPr>
        <p:spPr/>
        <p:txBody>
          <a:bodyPr>
            <a:normAutofit lnSpcReduction="10000"/>
          </a:bodyPr>
          <a:lstStyle/>
          <a:p>
            <a:fld id="{F0C94032-CD4C-4C25-B0C2-CEC720522D92}" type="slidenum">
              <a:rPr lang="en-US" smtClean="0"/>
              <a:pPr/>
              <a:t>11</a:t>
            </a:fld>
            <a:endParaRPr lang="en-US" dirty="0"/>
          </a:p>
        </p:txBody>
      </p:sp>
      <p:sp>
        <p:nvSpPr>
          <p:cNvPr id="3" name="Inhaltsplatzhalter 2">
            <a:extLst>
              <a:ext uri="{FF2B5EF4-FFF2-40B4-BE49-F238E27FC236}">
                <a16:creationId xmlns:a16="http://schemas.microsoft.com/office/drawing/2014/main" id="{FC5D40E4-FFB2-1D02-5A6E-0F6C99A135EB}"/>
              </a:ext>
            </a:extLst>
          </p:cNvPr>
          <p:cNvSpPr>
            <a:spLocks noGrp="1"/>
          </p:cNvSpPr>
          <p:nvPr>
            <p:ph sz="quarter" idx="1"/>
          </p:nvPr>
        </p:nvSpPr>
        <p:spPr/>
        <p:txBody>
          <a:bodyPr/>
          <a:lstStyle/>
          <a:p>
            <a:r>
              <a:rPr lang="de-DE" dirty="0"/>
              <a:t>TN-C-System: Neutralleiter- und Schutzleiterfunktion sind in einem einzigen Leiter im gesamten System kombiniert</a:t>
            </a:r>
          </a:p>
          <a:p>
            <a:endParaRPr lang="de-DE" dirty="0"/>
          </a:p>
        </p:txBody>
      </p:sp>
      <p:pic>
        <p:nvPicPr>
          <p:cNvPr id="14" name="Inhaltsplatzhalter 13" descr="Ein Bild, das Schwarz, Dunkelheit enthält.&#10;&#10;Automatisch generierte Beschreibung">
            <a:extLst>
              <a:ext uri="{FF2B5EF4-FFF2-40B4-BE49-F238E27FC236}">
                <a16:creationId xmlns:a16="http://schemas.microsoft.com/office/drawing/2014/main" id="{7738B203-674F-A467-B432-3F539F56E3C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854156" y="2426494"/>
            <a:ext cx="4000500" cy="3632200"/>
          </a:xfrm>
        </p:spPr>
      </p:pic>
      <p:sp>
        <p:nvSpPr>
          <p:cNvPr id="5" name="Titel 4">
            <a:extLst>
              <a:ext uri="{FF2B5EF4-FFF2-40B4-BE49-F238E27FC236}">
                <a16:creationId xmlns:a16="http://schemas.microsoft.com/office/drawing/2014/main" id="{A1A32897-BFB2-0455-1491-DB3CB3BB6392}"/>
              </a:ext>
            </a:extLst>
          </p:cNvPr>
          <p:cNvSpPr>
            <a:spLocks noGrp="1"/>
          </p:cNvSpPr>
          <p:nvPr>
            <p:ph type="title"/>
          </p:nvPr>
        </p:nvSpPr>
        <p:spPr/>
        <p:txBody>
          <a:bodyPr/>
          <a:lstStyle/>
          <a:p>
            <a:r>
              <a:rPr lang="de-DE" dirty="0"/>
              <a:t>TN-C-System</a:t>
            </a:r>
          </a:p>
        </p:txBody>
      </p:sp>
      <p:sp>
        <p:nvSpPr>
          <p:cNvPr id="6" name="Rectangle 2">
            <a:extLst>
              <a:ext uri="{FF2B5EF4-FFF2-40B4-BE49-F238E27FC236}">
                <a16:creationId xmlns:a16="http://schemas.microsoft.com/office/drawing/2014/main" id="{8655629D-6AC0-254A-BFB7-38C4DAC4044B}"/>
              </a:ext>
            </a:extLst>
          </p:cNvPr>
          <p:cNvSpPr>
            <a:spLocks noChangeArrowheads="1"/>
          </p:cNvSpPr>
          <p:nvPr/>
        </p:nvSpPr>
        <p:spPr bwMode="auto">
          <a:xfrm>
            <a:off x="1374776" y="-207749"/>
            <a:ext cx="1847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Rectangle 2">
            <a:extLst>
              <a:ext uri="{FF2B5EF4-FFF2-40B4-BE49-F238E27FC236}">
                <a16:creationId xmlns:a16="http://schemas.microsoft.com/office/drawing/2014/main" id="{4FE423D1-FC6E-246F-AB4A-3557584107AE}"/>
              </a:ext>
            </a:extLst>
          </p:cNvPr>
          <p:cNvSpPr>
            <a:spLocks noChangeArrowheads="1"/>
          </p:cNvSpPr>
          <p:nvPr/>
        </p:nvSpPr>
        <p:spPr bwMode="auto">
          <a:xfrm>
            <a:off x="6817108" y="1579405"/>
            <a:ext cx="1500276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9" name="Rectangle 4">
            <a:extLst>
              <a:ext uri="{FF2B5EF4-FFF2-40B4-BE49-F238E27FC236}">
                <a16:creationId xmlns:a16="http://schemas.microsoft.com/office/drawing/2014/main" id="{C3A5F711-DCD7-9ED3-4DD6-364C47E72FC8}"/>
              </a:ext>
            </a:extLst>
          </p:cNvPr>
          <p:cNvSpPr>
            <a:spLocks noChangeArrowheads="1"/>
          </p:cNvSpPr>
          <p:nvPr/>
        </p:nvSpPr>
        <p:spPr bwMode="auto">
          <a:xfrm>
            <a:off x="6817106" y="1579403"/>
            <a:ext cx="1576462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5" name="Textfeld 14">
            <a:extLst>
              <a:ext uri="{FF2B5EF4-FFF2-40B4-BE49-F238E27FC236}">
                <a16:creationId xmlns:a16="http://schemas.microsoft.com/office/drawing/2014/main" id="{8AAEFF62-15D4-BD8C-D0D7-3746EAA08BF9}"/>
              </a:ext>
            </a:extLst>
          </p:cNvPr>
          <p:cNvSpPr txBox="1"/>
          <p:nvPr/>
        </p:nvSpPr>
        <p:spPr>
          <a:xfrm>
            <a:off x="536739" y="6758887"/>
            <a:ext cx="5102679"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Wikipedia: “TN-System” </a:t>
            </a:r>
            <a:r>
              <a:rPr lang="de-DE" sz="12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https://de.wikipedia.org/wiki/TN-System</a:t>
            </a:r>
            <a:r>
              <a:rPr lang="de-DE" sz="1200" dirty="0">
                <a:effectLst/>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80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EC50D60-0D0A-93EB-5A7E-A269FCF85411}"/>
              </a:ext>
            </a:extLst>
          </p:cNvPr>
          <p:cNvSpPr>
            <a:spLocks noGrp="1"/>
          </p:cNvSpPr>
          <p:nvPr>
            <p:ph type="sldNum" sz="quarter" idx="12"/>
          </p:nvPr>
        </p:nvSpPr>
        <p:spPr/>
        <p:txBody>
          <a:bodyPr>
            <a:normAutofit lnSpcReduction="10000"/>
          </a:bodyPr>
          <a:lstStyle/>
          <a:p>
            <a:fld id="{F0C94032-CD4C-4C25-B0C2-CEC720522D92}" type="slidenum">
              <a:rPr lang="en-US" smtClean="0"/>
              <a:pPr/>
              <a:t>12</a:t>
            </a:fld>
            <a:endParaRPr lang="en-US" dirty="0"/>
          </a:p>
        </p:txBody>
      </p:sp>
      <p:sp>
        <p:nvSpPr>
          <p:cNvPr id="3" name="Inhaltsplatzhalter 2">
            <a:extLst>
              <a:ext uri="{FF2B5EF4-FFF2-40B4-BE49-F238E27FC236}">
                <a16:creationId xmlns:a16="http://schemas.microsoft.com/office/drawing/2014/main" id="{F5AFE849-13C4-2380-8FD0-98A92CBC430F}"/>
              </a:ext>
            </a:extLst>
          </p:cNvPr>
          <p:cNvSpPr>
            <a:spLocks noGrp="1"/>
          </p:cNvSpPr>
          <p:nvPr>
            <p:ph sz="quarter" idx="1"/>
          </p:nvPr>
        </p:nvSpPr>
        <p:spPr/>
        <p:txBody>
          <a:bodyPr/>
          <a:lstStyle/>
          <a:p>
            <a:r>
              <a:rPr lang="de-DE" dirty="0"/>
              <a:t>Im TT-Versorgungssystem ist nur ein Punkt direkt geerdet und die Körper (von elektrischen Betriebsmitteln) der elektrischen Anlage sind mit Erdern verbunden, die unabhängig von den Erdern des Versorgungssystems sind.</a:t>
            </a:r>
          </a:p>
          <a:p>
            <a:endParaRPr lang="de-DE" dirty="0"/>
          </a:p>
        </p:txBody>
      </p:sp>
      <p:pic>
        <p:nvPicPr>
          <p:cNvPr id="12" name="Inhaltsplatzhalter 11" descr="Ein Bild, das Schwarz, Dunkelheit enthält.&#10;&#10;Automatisch generierte Beschreibung">
            <a:extLst>
              <a:ext uri="{FF2B5EF4-FFF2-40B4-BE49-F238E27FC236}">
                <a16:creationId xmlns:a16="http://schemas.microsoft.com/office/drawing/2014/main" id="{26E8F0AC-C714-1262-241C-1C8DF3BA0CA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108156" y="2655094"/>
            <a:ext cx="3492500" cy="3175000"/>
          </a:xfrm>
        </p:spPr>
      </p:pic>
      <p:sp>
        <p:nvSpPr>
          <p:cNvPr id="5" name="Titel 4">
            <a:extLst>
              <a:ext uri="{FF2B5EF4-FFF2-40B4-BE49-F238E27FC236}">
                <a16:creationId xmlns:a16="http://schemas.microsoft.com/office/drawing/2014/main" id="{DB4A4F5F-88A4-1093-0500-FEB815139342}"/>
              </a:ext>
            </a:extLst>
          </p:cNvPr>
          <p:cNvSpPr>
            <a:spLocks noGrp="1"/>
          </p:cNvSpPr>
          <p:nvPr>
            <p:ph type="title"/>
          </p:nvPr>
        </p:nvSpPr>
        <p:spPr/>
        <p:txBody>
          <a:bodyPr/>
          <a:lstStyle/>
          <a:p>
            <a:r>
              <a:rPr lang="de-DE" dirty="0"/>
              <a:t>TT-System</a:t>
            </a:r>
          </a:p>
        </p:txBody>
      </p:sp>
      <p:sp>
        <p:nvSpPr>
          <p:cNvPr id="7" name="Rectangle 2">
            <a:extLst>
              <a:ext uri="{FF2B5EF4-FFF2-40B4-BE49-F238E27FC236}">
                <a16:creationId xmlns:a16="http://schemas.microsoft.com/office/drawing/2014/main" id="{8D3B6661-7A33-A205-203A-6F863729EF5D}"/>
              </a:ext>
            </a:extLst>
          </p:cNvPr>
          <p:cNvSpPr>
            <a:spLocks noChangeArrowheads="1"/>
          </p:cNvSpPr>
          <p:nvPr/>
        </p:nvSpPr>
        <p:spPr bwMode="auto">
          <a:xfrm>
            <a:off x="6817108" y="1579405"/>
            <a:ext cx="1633904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3" name="Textfeld 12">
            <a:extLst>
              <a:ext uri="{FF2B5EF4-FFF2-40B4-BE49-F238E27FC236}">
                <a16:creationId xmlns:a16="http://schemas.microsoft.com/office/drawing/2014/main" id="{FA31F006-6936-8854-C533-340DF1931CE6}"/>
              </a:ext>
            </a:extLst>
          </p:cNvPr>
          <p:cNvSpPr txBox="1"/>
          <p:nvPr/>
        </p:nvSpPr>
        <p:spPr>
          <a:xfrm>
            <a:off x="536739" y="6758887"/>
            <a:ext cx="7364773"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Wikipedia: “TT-System” https://</a:t>
            </a:r>
            <a:r>
              <a:rPr lang="de-DE" sz="1200" dirty="0" err="1">
                <a:effectLst/>
                <a:latin typeface="Arial" panose="020B0604020202020204" pitchFamily="34" charset="0"/>
                <a:ea typeface="Aptos" panose="020B0004020202020204" pitchFamily="34" charset="0"/>
                <a:cs typeface="Arial" panose="020B0604020202020204" pitchFamily="34" charset="0"/>
              </a:rPr>
              <a:t>de.wikipedia.org</a:t>
            </a:r>
            <a:r>
              <a:rPr lang="de-DE" sz="1200" dirty="0">
                <a:effectLst/>
                <a:latin typeface="Arial" panose="020B0604020202020204" pitchFamily="34" charset="0"/>
                <a:ea typeface="Aptos" panose="020B0004020202020204" pitchFamily="34" charset="0"/>
                <a:cs typeface="Arial" panose="020B0604020202020204" pitchFamily="34" charset="0"/>
              </a:rPr>
              <a:t>/</a:t>
            </a:r>
            <a:r>
              <a:rPr lang="de-DE" sz="1200" dirty="0" err="1">
                <a:effectLst/>
                <a:latin typeface="Arial" panose="020B0604020202020204" pitchFamily="34" charset="0"/>
                <a:ea typeface="Aptos" panose="020B0004020202020204" pitchFamily="34" charset="0"/>
                <a:cs typeface="Arial" panose="020B0604020202020204" pitchFamily="34" charset="0"/>
              </a:rPr>
              <a:t>wiki</a:t>
            </a:r>
            <a:r>
              <a:rPr lang="de-DE" sz="1200" dirty="0">
                <a:effectLst/>
                <a:latin typeface="Arial" panose="020B0604020202020204" pitchFamily="34" charset="0"/>
                <a:ea typeface="Aptos" panose="020B0004020202020204" pitchFamily="34" charset="0"/>
                <a:cs typeface="Arial" panose="020B0604020202020204" pitchFamily="34" charset="0"/>
              </a:rPr>
              <a:t>/TT-System#/</a:t>
            </a:r>
            <a:r>
              <a:rPr lang="de-DE" sz="1200" dirty="0" err="1">
                <a:effectLst/>
                <a:latin typeface="Arial" panose="020B0604020202020204" pitchFamily="34" charset="0"/>
                <a:ea typeface="Aptos" panose="020B0004020202020204" pitchFamily="34" charset="0"/>
                <a:cs typeface="Arial" panose="020B0604020202020204" pitchFamily="34" charset="0"/>
              </a:rPr>
              <a:t>media</a:t>
            </a:r>
            <a:r>
              <a:rPr lang="de-DE" sz="1200" dirty="0">
                <a:effectLst/>
                <a:latin typeface="Arial" panose="020B0604020202020204" pitchFamily="34" charset="0"/>
                <a:ea typeface="Aptos" panose="020B0004020202020204" pitchFamily="34" charset="0"/>
                <a:cs typeface="Arial" panose="020B0604020202020204" pitchFamily="34" charset="0"/>
              </a:rPr>
              <a:t>/</a:t>
            </a:r>
            <a:r>
              <a:rPr lang="de-DE" sz="1200" dirty="0" err="1">
                <a:effectLst/>
                <a:latin typeface="Arial" panose="020B0604020202020204" pitchFamily="34" charset="0"/>
                <a:ea typeface="Aptos" panose="020B0004020202020204" pitchFamily="34" charset="0"/>
                <a:cs typeface="Arial" panose="020B0604020202020204" pitchFamily="34" charset="0"/>
              </a:rPr>
              <a:t>Datei:TT-earthing_de.svg</a:t>
            </a:r>
            <a:r>
              <a:rPr lang="de-DE" sz="1200" dirty="0">
                <a:effectLst/>
                <a:latin typeface="Arial" panose="020B0604020202020204" pitchFamily="34" charset="0"/>
                <a:ea typeface="Aptos" panose="020B00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671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EC50D60-0D0A-93EB-5A7E-A269FCF85411}"/>
              </a:ext>
            </a:extLst>
          </p:cNvPr>
          <p:cNvSpPr>
            <a:spLocks noGrp="1"/>
          </p:cNvSpPr>
          <p:nvPr>
            <p:ph type="sldNum" sz="quarter" idx="12"/>
          </p:nvPr>
        </p:nvSpPr>
        <p:spPr/>
        <p:txBody>
          <a:bodyPr>
            <a:normAutofit lnSpcReduction="10000"/>
          </a:bodyPr>
          <a:lstStyle/>
          <a:p>
            <a:fld id="{F0C94032-CD4C-4C25-B0C2-CEC720522D92}" type="slidenum">
              <a:rPr lang="en-US" smtClean="0"/>
              <a:pPr/>
              <a:t>13</a:t>
            </a:fld>
            <a:endParaRPr lang="en-US" dirty="0"/>
          </a:p>
        </p:txBody>
      </p:sp>
      <p:sp>
        <p:nvSpPr>
          <p:cNvPr id="3" name="Inhaltsplatzhalter 2">
            <a:extLst>
              <a:ext uri="{FF2B5EF4-FFF2-40B4-BE49-F238E27FC236}">
                <a16:creationId xmlns:a16="http://schemas.microsoft.com/office/drawing/2014/main" id="{F5AFE849-13C4-2380-8FD0-98A92CBC430F}"/>
              </a:ext>
            </a:extLst>
          </p:cNvPr>
          <p:cNvSpPr>
            <a:spLocks noGrp="1"/>
          </p:cNvSpPr>
          <p:nvPr>
            <p:ph sz="quarter" idx="1"/>
          </p:nvPr>
        </p:nvSpPr>
        <p:spPr/>
        <p:txBody>
          <a:bodyPr/>
          <a:lstStyle/>
          <a:p>
            <a:r>
              <a:rPr lang="de-DE" dirty="0"/>
              <a:t>Im IT-Versorgungssystem sind alle aktiven Teile von Erde getrennt oder ein Punkt ist über eine Impedanz mit Erde verbunden. Die Körper (von elektrischen Betriebsmitteln) der elektrischen Anlage sind entweder einzeln geerdet oder gemeinsam geerdet oder gemeinsam mit der Erdung des Systems verbunden, in Übereinstimmung mit DIN VDE 0100-410.</a:t>
            </a:r>
          </a:p>
        </p:txBody>
      </p:sp>
      <p:pic>
        <p:nvPicPr>
          <p:cNvPr id="13" name="Inhaltsplatzhalter 12" descr="Ein Bild, das Schwarz, Dunkelheit enthält.&#10;&#10;Automatisch generierte Beschreibung">
            <a:extLst>
              <a:ext uri="{FF2B5EF4-FFF2-40B4-BE49-F238E27FC236}">
                <a16:creationId xmlns:a16="http://schemas.microsoft.com/office/drawing/2014/main" id="{9D7F08E4-5C0E-2BAF-BF1E-DE443E96E1F3}"/>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012906" y="2572544"/>
            <a:ext cx="3683000" cy="3340100"/>
          </a:xfrm>
        </p:spPr>
      </p:pic>
      <p:sp>
        <p:nvSpPr>
          <p:cNvPr id="5" name="Titel 4">
            <a:extLst>
              <a:ext uri="{FF2B5EF4-FFF2-40B4-BE49-F238E27FC236}">
                <a16:creationId xmlns:a16="http://schemas.microsoft.com/office/drawing/2014/main" id="{DB4A4F5F-88A4-1093-0500-FEB815139342}"/>
              </a:ext>
            </a:extLst>
          </p:cNvPr>
          <p:cNvSpPr>
            <a:spLocks noGrp="1"/>
          </p:cNvSpPr>
          <p:nvPr>
            <p:ph type="title"/>
          </p:nvPr>
        </p:nvSpPr>
        <p:spPr/>
        <p:txBody>
          <a:bodyPr/>
          <a:lstStyle/>
          <a:p>
            <a:r>
              <a:rPr lang="de-DE" dirty="0"/>
              <a:t>IT-System</a:t>
            </a:r>
          </a:p>
        </p:txBody>
      </p:sp>
      <p:sp>
        <p:nvSpPr>
          <p:cNvPr id="7" name="Rectangle 2">
            <a:extLst>
              <a:ext uri="{FF2B5EF4-FFF2-40B4-BE49-F238E27FC236}">
                <a16:creationId xmlns:a16="http://schemas.microsoft.com/office/drawing/2014/main" id="{8D3B6661-7A33-A205-203A-6F863729EF5D}"/>
              </a:ext>
            </a:extLst>
          </p:cNvPr>
          <p:cNvSpPr>
            <a:spLocks noChangeArrowheads="1"/>
          </p:cNvSpPr>
          <p:nvPr/>
        </p:nvSpPr>
        <p:spPr bwMode="auto">
          <a:xfrm>
            <a:off x="6817108" y="1579405"/>
            <a:ext cx="1633904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8" name="Rectangle 2">
            <a:extLst>
              <a:ext uri="{FF2B5EF4-FFF2-40B4-BE49-F238E27FC236}">
                <a16:creationId xmlns:a16="http://schemas.microsoft.com/office/drawing/2014/main" id="{BC99322B-8585-BB66-192E-DBB9A803DA45}"/>
              </a:ext>
            </a:extLst>
          </p:cNvPr>
          <p:cNvSpPr>
            <a:spLocks noChangeArrowheads="1"/>
          </p:cNvSpPr>
          <p:nvPr/>
        </p:nvSpPr>
        <p:spPr bwMode="auto">
          <a:xfrm>
            <a:off x="6894226" y="1677236"/>
            <a:ext cx="1443541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4" name="Textfeld 13">
            <a:extLst>
              <a:ext uri="{FF2B5EF4-FFF2-40B4-BE49-F238E27FC236}">
                <a16:creationId xmlns:a16="http://schemas.microsoft.com/office/drawing/2014/main" id="{1300018D-C0CF-264E-DF2E-EC0E70B5556C}"/>
              </a:ext>
            </a:extLst>
          </p:cNvPr>
          <p:cNvSpPr txBox="1"/>
          <p:nvPr/>
        </p:nvSpPr>
        <p:spPr>
          <a:xfrm>
            <a:off x="536739" y="6758887"/>
            <a:ext cx="7364773"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Wikipedia: “IT-System (Elektrotechnik)” https://</a:t>
            </a:r>
            <a:r>
              <a:rPr lang="de-DE" sz="1200" dirty="0" err="1">
                <a:effectLst/>
                <a:latin typeface="Arial" panose="020B0604020202020204" pitchFamily="34" charset="0"/>
                <a:ea typeface="Aptos" panose="020B0004020202020204" pitchFamily="34" charset="0"/>
                <a:cs typeface="Arial" panose="020B0604020202020204" pitchFamily="34" charset="0"/>
              </a:rPr>
              <a:t>de.wikipedia.org</a:t>
            </a:r>
            <a:r>
              <a:rPr lang="de-DE" sz="1200" dirty="0">
                <a:effectLst/>
                <a:latin typeface="Arial" panose="020B0604020202020204" pitchFamily="34" charset="0"/>
                <a:ea typeface="Aptos" panose="020B0004020202020204" pitchFamily="34" charset="0"/>
                <a:cs typeface="Arial" panose="020B0604020202020204" pitchFamily="34" charset="0"/>
              </a:rPr>
              <a:t>/</a:t>
            </a:r>
            <a:r>
              <a:rPr lang="de-DE" sz="1200" dirty="0" err="1">
                <a:effectLst/>
                <a:latin typeface="Arial" panose="020B0604020202020204" pitchFamily="34" charset="0"/>
                <a:ea typeface="Aptos" panose="020B0004020202020204" pitchFamily="34" charset="0"/>
                <a:cs typeface="Arial" panose="020B0604020202020204" pitchFamily="34" charset="0"/>
              </a:rPr>
              <a:t>wiki</a:t>
            </a:r>
            <a:r>
              <a:rPr lang="de-DE" sz="1200" dirty="0">
                <a:effectLst/>
                <a:latin typeface="Arial" panose="020B0604020202020204" pitchFamily="34" charset="0"/>
                <a:ea typeface="Aptos" panose="020B0004020202020204" pitchFamily="34" charset="0"/>
                <a:cs typeface="Arial" panose="020B0604020202020204" pitchFamily="34" charset="0"/>
              </a:rPr>
              <a:t>/IT-System_(Elektrotechnik)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76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D23B2DA-E01D-C938-F681-92B94377D6C5}"/>
              </a:ext>
            </a:extLst>
          </p:cNvPr>
          <p:cNvSpPr>
            <a:spLocks noGrp="1"/>
          </p:cNvSpPr>
          <p:nvPr>
            <p:ph type="body" idx="1"/>
          </p:nvPr>
        </p:nvSpPr>
        <p:spPr/>
        <p:txBody>
          <a:bodyPr/>
          <a:lstStyle/>
          <a:p>
            <a:r>
              <a:rPr lang="de-DE" dirty="0"/>
              <a:t>Automatische Abschaltung</a:t>
            </a:r>
          </a:p>
          <a:p>
            <a:endParaRPr lang="de-DE" dirty="0"/>
          </a:p>
        </p:txBody>
      </p:sp>
      <p:sp>
        <p:nvSpPr>
          <p:cNvPr id="3" name="Titel 2">
            <a:extLst>
              <a:ext uri="{FF2B5EF4-FFF2-40B4-BE49-F238E27FC236}">
                <a16:creationId xmlns:a16="http://schemas.microsoft.com/office/drawing/2014/main" id="{627EF941-26C7-88FD-0194-E95D4FD65975}"/>
              </a:ext>
            </a:extLst>
          </p:cNvPr>
          <p:cNvSpPr>
            <a:spLocks noGrp="1"/>
          </p:cNvSpPr>
          <p:nvPr>
            <p:ph type="title"/>
          </p:nvPr>
        </p:nvSpPr>
        <p:spPr/>
        <p:txBody>
          <a:bodyPr>
            <a:normAutofit fontScale="90000"/>
          </a:bodyPr>
          <a:lstStyle/>
          <a:p>
            <a:r>
              <a:rPr lang="de-DE" dirty="0"/>
              <a:t>Schutzmaßnahmen nach </a:t>
            </a:r>
            <a:br>
              <a:rPr lang="de-DE" dirty="0"/>
            </a:br>
            <a:r>
              <a:rPr lang="de-DE" dirty="0"/>
              <a:t>VDE 0100-410</a:t>
            </a:r>
          </a:p>
        </p:txBody>
      </p:sp>
      <p:sp>
        <p:nvSpPr>
          <p:cNvPr id="4" name="Foliennummernplatzhalter 3">
            <a:extLst>
              <a:ext uri="{FF2B5EF4-FFF2-40B4-BE49-F238E27FC236}">
                <a16:creationId xmlns:a16="http://schemas.microsoft.com/office/drawing/2014/main" id="{9385E2F5-C77A-F798-4F9C-607C302B9397}"/>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14</a:t>
            </a:fld>
            <a:endParaRPr lang="en-US" dirty="0"/>
          </a:p>
        </p:txBody>
      </p:sp>
    </p:spTree>
    <p:extLst>
      <p:ext uri="{BB962C8B-B14F-4D97-AF65-F5344CB8AC3E}">
        <p14:creationId xmlns:p14="http://schemas.microsoft.com/office/powerpoint/2010/main" val="25233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59433-9BC8-5425-B586-4EA0DAD09AE1}"/>
              </a:ext>
            </a:extLst>
          </p:cNvPr>
          <p:cNvSpPr>
            <a:spLocks noGrp="1"/>
          </p:cNvSpPr>
          <p:nvPr>
            <p:ph type="title"/>
          </p:nvPr>
        </p:nvSpPr>
        <p:spPr/>
        <p:txBody>
          <a:bodyPr/>
          <a:lstStyle/>
          <a:p>
            <a:r>
              <a:rPr lang="de-DE" dirty="0"/>
              <a:t>Automatische Abschaltung - TN-System</a:t>
            </a:r>
          </a:p>
        </p:txBody>
      </p:sp>
      <p:sp>
        <p:nvSpPr>
          <p:cNvPr id="3" name="Foliennummernplatzhalter 2">
            <a:extLst>
              <a:ext uri="{FF2B5EF4-FFF2-40B4-BE49-F238E27FC236}">
                <a16:creationId xmlns:a16="http://schemas.microsoft.com/office/drawing/2014/main" id="{21B9CA33-7A72-5861-55FE-9CA3C0F2D319}"/>
              </a:ext>
            </a:extLst>
          </p:cNvPr>
          <p:cNvSpPr>
            <a:spLocks noGrp="1"/>
          </p:cNvSpPr>
          <p:nvPr>
            <p:ph type="sldNum" sz="quarter" idx="12"/>
          </p:nvPr>
        </p:nvSpPr>
        <p:spPr/>
        <p:txBody>
          <a:bodyPr>
            <a:normAutofit lnSpcReduction="10000"/>
          </a:bodyPr>
          <a:lstStyle/>
          <a:p>
            <a:fld id="{F0C94032-CD4C-4C25-B0C2-CEC720522D92}" type="slidenum">
              <a:rPr lang="en-US" smtClean="0"/>
              <a:pPr/>
              <a:t>15</a:t>
            </a:fld>
            <a:endParaRPr lang="en-US" dirty="0"/>
          </a:p>
        </p:txBody>
      </p:sp>
      <p:sp>
        <p:nvSpPr>
          <p:cNvPr id="4" name="Inhaltsplatzhalter 3">
            <a:extLst>
              <a:ext uri="{FF2B5EF4-FFF2-40B4-BE49-F238E27FC236}">
                <a16:creationId xmlns:a16="http://schemas.microsoft.com/office/drawing/2014/main" id="{EFE1F528-2F53-6649-3D85-6700DD918FD9}"/>
              </a:ext>
            </a:extLst>
          </p:cNvPr>
          <p:cNvSpPr>
            <a:spLocks noGrp="1"/>
          </p:cNvSpPr>
          <p:nvPr>
            <p:ph sz="quarter" idx="14"/>
          </p:nvPr>
        </p:nvSpPr>
        <p:spPr/>
        <p:txBody>
          <a:bodyPr/>
          <a:lstStyle/>
          <a:p>
            <a:r>
              <a:rPr lang="de-DE" dirty="0"/>
              <a:t>Im TN-System führt ein auftretender Körperschluss zum Kurzschluss. Dieser schaltet das defekte Betriebsmittel durch Auslösen der vorgeschalteten Überstrom-Schutzeinrichtung ab.</a:t>
            </a:r>
          </a:p>
          <a:p>
            <a:endParaRPr lang="de-DE" dirty="0"/>
          </a:p>
        </p:txBody>
      </p:sp>
      <p:pic>
        <p:nvPicPr>
          <p:cNvPr id="5" name="Inhaltsplatzhalter 11">
            <a:extLst>
              <a:ext uri="{FF2B5EF4-FFF2-40B4-BE49-F238E27FC236}">
                <a16:creationId xmlns:a16="http://schemas.microsoft.com/office/drawing/2014/main" id="{594B5FD8-B4C4-6FAA-3B2A-1BB8257F15C6}"/>
              </a:ext>
            </a:extLst>
          </p:cNvPr>
          <p:cNvPicPr>
            <a:picLocks noChangeAspect="1"/>
          </p:cNvPicPr>
          <p:nvPr/>
        </p:nvPicPr>
        <p:blipFill>
          <a:blip r:embed="rId2"/>
          <a:stretch>
            <a:fillRect/>
          </a:stretch>
        </p:blipFill>
        <p:spPr>
          <a:xfrm>
            <a:off x="3147717" y="2879771"/>
            <a:ext cx="7147517" cy="3841353"/>
          </a:xfrm>
          <a:prstGeom prst="rect">
            <a:avLst/>
          </a:prstGeom>
        </p:spPr>
      </p:pic>
    </p:spTree>
    <p:extLst>
      <p:ext uri="{BB962C8B-B14F-4D97-AF65-F5344CB8AC3E}">
        <p14:creationId xmlns:p14="http://schemas.microsoft.com/office/powerpoint/2010/main" val="662129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59433-9BC8-5425-B586-4EA0DAD09AE1}"/>
              </a:ext>
            </a:extLst>
          </p:cNvPr>
          <p:cNvSpPr>
            <a:spLocks noGrp="1"/>
          </p:cNvSpPr>
          <p:nvPr>
            <p:ph type="title"/>
          </p:nvPr>
        </p:nvSpPr>
        <p:spPr/>
        <p:txBody>
          <a:bodyPr/>
          <a:lstStyle/>
          <a:p>
            <a:r>
              <a:rPr lang="de-DE" dirty="0"/>
              <a:t>Automatische Abschaltung - TN-System</a:t>
            </a:r>
          </a:p>
        </p:txBody>
      </p:sp>
      <p:sp>
        <p:nvSpPr>
          <p:cNvPr id="3" name="Foliennummernplatzhalter 2">
            <a:extLst>
              <a:ext uri="{FF2B5EF4-FFF2-40B4-BE49-F238E27FC236}">
                <a16:creationId xmlns:a16="http://schemas.microsoft.com/office/drawing/2014/main" id="{21B9CA33-7A72-5861-55FE-9CA3C0F2D319}"/>
              </a:ext>
            </a:extLst>
          </p:cNvPr>
          <p:cNvSpPr>
            <a:spLocks noGrp="1"/>
          </p:cNvSpPr>
          <p:nvPr>
            <p:ph type="sldNum" sz="quarter" idx="12"/>
          </p:nvPr>
        </p:nvSpPr>
        <p:spPr/>
        <p:txBody>
          <a:bodyPr>
            <a:normAutofit lnSpcReduction="10000"/>
          </a:bodyPr>
          <a:lstStyle/>
          <a:p>
            <a:fld id="{F0C94032-CD4C-4C25-B0C2-CEC720522D92}" type="slidenum">
              <a:rPr lang="en-US" smtClean="0"/>
              <a:pPr/>
              <a:t>16</a:t>
            </a:fld>
            <a:endParaRPr lang="en-US" dirty="0"/>
          </a:p>
        </p:txBody>
      </p:sp>
      <p:sp>
        <p:nvSpPr>
          <p:cNvPr id="7" name="Inhaltsplatzhalter 6">
            <a:extLst>
              <a:ext uri="{FF2B5EF4-FFF2-40B4-BE49-F238E27FC236}">
                <a16:creationId xmlns:a16="http://schemas.microsoft.com/office/drawing/2014/main" id="{CC82998B-9081-5343-9D30-746AFB8635E8}"/>
              </a:ext>
            </a:extLst>
          </p:cNvPr>
          <p:cNvSpPr>
            <a:spLocks noGrp="1"/>
          </p:cNvSpPr>
          <p:nvPr>
            <p:ph sz="quarter" idx="14"/>
          </p:nvPr>
        </p:nvSpPr>
        <p:spPr/>
        <p:txBody>
          <a:bodyPr/>
          <a:lstStyle/>
          <a:p>
            <a:endParaRPr lang="de-DE"/>
          </a:p>
        </p:txBody>
      </p:sp>
      <p:graphicFrame>
        <p:nvGraphicFramePr>
          <p:cNvPr id="6" name="Inhaltsplatzhalter 4">
            <a:extLst>
              <a:ext uri="{FF2B5EF4-FFF2-40B4-BE49-F238E27FC236}">
                <a16:creationId xmlns:a16="http://schemas.microsoft.com/office/drawing/2014/main" id="{7DA655E5-A095-FF80-9661-6425C4B69707}"/>
              </a:ext>
            </a:extLst>
          </p:cNvPr>
          <p:cNvGraphicFramePr>
            <a:graphicFrameLocks/>
          </p:cNvGraphicFramePr>
          <p:nvPr>
            <p:extLst>
              <p:ext uri="{D42A27DB-BD31-4B8C-83A1-F6EECF244321}">
                <p14:modId xmlns:p14="http://schemas.microsoft.com/office/powerpoint/2010/main" val="2697370379"/>
              </p:ext>
            </p:extLst>
          </p:nvPr>
        </p:nvGraphicFramePr>
        <p:xfrm>
          <a:off x="595406" y="2106380"/>
          <a:ext cx="12305064" cy="4657275"/>
        </p:xfrm>
        <a:graphic>
          <a:graphicData uri="http://schemas.openxmlformats.org/drawingml/2006/table">
            <a:tbl>
              <a:tblPr firstRow="1" bandRow="1">
                <a:tableStyleId>{5C22544A-7EE6-4342-B048-85BDC9FD1C3A}</a:tableStyleId>
              </a:tblPr>
              <a:tblGrid>
                <a:gridCol w="3744988">
                  <a:extLst>
                    <a:ext uri="{9D8B030D-6E8A-4147-A177-3AD203B41FA5}">
                      <a16:colId xmlns:a16="http://schemas.microsoft.com/office/drawing/2014/main" val="20000"/>
                    </a:ext>
                  </a:extLst>
                </a:gridCol>
                <a:gridCol w="2140019">
                  <a:extLst>
                    <a:ext uri="{9D8B030D-6E8A-4147-A177-3AD203B41FA5}">
                      <a16:colId xmlns:a16="http://schemas.microsoft.com/office/drawing/2014/main" val="20001"/>
                    </a:ext>
                  </a:extLst>
                </a:gridCol>
                <a:gridCol w="2140019">
                  <a:extLst>
                    <a:ext uri="{9D8B030D-6E8A-4147-A177-3AD203B41FA5}">
                      <a16:colId xmlns:a16="http://schemas.microsoft.com/office/drawing/2014/main" val="20002"/>
                    </a:ext>
                  </a:extLst>
                </a:gridCol>
                <a:gridCol w="2140019">
                  <a:extLst>
                    <a:ext uri="{9D8B030D-6E8A-4147-A177-3AD203B41FA5}">
                      <a16:colId xmlns:a16="http://schemas.microsoft.com/office/drawing/2014/main" val="20003"/>
                    </a:ext>
                  </a:extLst>
                </a:gridCol>
                <a:gridCol w="2140019">
                  <a:extLst>
                    <a:ext uri="{9D8B030D-6E8A-4147-A177-3AD203B41FA5}">
                      <a16:colId xmlns:a16="http://schemas.microsoft.com/office/drawing/2014/main" val="20004"/>
                    </a:ext>
                  </a:extLst>
                </a:gridCol>
              </a:tblGrid>
              <a:tr h="650860">
                <a:tc rowSpan="3">
                  <a:txBody>
                    <a:bodyPr/>
                    <a:lstStyle/>
                    <a:p>
                      <a:pPr algn="ctr"/>
                      <a:r>
                        <a:rPr lang="de-DE" sz="1800" dirty="0">
                          <a:solidFill>
                            <a:schemeClr val="bg1"/>
                          </a:solidFill>
                          <a:latin typeface="Arial" panose="020B0604020202020204" pitchFamily="34" charset="0"/>
                          <a:cs typeface="Arial" panose="020B0604020202020204" pitchFamily="34" charset="0"/>
                        </a:rPr>
                        <a:t>Nennspannung</a:t>
                      </a:r>
                    </a:p>
                    <a:p>
                      <a:pPr algn="ctr"/>
                      <a:r>
                        <a:rPr lang="de-DE" sz="1800" dirty="0">
                          <a:solidFill>
                            <a:schemeClr val="bg1"/>
                          </a:solidFill>
                          <a:latin typeface="Arial" panose="020B0604020202020204" pitchFamily="34" charset="0"/>
                          <a:cs typeface="Arial" panose="020B0604020202020204" pitchFamily="34" charset="0"/>
                        </a:rPr>
                        <a:t>U</a:t>
                      </a:r>
                      <a:r>
                        <a:rPr lang="de-DE" sz="1800" baseline="-25000" dirty="0">
                          <a:solidFill>
                            <a:schemeClr val="bg1"/>
                          </a:solidFill>
                          <a:latin typeface="Arial" panose="020B0604020202020204" pitchFamily="34" charset="0"/>
                          <a:cs typeface="Arial" panose="020B0604020202020204" pitchFamily="34" charset="0"/>
                        </a:rPr>
                        <a:t>0</a:t>
                      </a:r>
                      <a:r>
                        <a:rPr lang="de-DE" sz="1800" baseline="30000" dirty="0">
                          <a:solidFill>
                            <a:schemeClr val="bg1"/>
                          </a:solidFill>
                          <a:latin typeface="Arial" panose="020B0604020202020204" pitchFamily="34" charset="0"/>
                          <a:cs typeface="Arial" panose="020B0604020202020204" pitchFamily="34" charset="0"/>
                        </a:rPr>
                        <a:t>1)</a:t>
                      </a:r>
                    </a:p>
                  </a:txBody>
                  <a:tcPr marL="72737" marR="72737" marT="36371" marB="36371" anchor="ctr"/>
                </a:tc>
                <a:tc gridSpan="4">
                  <a:txBody>
                    <a:bodyPr/>
                    <a:lstStyle/>
                    <a:p>
                      <a:pPr algn="ctr"/>
                      <a:r>
                        <a:rPr lang="de-DE" sz="1800" dirty="0">
                          <a:solidFill>
                            <a:schemeClr val="bg1"/>
                          </a:solidFill>
                          <a:latin typeface="Arial" panose="020B0604020202020204" pitchFamily="34" charset="0"/>
                          <a:cs typeface="Arial" panose="020B0604020202020204" pitchFamily="34" charset="0"/>
                        </a:rPr>
                        <a:t>Zulässige Abschaltzeiten in TN-Systemen </a:t>
                      </a:r>
                      <a:endParaRPr lang="de-DE" sz="1800" baseline="-25000" dirty="0">
                        <a:solidFill>
                          <a:schemeClr val="bg1"/>
                        </a:solidFill>
                        <a:latin typeface="Arial" panose="020B0604020202020204" pitchFamily="34" charset="0"/>
                        <a:cs typeface="Arial" panose="020B0604020202020204" pitchFamily="34" charset="0"/>
                      </a:endParaRPr>
                    </a:p>
                  </a:txBody>
                  <a:tcPr marL="72737" marR="72737" marT="36371" marB="36371" anchor="ctr"/>
                </a:tc>
                <a:tc hMerge="1">
                  <a:txBody>
                    <a:bodyPr/>
                    <a:lstStyle/>
                    <a:p>
                      <a:endParaRPr lang="de-DE" dirty="0"/>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val="10000"/>
                  </a:ext>
                </a:extLst>
              </a:tr>
              <a:tr h="746247">
                <a:tc vMerge="1">
                  <a:txBody>
                    <a:bodyPr/>
                    <a:lstStyle/>
                    <a:p>
                      <a:endParaRPr lang="de-DE"/>
                    </a:p>
                  </a:txBody>
                  <a:tcPr/>
                </a:tc>
                <a:tc gridSpan="2">
                  <a:txBody>
                    <a:bodyPr/>
                    <a:lstStyle/>
                    <a:p>
                      <a:pPr algn="ctr"/>
                      <a:r>
                        <a:rPr lang="de-DE" sz="1800" kern="1200" dirty="0">
                          <a:solidFill>
                            <a:schemeClr val="tx1"/>
                          </a:solidFill>
                          <a:latin typeface="Arial" panose="020B0604020202020204" pitchFamily="34" charset="0"/>
                          <a:cs typeface="Arial" panose="020B0604020202020204" pitchFamily="34" charset="0"/>
                        </a:rPr>
                        <a:t>Endstromkreise</a:t>
                      </a:r>
                    </a:p>
                    <a:p>
                      <a:pPr algn="ctr"/>
                      <a:r>
                        <a:rPr lang="de-DE" sz="1800" kern="1200" dirty="0">
                          <a:solidFill>
                            <a:schemeClr val="tx1"/>
                          </a:solidFill>
                          <a:latin typeface="Arial" panose="020B0604020202020204" pitchFamily="34" charset="0"/>
                          <a:cs typeface="Arial" panose="020B0604020202020204" pitchFamily="34" charset="0"/>
                        </a:rPr>
                        <a:t>≤ 63 A </a:t>
                      </a:r>
                      <a:r>
                        <a:rPr lang="de-DE" sz="1800" kern="1200" baseline="30000" dirty="0">
                          <a:solidFill>
                            <a:schemeClr val="tx1"/>
                          </a:solidFill>
                          <a:latin typeface="Arial" panose="020B0604020202020204" pitchFamily="34" charset="0"/>
                          <a:cs typeface="Arial" panose="020B0604020202020204" pitchFamily="34" charset="0"/>
                        </a:rPr>
                        <a:t>1)</a:t>
                      </a:r>
                    </a:p>
                  </a:txBody>
                  <a:tcPr marL="72737" marR="72737" marT="36371" marB="36371" anchor="ctr"/>
                </a:tc>
                <a:tc hMerge="1">
                  <a:txBody>
                    <a:bodyPr/>
                    <a:lstStyle/>
                    <a:p>
                      <a:endParaRPr lang="de-DE"/>
                    </a:p>
                  </a:txBody>
                  <a:tcPr/>
                </a:tc>
                <a:tc gridSpan="2">
                  <a:txBody>
                    <a:bodyPr/>
                    <a:lstStyle/>
                    <a:p>
                      <a:pPr algn="ctr"/>
                      <a:r>
                        <a:rPr lang="de-DE" sz="1800" dirty="0">
                          <a:solidFill>
                            <a:schemeClr val="tx1"/>
                          </a:solidFill>
                          <a:latin typeface="Arial" panose="020B0604020202020204" pitchFamily="34" charset="0"/>
                          <a:cs typeface="Arial" panose="020B0604020202020204" pitchFamily="34" charset="0"/>
                        </a:rPr>
                        <a:t>Verteilerstromkreise</a:t>
                      </a:r>
                      <a:endParaRPr lang="de-DE" sz="1800" baseline="30000" dirty="0">
                        <a:solidFill>
                          <a:schemeClr val="tx1"/>
                        </a:solidFill>
                        <a:latin typeface="Arial" panose="020B0604020202020204" pitchFamily="34" charset="0"/>
                        <a:cs typeface="Arial" panose="020B0604020202020204" pitchFamily="34" charset="0"/>
                      </a:endParaRPr>
                    </a:p>
                  </a:txBody>
                  <a:tcPr marL="72737" marR="72737" marT="36371" marB="36371" anchor="ctr"/>
                </a:tc>
                <a:tc hMerge="1">
                  <a:txBody>
                    <a:bodyPr/>
                    <a:lstStyle/>
                    <a:p>
                      <a:endParaRPr lang="de-DE"/>
                    </a:p>
                  </a:txBody>
                  <a:tcPr/>
                </a:tc>
                <a:extLst>
                  <a:ext uri="{0D108BD9-81ED-4DB2-BD59-A6C34878D82A}">
                    <a16:rowId xmlns:a16="http://schemas.microsoft.com/office/drawing/2014/main" val="10001"/>
                  </a:ext>
                </a:extLst>
              </a:tr>
              <a:tr h="372774">
                <a:tc vMerge="1">
                  <a:txBody>
                    <a:bodyPr/>
                    <a:lstStyle/>
                    <a:p>
                      <a:endParaRPr lang="de-DE" dirty="0"/>
                    </a:p>
                  </a:txBody>
                  <a:tcPr/>
                </a:tc>
                <a:tc>
                  <a:txBody>
                    <a:bodyPr/>
                    <a:lstStyle/>
                    <a:p>
                      <a:pPr algn="ctr"/>
                      <a:r>
                        <a:rPr lang="de-DE" sz="1800" dirty="0">
                          <a:solidFill>
                            <a:schemeClr val="tx1"/>
                          </a:solidFill>
                          <a:latin typeface="Arial" panose="020B0604020202020204" pitchFamily="34" charset="0"/>
                          <a:cs typeface="Arial" panose="020B0604020202020204" pitchFamily="34" charset="0"/>
                        </a:rPr>
                        <a:t>AC</a:t>
                      </a:r>
                    </a:p>
                  </a:txBody>
                  <a:tcPr marL="72737" marR="72737" marT="36371" marB="36371" anchor="ctr"/>
                </a:tc>
                <a:tc>
                  <a:txBody>
                    <a:bodyPr/>
                    <a:lstStyle/>
                    <a:p>
                      <a:pPr algn="ctr"/>
                      <a:r>
                        <a:rPr lang="de-DE" sz="1800" dirty="0">
                          <a:solidFill>
                            <a:schemeClr val="tx1"/>
                          </a:solidFill>
                          <a:latin typeface="Arial" panose="020B0604020202020204" pitchFamily="34" charset="0"/>
                          <a:cs typeface="Arial" panose="020B0604020202020204" pitchFamily="34" charset="0"/>
                        </a:rPr>
                        <a:t>DC</a:t>
                      </a:r>
                    </a:p>
                  </a:txBody>
                  <a:tcPr marL="72737" marR="72737" marT="36371" marB="36371" anchor="ctr"/>
                </a:tc>
                <a:tc>
                  <a:txBody>
                    <a:bodyPr/>
                    <a:lstStyle/>
                    <a:p>
                      <a:pPr algn="ctr"/>
                      <a:r>
                        <a:rPr lang="de-DE" sz="1800" dirty="0">
                          <a:solidFill>
                            <a:schemeClr val="tx1"/>
                          </a:solidFill>
                          <a:latin typeface="Arial" panose="020B0604020202020204" pitchFamily="34" charset="0"/>
                          <a:cs typeface="Arial" panose="020B0604020202020204" pitchFamily="34" charset="0"/>
                        </a:rPr>
                        <a:t>AC</a:t>
                      </a:r>
                    </a:p>
                  </a:txBody>
                  <a:tcPr marL="72737" marR="72737" marT="36371" marB="36371" anchor="ctr"/>
                </a:tc>
                <a:tc>
                  <a:txBody>
                    <a:bodyPr/>
                    <a:lstStyle/>
                    <a:p>
                      <a:pPr algn="ctr"/>
                      <a:r>
                        <a:rPr lang="de-DE" sz="2000" dirty="0">
                          <a:latin typeface="Arial" panose="020B0604020202020204" pitchFamily="34" charset="0"/>
                          <a:cs typeface="Arial" panose="020B0604020202020204" pitchFamily="34" charset="0"/>
                        </a:rPr>
                        <a:t>DC</a:t>
                      </a:r>
                    </a:p>
                  </a:txBody>
                  <a:tcPr marL="72737" marR="72737" marT="36371" marB="36371" anchor="ctr"/>
                </a:tc>
                <a:extLst>
                  <a:ext uri="{0D108BD9-81ED-4DB2-BD59-A6C34878D82A}">
                    <a16:rowId xmlns:a16="http://schemas.microsoft.com/office/drawing/2014/main" val="10002"/>
                  </a:ext>
                </a:extLst>
              </a:tr>
              <a:tr h="393890">
                <a:tc>
                  <a:txBody>
                    <a:bodyPr/>
                    <a:lstStyle/>
                    <a:p>
                      <a:pPr marL="0" marR="0" indent="0" algn="ctr" defTabSz="497863"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Arial" panose="020B0604020202020204" pitchFamily="34" charset="0"/>
                          <a:cs typeface="Arial" panose="020B0604020202020204" pitchFamily="34" charset="0"/>
                        </a:rPr>
                        <a:t>50 V &lt; U</a:t>
                      </a:r>
                      <a:r>
                        <a:rPr lang="de-DE" sz="1600" baseline="-25000" dirty="0">
                          <a:solidFill>
                            <a:schemeClr val="tx1"/>
                          </a:solidFill>
                          <a:latin typeface="Arial" panose="020B0604020202020204" pitchFamily="34" charset="0"/>
                          <a:cs typeface="Arial" panose="020B0604020202020204" pitchFamily="34" charset="0"/>
                        </a:rPr>
                        <a:t>0</a:t>
                      </a:r>
                      <a:r>
                        <a:rPr lang="de-DE" sz="1600" dirty="0">
                          <a:solidFill>
                            <a:schemeClr val="tx1"/>
                          </a:solidFill>
                          <a:latin typeface="Arial" panose="020B0604020202020204" pitchFamily="34" charset="0"/>
                          <a:cs typeface="Arial" panose="020B0604020202020204" pitchFamily="34" charset="0"/>
                        </a:rPr>
                        <a:t> ≤ 120 V</a:t>
                      </a:r>
                      <a:endParaRPr lang="de-DE" sz="1600" b="0" baseline="-25000" dirty="0">
                        <a:solidFill>
                          <a:schemeClr val="tx1"/>
                        </a:solidFill>
                        <a:latin typeface="Arial" panose="020B0604020202020204" pitchFamily="34" charset="0"/>
                        <a:cs typeface="Arial" panose="020B0604020202020204" pitchFamily="34" charset="0"/>
                      </a:endParaRPr>
                    </a:p>
                  </a:txBody>
                  <a:tcPr marL="72737" marR="72737" marT="36371" marB="36371" anchor="ctr"/>
                </a:tc>
                <a:tc>
                  <a:txBody>
                    <a:bodyPr/>
                    <a:lstStyle/>
                    <a:p>
                      <a:pPr marL="0" marR="0" indent="0" algn="ctr" defTabSz="497863"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Arial" panose="020B0604020202020204" pitchFamily="34" charset="0"/>
                          <a:cs typeface="Arial" panose="020B0604020202020204" pitchFamily="34" charset="0"/>
                        </a:rPr>
                        <a:t>≤ 0,8 s</a:t>
                      </a:r>
                      <a:endParaRPr lang="de-DE" sz="1600" b="0" dirty="0">
                        <a:solidFill>
                          <a:schemeClr val="tx1"/>
                        </a:solidFill>
                        <a:latin typeface="Arial" panose="020B0604020202020204" pitchFamily="34" charset="0"/>
                        <a:cs typeface="Arial" panose="020B0604020202020204" pitchFamily="34" charset="0"/>
                      </a:endParaRPr>
                    </a:p>
                  </a:txBody>
                  <a:tcPr marL="72737" marR="72737" marT="36371" marB="36371" anchor="ctr"/>
                </a:tc>
                <a:tc>
                  <a:txBody>
                    <a:bodyPr/>
                    <a:lstStyle/>
                    <a:p>
                      <a:pPr algn="ctr" eaLnBrk="1" hangingPunct="1">
                        <a:lnSpc>
                          <a:spcPct val="100000"/>
                        </a:lnSpc>
                        <a:spcBef>
                          <a:spcPct val="20000"/>
                        </a:spcBef>
                      </a:pPr>
                      <a:r>
                        <a:rPr lang="de-DE" sz="1600" baseline="30000" dirty="0">
                          <a:solidFill>
                            <a:schemeClr val="tx1"/>
                          </a:solidFill>
                          <a:latin typeface="Arial" panose="020B0604020202020204" pitchFamily="34" charset="0"/>
                          <a:cs typeface="Arial" panose="020B0604020202020204" pitchFamily="34" charset="0"/>
                        </a:rPr>
                        <a:t>2)</a:t>
                      </a:r>
                      <a:endParaRPr lang="de-DE" sz="1600" b="0" baseline="30000" dirty="0">
                        <a:solidFill>
                          <a:schemeClr val="tx1"/>
                        </a:solidFill>
                        <a:latin typeface="Arial" panose="020B0604020202020204" pitchFamily="34" charset="0"/>
                        <a:cs typeface="Arial" panose="020B0604020202020204" pitchFamily="34" charset="0"/>
                      </a:endParaRPr>
                    </a:p>
                  </a:txBody>
                  <a:tcPr marL="72737" marR="72737" marT="36371" marB="36371" anchor="ctr"/>
                </a:tc>
                <a:tc rowSpan="4" gridSpan="2">
                  <a:txBody>
                    <a:bodyPr/>
                    <a:lstStyle/>
                    <a:p>
                      <a:pPr marL="0" marR="0" indent="0" algn="ctr" defTabSz="497863"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Arial" panose="020B0604020202020204" pitchFamily="34" charset="0"/>
                          <a:cs typeface="Arial" panose="020B0604020202020204" pitchFamily="34" charset="0"/>
                        </a:rPr>
                        <a:t>≤ 5,0 s</a:t>
                      </a:r>
                      <a:endParaRPr lang="de-DE" sz="1600" b="0" dirty="0">
                        <a:solidFill>
                          <a:schemeClr val="tx1"/>
                        </a:solidFill>
                        <a:latin typeface="Arial" panose="020B0604020202020204" pitchFamily="34" charset="0"/>
                        <a:cs typeface="Arial" panose="020B0604020202020204" pitchFamily="34" charset="0"/>
                      </a:endParaRPr>
                    </a:p>
                  </a:txBody>
                  <a:tcPr marL="72737" marR="72737" marT="36371" marB="36371" anchor="ctr"/>
                </a:tc>
                <a:tc rowSpan="4" hMerge="1">
                  <a:txBody>
                    <a:bodyPr/>
                    <a:lstStyle/>
                    <a:p>
                      <a:endParaRPr lang="de-DE"/>
                    </a:p>
                  </a:txBody>
                  <a:tcPr/>
                </a:tc>
                <a:extLst>
                  <a:ext uri="{0D108BD9-81ED-4DB2-BD59-A6C34878D82A}">
                    <a16:rowId xmlns:a16="http://schemas.microsoft.com/office/drawing/2014/main" val="10003"/>
                  </a:ext>
                </a:extLst>
              </a:tr>
              <a:tr h="650860">
                <a:tc>
                  <a:txBody>
                    <a:bodyPr/>
                    <a:lstStyle/>
                    <a:p>
                      <a:pPr marL="0" marR="0" indent="0" algn="ctr" defTabSz="497863"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Arial" panose="020B0604020202020204" pitchFamily="34" charset="0"/>
                          <a:cs typeface="Arial" panose="020B0604020202020204" pitchFamily="34" charset="0"/>
                        </a:rPr>
                        <a:t>120 V &lt; U</a:t>
                      </a:r>
                      <a:r>
                        <a:rPr lang="de-DE" sz="1600" baseline="-25000" dirty="0">
                          <a:solidFill>
                            <a:schemeClr val="tx1"/>
                          </a:solidFill>
                          <a:latin typeface="Arial" panose="020B0604020202020204" pitchFamily="34" charset="0"/>
                          <a:cs typeface="Arial" panose="020B0604020202020204" pitchFamily="34" charset="0"/>
                        </a:rPr>
                        <a:t>0</a:t>
                      </a:r>
                      <a:r>
                        <a:rPr lang="de-DE" sz="1600" dirty="0">
                          <a:solidFill>
                            <a:schemeClr val="tx1"/>
                          </a:solidFill>
                          <a:latin typeface="Arial" panose="020B0604020202020204" pitchFamily="34" charset="0"/>
                          <a:cs typeface="Arial" panose="020B0604020202020204" pitchFamily="34" charset="0"/>
                        </a:rPr>
                        <a:t> ≤ 230 V</a:t>
                      </a:r>
                      <a:endParaRPr lang="de-DE" sz="1600" b="0" dirty="0">
                        <a:solidFill>
                          <a:schemeClr val="tx1"/>
                        </a:solidFill>
                        <a:latin typeface="Arial" panose="020B0604020202020204" pitchFamily="34" charset="0"/>
                        <a:cs typeface="Arial" panose="020B0604020202020204" pitchFamily="34" charset="0"/>
                      </a:endParaRPr>
                    </a:p>
                  </a:txBody>
                  <a:tcPr marL="72737" marR="72737" marT="36371" marB="36371" anchor="ctr"/>
                </a:tc>
                <a:tc>
                  <a:txBody>
                    <a:bodyPr/>
                    <a:lstStyle/>
                    <a:p>
                      <a:pPr marL="0" marR="0" indent="0" algn="ctr" defTabSz="497863"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Arial" panose="020B0604020202020204" pitchFamily="34" charset="0"/>
                          <a:cs typeface="Arial" panose="020B0604020202020204" pitchFamily="34" charset="0"/>
                        </a:rPr>
                        <a:t>≤ 0,4 s</a:t>
                      </a:r>
                    </a:p>
                  </a:txBody>
                  <a:tcPr marL="72737" marR="72737" marT="36371" marB="36371" anchor="ctr"/>
                </a:tc>
                <a:tc>
                  <a:txBody>
                    <a:bodyPr/>
                    <a:lstStyle/>
                    <a:p>
                      <a:pPr marL="0" marR="0" indent="0" algn="ctr" defTabSz="497863"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Arial" panose="020B0604020202020204" pitchFamily="34" charset="0"/>
                          <a:cs typeface="Arial" panose="020B0604020202020204" pitchFamily="34" charset="0"/>
                        </a:rPr>
                        <a:t>≤ 1,0 s</a:t>
                      </a:r>
                    </a:p>
                  </a:txBody>
                  <a:tcPr marL="72737" marR="72737" marT="36371" marB="36371" anchor="ctr"/>
                </a:tc>
                <a:tc gridSpan="2" vMerge="1">
                  <a:txBody>
                    <a:bodyPr/>
                    <a:lstStyle/>
                    <a:p>
                      <a:endParaRPr lang="de-DE"/>
                    </a:p>
                  </a:txBody>
                  <a:tcPr/>
                </a:tc>
                <a:tc hMerge="1" vMerge="1">
                  <a:txBody>
                    <a:bodyPr/>
                    <a:lstStyle/>
                    <a:p>
                      <a:endParaRPr lang="de-DE"/>
                    </a:p>
                  </a:txBody>
                  <a:tcPr/>
                </a:tc>
                <a:extLst>
                  <a:ext uri="{0D108BD9-81ED-4DB2-BD59-A6C34878D82A}">
                    <a16:rowId xmlns:a16="http://schemas.microsoft.com/office/drawing/2014/main" val="10004"/>
                  </a:ext>
                </a:extLst>
              </a:tr>
              <a:tr h="650860">
                <a:tc>
                  <a:txBody>
                    <a:bodyPr/>
                    <a:lstStyle/>
                    <a:p>
                      <a:pPr marL="0" marR="0" indent="0" algn="ctr" defTabSz="497863"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Arial" panose="020B0604020202020204" pitchFamily="34" charset="0"/>
                          <a:cs typeface="Arial" panose="020B0604020202020204" pitchFamily="34" charset="0"/>
                        </a:rPr>
                        <a:t>230 V &lt; U</a:t>
                      </a:r>
                      <a:r>
                        <a:rPr lang="de-DE" sz="1600" baseline="-25000" dirty="0">
                          <a:solidFill>
                            <a:schemeClr val="tx1"/>
                          </a:solidFill>
                          <a:latin typeface="Arial" panose="020B0604020202020204" pitchFamily="34" charset="0"/>
                          <a:cs typeface="Arial" panose="020B0604020202020204" pitchFamily="34" charset="0"/>
                        </a:rPr>
                        <a:t>0</a:t>
                      </a:r>
                      <a:r>
                        <a:rPr lang="de-DE" sz="1600" dirty="0">
                          <a:solidFill>
                            <a:schemeClr val="tx1"/>
                          </a:solidFill>
                          <a:latin typeface="Arial" panose="020B0604020202020204" pitchFamily="34" charset="0"/>
                          <a:cs typeface="Arial" panose="020B0604020202020204" pitchFamily="34" charset="0"/>
                        </a:rPr>
                        <a:t> ≤ 400 V</a:t>
                      </a:r>
                      <a:endParaRPr lang="de-DE" sz="1600" b="0" dirty="0">
                        <a:solidFill>
                          <a:schemeClr val="tx1"/>
                        </a:solidFill>
                        <a:latin typeface="Arial" panose="020B0604020202020204" pitchFamily="34" charset="0"/>
                        <a:cs typeface="Arial" panose="020B0604020202020204" pitchFamily="34" charset="0"/>
                      </a:endParaRPr>
                    </a:p>
                  </a:txBody>
                  <a:tcPr marL="72737" marR="72737" marT="36371" marB="36371" anchor="ctr"/>
                </a:tc>
                <a:tc>
                  <a:txBody>
                    <a:bodyPr/>
                    <a:lstStyle/>
                    <a:p>
                      <a:pPr algn="ctr"/>
                      <a:r>
                        <a:rPr lang="de-DE" sz="1600" dirty="0">
                          <a:solidFill>
                            <a:schemeClr val="tx1"/>
                          </a:solidFill>
                          <a:latin typeface="Arial" panose="020B0604020202020204" pitchFamily="34" charset="0"/>
                          <a:cs typeface="Arial" panose="020B0604020202020204" pitchFamily="34" charset="0"/>
                        </a:rPr>
                        <a:t>≤ 0,2 s</a:t>
                      </a:r>
                    </a:p>
                  </a:txBody>
                  <a:tcPr marL="72737" marR="72737" marT="36371" marB="36371" anchor="ctr"/>
                </a:tc>
                <a:tc>
                  <a:txBody>
                    <a:bodyPr/>
                    <a:lstStyle/>
                    <a:p>
                      <a:pPr marL="0" marR="0" indent="0" algn="ctr" defTabSz="497863"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Arial" panose="020B0604020202020204" pitchFamily="34" charset="0"/>
                          <a:cs typeface="Arial" panose="020B0604020202020204" pitchFamily="34" charset="0"/>
                        </a:rPr>
                        <a:t>≤ 0,4 s</a:t>
                      </a:r>
                    </a:p>
                  </a:txBody>
                  <a:tcPr marL="72737" marR="72737" marT="36371" marB="36371" anchor="ctr"/>
                </a:tc>
                <a:tc gridSpan="2" vMerge="1">
                  <a:txBody>
                    <a:bodyPr/>
                    <a:lstStyle/>
                    <a:p>
                      <a:endParaRPr lang="de-DE"/>
                    </a:p>
                  </a:txBody>
                  <a:tcPr/>
                </a:tc>
                <a:tc hMerge="1" vMerge="1">
                  <a:txBody>
                    <a:bodyPr/>
                    <a:lstStyle/>
                    <a:p>
                      <a:endParaRPr lang="de-DE"/>
                    </a:p>
                  </a:txBody>
                  <a:tcPr/>
                </a:tc>
                <a:extLst>
                  <a:ext uri="{0D108BD9-81ED-4DB2-BD59-A6C34878D82A}">
                    <a16:rowId xmlns:a16="http://schemas.microsoft.com/office/drawing/2014/main" val="10005"/>
                  </a:ext>
                </a:extLst>
              </a:tr>
              <a:tr h="367880">
                <a:tc>
                  <a:txBody>
                    <a:bodyPr/>
                    <a:lstStyle/>
                    <a:p>
                      <a:pPr marL="0" marR="0" indent="0" algn="ctr" defTabSz="497863"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Arial" panose="020B0604020202020204" pitchFamily="34" charset="0"/>
                          <a:cs typeface="Arial" panose="020B0604020202020204" pitchFamily="34" charset="0"/>
                        </a:rPr>
                        <a:t>&gt; 400 V</a:t>
                      </a:r>
                      <a:endParaRPr lang="de-DE" sz="1600" b="0" dirty="0">
                        <a:solidFill>
                          <a:schemeClr val="tx1"/>
                        </a:solidFill>
                        <a:latin typeface="Arial" panose="020B0604020202020204" pitchFamily="34" charset="0"/>
                        <a:cs typeface="Arial" panose="020B0604020202020204" pitchFamily="34" charset="0"/>
                      </a:endParaRPr>
                    </a:p>
                  </a:txBody>
                  <a:tcPr marL="72737" marR="72737" marT="36371" marB="36371" anchor="ctr"/>
                </a:tc>
                <a:tc>
                  <a:txBody>
                    <a:bodyPr/>
                    <a:lstStyle/>
                    <a:p>
                      <a:pPr algn="ctr"/>
                      <a:r>
                        <a:rPr lang="de-DE" sz="1600" dirty="0">
                          <a:solidFill>
                            <a:schemeClr val="tx1"/>
                          </a:solidFill>
                          <a:latin typeface="Arial" panose="020B0604020202020204" pitchFamily="34" charset="0"/>
                          <a:cs typeface="Arial" panose="020B0604020202020204" pitchFamily="34" charset="0"/>
                        </a:rPr>
                        <a:t>≤ 0,1</a:t>
                      </a:r>
                      <a:r>
                        <a:rPr lang="de-DE" sz="1600" baseline="0" dirty="0">
                          <a:solidFill>
                            <a:schemeClr val="tx1"/>
                          </a:solidFill>
                          <a:latin typeface="Arial" panose="020B0604020202020204" pitchFamily="34" charset="0"/>
                          <a:cs typeface="Arial" panose="020B0604020202020204" pitchFamily="34" charset="0"/>
                        </a:rPr>
                        <a:t> s</a:t>
                      </a:r>
                      <a:endParaRPr lang="de-DE" sz="1600" dirty="0">
                        <a:solidFill>
                          <a:schemeClr val="tx1"/>
                        </a:solidFill>
                        <a:latin typeface="Arial" panose="020B0604020202020204" pitchFamily="34" charset="0"/>
                        <a:cs typeface="Arial" panose="020B0604020202020204" pitchFamily="34" charset="0"/>
                      </a:endParaRPr>
                    </a:p>
                  </a:txBody>
                  <a:tcPr marL="72737" marR="72737" marT="36371" marB="36371" anchor="ctr"/>
                </a:tc>
                <a:tc>
                  <a:txBody>
                    <a:bodyPr/>
                    <a:lstStyle/>
                    <a:p>
                      <a:pPr marL="0" marR="0" indent="0" algn="ctr" defTabSz="497863" rtl="0" eaLnBrk="1" fontAlgn="auto" latinLnBrk="0" hangingPunct="1">
                        <a:lnSpc>
                          <a:spcPct val="100000"/>
                        </a:lnSpc>
                        <a:spcBef>
                          <a:spcPts val="0"/>
                        </a:spcBef>
                        <a:spcAft>
                          <a:spcPts val="0"/>
                        </a:spcAft>
                        <a:buClrTx/>
                        <a:buSzTx/>
                        <a:buFontTx/>
                        <a:buNone/>
                        <a:tabLst/>
                        <a:defRPr/>
                      </a:pPr>
                      <a:r>
                        <a:rPr lang="de-DE" sz="1600" dirty="0">
                          <a:solidFill>
                            <a:schemeClr val="tx1"/>
                          </a:solidFill>
                          <a:latin typeface="Arial" panose="020B0604020202020204" pitchFamily="34" charset="0"/>
                          <a:cs typeface="Arial" panose="020B0604020202020204" pitchFamily="34" charset="0"/>
                        </a:rPr>
                        <a:t>≤ 0,1</a:t>
                      </a:r>
                      <a:r>
                        <a:rPr lang="de-DE" sz="1600" baseline="0" dirty="0">
                          <a:solidFill>
                            <a:schemeClr val="tx1"/>
                          </a:solidFill>
                          <a:latin typeface="Arial" panose="020B0604020202020204" pitchFamily="34" charset="0"/>
                          <a:cs typeface="Arial" panose="020B0604020202020204" pitchFamily="34" charset="0"/>
                        </a:rPr>
                        <a:t> s</a:t>
                      </a:r>
                      <a:endParaRPr lang="de-DE" sz="1600" dirty="0">
                        <a:solidFill>
                          <a:schemeClr val="tx1"/>
                        </a:solidFill>
                        <a:latin typeface="Arial" panose="020B0604020202020204" pitchFamily="34" charset="0"/>
                        <a:cs typeface="Arial" panose="020B0604020202020204" pitchFamily="34" charset="0"/>
                      </a:endParaRPr>
                    </a:p>
                  </a:txBody>
                  <a:tcPr marL="72737" marR="72737" marT="36371" marB="36371" anchor="ctr"/>
                </a:tc>
                <a:tc gridSpan="2" vMerge="1">
                  <a:txBody>
                    <a:bodyPr/>
                    <a:lstStyle/>
                    <a:p>
                      <a:endParaRPr lang="de-DE"/>
                    </a:p>
                  </a:txBody>
                  <a:tcPr/>
                </a:tc>
                <a:tc hMerge="1" vMerge="1">
                  <a:txBody>
                    <a:bodyPr/>
                    <a:lstStyle/>
                    <a:p>
                      <a:endParaRPr lang="de-DE"/>
                    </a:p>
                  </a:txBody>
                  <a:tcPr/>
                </a:tc>
                <a:extLst>
                  <a:ext uri="{0D108BD9-81ED-4DB2-BD59-A6C34878D82A}">
                    <a16:rowId xmlns:a16="http://schemas.microsoft.com/office/drawing/2014/main" val="10006"/>
                  </a:ext>
                </a:extLst>
              </a:tr>
              <a:tr h="819136">
                <a:tc gridSpan="5">
                  <a:txBody>
                    <a:bodyPr/>
                    <a:lstStyle/>
                    <a:p>
                      <a:pPr algn="l" eaLnBrk="1" hangingPunct="1">
                        <a:lnSpc>
                          <a:spcPct val="100000"/>
                        </a:lnSpc>
                        <a:spcBef>
                          <a:spcPct val="20000"/>
                        </a:spcBef>
                      </a:pPr>
                      <a:r>
                        <a:rPr lang="de-DE" sz="1100" baseline="30000" dirty="0">
                          <a:latin typeface="Arial" panose="020B0604020202020204" pitchFamily="34" charset="0"/>
                          <a:cs typeface="Arial" panose="020B0604020202020204" pitchFamily="34" charset="0"/>
                        </a:rPr>
                        <a:t>1) </a:t>
                      </a:r>
                      <a:r>
                        <a:rPr lang="de-DE" sz="1100" dirty="0">
                          <a:latin typeface="Arial" panose="020B0604020202020204" pitchFamily="34" charset="0"/>
                          <a:cs typeface="Arial" panose="020B0604020202020204" pitchFamily="34" charset="0"/>
                        </a:rPr>
                        <a:t>Endstromkreise a) bis 63 A mit einer oder mehreren Steckdosen b) bis 32 A, für die Versorgung fest angeschlossener elektrischer Verbrauchsmittel</a:t>
                      </a:r>
                    </a:p>
                    <a:p>
                      <a:pPr algn="l" eaLnBrk="1" hangingPunct="1">
                        <a:lnSpc>
                          <a:spcPct val="100000"/>
                        </a:lnSpc>
                        <a:spcBef>
                          <a:spcPct val="20000"/>
                        </a:spcBef>
                      </a:pPr>
                      <a:r>
                        <a:rPr lang="de-DE" sz="1100" baseline="30000" dirty="0">
                          <a:latin typeface="Arial" panose="020B0604020202020204" pitchFamily="34" charset="0"/>
                          <a:cs typeface="Arial" panose="020B0604020202020204" pitchFamily="34" charset="0"/>
                        </a:rPr>
                        <a:t>2) </a:t>
                      </a:r>
                      <a:r>
                        <a:rPr lang="de-DE" sz="1100" dirty="0">
                          <a:latin typeface="Arial" panose="020B0604020202020204" pitchFamily="34" charset="0"/>
                          <a:cs typeface="Arial" panose="020B0604020202020204" pitchFamily="34" charset="0"/>
                        </a:rPr>
                        <a:t>Eine Abschaltung darf aus anderen Gründen als dem Schutz gegen elektrischen Schlag verlangt sein</a:t>
                      </a:r>
                      <a:endParaRPr lang="de-DE" sz="1100" dirty="0">
                        <a:solidFill>
                          <a:schemeClr val="accent1"/>
                        </a:solidFill>
                        <a:latin typeface="Arial" panose="020B0604020202020204" pitchFamily="34" charset="0"/>
                        <a:cs typeface="Arial" panose="020B0604020202020204" pitchFamily="34" charset="0"/>
                      </a:endParaRPr>
                    </a:p>
                  </a:txBody>
                  <a:tcPr marL="72737" marR="72737" marT="36371" marB="36371" anchor="ct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18973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59433-9BC8-5425-B586-4EA0DAD09AE1}"/>
              </a:ext>
            </a:extLst>
          </p:cNvPr>
          <p:cNvSpPr>
            <a:spLocks noGrp="1"/>
          </p:cNvSpPr>
          <p:nvPr>
            <p:ph type="title"/>
          </p:nvPr>
        </p:nvSpPr>
        <p:spPr/>
        <p:txBody>
          <a:bodyPr/>
          <a:lstStyle/>
          <a:p>
            <a:r>
              <a:rPr lang="de-DE" dirty="0"/>
              <a:t>Automatische Abschaltung - TT-System</a:t>
            </a:r>
          </a:p>
        </p:txBody>
      </p:sp>
      <p:sp>
        <p:nvSpPr>
          <p:cNvPr id="3" name="Foliennummernplatzhalter 2">
            <a:extLst>
              <a:ext uri="{FF2B5EF4-FFF2-40B4-BE49-F238E27FC236}">
                <a16:creationId xmlns:a16="http://schemas.microsoft.com/office/drawing/2014/main" id="{21B9CA33-7A72-5861-55FE-9CA3C0F2D319}"/>
              </a:ext>
            </a:extLst>
          </p:cNvPr>
          <p:cNvSpPr>
            <a:spLocks noGrp="1"/>
          </p:cNvSpPr>
          <p:nvPr>
            <p:ph type="sldNum" sz="quarter" idx="12"/>
          </p:nvPr>
        </p:nvSpPr>
        <p:spPr/>
        <p:txBody>
          <a:bodyPr>
            <a:normAutofit lnSpcReduction="10000"/>
          </a:bodyPr>
          <a:lstStyle/>
          <a:p>
            <a:fld id="{F0C94032-CD4C-4C25-B0C2-CEC720522D92}" type="slidenum">
              <a:rPr lang="en-US" smtClean="0"/>
              <a:pPr/>
              <a:t>17</a:t>
            </a:fld>
            <a:endParaRPr lang="en-US" dirty="0"/>
          </a:p>
        </p:txBody>
      </p:sp>
      <p:sp>
        <p:nvSpPr>
          <p:cNvPr id="4" name="Inhaltsplatzhalter 3">
            <a:extLst>
              <a:ext uri="{FF2B5EF4-FFF2-40B4-BE49-F238E27FC236}">
                <a16:creationId xmlns:a16="http://schemas.microsoft.com/office/drawing/2014/main" id="{EFE1F528-2F53-6649-3D85-6700DD918FD9}"/>
              </a:ext>
            </a:extLst>
          </p:cNvPr>
          <p:cNvSpPr>
            <a:spLocks noGrp="1"/>
          </p:cNvSpPr>
          <p:nvPr>
            <p:ph sz="quarter" idx="14"/>
          </p:nvPr>
        </p:nvSpPr>
        <p:spPr/>
        <p:txBody>
          <a:bodyPr/>
          <a:lstStyle/>
          <a:p>
            <a:r>
              <a:rPr lang="de-DE" dirty="0"/>
              <a:t>Im TT-System führt ein auftretender Körperschluss zum Erdschluss. Auch hier wird das defekte Betriebsmittel durch Auslösen der vorgeschalteten Überstrom-Schutzeinrichtung abgeschaltet.</a:t>
            </a:r>
          </a:p>
          <a:p>
            <a:endParaRPr lang="de-DE" dirty="0"/>
          </a:p>
        </p:txBody>
      </p:sp>
      <p:pic>
        <p:nvPicPr>
          <p:cNvPr id="6" name="Grafik 5">
            <a:extLst>
              <a:ext uri="{FF2B5EF4-FFF2-40B4-BE49-F238E27FC236}">
                <a16:creationId xmlns:a16="http://schemas.microsoft.com/office/drawing/2014/main" id="{A6DA9EF9-5107-4465-E7D9-8BBB8371B48F}"/>
              </a:ext>
            </a:extLst>
          </p:cNvPr>
          <p:cNvPicPr>
            <a:picLocks noChangeAspect="1"/>
          </p:cNvPicPr>
          <p:nvPr/>
        </p:nvPicPr>
        <p:blipFill>
          <a:blip r:embed="rId2"/>
          <a:stretch>
            <a:fillRect/>
          </a:stretch>
        </p:blipFill>
        <p:spPr>
          <a:xfrm>
            <a:off x="2539259" y="2899899"/>
            <a:ext cx="8364433" cy="3954595"/>
          </a:xfrm>
          <a:prstGeom prst="rect">
            <a:avLst/>
          </a:prstGeom>
        </p:spPr>
      </p:pic>
    </p:spTree>
    <p:extLst>
      <p:ext uri="{BB962C8B-B14F-4D97-AF65-F5344CB8AC3E}">
        <p14:creationId xmlns:p14="http://schemas.microsoft.com/office/powerpoint/2010/main" val="1589557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BB1A02-7C0E-D55D-6BBC-82EE00B4440C}"/>
              </a:ext>
            </a:extLst>
          </p:cNvPr>
          <p:cNvSpPr>
            <a:spLocks noGrp="1"/>
          </p:cNvSpPr>
          <p:nvPr>
            <p:ph type="title"/>
          </p:nvPr>
        </p:nvSpPr>
        <p:spPr/>
        <p:txBody>
          <a:bodyPr/>
          <a:lstStyle/>
          <a:p>
            <a:r>
              <a:rPr lang="de-DE" dirty="0"/>
              <a:t>Automatische Abschaltung - TT-System</a:t>
            </a:r>
          </a:p>
        </p:txBody>
      </p:sp>
      <p:sp>
        <p:nvSpPr>
          <p:cNvPr id="3" name="Foliennummernplatzhalter 2">
            <a:extLst>
              <a:ext uri="{FF2B5EF4-FFF2-40B4-BE49-F238E27FC236}">
                <a16:creationId xmlns:a16="http://schemas.microsoft.com/office/drawing/2014/main" id="{0B7C0FA1-8F19-3166-9094-03B2961B3907}"/>
              </a:ext>
            </a:extLst>
          </p:cNvPr>
          <p:cNvSpPr>
            <a:spLocks noGrp="1"/>
          </p:cNvSpPr>
          <p:nvPr>
            <p:ph type="sldNum" sz="quarter" idx="12"/>
          </p:nvPr>
        </p:nvSpPr>
        <p:spPr/>
        <p:txBody>
          <a:bodyPr>
            <a:normAutofit lnSpcReduction="10000"/>
          </a:bodyPr>
          <a:lstStyle/>
          <a:p>
            <a:fld id="{F0C94032-CD4C-4C25-B0C2-CEC720522D92}" type="slidenum">
              <a:rPr lang="en-US" smtClean="0"/>
              <a:pPr/>
              <a:t>18</a:t>
            </a:fld>
            <a:endParaRPr lang="en-US" dirty="0"/>
          </a:p>
        </p:txBody>
      </p:sp>
      <p:sp>
        <p:nvSpPr>
          <p:cNvPr id="6" name="Inhaltsplatzhalter 5">
            <a:extLst>
              <a:ext uri="{FF2B5EF4-FFF2-40B4-BE49-F238E27FC236}">
                <a16:creationId xmlns:a16="http://schemas.microsoft.com/office/drawing/2014/main" id="{28F83C1E-D5DD-1323-9CE8-5609EF60E54F}"/>
              </a:ext>
            </a:extLst>
          </p:cNvPr>
          <p:cNvSpPr>
            <a:spLocks noGrp="1"/>
          </p:cNvSpPr>
          <p:nvPr>
            <p:ph sz="quarter" idx="14"/>
          </p:nvPr>
        </p:nvSpPr>
        <p:spPr/>
        <p:txBody>
          <a:bodyPr/>
          <a:lstStyle/>
          <a:p>
            <a:endParaRPr lang="de-DE"/>
          </a:p>
        </p:txBody>
      </p:sp>
      <p:graphicFrame>
        <p:nvGraphicFramePr>
          <p:cNvPr id="5" name="Inhaltsplatzhalter 4">
            <a:extLst>
              <a:ext uri="{FF2B5EF4-FFF2-40B4-BE49-F238E27FC236}">
                <a16:creationId xmlns:a16="http://schemas.microsoft.com/office/drawing/2014/main" id="{044DAA55-F6B5-1D16-0721-728E0D44996F}"/>
              </a:ext>
            </a:extLst>
          </p:cNvPr>
          <p:cNvGraphicFramePr>
            <a:graphicFrameLocks/>
          </p:cNvGraphicFramePr>
          <p:nvPr>
            <p:extLst>
              <p:ext uri="{D42A27DB-BD31-4B8C-83A1-F6EECF244321}">
                <p14:modId xmlns:p14="http://schemas.microsoft.com/office/powerpoint/2010/main" val="1291388389"/>
              </p:ext>
            </p:extLst>
          </p:nvPr>
        </p:nvGraphicFramePr>
        <p:xfrm>
          <a:off x="595406" y="2106380"/>
          <a:ext cx="12305064" cy="4703060"/>
        </p:xfrm>
        <a:graphic>
          <a:graphicData uri="http://schemas.openxmlformats.org/drawingml/2006/table">
            <a:tbl>
              <a:tblPr firstRow="1" bandRow="1">
                <a:tableStyleId>{5C22544A-7EE6-4342-B048-85BDC9FD1C3A}</a:tableStyleId>
              </a:tblPr>
              <a:tblGrid>
                <a:gridCol w="3744992">
                  <a:extLst>
                    <a:ext uri="{9D8B030D-6E8A-4147-A177-3AD203B41FA5}">
                      <a16:colId xmlns:a16="http://schemas.microsoft.com/office/drawing/2014/main" val="20000"/>
                    </a:ext>
                  </a:extLst>
                </a:gridCol>
                <a:gridCol w="2140018">
                  <a:extLst>
                    <a:ext uri="{9D8B030D-6E8A-4147-A177-3AD203B41FA5}">
                      <a16:colId xmlns:a16="http://schemas.microsoft.com/office/drawing/2014/main" val="20001"/>
                    </a:ext>
                  </a:extLst>
                </a:gridCol>
                <a:gridCol w="2140018">
                  <a:extLst>
                    <a:ext uri="{9D8B030D-6E8A-4147-A177-3AD203B41FA5}">
                      <a16:colId xmlns:a16="http://schemas.microsoft.com/office/drawing/2014/main" val="20002"/>
                    </a:ext>
                  </a:extLst>
                </a:gridCol>
                <a:gridCol w="2140018">
                  <a:extLst>
                    <a:ext uri="{9D8B030D-6E8A-4147-A177-3AD203B41FA5}">
                      <a16:colId xmlns:a16="http://schemas.microsoft.com/office/drawing/2014/main" val="20003"/>
                    </a:ext>
                  </a:extLst>
                </a:gridCol>
                <a:gridCol w="2140018">
                  <a:extLst>
                    <a:ext uri="{9D8B030D-6E8A-4147-A177-3AD203B41FA5}">
                      <a16:colId xmlns:a16="http://schemas.microsoft.com/office/drawing/2014/main" val="20004"/>
                    </a:ext>
                  </a:extLst>
                </a:gridCol>
              </a:tblGrid>
              <a:tr h="358197">
                <a:tc rowSpan="3">
                  <a:txBody>
                    <a:bodyPr/>
                    <a:lstStyle/>
                    <a:p>
                      <a:pPr algn="ctr"/>
                      <a:r>
                        <a:rPr lang="de-DE" sz="2000" dirty="0">
                          <a:solidFill>
                            <a:schemeClr val="bg1"/>
                          </a:solidFill>
                          <a:latin typeface="+mn-lt"/>
                          <a:cs typeface="Arial" panose="020B0604020202020204" pitchFamily="34" charset="0"/>
                        </a:rPr>
                        <a:t>Nennspannung</a:t>
                      </a:r>
                    </a:p>
                    <a:p>
                      <a:pPr algn="ctr"/>
                      <a:r>
                        <a:rPr lang="de-DE" sz="2000" dirty="0">
                          <a:solidFill>
                            <a:schemeClr val="bg1"/>
                          </a:solidFill>
                          <a:latin typeface="+mn-lt"/>
                          <a:cs typeface="Arial" panose="020B0604020202020204" pitchFamily="34" charset="0"/>
                        </a:rPr>
                        <a:t>U</a:t>
                      </a:r>
                      <a:r>
                        <a:rPr lang="de-DE" sz="2000" baseline="-25000" dirty="0">
                          <a:solidFill>
                            <a:schemeClr val="bg1"/>
                          </a:solidFill>
                          <a:latin typeface="+mn-lt"/>
                          <a:cs typeface="Arial" panose="020B0604020202020204" pitchFamily="34" charset="0"/>
                        </a:rPr>
                        <a:t>0</a:t>
                      </a:r>
                      <a:r>
                        <a:rPr lang="de-DE" sz="2000" baseline="30000" dirty="0">
                          <a:solidFill>
                            <a:schemeClr val="bg1"/>
                          </a:solidFill>
                          <a:latin typeface="+mn-lt"/>
                          <a:cs typeface="Arial" panose="020B0604020202020204" pitchFamily="34" charset="0"/>
                        </a:rPr>
                        <a:t>1)</a:t>
                      </a:r>
                    </a:p>
                  </a:txBody>
                  <a:tcPr marL="72737" marR="72737" marT="36371" marB="36371" anchor="ctr"/>
                </a:tc>
                <a:tc gridSpan="4">
                  <a:txBody>
                    <a:bodyPr/>
                    <a:lstStyle/>
                    <a:p>
                      <a:pPr algn="ctr"/>
                      <a:r>
                        <a:rPr lang="de-DE" sz="2000" dirty="0">
                          <a:solidFill>
                            <a:schemeClr val="bg1"/>
                          </a:solidFill>
                          <a:latin typeface="+mn-lt"/>
                          <a:cs typeface="Arial" panose="020B0604020202020204" pitchFamily="34" charset="0"/>
                        </a:rPr>
                        <a:t>Zulässige Abschaltzeiten in TT-Systemen </a:t>
                      </a:r>
                      <a:endParaRPr lang="de-DE" sz="2000" baseline="-25000" dirty="0">
                        <a:solidFill>
                          <a:schemeClr val="bg1"/>
                        </a:solidFill>
                        <a:latin typeface="+mn-lt"/>
                        <a:cs typeface="Arial" panose="020B0604020202020204" pitchFamily="34" charset="0"/>
                      </a:endParaRPr>
                    </a:p>
                  </a:txBody>
                  <a:tcPr marL="72737" marR="72737" marT="36371" marB="36371" anchor="ctr"/>
                </a:tc>
                <a:tc hMerge="1">
                  <a:txBody>
                    <a:bodyPr/>
                    <a:lstStyle/>
                    <a:p>
                      <a:endParaRPr lang="de-DE" dirty="0"/>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val="10000"/>
                  </a:ext>
                </a:extLst>
              </a:tr>
              <a:tr h="815773">
                <a:tc vMerge="1">
                  <a:txBody>
                    <a:bodyPr/>
                    <a:lstStyle/>
                    <a:p>
                      <a:endParaRPr lang="de-DE"/>
                    </a:p>
                  </a:txBody>
                  <a:tcPr/>
                </a:tc>
                <a:tc gridSpan="2">
                  <a:txBody>
                    <a:bodyPr/>
                    <a:lstStyle/>
                    <a:p>
                      <a:pPr algn="ctr"/>
                      <a:r>
                        <a:rPr lang="de-DE" sz="2000" kern="1200" dirty="0">
                          <a:solidFill>
                            <a:schemeClr val="tx1"/>
                          </a:solidFill>
                          <a:latin typeface="+mn-lt"/>
                          <a:cs typeface="Arial" panose="020B0604020202020204" pitchFamily="34" charset="0"/>
                        </a:rPr>
                        <a:t>Endstromkreise</a:t>
                      </a:r>
                    </a:p>
                    <a:p>
                      <a:pPr algn="ctr"/>
                      <a:r>
                        <a:rPr lang="de-DE" sz="2000" kern="1200" dirty="0">
                          <a:solidFill>
                            <a:schemeClr val="tx1"/>
                          </a:solidFill>
                          <a:latin typeface="+mn-lt"/>
                          <a:cs typeface="Arial" panose="020B0604020202020204" pitchFamily="34" charset="0"/>
                        </a:rPr>
                        <a:t>≤ 63 A </a:t>
                      </a:r>
                      <a:r>
                        <a:rPr lang="de-DE" sz="2000" kern="1200" baseline="30000" dirty="0">
                          <a:solidFill>
                            <a:schemeClr val="tx1"/>
                          </a:solidFill>
                          <a:latin typeface="+mn-lt"/>
                          <a:cs typeface="Arial" panose="020B0604020202020204" pitchFamily="34" charset="0"/>
                        </a:rPr>
                        <a:t>1)</a:t>
                      </a:r>
                    </a:p>
                  </a:txBody>
                  <a:tcPr marL="72737" marR="72737" marT="36371" marB="36371" anchor="ctr"/>
                </a:tc>
                <a:tc hMerge="1">
                  <a:txBody>
                    <a:bodyPr/>
                    <a:lstStyle/>
                    <a:p>
                      <a:endParaRPr lang="de-DE"/>
                    </a:p>
                  </a:txBody>
                  <a:tcPr/>
                </a:tc>
                <a:tc gridSpan="2">
                  <a:txBody>
                    <a:bodyPr/>
                    <a:lstStyle/>
                    <a:p>
                      <a:pPr algn="ctr"/>
                      <a:r>
                        <a:rPr lang="de-DE" sz="2000" dirty="0">
                          <a:solidFill>
                            <a:schemeClr val="tx1"/>
                          </a:solidFill>
                          <a:latin typeface="+mn-lt"/>
                          <a:cs typeface="Arial" panose="020B0604020202020204" pitchFamily="34" charset="0"/>
                        </a:rPr>
                        <a:t>Verteilerstromkreise</a:t>
                      </a:r>
                      <a:endParaRPr lang="de-DE" sz="2000" baseline="30000" dirty="0">
                        <a:solidFill>
                          <a:schemeClr val="tx1"/>
                        </a:solidFill>
                        <a:latin typeface="+mn-lt"/>
                        <a:cs typeface="Arial" panose="020B0604020202020204" pitchFamily="34" charset="0"/>
                      </a:endParaRPr>
                    </a:p>
                  </a:txBody>
                  <a:tcPr marL="72737" marR="72737" marT="36371" marB="36371" anchor="ctr"/>
                </a:tc>
                <a:tc hMerge="1">
                  <a:txBody>
                    <a:bodyPr/>
                    <a:lstStyle/>
                    <a:p>
                      <a:endParaRPr lang="de-DE"/>
                    </a:p>
                  </a:txBody>
                  <a:tcPr/>
                </a:tc>
                <a:extLst>
                  <a:ext uri="{0D108BD9-81ED-4DB2-BD59-A6C34878D82A}">
                    <a16:rowId xmlns:a16="http://schemas.microsoft.com/office/drawing/2014/main" val="10001"/>
                  </a:ext>
                </a:extLst>
              </a:tr>
              <a:tr h="408476">
                <a:tc vMerge="1">
                  <a:txBody>
                    <a:bodyPr/>
                    <a:lstStyle/>
                    <a:p>
                      <a:endParaRPr lang="de-DE" dirty="0"/>
                    </a:p>
                  </a:txBody>
                  <a:tcPr/>
                </a:tc>
                <a:tc>
                  <a:txBody>
                    <a:bodyPr/>
                    <a:lstStyle/>
                    <a:p>
                      <a:pPr algn="ctr"/>
                      <a:r>
                        <a:rPr lang="de-DE" sz="2000" dirty="0">
                          <a:solidFill>
                            <a:schemeClr val="tx1"/>
                          </a:solidFill>
                          <a:latin typeface="+mn-lt"/>
                          <a:cs typeface="Arial" panose="020B0604020202020204" pitchFamily="34" charset="0"/>
                        </a:rPr>
                        <a:t>AC</a:t>
                      </a:r>
                    </a:p>
                  </a:txBody>
                  <a:tcPr marL="72737" marR="72737" marT="36371" marB="36371" anchor="ctr"/>
                </a:tc>
                <a:tc>
                  <a:txBody>
                    <a:bodyPr/>
                    <a:lstStyle/>
                    <a:p>
                      <a:pPr algn="ctr"/>
                      <a:r>
                        <a:rPr lang="de-DE" sz="2000" dirty="0">
                          <a:solidFill>
                            <a:schemeClr val="tx1"/>
                          </a:solidFill>
                          <a:latin typeface="+mn-lt"/>
                          <a:cs typeface="Arial" panose="020B0604020202020204" pitchFamily="34" charset="0"/>
                        </a:rPr>
                        <a:t>DC</a:t>
                      </a:r>
                    </a:p>
                  </a:txBody>
                  <a:tcPr marL="72737" marR="72737" marT="36371" marB="36371" anchor="ctr"/>
                </a:tc>
                <a:tc>
                  <a:txBody>
                    <a:bodyPr/>
                    <a:lstStyle/>
                    <a:p>
                      <a:pPr algn="ctr"/>
                      <a:r>
                        <a:rPr lang="de-DE" sz="2000" dirty="0">
                          <a:solidFill>
                            <a:schemeClr val="tx1"/>
                          </a:solidFill>
                          <a:latin typeface="+mn-lt"/>
                          <a:cs typeface="Arial" panose="020B0604020202020204" pitchFamily="34" charset="0"/>
                        </a:rPr>
                        <a:t>AC</a:t>
                      </a:r>
                    </a:p>
                  </a:txBody>
                  <a:tcPr marL="72737" marR="72737" marT="36371" marB="36371" anchor="ctr"/>
                </a:tc>
                <a:tc>
                  <a:txBody>
                    <a:bodyPr/>
                    <a:lstStyle/>
                    <a:p>
                      <a:pPr algn="ctr"/>
                      <a:r>
                        <a:rPr lang="de-DE" sz="2400" dirty="0">
                          <a:latin typeface="+mn-lt"/>
                          <a:cs typeface="Arial" panose="020B0604020202020204" pitchFamily="34" charset="0"/>
                        </a:rPr>
                        <a:t>DC</a:t>
                      </a:r>
                    </a:p>
                  </a:txBody>
                  <a:tcPr marL="72737" marR="72737" marT="36371" marB="36371" anchor="ctr"/>
                </a:tc>
                <a:extLst>
                  <a:ext uri="{0D108BD9-81ED-4DB2-BD59-A6C34878D82A}">
                    <a16:rowId xmlns:a16="http://schemas.microsoft.com/office/drawing/2014/main" val="10002"/>
                  </a:ext>
                </a:extLst>
              </a:tr>
              <a:tr h="469406">
                <a:tc>
                  <a:txBody>
                    <a:bodyPr/>
                    <a:lstStyle/>
                    <a:p>
                      <a:pPr marL="0" marR="0" indent="0" algn="ctr" defTabSz="497863" rtl="0" eaLnBrk="1" fontAlgn="auto" latinLnBrk="0" hangingPunct="1">
                        <a:lnSpc>
                          <a:spcPct val="100000"/>
                        </a:lnSpc>
                        <a:spcBef>
                          <a:spcPts val="0"/>
                        </a:spcBef>
                        <a:spcAft>
                          <a:spcPts val="0"/>
                        </a:spcAft>
                        <a:buClrTx/>
                        <a:buSzTx/>
                        <a:buFontTx/>
                        <a:buNone/>
                        <a:tabLst/>
                        <a:defRPr/>
                      </a:pPr>
                      <a:r>
                        <a:rPr lang="de-DE" sz="1800" dirty="0">
                          <a:solidFill>
                            <a:schemeClr val="tx1"/>
                          </a:solidFill>
                          <a:latin typeface="+mn-lt"/>
                          <a:cs typeface="Arial" panose="020B0604020202020204" pitchFamily="34" charset="0"/>
                        </a:rPr>
                        <a:t>50 V &lt; U</a:t>
                      </a:r>
                      <a:r>
                        <a:rPr lang="de-DE" sz="1800" baseline="-25000" dirty="0">
                          <a:solidFill>
                            <a:schemeClr val="tx1"/>
                          </a:solidFill>
                          <a:latin typeface="+mn-lt"/>
                          <a:cs typeface="Arial" panose="020B0604020202020204" pitchFamily="34" charset="0"/>
                        </a:rPr>
                        <a:t>0</a:t>
                      </a:r>
                      <a:r>
                        <a:rPr lang="de-DE" sz="1800" dirty="0">
                          <a:solidFill>
                            <a:schemeClr val="tx1"/>
                          </a:solidFill>
                          <a:latin typeface="+mn-lt"/>
                          <a:cs typeface="Arial" panose="020B0604020202020204" pitchFamily="34" charset="0"/>
                        </a:rPr>
                        <a:t> ≤ 120 V</a:t>
                      </a:r>
                      <a:endParaRPr lang="de-DE" sz="1800" b="0" baseline="-25000" dirty="0">
                        <a:solidFill>
                          <a:schemeClr val="tx1"/>
                        </a:solidFill>
                        <a:latin typeface="+mn-lt"/>
                        <a:cs typeface="Arial" panose="020B0604020202020204" pitchFamily="34" charset="0"/>
                      </a:endParaRPr>
                    </a:p>
                  </a:txBody>
                  <a:tcPr marL="72737" marR="72737" marT="36371" marB="36371" anchor="ctr"/>
                </a:tc>
                <a:tc>
                  <a:txBody>
                    <a:bodyPr/>
                    <a:lstStyle/>
                    <a:p>
                      <a:pPr marL="0" marR="0" indent="0" algn="ctr" defTabSz="497863" rtl="0" eaLnBrk="1" fontAlgn="auto" latinLnBrk="0" hangingPunct="1">
                        <a:lnSpc>
                          <a:spcPct val="100000"/>
                        </a:lnSpc>
                        <a:spcBef>
                          <a:spcPts val="0"/>
                        </a:spcBef>
                        <a:spcAft>
                          <a:spcPts val="0"/>
                        </a:spcAft>
                        <a:buClrTx/>
                        <a:buSzTx/>
                        <a:buFontTx/>
                        <a:buNone/>
                        <a:tabLst/>
                        <a:defRPr/>
                      </a:pPr>
                      <a:r>
                        <a:rPr lang="de-DE" sz="1800" dirty="0">
                          <a:solidFill>
                            <a:schemeClr val="tx1"/>
                          </a:solidFill>
                          <a:latin typeface="+mn-lt"/>
                          <a:cs typeface="Arial" panose="020B0604020202020204" pitchFamily="34" charset="0"/>
                        </a:rPr>
                        <a:t>≤ 0,3 s</a:t>
                      </a:r>
                      <a:endParaRPr lang="de-DE" sz="1800" b="0" dirty="0">
                        <a:solidFill>
                          <a:schemeClr val="tx1"/>
                        </a:solidFill>
                        <a:latin typeface="+mn-lt"/>
                        <a:cs typeface="Arial" panose="020B0604020202020204" pitchFamily="34" charset="0"/>
                      </a:endParaRPr>
                    </a:p>
                  </a:txBody>
                  <a:tcPr marL="72737" marR="72737" marT="36371" marB="36371" anchor="ctr"/>
                </a:tc>
                <a:tc>
                  <a:txBody>
                    <a:bodyPr/>
                    <a:lstStyle/>
                    <a:p>
                      <a:pPr algn="ctr" eaLnBrk="1" hangingPunct="1">
                        <a:lnSpc>
                          <a:spcPct val="100000"/>
                        </a:lnSpc>
                        <a:spcBef>
                          <a:spcPct val="20000"/>
                        </a:spcBef>
                      </a:pPr>
                      <a:r>
                        <a:rPr lang="de-DE" sz="1800" baseline="30000" dirty="0">
                          <a:solidFill>
                            <a:schemeClr val="tx1"/>
                          </a:solidFill>
                          <a:latin typeface="+mn-lt"/>
                          <a:cs typeface="Arial" panose="020B0604020202020204" pitchFamily="34" charset="0"/>
                        </a:rPr>
                        <a:t>2)</a:t>
                      </a:r>
                      <a:endParaRPr lang="de-DE" sz="1800" b="0" baseline="30000" dirty="0">
                        <a:solidFill>
                          <a:schemeClr val="tx1"/>
                        </a:solidFill>
                        <a:latin typeface="+mn-lt"/>
                        <a:cs typeface="Arial" panose="020B0604020202020204" pitchFamily="34" charset="0"/>
                      </a:endParaRPr>
                    </a:p>
                  </a:txBody>
                  <a:tcPr marL="72737" marR="72737" marT="36371" marB="36371" anchor="ctr"/>
                </a:tc>
                <a:tc rowSpan="4" gridSpan="2">
                  <a:txBody>
                    <a:bodyPr/>
                    <a:lstStyle/>
                    <a:p>
                      <a:pPr marL="0" marR="0" indent="0" algn="ctr" defTabSz="497863" rtl="0" eaLnBrk="1" fontAlgn="auto" latinLnBrk="0" hangingPunct="1">
                        <a:lnSpc>
                          <a:spcPct val="100000"/>
                        </a:lnSpc>
                        <a:spcBef>
                          <a:spcPts val="0"/>
                        </a:spcBef>
                        <a:spcAft>
                          <a:spcPts val="0"/>
                        </a:spcAft>
                        <a:buClrTx/>
                        <a:buSzTx/>
                        <a:buFontTx/>
                        <a:buNone/>
                        <a:tabLst/>
                        <a:defRPr/>
                      </a:pPr>
                      <a:r>
                        <a:rPr lang="de-DE" sz="1800" dirty="0">
                          <a:solidFill>
                            <a:schemeClr val="tx1"/>
                          </a:solidFill>
                          <a:latin typeface="+mn-lt"/>
                          <a:cs typeface="Arial" panose="020B0604020202020204" pitchFamily="34" charset="0"/>
                        </a:rPr>
                        <a:t>≤ 1,0 s</a:t>
                      </a:r>
                      <a:endParaRPr lang="de-DE" sz="1800" b="0" dirty="0">
                        <a:solidFill>
                          <a:schemeClr val="tx1"/>
                        </a:solidFill>
                        <a:latin typeface="+mn-lt"/>
                        <a:cs typeface="Arial" panose="020B0604020202020204" pitchFamily="34" charset="0"/>
                      </a:endParaRPr>
                    </a:p>
                  </a:txBody>
                  <a:tcPr marL="72737" marR="72737" marT="36371" marB="36371" anchor="ctr"/>
                </a:tc>
                <a:tc rowSpan="4" hMerge="1">
                  <a:txBody>
                    <a:bodyPr/>
                    <a:lstStyle/>
                    <a:p>
                      <a:endParaRPr lang="de-DE"/>
                    </a:p>
                  </a:txBody>
                  <a:tcPr/>
                </a:tc>
                <a:extLst>
                  <a:ext uri="{0D108BD9-81ED-4DB2-BD59-A6C34878D82A}">
                    <a16:rowId xmlns:a16="http://schemas.microsoft.com/office/drawing/2014/main" val="10003"/>
                  </a:ext>
                </a:extLst>
              </a:tr>
              <a:tr h="633731">
                <a:tc>
                  <a:txBody>
                    <a:bodyPr/>
                    <a:lstStyle/>
                    <a:p>
                      <a:pPr marL="0" marR="0" indent="0" algn="ctr" defTabSz="497863" rtl="0" eaLnBrk="1" fontAlgn="auto" latinLnBrk="0" hangingPunct="1">
                        <a:lnSpc>
                          <a:spcPct val="100000"/>
                        </a:lnSpc>
                        <a:spcBef>
                          <a:spcPts val="0"/>
                        </a:spcBef>
                        <a:spcAft>
                          <a:spcPts val="0"/>
                        </a:spcAft>
                        <a:buClrTx/>
                        <a:buSzTx/>
                        <a:buFontTx/>
                        <a:buNone/>
                        <a:tabLst/>
                        <a:defRPr/>
                      </a:pPr>
                      <a:r>
                        <a:rPr lang="de-DE" sz="1800" dirty="0">
                          <a:solidFill>
                            <a:schemeClr val="tx1"/>
                          </a:solidFill>
                          <a:latin typeface="+mn-lt"/>
                          <a:cs typeface="Arial" panose="020B0604020202020204" pitchFamily="34" charset="0"/>
                        </a:rPr>
                        <a:t>120 V &lt; U</a:t>
                      </a:r>
                      <a:r>
                        <a:rPr lang="de-DE" sz="1800" baseline="-25000" dirty="0">
                          <a:solidFill>
                            <a:schemeClr val="tx1"/>
                          </a:solidFill>
                          <a:latin typeface="+mn-lt"/>
                          <a:cs typeface="Arial" panose="020B0604020202020204" pitchFamily="34" charset="0"/>
                        </a:rPr>
                        <a:t>0</a:t>
                      </a:r>
                      <a:r>
                        <a:rPr lang="de-DE" sz="1800" dirty="0">
                          <a:solidFill>
                            <a:schemeClr val="tx1"/>
                          </a:solidFill>
                          <a:latin typeface="+mn-lt"/>
                          <a:cs typeface="Arial" panose="020B0604020202020204" pitchFamily="34" charset="0"/>
                        </a:rPr>
                        <a:t> ≤ 230 V</a:t>
                      </a:r>
                      <a:endParaRPr lang="de-DE" sz="1800" b="0" dirty="0">
                        <a:solidFill>
                          <a:schemeClr val="tx1"/>
                        </a:solidFill>
                        <a:latin typeface="+mn-lt"/>
                        <a:cs typeface="Arial" panose="020B0604020202020204" pitchFamily="34" charset="0"/>
                      </a:endParaRPr>
                    </a:p>
                  </a:txBody>
                  <a:tcPr marL="72737" marR="72737" marT="36371" marB="36371" anchor="ctr"/>
                </a:tc>
                <a:tc>
                  <a:txBody>
                    <a:bodyPr/>
                    <a:lstStyle/>
                    <a:p>
                      <a:pPr marL="0" marR="0" indent="0" algn="ctr" defTabSz="497863" rtl="0" eaLnBrk="1" fontAlgn="auto" latinLnBrk="0" hangingPunct="1">
                        <a:lnSpc>
                          <a:spcPct val="100000"/>
                        </a:lnSpc>
                        <a:spcBef>
                          <a:spcPts val="0"/>
                        </a:spcBef>
                        <a:spcAft>
                          <a:spcPts val="0"/>
                        </a:spcAft>
                        <a:buClrTx/>
                        <a:buSzTx/>
                        <a:buFontTx/>
                        <a:buNone/>
                        <a:tabLst/>
                        <a:defRPr/>
                      </a:pPr>
                      <a:r>
                        <a:rPr lang="de-DE" sz="1800" dirty="0">
                          <a:solidFill>
                            <a:schemeClr val="tx1"/>
                          </a:solidFill>
                          <a:latin typeface="+mn-lt"/>
                          <a:cs typeface="Arial" panose="020B0604020202020204" pitchFamily="34" charset="0"/>
                        </a:rPr>
                        <a:t>≤ 0,2 s</a:t>
                      </a:r>
                    </a:p>
                  </a:txBody>
                  <a:tcPr marL="72737" marR="72737" marT="36371" marB="36371" anchor="ctr"/>
                </a:tc>
                <a:tc>
                  <a:txBody>
                    <a:bodyPr/>
                    <a:lstStyle/>
                    <a:p>
                      <a:pPr marL="0" marR="0" indent="0" algn="ctr" defTabSz="497863" rtl="0" eaLnBrk="1" fontAlgn="auto" latinLnBrk="0" hangingPunct="1">
                        <a:lnSpc>
                          <a:spcPct val="100000"/>
                        </a:lnSpc>
                        <a:spcBef>
                          <a:spcPts val="0"/>
                        </a:spcBef>
                        <a:spcAft>
                          <a:spcPts val="0"/>
                        </a:spcAft>
                        <a:buClrTx/>
                        <a:buSzTx/>
                        <a:buFontTx/>
                        <a:buNone/>
                        <a:tabLst/>
                        <a:defRPr/>
                      </a:pPr>
                      <a:r>
                        <a:rPr lang="de-DE" sz="1800" dirty="0">
                          <a:solidFill>
                            <a:schemeClr val="tx1"/>
                          </a:solidFill>
                          <a:latin typeface="+mn-lt"/>
                          <a:cs typeface="Arial" panose="020B0604020202020204" pitchFamily="34" charset="0"/>
                        </a:rPr>
                        <a:t>≤ 0,4 s</a:t>
                      </a:r>
                    </a:p>
                  </a:txBody>
                  <a:tcPr marL="72737" marR="72737" marT="36371" marB="36371" anchor="ctr"/>
                </a:tc>
                <a:tc gridSpan="2" vMerge="1">
                  <a:txBody>
                    <a:bodyPr/>
                    <a:lstStyle/>
                    <a:p>
                      <a:endParaRPr lang="de-DE"/>
                    </a:p>
                  </a:txBody>
                  <a:tcPr/>
                </a:tc>
                <a:tc hMerge="1" vMerge="1">
                  <a:txBody>
                    <a:bodyPr/>
                    <a:lstStyle/>
                    <a:p>
                      <a:endParaRPr lang="de-DE"/>
                    </a:p>
                  </a:txBody>
                  <a:tcPr/>
                </a:tc>
                <a:extLst>
                  <a:ext uri="{0D108BD9-81ED-4DB2-BD59-A6C34878D82A}">
                    <a16:rowId xmlns:a16="http://schemas.microsoft.com/office/drawing/2014/main" val="10004"/>
                  </a:ext>
                </a:extLst>
              </a:tr>
              <a:tr h="633731">
                <a:tc>
                  <a:txBody>
                    <a:bodyPr/>
                    <a:lstStyle/>
                    <a:p>
                      <a:pPr marL="0" marR="0" indent="0" algn="ctr" defTabSz="497863" rtl="0" eaLnBrk="1" fontAlgn="auto" latinLnBrk="0" hangingPunct="1">
                        <a:lnSpc>
                          <a:spcPct val="100000"/>
                        </a:lnSpc>
                        <a:spcBef>
                          <a:spcPts val="0"/>
                        </a:spcBef>
                        <a:spcAft>
                          <a:spcPts val="0"/>
                        </a:spcAft>
                        <a:buClrTx/>
                        <a:buSzTx/>
                        <a:buFontTx/>
                        <a:buNone/>
                        <a:tabLst/>
                        <a:defRPr/>
                      </a:pPr>
                      <a:r>
                        <a:rPr lang="de-DE" sz="1800" dirty="0">
                          <a:solidFill>
                            <a:schemeClr val="tx1"/>
                          </a:solidFill>
                          <a:latin typeface="+mn-lt"/>
                          <a:cs typeface="Arial" panose="020B0604020202020204" pitchFamily="34" charset="0"/>
                        </a:rPr>
                        <a:t>230 V &lt; U</a:t>
                      </a:r>
                      <a:r>
                        <a:rPr lang="de-DE" sz="1800" baseline="-25000" dirty="0">
                          <a:solidFill>
                            <a:schemeClr val="tx1"/>
                          </a:solidFill>
                          <a:latin typeface="+mn-lt"/>
                          <a:cs typeface="Arial" panose="020B0604020202020204" pitchFamily="34" charset="0"/>
                        </a:rPr>
                        <a:t>0</a:t>
                      </a:r>
                      <a:r>
                        <a:rPr lang="de-DE" sz="1800" dirty="0">
                          <a:solidFill>
                            <a:schemeClr val="tx1"/>
                          </a:solidFill>
                          <a:latin typeface="+mn-lt"/>
                          <a:cs typeface="Arial" panose="020B0604020202020204" pitchFamily="34" charset="0"/>
                        </a:rPr>
                        <a:t> ≤ 400 V</a:t>
                      </a:r>
                      <a:endParaRPr lang="de-DE" sz="1800" b="0" dirty="0">
                        <a:solidFill>
                          <a:schemeClr val="tx1"/>
                        </a:solidFill>
                        <a:latin typeface="+mn-lt"/>
                        <a:cs typeface="Arial" panose="020B0604020202020204" pitchFamily="34" charset="0"/>
                      </a:endParaRPr>
                    </a:p>
                  </a:txBody>
                  <a:tcPr marL="72737" marR="72737" marT="36371" marB="36371" anchor="ctr"/>
                </a:tc>
                <a:tc>
                  <a:txBody>
                    <a:bodyPr/>
                    <a:lstStyle/>
                    <a:p>
                      <a:pPr algn="ctr"/>
                      <a:r>
                        <a:rPr lang="de-DE" sz="1800" dirty="0">
                          <a:solidFill>
                            <a:schemeClr val="tx1"/>
                          </a:solidFill>
                          <a:latin typeface="+mn-lt"/>
                          <a:cs typeface="Arial" panose="020B0604020202020204" pitchFamily="34" charset="0"/>
                        </a:rPr>
                        <a:t>≤ 0,07 s</a:t>
                      </a:r>
                    </a:p>
                  </a:txBody>
                  <a:tcPr marL="72737" marR="72737" marT="36371" marB="36371" anchor="ctr"/>
                </a:tc>
                <a:tc>
                  <a:txBody>
                    <a:bodyPr/>
                    <a:lstStyle/>
                    <a:p>
                      <a:pPr marL="0" marR="0" indent="0" algn="ctr" defTabSz="497863" rtl="0" eaLnBrk="1" fontAlgn="auto" latinLnBrk="0" hangingPunct="1">
                        <a:lnSpc>
                          <a:spcPct val="100000"/>
                        </a:lnSpc>
                        <a:spcBef>
                          <a:spcPts val="0"/>
                        </a:spcBef>
                        <a:spcAft>
                          <a:spcPts val="0"/>
                        </a:spcAft>
                        <a:buClrTx/>
                        <a:buSzTx/>
                        <a:buFontTx/>
                        <a:buNone/>
                        <a:tabLst/>
                        <a:defRPr/>
                      </a:pPr>
                      <a:r>
                        <a:rPr lang="de-DE" sz="1800" dirty="0">
                          <a:solidFill>
                            <a:schemeClr val="tx1"/>
                          </a:solidFill>
                          <a:latin typeface="+mn-lt"/>
                          <a:cs typeface="Arial" panose="020B0604020202020204" pitchFamily="34" charset="0"/>
                        </a:rPr>
                        <a:t>≤ 0,2 s</a:t>
                      </a:r>
                    </a:p>
                  </a:txBody>
                  <a:tcPr marL="72737" marR="72737" marT="36371" marB="36371" anchor="ctr"/>
                </a:tc>
                <a:tc gridSpan="2" vMerge="1">
                  <a:txBody>
                    <a:bodyPr/>
                    <a:lstStyle/>
                    <a:p>
                      <a:endParaRPr lang="de-DE"/>
                    </a:p>
                  </a:txBody>
                  <a:tcPr/>
                </a:tc>
                <a:tc hMerge="1" vMerge="1">
                  <a:txBody>
                    <a:bodyPr/>
                    <a:lstStyle/>
                    <a:p>
                      <a:endParaRPr lang="de-DE"/>
                    </a:p>
                  </a:txBody>
                  <a:tcPr/>
                </a:tc>
                <a:extLst>
                  <a:ext uri="{0D108BD9-81ED-4DB2-BD59-A6C34878D82A}">
                    <a16:rowId xmlns:a16="http://schemas.microsoft.com/office/drawing/2014/main" val="10005"/>
                  </a:ext>
                </a:extLst>
              </a:tr>
              <a:tr h="358197">
                <a:tc>
                  <a:txBody>
                    <a:bodyPr/>
                    <a:lstStyle/>
                    <a:p>
                      <a:pPr marL="0" marR="0" indent="0" algn="ctr" defTabSz="497863" rtl="0" eaLnBrk="1" fontAlgn="auto" latinLnBrk="0" hangingPunct="1">
                        <a:lnSpc>
                          <a:spcPct val="100000"/>
                        </a:lnSpc>
                        <a:spcBef>
                          <a:spcPts val="0"/>
                        </a:spcBef>
                        <a:spcAft>
                          <a:spcPts val="0"/>
                        </a:spcAft>
                        <a:buClrTx/>
                        <a:buSzTx/>
                        <a:buFontTx/>
                        <a:buNone/>
                        <a:tabLst/>
                        <a:defRPr/>
                      </a:pPr>
                      <a:r>
                        <a:rPr lang="de-DE" sz="1800" dirty="0">
                          <a:solidFill>
                            <a:schemeClr val="tx1"/>
                          </a:solidFill>
                          <a:latin typeface="+mn-lt"/>
                          <a:cs typeface="Arial" panose="020B0604020202020204" pitchFamily="34" charset="0"/>
                        </a:rPr>
                        <a:t>&gt; 400 V</a:t>
                      </a:r>
                      <a:endParaRPr lang="de-DE" sz="1800" b="0" dirty="0">
                        <a:solidFill>
                          <a:schemeClr val="tx1"/>
                        </a:solidFill>
                        <a:latin typeface="+mn-lt"/>
                        <a:cs typeface="Arial" panose="020B0604020202020204" pitchFamily="34" charset="0"/>
                      </a:endParaRPr>
                    </a:p>
                  </a:txBody>
                  <a:tcPr marL="72737" marR="72737" marT="36371" marB="36371" anchor="ctr"/>
                </a:tc>
                <a:tc>
                  <a:txBody>
                    <a:bodyPr/>
                    <a:lstStyle/>
                    <a:p>
                      <a:pPr algn="ctr"/>
                      <a:r>
                        <a:rPr lang="de-DE" sz="1800" dirty="0">
                          <a:solidFill>
                            <a:schemeClr val="tx1"/>
                          </a:solidFill>
                          <a:latin typeface="+mn-lt"/>
                          <a:cs typeface="Arial" panose="020B0604020202020204" pitchFamily="34" charset="0"/>
                        </a:rPr>
                        <a:t>≤ 0,04</a:t>
                      </a:r>
                      <a:r>
                        <a:rPr lang="de-DE" sz="1800" baseline="0" dirty="0">
                          <a:solidFill>
                            <a:schemeClr val="tx1"/>
                          </a:solidFill>
                          <a:latin typeface="+mn-lt"/>
                          <a:cs typeface="Arial" panose="020B0604020202020204" pitchFamily="34" charset="0"/>
                        </a:rPr>
                        <a:t> s</a:t>
                      </a:r>
                      <a:endParaRPr lang="de-DE" sz="1800" dirty="0">
                        <a:solidFill>
                          <a:schemeClr val="tx1"/>
                        </a:solidFill>
                        <a:latin typeface="+mn-lt"/>
                        <a:cs typeface="Arial" panose="020B0604020202020204" pitchFamily="34" charset="0"/>
                      </a:endParaRPr>
                    </a:p>
                  </a:txBody>
                  <a:tcPr marL="72737" marR="72737" marT="36371" marB="36371" anchor="ctr"/>
                </a:tc>
                <a:tc>
                  <a:txBody>
                    <a:bodyPr/>
                    <a:lstStyle/>
                    <a:p>
                      <a:pPr marL="0" marR="0" indent="0" algn="ctr" defTabSz="497863" rtl="0" eaLnBrk="1" fontAlgn="auto" latinLnBrk="0" hangingPunct="1">
                        <a:lnSpc>
                          <a:spcPct val="100000"/>
                        </a:lnSpc>
                        <a:spcBef>
                          <a:spcPts val="0"/>
                        </a:spcBef>
                        <a:spcAft>
                          <a:spcPts val="0"/>
                        </a:spcAft>
                        <a:buClrTx/>
                        <a:buSzTx/>
                        <a:buFontTx/>
                        <a:buNone/>
                        <a:tabLst/>
                        <a:defRPr/>
                      </a:pPr>
                      <a:r>
                        <a:rPr lang="de-DE" sz="1800" dirty="0">
                          <a:solidFill>
                            <a:schemeClr val="tx1"/>
                          </a:solidFill>
                          <a:latin typeface="+mn-lt"/>
                          <a:cs typeface="Arial" panose="020B0604020202020204" pitchFamily="34" charset="0"/>
                        </a:rPr>
                        <a:t>≤ 0,1</a:t>
                      </a:r>
                      <a:r>
                        <a:rPr lang="de-DE" sz="1800" baseline="0" dirty="0">
                          <a:solidFill>
                            <a:schemeClr val="tx1"/>
                          </a:solidFill>
                          <a:latin typeface="+mn-lt"/>
                          <a:cs typeface="Arial" panose="020B0604020202020204" pitchFamily="34" charset="0"/>
                        </a:rPr>
                        <a:t> s</a:t>
                      </a:r>
                      <a:endParaRPr lang="de-DE" sz="1800" dirty="0">
                        <a:solidFill>
                          <a:schemeClr val="tx1"/>
                        </a:solidFill>
                        <a:latin typeface="+mn-lt"/>
                        <a:cs typeface="Arial" panose="020B0604020202020204" pitchFamily="34" charset="0"/>
                      </a:endParaRPr>
                    </a:p>
                  </a:txBody>
                  <a:tcPr marL="72737" marR="72737" marT="36371" marB="36371" anchor="ctr"/>
                </a:tc>
                <a:tc gridSpan="2" vMerge="1">
                  <a:txBody>
                    <a:bodyPr/>
                    <a:lstStyle/>
                    <a:p>
                      <a:endParaRPr lang="de-DE"/>
                    </a:p>
                  </a:txBody>
                  <a:tcPr/>
                </a:tc>
                <a:tc hMerge="1" vMerge="1">
                  <a:txBody>
                    <a:bodyPr/>
                    <a:lstStyle/>
                    <a:p>
                      <a:endParaRPr lang="de-DE"/>
                    </a:p>
                  </a:txBody>
                  <a:tcPr/>
                </a:tc>
                <a:extLst>
                  <a:ext uri="{0D108BD9-81ED-4DB2-BD59-A6C34878D82A}">
                    <a16:rowId xmlns:a16="http://schemas.microsoft.com/office/drawing/2014/main" val="10006"/>
                  </a:ext>
                </a:extLst>
              </a:tr>
              <a:tr h="976178">
                <a:tc gridSpan="5">
                  <a:txBody>
                    <a:bodyPr/>
                    <a:lstStyle/>
                    <a:p>
                      <a:pPr algn="l" eaLnBrk="1" hangingPunct="1">
                        <a:lnSpc>
                          <a:spcPct val="100000"/>
                        </a:lnSpc>
                        <a:spcBef>
                          <a:spcPct val="20000"/>
                        </a:spcBef>
                      </a:pPr>
                      <a:r>
                        <a:rPr lang="de-DE" sz="1200" baseline="30000" dirty="0">
                          <a:latin typeface="+mn-lt"/>
                          <a:cs typeface="Arial" panose="020B0604020202020204" pitchFamily="34" charset="0"/>
                        </a:rPr>
                        <a:t>1) </a:t>
                      </a:r>
                      <a:r>
                        <a:rPr lang="de-DE" sz="1200" dirty="0">
                          <a:latin typeface="+mn-lt"/>
                          <a:cs typeface="Arial" panose="020B0604020202020204" pitchFamily="34" charset="0"/>
                        </a:rPr>
                        <a:t>Endstromkreise a) bis 63 A mit einer oder mehreren Steckdosen b) bis 32 A, für die Versorgung fest angeschlossener elektrischer Verbrauchsmittel</a:t>
                      </a:r>
                    </a:p>
                    <a:p>
                      <a:pPr algn="l" eaLnBrk="1" hangingPunct="1">
                        <a:lnSpc>
                          <a:spcPct val="100000"/>
                        </a:lnSpc>
                        <a:spcBef>
                          <a:spcPct val="20000"/>
                        </a:spcBef>
                      </a:pPr>
                      <a:r>
                        <a:rPr lang="de-DE" sz="1200" baseline="30000" dirty="0">
                          <a:latin typeface="+mn-lt"/>
                          <a:cs typeface="Arial" panose="020B0604020202020204" pitchFamily="34" charset="0"/>
                        </a:rPr>
                        <a:t>2) </a:t>
                      </a:r>
                      <a:r>
                        <a:rPr lang="de-DE" sz="1200" dirty="0">
                          <a:latin typeface="+mn-lt"/>
                          <a:cs typeface="Arial" panose="020B0604020202020204" pitchFamily="34" charset="0"/>
                        </a:rPr>
                        <a:t>Eine Abschaltung darf aus anderen Gründen als dem Schutz gegen elektrischen Schlag verlangt sein</a:t>
                      </a:r>
                      <a:endParaRPr lang="de-DE" sz="1200" dirty="0">
                        <a:solidFill>
                          <a:schemeClr val="accent1"/>
                        </a:solidFill>
                        <a:latin typeface="+mn-lt"/>
                        <a:cs typeface="Arial" panose="020B0604020202020204" pitchFamily="34" charset="0"/>
                      </a:endParaRPr>
                    </a:p>
                  </a:txBody>
                  <a:tcPr marL="72737" marR="72737" marT="36371" marB="36371" anchor="ct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73305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59433-9BC8-5425-B586-4EA0DAD09AE1}"/>
              </a:ext>
            </a:extLst>
          </p:cNvPr>
          <p:cNvSpPr>
            <a:spLocks noGrp="1"/>
          </p:cNvSpPr>
          <p:nvPr>
            <p:ph type="title"/>
          </p:nvPr>
        </p:nvSpPr>
        <p:spPr/>
        <p:txBody>
          <a:bodyPr/>
          <a:lstStyle/>
          <a:p>
            <a:r>
              <a:rPr lang="de-DE" dirty="0"/>
              <a:t>Automatische Abschaltung - IT-System</a:t>
            </a:r>
          </a:p>
        </p:txBody>
      </p:sp>
      <p:sp>
        <p:nvSpPr>
          <p:cNvPr id="3" name="Foliennummernplatzhalter 2">
            <a:extLst>
              <a:ext uri="{FF2B5EF4-FFF2-40B4-BE49-F238E27FC236}">
                <a16:creationId xmlns:a16="http://schemas.microsoft.com/office/drawing/2014/main" id="{21B9CA33-7A72-5861-55FE-9CA3C0F2D319}"/>
              </a:ext>
            </a:extLst>
          </p:cNvPr>
          <p:cNvSpPr>
            <a:spLocks noGrp="1"/>
          </p:cNvSpPr>
          <p:nvPr>
            <p:ph type="sldNum" sz="quarter" idx="12"/>
          </p:nvPr>
        </p:nvSpPr>
        <p:spPr/>
        <p:txBody>
          <a:bodyPr>
            <a:normAutofit lnSpcReduction="10000"/>
          </a:bodyPr>
          <a:lstStyle/>
          <a:p>
            <a:fld id="{F0C94032-CD4C-4C25-B0C2-CEC720522D92}" type="slidenum">
              <a:rPr lang="en-US" smtClean="0"/>
              <a:pPr/>
              <a:t>19</a:t>
            </a:fld>
            <a:endParaRPr lang="en-US" dirty="0"/>
          </a:p>
        </p:txBody>
      </p:sp>
      <p:sp>
        <p:nvSpPr>
          <p:cNvPr id="4" name="Inhaltsplatzhalter 3">
            <a:extLst>
              <a:ext uri="{FF2B5EF4-FFF2-40B4-BE49-F238E27FC236}">
                <a16:creationId xmlns:a16="http://schemas.microsoft.com/office/drawing/2014/main" id="{EFE1F528-2F53-6649-3D85-6700DD918FD9}"/>
              </a:ext>
            </a:extLst>
          </p:cNvPr>
          <p:cNvSpPr>
            <a:spLocks noGrp="1"/>
          </p:cNvSpPr>
          <p:nvPr>
            <p:ph sz="quarter" idx="14"/>
          </p:nvPr>
        </p:nvSpPr>
        <p:spPr/>
        <p:txBody>
          <a:bodyPr/>
          <a:lstStyle/>
          <a:p>
            <a:r>
              <a:rPr lang="de-DE" dirty="0"/>
              <a:t>Das IT-System ist so aufgebaut, dass eine gefährliche Berührungsspannung im Erstfehlerfall nicht entsteht. Die Abschaltung erfolgt erst im Falle eines zweiten Fehlers, der sich auf einem anderen Außenleiter ereignet.</a:t>
            </a:r>
          </a:p>
          <a:p>
            <a:endParaRPr lang="de-DE" dirty="0"/>
          </a:p>
        </p:txBody>
      </p:sp>
      <p:pic>
        <p:nvPicPr>
          <p:cNvPr id="5" name="Grafik 4">
            <a:extLst>
              <a:ext uri="{FF2B5EF4-FFF2-40B4-BE49-F238E27FC236}">
                <a16:creationId xmlns:a16="http://schemas.microsoft.com/office/drawing/2014/main" id="{A7B3883F-CE3B-D852-C189-3689E853D9F6}"/>
              </a:ext>
            </a:extLst>
          </p:cNvPr>
          <p:cNvPicPr>
            <a:picLocks noChangeAspect="1"/>
          </p:cNvPicPr>
          <p:nvPr/>
        </p:nvPicPr>
        <p:blipFill>
          <a:blip r:embed="rId2"/>
          <a:stretch>
            <a:fillRect/>
          </a:stretch>
        </p:blipFill>
        <p:spPr>
          <a:xfrm>
            <a:off x="2307618" y="2803634"/>
            <a:ext cx="8827714" cy="4164237"/>
          </a:xfrm>
          <a:prstGeom prst="rect">
            <a:avLst/>
          </a:prstGeom>
        </p:spPr>
      </p:pic>
    </p:spTree>
    <p:extLst>
      <p:ext uri="{BB962C8B-B14F-4D97-AF65-F5344CB8AC3E}">
        <p14:creationId xmlns:p14="http://schemas.microsoft.com/office/powerpoint/2010/main" val="3688212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0F0CDB-0C6B-2164-514B-D1BD51BE7E3F}"/>
              </a:ext>
            </a:extLst>
          </p:cNvPr>
          <p:cNvSpPr>
            <a:spLocks noGrp="1"/>
          </p:cNvSpPr>
          <p:nvPr>
            <p:ph type="body" idx="1"/>
          </p:nvPr>
        </p:nvSpPr>
        <p:spPr>
          <a:xfrm>
            <a:off x="2016444" y="3024505"/>
            <a:ext cx="10866384" cy="3814705"/>
          </a:xfrm>
        </p:spPr>
        <p:txBody>
          <a:bodyPr>
            <a:normAutofit fontScale="92500" lnSpcReduction="10000"/>
          </a:bodyPr>
          <a:lstStyle/>
          <a:p>
            <a:pPr marL="342900" indent="-342900">
              <a:buFont typeface="Wingdings" panose="05000000000000000000" pitchFamily="2" charset="2"/>
              <a:buChar char="§"/>
            </a:pPr>
            <a:r>
              <a:rPr lang="de-DE" dirty="0"/>
              <a:t>Die unterschiedlichen Netzformen kennen</a:t>
            </a:r>
          </a:p>
          <a:p>
            <a:pPr marL="342900" indent="-342900">
              <a:buFont typeface="Wingdings" panose="05000000000000000000" pitchFamily="2" charset="2"/>
              <a:buChar char="§"/>
            </a:pPr>
            <a:r>
              <a:rPr lang="de-DE" dirty="0"/>
              <a:t>Welche Schutzmaßnahmen es gibt</a:t>
            </a:r>
          </a:p>
          <a:p>
            <a:pPr marL="342900" indent="-342900">
              <a:buFont typeface="Wingdings" panose="05000000000000000000" pitchFamily="2" charset="2"/>
              <a:buChar char="§"/>
            </a:pPr>
            <a:r>
              <a:rPr lang="de-DE" dirty="0"/>
              <a:t>Welche Abschaltzeiten anzuwenden sind</a:t>
            </a:r>
          </a:p>
          <a:p>
            <a:pPr marL="342900" indent="-342900">
              <a:buFont typeface="Wingdings" panose="05000000000000000000" pitchFamily="2" charset="2"/>
              <a:buChar char="§"/>
            </a:pPr>
            <a:r>
              <a:rPr lang="de-DE" dirty="0"/>
              <a:t>Was man unter „SELV“ und „PELV“ versteht</a:t>
            </a:r>
          </a:p>
          <a:p>
            <a:pPr marL="342900" indent="-342900">
              <a:buFont typeface="Wingdings" panose="05000000000000000000" pitchFamily="2" charset="2"/>
              <a:buChar char="§"/>
            </a:pPr>
            <a:r>
              <a:rPr lang="de-DE" dirty="0"/>
              <a:t>Welche Schutzarten zum Einsatz kommen</a:t>
            </a:r>
          </a:p>
          <a:p>
            <a:pPr marL="342900" indent="-342900">
              <a:buFont typeface="Wingdings" panose="05000000000000000000" pitchFamily="2" charset="2"/>
              <a:buChar char="§"/>
            </a:pPr>
            <a:r>
              <a:rPr lang="de-DE" dirty="0"/>
              <a:t>Welche Schutzklassen es gibt</a:t>
            </a:r>
          </a:p>
          <a:p>
            <a:pPr marL="342900" indent="-342900">
              <a:buFont typeface="Wingdings" panose="05000000000000000000" pitchFamily="2" charset="2"/>
              <a:buChar char="§"/>
            </a:pPr>
            <a:r>
              <a:rPr lang="de-DE" dirty="0"/>
              <a:t>Wie ein Schutzpotentialausgleich aufgebaut ist</a:t>
            </a:r>
          </a:p>
        </p:txBody>
      </p:sp>
      <p:sp>
        <p:nvSpPr>
          <p:cNvPr id="3" name="Titel 2">
            <a:extLst>
              <a:ext uri="{FF2B5EF4-FFF2-40B4-BE49-F238E27FC236}">
                <a16:creationId xmlns:a16="http://schemas.microsoft.com/office/drawing/2014/main" id="{CFA57E67-3350-3939-DBC9-536AAAC16C7D}"/>
              </a:ext>
            </a:extLst>
          </p:cNvPr>
          <p:cNvSpPr>
            <a:spLocks noGrp="1"/>
          </p:cNvSpPr>
          <p:nvPr>
            <p:ph type="title"/>
          </p:nvPr>
        </p:nvSpPr>
        <p:spPr/>
        <p:txBody>
          <a:bodyPr>
            <a:normAutofit/>
          </a:bodyPr>
          <a:lstStyle/>
          <a:p>
            <a:r>
              <a:rPr lang="de-DE" dirty="0"/>
              <a:t>In diesem Modul lernen Sie unter anderem</a:t>
            </a:r>
          </a:p>
        </p:txBody>
      </p:sp>
      <p:sp>
        <p:nvSpPr>
          <p:cNvPr id="4" name="Foliennummernplatzhalter 3">
            <a:extLst>
              <a:ext uri="{FF2B5EF4-FFF2-40B4-BE49-F238E27FC236}">
                <a16:creationId xmlns:a16="http://schemas.microsoft.com/office/drawing/2014/main" id="{514DD5D3-02F7-E982-75C4-FF8A459A08B7}"/>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2</a:t>
            </a:fld>
            <a:endParaRPr lang="en-US" dirty="0"/>
          </a:p>
        </p:txBody>
      </p:sp>
    </p:spTree>
    <p:extLst>
      <p:ext uri="{BB962C8B-B14F-4D97-AF65-F5344CB8AC3E}">
        <p14:creationId xmlns:p14="http://schemas.microsoft.com/office/powerpoint/2010/main" val="90927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59433-9BC8-5425-B586-4EA0DAD09AE1}"/>
              </a:ext>
            </a:extLst>
          </p:cNvPr>
          <p:cNvSpPr>
            <a:spLocks noGrp="1"/>
          </p:cNvSpPr>
          <p:nvPr>
            <p:ph type="title"/>
          </p:nvPr>
        </p:nvSpPr>
        <p:spPr/>
        <p:txBody>
          <a:bodyPr/>
          <a:lstStyle/>
          <a:p>
            <a:r>
              <a:rPr lang="de-DE" dirty="0"/>
              <a:t>Automatische Abschaltung - IT-System</a:t>
            </a:r>
          </a:p>
        </p:txBody>
      </p:sp>
      <p:sp>
        <p:nvSpPr>
          <p:cNvPr id="3" name="Foliennummernplatzhalter 2">
            <a:extLst>
              <a:ext uri="{FF2B5EF4-FFF2-40B4-BE49-F238E27FC236}">
                <a16:creationId xmlns:a16="http://schemas.microsoft.com/office/drawing/2014/main" id="{21B9CA33-7A72-5861-55FE-9CA3C0F2D319}"/>
              </a:ext>
            </a:extLst>
          </p:cNvPr>
          <p:cNvSpPr>
            <a:spLocks noGrp="1"/>
          </p:cNvSpPr>
          <p:nvPr>
            <p:ph type="sldNum" sz="quarter" idx="12"/>
          </p:nvPr>
        </p:nvSpPr>
        <p:spPr/>
        <p:txBody>
          <a:bodyPr>
            <a:normAutofit lnSpcReduction="10000"/>
          </a:bodyPr>
          <a:lstStyle/>
          <a:p>
            <a:fld id="{F0C94032-CD4C-4C25-B0C2-CEC720522D92}" type="slidenum">
              <a:rPr lang="en-US" smtClean="0"/>
              <a:pPr/>
              <a:t>20</a:t>
            </a:fld>
            <a:endParaRPr lang="en-US" dirty="0"/>
          </a:p>
        </p:txBody>
      </p:sp>
      <p:sp>
        <p:nvSpPr>
          <p:cNvPr id="4" name="Inhaltsplatzhalter 3">
            <a:extLst>
              <a:ext uri="{FF2B5EF4-FFF2-40B4-BE49-F238E27FC236}">
                <a16:creationId xmlns:a16="http://schemas.microsoft.com/office/drawing/2014/main" id="{EFE1F528-2F53-6649-3D85-6700DD918FD9}"/>
              </a:ext>
            </a:extLst>
          </p:cNvPr>
          <p:cNvSpPr>
            <a:spLocks noGrp="1"/>
          </p:cNvSpPr>
          <p:nvPr>
            <p:ph sz="quarter" idx="14"/>
          </p:nvPr>
        </p:nvSpPr>
        <p:spPr/>
        <p:txBody>
          <a:bodyPr/>
          <a:lstStyle/>
          <a:p>
            <a:r>
              <a:rPr lang="de-DE" dirty="0"/>
              <a:t>Die geforderten Abschaltzeiten von IT-Netzen richten sich danach, wie diese aufgebaut sind.</a:t>
            </a:r>
          </a:p>
          <a:p>
            <a:r>
              <a:rPr lang="de-DE" dirty="0"/>
              <a:t>Entweder wird der Potentialausgleich des IT-Netzes wie in einem TN- oder TT-System ausgeführt.  In diesem Fall sind die Abschaltzeiten zu erfüllen, die im Falle eines zweiten Fehlers (auf einem anderen Außenleiter!) auftreten.</a:t>
            </a:r>
          </a:p>
          <a:p>
            <a:endParaRPr lang="de-DE" dirty="0"/>
          </a:p>
        </p:txBody>
      </p:sp>
    </p:spTree>
    <p:extLst>
      <p:ext uri="{BB962C8B-B14F-4D97-AF65-F5344CB8AC3E}">
        <p14:creationId xmlns:p14="http://schemas.microsoft.com/office/powerpoint/2010/main" val="3086216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223451E-0289-C90A-BAF7-0F88C95A055C}"/>
              </a:ext>
            </a:extLst>
          </p:cNvPr>
          <p:cNvSpPr>
            <a:spLocks noGrp="1"/>
          </p:cNvSpPr>
          <p:nvPr>
            <p:ph type="body" idx="1"/>
          </p:nvPr>
        </p:nvSpPr>
        <p:spPr/>
        <p:txBody>
          <a:bodyPr/>
          <a:lstStyle/>
          <a:p>
            <a:r>
              <a:rPr lang="de-DE" dirty="0"/>
              <a:t>weitere Schutzmaßnahmen</a:t>
            </a:r>
          </a:p>
          <a:p>
            <a:endParaRPr lang="de-DE" dirty="0"/>
          </a:p>
        </p:txBody>
      </p:sp>
      <p:sp>
        <p:nvSpPr>
          <p:cNvPr id="3" name="Titel 2">
            <a:extLst>
              <a:ext uri="{FF2B5EF4-FFF2-40B4-BE49-F238E27FC236}">
                <a16:creationId xmlns:a16="http://schemas.microsoft.com/office/drawing/2014/main" id="{67D6B809-4E16-DD4D-35B5-FCFD99BEA288}"/>
              </a:ext>
            </a:extLst>
          </p:cNvPr>
          <p:cNvSpPr>
            <a:spLocks noGrp="1"/>
          </p:cNvSpPr>
          <p:nvPr>
            <p:ph type="title"/>
          </p:nvPr>
        </p:nvSpPr>
        <p:spPr/>
        <p:txBody>
          <a:bodyPr>
            <a:normAutofit fontScale="90000"/>
          </a:bodyPr>
          <a:lstStyle/>
          <a:p>
            <a:r>
              <a:rPr lang="de-DE" dirty="0"/>
              <a:t>Schutzmaßnahmen nach </a:t>
            </a:r>
            <a:br>
              <a:rPr lang="de-DE" dirty="0"/>
            </a:br>
            <a:r>
              <a:rPr lang="de-DE" dirty="0"/>
              <a:t>VDE 0100-410</a:t>
            </a:r>
          </a:p>
        </p:txBody>
      </p:sp>
      <p:sp>
        <p:nvSpPr>
          <p:cNvPr id="4" name="Foliennummernplatzhalter 3">
            <a:extLst>
              <a:ext uri="{FF2B5EF4-FFF2-40B4-BE49-F238E27FC236}">
                <a16:creationId xmlns:a16="http://schemas.microsoft.com/office/drawing/2014/main" id="{3B1FD30D-8B14-FE2D-84F1-8D5C4691ECC9}"/>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21</a:t>
            </a:fld>
            <a:endParaRPr lang="en-US" dirty="0"/>
          </a:p>
        </p:txBody>
      </p:sp>
    </p:spTree>
    <p:extLst>
      <p:ext uri="{BB962C8B-B14F-4D97-AF65-F5344CB8AC3E}">
        <p14:creationId xmlns:p14="http://schemas.microsoft.com/office/powerpoint/2010/main" val="2121020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EF9A280-D389-C974-4FEF-13C82E84CD40}"/>
              </a:ext>
            </a:extLst>
          </p:cNvPr>
          <p:cNvSpPr>
            <a:spLocks noGrp="1"/>
          </p:cNvSpPr>
          <p:nvPr>
            <p:ph type="sldNum" sz="quarter" idx="12"/>
          </p:nvPr>
        </p:nvSpPr>
        <p:spPr/>
        <p:txBody>
          <a:bodyPr>
            <a:normAutofit lnSpcReduction="10000"/>
          </a:bodyPr>
          <a:lstStyle/>
          <a:p>
            <a:fld id="{F0C94032-CD4C-4C25-B0C2-CEC720522D92}" type="slidenum">
              <a:rPr lang="en-US" smtClean="0"/>
              <a:pPr/>
              <a:t>22</a:t>
            </a:fld>
            <a:endParaRPr lang="en-US" dirty="0"/>
          </a:p>
        </p:txBody>
      </p:sp>
      <p:sp>
        <p:nvSpPr>
          <p:cNvPr id="3" name="Inhaltsplatzhalter 2">
            <a:extLst>
              <a:ext uri="{FF2B5EF4-FFF2-40B4-BE49-F238E27FC236}">
                <a16:creationId xmlns:a16="http://schemas.microsoft.com/office/drawing/2014/main" id="{5A28AA68-274A-5210-429A-2B8CDEEA44D7}"/>
              </a:ext>
            </a:extLst>
          </p:cNvPr>
          <p:cNvSpPr>
            <a:spLocks noGrp="1"/>
          </p:cNvSpPr>
          <p:nvPr>
            <p:ph sz="quarter" idx="1"/>
          </p:nvPr>
        </p:nvSpPr>
        <p:spPr/>
        <p:txBody>
          <a:bodyPr/>
          <a:lstStyle/>
          <a:p>
            <a:r>
              <a:rPr lang="de-DE" dirty="0"/>
              <a:t>Doppelte oder verstärkte Isolierung ist eine Schutzmaßnahme in der:</a:t>
            </a:r>
          </a:p>
          <a:p>
            <a:pPr lvl="1"/>
            <a:r>
              <a:rPr lang="de-DE" dirty="0"/>
              <a:t>der Basisschutz (Schutz gegen direktes Berühren) durch Basisisolierung vorgesehen ist und der Fehlerschutz (Schutz bei indirektem Berühren) durch eine zusätzliche Isolierung vorgesehen ist oder</a:t>
            </a:r>
          </a:p>
          <a:p>
            <a:pPr lvl="1"/>
            <a:r>
              <a:rPr lang="de-DE" dirty="0"/>
              <a:t>der Basisschutz und Fehlerschutz durch verstärkte Isolierung zwischen aktiven Teilen und berührbaren Teilen vorgesehen ist.</a:t>
            </a:r>
          </a:p>
          <a:p>
            <a:endParaRPr lang="de-DE" dirty="0"/>
          </a:p>
        </p:txBody>
      </p:sp>
      <p:pic>
        <p:nvPicPr>
          <p:cNvPr id="6" name="Inhaltsplatzhalter 9">
            <a:extLst>
              <a:ext uri="{FF2B5EF4-FFF2-40B4-BE49-F238E27FC236}">
                <a16:creationId xmlns:a16="http://schemas.microsoft.com/office/drawing/2014/main" id="{FF058A0B-2C7B-1F7B-6784-AA18DBEC928D}"/>
              </a:ext>
            </a:extLst>
          </p:cNvPr>
          <p:cNvPicPr>
            <a:picLocks noGrp="1" noChangeAspect="1"/>
          </p:cNvPicPr>
          <p:nvPr>
            <p:ph sz="quarter" idx="13"/>
          </p:nvPr>
        </p:nvPicPr>
        <p:blipFill>
          <a:blip r:embed="rId2"/>
          <a:stretch>
            <a:fillRect/>
          </a:stretch>
        </p:blipFill>
        <p:spPr>
          <a:xfrm>
            <a:off x="6842125" y="2975435"/>
            <a:ext cx="6024563" cy="2534318"/>
          </a:xfrm>
        </p:spPr>
      </p:pic>
      <p:sp>
        <p:nvSpPr>
          <p:cNvPr id="5" name="Titel 4">
            <a:extLst>
              <a:ext uri="{FF2B5EF4-FFF2-40B4-BE49-F238E27FC236}">
                <a16:creationId xmlns:a16="http://schemas.microsoft.com/office/drawing/2014/main" id="{36F6D9E0-3659-05D8-F1B4-21A065C6156A}"/>
              </a:ext>
            </a:extLst>
          </p:cNvPr>
          <p:cNvSpPr>
            <a:spLocks noGrp="1"/>
          </p:cNvSpPr>
          <p:nvPr>
            <p:ph type="title"/>
          </p:nvPr>
        </p:nvSpPr>
        <p:spPr/>
        <p:txBody>
          <a:bodyPr/>
          <a:lstStyle/>
          <a:p>
            <a:r>
              <a:rPr lang="de-DE" dirty="0"/>
              <a:t>Doppelte oder verstärkte Isolierung</a:t>
            </a:r>
          </a:p>
        </p:txBody>
      </p:sp>
      <p:sp>
        <p:nvSpPr>
          <p:cNvPr id="7" name="Textfeld 6">
            <a:extLst>
              <a:ext uri="{FF2B5EF4-FFF2-40B4-BE49-F238E27FC236}">
                <a16:creationId xmlns:a16="http://schemas.microsoft.com/office/drawing/2014/main" id="{21FB637A-EF34-B160-A7F0-DEA8B442774E}"/>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90860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EF9A280-D389-C974-4FEF-13C82E84CD40}"/>
              </a:ext>
            </a:extLst>
          </p:cNvPr>
          <p:cNvSpPr>
            <a:spLocks noGrp="1"/>
          </p:cNvSpPr>
          <p:nvPr>
            <p:ph type="sldNum" sz="quarter" idx="12"/>
          </p:nvPr>
        </p:nvSpPr>
        <p:spPr/>
        <p:txBody>
          <a:bodyPr>
            <a:normAutofit lnSpcReduction="10000"/>
          </a:bodyPr>
          <a:lstStyle/>
          <a:p>
            <a:fld id="{F0C94032-CD4C-4C25-B0C2-CEC720522D92}" type="slidenum">
              <a:rPr lang="en-US" smtClean="0"/>
              <a:pPr/>
              <a:t>23</a:t>
            </a:fld>
            <a:endParaRPr lang="en-US" dirty="0"/>
          </a:p>
        </p:txBody>
      </p:sp>
      <p:sp>
        <p:nvSpPr>
          <p:cNvPr id="3" name="Inhaltsplatzhalter 2">
            <a:extLst>
              <a:ext uri="{FF2B5EF4-FFF2-40B4-BE49-F238E27FC236}">
                <a16:creationId xmlns:a16="http://schemas.microsoft.com/office/drawing/2014/main" id="{5A28AA68-274A-5210-429A-2B8CDEEA44D7}"/>
              </a:ext>
            </a:extLst>
          </p:cNvPr>
          <p:cNvSpPr>
            <a:spLocks noGrp="1"/>
          </p:cNvSpPr>
          <p:nvPr>
            <p:ph sz="quarter" idx="1"/>
          </p:nvPr>
        </p:nvSpPr>
        <p:spPr/>
        <p:txBody>
          <a:bodyPr>
            <a:normAutofit fontScale="85000" lnSpcReduction="10000"/>
          </a:bodyPr>
          <a:lstStyle/>
          <a:p>
            <a:r>
              <a:rPr lang="de-DE" dirty="0"/>
              <a:t>Betriebsmittel der SK II und Schutzleiter</a:t>
            </a:r>
          </a:p>
          <a:p>
            <a:pPr lvl="1"/>
            <a:r>
              <a:rPr lang="de-DE" dirty="0"/>
              <a:t>Kabel- und Leitungsanlagen müssen nun durchgängig im gesamten Verlauf einen Schutzleiter mitführen</a:t>
            </a:r>
          </a:p>
          <a:p>
            <a:pPr lvl="1"/>
            <a:r>
              <a:rPr lang="de-DE" dirty="0"/>
              <a:t>Der Schutzleiter muss in jedes Betriebsmittel (auch </a:t>
            </a:r>
            <a:br>
              <a:rPr lang="de-DE" dirty="0"/>
            </a:br>
            <a:r>
              <a:rPr lang="de-DE" dirty="0"/>
              <a:t>SK II) eingeführt und auf Klemme gelegt werden - er ist dabei isoliert zu führen und wie ein aktiver Leiter zu behandeln!</a:t>
            </a:r>
          </a:p>
          <a:p>
            <a:pPr lvl="1"/>
            <a:r>
              <a:rPr lang="de-DE" dirty="0"/>
              <a:t>Für einen Stromkreis, der Betriebsmittel der Schutzklasse II versorgt, muss ein Schutzleiter in der gesamten Leitungsanlage durchgehend leitend mitgeführt und in jedem Installationsgerät an eine Klemme angeschlossen werden [...]</a:t>
            </a:r>
          </a:p>
          <a:p>
            <a:pPr lvl="1"/>
            <a:r>
              <a:rPr lang="de-DE" dirty="0"/>
              <a:t>Diese Schutzmaßnahme darf nicht angewendet werden für alle Stromkreise, die Steckdosen enthalten oder bei denen ein Anwender ohne Berechtigung Teile von Betriebsmitteln auswechseln kann.</a:t>
            </a:r>
          </a:p>
          <a:p>
            <a:endParaRPr lang="de-DE" dirty="0"/>
          </a:p>
        </p:txBody>
      </p:sp>
      <p:pic>
        <p:nvPicPr>
          <p:cNvPr id="12" name="Inhaltsplatzhalter 44">
            <a:extLst>
              <a:ext uri="{FF2B5EF4-FFF2-40B4-BE49-F238E27FC236}">
                <a16:creationId xmlns:a16="http://schemas.microsoft.com/office/drawing/2014/main" id="{19AF5907-98E7-AD2E-2AAF-F7405B5A680E}"/>
              </a:ext>
            </a:extLst>
          </p:cNvPr>
          <p:cNvPicPr>
            <a:picLocks noGrp="1" noChangeAspect="1"/>
          </p:cNvPicPr>
          <p:nvPr>
            <p:ph sz="quarter" idx="13"/>
          </p:nvPr>
        </p:nvPicPr>
        <p:blipFill rotWithShape="1">
          <a:blip r:embed="rId2"/>
          <a:stretch/>
        </p:blipFill>
        <p:spPr>
          <a:xfrm>
            <a:off x="7511256" y="2978944"/>
            <a:ext cx="4686300" cy="2527300"/>
          </a:xfrm>
        </p:spPr>
      </p:pic>
      <p:sp>
        <p:nvSpPr>
          <p:cNvPr id="5" name="Titel 4">
            <a:extLst>
              <a:ext uri="{FF2B5EF4-FFF2-40B4-BE49-F238E27FC236}">
                <a16:creationId xmlns:a16="http://schemas.microsoft.com/office/drawing/2014/main" id="{36F6D9E0-3659-05D8-F1B4-21A065C6156A}"/>
              </a:ext>
            </a:extLst>
          </p:cNvPr>
          <p:cNvSpPr>
            <a:spLocks noGrp="1"/>
          </p:cNvSpPr>
          <p:nvPr>
            <p:ph type="title"/>
          </p:nvPr>
        </p:nvSpPr>
        <p:spPr/>
        <p:txBody>
          <a:bodyPr/>
          <a:lstStyle/>
          <a:p>
            <a:r>
              <a:rPr lang="de-DE" dirty="0"/>
              <a:t>Doppelte oder verstärkte Isolierung</a:t>
            </a:r>
          </a:p>
        </p:txBody>
      </p:sp>
      <p:sp>
        <p:nvSpPr>
          <p:cNvPr id="7" name="Textfeld 6">
            <a:extLst>
              <a:ext uri="{FF2B5EF4-FFF2-40B4-BE49-F238E27FC236}">
                <a16:creationId xmlns:a16="http://schemas.microsoft.com/office/drawing/2014/main" id="{21FB637A-EF34-B160-A7F0-DEA8B442774E}"/>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1609870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70F9E-7DBC-8432-6D88-9A08E13AD777}"/>
              </a:ext>
            </a:extLst>
          </p:cNvPr>
          <p:cNvSpPr>
            <a:spLocks noGrp="1"/>
          </p:cNvSpPr>
          <p:nvPr>
            <p:ph type="title"/>
          </p:nvPr>
        </p:nvSpPr>
        <p:spPr/>
        <p:txBody>
          <a:bodyPr/>
          <a:lstStyle/>
          <a:p>
            <a:r>
              <a:rPr lang="de-DE" dirty="0"/>
              <a:t>Schutztrennung mit einem Verbraucher</a:t>
            </a:r>
          </a:p>
        </p:txBody>
      </p:sp>
      <p:sp>
        <p:nvSpPr>
          <p:cNvPr id="3" name="Foliennummernplatzhalter 2">
            <a:extLst>
              <a:ext uri="{FF2B5EF4-FFF2-40B4-BE49-F238E27FC236}">
                <a16:creationId xmlns:a16="http://schemas.microsoft.com/office/drawing/2014/main" id="{BBECEE27-42BE-F9F6-FB1A-7752C9421855}"/>
              </a:ext>
            </a:extLst>
          </p:cNvPr>
          <p:cNvSpPr>
            <a:spLocks noGrp="1"/>
          </p:cNvSpPr>
          <p:nvPr>
            <p:ph type="sldNum" sz="quarter" idx="12"/>
          </p:nvPr>
        </p:nvSpPr>
        <p:spPr/>
        <p:txBody>
          <a:bodyPr>
            <a:normAutofit lnSpcReduction="10000"/>
          </a:bodyPr>
          <a:lstStyle/>
          <a:p>
            <a:fld id="{F0C94032-CD4C-4C25-B0C2-CEC720522D92}" type="slidenum">
              <a:rPr lang="en-US" smtClean="0"/>
              <a:pPr/>
              <a:t>24</a:t>
            </a:fld>
            <a:endParaRPr lang="en-US" dirty="0"/>
          </a:p>
        </p:txBody>
      </p:sp>
      <p:sp>
        <p:nvSpPr>
          <p:cNvPr id="4" name="Inhaltsplatzhalter 3">
            <a:extLst>
              <a:ext uri="{FF2B5EF4-FFF2-40B4-BE49-F238E27FC236}">
                <a16:creationId xmlns:a16="http://schemas.microsoft.com/office/drawing/2014/main" id="{519FDDBE-2D55-5E5D-4E95-221434211DB0}"/>
              </a:ext>
            </a:extLst>
          </p:cNvPr>
          <p:cNvSpPr>
            <a:spLocks noGrp="1"/>
          </p:cNvSpPr>
          <p:nvPr>
            <p:ph sz="quarter" idx="14"/>
          </p:nvPr>
        </p:nvSpPr>
        <p:spPr/>
        <p:txBody>
          <a:bodyPr/>
          <a:lstStyle/>
          <a:p>
            <a:r>
              <a:rPr lang="de-DE" dirty="0"/>
              <a:t>Beim ersten Fehler findet keine </a:t>
            </a:r>
            <a:r>
              <a:rPr lang="de-DE" dirty="0" err="1"/>
              <a:t>Körperdurchströmung</a:t>
            </a:r>
            <a:r>
              <a:rPr lang="de-DE" dirty="0"/>
              <a:t> statt, da der Stromkreis nicht geschlossen wird.</a:t>
            </a:r>
          </a:p>
          <a:p>
            <a:pPr lvl="1"/>
            <a:r>
              <a:rPr lang="de-DE" dirty="0"/>
              <a:t>Der erste Fehler wird nicht angezeigt</a:t>
            </a:r>
          </a:p>
          <a:p>
            <a:pPr lvl="1"/>
            <a:r>
              <a:rPr lang="de-DE" dirty="0"/>
              <a:t>Bei einem zweiten Fehler besteht kein wirksamer Schutz.</a:t>
            </a:r>
          </a:p>
          <a:p>
            <a:pPr lvl="1"/>
            <a:r>
              <a:rPr lang="de-DE" dirty="0"/>
              <a:t>Bei einem zweiten Fehler könnte der Überlastschutz undefiniert auslösen.</a:t>
            </a:r>
          </a:p>
          <a:p>
            <a:endParaRPr lang="de-DE" dirty="0"/>
          </a:p>
        </p:txBody>
      </p:sp>
      <p:grpSp>
        <p:nvGrpSpPr>
          <p:cNvPr id="5" name="Gruppieren 4">
            <a:extLst>
              <a:ext uri="{FF2B5EF4-FFF2-40B4-BE49-F238E27FC236}">
                <a16:creationId xmlns:a16="http://schemas.microsoft.com/office/drawing/2014/main" id="{9774B36D-6F64-D00B-E2BE-2338E49AB65B}"/>
              </a:ext>
            </a:extLst>
          </p:cNvPr>
          <p:cNvGrpSpPr/>
          <p:nvPr/>
        </p:nvGrpSpPr>
        <p:grpSpPr>
          <a:xfrm>
            <a:off x="3566103" y="4136518"/>
            <a:ext cx="6310745" cy="2398846"/>
            <a:chOff x="2677318" y="1764295"/>
            <a:chExt cx="7933401" cy="3015652"/>
          </a:xfrm>
        </p:grpSpPr>
        <p:sp>
          <p:nvSpPr>
            <p:cNvPr id="6" name="Rechteck 5">
              <a:extLst>
                <a:ext uri="{FF2B5EF4-FFF2-40B4-BE49-F238E27FC236}">
                  <a16:creationId xmlns:a16="http://schemas.microsoft.com/office/drawing/2014/main" id="{15896CF1-518C-7AE0-989D-B729391A4B1F}"/>
                </a:ext>
              </a:extLst>
            </p:cNvPr>
            <p:cNvSpPr/>
            <p:nvPr/>
          </p:nvSpPr>
          <p:spPr bwMode="auto">
            <a:xfrm>
              <a:off x="6122291" y="2176203"/>
              <a:ext cx="789709" cy="311817"/>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72737" tIns="36369" rIns="72737" bIns="36369" numCol="1" rtlCol="0" anchor="t" anchorCtr="0" compatLnSpc="1">
              <a:prstTxWarp prst="textNoShape">
                <a:avLst/>
              </a:prstTxWarp>
            </a:bodyPr>
            <a:lstStyle/>
            <a:p>
              <a:pPr>
                <a:lnSpc>
                  <a:spcPct val="100000"/>
                </a:lnSpc>
              </a:pPr>
              <a:endParaRPr lang="de-DE" sz="1909"/>
            </a:p>
          </p:txBody>
        </p:sp>
        <p:cxnSp>
          <p:nvCxnSpPr>
            <p:cNvPr id="7" name="Gerade Verbindung 6">
              <a:extLst>
                <a:ext uri="{FF2B5EF4-FFF2-40B4-BE49-F238E27FC236}">
                  <a16:creationId xmlns:a16="http://schemas.microsoft.com/office/drawing/2014/main" id="{71E7E33D-4598-A914-8309-F2F206C940B7}"/>
                </a:ext>
              </a:extLst>
            </p:cNvPr>
            <p:cNvCxnSpPr/>
            <p:nvPr/>
          </p:nvCxnSpPr>
          <p:spPr bwMode="auto">
            <a:xfrm>
              <a:off x="4836126" y="2332510"/>
              <a:ext cx="5158154"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8" name="Gerade Verbindung 7">
              <a:extLst>
                <a:ext uri="{FF2B5EF4-FFF2-40B4-BE49-F238E27FC236}">
                  <a16:creationId xmlns:a16="http://schemas.microsoft.com/office/drawing/2014/main" id="{97196855-5088-47BF-E605-8A32770266F2}"/>
                </a:ext>
              </a:extLst>
            </p:cNvPr>
            <p:cNvCxnSpPr/>
            <p:nvPr/>
          </p:nvCxnSpPr>
          <p:spPr bwMode="auto">
            <a:xfrm flipV="1">
              <a:off x="4855672" y="2863956"/>
              <a:ext cx="4810363" cy="11704"/>
            </a:xfrm>
            <a:prstGeom prst="line">
              <a:avLst/>
            </a:prstGeom>
            <a:solidFill>
              <a:schemeClr val="accent1"/>
            </a:solidFill>
            <a:ln w="31750" cap="flat" cmpd="sng" algn="ctr">
              <a:solidFill>
                <a:schemeClr val="tx1"/>
              </a:solidFill>
              <a:prstDash val="solid"/>
              <a:round/>
              <a:headEnd type="none" w="med" len="med"/>
              <a:tailEnd type="none" w="med" len="med"/>
            </a:ln>
            <a:effectLst/>
          </p:spPr>
        </p:cxnSp>
        <p:pic>
          <p:nvPicPr>
            <p:cNvPr id="9" name="Picture 2" descr="http://img.idealo.com/folder/Product/1110/1/1110110/s1_produktbild_mittelgross/berker-steckdose-ohne-schutzkontakt-61610209.gif">
              <a:extLst>
                <a:ext uri="{FF2B5EF4-FFF2-40B4-BE49-F238E27FC236}">
                  <a16:creationId xmlns:a16="http://schemas.microsoft.com/office/drawing/2014/main" id="{87F03594-4C3C-AE65-0360-9DFF9FCB7BCD}"/>
                </a:ext>
              </a:extLst>
            </p:cNvPr>
            <p:cNvPicPr>
              <a:picLocks noChangeAspect="1" noChangeArrowheads="1"/>
            </p:cNvPicPr>
            <p:nvPr/>
          </p:nvPicPr>
          <p:blipFill>
            <a:blip r:embed="rId2" cstate="print"/>
            <a:srcRect/>
            <a:stretch>
              <a:fillRect/>
            </a:stretch>
          </p:blipFill>
          <p:spPr bwMode="auto">
            <a:xfrm>
              <a:off x="9010519" y="3446447"/>
              <a:ext cx="1600200" cy="1333500"/>
            </a:xfrm>
            <a:prstGeom prst="rect">
              <a:avLst/>
            </a:prstGeom>
            <a:noFill/>
          </p:spPr>
        </p:pic>
        <p:cxnSp>
          <p:nvCxnSpPr>
            <p:cNvPr id="10" name="Gerade Verbindung 9">
              <a:extLst>
                <a:ext uri="{FF2B5EF4-FFF2-40B4-BE49-F238E27FC236}">
                  <a16:creationId xmlns:a16="http://schemas.microsoft.com/office/drawing/2014/main" id="{AB6A6BD6-3264-185F-9092-20C6DC5EAE0F}"/>
                </a:ext>
              </a:extLst>
            </p:cNvPr>
            <p:cNvCxnSpPr/>
            <p:nvPr/>
          </p:nvCxnSpPr>
          <p:spPr bwMode="auto">
            <a:xfrm rot="5400000" flipH="1" flipV="1">
              <a:off x="9415943" y="2903034"/>
              <a:ext cx="1125415"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11" name="Gerade Verbindung 10">
              <a:extLst>
                <a:ext uri="{FF2B5EF4-FFF2-40B4-BE49-F238E27FC236}">
                  <a16:creationId xmlns:a16="http://schemas.microsoft.com/office/drawing/2014/main" id="{2BAEA27E-C5C3-9FA4-ABB0-D1D9E5A6243F}"/>
                </a:ext>
              </a:extLst>
            </p:cNvPr>
            <p:cNvCxnSpPr/>
            <p:nvPr/>
          </p:nvCxnSpPr>
          <p:spPr bwMode="auto">
            <a:xfrm rot="16200000" flipV="1">
              <a:off x="9357337" y="3164843"/>
              <a:ext cx="621331" cy="3928"/>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12" name="Gerade Verbindung 11">
              <a:extLst>
                <a:ext uri="{FF2B5EF4-FFF2-40B4-BE49-F238E27FC236}">
                  <a16:creationId xmlns:a16="http://schemas.microsoft.com/office/drawing/2014/main" id="{96750126-8244-C1C9-7528-F0F68495C2AD}"/>
                </a:ext>
              </a:extLst>
            </p:cNvPr>
            <p:cNvCxnSpPr/>
            <p:nvPr/>
          </p:nvCxnSpPr>
          <p:spPr bwMode="auto">
            <a:xfrm rot="16200000" flipV="1">
              <a:off x="4558684" y="2594329"/>
              <a:ext cx="590061" cy="11718"/>
            </a:xfrm>
            <a:prstGeom prst="line">
              <a:avLst/>
            </a:prstGeom>
            <a:solidFill>
              <a:schemeClr val="accent1"/>
            </a:solidFill>
            <a:ln w="187325" cap="flat" cmpd="sng" algn="ctr">
              <a:solidFill>
                <a:schemeClr val="tx1"/>
              </a:solidFill>
              <a:prstDash val="solid"/>
              <a:round/>
              <a:headEnd type="none" w="med" len="med"/>
              <a:tailEnd type="none" w="med" len="med"/>
            </a:ln>
            <a:effectLst/>
          </p:spPr>
        </p:cxnSp>
        <p:cxnSp>
          <p:nvCxnSpPr>
            <p:cNvPr id="13" name="Gerade Verbindung 12">
              <a:extLst>
                <a:ext uri="{FF2B5EF4-FFF2-40B4-BE49-F238E27FC236}">
                  <a16:creationId xmlns:a16="http://schemas.microsoft.com/office/drawing/2014/main" id="{88721F27-16DA-347B-3FD2-F1217A3F7BF0}"/>
                </a:ext>
              </a:extLst>
            </p:cNvPr>
            <p:cNvCxnSpPr/>
            <p:nvPr/>
          </p:nvCxnSpPr>
          <p:spPr bwMode="auto">
            <a:xfrm rot="16200000" flipV="1">
              <a:off x="4249976" y="2598237"/>
              <a:ext cx="590061" cy="11718"/>
            </a:xfrm>
            <a:prstGeom prst="line">
              <a:avLst/>
            </a:prstGeom>
            <a:solidFill>
              <a:schemeClr val="accent1"/>
            </a:solidFill>
            <a:ln w="187325" cap="flat" cmpd="sng" algn="ctr">
              <a:solidFill>
                <a:schemeClr val="tx1"/>
              </a:solidFill>
              <a:prstDash val="solid"/>
              <a:round/>
              <a:headEnd type="none" w="med" len="med"/>
              <a:tailEnd type="none" w="med" len="med"/>
            </a:ln>
            <a:effectLst/>
          </p:spPr>
        </p:cxnSp>
        <p:cxnSp>
          <p:nvCxnSpPr>
            <p:cNvPr id="14" name="Gerade Verbindung 13">
              <a:extLst>
                <a:ext uri="{FF2B5EF4-FFF2-40B4-BE49-F238E27FC236}">
                  <a16:creationId xmlns:a16="http://schemas.microsoft.com/office/drawing/2014/main" id="{755CE87B-9254-7714-77C3-2B81390C9190}"/>
                </a:ext>
              </a:extLst>
            </p:cNvPr>
            <p:cNvCxnSpPr/>
            <p:nvPr/>
          </p:nvCxnSpPr>
          <p:spPr bwMode="auto">
            <a:xfrm flipV="1">
              <a:off x="3210533" y="2863956"/>
              <a:ext cx="1305162" cy="15612"/>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15" name="Gerade Verbindung 14">
              <a:extLst>
                <a:ext uri="{FF2B5EF4-FFF2-40B4-BE49-F238E27FC236}">
                  <a16:creationId xmlns:a16="http://schemas.microsoft.com/office/drawing/2014/main" id="{0F57828F-042F-AF92-42AB-6682D42ED92E}"/>
                </a:ext>
              </a:extLst>
            </p:cNvPr>
            <p:cNvCxnSpPr/>
            <p:nvPr/>
          </p:nvCxnSpPr>
          <p:spPr bwMode="auto">
            <a:xfrm flipV="1">
              <a:off x="3214441" y="2336417"/>
              <a:ext cx="1305162" cy="15612"/>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16" name="Gerade Verbindung 15">
              <a:extLst>
                <a:ext uri="{FF2B5EF4-FFF2-40B4-BE49-F238E27FC236}">
                  <a16:creationId xmlns:a16="http://schemas.microsoft.com/office/drawing/2014/main" id="{E342C4C7-4FA1-A6F0-D018-61F8F470FADA}"/>
                </a:ext>
              </a:extLst>
            </p:cNvPr>
            <p:cNvCxnSpPr/>
            <p:nvPr/>
          </p:nvCxnSpPr>
          <p:spPr bwMode="auto">
            <a:xfrm rot="16200000" flipV="1">
              <a:off x="4390660" y="2598228"/>
              <a:ext cx="621331" cy="392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7" name="Rechteck 16">
              <a:extLst>
                <a:ext uri="{FF2B5EF4-FFF2-40B4-BE49-F238E27FC236}">
                  <a16:creationId xmlns:a16="http://schemas.microsoft.com/office/drawing/2014/main" id="{1C7F2647-9D65-EF1F-5A25-9BF29868C7D5}"/>
                </a:ext>
              </a:extLst>
            </p:cNvPr>
            <p:cNvSpPr/>
            <p:nvPr/>
          </p:nvSpPr>
          <p:spPr bwMode="auto">
            <a:xfrm>
              <a:off x="6353931" y="2289527"/>
              <a:ext cx="367990" cy="6250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72737" tIns="36369" rIns="72737" bIns="36369" numCol="1" rtlCol="0" anchor="t" anchorCtr="0" compatLnSpc="1">
              <a:prstTxWarp prst="textNoShape">
                <a:avLst/>
              </a:prstTxWarp>
            </a:bodyPr>
            <a:lstStyle/>
            <a:p>
              <a:pPr>
                <a:lnSpc>
                  <a:spcPct val="100000"/>
                </a:lnSpc>
              </a:pPr>
              <a:endParaRPr lang="de-DE" sz="1909"/>
            </a:p>
          </p:txBody>
        </p:sp>
        <p:sp>
          <p:nvSpPr>
            <p:cNvPr id="18" name="Rechteck 17">
              <a:extLst>
                <a:ext uri="{FF2B5EF4-FFF2-40B4-BE49-F238E27FC236}">
                  <a16:creationId xmlns:a16="http://schemas.microsoft.com/office/drawing/2014/main" id="{3E536D58-119F-1942-1F5B-7A5B2A381325}"/>
                </a:ext>
              </a:extLst>
            </p:cNvPr>
            <p:cNvSpPr/>
            <p:nvPr/>
          </p:nvSpPr>
          <p:spPr bwMode="auto">
            <a:xfrm>
              <a:off x="4192660" y="1902664"/>
              <a:ext cx="1049867" cy="1343378"/>
            </a:xfrm>
            <a:prstGeom prst="rect">
              <a:avLst/>
            </a:prstGeom>
            <a:noFill/>
            <a:ln w="31750" cap="flat" cmpd="sng" algn="ctr">
              <a:solidFill>
                <a:schemeClr val="tx1"/>
              </a:solidFill>
              <a:prstDash val="dash"/>
              <a:round/>
              <a:headEnd type="none" w="med" len="med"/>
              <a:tailEnd type="none" w="med" len="med"/>
            </a:ln>
            <a:effectLst/>
          </p:spPr>
          <p:txBody>
            <a:bodyPr vert="horz" wrap="square" lIns="72737" tIns="36369" rIns="72737" bIns="36369" numCol="1" rtlCol="0" anchor="t" anchorCtr="0" compatLnSpc="1">
              <a:prstTxWarp prst="textNoShape">
                <a:avLst/>
              </a:prstTxWarp>
            </a:bodyPr>
            <a:lstStyle/>
            <a:p>
              <a:pPr>
                <a:lnSpc>
                  <a:spcPct val="100000"/>
                </a:lnSpc>
              </a:pPr>
              <a:endParaRPr lang="de-DE" sz="1909"/>
            </a:p>
          </p:txBody>
        </p:sp>
        <p:sp>
          <p:nvSpPr>
            <p:cNvPr id="19" name="Textfeld 18">
              <a:extLst>
                <a:ext uri="{FF2B5EF4-FFF2-40B4-BE49-F238E27FC236}">
                  <a16:creationId xmlns:a16="http://schemas.microsoft.com/office/drawing/2014/main" id="{2A01C268-0522-78FA-2799-9ED6BD70ABE4}"/>
                </a:ext>
              </a:extLst>
            </p:cNvPr>
            <p:cNvSpPr txBox="1"/>
            <p:nvPr/>
          </p:nvSpPr>
          <p:spPr>
            <a:xfrm>
              <a:off x="2677318" y="2074744"/>
              <a:ext cx="471955" cy="546920"/>
            </a:xfrm>
            <a:prstGeom prst="rect">
              <a:avLst/>
            </a:prstGeom>
            <a:noFill/>
          </p:spPr>
          <p:txBody>
            <a:bodyPr wrap="none" rtlCol="0">
              <a:spAutoFit/>
            </a:bodyPr>
            <a:lstStyle/>
            <a:p>
              <a:pPr>
                <a:lnSpc>
                  <a:spcPct val="100000"/>
                </a:lnSpc>
              </a:pPr>
              <a:r>
                <a:rPr lang="de-DE" sz="2227" dirty="0">
                  <a:solidFill>
                    <a:srgbClr val="C00000"/>
                  </a:solidFill>
                  <a:latin typeface="Arial Black" pitchFamily="34" charset="0"/>
                </a:rPr>
                <a:t>L</a:t>
              </a:r>
              <a:endParaRPr lang="de-DE" sz="1591" dirty="0">
                <a:solidFill>
                  <a:srgbClr val="C00000"/>
                </a:solidFill>
                <a:latin typeface="Arial Black" pitchFamily="34" charset="0"/>
              </a:endParaRPr>
            </a:p>
          </p:txBody>
        </p:sp>
        <p:sp>
          <p:nvSpPr>
            <p:cNvPr id="20" name="Textfeld 19">
              <a:extLst>
                <a:ext uri="{FF2B5EF4-FFF2-40B4-BE49-F238E27FC236}">
                  <a16:creationId xmlns:a16="http://schemas.microsoft.com/office/drawing/2014/main" id="{E2F15A51-E634-2E6F-FAF7-DAA084781048}"/>
                </a:ext>
              </a:extLst>
            </p:cNvPr>
            <p:cNvSpPr txBox="1"/>
            <p:nvPr/>
          </p:nvSpPr>
          <p:spPr>
            <a:xfrm>
              <a:off x="2677318" y="2639937"/>
              <a:ext cx="530394" cy="546920"/>
            </a:xfrm>
            <a:prstGeom prst="rect">
              <a:avLst/>
            </a:prstGeom>
            <a:noFill/>
          </p:spPr>
          <p:txBody>
            <a:bodyPr wrap="none" rtlCol="0">
              <a:spAutoFit/>
            </a:bodyPr>
            <a:lstStyle/>
            <a:p>
              <a:pPr>
                <a:lnSpc>
                  <a:spcPct val="100000"/>
                </a:lnSpc>
              </a:pPr>
              <a:r>
                <a:rPr lang="de-DE" sz="2227" dirty="0">
                  <a:solidFill>
                    <a:srgbClr val="154794">
                      <a:lumMod val="60000"/>
                      <a:lumOff val="40000"/>
                    </a:srgbClr>
                  </a:solidFill>
                  <a:latin typeface="Arial Black" pitchFamily="34" charset="0"/>
                </a:rPr>
                <a:t>N</a:t>
              </a:r>
              <a:endParaRPr lang="de-DE" sz="1591" dirty="0">
                <a:solidFill>
                  <a:srgbClr val="154794">
                    <a:lumMod val="60000"/>
                    <a:lumOff val="40000"/>
                  </a:srgbClr>
                </a:solidFill>
                <a:latin typeface="Arial Black" pitchFamily="34" charset="0"/>
              </a:endParaRPr>
            </a:p>
          </p:txBody>
        </p:sp>
        <p:sp>
          <p:nvSpPr>
            <p:cNvPr id="21" name="Textfeld 20">
              <a:extLst>
                <a:ext uri="{FF2B5EF4-FFF2-40B4-BE49-F238E27FC236}">
                  <a16:creationId xmlns:a16="http://schemas.microsoft.com/office/drawing/2014/main" id="{B0533440-49D4-0A93-2319-4CE0605F9CAF}"/>
                </a:ext>
              </a:extLst>
            </p:cNvPr>
            <p:cNvSpPr txBox="1"/>
            <p:nvPr/>
          </p:nvSpPr>
          <p:spPr>
            <a:xfrm>
              <a:off x="4147504" y="1913956"/>
              <a:ext cx="1219200" cy="331617"/>
            </a:xfrm>
            <a:prstGeom prst="rect">
              <a:avLst/>
            </a:prstGeom>
            <a:noFill/>
          </p:spPr>
          <p:txBody>
            <a:bodyPr wrap="square" rtlCol="0">
              <a:spAutoFit/>
            </a:bodyPr>
            <a:lstStyle/>
            <a:p>
              <a:pPr>
                <a:lnSpc>
                  <a:spcPct val="100000"/>
                </a:lnSpc>
              </a:pPr>
              <a:r>
                <a:rPr lang="de-DE" sz="1114" dirty="0">
                  <a:latin typeface="Geogrotesque Regular"/>
                </a:rPr>
                <a:t>230 / 230 V</a:t>
              </a:r>
            </a:p>
          </p:txBody>
        </p:sp>
        <p:sp>
          <p:nvSpPr>
            <p:cNvPr id="22" name="Textfeld 21">
              <a:extLst>
                <a:ext uri="{FF2B5EF4-FFF2-40B4-BE49-F238E27FC236}">
                  <a16:creationId xmlns:a16="http://schemas.microsoft.com/office/drawing/2014/main" id="{20DC421A-E51E-516F-3ADB-D8EF1AF90BB4}"/>
                </a:ext>
              </a:extLst>
            </p:cNvPr>
            <p:cNvSpPr txBox="1"/>
            <p:nvPr/>
          </p:nvSpPr>
          <p:spPr>
            <a:xfrm>
              <a:off x="5414899" y="1764295"/>
              <a:ext cx="711761" cy="546920"/>
            </a:xfrm>
            <a:prstGeom prst="rect">
              <a:avLst/>
            </a:prstGeom>
            <a:noFill/>
          </p:spPr>
          <p:txBody>
            <a:bodyPr wrap="none" rtlCol="0">
              <a:spAutoFit/>
            </a:bodyPr>
            <a:lstStyle/>
            <a:p>
              <a:r>
                <a:rPr lang="de-DE" sz="2227" dirty="0">
                  <a:solidFill>
                    <a:srgbClr val="C00000"/>
                  </a:solidFill>
                  <a:latin typeface="Arial Black" pitchFamily="34" charset="0"/>
                </a:rPr>
                <a:t>L1</a:t>
              </a:r>
              <a:endParaRPr lang="de-DE" sz="1591" dirty="0">
                <a:solidFill>
                  <a:srgbClr val="C00000"/>
                </a:solidFill>
                <a:latin typeface="Arial Black" pitchFamily="34" charset="0"/>
              </a:endParaRPr>
            </a:p>
          </p:txBody>
        </p:sp>
        <p:sp>
          <p:nvSpPr>
            <p:cNvPr id="23" name="Textfeld 22">
              <a:extLst>
                <a:ext uri="{FF2B5EF4-FFF2-40B4-BE49-F238E27FC236}">
                  <a16:creationId xmlns:a16="http://schemas.microsoft.com/office/drawing/2014/main" id="{06D7D31F-4205-AED7-5264-45C5B0E93681}"/>
                </a:ext>
              </a:extLst>
            </p:cNvPr>
            <p:cNvSpPr txBox="1"/>
            <p:nvPr/>
          </p:nvSpPr>
          <p:spPr>
            <a:xfrm>
              <a:off x="5414899" y="2848783"/>
              <a:ext cx="711761" cy="546920"/>
            </a:xfrm>
            <a:prstGeom prst="rect">
              <a:avLst/>
            </a:prstGeom>
            <a:noFill/>
          </p:spPr>
          <p:txBody>
            <a:bodyPr wrap="none" rtlCol="0">
              <a:spAutoFit/>
            </a:bodyPr>
            <a:lstStyle/>
            <a:p>
              <a:r>
                <a:rPr lang="de-DE" sz="2227" dirty="0">
                  <a:latin typeface="Arial Black" pitchFamily="34" charset="0"/>
                </a:rPr>
                <a:t>L2</a:t>
              </a:r>
              <a:endParaRPr lang="de-DE" sz="1591" dirty="0">
                <a:latin typeface="Arial Black" pitchFamily="34" charset="0"/>
              </a:endParaRPr>
            </a:p>
          </p:txBody>
        </p:sp>
      </p:grpSp>
      <p:sp>
        <p:nvSpPr>
          <p:cNvPr id="24" name="Textfeld 23">
            <a:extLst>
              <a:ext uri="{FF2B5EF4-FFF2-40B4-BE49-F238E27FC236}">
                <a16:creationId xmlns:a16="http://schemas.microsoft.com/office/drawing/2014/main" id="{3B0BA6D1-D5EF-35D7-32F0-7B613A17D166}"/>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180393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70F9E-7DBC-8432-6D88-9A08E13AD777}"/>
              </a:ext>
            </a:extLst>
          </p:cNvPr>
          <p:cNvSpPr>
            <a:spLocks noGrp="1"/>
          </p:cNvSpPr>
          <p:nvPr>
            <p:ph type="title"/>
          </p:nvPr>
        </p:nvSpPr>
        <p:spPr/>
        <p:txBody>
          <a:bodyPr/>
          <a:lstStyle/>
          <a:p>
            <a:r>
              <a:rPr lang="de-DE" dirty="0"/>
              <a:t>Schutztrennung mit einem Verbraucher</a:t>
            </a:r>
          </a:p>
        </p:txBody>
      </p:sp>
      <p:sp>
        <p:nvSpPr>
          <p:cNvPr id="3" name="Foliennummernplatzhalter 2">
            <a:extLst>
              <a:ext uri="{FF2B5EF4-FFF2-40B4-BE49-F238E27FC236}">
                <a16:creationId xmlns:a16="http://schemas.microsoft.com/office/drawing/2014/main" id="{BBECEE27-42BE-F9F6-FB1A-7752C9421855}"/>
              </a:ext>
            </a:extLst>
          </p:cNvPr>
          <p:cNvSpPr>
            <a:spLocks noGrp="1"/>
          </p:cNvSpPr>
          <p:nvPr>
            <p:ph type="sldNum" sz="quarter" idx="12"/>
          </p:nvPr>
        </p:nvSpPr>
        <p:spPr/>
        <p:txBody>
          <a:bodyPr>
            <a:normAutofit lnSpcReduction="10000"/>
          </a:bodyPr>
          <a:lstStyle/>
          <a:p>
            <a:fld id="{F0C94032-CD4C-4C25-B0C2-CEC720522D92}" type="slidenum">
              <a:rPr lang="en-US" smtClean="0"/>
              <a:pPr/>
              <a:t>25</a:t>
            </a:fld>
            <a:endParaRPr lang="en-US" dirty="0"/>
          </a:p>
        </p:txBody>
      </p:sp>
      <p:sp>
        <p:nvSpPr>
          <p:cNvPr id="4" name="Inhaltsplatzhalter 3">
            <a:extLst>
              <a:ext uri="{FF2B5EF4-FFF2-40B4-BE49-F238E27FC236}">
                <a16:creationId xmlns:a16="http://schemas.microsoft.com/office/drawing/2014/main" id="{519FDDBE-2D55-5E5D-4E95-221434211DB0}"/>
              </a:ext>
            </a:extLst>
          </p:cNvPr>
          <p:cNvSpPr>
            <a:spLocks noGrp="1"/>
          </p:cNvSpPr>
          <p:nvPr>
            <p:ph sz="quarter" idx="14"/>
          </p:nvPr>
        </p:nvSpPr>
        <p:spPr/>
        <p:txBody>
          <a:bodyPr/>
          <a:lstStyle/>
          <a:p>
            <a:r>
              <a:rPr lang="de-DE" dirty="0"/>
              <a:t>Speisung aus einem Trenntransformator nach DIN VDE 0558 (Anwendung: klassisch in Labors und Prüffeldern), Speisung aus einem netzunabhängigen Generator oder galvanischen Elementen (Anwendung: Kleinstromerzeuger, Akku / Batterie):</a:t>
            </a:r>
          </a:p>
          <a:p>
            <a:pPr lvl="1"/>
            <a:r>
              <a:rPr lang="de-DE" dirty="0"/>
              <a:t>Kein PE notwendig</a:t>
            </a:r>
          </a:p>
          <a:p>
            <a:pPr lvl="1"/>
            <a:r>
              <a:rPr lang="de-DE" dirty="0"/>
              <a:t>Keine zusätzlichen Schutzeinrichtungen nötig, nur Überlastschutz</a:t>
            </a:r>
          </a:p>
          <a:p>
            <a:endParaRPr lang="de-DE" dirty="0"/>
          </a:p>
          <a:p>
            <a:endParaRPr lang="de-DE" dirty="0"/>
          </a:p>
        </p:txBody>
      </p:sp>
      <p:sp>
        <p:nvSpPr>
          <p:cNvPr id="24" name="Textfeld 23">
            <a:extLst>
              <a:ext uri="{FF2B5EF4-FFF2-40B4-BE49-F238E27FC236}">
                <a16:creationId xmlns:a16="http://schemas.microsoft.com/office/drawing/2014/main" id="{3B0BA6D1-D5EF-35D7-32F0-7B613A17D166}"/>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grpSp>
        <p:nvGrpSpPr>
          <p:cNvPr id="25" name="Gruppieren 24">
            <a:extLst>
              <a:ext uri="{FF2B5EF4-FFF2-40B4-BE49-F238E27FC236}">
                <a16:creationId xmlns:a16="http://schemas.microsoft.com/office/drawing/2014/main" id="{072ABCA9-0B83-F02F-183C-2C11FEECB2AA}"/>
              </a:ext>
            </a:extLst>
          </p:cNvPr>
          <p:cNvGrpSpPr/>
          <p:nvPr/>
        </p:nvGrpSpPr>
        <p:grpSpPr>
          <a:xfrm>
            <a:off x="3247653" y="4409287"/>
            <a:ext cx="6611703" cy="2170867"/>
            <a:chOff x="2027865" y="1855110"/>
            <a:chExt cx="8311743" cy="2729053"/>
          </a:xfrm>
        </p:grpSpPr>
        <p:sp>
          <p:nvSpPr>
            <p:cNvPr id="26" name="Rechteck 25">
              <a:extLst>
                <a:ext uri="{FF2B5EF4-FFF2-40B4-BE49-F238E27FC236}">
                  <a16:creationId xmlns:a16="http://schemas.microsoft.com/office/drawing/2014/main" id="{257FA5CC-1519-83E8-F946-6045E603542A}"/>
                </a:ext>
              </a:extLst>
            </p:cNvPr>
            <p:cNvSpPr/>
            <p:nvPr/>
          </p:nvSpPr>
          <p:spPr bwMode="auto">
            <a:xfrm>
              <a:off x="5851180" y="1980419"/>
              <a:ext cx="789709" cy="311817"/>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72737" tIns="36369" rIns="72737" bIns="36369" numCol="1" rtlCol="0" anchor="t" anchorCtr="0" compatLnSpc="1">
              <a:prstTxWarp prst="textNoShape">
                <a:avLst/>
              </a:prstTxWarp>
            </a:bodyPr>
            <a:lstStyle/>
            <a:p>
              <a:pPr>
                <a:lnSpc>
                  <a:spcPct val="100000"/>
                </a:lnSpc>
              </a:pPr>
              <a:endParaRPr lang="de-DE" sz="1909"/>
            </a:p>
          </p:txBody>
        </p:sp>
        <p:cxnSp>
          <p:nvCxnSpPr>
            <p:cNvPr id="27" name="Gerade Verbindung 26">
              <a:extLst>
                <a:ext uri="{FF2B5EF4-FFF2-40B4-BE49-F238E27FC236}">
                  <a16:creationId xmlns:a16="http://schemas.microsoft.com/office/drawing/2014/main" id="{39B1650E-39DE-354F-6C3B-72981CA64BED}"/>
                </a:ext>
              </a:extLst>
            </p:cNvPr>
            <p:cNvCxnSpPr/>
            <p:nvPr/>
          </p:nvCxnSpPr>
          <p:spPr bwMode="auto">
            <a:xfrm>
              <a:off x="4565015" y="2136726"/>
              <a:ext cx="5158154"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28" name="Gerade Verbindung 27">
              <a:extLst>
                <a:ext uri="{FF2B5EF4-FFF2-40B4-BE49-F238E27FC236}">
                  <a16:creationId xmlns:a16="http://schemas.microsoft.com/office/drawing/2014/main" id="{FBABD533-2FED-ADB0-94C7-2FB1F33B7600}"/>
                </a:ext>
              </a:extLst>
            </p:cNvPr>
            <p:cNvCxnSpPr/>
            <p:nvPr/>
          </p:nvCxnSpPr>
          <p:spPr bwMode="auto">
            <a:xfrm flipV="1">
              <a:off x="4584561" y="2668172"/>
              <a:ext cx="4810363" cy="11704"/>
            </a:xfrm>
            <a:prstGeom prst="line">
              <a:avLst/>
            </a:prstGeom>
            <a:solidFill>
              <a:schemeClr val="accent1"/>
            </a:solidFill>
            <a:ln w="31750" cap="flat" cmpd="sng" algn="ctr">
              <a:solidFill>
                <a:schemeClr val="tx1"/>
              </a:solidFill>
              <a:prstDash val="solid"/>
              <a:round/>
              <a:headEnd type="none" w="med" len="med"/>
              <a:tailEnd type="none" w="med" len="med"/>
            </a:ln>
            <a:effectLst/>
          </p:spPr>
        </p:cxnSp>
        <p:pic>
          <p:nvPicPr>
            <p:cNvPr id="29" name="Picture 2" descr="http://img.idealo.com/folder/Product/1110/1/1110110/s1_produktbild_mittelgross/berker-steckdose-ohne-schutzkontakt-61610209.gif">
              <a:extLst>
                <a:ext uri="{FF2B5EF4-FFF2-40B4-BE49-F238E27FC236}">
                  <a16:creationId xmlns:a16="http://schemas.microsoft.com/office/drawing/2014/main" id="{B1804535-B611-A0E3-550A-6CF9F7D23CFD}"/>
                </a:ext>
              </a:extLst>
            </p:cNvPr>
            <p:cNvPicPr>
              <a:picLocks noChangeAspect="1" noChangeArrowheads="1"/>
            </p:cNvPicPr>
            <p:nvPr/>
          </p:nvPicPr>
          <p:blipFill>
            <a:blip r:embed="rId2" cstate="print"/>
            <a:srcRect/>
            <a:stretch>
              <a:fillRect/>
            </a:stretch>
          </p:blipFill>
          <p:spPr bwMode="auto">
            <a:xfrm>
              <a:off x="8739408" y="3250663"/>
              <a:ext cx="1600200" cy="1333500"/>
            </a:xfrm>
            <a:prstGeom prst="rect">
              <a:avLst/>
            </a:prstGeom>
            <a:noFill/>
          </p:spPr>
        </p:pic>
        <p:cxnSp>
          <p:nvCxnSpPr>
            <p:cNvPr id="30" name="Gerade Verbindung 29">
              <a:extLst>
                <a:ext uri="{FF2B5EF4-FFF2-40B4-BE49-F238E27FC236}">
                  <a16:creationId xmlns:a16="http://schemas.microsoft.com/office/drawing/2014/main" id="{07A221A5-2294-B4F5-9EEE-D88974DEE5EE}"/>
                </a:ext>
              </a:extLst>
            </p:cNvPr>
            <p:cNvCxnSpPr/>
            <p:nvPr/>
          </p:nvCxnSpPr>
          <p:spPr bwMode="auto">
            <a:xfrm rot="5400000" flipH="1" flipV="1">
              <a:off x="9144832" y="2707250"/>
              <a:ext cx="1125415"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31" name="Gerade Verbindung 30">
              <a:extLst>
                <a:ext uri="{FF2B5EF4-FFF2-40B4-BE49-F238E27FC236}">
                  <a16:creationId xmlns:a16="http://schemas.microsoft.com/office/drawing/2014/main" id="{CE20E3BC-A527-7E9D-E384-B56DFD26881B}"/>
                </a:ext>
              </a:extLst>
            </p:cNvPr>
            <p:cNvCxnSpPr/>
            <p:nvPr/>
          </p:nvCxnSpPr>
          <p:spPr bwMode="auto">
            <a:xfrm rot="16200000" flipV="1">
              <a:off x="9086226" y="2969059"/>
              <a:ext cx="621331" cy="3928"/>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32" name="Gerade Verbindung 31">
              <a:extLst>
                <a:ext uri="{FF2B5EF4-FFF2-40B4-BE49-F238E27FC236}">
                  <a16:creationId xmlns:a16="http://schemas.microsoft.com/office/drawing/2014/main" id="{1CD5A082-108C-54D2-3E9F-DE4303225C38}"/>
                </a:ext>
              </a:extLst>
            </p:cNvPr>
            <p:cNvCxnSpPr/>
            <p:nvPr/>
          </p:nvCxnSpPr>
          <p:spPr bwMode="auto">
            <a:xfrm rot="16200000" flipV="1">
              <a:off x="4287573" y="2398545"/>
              <a:ext cx="590061" cy="11718"/>
            </a:xfrm>
            <a:prstGeom prst="line">
              <a:avLst/>
            </a:prstGeom>
            <a:solidFill>
              <a:schemeClr val="accent1"/>
            </a:solidFill>
            <a:ln w="187325" cap="flat" cmpd="sng" algn="ctr">
              <a:solidFill>
                <a:schemeClr val="tx1"/>
              </a:solidFill>
              <a:prstDash val="solid"/>
              <a:round/>
              <a:headEnd type="none" w="med" len="med"/>
              <a:tailEnd type="none" w="med" len="med"/>
            </a:ln>
            <a:effectLst/>
          </p:spPr>
        </p:cxnSp>
        <p:cxnSp>
          <p:nvCxnSpPr>
            <p:cNvPr id="33" name="Gerade Verbindung 32">
              <a:extLst>
                <a:ext uri="{FF2B5EF4-FFF2-40B4-BE49-F238E27FC236}">
                  <a16:creationId xmlns:a16="http://schemas.microsoft.com/office/drawing/2014/main" id="{925206E6-7E35-6B96-2950-A6791996F692}"/>
                </a:ext>
              </a:extLst>
            </p:cNvPr>
            <p:cNvCxnSpPr/>
            <p:nvPr/>
          </p:nvCxnSpPr>
          <p:spPr bwMode="auto">
            <a:xfrm rot="16200000" flipV="1">
              <a:off x="3978865" y="2402453"/>
              <a:ext cx="590061" cy="11718"/>
            </a:xfrm>
            <a:prstGeom prst="line">
              <a:avLst/>
            </a:prstGeom>
            <a:solidFill>
              <a:schemeClr val="accent1"/>
            </a:solidFill>
            <a:ln w="187325" cap="flat" cmpd="sng" algn="ctr">
              <a:solidFill>
                <a:schemeClr val="tx1"/>
              </a:solidFill>
              <a:prstDash val="solid"/>
              <a:round/>
              <a:headEnd type="none" w="med" len="med"/>
              <a:tailEnd type="none" w="med" len="med"/>
            </a:ln>
            <a:effectLst/>
          </p:spPr>
        </p:cxnSp>
        <p:cxnSp>
          <p:nvCxnSpPr>
            <p:cNvPr id="34" name="Gerade Verbindung 33">
              <a:extLst>
                <a:ext uri="{FF2B5EF4-FFF2-40B4-BE49-F238E27FC236}">
                  <a16:creationId xmlns:a16="http://schemas.microsoft.com/office/drawing/2014/main" id="{BFC3903E-DDA5-28B5-131C-0A4D18A6B632}"/>
                </a:ext>
              </a:extLst>
            </p:cNvPr>
            <p:cNvCxnSpPr/>
            <p:nvPr/>
          </p:nvCxnSpPr>
          <p:spPr bwMode="auto">
            <a:xfrm flipV="1">
              <a:off x="2939422" y="2668172"/>
              <a:ext cx="1305162" cy="15612"/>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35" name="Gerade Verbindung 34">
              <a:extLst>
                <a:ext uri="{FF2B5EF4-FFF2-40B4-BE49-F238E27FC236}">
                  <a16:creationId xmlns:a16="http://schemas.microsoft.com/office/drawing/2014/main" id="{F8F0D45E-E8A8-4E5A-AE0B-C4563FB40F2C}"/>
                </a:ext>
              </a:extLst>
            </p:cNvPr>
            <p:cNvCxnSpPr/>
            <p:nvPr/>
          </p:nvCxnSpPr>
          <p:spPr bwMode="auto">
            <a:xfrm flipV="1">
              <a:off x="2943330" y="2140633"/>
              <a:ext cx="1305162" cy="15612"/>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36" name="Gerade Verbindung 35">
              <a:extLst>
                <a:ext uri="{FF2B5EF4-FFF2-40B4-BE49-F238E27FC236}">
                  <a16:creationId xmlns:a16="http://schemas.microsoft.com/office/drawing/2014/main" id="{D2E42722-9374-5087-987B-E1F7E7D04867}"/>
                </a:ext>
              </a:extLst>
            </p:cNvPr>
            <p:cNvCxnSpPr/>
            <p:nvPr/>
          </p:nvCxnSpPr>
          <p:spPr bwMode="auto">
            <a:xfrm rot="16200000" flipV="1">
              <a:off x="4119549" y="2402444"/>
              <a:ext cx="621331" cy="392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7" name="Ellipse 16">
              <a:extLst>
                <a:ext uri="{FF2B5EF4-FFF2-40B4-BE49-F238E27FC236}">
                  <a16:creationId xmlns:a16="http://schemas.microsoft.com/office/drawing/2014/main" id="{7378E0FD-0C11-AAD5-652D-F9D64848D464}"/>
                </a:ext>
              </a:extLst>
            </p:cNvPr>
            <p:cNvSpPr/>
            <p:nvPr/>
          </p:nvSpPr>
          <p:spPr bwMode="auto">
            <a:xfrm>
              <a:off x="2027865" y="1855110"/>
              <a:ext cx="1008184" cy="1047262"/>
            </a:xfrm>
            <a:prstGeom prst="ellipse">
              <a:avLst/>
            </a:prstGeom>
            <a:noFill/>
            <a:ln w="31750" cap="flat" cmpd="sng" algn="ctr">
              <a:solidFill>
                <a:schemeClr val="tx1"/>
              </a:solidFill>
              <a:prstDash val="solid"/>
              <a:round/>
              <a:headEnd type="none" w="med" len="med"/>
              <a:tailEnd type="none" w="med" len="med"/>
            </a:ln>
            <a:effectLst/>
          </p:spPr>
          <p:txBody>
            <a:bodyPr vert="horz" wrap="square" lIns="72737" tIns="36369" rIns="72737" bIns="36369" numCol="1" rtlCol="0" anchor="t" anchorCtr="0" compatLnSpc="1">
              <a:prstTxWarp prst="textNoShape">
                <a:avLst/>
              </a:prstTxWarp>
            </a:bodyPr>
            <a:lstStyle/>
            <a:p>
              <a:pPr>
                <a:lnSpc>
                  <a:spcPct val="100000"/>
                </a:lnSpc>
              </a:pPr>
              <a:endParaRPr lang="de-DE" sz="1909"/>
            </a:p>
          </p:txBody>
        </p:sp>
        <p:sp>
          <p:nvSpPr>
            <p:cNvPr id="38" name="Textfeld 37">
              <a:extLst>
                <a:ext uri="{FF2B5EF4-FFF2-40B4-BE49-F238E27FC236}">
                  <a16:creationId xmlns:a16="http://schemas.microsoft.com/office/drawing/2014/main" id="{41E83AB8-972C-1169-FF6A-627B10717935}"/>
                </a:ext>
              </a:extLst>
            </p:cNvPr>
            <p:cNvSpPr txBox="1"/>
            <p:nvPr/>
          </p:nvSpPr>
          <p:spPr>
            <a:xfrm>
              <a:off x="2063131" y="1980419"/>
              <a:ext cx="898770" cy="793173"/>
            </a:xfrm>
            <a:prstGeom prst="rect">
              <a:avLst/>
            </a:prstGeom>
            <a:noFill/>
          </p:spPr>
          <p:txBody>
            <a:bodyPr wrap="square" rtlCol="0">
              <a:spAutoFit/>
            </a:bodyPr>
            <a:lstStyle/>
            <a:p>
              <a:pPr algn="ctr">
                <a:lnSpc>
                  <a:spcPct val="100000"/>
                </a:lnSpc>
              </a:pPr>
              <a:r>
                <a:rPr lang="de-DE" sz="1909" dirty="0">
                  <a:latin typeface="Geogrotesque Regular"/>
                </a:rPr>
                <a:t> </a:t>
              </a:r>
              <a:r>
                <a:rPr lang="de-DE" sz="1591" dirty="0">
                  <a:latin typeface="Geogrotesque Regular"/>
                </a:rPr>
                <a:t>G</a:t>
              </a:r>
            </a:p>
            <a:p>
              <a:pPr algn="ctr">
                <a:lnSpc>
                  <a:spcPct val="100000"/>
                </a:lnSpc>
              </a:pPr>
              <a:r>
                <a:rPr lang="de-DE" sz="1591" dirty="0">
                  <a:latin typeface="Geogrotesque Regular"/>
                </a:rPr>
                <a:t>1~</a:t>
              </a:r>
            </a:p>
          </p:txBody>
        </p:sp>
      </p:grpSp>
    </p:spTree>
    <p:extLst>
      <p:ext uri="{BB962C8B-B14F-4D97-AF65-F5344CB8AC3E}">
        <p14:creationId xmlns:p14="http://schemas.microsoft.com/office/powerpoint/2010/main" val="4228143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BC22B-CBE6-63F6-87B2-80FE3A2A3DEC}"/>
              </a:ext>
            </a:extLst>
          </p:cNvPr>
          <p:cNvSpPr>
            <a:spLocks noGrp="1"/>
          </p:cNvSpPr>
          <p:nvPr>
            <p:ph type="title"/>
          </p:nvPr>
        </p:nvSpPr>
        <p:spPr/>
        <p:txBody>
          <a:bodyPr/>
          <a:lstStyle/>
          <a:p>
            <a:r>
              <a:rPr lang="de-DE" dirty="0">
                <a:solidFill>
                  <a:schemeClr val="tx1"/>
                </a:solidFill>
              </a:rPr>
              <a:t>Kleinspannungssysteme</a:t>
            </a:r>
            <a:endParaRPr lang="de-DE" dirty="0"/>
          </a:p>
        </p:txBody>
      </p:sp>
      <p:sp>
        <p:nvSpPr>
          <p:cNvPr id="3" name="Foliennummernplatzhalter 2">
            <a:extLst>
              <a:ext uri="{FF2B5EF4-FFF2-40B4-BE49-F238E27FC236}">
                <a16:creationId xmlns:a16="http://schemas.microsoft.com/office/drawing/2014/main" id="{E4403D05-B4AE-EF8C-0CC3-011F54F1A68D}"/>
              </a:ext>
            </a:extLst>
          </p:cNvPr>
          <p:cNvSpPr>
            <a:spLocks noGrp="1"/>
          </p:cNvSpPr>
          <p:nvPr>
            <p:ph type="sldNum" sz="quarter" idx="12"/>
          </p:nvPr>
        </p:nvSpPr>
        <p:spPr/>
        <p:txBody>
          <a:bodyPr>
            <a:normAutofit lnSpcReduction="10000"/>
          </a:bodyPr>
          <a:lstStyle/>
          <a:p>
            <a:fld id="{F0C94032-CD4C-4C25-B0C2-CEC720522D92}" type="slidenum">
              <a:rPr lang="en-US" smtClean="0"/>
              <a:pPr/>
              <a:t>26</a:t>
            </a:fld>
            <a:endParaRPr lang="en-US" dirty="0"/>
          </a:p>
        </p:txBody>
      </p:sp>
      <p:sp>
        <p:nvSpPr>
          <p:cNvPr id="8" name="Inhaltsplatzhalter 7">
            <a:extLst>
              <a:ext uri="{FF2B5EF4-FFF2-40B4-BE49-F238E27FC236}">
                <a16:creationId xmlns:a16="http://schemas.microsoft.com/office/drawing/2014/main" id="{420872BA-D1FE-92E8-775C-4BEF3FD58F83}"/>
              </a:ext>
            </a:extLst>
          </p:cNvPr>
          <p:cNvSpPr>
            <a:spLocks noGrp="1"/>
          </p:cNvSpPr>
          <p:nvPr>
            <p:ph sz="quarter" idx="14"/>
          </p:nvPr>
        </p:nvSpPr>
        <p:spPr/>
        <p:txBody>
          <a:bodyPr/>
          <a:lstStyle/>
          <a:p>
            <a:endParaRPr lang="de-DE"/>
          </a:p>
        </p:txBody>
      </p:sp>
      <p:graphicFrame>
        <p:nvGraphicFramePr>
          <p:cNvPr id="5" name="Inhaltsplatzhalter 4">
            <a:extLst>
              <a:ext uri="{FF2B5EF4-FFF2-40B4-BE49-F238E27FC236}">
                <a16:creationId xmlns:a16="http://schemas.microsoft.com/office/drawing/2014/main" id="{BC94848B-82A8-E2BA-7F5F-199C5E23C4B5}"/>
              </a:ext>
            </a:extLst>
          </p:cNvPr>
          <p:cNvGraphicFramePr>
            <a:graphicFrameLocks/>
          </p:cNvGraphicFramePr>
          <p:nvPr>
            <p:extLst>
              <p:ext uri="{D42A27DB-BD31-4B8C-83A1-F6EECF244321}">
                <p14:modId xmlns:p14="http://schemas.microsoft.com/office/powerpoint/2010/main" val="1040110263"/>
              </p:ext>
            </p:extLst>
          </p:nvPr>
        </p:nvGraphicFramePr>
        <p:xfrm>
          <a:off x="595406" y="2106380"/>
          <a:ext cx="12305063" cy="3469444"/>
        </p:xfrm>
        <a:graphic>
          <a:graphicData uri="http://schemas.openxmlformats.org/drawingml/2006/table">
            <a:tbl>
              <a:tblPr>
                <a:tableStyleId>{5C22544A-7EE6-4342-B048-85BDC9FD1C3A}</a:tableStyleId>
              </a:tblPr>
              <a:tblGrid>
                <a:gridCol w="1103427">
                  <a:extLst>
                    <a:ext uri="{9D8B030D-6E8A-4147-A177-3AD203B41FA5}">
                      <a16:colId xmlns:a16="http://schemas.microsoft.com/office/drawing/2014/main" val="20000"/>
                    </a:ext>
                  </a:extLst>
                </a:gridCol>
                <a:gridCol w="3201951">
                  <a:extLst>
                    <a:ext uri="{9D8B030D-6E8A-4147-A177-3AD203B41FA5}">
                      <a16:colId xmlns:a16="http://schemas.microsoft.com/office/drawing/2014/main" val="20001"/>
                    </a:ext>
                  </a:extLst>
                </a:gridCol>
                <a:gridCol w="5333229">
                  <a:extLst>
                    <a:ext uri="{9D8B030D-6E8A-4147-A177-3AD203B41FA5}">
                      <a16:colId xmlns:a16="http://schemas.microsoft.com/office/drawing/2014/main" val="20002"/>
                    </a:ext>
                  </a:extLst>
                </a:gridCol>
                <a:gridCol w="2666456">
                  <a:extLst>
                    <a:ext uri="{9D8B030D-6E8A-4147-A177-3AD203B41FA5}">
                      <a16:colId xmlns:a16="http://schemas.microsoft.com/office/drawing/2014/main" val="20003"/>
                    </a:ext>
                  </a:extLst>
                </a:gridCol>
              </a:tblGrid>
              <a:tr h="526810">
                <a:tc rowSpan="2">
                  <a:txBody>
                    <a:bodyPr/>
                    <a:lstStyle/>
                    <a:p>
                      <a:endParaRPr lang="de-DE" sz="1800" dirty="0">
                        <a:solidFill>
                          <a:schemeClr val="bg1"/>
                        </a:solidFill>
                        <a:latin typeface="Arial" panose="020B0604020202020204" pitchFamily="34" charset="0"/>
                        <a:cs typeface="Arial" panose="020B0604020202020204" pitchFamily="34" charset="0"/>
                      </a:endParaRPr>
                    </a:p>
                  </a:txBody>
                  <a:tcPr marL="71982" marR="71982" marT="36369" marB="36369">
                    <a:solidFill>
                      <a:schemeClr val="accent1"/>
                    </a:solidFill>
                  </a:tcPr>
                </a:tc>
                <a:tc gridSpan="3">
                  <a:txBody>
                    <a:bodyPr/>
                    <a:lstStyle/>
                    <a:p>
                      <a:r>
                        <a:rPr lang="de-DE" sz="1800" b="1" dirty="0">
                          <a:solidFill>
                            <a:schemeClr val="bg1"/>
                          </a:solidFill>
                          <a:latin typeface="Arial" panose="020B0604020202020204" pitchFamily="34" charset="0"/>
                          <a:cs typeface="Arial" panose="020B0604020202020204" pitchFamily="34" charset="0"/>
                        </a:rPr>
                        <a:t>Beziehung zur Erde oder zu einem Schutzleiter</a:t>
                      </a:r>
                    </a:p>
                  </a:txBody>
                  <a:tcPr marL="71982" marR="71982" marT="36369" marB="36369">
                    <a:solidFill>
                      <a:schemeClr val="accent1"/>
                    </a:solidFill>
                  </a:tcPr>
                </a:tc>
                <a:tc h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486748">
                <a:tc v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de-DE" sz="1800" b="1" dirty="0">
                          <a:solidFill>
                            <a:schemeClr val="bg1"/>
                          </a:solidFill>
                          <a:latin typeface="Arial" panose="020B0604020202020204" pitchFamily="34" charset="0"/>
                          <a:cs typeface="Arial" panose="020B0604020202020204" pitchFamily="34" charset="0"/>
                        </a:rPr>
                        <a:t>Stromkreise</a:t>
                      </a:r>
                    </a:p>
                  </a:txBody>
                  <a:tcPr marL="71982" marR="71982" marT="36369" marB="36369">
                    <a:solidFill>
                      <a:schemeClr val="accent1"/>
                    </a:solidFill>
                  </a:tcPr>
                </a:tc>
                <a:tc>
                  <a:txBody>
                    <a:bodyPr/>
                    <a:lstStyle/>
                    <a:p>
                      <a:r>
                        <a:rPr lang="de-DE" sz="1800" b="1" dirty="0">
                          <a:solidFill>
                            <a:schemeClr val="bg1"/>
                          </a:solidFill>
                          <a:latin typeface="Arial" panose="020B0604020202020204" pitchFamily="34" charset="0"/>
                          <a:cs typeface="Arial" panose="020B0604020202020204" pitchFamily="34" charset="0"/>
                        </a:rPr>
                        <a:t>Körper</a:t>
                      </a:r>
                    </a:p>
                  </a:txBody>
                  <a:tcPr marL="71982" marR="71982" marT="36369" marB="36369">
                    <a:solidFill>
                      <a:schemeClr val="accent1"/>
                    </a:solidFill>
                  </a:tcPr>
                </a:tc>
                <a:tc>
                  <a:txBody>
                    <a:bodyPr/>
                    <a:lstStyle/>
                    <a:p>
                      <a:r>
                        <a:rPr lang="de-DE" sz="1800" b="1" dirty="0">
                          <a:solidFill>
                            <a:schemeClr val="bg1"/>
                          </a:solidFill>
                          <a:latin typeface="Arial" panose="020B0604020202020204" pitchFamily="34" charset="0"/>
                          <a:cs typeface="Arial" panose="020B0604020202020204" pitchFamily="34" charset="0"/>
                        </a:rPr>
                        <a:t>sichere Trennung</a:t>
                      </a:r>
                    </a:p>
                  </a:txBody>
                  <a:tcPr marL="71982" marR="71982" marT="36369" marB="36369">
                    <a:solidFill>
                      <a:schemeClr val="accent1"/>
                    </a:solidFill>
                  </a:tcPr>
                </a:tc>
                <a:extLst>
                  <a:ext uri="{0D108BD9-81ED-4DB2-BD59-A6C34878D82A}">
                    <a16:rowId xmlns:a16="http://schemas.microsoft.com/office/drawing/2014/main" val="10001"/>
                  </a:ext>
                </a:extLst>
              </a:tr>
              <a:tr h="1227943">
                <a:tc>
                  <a:txBody>
                    <a:bodyPr/>
                    <a:lstStyle/>
                    <a:p>
                      <a:r>
                        <a:rPr lang="de-DE" sz="1800" b="1" dirty="0">
                          <a:solidFill>
                            <a:schemeClr val="bg1"/>
                          </a:solidFill>
                          <a:latin typeface="Arial" panose="020B0604020202020204" pitchFamily="34" charset="0"/>
                          <a:cs typeface="Arial" panose="020B0604020202020204" pitchFamily="34" charset="0"/>
                        </a:rPr>
                        <a:t>SELV</a:t>
                      </a:r>
                    </a:p>
                  </a:txBody>
                  <a:tcPr marL="71982" marR="71982" marT="36369" marB="36369">
                    <a:solidFill>
                      <a:schemeClr val="accent1"/>
                    </a:solidFill>
                  </a:tcPr>
                </a:tc>
                <a:tc>
                  <a:txBody>
                    <a:bodyPr/>
                    <a:lstStyle/>
                    <a:p>
                      <a:r>
                        <a:rPr lang="de-DE" sz="1600" dirty="0" err="1">
                          <a:latin typeface="Arial" panose="020B0604020202020204" pitchFamily="34" charset="0"/>
                          <a:cs typeface="Arial" panose="020B0604020202020204" pitchFamily="34" charset="0"/>
                        </a:rPr>
                        <a:t>Ungeerdete</a:t>
                      </a:r>
                      <a:r>
                        <a:rPr lang="de-DE" sz="1600" dirty="0">
                          <a:latin typeface="Arial" panose="020B0604020202020204" pitchFamily="34" charset="0"/>
                          <a:cs typeface="Arial" panose="020B0604020202020204" pitchFamily="34" charset="0"/>
                        </a:rPr>
                        <a:t> Stromkreise</a:t>
                      </a:r>
                    </a:p>
                  </a:txBody>
                  <a:tcPr marL="71982" marR="71982" marT="36369" marB="36369"/>
                </a:tc>
                <a:tc>
                  <a:txBody>
                    <a:bodyPr/>
                    <a:lstStyle/>
                    <a:p>
                      <a:r>
                        <a:rPr lang="de-DE" sz="1600" dirty="0">
                          <a:latin typeface="Arial" panose="020B0604020202020204" pitchFamily="34" charset="0"/>
                          <a:cs typeface="Arial" panose="020B0604020202020204" pitchFamily="34" charset="0"/>
                        </a:rPr>
                        <a:t>Körper</a:t>
                      </a:r>
                      <a:r>
                        <a:rPr lang="de-DE" sz="1600" baseline="0" dirty="0">
                          <a:latin typeface="Arial" panose="020B0604020202020204" pitchFamily="34" charset="0"/>
                          <a:cs typeface="Arial" panose="020B0604020202020204" pitchFamily="34" charset="0"/>
                        </a:rPr>
                        <a:t> dürfen nicht absichtlich mit Erde oder einem Schutzleiter verbunden sein</a:t>
                      </a:r>
                      <a:endParaRPr lang="de-DE" sz="1600" dirty="0">
                        <a:latin typeface="Arial" panose="020B0604020202020204" pitchFamily="34" charset="0"/>
                        <a:cs typeface="Arial" panose="020B0604020202020204" pitchFamily="34" charset="0"/>
                      </a:endParaRPr>
                    </a:p>
                  </a:txBody>
                  <a:tcPr marL="71982" marR="71982" marT="36369" marB="36369"/>
                </a:tc>
                <a:tc>
                  <a:txBody>
                    <a:bodyPr/>
                    <a:lstStyle/>
                    <a:p>
                      <a:r>
                        <a:rPr lang="de-DE" sz="1600" dirty="0">
                          <a:latin typeface="Arial" panose="020B0604020202020204" pitchFamily="34" charset="0"/>
                          <a:cs typeface="Arial" panose="020B0604020202020204" pitchFamily="34" charset="0"/>
                        </a:rPr>
                        <a:t>Zwingend erforderlich</a:t>
                      </a:r>
                    </a:p>
                  </a:txBody>
                  <a:tcPr marL="71982" marR="71982" marT="36369" marB="36369"/>
                </a:tc>
                <a:extLst>
                  <a:ext uri="{0D108BD9-81ED-4DB2-BD59-A6C34878D82A}">
                    <a16:rowId xmlns:a16="http://schemas.microsoft.com/office/drawing/2014/main" val="10002"/>
                  </a:ext>
                </a:extLst>
              </a:tr>
              <a:tr h="1227943">
                <a:tc>
                  <a:txBody>
                    <a:bodyPr/>
                    <a:lstStyle/>
                    <a:p>
                      <a:r>
                        <a:rPr lang="de-DE" sz="1800" b="1" dirty="0">
                          <a:solidFill>
                            <a:schemeClr val="bg1"/>
                          </a:solidFill>
                          <a:latin typeface="Arial" panose="020B0604020202020204" pitchFamily="34" charset="0"/>
                          <a:cs typeface="Arial" panose="020B0604020202020204" pitchFamily="34" charset="0"/>
                        </a:rPr>
                        <a:t>PELV</a:t>
                      </a:r>
                    </a:p>
                  </a:txBody>
                  <a:tcPr marL="71982" marR="71982" marT="36369" marB="36369">
                    <a:solidFill>
                      <a:schemeClr val="accent1"/>
                    </a:solidFill>
                  </a:tcPr>
                </a:tc>
                <a:tc>
                  <a:txBody>
                    <a:bodyPr/>
                    <a:lstStyle/>
                    <a:p>
                      <a:r>
                        <a:rPr lang="de-DE" sz="1600" dirty="0">
                          <a:latin typeface="Arial" panose="020B0604020202020204" pitchFamily="34" charset="0"/>
                          <a:cs typeface="Arial" panose="020B0604020202020204" pitchFamily="34" charset="0"/>
                        </a:rPr>
                        <a:t>Geerdete und </a:t>
                      </a:r>
                      <a:r>
                        <a:rPr lang="de-DE" sz="1600" dirty="0" err="1">
                          <a:latin typeface="Arial" panose="020B0604020202020204" pitchFamily="34" charset="0"/>
                          <a:cs typeface="Arial" panose="020B0604020202020204" pitchFamily="34" charset="0"/>
                        </a:rPr>
                        <a:t>ungeerdete</a:t>
                      </a:r>
                      <a:r>
                        <a:rPr lang="de-DE" sz="1600" dirty="0">
                          <a:latin typeface="Arial" panose="020B0604020202020204" pitchFamily="34" charset="0"/>
                          <a:cs typeface="Arial" panose="020B0604020202020204" pitchFamily="34" charset="0"/>
                        </a:rPr>
                        <a:t> Stromkreise erlaubt</a:t>
                      </a:r>
                    </a:p>
                  </a:txBody>
                  <a:tcPr marL="71982" marR="71982" marT="36369" marB="36369"/>
                </a:tc>
                <a:tc>
                  <a:txBody>
                    <a:bodyPr/>
                    <a:lstStyle/>
                    <a:p>
                      <a:r>
                        <a:rPr lang="de-DE" sz="1600" dirty="0">
                          <a:latin typeface="Arial" panose="020B0604020202020204" pitchFamily="34" charset="0"/>
                          <a:cs typeface="Arial" panose="020B0604020202020204" pitchFamily="34" charset="0"/>
                        </a:rPr>
                        <a:t>Körper dürfen geerdet oder mit einem Schutzleiter verbinden sein</a:t>
                      </a:r>
                    </a:p>
                  </a:txBody>
                  <a:tcPr marL="71982" marR="71982" marT="36369" marB="36369"/>
                </a:tc>
                <a:tc>
                  <a:txBody>
                    <a:bodyPr/>
                    <a:lstStyle/>
                    <a:p>
                      <a:pPr marL="0" marR="0" indent="0" algn="l" defTabSz="497863"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Zwingend erforderlich</a:t>
                      </a:r>
                    </a:p>
                  </a:txBody>
                  <a:tcPr marL="71982" marR="71982" marT="36369" marB="36369"/>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41019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245AE-E036-DE99-B188-C49953357E98}"/>
              </a:ext>
            </a:extLst>
          </p:cNvPr>
          <p:cNvSpPr>
            <a:spLocks noGrp="1"/>
          </p:cNvSpPr>
          <p:nvPr>
            <p:ph type="title"/>
          </p:nvPr>
        </p:nvSpPr>
        <p:spPr/>
        <p:txBody>
          <a:bodyPr/>
          <a:lstStyle/>
          <a:p>
            <a:r>
              <a:rPr lang="de-DE" dirty="0">
                <a:solidFill>
                  <a:schemeClr val="tx1"/>
                </a:solidFill>
              </a:rPr>
              <a:t>Schutzkleinspannung - SELV</a:t>
            </a:r>
            <a:endParaRPr lang="de-DE" dirty="0"/>
          </a:p>
        </p:txBody>
      </p:sp>
      <p:sp>
        <p:nvSpPr>
          <p:cNvPr id="3" name="Foliennummernplatzhalter 2">
            <a:extLst>
              <a:ext uri="{FF2B5EF4-FFF2-40B4-BE49-F238E27FC236}">
                <a16:creationId xmlns:a16="http://schemas.microsoft.com/office/drawing/2014/main" id="{C329AD0F-7603-1EE8-7936-BE76B7230FA3}"/>
              </a:ext>
            </a:extLst>
          </p:cNvPr>
          <p:cNvSpPr>
            <a:spLocks noGrp="1"/>
          </p:cNvSpPr>
          <p:nvPr>
            <p:ph type="sldNum" sz="quarter" idx="12"/>
          </p:nvPr>
        </p:nvSpPr>
        <p:spPr/>
        <p:txBody>
          <a:bodyPr>
            <a:normAutofit lnSpcReduction="10000"/>
          </a:bodyPr>
          <a:lstStyle/>
          <a:p>
            <a:fld id="{F0C94032-CD4C-4C25-B0C2-CEC720522D92}" type="slidenum">
              <a:rPr lang="en-US" smtClean="0"/>
              <a:pPr/>
              <a:t>27</a:t>
            </a:fld>
            <a:endParaRPr lang="en-US" dirty="0"/>
          </a:p>
        </p:txBody>
      </p:sp>
      <p:sp>
        <p:nvSpPr>
          <p:cNvPr id="4" name="Inhaltsplatzhalter 3">
            <a:extLst>
              <a:ext uri="{FF2B5EF4-FFF2-40B4-BE49-F238E27FC236}">
                <a16:creationId xmlns:a16="http://schemas.microsoft.com/office/drawing/2014/main" id="{6487BACA-F5F8-4764-FF75-BEC2D1418EA7}"/>
              </a:ext>
            </a:extLst>
          </p:cNvPr>
          <p:cNvSpPr>
            <a:spLocks noGrp="1"/>
          </p:cNvSpPr>
          <p:nvPr>
            <p:ph sz="quarter" idx="14"/>
          </p:nvPr>
        </p:nvSpPr>
        <p:spPr/>
        <p:txBody>
          <a:bodyPr/>
          <a:lstStyle/>
          <a:p>
            <a:r>
              <a:rPr lang="de-DE" dirty="0"/>
              <a:t>SELV: </a:t>
            </a:r>
            <a:r>
              <a:rPr lang="de-DE" dirty="0" err="1"/>
              <a:t>Safety</a:t>
            </a:r>
            <a:r>
              <a:rPr lang="de-DE" dirty="0"/>
              <a:t> Extra Low </a:t>
            </a:r>
            <a:r>
              <a:rPr lang="de-DE" dirty="0" err="1"/>
              <a:t>Voltage</a:t>
            </a:r>
            <a:endParaRPr lang="de-DE" dirty="0"/>
          </a:p>
          <a:p>
            <a:pPr lvl="1"/>
            <a:r>
              <a:rPr lang="de-DE" dirty="0"/>
              <a:t>Stromquelle mit sicherer Trennung,</a:t>
            </a:r>
          </a:p>
          <a:p>
            <a:pPr lvl="1"/>
            <a:r>
              <a:rPr lang="de-DE" dirty="0"/>
              <a:t>Körper sind gegenüber PE isoliert</a:t>
            </a:r>
          </a:p>
          <a:p>
            <a:pPr lvl="1"/>
            <a:r>
              <a:rPr lang="de-DE" dirty="0"/>
              <a:t>Spannung max. 50 V AC / 120 V DC</a:t>
            </a:r>
          </a:p>
          <a:p>
            <a:endParaRPr lang="de-DE" dirty="0"/>
          </a:p>
        </p:txBody>
      </p:sp>
      <p:grpSp>
        <p:nvGrpSpPr>
          <p:cNvPr id="6" name="Gruppieren 5">
            <a:extLst>
              <a:ext uri="{FF2B5EF4-FFF2-40B4-BE49-F238E27FC236}">
                <a16:creationId xmlns:a16="http://schemas.microsoft.com/office/drawing/2014/main" id="{05D54E6D-8C7E-8743-75D3-B6118A80FFCF}"/>
              </a:ext>
            </a:extLst>
          </p:cNvPr>
          <p:cNvGrpSpPr/>
          <p:nvPr/>
        </p:nvGrpSpPr>
        <p:grpSpPr>
          <a:xfrm>
            <a:off x="2362540" y="4117564"/>
            <a:ext cx="7721147" cy="2128241"/>
            <a:chOff x="1620969" y="2241488"/>
            <a:chExt cx="7721147" cy="2128241"/>
          </a:xfrm>
        </p:grpSpPr>
        <p:cxnSp>
          <p:nvCxnSpPr>
            <p:cNvPr id="7" name="Gerade Verbindung 6">
              <a:extLst>
                <a:ext uri="{FF2B5EF4-FFF2-40B4-BE49-F238E27FC236}">
                  <a16:creationId xmlns:a16="http://schemas.microsoft.com/office/drawing/2014/main" id="{6CB48313-A2F0-C313-6E41-AB211F279D41}"/>
                </a:ext>
              </a:extLst>
            </p:cNvPr>
            <p:cNvCxnSpPr/>
            <p:nvPr/>
          </p:nvCxnSpPr>
          <p:spPr bwMode="auto">
            <a:xfrm flipV="1">
              <a:off x="3437346" y="2546807"/>
              <a:ext cx="5518521" cy="1865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8" name="Gerade Verbindung 7">
              <a:extLst>
                <a:ext uri="{FF2B5EF4-FFF2-40B4-BE49-F238E27FC236}">
                  <a16:creationId xmlns:a16="http://schemas.microsoft.com/office/drawing/2014/main" id="{B3F0E5C0-1306-0168-6CB9-EB727C2F426A}"/>
                </a:ext>
              </a:extLst>
            </p:cNvPr>
            <p:cNvCxnSpPr/>
            <p:nvPr/>
          </p:nvCxnSpPr>
          <p:spPr bwMode="auto">
            <a:xfrm flipV="1">
              <a:off x="3452892" y="2981987"/>
              <a:ext cx="5257426" cy="15527"/>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9" name="Gerade Verbindung 8">
              <a:extLst>
                <a:ext uri="{FF2B5EF4-FFF2-40B4-BE49-F238E27FC236}">
                  <a16:creationId xmlns:a16="http://schemas.microsoft.com/office/drawing/2014/main" id="{0DF284E9-9FBF-BADB-9CC8-DA95BF9600BD}"/>
                </a:ext>
              </a:extLst>
            </p:cNvPr>
            <p:cNvCxnSpPr>
              <a:cxnSpLocks/>
            </p:cNvCxnSpPr>
            <p:nvPr/>
          </p:nvCxnSpPr>
          <p:spPr bwMode="auto">
            <a:xfrm flipV="1">
              <a:off x="8955866" y="2535616"/>
              <a:ext cx="6218" cy="923206"/>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10" name="Gerade Verbindung 9">
              <a:extLst>
                <a:ext uri="{FF2B5EF4-FFF2-40B4-BE49-F238E27FC236}">
                  <a16:creationId xmlns:a16="http://schemas.microsoft.com/office/drawing/2014/main" id="{F705597C-AE5F-2918-C3E0-7B7A8DFB5C4F}"/>
                </a:ext>
              </a:extLst>
            </p:cNvPr>
            <p:cNvCxnSpPr/>
            <p:nvPr/>
          </p:nvCxnSpPr>
          <p:spPr bwMode="auto">
            <a:xfrm rot="16200000" flipV="1">
              <a:off x="8461633" y="3215425"/>
              <a:ext cx="494247" cy="3125"/>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11" name="Gerade Verbindung 10">
              <a:extLst>
                <a:ext uri="{FF2B5EF4-FFF2-40B4-BE49-F238E27FC236}">
                  <a16:creationId xmlns:a16="http://schemas.microsoft.com/office/drawing/2014/main" id="{B2711A8F-1215-D57B-60E7-14CAB0A5C25E}"/>
                </a:ext>
              </a:extLst>
            </p:cNvPr>
            <p:cNvCxnSpPr/>
            <p:nvPr/>
          </p:nvCxnSpPr>
          <p:spPr bwMode="auto">
            <a:xfrm rot="16200000" flipV="1">
              <a:off x="3216650" y="2773724"/>
              <a:ext cx="469373" cy="9321"/>
            </a:xfrm>
            <a:prstGeom prst="line">
              <a:avLst/>
            </a:prstGeom>
            <a:solidFill>
              <a:schemeClr val="accent1"/>
            </a:solidFill>
            <a:ln w="187325" cap="flat" cmpd="sng" algn="ctr">
              <a:solidFill>
                <a:schemeClr val="tx1"/>
              </a:solidFill>
              <a:prstDash val="solid"/>
              <a:round/>
              <a:headEnd type="none" w="med" len="med"/>
              <a:tailEnd type="none" w="med" len="med"/>
            </a:ln>
            <a:effectLst/>
          </p:spPr>
        </p:cxnSp>
        <p:cxnSp>
          <p:nvCxnSpPr>
            <p:cNvPr id="12" name="Gerade Verbindung 11">
              <a:extLst>
                <a:ext uri="{FF2B5EF4-FFF2-40B4-BE49-F238E27FC236}">
                  <a16:creationId xmlns:a16="http://schemas.microsoft.com/office/drawing/2014/main" id="{2E6BCB8E-9242-4994-9A0F-C6FCA5C98C73}"/>
                </a:ext>
              </a:extLst>
            </p:cNvPr>
            <p:cNvCxnSpPr/>
            <p:nvPr/>
          </p:nvCxnSpPr>
          <p:spPr bwMode="auto">
            <a:xfrm rot="16200000" flipV="1">
              <a:off x="2971083" y="2776833"/>
              <a:ext cx="469373" cy="9321"/>
            </a:xfrm>
            <a:prstGeom prst="line">
              <a:avLst/>
            </a:prstGeom>
            <a:solidFill>
              <a:schemeClr val="accent1"/>
            </a:solidFill>
            <a:ln w="187325" cap="flat" cmpd="sng" algn="ctr">
              <a:solidFill>
                <a:schemeClr val="tx1"/>
              </a:solidFill>
              <a:prstDash val="solid"/>
              <a:round/>
              <a:headEnd type="none" w="med" len="med"/>
              <a:tailEnd type="none" w="med" len="med"/>
            </a:ln>
            <a:effectLst/>
          </p:spPr>
        </p:cxnSp>
        <p:cxnSp>
          <p:nvCxnSpPr>
            <p:cNvPr id="13" name="Gerade Verbindung 12">
              <a:extLst>
                <a:ext uri="{FF2B5EF4-FFF2-40B4-BE49-F238E27FC236}">
                  <a16:creationId xmlns:a16="http://schemas.microsoft.com/office/drawing/2014/main" id="{EEB8840B-9F98-AC5D-0923-4895CFC048CD}"/>
                </a:ext>
              </a:extLst>
            </p:cNvPr>
            <p:cNvCxnSpPr/>
            <p:nvPr/>
          </p:nvCxnSpPr>
          <p:spPr bwMode="auto">
            <a:xfrm flipV="1">
              <a:off x="2144242" y="2988203"/>
              <a:ext cx="1038211" cy="12419"/>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14" name="Gerade Verbindung 13">
              <a:extLst>
                <a:ext uri="{FF2B5EF4-FFF2-40B4-BE49-F238E27FC236}">
                  <a16:creationId xmlns:a16="http://schemas.microsoft.com/office/drawing/2014/main" id="{363B0B3B-010C-13C5-8590-0C3948952E17}"/>
                </a:ext>
              </a:extLst>
            </p:cNvPr>
            <p:cNvCxnSpPr/>
            <p:nvPr/>
          </p:nvCxnSpPr>
          <p:spPr bwMode="auto">
            <a:xfrm flipV="1">
              <a:off x="2147351" y="2568564"/>
              <a:ext cx="1038211" cy="12419"/>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15" name="Gerade Verbindung 14">
              <a:extLst>
                <a:ext uri="{FF2B5EF4-FFF2-40B4-BE49-F238E27FC236}">
                  <a16:creationId xmlns:a16="http://schemas.microsoft.com/office/drawing/2014/main" id="{E3A90484-66BE-66FE-7A62-1D07CDF3836E}"/>
                </a:ext>
              </a:extLst>
            </p:cNvPr>
            <p:cNvCxnSpPr/>
            <p:nvPr/>
          </p:nvCxnSpPr>
          <p:spPr bwMode="auto">
            <a:xfrm rot="16200000" flipV="1">
              <a:off x="3082992" y="2776825"/>
              <a:ext cx="494247" cy="312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6" name="Rechteck 15">
              <a:extLst>
                <a:ext uri="{FF2B5EF4-FFF2-40B4-BE49-F238E27FC236}">
                  <a16:creationId xmlns:a16="http://schemas.microsoft.com/office/drawing/2014/main" id="{7F832058-BBFF-33A9-58D8-6F38BCCA73EB}"/>
                </a:ext>
              </a:extLst>
            </p:cNvPr>
            <p:cNvSpPr/>
            <p:nvPr/>
          </p:nvSpPr>
          <p:spPr bwMode="auto">
            <a:xfrm>
              <a:off x="2925490" y="2241488"/>
              <a:ext cx="835133" cy="1068611"/>
            </a:xfrm>
            <a:prstGeom prst="rect">
              <a:avLst/>
            </a:prstGeom>
            <a:noFill/>
            <a:ln w="31750" cap="flat" cmpd="sng" algn="ctr">
              <a:solidFill>
                <a:schemeClr val="tx1"/>
              </a:solidFill>
              <a:prstDash val="dash"/>
              <a:round/>
              <a:headEnd type="none" w="med" len="med"/>
              <a:tailEnd type="none" w="med" len="med"/>
            </a:ln>
            <a:effectLst/>
          </p:spPr>
          <p:txBody>
            <a:bodyPr vert="horz" wrap="square" lIns="72737" tIns="36369" rIns="72737" bIns="36369" numCol="1" rtlCol="0" anchor="t" anchorCtr="0" compatLnSpc="1">
              <a:prstTxWarp prst="textNoShape">
                <a:avLst/>
              </a:prstTxWarp>
            </a:bodyPr>
            <a:lstStyle/>
            <a:p>
              <a:pPr defTabSz="727405" eaLnBrk="0" fontAlgn="base" hangingPunct="0">
                <a:spcBef>
                  <a:spcPct val="0"/>
                </a:spcBef>
                <a:spcAft>
                  <a:spcPct val="0"/>
                </a:spcAft>
              </a:pPr>
              <a:endParaRPr lang="de-DE" sz="1909">
                <a:latin typeface="Arial" panose="020B0604020202020204" pitchFamily="34" charset="0"/>
                <a:ea typeface="ヒラギノ角ゴ Pro W3" pitchFamily="-108" charset="-128"/>
                <a:cs typeface="Arial" panose="020B0604020202020204" pitchFamily="34" charset="0"/>
              </a:endParaRPr>
            </a:p>
          </p:txBody>
        </p:sp>
        <p:sp>
          <p:nvSpPr>
            <p:cNvPr id="17" name="Textfeld 16">
              <a:extLst>
                <a:ext uri="{FF2B5EF4-FFF2-40B4-BE49-F238E27FC236}">
                  <a16:creationId xmlns:a16="http://schemas.microsoft.com/office/drawing/2014/main" id="{6EF698E0-1763-165B-B76C-8C9CB254F694}"/>
                </a:ext>
              </a:extLst>
            </p:cNvPr>
            <p:cNvSpPr txBox="1"/>
            <p:nvPr/>
          </p:nvSpPr>
          <p:spPr>
            <a:xfrm>
              <a:off x="1720088" y="2378372"/>
              <a:ext cx="343364" cy="435056"/>
            </a:xfrm>
            <a:prstGeom prst="rect">
              <a:avLst/>
            </a:prstGeom>
            <a:noFill/>
          </p:spPr>
          <p:txBody>
            <a:bodyPr wrap="none" rtlCol="0">
              <a:spAutoFit/>
            </a:bodyPr>
            <a:lstStyle/>
            <a:p>
              <a:pPr>
                <a:lnSpc>
                  <a:spcPct val="100000"/>
                </a:lnSpc>
              </a:pPr>
              <a:r>
                <a:rPr lang="de-DE" sz="2227" dirty="0">
                  <a:solidFill>
                    <a:srgbClr val="C00000"/>
                  </a:solidFill>
                  <a:latin typeface="Arial" panose="020B0604020202020204" pitchFamily="34" charset="0"/>
                  <a:cs typeface="Arial" panose="020B0604020202020204" pitchFamily="34" charset="0"/>
                </a:rPr>
                <a:t>L</a:t>
              </a:r>
              <a:endParaRPr lang="de-DE" sz="1591" dirty="0">
                <a:solidFill>
                  <a:srgbClr val="C00000"/>
                </a:solidFill>
                <a:latin typeface="Arial" panose="020B0604020202020204" pitchFamily="34" charset="0"/>
                <a:cs typeface="Arial" panose="020B0604020202020204" pitchFamily="34" charset="0"/>
              </a:endParaRPr>
            </a:p>
          </p:txBody>
        </p:sp>
        <p:sp>
          <p:nvSpPr>
            <p:cNvPr id="18" name="Textfeld 17">
              <a:extLst>
                <a:ext uri="{FF2B5EF4-FFF2-40B4-BE49-F238E27FC236}">
                  <a16:creationId xmlns:a16="http://schemas.microsoft.com/office/drawing/2014/main" id="{90128A6C-84DC-9DD8-0A6F-C32A56EB0A61}"/>
                </a:ext>
              </a:extLst>
            </p:cNvPr>
            <p:cNvSpPr txBox="1"/>
            <p:nvPr/>
          </p:nvSpPr>
          <p:spPr>
            <a:xfrm>
              <a:off x="1720088" y="2827963"/>
              <a:ext cx="391454" cy="435056"/>
            </a:xfrm>
            <a:prstGeom prst="rect">
              <a:avLst/>
            </a:prstGeom>
            <a:noFill/>
          </p:spPr>
          <p:txBody>
            <a:bodyPr wrap="none" rtlCol="0">
              <a:spAutoFit/>
            </a:bodyPr>
            <a:lstStyle/>
            <a:p>
              <a:pPr>
                <a:lnSpc>
                  <a:spcPct val="100000"/>
                </a:lnSpc>
              </a:pPr>
              <a:r>
                <a:rPr lang="de-DE" sz="2227" dirty="0">
                  <a:solidFill>
                    <a:schemeClr val="tx2">
                      <a:lumMod val="60000"/>
                      <a:lumOff val="40000"/>
                    </a:schemeClr>
                  </a:solidFill>
                  <a:latin typeface="Arial" panose="020B0604020202020204" pitchFamily="34" charset="0"/>
                  <a:cs typeface="Arial" panose="020B0604020202020204" pitchFamily="34" charset="0"/>
                </a:rPr>
                <a:t>N</a:t>
              </a:r>
              <a:endParaRPr lang="de-DE" sz="1591" dirty="0">
                <a:solidFill>
                  <a:schemeClr val="tx2">
                    <a:lumMod val="60000"/>
                    <a:lumOff val="40000"/>
                  </a:schemeClr>
                </a:solidFill>
                <a:latin typeface="Arial" panose="020B0604020202020204" pitchFamily="34" charset="0"/>
                <a:cs typeface="Arial" panose="020B0604020202020204" pitchFamily="34" charset="0"/>
              </a:endParaRPr>
            </a:p>
          </p:txBody>
        </p:sp>
        <p:cxnSp>
          <p:nvCxnSpPr>
            <p:cNvPr id="19" name="Gerade Verbindung 18">
              <a:extLst>
                <a:ext uri="{FF2B5EF4-FFF2-40B4-BE49-F238E27FC236}">
                  <a16:creationId xmlns:a16="http://schemas.microsoft.com/office/drawing/2014/main" id="{A58DB60B-0E14-1651-27BD-0A7D544B1F33}"/>
                </a:ext>
              </a:extLst>
            </p:cNvPr>
            <p:cNvCxnSpPr/>
            <p:nvPr/>
          </p:nvCxnSpPr>
          <p:spPr bwMode="auto">
            <a:xfrm flipH="1" flipV="1">
              <a:off x="2147352" y="3582483"/>
              <a:ext cx="1195706" cy="6216"/>
            </a:xfrm>
            <a:prstGeom prst="line">
              <a:avLst/>
            </a:prstGeom>
            <a:solidFill>
              <a:schemeClr val="accent1"/>
            </a:solidFill>
            <a:ln w="31750" cap="flat" cmpd="sng" algn="ctr">
              <a:solidFill>
                <a:srgbClr val="92D050"/>
              </a:solidFill>
              <a:prstDash val="solid"/>
              <a:round/>
              <a:headEnd type="none" w="med" len="med"/>
              <a:tailEnd type="none" w="med" len="med"/>
            </a:ln>
            <a:effectLst/>
          </p:spPr>
        </p:cxnSp>
        <p:cxnSp>
          <p:nvCxnSpPr>
            <p:cNvPr id="20" name="Gerade Verbindung 19">
              <a:extLst>
                <a:ext uri="{FF2B5EF4-FFF2-40B4-BE49-F238E27FC236}">
                  <a16:creationId xmlns:a16="http://schemas.microsoft.com/office/drawing/2014/main" id="{88AEEE78-B3EF-4AE3-EC0A-7B0F349D565C}"/>
                </a:ext>
              </a:extLst>
            </p:cNvPr>
            <p:cNvCxnSpPr/>
            <p:nvPr/>
          </p:nvCxnSpPr>
          <p:spPr bwMode="auto">
            <a:xfrm flipH="1">
              <a:off x="2238525" y="3582484"/>
              <a:ext cx="1104532" cy="6217"/>
            </a:xfrm>
            <a:prstGeom prst="line">
              <a:avLst/>
            </a:prstGeom>
            <a:solidFill>
              <a:schemeClr val="accent1"/>
            </a:solidFill>
            <a:ln w="31750" cap="flat" cmpd="sng" algn="ctr">
              <a:solidFill>
                <a:srgbClr val="FFFF00"/>
              </a:solidFill>
              <a:prstDash val="dash"/>
              <a:round/>
              <a:headEnd type="none" w="med" len="med"/>
              <a:tailEnd type="none" w="med" len="med"/>
            </a:ln>
            <a:effectLst/>
          </p:spPr>
        </p:cxnSp>
        <p:cxnSp>
          <p:nvCxnSpPr>
            <p:cNvPr id="21" name="Gerade Verbindung 20">
              <a:extLst>
                <a:ext uri="{FF2B5EF4-FFF2-40B4-BE49-F238E27FC236}">
                  <a16:creationId xmlns:a16="http://schemas.microsoft.com/office/drawing/2014/main" id="{3A693EE7-C19A-D292-B6C9-EDFFD67F6B1B}"/>
                </a:ext>
              </a:extLst>
            </p:cNvPr>
            <p:cNvCxnSpPr>
              <a:stCxn id="16" idx="2"/>
            </p:cNvCxnSpPr>
            <p:nvPr/>
          </p:nvCxnSpPr>
          <p:spPr bwMode="auto">
            <a:xfrm>
              <a:off x="3343056" y="3310100"/>
              <a:ext cx="0" cy="277098"/>
            </a:xfrm>
            <a:prstGeom prst="line">
              <a:avLst/>
            </a:prstGeom>
            <a:solidFill>
              <a:schemeClr val="accent1"/>
            </a:solidFill>
            <a:ln w="31750" cap="flat" cmpd="sng" algn="ctr">
              <a:solidFill>
                <a:srgbClr val="92D050"/>
              </a:solidFill>
              <a:prstDash val="solid"/>
              <a:round/>
              <a:headEnd type="none" w="med" len="med"/>
              <a:tailEnd type="none" w="med" len="med"/>
            </a:ln>
            <a:effectLst/>
          </p:spPr>
        </p:cxnSp>
        <p:cxnSp>
          <p:nvCxnSpPr>
            <p:cNvPr id="22" name="Gerade Verbindung 21">
              <a:extLst>
                <a:ext uri="{FF2B5EF4-FFF2-40B4-BE49-F238E27FC236}">
                  <a16:creationId xmlns:a16="http://schemas.microsoft.com/office/drawing/2014/main" id="{8357A185-B660-9FC9-AAB4-F2E2240616EB}"/>
                </a:ext>
              </a:extLst>
            </p:cNvPr>
            <p:cNvCxnSpPr>
              <a:endCxn id="16" idx="2"/>
            </p:cNvCxnSpPr>
            <p:nvPr/>
          </p:nvCxnSpPr>
          <p:spPr bwMode="auto">
            <a:xfrm flipH="1" flipV="1">
              <a:off x="3343057" y="3310099"/>
              <a:ext cx="1" cy="278601"/>
            </a:xfrm>
            <a:prstGeom prst="line">
              <a:avLst/>
            </a:prstGeom>
            <a:solidFill>
              <a:schemeClr val="accent1"/>
            </a:solidFill>
            <a:ln w="31750" cap="flat" cmpd="sng" algn="ctr">
              <a:solidFill>
                <a:srgbClr val="FFFF00"/>
              </a:solidFill>
              <a:prstDash val="dash"/>
              <a:round/>
              <a:headEnd type="none" w="med" len="med"/>
              <a:tailEnd type="none" w="med" len="med"/>
            </a:ln>
            <a:effectLst/>
          </p:spPr>
        </p:cxnSp>
        <p:pic>
          <p:nvPicPr>
            <p:cNvPr id="23" name="Picture 2">
              <a:extLst>
                <a:ext uri="{FF2B5EF4-FFF2-40B4-BE49-F238E27FC236}">
                  <a16:creationId xmlns:a16="http://schemas.microsoft.com/office/drawing/2014/main" id="{B68D7C68-0637-5AF6-FA2F-EA9FA0DDB18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84362" y="3652341"/>
              <a:ext cx="717388" cy="7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descr="http://picture.yatego.com/images/4976fb552d1ea2.5/thumbbig2_soMennekes_604_20310200117-kqh/mennekes-anbaudose-604.jpg">
              <a:extLst>
                <a:ext uri="{FF2B5EF4-FFF2-40B4-BE49-F238E27FC236}">
                  <a16:creationId xmlns:a16="http://schemas.microsoft.com/office/drawing/2014/main" id="{414102B5-46AB-26A0-B2EC-6A7DBEBF6D1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00187" y="3229110"/>
              <a:ext cx="1041929" cy="1116353"/>
            </a:xfrm>
            <a:prstGeom prst="rect">
              <a:avLst/>
            </a:prstGeom>
            <a:noFill/>
            <a:extLst>
              <a:ext uri="{909E8E84-426E-40DD-AFC4-6F175D3DCCD1}">
                <a14:hiddenFill xmlns:a14="http://schemas.microsoft.com/office/drawing/2010/main">
                  <a:solidFill>
                    <a:srgbClr val="FFFFFF"/>
                  </a:solidFill>
                </a14:hiddenFill>
              </a:ext>
            </a:extLst>
          </p:spPr>
        </p:pic>
        <p:sp>
          <p:nvSpPr>
            <p:cNvPr id="25" name="Textfeld 24">
              <a:extLst>
                <a:ext uri="{FF2B5EF4-FFF2-40B4-BE49-F238E27FC236}">
                  <a16:creationId xmlns:a16="http://schemas.microsoft.com/office/drawing/2014/main" id="{9DDB4AA0-2FF1-EE66-3529-8B3B48DD3129}"/>
                </a:ext>
              </a:extLst>
            </p:cNvPr>
            <p:cNvSpPr txBox="1"/>
            <p:nvPr/>
          </p:nvSpPr>
          <p:spPr>
            <a:xfrm>
              <a:off x="1620969" y="3371083"/>
              <a:ext cx="566181" cy="435056"/>
            </a:xfrm>
            <a:prstGeom prst="rect">
              <a:avLst/>
            </a:prstGeom>
            <a:solidFill>
              <a:srgbClr val="FFFF00"/>
            </a:solidFill>
          </p:spPr>
          <p:txBody>
            <a:bodyPr wrap="none" rtlCol="0">
              <a:spAutoFit/>
            </a:bodyPr>
            <a:lstStyle/>
            <a:p>
              <a:pPr>
                <a:lnSpc>
                  <a:spcPct val="100000"/>
                </a:lnSpc>
              </a:pPr>
              <a:r>
                <a:rPr lang="de-DE" sz="2227" dirty="0">
                  <a:solidFill>
                    <a:srgbClr val="00CC00"/>
                  </a:solidFill>
                  <a:latin typeface="Arial" panose="020B0604020202020204" pitchFamily="34" charset="0"/>
                  <a:cs typeface="Arial" panose="020B0604020202020204" pitchFamily="34" charset="0"/>
                </a:rPr>
                <a:t>PE</a:t>
              </a:r>
              <a:endParaRPr lang="de-DE" sz="1591" dirty="0">
                <a:solidFill>
                  <a:srgbClr val="00CC00"/>
                </a:solidFill>
                <a:latin typeface="Arial" panose="020B0604020202020204" pitchFamily="34" charset="0"/>
                <a:cs typeface="Arial" panose="020B0604020202020204" pitchFamily="34" charset="0"/>
              </a:endParaRPr>
            </a:p>
          </p:txBody>
        </p:sp>
        <p:sp>
          <p:nvSpPr>
            <p:cNvPr id="26" name="Textfeld 25">
              <a:extLst>
                <a:ext uri="{FF2B5EF4-FFF2-40B4-BE49-F238E27FC236}">
                  <a16:creationId xmlns:a16="http://schemas.microsoft.com/office/drawing/2014/main" id="{8FCAD387-6197-6AC4-EC9D-40189BA70E34}"/>
                </a:ext>
              </a:extLst>
            </p:cNvPr>
            <p:cNvSpPr txBox="1"/>
            <p:nvPr/>
          </p:nvSpPr>
          <p:spPr>
            <a:xfrm>
              <a:off x="4104280" y="2499601"/>
              <a:ext cx="502061" cy="435056"/>
            </a:xfrm>
            <a:prstGeom prst="rect">
              <a:avLst/>
            </a:prstGeom>
            <a:noFill/>
          </p:spPr>
          <p:txBody>
            <a:bodyPr wrap="none" rtlCol="0">
              <a:spAutoFit/>
            </a:bodyPr>
            <a:lstStyle/>
            <a:p>
              <a:r>
                <a:rPr lang="de-DE" sz="2227" dirty="0">
                  <a:solidFill>
                    <a:srgbClr val="C00000"/>
                  </a:solidFill>
                  <a:latin typeface="Arial" panose="020B0604020202020204" pitchFamily="34" charset="0"/>
                  <a:cs typeface="Arial" panose="020B0604020202020204" pitchFamily="34" charset="0"/>
                </a:rPr>
                <a:t>L1</a:t>
              </a:r>
              <a:endParaRPr lang="de-DE" sz="1591" dirty="0">
                <a:solidFill>
                  <a:srgbClr val="C00000"/>
                </a:solidFill>
                <a:latin typeface="Arial" panose="020B0604020202020204" pitchFamily="34" charset="0"/>
                <a:cs typeface="Arial" panose="020B0604020202020204" pitchFamily="34" charset="0"/>
              </a:endParaRPr>
            </a:p>
          </p:txBody>
        </p:sp>
        <p:sp>
          <p:nvSpPr>
            <p:cNvPr id="27" name="Textfeld 26">
              <a:extLst>
                <a:ext uri="{FF2B5EF4-FFF2-40B4-BE49-F238E27FC236}">
                  <a16:creationId xmlns:a16="http://schemas.microsoft.com/office/drawing/2014/main" id="{03B5F14F-53E4-AA3A-817B-CED820EE8CFA}"/>
                </a:ext>
              </a:extLst>
            </p:cNvPr>
            <p:cNvSpPr txBox="1"/>
            <p:nvPr/>
          </p:nvSpPr>
          <p:spPr>
            <a:xfrm>
              <a:off x="4104280" y="2949192"/>
              <a:ext cx="502061" cy="435056"/>
            </a:xfrm>
            <a:prstGeom prst="rect">
              <a:avLst/>
            </a:prstGeom>
            <a:noFill/>
          </p:spPr>
          <p:txBody>
            <a:bodyPr wrap="none" rtlCol="0">
              <a:spAutoFit/>
            </a:bodyPr>
            <a:lstStyle/>
            <a:p>
              <a:r>
                <a:rPr lang="de-DE" sz="2227" dirty="0">
                  <a:latin typeface="Arial" panose="020B0604020202020204" pitchFamily="34" charset="0"/>
                  <a:cs typeface="Arial" panose="020B0604020202020204" pitchFamily="34" charset="0"/>
                </a:rPr>
                <a:t>L2</a:t>
              </a:r>
              <a:endParaRPr lang="de-DE" sz="1591" dirty="0">
                <a:latin typeface="Arial" panose="020B0604020202020204" pitchFamily="34" charset="0"/>
                <a:cs typeface="Arial" panose="020B0604020202020204" pitchFamily="34" charset="0"/>
              </a:endParaRPr>
            </a:p>
          </p:txBody>
        </p:sp>
        <p:sp>
          <p:nvSpPr>
            <p:cNvPr id="28" name="Textfeld 27">
              <a:extLst>
                <a:ext uri="{FF2B5EF4-FFF2-40B4-BE49-F238E27FC236}">
                  <a16:creationId xmlns:a16="http://schemas.microsoft.com/office/drawing/2014/main" id="{CEACACC4-B95A-1489-BC7B-0B3DDE5E29DB}"/>
                </a:ext>
              </a:extLst>
            </p:cNvPr>
            <p:cNvSpPr txBox="1"/>
            <p:nvPr/>
          </p:nvSpPr>
          <p:spPr>
            <a:xfrm>
              <a:off x="2925490" y="2250471"/>
              <a:ext cx="969831" cy="263790"/>
            </a:xfrm>
            <a:prstGeom prst="rect">
              <a:avLst/>
            </a:prstGeom>
            <a:noFill/>
          </p:spPr>
          <p:txBody>
            <a:bodyPr wrap="square" rtlCol="0">
              <a:spAutoFit/>
            </a:bodyPr>
            <a:lstStyle/>
            <a:p>
              <a:pPr>
                <a:lnSpc>
                  <a:spcPct val="100000"/>
                </a:lnSpc>
              </a:pPr>
              <a:r>
                <a:rPr lang="de-DE" sz="1114" dirty="0">
                  <a:latin typeface="Arial" panose="020B0604020202020204" pitchFamily="34" charset="0"/>
                  <a:cs typeface="Arial" panose="020B0604020202020204" pitchFamily="34" charset="0"/>
                </a:rPr>
                <a:t>230 / 24 V</a:t>
              </a:r>
            </a:p>
          </p:txBody>
        </p:sp>
      </p:grpSp>
      <p:sp>
        <p:nvSpPr>
          <p:cNvPr id="33" name="Textfeld 32">
            <a:extLst>
              <a:ext uri="{FF2B5EF4-FFF2-40B4-BE49-F238E27FC236}">
                <a16:creationId xmlns:a16="http://schemas.microsoft.com/office/drawing/2014/main" id="{41193868-3CD0-245E-A07B-CC26B43151E5}"/>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grpSp>
        <p:nvGrpSpPr>
          <p:cNvPr id="34" name="Gruppieren 33">
            <a:extLst>
              <a:ext uri="{FF2B5EF4-FFF2-40B4-BE49-F238E27FC236}">
                <a16:creationId xmlns:a16="http://schemas.microsoft.com/office/drawing/2014/main" id="{D003AD8D-BA24-8C00-1B13-9A787184E6D6}"/>
              </a:ext>
            </a:extLst>
          </p:cNvPr>
          <p:cNvGrpSpPr/>
          <p:nvPr/>
        </p:nvGrpSpPr>
        <p:grpSpPr>
          <a:xfrm>
            <a:off x="8304363" y="1978822"/>
            <a:ext cx="3305792" cy="1818434"/>
            <a:chOff x="6411182" y="4928618"/>
            <a:chExt cx="4155797" cy="2286000"/>
          </a:xfrm>
        </p:grpSpPr>
        <p:pic>
          <p:nvPicPr>
            <p:cNvPr id="35" name="Picture 7">
              <a:extLst>
                <a:ext uri="{FF2B5EF4-FFF2-40B4-BE49-F238E27FC236}">
                  <a16:creationId xmlns:a16="http://schemas.microsoft.com/office/drawing/2014/main" id="{254A304A-B410-CC62-DEF6-05E89F5794E2}"/>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473" r="25047" b="473"/>
            <a:stretch/>
          </p:blipFill>
          <p:spPr bwMode="auto">
            <a:xfrm>
              <a:off x="6411182" y="4928618"/>
              <a:ext cx="2827161"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6" descr="http://picture.yatego.com/images/4976fb552d1ea2.5/big_soMennekes_630A_20310200217-kqh/mennekes-stecker-630a.jpg">
              <a:extLst>
                <a:ext uri="{FF2B5EF4-FFF2-40B4-BE49-F238E27FC236}">
                  <a16:creationId xmlns:a16="http://schemas.microsoft.com/office/drawing/2014/main" id="{9D18DA61-AB72-0FD4-EA71-5D4874986B93}"/>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67768" y="5284998"/>
              <a:ext cx="1399211" cy="160683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a:extLst>
                <a:ext uri="{FF2B5EF4-FFF2-40B4-BE49-F238E27FC236}">
                  <a16:creationId xmlns:a16="http://schemas.microsoft.com/office/drawing/2014/main" id="{88A7A515-467C-94E1-A120-A6BCCB23EA56}"/>
                </a:ext>
              </a:extLst>
            </p:cNvPr>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8263" y="5433448"/>
              <a:ext cx="1039505" cy="1029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48263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245AE-E036-DE99-B188-C49953357E98}"/>
              </a:ext>
            </a:extLst>
          </p:cNvPr>
          <p:cNvSpPr>
            <a:spLocks noGrp="1"/>
          </p:cNvSpPr>
          <p:nvPr>
            <p:ph type="title"/>
          </p:nvPr>
        </p:nvSpPr>
        <p:spPr/>
        <p:txBody>
          <a:bodyPr/>
          <a:lstStyle/>
          <a:p>
            <a:r>
              <a:rPr lang="de-DE" dirty="0">
                <a:solidFill>
                  <a:schemeClr val="tx1"/>
                </a:solidFill>
              </a:rPr>
              <a:t>Schutzkleinspannung - PELV</a:t>
            </a:r>
            <a:endParaRPr lang="de-DE" dirty="0"/>
          </a:p>
        </p:txBody>
      </p:sp>
      <p:sp>
        <p:nvSpPr>
          <p:cNvPr id="3" name="Foliennummernplatzhalter 2">
            <a:extLst>
              <a:ext uri="{FF2B5EF4-FFF2-40B4-BE49-F238E27FC236}">
                <a16:creationId xmlns:a16="http://schemas.microsoft.com/office/drawing/2014/main" id="{C329AD0F-7603-1EE8-7936-BE76B7230FA3}"/>
              </a:ext>
            </a:extLst>
          </p:cNvPr>
          <p:cNvSpPr>
            <a:spLocks noGrp="1"/>
          </p:cNvSpPr>
          <p:nvPr>
            <p:ph type="sldNum" sz="quarter" idx="12"/>
          </p:nvPr>
        </p:nvSpPr>
        <p:spPr/>
        <p:txBody>
          <a:bodyPr>
            <a:normAutofit lnSpcReduction="10000"/>
          </a:bodyPr>
          <a:lstStyle/>
          <a:p>
            <a:fld id="{F0C94032-CD4C-4C25-B0C2-CEC720522D92}" type="slidenum">
              <a:rPr lang="en-US" smtClean="0"/>
              <a:pPr/>
              <a:t>28</a:t>
            </a:fld>
            <a:endParaRPr lang="en-US" dirty="0"/>
          </a:p>
        </p:txBody>
      </p:sp>
      <p:sp>
        <p:nvSpPr>
          <p:cNvPr id="4" name="Inhaltsplatzhalter 3">
            <a:extLst>
              <a:ext uri="{FF2B5EF4-FFF2-40B4-BE49-F238E27FC236}">
                <a16:creationId xmlns:a16="http://schemas.microsoft.com/office/drawing/2014/main" id="{6487BACA-F5F8-4764-FF75-BEC2D1418EA7}"/>
              </a:ext>
            </a:extLst>
          </p:cNvPr>
          <p:cNvSpPr>
            <a:spLocks noGrp="1"/>
          </p:cNvSpPr>
          <p:nvPr>
            <p:ph sz="quarter" idx="14"/>
          </p:nvPr>
        </p:nvSpPr>
        <p:spPr/>
        <p:txBody>
          <a:bodyPr/>
          <a:lstStyle/>
          <a:p>
            <a:r>
              <a:rPr lang="de-DE" dirty="0"/>
              <a:t>PELV: </a:t>
            </a:r>
            <a:r>
              <a:rPr lang="de-DE" dirty="0" err="1"/>
              <a:t>Protective</a:t>
            </a:r>
            <a:r>
              <a:rPr lang="de-DE" dirty="0"/>
              <a:t> Extra Low </a:t>
            </a:r>
            <a:r>
              <a:rPr lang="de-DE" dirty="0" err="1"/>
              <a:t>Voltage</a:t>
            </a:r>
            <a:endParaRPr lang="de-DE" dirty="0"/>
          </a:p>
          <a:p>
            <a:pPr lvl="1"/>
            <a:r>
              <a:rPr lang="de-DE" dirty="0"/>
              <a:t>Stromquelle mit sicherer Trennung,</a:t>
            </a:r>
          </a:p>
          <a:p>
            <a:pPr lvl="1"/>
            <a:r>
              <a:rPr lang="de-DE" dirty="0"/>
              <a:t>Körper dürfen am PE angeschlossen werden</a:t>
            </a:r>
          </a:p>
          <a:p>
            <a:pPr lvl="1"/>
            <a:r>
              <a:rPr lang="de-DE" dirty="0"/>
              <a:t>Spannung max. 50 V AC / 120 V DC</a:t>
            </a:r>
          </a:p>
          <a:p>
            <a:endParaRPr lang="de-DE" dirty="0"/>
          </a:p>
        </p:txBody>
      </p:sp>
      <p:sp>
        <p:nvSpPr>
          <p:cNvPr id="33" name="Textfeld 32">
            <a:extLst>
              <a:ext uri="{FF2B5EF4-FFF2-40B4-BE49-F238E27FC236}">
                <a16:creationId xmlns:a16="http://schemas.microsoft.com/office/drawing/2014/main" id="{41193868-3CD0-245E-A07B-CC26B43151E5}"/>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grpSp>
        <p:nvGrpSpPr>
          <p:cNvPr id="5" name="Gruppieren 4">
            <a:extLst>
              <a:ext uri="{FF2B5EF4-FFF2-40B4-BE49-F238E27FC236}">
                <a16:creationId xmlns:a16="http://schemas.microsoft.com/office/drawing/2014/main" id="{6B54DFB0-C71F-6E74-9BDF-10966243D221}"/>
              </a:ext>
            </a:extLst>
          </p:cNvPr>
          <p:cNvGrpSpPr/>
          <p:nvPr/>
        </p:nvGrpSpPr>
        <p:grpSpPr>
          <a:xfrm>
            <a:off x="8304363" y="1978822"/>
            <a:ext cx="3305792" cy="1818434"/>
            <a:chOff x="6411182" y="4928618"/>
            <a:chExt cx="4155797" cy="2286000"/>
          </a:xfrm>
        </p:grpSpPr>
        <p:pic>
          <p:nvPicPr>
            <p:cNvPr id="34" name="Picture 7">
              <a:extLst>
                <a:ext uri="{FF2B5EF4-FFF2-40B4-BE49-F238E27FC236}">
                  <a16:creationId xmlns:a16="http://schemas.microsoft.com/office/drawing/2014/main" id="{94261F1E-1388-99B7-F0CC-C7FA142B597F}"/>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73" r="25047" b="473"/>
            <a:stretch/>
          </p:blipFill>
          <p:spPr bwMode="auto">
            <a:xfrm>
              <a:off x="6411182" y="4928618"/>
              <a:ext cx="2827161"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6" descr="http://picture.yatego.com/images/4976fb552d1ea2.5/big_soMennekes_630A_20310200217-kqh/mennekes-stecker-630a.jpg">
              <a:extLst>
                <a:ext uri="{FF2B5EF4-FFF2-40B4-BE49-F238E27FC236}">
                  <a16:creationId xmlns:a16="http://schemas.microsoft.com/office/drawing/2014/main" id="{FECDFB8A-BE0E-9A5B-52FE-0943FB1918A6}"/>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67768" y="5284998"/>
              <a:ext cx="1399211" cy="160683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a:extLst>
                <a:ext uri="{FF2B5EF4-FFF2-40B4-BE49-F238E27FC236}">
                  <a16:creationId xmlns:a16="http://schemas.microsoft.com/office/drawing/2014/main" id="{7C9D1A33-3E94-52A5-CD47-AAC1B50B81DC}"/>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8263" y="5433448"/>
              <a:ext cx="1039505" cy="1029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9" name="Gruppieren 88">
            <a:extLst>
              <a:ext uri="{FF2B5EF4-FFF2-40B4-BE49-F238E27FC236}">
                <a16:creationId xmlns:a16="http://schemas.microsoft.com/office/drawing/2014/main" id="{AAE1F456-DF67-B9C8-7CDE-108F59CA1BD2}"/>
              </a:ext>
            </a:extLst>
          </p:cNvPr>
          <p:cNvGrpSpPr/>
          <p:nvPr/>
        </p:nvGrpSpPr>
        <p:grpSpPr>
          <a:xfrm>
            <a:off x="2358176" y="4066375"/>
            <a:ext cx="7622367" cy="2748576"/>
            <a:chOff x="1620331" y="2240212"/>
            <a:chExt cx="7622367" cy="2748576"/>
          </a:xfrm>
        </p:grpSpPr>
        <p:pic>
          <p:nvPicPr>
            <p:cNvPr id="90" name="Picture 4" descr="http://picture.yatego.com/images/4976fb552d1ea2.5/thumbbig2_soMennekes_604_20310200117-kqh/mennekes-anbaudose-604.jpg">
              <a:extLst>
                <a:ext uri="{FF2B5EF4-FFF2-40B4-BE49-F238E27FC236}">
                  <a16:creationId xmlns:a16="http://schemas.microsoft.com/office/drawing/2014/main" id="{C28F3A8E-953D-0A88-7F57-CB5A6E355F68}"/>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200769" y="3872435"/>
              <a:ext cx="1041929" cy="1116353"/>
            </a:xfrm>
            <a:prstGeom prst="rect">
              <a:avLst/>
            </a:prstGeom>
            <a:noFill/>
            <a:extLst>
              <a:ext uri="{909E8E84-426E-40DD-AFC4-6F175D3DCCD1}">
                <a14:hiddenFill xmlns:a14="http://schemas.microsoft.com/office/drawing/2010/main">
                  <a:solidFill>
                    <a:srgbClr val="FFFFFF"/>
                  </a:solidFill>
                </a14:hiddenFill>
              </a:ext>
            </a:extLst>
          </p:spPr>
        </p:pic>
        <p:cxnSp>
          <p:nvCxnSpPr>
            <p:cNvPr id="91" name="Gerade Verbindung 90">
              <a:extLst>
                <a:ext uri="{FF2B5EF4-FFF2-40B4-BE49-F238E27FC236}">
                  <a16:creationId xmlns:a16="http://schemas.microsoft.com/office/drawing/2014/main" id="{CC386915-31A0-6FC6-62C1-0A97BF2850DC}"/>
                </a:ext>
              </a:extLst>
            </p:cNvPr>
            <p:cNvCxnSpPr/>
            <p:nvPr/>
          </p:nvCxnSpPr>
          <p:spPr bwMode="auto">
            <a:xfrm flipV="1">
              <a:off x="3436708" y="2545531"/>
              <a:ext cx="5518521" cy="1865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92" name="Gerade Verbindung 91">
              <a:extLst>
                <a:ext uri="{FF2B5EF4-FFF2-40B4-BE49-F238E27FC236}">
                  <a16:creationId xmlns:a16="http://schemas.microsoft.com/office/drawing/2014/main" id="{9FA37403-69FE-5C40-8A52-B7494CFB375F}"/>
                </a:ext>
              </a:extLst>
            </p:cNvPr>
            <p:cNvCxnSpPr/>
            <p:nvPr/>
          </p:nvCxnSpPr>
          <p:spPr bwMode="auto">
            <a:xfrm flipV="1">
              <a:off x="3452254" y="2980711"/>
              <a:ext cx="5257426" cy="15527"/>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93" name="Gerade Verbindung 92">
              <a:extLst>
                <a:ext uri="{FF2B5EF4-FFF2-40B4-BE49-F238E27FC236}">
                  <a16:creationId xmlns:a16="http://schemas.microsoft.com/office/drawing/2014/main" id="{23E5CB45-1D37-F968-E2D1-FABCBAE28258}"/>
                </a:ext>
              </a:extLst>
            </p:cNvPr>
            <p:cNvCxnSpPr/>
            <p:nvPr/>
          </p:nvCxnSpPr>
          <p:spPr bwMode="auto">
            <a:xfrm flipH="1" flipV="1">
              <a:off x="8955227" y="2570400"/>
              <a:ext cx="2" cy="1375997"/>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94" name="Gerade Verbindung 93">
              <a:extLst>
                <a:ext uri="{FF2B5EF4-FFF2-40B4-BE49-F238E27FC236}">
                  <a16:creationId xmlns:a16="http://schemas.microsoft.com/office/drawing/2014/main" id="{D5FBD885-5173-9F15-E289-5851D7595A99}"/>
                </a:ext>
              </a:extLst>
            </p:cNvPr>
            <p:cNvCxnSpPr/>
            <p:nvPr/>
          </p:nvCxnSpPr>
          <p:spPr bwMode="auto">
            <a:xfrm flipH="1" flipV="1">
              <a:off x="8706555" y="2980713"/>
              <a:ext cx="3125" cy="885312"/>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95" name="Gerade Verbindung 94">
              <a:extLst>
                <a:ext uri="{FF2B5EF4-FFF2-40B4-BE49-F238E27FC236}">
                  <a16:creationId xmlns:a16="http://schemas.microsoft.com/office/drawing/2014/main" id="{0FFE4C4D-D2A9-0029-BA4A-859C69BDA9E7}"/>
                </a:ext>
              </a:extLst>
            </p:cNvPr>
            <p:cNvCxnSpPr/>
            <p:nvPr/>
          </p:nvCxnSpPr>
          <p:spPr bwMode="auto">
            <a:xfrm rot="16200000" flipV="1">
              <a:off x="3216012" y="2772448"/>
              <a:ext cx="469373" cy="9321"/>
            </a:xfrm>
            <a:prstGeom prst="line">
              <a:avLst/>
            </a:prstGeom>
            <a:solidFill>
              <a:schemeClr val="accent1"/>
            </a:solidFill>
            <a:ln w="187325" cap="flat" cmpd="sng" algn="ctr">
              <a:solidFill>
                <a:schemeClr val="tx1"/>
              </a:solidFill>
              <a:prstDash val="solid"/>
              <a:round/>
              <a:headEnd type="none" w="med" len="med"/>
              <a:tailEnd type="none" w="med" len="med"/>
            </a:ln>
            <a:effectLst/>
          </p:spPr>
        </p:cxnSp>
        <p:cxnSp>
          <p:nvCxnSpPr>
            <p:cNvPr id="96" name="Gerade Verbindung 95">
              <a:extLst>
                <a:ext uri="{FF2B5EF4-FFF2-40B4-BE49-F238E27FC236}">
                  <a16:creationId xmlns:a16="http://schemas.microsoft.com/office/drawing/2014/main" id="{49D44626-8F90-1351-1C14-EB8A88573579}"/>
                </a:ext>
              </a:extLst>
            </p:cNvPr>
            <p:cNvCxnSpPr/>
            <p:nvPr/>
          </p:nvCxnSpPr>
          <p:spPr bwMode="auto">
            <a:xfrm rot="16200000" flipV="1">
              <a:off x="2970445" y="2775557"/>
              <a:ext cx="469373" cy="9321"/>
            </a:xfrm>
            <a:prstGeom prst="line">
              <a:avLst/>
            </a:prstGeom>
            <a:solidFill>
              <a:schemeClr val="accent1"/>
            </a:solidFill>
            <a:ln w="187325" cap="flat" cmpd="sng" algn="ctr">
              <a:solidFill>
                <a:schemeClr val="tx1"/>
              </a:solidFill>
              <a:prstDash val="solid"/>
              <a:round/>
              <a:headEnd type="none" w="med" len="med"/>
              <a:tailEnd type="none" w="med" len="med"/>
            </a:ln>
            <a:effectLst/>
          </p:spPr>
        </p:cxnSp>
        <p:cxnSp>
          <p:nvCxnSpPr>
            <p:cNvPr id="97" name="Gerade Verbindung 96">
              <a:extLst>
                <a:ext uri="{FF2B5EF4-FFF2-40B4-BE49-F238E27FC236}">
                  <a16:creationId xmlns:a16="http://schemas.microsoft.com/office/drawing/2014/main" id="{4ADC8FED-BAA9-5571-DF12-5EC0AE111F9F}"/>
                </a:ext>
              </a:extLst>
            </p:cNvPr>
            <p:cNvCxnSpPr/>
            <p:nvPr/>
          </p:nvCxnSpPr>
          <p:spPr bwMode="auto">
            <a:xfrm flipV="1">
              <a:off x="2143604" y="2986927"/>
              <a:ext cx="1038211" cy="12419"/>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98" name="Gerade Verbindung 97">
              <a:extLst>
                <a:ext uri="{FF2B5EF4-FFF2-40B4-BE49-F238E27FC236}">
                  <a16:creationId xmlns:a16="http://schemas.microsoft.com/office/drawing/2014/main" id="{4524727D-BB4F-1950-A11C-FC400EDF7FFE}"/>
                </a:ext>
              </a:extLst>
            </p:cNvPr>
            <p:cNvCxnSpPr/>
            <p:nvPr/>
          </p:nvCxnSpPr>
          <p:spPr bwMode="auto">
            <a:xfrm flipV="1">
              <a:off x="2146713" y="2567288"/>
              <a:ext cx="1038211" cy="12419"/>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99" name="Gerade Verbindung 98">
              <a:extLst>
                <a:ext uri="{FF2B5EF4-FFF2-40B4-BE49-F238E27FC236}">
                  <a16:creationId xmlns:a16="http://schemas.microsoft.com/office/drawing/2014/main" id="{D4A8CB5D-775D-E013-2D34-B0C551CE9364}"/>
                </a:ext>
              </a:extLst>
            </p:cNvPr>
            <p:cNvCxnSpPr/>
            <p:nvPr/>
          </p:nvCxnSpPr>
          <p:spPr bwMode="auto">
            <a:xfrm rot="16200000" flipV="1">
              <a:off x="3082355" y="2775549"/>
              <a:ext cx="494247" cy="312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0" name="Rechteck 99">
              <a:extLst>
                <a:ext uri="{FF2B5EF4-FFF2-40B4-BE49-F238E27FC236}">
                  <a16:creationId xmlns:a16="http://schemas.microsoft.com/office/drawing/2014/main" id="{67F16CA5-22E6-58E5-69C1-10BAB741F728}"/>
                </a:ext>
              </a:extLst>
            </p:cNvPr>
            <p:cNvSpPr/>
            <p:nvPr/>
          </p:nvSpPr>
          <p:spPr bwMode="auto">
            <a:xfrm>
              <a:off x="2924852" y="2240212"/>
              <a:ext cx="835133" cy="1068611"/>
            </a:xfrm>
            <a:prstGeom prst="rect">
              <a:avLst/>
            </a:prstGeom>
            <a:noFill/>
            <a:ln w="31750" cap="flat" cmpd="sng" algn="ctr">
              <a:solidFill>
                <a:schemeClr val="tx1"/>
              </a:solidFill>
              <a:prstDash val="dash"/>
              <a:round/>
              <a:headEnd type="none" w="med" len="med"/>
              <a:tailEnd type="none" w="med" len="med"/>
            </a:ln>
            <a:effectLst/>
          </p:spPr>
          <p:txBody>
            <a:bodyPr vert="horz" wrap="square" lIns="72737" tIns="36369" rIns="72737" bIns="36369" numCol="1" rtlCol="0" anchor="t" anchorCtr="0" compatLnSpc="1">
              <a:prstTxWarp prst="textNoShape">
                <a:avLst/>
              </a:prstTxWarp>
            </a:bodyPr>
            <a:lstStyle/>
            <a:p>
              <a:pPr defTabSz="727405" eaLnBrk="0" fontAlgn="base" hangingPunct="0">
                <a:spcBef>
                  <a:spcPct val="0"/>
                </a:spcBef>
                <a:spcAft>
                  <a:spcPct val="0"/>
                </a:spcAft>
              </a:pPr>
              <a:endParaRPr lang="de-DE" sz="1909">
                <a:latin typeface="Arial" pitchFamily="-108" charset="0"/>
                <a:ea typeface="ヒラギノ角ゴ Pro W3" pitchFamily="-108" charset="-128"/>
                <a:cs typeface="ヒラギノ角ゴ Pro W3" pitchFamily="-108" charset="-128"/>
              </a:endParaRPr>
            </a:p>
          </p:txBody>
        </p:sp>
        <p:sp>
          <p:nvSpPr>
            <p:cNvPr id="101" name="Textfeld 100">
              <a:extLst>
                <a:ext uri="{FF2B5EF4-FFF2-40B4-BE49-F238E27FC236}">
                  <a16:creationId xmlns:a16="http://schemas.microsoft.com/office/drawing/2014/main" id="{827703CB-5F65-5498-411F-F16148E9D917}"/>
                </a:ext>
              </a:extLst>
            </p:cNvPr>
            <p:cNvSpPr txBox="1"/>
            <p:nvPr/>
          </p:nvSpPr>
          <p:spPr>
            <a:xfrm>
              <a:off x="1719450" y="2377096"/>
              <a:ext cx="375424" cy="435056"/>
            </a:xfrm>
            <a:prstGeom prst="rect">
              <a:avLst/>
            </a:prstGeom>
            <a:noFill/>
          </p:spPr>
          <p:txBody>
            <a:bodyPr wrap="none" rtlCol="0">
              <a:spAutoFit/>
            </a:bodyPr>
            <a:lstStyle/>
            <a:p>
              <a:pPr>
                <a:lnSpc>
                  <a:spcPct val="100000"/>
                </a:lnSpc>
              </a:pPr>
              <a:r>
                <a:rPr lang="de-DE" sz="2227" dirty="0">
                  <a:solidFill>
                    <a:srgbClr val="C00000"/>
                  </a:solidFill>
                  <a:latin typeface="Arial Black" pitchFamily="34" charset="0"/>
                </a:rPr>
                <a:t>L</a:t>
              </a:r>
              <a:endParaRPr lang="de-DE" sz="1591" dirty="0">
                <a:solidFill>
                  <a:srgbClr val="C00000"/>
                </a:solidFill>
                <a:latin typeface="Arial Black" pitchFamily="34" charset="0"/>
              </a:endParaRPr>
            </a:p>
          </p:txBody>
        </p:sp>
        <p:sp>
          <p:nvSpPr>
            <p:cNvPr id="102" name="Textfeld 101">
              <a:extLst>
                <a:ext uri="{FF2B5EF4-FFF2-40B4-BE49-F238E27FC236}">
                  <a16:creationId xmlns:a16="http://schemas.microsoft.com/office/drawing/2014/main" id="{B260FF6F-330C-A878-3972-1DD6BD641933}"/>
                </a:ext>
              </a:extLst>
            </p:cNvPr>
            <p:cNvSpPr txBox="1"/>
            <p:nvPr/>
          </p:nvSpPr>
          <p:spPr>
            <a:xfrm>
              <a:off x="1719450" y="2826688"/>
              <a:ext cx="421910" cy="435056"/>
            </a:xfrm>
            <a:prstGeom prst="rect">
              <a:avLst/>
            </a:prstGeom>
            <a:noFill/>
          </p:spPr>
          <p:txBody>
            <a:bodyPr wrap="none" rtlCol="0">
              <a:spAutoFit/>
            </a:bodyPr>
            <a:lstStyle/>
            <a:p>
              <a:pPr>
                <a:lnSpc>
                  <a:spcPct val="100000"/>
                </a:lnSpc>
              </a:pPr>
              <a:r>
                <a:rPr lang="de-DE" sz="2227" dirty="0">
                  <a:solidFill>
                    <a:schemeClr val="tx2">
                      <a:lumMod val="60000"/>
                      <a:lumOff val="40000"/>
                    </a:schemeClr>
                  </a:solidFill>
                  <a:latin typeface="Arial Black" pitchFamily="34" charset="0"/>
                </a:rPr>
                <a:t>N</a:t>
              </a:r>
              <a:endParaRPr lang="de-DE" sz="1591" dirty="0">
                <a:solidFill>
                  <a:schemeClr val="tx2">
                    <a:lumMod val="60000"/>
                    <a:lumOff val="40000"/>
                  </a:schemeClr>
                </a:solidFill>
                <a:latin typeface="Arial Black" pitchFamily="34" charset="0"/>
              </a:endParaRPr>
            </a:p>
          </p:txBody>
        </p:sp>
        <p:cxnSp>
          <p:nvCxnSpPr>
            <p:cNvPr id="103" name="Gerade Verbindung 102">
              <a:extLst>
                <a:ext uri="{FF2B5EF4-FFF2-40B4-BE49-F238E27FC236}">
                  <a16:creationId xmlns:a16="http://schemas.microsoft.com/office/drawing/2014/main" id="{EFC0F38D-C6C8-F6A8-6D54-EA831B8FE8A3}"/>
                </a:ext>
              </a:extLst>
            </p:cNvPr>
            <p:cNvCxnSpPr/>
            <p:nvPr/>
          </p:nvCxnSpPr>
          <p:spPr bwMode="auto">
            <a:xfrm flipH="1">
              <a:off x="2146714" y="3577909"/>
              <a:ext cx="6318748" cy="3298"/>
            </a:xfrm>
            <a:prstGeom prst="line">
              <a:avLst/>
            </a:prstGeom>
            <a:solidFill>
              <a:schemeClr val="accent1"/>
            </a:solidFill>
            <a:ln w="31750" cap="flat" cmpd="sng" algn="ctr">
              <a:solidFill>
                <a:srgbClr val="92D050"/>
              </a:solidFill>
              <a:prstDash val="solid"/>
              <a:round/>
              <a:headEnd type="none" w="med" len="med"/>
              <a:tailEnd type="none" w="med" len="med"/>
            </a:ln>
            <a:effectLst/>
          </p:spPr>
        </p:cxnSp>
        <p:cxnSp>
          <p:nvCxnSpPr>
            <p:cNvPr id="104" name="Gerade Verbindung 103">
              <a:extLst>
                <a:ext uri="{FF2B5EF4-FFF2-40B4-BE49-F238E27FC236}">
                  <a16:creationId xmlns:a16="http://schemas.microsoft.com/office/drawing/2014/main" id="{BA050547-B11D-6655-577C-195F2C757694}"/>
                </a:ext>
              </a:extLst>
            </p:cNvPr>
            <p:cNvCxnSpPr/>
            <p:nvPr/>
          </p:nvCxnSpPr>
          <p:spPr bwMode="auto">
            <a:xfrm flipH="1">
              <a:off x="2143604" y="3577910"/>
              <a:ext cx="6317369" cy="8980"/>
            </a:xfrm>
            <a:prstGeom prst="line">
              <a:avLst/>
            </a:prstGeom>
            <a:solidFill>
              <a:schemeClr val="accent1"/>
            </a:solidFill>
            <a:ln w="31750" cap="flat" cmpd="sng" algn="ctr">
              <a:solidFill>
                <a:srgbClr val="FFFF00"/>
              </a:solidFill>
              <a:prstDash val="dash"/>
              <a:round/>
              <a:headEnd type="none" w="med" len="med"/>
              <a:tailEnd type="none" w="med" len="med"/>
            </a:ln>
            <a:effectLst/>
          </p:spPr>
        </p:cxnSp>
        <p:cxnSp>
          <p:nvCxnSpPr>
            <p:cNvPr id="105" name="Gerade Verbindung 104">
              <a:extLst>
                <a:ext uri="{FF2B5EF4-FFF2-40B4-BE49-F238E27FC236}">
                  <a16:creationId xmlns:a16="http://schemas.microsoft.com/office/drawing/2014/main" id="{319BD7A5-631F-00F7-617D-A20ECA8EE6FF}"/>
                </a:ext>
              </a:extLst>
            </p:cNvPr>
            <p:cNvCxnSpPr>
              <a:stCxn id="100" idx="2"/>
            </p:cNvCxnSpPr>
            <p:nvPr/>
          </p:nvCxnSpPr>
          <p:spPr bwMode="auto">
            <a:xfrm>
              <a:off x="3342418" y="3308824"/>
              <a:ext cx="0" cy="277098"/>
            </a:xfrm>
            <a:prstGeom prst="line">
              <a:avLst/>
            </a:prstGeom>
            <a:solidFill>
              <a:schemeClr val="accent1"/>
            </a:solidFill>
            <a:ln w="31750" cap="flat" cmpd="sng" algn="ctr">
              <a:solidFill>
                <a:srgbClr val="92D050"/>
              </a:solidFill>
              <a:prstDash val="solid"/>
              <a:round/>
              <a:headEnd type="none" w="med" len="med"/>
              <a:tailEnd type="none" w="med" len="med"/>
            </a:ln>
            <a:effectLst/>
          </p:spPr>
        </p:cxnSp>
        <p:cxnSp>
          <p:nvCxnSpPr>
            <p:cNvPr id="106" name="Gerade Verbindung 105">
              <a:extLst>
                <a:ext uri="{FF2B5EF4-FFF2-40B4-BE49-F238E27FC236}">
                  <a16:creationId xmlns:a16="http://schemas.microsoft.com/office/drawing/2014/main" id="{B0EDF6BA-2226-5C8C-C488-A75A9E9EFD3B}"/>
                </a:ext>
              </a:extLst>
            </p:cNvPr>
            <p:cNvCxnSpPr/>
            <p:nvPr/>
          </p:nvCxnSpPr>
          <p:spPr bwMode="auto">
            <a:xfrm flipH="1" flipV="1">
              <a:off x="3349001" y="3308823"/>
              <a:ext cx="1" cy="278601"/>
            </a:xfrm>
            <a:prstGeom prst="line">
              <a:avLst/>
            </a:prstGeom>
            <a:solidFill>
              <a:schemeClr val="accent1"/>
            </a:solidFill>
            <a:ln w="31750" cap="flat" cmpd="sng" algn="ctr">
              <a:solidFill>
                <a:srgbClr val="FFFF00"/>
              </a:solidFill>
              <a:prstDash val="dash"/>
              <a:round/>
              <a:headEnd type="none" w="med" len="med"/>
              <a:tailEnd type="none" w="med" len="med"/>
            </a:ln>
            <a:effectLst/>
          </p:spPr>
        </p:cxnSp>
        <p:pic>
          <p:nvPicPr>
            <p:cNvPr id="107" name="Picture 2">
              <a:extLst>
                <a:ext uri="{FF2B5EF4-FFF2-40B4-BE49-F238E27FC236}">
                  <a16:creationId xmlns:a16="http://schemas.microsoft.com/office/drawing/2014/main" id="{960E6061-D21C-C8AA-FD76-4E65F5CDD78B}"/>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983724" y="3651065"/>
              <a:ext cx="717388" cy="7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Textfeld 107">
              <a:extLst>
                <a:ext uri="{FF2B5EF4-FFF2-40B4-BE49-F238E27FC236}">
                  <a16:creationId xmlns:a16="http://schemas.microsoft.com/office/drawing/2014/main" id="{9690AF0F-CBF3-99C5-894B-FEC062467B0A}"/>
                </a:ext>
              </a:extLst>
            </p:cNvPr>
            <p:cNvSpPr txBox="1"/>
            <p:nvPr/>
          </p:nvSpPr>
          <p:spPr>
            <a:xfrm>
              <a:off x="1620331" y="3369807"/>
              <a:ext cx="598241" cy="435056"/>
            </a:xfrm>
            <a:prstGeom prst="rect">
              <a:avLst/>
            </a:prstGeom>
            <a:solidFill>
              <a:srgbClr val="FFFF00"/>
            </a:solidFill>
          </p:spPr>
          <p:txBody>
            <a:bodyPr wrap="none" rtlCol="0">
              <a:spAutoFit/>
            </a:bodyPr>
            <a:lstStyle/>
            <a:p>
              <a:pPr>
                <a:lnSpc>
                  <a:spcPct val="100000"/>
                </a:lnSpc>
              </a:pPr>
              <a:r>
                <a:rPr lang="de-DE" sz="2227" dirty="0">
                  <a:solidFill>
                    <a:srgbClr val="00CC00"/>
                  </a:solidFill>
                  <a:latin typeface="Arial Black" pitchFamily="34" charset="0"/>
                </a:rPr>
                <a:t>PE</a:t>
              </a:r>
              <a:endParaRPr lang="de-DE" sz="1591" dirty="0">
                <a:solidFill>
                  <a:srgbClr val="00CC00"/>
                </a:solidFill>
                <a:latin typeface="Arial Black" pitchFamily="34" charset="0"/>
              </a:endParaRPr>
            </a:p>
          </p:txBody>
        </p:sp>
        <p:sp>
          <p:nvSpPr>
            <p:cNvPr id="109" name="Textfeld 108">
              <a:extLst>
                <a:ext uri="{FF2B5EF4-FFF2-40B4-BE49-F238E27FC236}">
                  <a16:creationId xmlns:a16="http://schemas.microsoft.com/office/drawing/2014/main" id="{B29E901F-A8A2-90D6-1646-8EFE489FF27E}"/>
                </a:ext>
              </a:extLst>
            </p:cNvPr>
            <p:cNvSpPr txBox="1"/>
            <p:nvPr/>
          </p:nvSpPr>
          <p:spPr>
            <a:xfrm>
              <a:off x="2924852" y="2249195"/>
              <a:ext cx="969831" cy="263790"/>
            </a:xfrm>
            <a:prstGeom prst="rect">
              <a:avLst/>
            </a:prstGeom>
            <a:noFill/>
          </p:spPr>
          <p:txBody>
            <a:bodyPr wrap="square" rtlCol="0">
              <a:spAutoFit/>
            </a:bodyPr>
            <a:lstStyle/>
            <a:p>
              <a:pPr>
                <a:lnSpc>
                  <a:spcPct val="100000"/>
                </a:lnSpc>
              </a:pPr>
              <a:r>
                <a:rPr lang="de-DE" sz="1114" dirty="0"/>
                <a:t>230 / 24 V</a:t>
              </a:r>
            </a:p>
          </p:txBody>
        </p:sp>
        <p:cxnSp>
          <p:nvCxnSpPr>
            <p:cNvPr id="110" name="Gerade Verbindung 109">
              <a:extLst>
                <a:ext uri="{FF2B5EF4-FFF2-40B4-BE49-F238E27FC236}">
                  <a16:creationId xmlns:a16="http://schemas.microsoft.com/office/drawing/2014/main" id="{83FA3866-EC9D-8500-C136-DC8EB24D6EFD}"/>
                </a:ext>
              </a:extLst>
            </p:cNvPr>
            <p:cNvCxnSpPr/>
            <p:nvPr/>
          </p:nvCxnSpPr>
          <p:spPr bwMode="auto">
            <a:xfrm>
              <a:off x="8465462" y="3587425"/>
              <a:ext cx="0" cy="277098"/>
            </a:xfrm>
            <a:prstGeom prst="line">
              <a:avLst/>
            </a:prstGeom>
            <a:solidFill>
              <a:schemeClr val="accent1"/>
            </a:solidFill>
            <a:ln w="31750" cap="flat" cmpd="sng" algn="ctr">
              <a:solidFill>
                <a:srgbClr val="92D050"/>
              </a:solidFill>
              <a:prstDash val="solid"/>
              <a:round/>
              <a:headEnd type="none" w="med" len="med"/>
              <a:tailEnd type="none" w="med" len="med"/>
            </a:ln>
            <a:effectLst/>
          </p:spPr>
        </p:cxnSp>
        <p:cxnSp>
          <p:nvCxnSpPr>
            <p:cNvPr id="111" name="Gerade Verbindung 110">
              <a:extLst>
                <a:ext uri="{FF2B5EF4-FFF2-40B4-BE49-F238E27FC236}">
                  <a16:creationId xmlns:a16="http://schemas.microsoft.com/office/drawing/2014/main" id="{BB24E913-F358-F58A-D3C2-2F1F92112CA8}"/>
                </a:ext>
              </a:extLst>
            </p:cNvPr>
            <p:cNvCxnSpPr/>
            <p:nvPr/>
          </p:nvCxnSpPr>
          <p:spPr bwMode="auto">
            <a:xfrm flipH="1" flipV="1">
              <a:off x="8460974" y="3587423"/>
              <a:ext cx="1" cy="278601"/>
            </a:xfrm>
            <a:prstGeom prst="line">
              <a:avLst/>
            </a:prstGeom>
            <a:solidFill>
              <a:schemeClr val="accent1"/>
            </a:solidFill>
            <a:ln w="31750" cap="flat" cmpd="sng" algn="ctr">
              <a:solidFill>
                <a:srgbClr val="FFFF00"/>
              </a:solidFill>
              <a:prstDash val="dash"/>
              <a:round/>
              <a:headEnd type="none" w="med" len="med"/>
              <a:tailEnd type="none" w="med" len="med"/>
            </a:ln>
            <a:effectLst/>
          </p:spPr>
        </p:cxnSp>
        <p:sp>
          <p:nvSpPr>
            <p:cNvPr id="112" name="Textfeld 111">
              <a:extLst>
                <a:ext uri="{FF2B5EF4-FFF2-40B4-BE49-F238E27FC236}">
                  <a16:creationId xmlns:a16="http://schemas.microsoft.com/office/drawing/2014/main" id="{FE6BA4C5-2E82-5A95-6565-5275367CDCCD}"/>
                </a:ext>
              </a:extLst>
            </p:cNvPr>
            <p:cNvSpPr txBox="1"/>
            <p:nvPr/>
          </p:nvSpPr>
          <p:spPr>
            <a:xfrm>
              <a:off x="4103642" y="2498325"/>
              <a:ext cx="566181" cy="435056"/>
            </a:xfrm>
            <a:prstGeom prst="rect">
              <a:avLst/>
            </a:prstGeom>
            <a:noFill/>
          </p:spPr>
          <p:txBody>
            <a:bodyPr wrap="none" rtlCol="0">
              <a:spAutoFit/>
            </a:bodyPr>
            <a:lstStyle/>
            <a:p>
              <a:r>
                <a:rPr lang="de-DE" sz="2227" dirty="0">
                  <a:solidFill>
                    <a:srgbClr val="C00000"/>
                  </a:solidFill>
                  <a:latin typeface="Arial Black" pitchFamily="34" charset="0"/>
                </a:rPr>
                <a:t>L1</a:t>
              </a:r>
              <a:endParaRPr lang="de-DE" sz="1591" dirty="0">
                <a:solidFill>
                  <a:srgbClr val="C00000"/>
                </a:solidFill>
                <a:latin typeface="Arial Black" pitchFamily="34" charset="0"/>
              </a:endParaRPr>
            </a:p>
          </p:txBody>
        </p:sp>
        <p:sp>
          <p:nvSpPr>
            <p:cNvPr id="113" name="Textfeld 112">
              <a:extLst>
                <a:ext uri="{FF2B5EF4-FFF2-40B4-BE49-F238E27FC236}">
                  <a16:creationId xmlns:a16="http://schemas.microsoft.com/office/drawing/2014/main" id="{4C2809D9-D430-ABEB-2D4F-3E27D46D5BFF}"/>
                </a:ext>
              </a:extLst>
            </p:cNvPr>
            <p:cNvSpPr txBox="1"/>
            <p:nvPr/>
          </p:nvSpPr>
          <p:spPr>
            <a:xfrm>
              <a:off x="4103642" y="2947916"/>
              <a:ext cx="566181" cy="435056"/>
            </a:xfrm>
            <a:prstGeom prst="rect">
              <a:avLst/>
            </a:prstGeom>
            <a:noFill/>
          </p:spPr>
          <p:txBody>
            <a:bodyPr wrap="none" rtlCol="0">
              <a:spAutoFit/>
            </a:bodyPr>
            <a:lstStyle/>
            <a:p>
              <a:r>
                <a:rPr lang="de-DE" sz="2227" dirty="0">
                  <a:latin typeface="Arial Black" pitchFamily="34" charset="0"/>
                </a:rPr>
                <a:t>L2</a:t>
              </a:r>
              <a:endParaRPr lang="de-DE" sz="1591" dirty="0">
                <a:latin typeface="Arial Black" pitchFamily="34" charset="0"/>
              </a:endParaRPr>
            </a:p>
          </p:txBody>
        </p:sp>
      </p:grpSp>
    </p:spTree>
    <p:extLst>
      <p:ext uri="{BB962C8B-B14F-4D97-AF65-F5344CB8AC3E}">
        <p14:creationId xmlns:p14="http://schemas.microsoft.com/office/powerpoint/2010/main" val="2731909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D413358-15EB-6DE3-3FDD-9428B9A46460}"/>
              </a:ext>
            </a:extLst>
          </p:cNvPr>
          <p:cNvSpPr>
            <a:spLocks noGrp="1"/>
          </p:cNvSpPr>
          <p:nvPr>
            <p:ph type="body" idx="1"/>
          </p:nvPr>
        </p:nvSpPr>
        <p:spPr/>
        <p:txBody>
          <a:bodyPr/>
          <a:lstStyle/>
          <a:p>
            <a:r>
              <a:rPr lang="de-DE" dirty="0"/>
              <a:t>zusätzliche Schutzmaßnahmen</a:t>
            </a:r>
          </a:p>
          <a:p>
            <a:endParaRPr lang="de-DE" dirty="0"/>
          </a:p>
        </p:txBody>
      </p:sp>
      <p:sp>
        <p:nvSpPr>
          <p:cNvPr id="3" name="Titel 2">
            <a:extLst>
              <a:ext uri="{FF2B5EF4-FFF2-40B4-BE49-F238E27FC236}">
                <a16:creationId xmlns:a16="http://schemas.microsoft.com/office/drawing/2014/main" id="{C2B9C22F-C94C-AD7D-B3EC-6D9FF2DF94CB}"/>
              </a:ext>
            </a:extLst>
          </p:cNvPr>
          <p:cNvSpPr>
            <a:spLocks noGrp="1"/>
          </p:cNvSpPr>
          <p:nvPr>
            <p:ph type="title"/>
          </p:nvPr>
        </p:nvSpPr>
        <p:spPr/>
        <p:txBody>
          <a:bodyPr>
            <a:normAutofit fontScale="90000"/>
          </a:bodyPr>
          <a:lstStyle/>
          <a:p>
            <a:r>
              <a:rPr lang="de-DE" dirty="0"/>
              <a:t>Schutzmaßnahmen nach </a:t>
            </a:r>
            <a:br>
              <a:rPr lang="de-DE" dirty="0"/>
            </a:br>
            <a:r>
              <a:rPr lang="de-DE" dirty="0"/>
              <a:t>VDE 0100-410</a:t>
            </a:r>
          </a:p>
        </p:txBody>
      </p:sp>
      <p:sp>
        <p:nvSpPr>
          <p:cNvPr id="4" name="Foliennummernplatzhalter 3">
            <a:extLst>
              <a:ext uri="{FF2B5EF4-FFF2-40B4-BE49-F238E27FC236}">
                <a16:creationId xmlns:a16="http://schemas.microsoft.com/office/drawing/2014/main" id="{B0F36CC1-E536-1763-6253-868834E1E849}"/>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29</a:t>
            </a:fld>
            <a:endParaRPr lang="en-US" dirty="0"/>
          </a:p>
        </p:txBody>
      </p:sp>
    </p:spTree>
    <p:extLst>
      <p:ext uri="{BB962C8B-B14F-4D97-AF65-F5344CB8AC3E}">
        <p14:creationId xmlns:p14="http://schemas.microsoft.com/office/powerpoint/2010/main" val="214066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DE31474-2DA8-ABF5-919A-5861E0F3C1F3}"/>
              </a:ext>
            </a:extLst>
          </p:cNvPr>
          <p:cNvSpPr>
            <a:spLocks noGrp="1"/>
          </p:cNvSpPr>
          <p:nvPr>
            <p:ph type="body" idx="1"/>
          </p:nvPr>
        </p:nvSpPr>
        <p:spPr/>
        <p:txBody>
          <a:bodyPr/>
          <a:lstStyle/>
          <a:p>
            <a:r>
              <a:rPr lang="de-DE" dirty="0"/>
              <a:t>Grundlagen</a:t>
            </a:r>
          </a:p>
        </p:txBody>
      </p:sp>
      <p:sp>
        <p:nvSpPr>
          <p:cNvPr id="3" name="Titel 2">
            <a:extLst>
              <a:ext uri="{FF2B5EF4-FFF2-40B4-BE49-F238E27FC236}">
                <a16:creationId xmlns:a16="http://schemas.microsoft.com/office/drawing/2014/main" id="{D508B8F7-ACC4-48D0-DB19-5F871CE53E31}"/>
              </a:ext>
            </a:extLst>
          </p:cNvPr>
          <p:cNvSpPr>
            <a:spLocks noGrp="1"/>
          </p:cNvSpPr>
          <p:nvPr>
            <p:ph type="title"/>
          </p:nvPr>
        </p:nvSpPr>
        <p:spPr/>
        <p:txBody>
          <a:bodyPr>
            <a:normAutofit/>
          </a:bodyPr>
          <a:lstStyle/>
          <a:p>
            <a:r>
              <a:rPr lang="de-DE" dirty="0"/>
              <a:t>Schutzmaßnahmen nach VDE 0100-410</a:t>
            </a:r>
          </a:p>
        </p:txBody>
      </p:sp>
      <p:sp>
        <p:nvSpPr>
          <p:cNvPr id="4" name="Foliennummernplatzhalter 3">
            <a:extLst>
              <a:ext uri="{FF2B5EF4-FFF2-40B4-BE49-F238E27FC236}">
                <a16:creationId xmlns:a16="http://schemas.microsoft.com/office/drawing/2014/main" id="{8C6A136C-7F05-08C8-CCF9-0EDF96B9AD53}"/>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3</a:t>
            </a:fld>
            <a:endParaRPr lang="en-US" dirty="0"/>
          </a:p>
        </p:txBody>
      </p:sp>
    </p:spTree>
    <p:extLst>
      <p:ext uri="{BB962C8B-B14F-4D97-AF65-F5344CB8AC3E}">
        <p14:creationId xmlns:p14="http://schemas.microsoft.com/office/powerpoint/2010/main" val="2793153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AA68F-1971-51F9-1A1B-8DFAF9C26A85}"/>
              </a:ext>
            </a:extLst>
          </p:cNvPr>
          <p:cNvSpPr>
            <a:spLocks noGrp="1"/>
          </p:cNvSpPr>
          <p:nvPr>
            <p:ph type="title"/>
          </p:nvPr>
        </p:nvSpPr>
        <p:spPr/>
        <p:txBody>
          <a:bodyPr/>
          <a:lstStyle/>
          <a:p>
            <a:r>
              <a:rPr lang="de-DE" dirty="0"/>
              <a:t>Zusatzschutz – Fehlerstrom-Schutzeinrichtung (RCD)</a:t>
            </a:r>
          </a:p>
        </p:txBody>
      </p:sp>
      <p:sp>
        <p:nvSpPr>
          <p:cNvPr id="3" name="Foliennummernplatzhalter 2">
            <a:extLst>
              <a:ext uri="{FF2B5EF4-FFF2-40B4-BE49-F238E27FC236}">
                <a16:creationId xmlns:a16="http://schemas.microsoft.com/office/drawing/2014/main" id="{4D244592-2D95-D30D-6096-1A26615DEE4E}"/>
              </a:ext>
            </a:extLst>
          </p:cNvPr>
          <p:cNvSpPr>
            <a:spLocks noGrp="1"/>
          </p:cNvSpPr>
          <p:nvPr>
            <p:ph type="sldNum" sz="quarter" idx="12"/>
          </p:nvPr>
        </p:nvSpPr>
        <p:spPr/>
        <p:txBody>
          <a:bodyPr>
            <a:normAutofit lnSpcReduction="10000"/>
          </a:bodyPr>
          <a:lstStyle/>
          <a:p>
            <a:fld id="{F0C94032-CD4C-4C25-B0C2-CEC720522D92}" type="slidenum">
              <a:rPr lang="en-US" smtClean="0"/>
              <a:pPr/>
              <a:t>30</a:t>
            </a:fld>
            <a:endParaRPr lang="en-US" dirty="0"/>
          </a:p>
        </p:txBody>
      </p:sp>
      <p:sp>
        <p:nvSpPr>
          <p:cNvPr id="4" name="Inhaltsplatzhalter 3">
            <a:extLst>
              <a:ext uri="{FF2B5EF4-FFF2-40B4-BE49-F238E27FC236}">
                <a16:creationId xmlns:a16="http://schemas.microsoft.com/office/drawing/2014/main" id="{1DBBCAB5-B160-9558-1715-E6E1A6D768C3}"/>
              </a:ext>
            </a:extLst>
          </p:cNvPr>
          <p:cNvSpPr>
            <a:spLocks noGrp="1"/>
          </p:cNvSpPr>
          <p:nvPr>
            <p:ph sz="quarter" idx="14"/>
          </p:nvPr>
        </p:nvSpPr>
        <p:spPr/>
        <p:txBody>
          <a:bodyPr/>
          <a:lstStyle/>
          <a:p>
            <a:r>
              <a:rPr lang="de-DE" dirty="0"/>
              <a:t>Es wird ein zusätzlicher Schutz gefordert durch RCDs mit I</a:t>
            </a:r>
            <a:r>
              <a:rPr lang="el-GR" baseline="-25000" dirty="0"/>
              <a:t>Δ</a:t>
            </a:r>
            <a:r>
              <a:rPr lang="de-DE" baseline="-25000" dirty="0" err="1"/>
              <a:t>n</a:t>
            </a:r>
            <a:r>
              <a:rPr lang="de-DE" dirty="0"/>
              <a:t> von max. 30 mA für:</a:t>
            </a:r>
          </a:p>
          <a:p>
            <a:pPr lvl="1"/>
            <a:r>
              <a:rPr lang="de-DE" dirty="0"/>
              <a:t>Steckdosen in Endstromkreisen für Wechselstrom (AC) mit einem Bemessungsstrom nicht größer als 32 A, die für die Benutzung durch Laien und zur allgemeinen Verwendung bestimmt sind, und</a:t>
            </a:r>
          </a:p>
          <a:p>
            <a:pPr lvl="1"/>
            <a:r>
              <a:rPr lang="de-DE" dirty="0"/>
              <a:t>Steckdosen mit einem Bemessungsstrom nicht größer als 32 A können hiervon ausgenommen werden, wenn im Rahmen einer Gefährdungsbeurteilung nach Betriebssicherheitsverordnung (BetrSichV) Maßnahmen festgelegt werden, die eine allgemeine Verwendung dieser Steckdosen dauerhaft ausschließen.</a:t>
            </a:r>
          </a:p>
          <a:p>
            <a:endParaRPr lang="de-DE" dirty="0"/>
          </a:p>
          <a:p>
            <a:endParaRPr lang="de-DE" dirty="0"/>
          </a:p>
        </p:txBody>
      </p:sp>
    </p:spTree>
    <p:extLst>
      <p:ext uri="{BB962C8B-B14F-4D97-AF65-F5344CB8AC3E}">
        <p14:creationId xmlns:p14="http://schemas.microsoft.com/office/powerpoint/2010/main" val="3283910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AA68F-1971-51F9-1A1B-8DFAF9C26A85}"/>
              </a:ext>
            </a:extLst>
          </p:cNvPr>
          <p:cNvSpPr>
            <a:spLocks noGrp="1"/>
          </p:cNvSpPr>
          <p:nvPr>
            <p:ph type="title"/>
          </p:nvPr>
        </p:nvSpPr>
        <p:spPr/>
        <p:txBody>
          <a:bodyPr/>
          <a:lstStyle/>
          <a:p>
            <a:r>
              <a:rPr lang="de-DE" dirty="0"/>
              <a:t>Zusatzschutz – Fehlerstrom-Schutzeinrichtung (RCD)</a:t>
            </a:r>
          </a:p>
        </p:txBody>
      </p:sp>
      <p:sp>
        <p:nvSpPr>
          <p:cNvPr id="3" name="Foliennummernplatzhalter 2">
            <a:extLst>
              <a:ext uri="{FF2B5EF4-FFF2-40B4-BE49-F238E27FC236}">
                <a16:creationId xmlns:a16="http://schemas.microsoft.com/office/drawing/2014/main" id="{4D244592-2D95-D30D-6096-1A26615DEE4E}"/>
              </a:ext>
            </a:extLst>
          </p:cNvPr>
          <p:cNvSpPr>
            <a:spLocks noGrp="1"/>
          </p:cNvSpPr>
          <p:nvPr>
            <p:ph type="sldNum" sz="quarter" idx="12"/>
          </p:nvPr>
        </p:nvSpPr>
        <p:spPr/>
        <p:txBody>
          <a:bodyPr>
            <a:normAutofit lnSpcReduction="10000"/>
          </a:bodyPr>
          <a:lstStyle/>
          <a:p>
            <a:fld id="{F0C94032-CD4C-4C25-B0C2-CEC720522D92}" type="slidenum">
              <a:rPr lang="en-US" smtClean="0"/>
              <a:pPr/>
              <a:t>31</a:t>
            </a:fld>
            <a:endParaRPr lang="en-US" dirty="0"/>
          </a:p>
        </p:txBody>
      </p:sp>
      <p:pic>
        <p:nvPicPr>
          <p:cNvPr id="8" name="Inhaltsplatzhalter 7" descr="Ein Bild, das Feuerlöscher, rot, Gas, draußen enthält.&#10;&#10;Automatisch generierte Beschreibung">
            <a:extLst>
              <a:ext uri="{FF2B5EF4-FFF2-40B4-BE49-F238E27FC236}">
                <a16:creationId xmlns:a16="http://schemas.microsoft.com/office/drawing/2014/main" id="{0597EBFD-31CF-6334-5FAA-87AE4A15513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127250" y="1924844"/>
            <a:ext cx="9512300" cy="4635500"/>
          </a:xfrm>
        </p:spPr>
      </p:pic>
      <p:sp>
        <p:nvSpPr>
          <p:cNvPr id="10" name="Textfeld 9">
            <a:extLst>
              <a:ext uri="{FF2B5EF4-FFF2-40B4-BE49-F238E27FC236}">
                <a16:creationId xmlns:a16="http://schemas.microsoft.com/office/drawing/2014/main" id="{B9B64FCF-95C9-6BDD-F20D-E7112E283642}"/>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397172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E09F116-0376-9860-A61B-043A4AA309B7}"/>
              </a:ext>
            </a:extLst>
          </p:cNvPr>
          <p:cNvSpPr>
            <a:spLocks noGrp="1"/>
          </p:cNvSpPr>
          <p:nvPr>
            <p:ph type="sldNum" sz="quarter" idx="12"/>
          </p:nvPr>
        </p:nvSpPr>
        <p:spPr/>
        <p:txBody>
          <a:bodyPr>
            <a:normAutofit lnSpcReduction="10000"/>
          </a:bodyPr>
          <a:lstStyle/>
          <a:p>
            <a:fld id="{F0C94032-CD4C-4C25-B0C2-CEC720522D92}" type="slidenum">
              <a:rPr lang="en-US" smtClean="0"/>
              <a:pPr/>
              <a:t>32</a:t>
            </a:fld>
            <a:endParaRPr lang="en-US" dirty="0"/>
          </a:p>
        </p:txBody>
      </p:sp>
      <p:sp>
        <p:nvSpPr>
          <p:cNvPr id="3" name="Inhaltsplatzhalter 2">
            <a:extLst>
              <a:ext uri="{FF2B5EF4-FFF2-40B4-BE49-F238E27FC236}">
                <a16:creationId xmlns:a16="http://schemas.microsoft.com/office/drawing/2014/main" id="{AA80BB5C-42ED-3CCF-7086-0D85FBE0998B}"/>
              </a:ext>
            </a:extLst>
          </p:cNvPr>
          <p:cNvSpPr>
            <a:spLocks noGrp="1"/>
          </p:cNvSpPr>
          <p:nvPr>
            <p:ph sz="quarter" idx="1"/>
          </p:nvPr>
        </p:nvSpPr>
        <p:spPr/>
        <p:txBody>
          <a:bodyPr/>
          <a:lstStyle/>
          <a:p>
            <a:r>
              <a:rPr lang="de-DE" dirty="0"/>
              <a:t>Der zusätzliche Schutzpotentialausgleich wird als zusätzlicher Fehlerschutz (Schutz vor indirektem Berühren) angesehen.</a:t>
            </a:r>
          </a:p>
          <a:p>
            <a:r>
              <a:rPr lang="de-DE" dirty="0"/>
              <a:t>Zusätzliche Anforderungen können für besondere Bereiche (siehe den entsprechenden Teil 7 der Gruppe 700 der Reihe DIN VDE 0100 (VDE 0100)) oder aus anderen Gründen notwendig sein.</a:t>
            </a:r>
          </a:p>
          <a:p>
            <a:endParaRPr lang="de-DE" dirty="0"/>
          </a:p>
          <a:p>
            <a:endParaRPr lang="de-DE" dirty="0"/>
          </a:p>
        </p:txBody>
      </p:sp>
      <p:pic>
        <p:nvPicPr>
          <p:cNvPr id="4" name="Inhaltsplatzhalter 5">
            <a:extLst>
              <a:ext uri="{FF2B5EF4-FFF2-40B4-BE49-F238E27FC236}">
                <a16:creationId xmlns:a16="http://schemas.microsoft.com/office/drawing/2014/main" id="{05FFBA40-9994-B1FF-1C9C-85D9AF631060}"/>
              </a:ext>
            </a:extLst>
          </p:cNvPr>
          <p:cNvPicPr>
            <a:picLocks noGrp="1" noChangeAspect="1"/>
          </p:cNvPicPr>
          <p:nvPr>
            <p:ph sz="quarter" idx="13"/>
          </p:nvPr>
        </p:nvPicPr>
        <p:blipFill rotWithShape="1">
          <a:blip r:embed="rId2"/>
          <a:stretch/>
        </p:blipFill>
        <p:spPr>
          <a:xfrm>
            <a:off x="6842125" y="2567158"/>
            <a:ext cx="6024563" cy="3350871"/>
          </a:xfrm>
          <a:prstGeom prst="rect">
            <a:avLst/>
          </a:prstGeom>
        </p:spPr>
      </p:pic>
      <p:sp>
        <p:nvSpPr>
          <p:cNvPr id="5" name="Titel 4">
            <a:extLst>
              <a:ext uri="{FF2B5EF4-FFF2-40B4-BE49-F238E27FC236}">
                <a16:creationId xmlns:a16="http://schemas.microsoft.com/office/drawing/2014/main" id="{75D19AD3-D949-2E6A-49DA-44A37148D121}"/>
              </a:ext>
            </a:extLst>
          </p:cNvPr>
          <p:cNvSpPr>
            <a:spLocks noGrp="1"/>
          </p:cNvSpPr>
          <p:nvPr>
            <p:ph type="title"/>
          </p:nvPr>
        </p:nvSpPr>
        <p:spPr/>
        <p:txBody>
          <a:bodyPr/>
          <a:lstStyle/>
          <a:p>
            <a:r>
              <a:rPr lang="de-DE" dirty="0"/>
              <a:t>Z</a:t>
            </a:r>
            <a:r>
              <a:rPr lang="de-DE" dirty="0">
                <a:solidFill>
                  <a:schemeClr val="tx1"/>
                </a:solidFill>
              </a:rPr>
              <a:t>usätzlicher Schutzpotentialausgleich</a:t>
            </a:r>
            <a:endParaRPr lang="de-DE" dirty="0"/>
          </a:p>
        </p:txBody>
      </p:sp>
      <p:sp>
        <p:nvSpPr>
          <p:cNvPr id="10" name="Textfeld 9">
            <a:extLst>
              <a:ext uri="{FF2B5EF4-FFF2-40B4-BE49-F238E27FC236}">
                <a16:creationId xmlns:a16="http://schemas.microsoft.com/office/drawing/2014/main" id="{2744F486-EABE-945F-A191-8AAE078EDDB3}"/>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2578804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8B0F68-91CD-BED8-764F-C18BBA2DD30D}"/>
              </a:ext>
            </a:extLst>
          </p:cNvPr>
          <p:cNvSpPr>
            <a:spLocks noGrp="1"/>
          </p:cNvSpPr>
          <p:nvPr>
            <p:ph type="title"/>
          </p:nvPr>
        </p:nvSpPr>
        <p:spPr/>
        <p:txBody>
          <a:bodyPr>
            <a:normAutofit/>
          </a:bodyPr>
          <a:lstStyle/>
          <a:p>
            <a:r>
              <a:rPr lang="de-DE" dirty="0">
                <a:solidFill>
                  <a:schemeClr val="tx1"/>
                </a:solidFill>
              </a:rPr>
              <a:t>Schutzmaßnahmen Anhang B - Schutz durch Hindernisse</a:t>
            </a:r>
            <a:endParaRPr lang="de-DE" dirty="0"/>
          </a:p>
        </p:txBody>
      </p:sp>
      <p:sp>
        <p:nvSpPr>
          <p:cNvPr id="3" name="Foliennummernplatzhalter 2">
            <a:extLst>
              <a:ext uri="{FF2B5EF4-FFF2-40B4-BE49-F238E27FC236}">
                <a16:creationId xmlns:a16="http://schemas.microsoft.com/office/drawing/2014/main" id="{2AC0CABA-452B-57AA-7DBB-01F674401C10}"/>
              </a:ext>
            </a:extLst>
          </p:cNvPr>
          <p:cNvSpPr>
            <a:spLocks noGrp="1"/>
          </p:cNvSpPr>
          <p:nvPr>
            <p:ph type="sldNum" sz="quarter" idx="12"/>
          </p:nvPr>
        </p:nvSpPr>
        <p:spPr/>
        <p:txBody>
          <a:bodyPr>
            <a:normAutofit lnSpcReduction="10000"/>
          </a:bodyPr>
          <a:lstStyle/>
          <a:p>
            <a:fld id="{F0C94032-CD4C-4C25-B0C2-CEC720522D92}" type="slidenum">
              <a:rPr lang="en-US" smtClean="0"/>
              <a:pPr/>
              <a:t>33</a:t>
            </a:fld>
            <a:endParaRPr lang="en-US" dirty="0"/>
          </a:p>
        </p:txBody>
      </p:sp>
      <p:sp>
        <p:nvSpPr>
          <p:cNvPr id="4" name="Inhaltsplatzhalter 3">
            <a:extLst>
              <a:ext uri="{FF2B5EF4-FFF2-40B4-BE49-F238E27FC236}">
                <a16:creationId xmlns:a16="http://schemas.microsoft.com/office/drawing/2014/main" id="{3620E31D-7E74-00F5-D5AF-52E63E07E9CA}"/>
              </a:ext>
            </a:extLst>
          </p:cNvPr>
          <p:cNvSpPr>
            <a:spLocks noGrp="1"/>
          </p:cNvSpPr>
          <p:nvPr>
            <p:ph sz="quarter" idx="14"/>
          </p:nvPr>
        </p:nvSpPr>
        <p:spPr/>
        <p:txBody>
          <a:bodyPr>
            <a:normAutofit fontScale="92500"/>
          </a:bodyPr>
          <a:lstStyle/>
          <a:p>
            <a:r>
              <a:rPr lang="de-DE" dirty="0"/>
              <a:t>Zwei weitere mögliche Schutzmaßnahmen werden in Anhang B beschrieben. Allerdings sind diese nur zulässig wenn die Anlage NUR Elektrofachkräften (EFK) oder Elektrotechnisch unterweisenden Personen (EuP) zugänglich ist.  Laien dürfen zu diesen Anlagen keinen Zutritt haben, es sei denn sie befinden sich unter Aufsicht einer EFK oder EUP.</a:t>
            </a:r>
          </a:p>
          <a:p>
            <a:endParaRPr lang="de-DE" dirty="0"/>
          </a:p>
          <a:p>
            <a:pPr lvl="1"/>
            <a:r>
              <a:rPr lang="de-DE" dirty="0"/>
              <a:t>410.3.5 Die im Anhang B beschriebenen Schutzvorkehrungen "Schutz durch Hindernisse“ und "Schutz durch Anordnung außerhalb des Handbereichs“ dürfen nur in Anlagen angewendet werden, die nur zugänglich sind für</a:t>
            </a:r>
          </a:p>
          <a:p>
            <a:pPr lvl="2"/>
            <a:r>
              <a:rPr lang="de-DE" dirty="0"/>
              <a:t>Elektrofachkräfte oder elektrotechnisch unterwiesene Personen oder</a:t>
            </a:r>
          </a:p>
          <a:p>
            <a:pPr lvl="2"/>
            <a:r>
              <a:rPr lang="de-DE" dirty="0"/>
              <a:t>Personen, die von Elektrofachkräften oder elektrotechnisch unterwiesenen Personen beaufsichtigt werden.</a:t>
            </a:r>
          </a:p>
          <a:p>
            <a:pPr lvl="1"/>
            <a:r>
              <a:rPr lang="de-DE" dirty="0"/>
              <a:t>Anhang B:</a:t>
            </a:r>
          </a:p>
          <a:p>
            <a:pPr lvl="2"/>
            <a:r>
              <a:rPr lang="de-DE" dirty="0"/>
              <a:t>Die Schutzvorkehrungen "Schutz durch Hindernisse“ und "Schutz durch Anordnung außerhalb des Handbereichs“ sehen nur den Basisschutz (Schutz gegen direktes Berühren) vor. Sie sind ausschließlich zur Anwendung in Anlagen [...] vorgesehen, die nur von Elektrofachkräfte oder elektrotechnisch unterwiesene Personen betrieben und überwacht werden, z. B. in abgeschlossenen elektrischen Betriebsstätten. </a:t>
            </a:r>
          </a:p>
          <a:p>
            <a:endParaRPr lang="de-DE" dirty="0"/>
          </a:p>
        </p:txBody>
      </p:sp>
    </p:spTree>
    <p:extLst>
      <p:ext uri="{BB962C8B-B14F-4D97-AF65-F5344CB8AC3E}">
        <p14:creationId xmlns:p14="http://schemas.microsoft.com/office/powerpoint/2010/main" val="4217168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3198FCA-9E1C-05C0-AA88-1B1E2DBD38BD}"/>
              </a:ext>
            </a:extLst>
          </p:cNvPr>
          <p:cNvSpPr>
            <a:spLocks noGrp="1"/>
          </p:cNvSpPr>
          <p:nvPr>
            <p:ph type="sldNum" sz="quarter" idx="12"/>
          </p:nvPr>
        </p:nvSpPr>
        <p:spPr/>
        <p:txBody>
          <a:bodyPr>
            <a:normAutofit lnSpcReduction="10000"/>
          </a:bodyPr>
          <a:lstStyle/>
          <a:p>
            <a:fld id="{65F0BAE9-1A88-4C6E-BBF4-0C1105ECBC08}" type="slidenum">
              <a:rPr lang="de-DE" smtClean="0"/>
              <a:t>34</a:t>
            </a:fld>
            <a:endParaRPr lang="de-DE"/>
          </a:p>
        </p:txBody>
      </p:sp>
      <p:pic>
        <p:nvPicPr>
          <p:cNvPr id="8" name="Inhaltsplatzhalter 3">
            <a:extLst>
              <a:ext uri="{FF2B5EF4-FFF2-40B4-BE49-F238E27FC236}">
                <a16:creationId xmlns:a16="http://schemas.microsoft.com/office/drawing/2014/main" id="{D5F6482C-66C8-6D6E-063F-76CF1B10BEF3}"/>
              </a:ext>
            </a:extLst>
          </p:cNvPr>
          <p:cNvPicPr>
            <a:picLocks noGrp="1" noChangeAspect="1"/>
          </p:cNvPicPr>
          <p:nvPr>
            <p:ph sz="quarter" idx="1"/>
          </p:nvPr>
        </p:nvPicPr>
        <p:blipFill rotWithShape="1">
          <a:blip r:embed="rId2" cstate="email">
            <a:extLst>
              <a:ext uri="{28A0092B-C50C-407E-A947-70E740481C1C}">
                <a14:useLocalDpi xmlns:a14="http://schemas.microsoft.com/office/drawing/2010/main" val="0"/>
              </a:ext>
            </a:extLst>
          </a:blip>
          <a:stretch/>
        </p:blipFill>
        <p:spPr>
          <a:xfrm>
            <a:off x="900113" y="2060975"/>
            <a:ext cx="5821362" cy="4363238"/>
          </a:xfrm>
          <a:prstGeom prst="rect">
            <a:avLst/>
          </a:prstGeom>
          <a:ln>
            <a:noFill/>
          </a:ln>
          <a:effectLst>
            <a:outerShdw blurRad="292100" dist="139700" dir="2700000" algn="tl" rotWithShape="0">
              <a:srgbClr val="333333">
                <a:alpha val="65000"/>
              </a:srgbClr>
            </a:outerShdw>
          </a:effectLst>
        </p:spPr>
      </p:pic>
      <p:pic>
        <p:nvPicPr>
          <p:cNvPr id="9" name="Inhaltsplatzhalter 8" descr="Ein Bild, das Wand, Im Haus, Abfallcontainer, Zylinder enthält.&#10;&#10;Automatisch generierte Beschreibung">
            <a:extLst>
              <a:ext uri="{FF2B5EF4-FFF2-40B4-BE49-F238E27FC236}">
                <a16:creationId xmlns:a16="http://schemas.microsoft.com/office/drawing/2014/main" id="{4D2DEA48-B94B-EB5C-C061-7DB333FE47EE}"/>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842125" y="1983383"/>
            <a:ext cx="6024563" cy="4518422"/>
          </a:xfrm>
          <a:prstGeom prst="rect">
            <a:avLst/>
          </a:prstGeom>
        </p:spPr>
      </p:pic>
      <p:sp>
        <p:nvSpPr>
          <p:cNvPr id="2" name="Titel 1">
            <a:extLst>
              <a:ext uri="{FF2B5EF4-FFF2-40B4-BE49-F238E27FC236}">
                <a16:creationId xmlns:a16="http://schemas.microsoft.com/office/drawing/2014/main" id="{95B870DF-6A67-8EA1-3AE0-FD6D2F80087C}"/>
              </a:ext>
            </a:extLst>
          </p:cNvPr>
          <p:cNvSpPr>
            <a:spLocks noGrp="1"/>
          </p:cNvSpPr>
          <p:nvPr>
            <p:ph type="title"/>
          </p:nvPr>
        </p:nvSpPr>
        <p:spPr/>
        <p:txBody>
          <a:bodyPr/>
          <a:lstStyle/>
          <a:p>
            <a:r>
              <a:rPr lang="de-DE" dirty="0">
                <a:solidFill>
                  <a:schemeClr val="tx1"/>
                </a:solidFill>
              </a:rPr>
              <a:t>Schutzmaßnahmen Anhang B - Schutz durch Hindernisse</a:t>
            </a:r>
            <a:endParaRPr lang="de-DE" dirty="0"/>
          </a:p>
        </p:txBody>
      </p:sp>
      <p:sp>
        <p:nvSpPr>
          <p:cNvPr id="10" name="Textfeld 9">
            <a:extLst>
              <a:ext uri="{FF2B5EF4-FFF2-40B4-BE49-F238E27FC236}">
                <a16:creationId xmlns:a16="http://schemas.microsoft.com/office/drawing/2014/main" id="{767F7FE1-03D4-F0BB-FE2D-9A46BC5A4FB8}"/>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3862044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C42C5-AB2D-47A9-D4F4-9E09C0AAD0AB}"/>
              </a:ext>
            </a:extLst>
          </p:cNvPr>
          <p:cNvSpPr>
            <a:spLocks noGrp="1"/>
          </p:cNvSpPr>
          <p:nvPr>
            <p:ph type="title"/>
          </p:nvPr>
        </p:nvSpPr>
        <p:spPr/>
        <p:txBody>
          <a:bodyPr/>
          <a:lstStyle/>
          <a:p>
            <a:r>
              <a:rPr lang="de-DE" dirty="0">
                <a:solidFill>
                  <a:schemeClr val="tx1"/>
                </a:solidFill>
              </a:rPr>
              <a:t>Schutzmaßnahmen Anhang C</a:t>
            </a:r>
            <a:endParaRPr lang="de-DE" dirty="0"/>
          </a:p>
        </p:txBody>
      </p:sp>
      <p:sp>
        <p:nvSpPr>
          <p:cNvPr id="3" name="Foliennummernplatzhalter 2">
            <a:extLst>
              <a:ext uri="{FF2B5EF4-FFF2-40B4-BE49-F238E27FC236}">
                <a16:creationId xmlns:a16="http://schemas.microsoft.com/office/drawing/2014/main" id="{0E17B0D9-ABBB-B2CC-6949-ADD8E7CA5FCD}"/>
              </a:ext>
            </a:extLst>
          </p:cNvPr>
          <p:cNvSpPr>
            <a:spLocks noGrp="1"/>
          </p:cNvSpPr>
          <p:nvPr>
            <p:ph type="sldNum" sz="quarter" idx="12"/>
          </p:nvPr>
        </p:nvSpPr>
        <p:spPr/>
        <p:txBody>
          <a:bodyPr>
            <a:normAutofit lnSpcReduction="10000"/>
          </a:bodyPr>
          <a:lstStyle/>
          <a:p>
            <a:fld id="{F0C94032-CD4C-4C25-B0C2-CEC720522D92}" type="slidenum">
              <a:rPr lang="en-US" smtClean="0"/>
              <a:pPr/>
              <a:t>35</a:t>
            </a:fld>
            <a:endParaRPr lang="en-US" dirty="0"/>
          </a:p>
        </p:txBody>
      </p:sp>
      <p:sp>
        <p:nvSpPr>
          <p:cNvPr id="4" name="Inhaltsplatzhalter 3">
            <a:extLst>
              <a:ext uri="{FF2B5EF4-FFF2-40B4-BE49-F238E27FC236}">
                <a16:creationId xmlns:a16="http://schemas.microsoft.com/office/drawing/2014/main" id="{4B51EE75-E100-6A45-8D0A-BA9F42DD1E4C}"/>
              </a:ext>
            </a:extLst>
          </p:cNvPr>
          <p:cNvSpPr>
            <a:spLocks noGrp="1"/>
          </p:cNvSpPr>
          <p:nvPr>
            <p:ph sz="quarter" idx="14"/>
          </p:nvPr>
        </p:nvSpPr>
        <p:spPr/>
        <p:txBody>
          <a:bodyPr/>
          <a:lstStyle/>
          <a:p>
            <a:r>
              <a:rPr lang="de-DE" dirty="0"/>
              <a:t>Die im Anhang C festgelegten Schutzvorkehrungen:</a:t>
            </a:r>
          </a:p>
          <a:p>
            <a:pPr lvl="1"/>
            <a:r>
              <a:rPr lang="de-DE" dirty="0"/>
              <a:t>Schutz durch nicht leitende Umgebung</a:t>
            </a:r>
          </a:p>
          <a:p>
            <a:pPr lvl="1"/>
            <a:r>
              <a:rPr lang="de-DE" dirty="0"/>
              <a:t>Schutz durch erdfreien örtlichen Schutzpotentialausgleich</a:t>
            </a:r>
          </a:p>
          <a:p>
            <a:pPr lvl="1"/>
            <a:r>
              <a:rPr lang="de-DE" dirty="0"/>
              <a:t>Schutz durch Schutztrennung für die Versorgung von mehr als einem Verbrauchsmittel</a:t>
            </a:r>
          </a:p>
          <a:p>
            <a:r>
              <a:rPr lang="de-DE" dirty="0"/>
              <a:t>Diese dürfen nur angewendet werden, wenn die Anlage unter der Überwachung durch Elektrofachkräfte oder elektrotechnisch unterwiesene Personen steht, so dass unbefugte Änderungen nicht vorgenommen werden können.</a:t>
            </a:r>
          </a:p>
          <a:p>
            <a:endParaRPr lang="de-DE" dirty="0"/>
          </a:p>
        </p:txBody>
      </p:sp>
    </p:spTree>
    <p:extLst>
      <p:ext uri="{BB962C8B-B14F-4D97-AF65-F5344CB8AC3E}">
        <p14:creationId xmlns:p14="http://schemas.microsoft.com/office/powerpoint/2010/main" val="1923593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EA33223-1FF0-D7A3-AA5E-F9DD4B9718EA}"/>
              </a:ext>
            </a:extLst>
          </p:cNvPr>
          <p:cNvSpPr>
            <a:spLocks noGrp="1"/>
          </p:cNvSpPr>
          <p:nvPr>
            <p:ph type="body" idx="1"/>
          </p:nvPr>
        </p:nvSpPr>
        <p:spPr/>
        <p:txBody>
          <a:bodyPr/>
          <a:lstStyle/>
          <a:p>
            <a:r>
              <a:rPr lang="de-DE" dirty="0"/>
              <a:t>VDE 0140-1</a:t>
            </a:r>
          </a:p>
        </p:txBody>
      </p:sp>
      <p:sp>
        <p:nvSpPr>
          <p:cNvPr id="3" name="Titel 2">
            <a:extLst>
              <a:ext uri="{FF2B5EF4-FFF2-40B4-BE49-F238E27FC236}">
                <a16:creationId xmlns:a16="http://schemas.microsoft.com/office/drawing/2014/main" id="{836748FE-D388-DAD2-23CC-866223071319}"/>
              </a:ext>
            </a:extLst>
          </p:cNvPr>
          <p:cNvSpPr>
            <a:spLocks noGrp="1"/>
          </p:cNvSpPr>
          <p:nvPr>
            <p:ph type="title"/>
          </p:nvPr>
        </p:nvSpPr>
        <p:spPr/>
        <p:txBody>
          <a:bodyPr>
            <a:normAutofit/>
          </a:bodyPr>
          <a:lstStyle/>
          <a:p>
            <a:r>
              <a:rPr lang="de-DE" dirty="0"/>
              <a:t>Schutzklassen elektrischer Betriebsmittel</a:t>
            </a:r>
          </a:p>
        </p:txBody>
      </p:sp>
      <p:sp>
        <p:nvSpPr>
          <p:cNvPr id="4" name="Foliennummernplatzhalter 3">
            <a:extLst>
              <a:ext uri="{FF2B5EF4-FFF2-40B4-BE49-F238E27FC236}">
                <a16:creationId xmlns:a16="http://schemas.microsoft.com/office/drawing/2014/main" id="{C650A446-0701-8D88-616C-AC453C4C7F44}"/>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36</a:t>
            </a:fld>
            <a:endParaRPr lang="en-US" dirty="0"/>
          </a:p>
        </p:txBody>
      </p:sp>
    </p:spTree>
    <p:extLst>
      <p:ext uri="{BB962C8B-B14F-4D97-AF65-F5344CB8AC3E}">
        <p14:creationId xmlns:p14="http://schemas.microsoft.com/office/powerpoint/2010/main" val="1305234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F6DBCB-B59B-0AA2-3C56-8EA3DBA85E22}"/>
              </a:ext>
            </a:extLst>
          </p:cNvPr>
          <p:cNvSpPr>
            <a:spLocks noGrp="1"/>
          </p:cNvSpPr>
          <p:nvPr>
            <p:ph type="title"/>
          </p:nvPr>
        </p:nvSpPr>
        <p:spPr/>
        <p:txBody>
          <a:bodyPr/>
          <a:lstStyle/>
          <a:p>
            <a:r>
              <a:rPr lang="de-DE" dirty="0"/>
              <a:t>Schutzklassen elektrischer Betriebsmittel</a:t>
            </a:r>
          </a:p>
        </p:txBody>
      </p:sp>
      <p:sp>
        <p:nvSpPr>
          <p:cNvPr id="3" name="Foliennummernplatzhalter 2">
            <a:extLst>
              <a:ext uri="{FF2B5EF4-FFF2-40B4-BE49-F238E27FC236}">
                <a16:creationId xmlns:a16="http://schemas.microsoft.com/office/drawing/2014/main" id="{F17A46D5-A75A-53DB-2753-954ECC413B6B}"/>
              </a:ext>
            </a:extLst>
          </p:cNvPr>
          <p:cNvSpPr>
            <a:spLocks noGrp="1"/>
          </p:cNvSpPr>
          <p:nvPr>
            <p:ph type="sldNum" sz="quarter" idx="12"/>
          </p:nvPr>
        </p:nvSpPr>
        <p:spPr/>
        <p:txBody>
          <a:bodyPr>
            <a:normAutofit lnSpcReduction="10000"/>
          </a:bodyPr>
          <a:lstStyle/>
          <a:p>
            <a:fld id="{F0C94032-CD4C-4C25-B0C2-CEC720522D92}" type="slidenum">
              <a:rPr lang="en-US" smtClean="0"/>
              <a:pPr/>
              <a:t>37</a:t>
            </a:fld>
            <a:endParaRPr lang="en-US" dirty="0"/>
          </a:p>
        </p:txBody>
      </p:sp>
      <p:graphicFrame>
        <p:nvGraphicFramePr>
          <p:cNvPr id="6" name="Inhaltsplatzhalter 5">
            <a:extLst>
              <a:ext uri="{FF2B5EF4-FFF2-40B4-BE49-F238E27FC236}">
                <a16:creationId xmlns:a16="http://schemas.microsoft.com/office/drawing/2014/main" id="{121FE153-3B75-B63B-A3C4-D8C1D5F9BA0F}"/>
              </a:ext>
            </a:extLst>
          </p:cNvPr>
          <p:cNvGraphicFramePr>
            <a:graphicFrameLocks noGrp="1"/>
          </p:cNvGraphicFramePr>
          <p:nvPr>
            <p:ph sz="quarter" idx="14"/>
            <p:extLst>
              <p:ext uri="{D42A27DB-BD31-4B8C-83A1-F6EECF244321}">
                <p14:modId xmlns:p14="http://schemas.microsoft.com/office/powerpoint/2010/main" val="318699385"/>
              </p:ext>
            </p:extLst>
          </p:nvPr>
        </p:nvGraphicFramePr>
        <p:xfrm>
          <a:off x="900113" y="1763713"/>
          <a:ext cx="11966572" cy="4718241"/>
        </p:xfrm>
        <a:graphic>
          <a:graphicData uri="http://schemas.openxmlformats.org/drawingml/2006/table">
            <a:tbl>
              <a:tblPr firstRow="1" bandRow="1">
                <a:tableStyleId>{5C22544A-7EE6-4342-B048-85BDC9FD1C3A}</a:tableStyleId>
              </a:tblPr>
              <a:tblGrid>
                <a:gridCol w="2042059">
                  <a:extLst>
                    <a:ext uri="{9D8B030D-6E8A-4147-A177-3AD203B41FA5}">
                      <a16:colId xmlns:a16="http://schemas.microsoft.com/office/drawing/2014/main" val="1562710856"/>
                    </a:ext>
                  </a:extLst>
                </a:gridCol>
                <a:gridCol w="3941227">
                  <a:extLst>
                    <a:ext uri="{9D8B030D-6E8A-4147-A177-3AD203B41FA5}">
                      <a16:colId xmlns:a16="http://schemas.microsoft.com/office/drawing/2014/main" val="3671469003"/>
                    </a:ext>
                  </a:extLst>
                </a:gridCol>
                <a:gridCol w="2991643">
                  <a:extLst>
                    <a:ext uri="{9D8B030D-6E8A-4147-A177-3AD203B41FA5}">
                      <a16:colId xmlns:a16="http://schemas.microsoft.com/office/drawing/2014/main" val="808901701"/>
                    </a:ext>
                  </a:extLst>
                </a:gridCol>
                <a:gridCol w="2991643">
                  <a:extLst>
                    <a:ext uri="{9D8B030D-6E8A-4147-A177-3AD203B41FA5}">
                      <a16:colId xmlns:a16="http://schemas.microsoft.com/office/drawing/2014/main" val="1534583279"/>
                    </a:ext>
                  </a:extLst>
                </a:gridCol>
              </a:tblGrid>
              <a:tr h="810602">
                <a:tc>
                  <a:txBody>
                    <a:bodyPr/>
                    <a:lstStyle/>
                    <a:p>
                      <a:r>
                        <a:rPr lang="de-DE" sz="16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Schutzklasse der Betriebsmittel</a:t>
                      </a:r>
                      <a:endParaRPr lang="de-DE"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de-DE" sz="16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Kennzeichnung oder Hinweise am</a:t>
                      </a:r>
                      <a:br>
                        <a:rPr lang="de-DE" sz="16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lang="de-DE" sz="16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Betriebsmittel</a:t>
                      </a:r>
                      <a:endParaRPr lang="de-DE"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de-DE" sz="1600" b="1" kern="0">
                          <a:solidFill>
                            <a:schemeClr val="bg1"/>
                          </a:solidFill>
                          <a:effectLst/>
                          <a:latin typeface="Arial" panose="020B0604020202020204" pitchFamily="34" charset="0"/>
                          <a:ea typeface="Times New Roman" panose="02020603050405020304" pitchFamily="18" charset="0"/>
                          <a:cs typeface="Arial" panose="020B0604020202020204" pitchFamily="34" charset="0"/>
                        </a:rPr>
                        <a:t>Bedingung für die Verwendung der</a:t>
                      </a:r>
                      <a:br>
                        <a:rPr lang="de-DE" sz="1600" b="1" kern="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lang="de-DE" sz="1600" b="1" kern="0">
                          <a:solidFill>
                            <a:schemeClr val="bg1"/>
                          </a:solidFill>
                          <a:effectLst/>
                          <a:latin typeface="Arial" panose="020B0604020202020204" pitchFamily="34" charset="0"/>
                          <a:ea typeface="Times New Roman" panose="02020603050405020304" pitchFamily="18" charset="0"/>
                          <a:cs typeface="Arial" panose="020B0604020202020204" pitchFamily="34" charset="0"/>
                        </a:rPr>
                        <a:t>Betriebsmittel in der Anlage</a:t>
                      </a:r>
                      <a:endParaRPr lang="de-DE" sz="16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de-DE" sz="16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Symbol</a:t>
                      </a:r>
                      <a:endParaRPr lang="de-DE"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36215069"/>
                  </a:ext>
                </a:extLst>
              </a:tr>
              <a:tr h="1628702">
                <a:tc>
                  <a:txBody>
                    <a:bodyPr/>
                    <a:lstStyle/>
                    <a:p>
                      <a:r>
                        <a:rPr lang="de-DE" sz="16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Schutzklasse I</a:t>
                      </a:r>
                      <a:endParaRPr lang="de-DE" sz="1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de-DE" sz="16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Kennzeichnung der Schutzpotentialausgleichs-verbindungsklemme mit Bildzeichen IEC 60417-5019:2006-08 oder mit den Buchstaben PE oder mit der Zweifarbenkombination grün-gelb</a:t>
                      </a:r>
                      <a:endParaRPr lang="de-DE" sz="1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de-DE" sz="16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Verbindung dieser Klemme mit dem Schutzpotentialausgleich der Anlage</a:t>
                      </a:r>
                      <a:endParaRPr lang="de-DE"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84089719"/>
                  </a:ext>
                </a:extLst>
              </a:tr>
              <a:tr h="1211595">
                <a:tc>
                  <a:txBody>
                    <a:bodyPr/>
                    <a:lstStyle/>
                    <a:p>
                      <a:r>
                        <a:rPr lang="de-DE" sz="16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Schutzklasse II</a:t>
                      </a:r>
                      <a:endParaRPr lang="de-DE"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de-DE" sz="16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Kennzeichnung mit Bildzeichen IEC 60417-5172:2003-02 (Doppelquadrat)</a:t>
                      </a:r>
                    </a:p>
                    <a:p>
                      <a:endParaRPr lang="de-DE" sz="1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de-DE" sz="16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Kein Zusammenhang mit Schutzmaßnahmen in der Anlage</a:t>
                      </a:r>
                      <a:endParaRPr lang="de-DE" sz="1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81620676"/>
                  </a:ext>
                </a:extLst>
              </a:tr>
              <a:tr h="1067342">
                <a:tc>
                  <a:txBody>
                    <a:bodyPr/>
                    <a:lstStyle/>
                    <a:p>
                      <a:r>
                        <a:rPr lang="de-DE" sz="16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Schutzklasse III</a:t>
                      </a:r>
                      <a:endParaRPr lang="de-DE"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de-DE" sz="16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Kennzeichnung mit Bildzeichen IEC 60417-5180:2003-02 (Römische III in der Raute)</a:t>
                      </a:r>
                    </a:p>
                    <a:p>
                      <a:endParaRPr lang="de-DE" sz="1600" kern="0"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de-DE" sz="16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Anschluss nur an SELV- oder PELV-Systeme</a:t>
                      </a:r>
                      <a:endParaRPr lang="de-DE" sz="1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de-D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6462648"/>
                  </a:ext>
                </a:extLst>
              </a:tr>
            </a:tbl>
          </a:graphicData>
        </a:graphic>
      </p:graphicFrame>
      <p:sp>
        <p:nvSpPr>
          <p:cNvPr id="7" name="Rectangle 5">
            <a:extLst>
              <a:ext uri="{FF2B5EF4-FFF2-40B4-BE49-F238E27FC236}">
                <a16:creationId xmlns:a16="http://schemas.microsoft.com/office/drawing/2014/main" id="{E450CE36-D457-54FE-793B-2D21E5337208}"/>
              </a:ext>
            </a:extLst>
          </p:cNvPr>
          <p:cNvSpPr>
            <a:spLocks noChangeArrowheads="1"/>
          </p:cNvSpPr>
          <p:nvPr/>
        </p:nvSpPr>
        <p:spPr bwMode="auto">
          <a:xfrm>
            <a:off x="9972676" y="2711721"/>
            <a:ext cx="1847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9220" name="Grafik 2092435814" descr="Ein Bild, das Symbol, Kreis, Schrift, Logo enthält.&#10;&#10;Automatisch generierte Beschreibung">
            <a:extLst>
              <a:ext uri="{FF2B5EF4-FFF2-40B4-BE49-F238E27FC236}">
                <a16:creationId xmlns:a16="http://schemas.microsoft.com/office/drawing/2014/main" id="{B1688AC2-3382-9897-AC4C-A513511CD644}"/>
              </a:ext>
            </a:extLst>
          </p:cNvPr>
          <p:cNvPicPr>
            <a:picLocks noChangeAspect="1" noChangeArrowheads="1"/>
          </p:cNvPicPr>
          <p:nvPr/>
        </p:nvPicPr>
        <p:blipFill>
          <a:blip r:embed="rId2" r:link="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39263" y="2853660"/>
            <a:ext cx="1016000" cy="990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E9F53D0-9470-638B-98AB-F33E115C8C91}"/>
              </a:ext>
            </a:extLst>
          </p:cNvPr>
          <p:cNvSpPr>
            <a:spLocks noChangeArrowheads="1"/>
          </p:cNvSpPr>
          <p:nvPr/>
        </p:nvSpPr>
        <p:spPr bwMode="auto">
          <a:xfrm>
            <a:off x="9972676" y="4033745"/>
            <a:ext cx="1847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9222" name="Grafik 571011830" descr="Ein Bild, das Bilderrahmen, Rechteck, Rahmen enthält.&#10;&#10;Automatisch generierte Beschreibung">
            <a:extLst>
              <a:ext uri="{FF2B5EF4-FFF2-40B4-BE49-F238E27FC236}">
                <a16:creationId xmlns:a16="http://schemas.microsoft.com/office/drawing/2014/main" id="{CC0AFD6F-F260-F57B-EFD1-5B2A8BB3C1B8}"/>
              </a:ext>
            </a:extLst>
          </p:cNvPr>
          <p:cNvPicPr>
            <a:picLocks noChangeAspect="1" noChangeArrowheads="1"/>
          </p:cNvPicPr>
          <p:nvPr/>
        </p:nvPicPr>
        <p:blipFill>
          <a:blip r:embed="rId4" r:link="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39263" y="4295382"/>
            <a:ext cx="1016000" cy="10287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a:extLst>
              <a:ext uri="{FF2B5EF4-FFF2-40B4-BE49-F238E27FC236}">
                <a16:creationId xmlns:a16="http://schemas.microsoft.com/office/drawing/2014/main" id="{9AA8D666-5BAB-B3D1-B26D-FE74206E4273}"/>
              </a:ext>
            </a:extLst>
          </p:cNvPr>
          <p:cNvSpPr>
            <a:spLocks noChangeArrowheads="1"/>
          </p:cNvSpPr>
          <p:nvPr/>
        </p:nvSpPr>
        <p:spPr bwMode="auto">
          <a:xfrm>
            <a:off x="1374776" y="-207749"/>
            <a:ext cx="1847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9224" name="Grafik 123899386" descr="Ein Bild, das Reihe, weiß, Symbol, Text enthält.&#10;&#10;Automatisch generierte Beschreibung">
            <a:extLst>
              <a:ext uri="{FF2B5EF4-FFF2-40B4-BE49-F238E27FC236}">
                <a16:creationId xmlns:a16="http://schemas.microsoft.com/office/drawing/2014/main" id="{943D24E7-C820-DC07-CA37-43064CF0300B}"/>
              </a:ext>
            </a:extLst>
          </p:cNvPr>
          <p:cNvPicPr>
            <a:picLocks noChangeAspect="1" noChangeArrowheads="1"/>
          </p:cNvPicPr>
          <p:nvPr/>
        </p:nvPicPr>
        <p:blipFill>
          <a:blip r:embed="rId6" r:link="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39263" y="5478654"/>
            <a:ext cx="1016000" cy="100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110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EBE660-4FBF-3140-46EC-953694022657}"/>
              </a:ext>
            </a:extLst>
          </p:cNvPr>
          <p:cNvSpPr>
            <a:spLocks noGrp="1"/>
          </p:cNvSpPr>
          <p:nvPr>
            <p:ph type="title"/>
          </p:nvPr>
        </p:nvSpPr>
        <p:spPr/>
        <p:txBody>
          <a:bodyPr/>
          <a:lstStyle/>
          <a:p>
            <a:r>
              <a:rPr lang="de-DE" dirty="0"/>
              <a:t>Betriebsmittel der Schutzklasse I</a:t>
            </a:r>
          </a:p>
        </p:txBody>
      </p:sp>
      <p:sp>
        <p:nvSpPr>
          <p:cNvPr id="3" name="Foliennummernplatzhalter 2">
            <a:extLst>
              <a:ext uri="{FF2B5EF4-FFF2-40B4-BE49-F238E27FC236}">
                <a16:creationId xmlns:a16="http://schemas.microsoft.com/office/drawing/2014/main" id="{43051C85-A490-3360-C9F6-C90F04EB5A03}"/>
              </a:ext>
            </a:extLst>
          </p:cNvPr>
          <p:cNvSpPr>
            <a:spLocks noGrp="1"/>
          </p:cNvSpPr>
          <p:nvPr>
            <p:ph type="sldNum" sz="quarter" idx="12"/>
          </p:nvPr>
        </p:nvSpPr>
        <p:spPr/>
        <p:txBody>
          <a:bodyPr>
            <a:normAutofit lnSpcReduction="10000"/>
          </a:bodyPr>
          <a:lstStyle/>
          <a:p>
            <a:fld id="{F0C94032-CD4C-4C25-B0C2-CEC720522D92}" type="slidenum">
              <a:rPr lang="en-US" smtClean="0"/>
              <a:pPr/>
              <a:t>38</a:t>
            </a:fld>
            <a:endParaRPr lang="en-US" dirty="0"/>
          </a:p>
        </p:txBody>
      </p:sp>
      <p:sp>
        <p:nvSpPr>
          <p:cNvPr id="6" name="Inhaltsplatzhalter 5">
            <a:extLst>
              <a:ext uri="{FF2B5EF4-FFF2-40B4-BE49-F238E27FC236}">
                <a16:creationId xmlns:a16="http://schemas.microsoft.com/office/drawing/2014/main" id="{96DE9C91-7810-FFF6-1383-78E79ED00154}"/>
              </a:ext>
            </a:extLst>
          </p:cNvPr>
          <p:cNvSpPr>
            <a:spLocks noGrp="1"/>
          </p:cNvSpPr>
          <p:nvPr>
            <p:ph sz="quarter" idx="14"/>
          </p:nvPr>
        </p:nvSpPr>
        <p:spPr/>
        <p:txBody>
          <a:bodyPr>
            <a:normAutofit lnSpcReduction="10000"/>
          </a:bodyPr>
          <a:lstStyle/>
          <a:p>
            <a:r>
              <a:rPr lang="de-DE" dirty="0"/>
              <a:t>Allgemeines</a:t>
            </a:r>
          </a:p>
          <a:p>
            <a:pPr lvl="1"/>
            <a:r>
              <a:rPr lang="de-DE" dirty="0"/>
              <a:t>Betriebsmittel mit mindestens einer Vorkehrung für den Basisschutz und einer Verbindung mit dem Schutzleiter als Vorkehrung für den Fehlerschutz.</a:t>
            </a:r>
          </a:p>
          <a:p>
            <a:r>
              <a:rPr lang="de-DE" dirty="0"/>
              <a:t>Isolierung</a:t>
            </a:r>
          </a:p>
          <a:p>
            <a:pPr lvl="1"/>
            <a:r>
              <a:rPr lang="de-DE" dirty="0"/>
              <a:t>Alle leitfähigen Teile, die von gefährlichen aktiven Teilen nicht mindestens durch Basisisolierung getrennt sind, müssen wie gefährliche aktive Teile behandelt werden. Dies gilt auch für leitfähige Teile, die durch Basisisolierung von aktiven Teilen getrennt sind, aber über Komponenten, die nicht für die gleiche Beanspruchung wie die Basisisolierung konstruiert sind, mit aktiven Teilen verbunden sind.</a:t>
            </a:r>
          </a:p>
          <a:p>
            <a:r>
              <a:rPr lang="de-DE" dirty="0"/>
              <a:t>Verbindung zum Schutzleiter</a:t>
            </a:r>
          </a:p>
          <a:p>
            <a:pPr lvl="1"/>
            <a:r>
              <a:rPr lang="de-DE" dirty="0"/>
              <a:t>Körper (elektrischer Betriebsmittel) müssen mit der Schutzleiterverbindungsklemme verbunden sein.</a:t>
            </a:r>
          </a:p>
          <a:p>
            <a:r>
              <a:rPr lang="de-DE" dirty="0"/>
              <a:t>Zugängliche Oberflächen von Isolierstoffen</a:t>
            </a:r>
          </a:p>
          <a:p>
            <a:pPr lvl="1"/>
            <a:r>
              <a:rPr lang="de-DE" dirty="0"/>
              <a:t>Falls das Betriebsmittel nicht komplett mit leitfähigen Teilen bedeckt ist, müssen berührbare Teile von Isoliermaterialien von gefährlichen aktiven Teilen getrennt sein durch. </a:t>
            </a:r>
          </a:p>
          <a:p>
            <a:endParaRPr lang="de-DE" dirty="0"/>
          </a:p>
        </p:txBody>
      </p:sp>
    </p:spTree>
    <p:extLst>
      <p:ext uri="{BB962C8B-B14F-4D97-AF65-F5344CB8AC3E}">
        <p14:creationId xmlns:p14="http://schemas.microsoft.com/office/powerpoint/2010/main" val="3577169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EBE660-4FBF-3140-46EC-953694022657}"/>
              </a:ext>
            </a:extLst>
          </p:cNvPr>
          <p:cNvSpPr>
            <a:spLocks noGrp="1"/>
          </p:cNvSpPr>
          <p:nvPr>
            <p:ph type="title"/>
          </p:nvPr>
        </p:nvSpPr>
        <p:spPr/>
        <p:txBody>
          <a:bodyPr/>
          <a:lstStyle/>
          <a:p>
            <a:r>
              <a:rPr lang="de-DE" dirty="0"/>
              <a:t>Betriebsmittel der Schutzklasse II</a:t>
            </a:r>
          </a:p>
        </p:txBody>
      </p:sp>
      <p:sp>
        <p:nvSpPr>
          <p:cNvPr id="3" name="Foliennummernplatzhalter 2">
            <a:extLst>
              <a:ext uri="{FF2B5EF4-FFF2-40B4-BE49-F238E27FC236}">
                <a16:creationId xmlns:a16="http://schemas.microsoft.com/office/drawing/2014/main" id="{43051C85-A490-3360-C9F6-C90F04EB5A03}"/>
              </a:ext>
            </a:extLst>
          </p:cNvPr>
          <p:cNvSpPr>
            <a:spLocks noGrp="1"/>
          </p:cNvSpPr>
          <p:nvPr>
            <p:ph type="sldNum" sz="quarter" idx="12"/>
          </p:nvPr>
        </p:nvSpPr>
        <p:spPr/>
        <p:txBody>
          <a:bodyPr>
            <a:normAutofit lnSpcReduction="10000"/>
          </a:bodyPr>
          <a:lstStyle/>
          <a:p>
            <a:fld id="{F0C94032-CD4C-4C25-B0C2-CEC720522D92}" type="slidenum">
              <a:rPr lang="en-US" smtClean="0"/>
              <a:pPr/>
              <a:t>39</a:t>
            </a:fld>
            <a:endParaRPr lang="en-US" dirty="0"/>
          </a:p>
        </p:txBody>
      </p:sp>
      <p:sp>
        <p:nvSpPr>
          <p:cNvPr id="6" name="Inhaltsplatzhalter 5">
            <a:extLst>
              <a:ext uri="{FF2B5EF4-FFF2-40B4-BE49-F238E27FC236}">
                <a16:creationId xmlns:a16="http://schemas.microsoft.com/office/drawing/2014/main" id="{96DE9C91-7810-FFF6-1383-78E79ED00154}"/>
              </a:ext>
            </a:extLst>
          </p:cNvPr>
          <p:cNvSpPr>
            <a:spLocks noGrp="1"/>
          </p:cNvSpPr>
          <p:nvPr>
            <p:ph sz="quarter" idx="14"/>
          </p:nvPr>
        </p:nvSpPr>
        <p:spPr/>
        <p:txBody>
          <a:bodyPr>
            <a:normAutofit lnSpcReduction="10000"/>
          </a:bodyPr>
          <a:lstStyle/>
          <a:p>
            <a:r>
              <a:rPr lang="de-DE" dirty="0"/>
              <a:t>Allgemeines</a:t>
            </a:r>
          </a:p>
          <a:p>
            <a:pPr lvl="1"/>
            <a:r>
              <a:rPr lang="de-DE" dirty="0"/>
              <a:t>Betriebsmittel der Schutzklasse II erfordern </a:t>
            </a:r>
          </a:p>
          <a:p>
            <a:pPr lvl="2"/>
            <a:r>
              <a:rPr lang="de-DE" dirty="0"/>
              <a:t>Basisisolierung als Vorkehrung für den Basisschutz und</a:t>
            </a:r>
          </a:p>
          <a:p>
            <a:pPr lvl="2"/>
            <a:r>
              <a:rPr lang="de-DE" dirty="0"/>
              <a:t>zusätzliche Isolierung als Vorkehrung für den Fehlerschutz,</a:t>
            </a:r>
          </a:p>
          <a:p>
            <a:pPr marL="730139" lvl="2" indent="0">
              <a:buNone/>
            </a:pPr>
            <a:r>
              <a:rPr lang="de-DE" dirty="0"/>
              <a:t>oder es wird</a:t>
            </a:r>
          </a:p>
          <a:p>
            <a:pPr lvl="2"/>
            <a:r>
              <a:rPr lang="de-DE" dirty="0"/>
              <a:t>Basis- und Fehlerschutz durch verstärkte Isolierung realisiert.</a:t>
            </a:r>
          </a:p>
          <a:p>
            <a:r>
              <a:rPr lang="de-DE" dirty="0"/>
              <a:t>Isolierung</a:t>
            </a:r>
          </a:p>
          <a:p>
            <a:pPr lvl="1"/>
            <a:r>
              <a:rPr lang="de-DE" dirty="0"/>
              <a:t>Die zugänglichen leitfähigen Teile und die zugänglichen Oberflächen von Teilen aus Isolierstoff müssen</a:t>
            </a:r>
          </a:p>
          <a:p>
            <a:pPr lvl="2"/>
            <a:r>
              <a:rPr lang="de-DE" dirty="0"/>
              <a:t>entweder von gefährlichen aktiven Teilen durch doppelte oder verstärkte Isolierung getrennt sein oder</a:t>
            </a:r>
          </a:p>
          <a:p>
            <a:pPr lvl="2"/>
            <a:r>
              <a:rPr lang="de-DE" dirty="0"/>
              <a:t>mit konstruktiven Maßnahmen, die vergleichbaren Schutz bieten, z. B. einer </a:t>
            </a:r>
            <a:r>
              <a:rPr lang="de-DE" dirty="0" err="1"/>
              <a:t>Schutzimpedanzeinrichtung</a:t>
            </a:r>
            <a:r>
              <a:rPr lang="de-DE" dirty="0"/>
              <a:t>, ausgeführt sein.</a:t>
            </a:r>
          </a:p>
          <a:p>
            <a:r>
              <a:rPr lang="de-DE" dirty="0"/>
              <a:t>Schutzverbindung</a:t>
            </a:r>
          </a:p>
          <a:p>
            <a:pPr lvl="1"/>
            <a:r>
              <a:rPr lang="de-DE" dirty="0"/>
              <a:t>Ein Betriebsmittel der Schutzklasse II darf keine Vorkehrung zum Anschluss an einen Schutzleiter haben.</a:t>
            </a:r>
          </a:p>
          <a:p>
            <a:endParaRPr lang="de-DE" dirty="0"/>
          </a:p>
        </p:txBody>
      </p:sp>
    </p:spTree>
    <p:extLst>
      <p:ext uri="{BB962C8B-B14F-4D97-AF65-F5344CB8AC3E}">
        <p14:creationId xmlns:p14="http://schemas.microsoft.com/office/powerpoint/2010/main" val="53218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63AEC6-21D1-F595-5F79-75CDAA420514}"/>
              </a:ext>
            </a:extLst>
          </p:cNvPr>
          <p:cNvSpPr>
            <a:spLocks noGrp="1"/>
          </p:cNvSpPr>
          <p:nvPr>
            <p:ph type="title"/>
          </p:nvPr>
        </p:nvSpPr>
        <p:spPr/>
        <p:txBody>
          <a:bodyPr/>
          <a:lstStyle/>
          <a:p>
            <a:r>
              <a:rPr lang="de-DE" dirty="0">
                <a:solidFill>
                  <a:schemeClr val="tx1"/>
                </a:solidFill>
              </a:rPr>
              <a:t>Grundlagen VDE 0100-410</a:t>
            </a:r>
            <a:endParaRPr lang="de-DE" dirty="0"/>
          </a:p>
        </p:txBody>
      </p:sp>
      <p:sp>
        <p:nvSpPr>
          <p:cNvPr id="3" name="Foliennummernplatzhalter 2">
            <a:extLst>
              <a:ext uri="{FF2B5EF4-FFF2-40B4-BE49-F238E27FC236}">
                <a16:creationId xmlns:a16="http://schemas.microsoft.com/office/drawing/2014/main" id="{01EF03ED-08BE-F4B1-4087-2D6315EEEF95}"/>
              </a:ext>
            </a:extLst>
          </p:cNvPr>
          <p:cNvSpPr>
            <a:spLocks noGrp="1"/>
          </p:cNvSpPr>
          <p:nvPr>
            <p:ph type="sldNum" sz="quarter" idx="12"/>
          </p:nvPr>
        </p:nvSpPr>
        <p:spPr/>
        <p:txBody>
          <a:bodyPr>
            <a:normAutofit lnSpcReduction="10000"/>
          </a:bodyPr>
          <a:lstStyle/>
          <a:p>
            <a:fld id="{F0C94032-CD4C-4C25-B0C2-CEC720522D92}" type="slidenum">
              <a:rPr lang="en-US" smtClean="0"/>
              <a:pPr/>
              <a:t>4</a:t>
            </a:fld>
            <a:endParaRPr lang="en-US" dirty="0"/>
          </a:p>
        </p:txBody>
      </p:sp>
      <p:sp>
        <p:nvSpPr>
          <p:cNvPr id="4" name="Inhaltsplatzhalter 3">
            <a:extLst>
              <a:ext uri="{FF2B5EF4-FFF2-40B4-BE49-F238E27FC236}">
                <a16:creationId xmlns:a16="http://schemas.microsoft.com/office/drawing/2014/main" id="{1C4C77FB-2D8E-73CC-032C-16B5B39C2317}"/>
              </a:ext>
            </a:extLst>
          </p:cNvPr>
          <p:cNvSpPr>
            <a:spLocks noGrp="1"/>
          </p:cNvSpPr>
          <p:nvPr>
            <p:ph sz="quarter" idx="14"/>
          </p:nvPr>
        </p:nvSpPr>
        <p:spPr/>
        <p:txBody>
          <a:bodyPr>
            <a:normAutofit fontScale="92500" lnSpcReduction="10000"/>
          </a:bodyPr>
          <a:lstStyle/>
          <a:p>
            <a:r>
              <a:rPr lang="de-DE" dirty="0"/>
              <a:t>Grundlagen</a:t>
            </a:r>
          </a:p>
          <a:p>
            <a:pPr lvl="1"/>
            <a:r>
              <a:rPr lang="de-DE" dirty="0"/>
              <a:t>Die Grundregel des Schutzes gegen elektrischen Schlag nach DIN EN 61140 (VDE 0140-1) ist, dass gefährliche aktive Teile nicht berührbar sein dürfen und berührbare leitfähige Teile weder unter normalen Bedingungen noch unter Einzelfehlerbedingungen zu gefährlichen aktiven Teilen werden dürfen.</a:t>
            </a:r>
          </a:p>
          <a:p>
            <a:pPr lvl="1"/>
            <a:r>
              <a:rPr lang="de-DE" dirty="0"/>
              <a:t>Als Grundsatz gilt das Vorhandensein einer 2-Fehler-Sicherheit. Das heißt, dass erst beim Eintritt eines zweiten Fehlers ein gefährlicher Zustand vorliegen darf.  </a:t>
            </a:r>
          </a:p>
          <a:p>
            <a:r>
              <a:rPr lang="de-DE" dirty="0"/>
              <a:t>Es wird grundsätzlich nach einem Basis- als auch nach einem Fehlerschutz verlangt.</a:t>
            </a:r>
          </a:p>
          <a:p>
            <a:endParaRPr lang="de-DE" dirty="0"/>
          </a:p>
          <a:p>
            <a:r>
              <a:rPr lang="de-DE" dirty="0"/>
              <a:t>Eine Schutzmaßnahme muss bestehen aus:</a:t>
            </a:r>
          </a:p>
          <a:p>
            <a:pPr lvl="1"/>
            <a:r>
              <a:rPr lang="de-DE" dirty="0"/>
              <a:t>einer geeigneten Kombination von zwei unabhängigen Schutzvorkehrungen, nämlich einer Basisschutzvorkehrung und einer Fehlerschutzvorkehrung oder</a:t>
            </a:r>
          </a:p>
          <a:p>
            <a:pPr lvl="1"/>
            <a:r>
              <a:rPr lang="de-DE" dirty="0"/>
              <a:t>einer verstärkten Schutzvorkehrung, die den Basisschutz (Schutz gegen direktes Berühren) und den Fehlerschutz (Schutz bei indirektem Berühren) bewirkt.</a:t>
            </a:r>
          </a:p>
          <a:p>
            <a:pPr lvl="1"/>
            <a:r>
              <a:rPr lang="de-DE" dirty="0"/>
              <a:t>In jedem Teil einer Anlage muss eine und dürfen mehrere Schutzmaßnahmen angewendet werden […]</a:t>
            </a:r>
          </a:p>
          <a:p>
            <a:endParaRPr lang="de-DE" dirty="0"/>
          </a:p>
        </p:txBody>
      </p:sp>
    </p:spTree>
    <p:extLst>
      <p:ext uri="{BB962C8B-B14F-4D97-AF65-F5344CB8AC3E}">
        <p14:creationId xmlns:p14="http://schemas.microsoft.com/office/powerpoint/2010/main" val="2934264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EBE660-4FBF-3140-46EC-953694022657}"/>
              </a:ext>
            </a:extLst>
          </p:cNvPr>
          <p:cNvSpPr>
            <a:spLocks noGrp="1"/>
          </p:cNvSpPr>
          <p:nvPr>
            <p:ph type="title"/>
          </p:nvPr>
        </p:nvSpPr>
        <p:spPr/>
        <p:txBody>
          <a:bodyPr/>
          <a:lstStyle/>
          <a:p>
            <a:r>
              <a:rPr lang="de-DE" dirty="0"/>
              <a:t>Betriebsmittel der Schutzklasse III</a:t>
            </a:r>
          </a:p>
        </p:txBody>
      </p:sp>
      <p:sp>
        <p:nvSpPr>
          <p:cNvPr id="3" name="Foliennummernplatzhalter 2">
            <a:extLst>
              <a:ext uri="{FF2B5EF4-FFF2-40B4-BE49-F238E27FC236}">
                <a16:creationId xmlns:a16="http://schemas.microsoft.com/office/drawing/2014/main" id="{43051C85-A490-3360-C9F6-C90F04EB5A03}"/>
              </a:ext>
            </a:extLst>
          </p:cNvPr>
          <p:cNvSpPr>
            <a:spLocks noGrp="1"/>
          </p:cNvSpPr>
          <p:nvPr>
            <p:ph type="sldNum" sz="quarter" idx="12"/>
          </p:nvPr>
        </p:nvSpPr>
        <p:spPr/>
        <p:txBody>
          <a:bodyPr>
            <a:normAutofit lnSpcReduction="10000"/>
          </a:bodyPr>
          <a:lstStyle/>
          <a:p>
            <a:fld id="{F0C94032-CD4C-4C25-B0C2-CEC720522D92}" type="slidenum">
              <a:rPr lang="en-US" smtClean="0"/>
              <a:pPr/>
              <a:t>40</a:t>
            </a:fld>
            <a:endParaRPr lang="en-US" dirty="0"/>
          </a:p>
        </p:txBody>
      </p:sp>
      <p:sp>
        <p:nvSpPr>
          <p:cNvPr id="6" name="Inhaltsplatzhalter 5">
            <a:extLst>
              <a:ext uri="{FF2B5EF4-FFF2-40B4-BE49-F238E27FC236}">
                <a16:creationId xmlns:a16="http://schemas.microsoft.com/office/drawing/2014/main" id="{96DE9C91-7810-FFF6-1383-78E79ED00154}"/>
              </a:ext>
            </a:extLst>
          </p:cNvPr>
          <p:cNvSpPr>
            <a:spLocks noGrp="1"/>
          </p:cNvSpPr>
          <p:nvPr>
            <p:ph sz="quarter" idx="14"/>
          </p:nvPr>
        </p:nvSpPr>
        <p:spPr/>
        <p:txBody>
          <a:bodyPr>
            <a:normAutofit/>
          </a:bodyPr>
          <a:lstStyle/>
          <a:p>
            <a:r>
              <a:rPr lang="de-DE" dirty="0"/>
              <a:t>Allgemeines</a:t>
            </a:r>
          </a:p>
          <a:p>
            <a:pPr lvl="1"/>
            <a:r>
              <a:rPr lang="de-DE" dirty="0"/>
              <a:t>Betriebsmittel mit Begrenzung der Spannung auf Werte von ELV als Vorkehrung für den Basisschutz und ohne Vorkehrung für den Fehlerschutz.</a:t>
            </a:r>
          </a:p>
          <a:p>
            <a:r>
              <a:rPr lang="de-DE" dirty="0"/>
              <a:t>Spannungen</a:t>
            </a:r>
          </a:p>
          <a:p>
            <a:pPr lvl="1"/>
            <a:r>
              <a:rPr lang="de-DE" dirty="0"/>
              <a:t>Das Betriebsmittel muss für den Anschluss an eine Nennspannung nicht größer als 50 V bei Wechselspannung oder nicht größer als 120 V bei Gleichspannung (oberwellenfrei) ausgeführt sein.</a:t>
            </a:r>
          </a:p>
          <a:p>
            <a:r>
              <a:rPr lang="de-DE" dirty="0"/>
              <a:t>Schutzverbindung</a:t>
            </a:r>
          </a:p>
          <a:p>
            <a:pPr lvl="1"/>
            <a:r>
              <a:rPr lang="de-DE" dirty="0"/>
              <a:t>Betriebsmittel der Schutzklasse III dürfen keine Einrichtungen für die Verbindung mit einem Schutzleiter haben. Die Betriebsmittel dürfen jedoch mit Einrichtungen für die Verbindung mit Erde aus funktionellen Gründen (im Unterschied zum Schutz) versehen sein.</a:t>
            </a:r>
          </a:p>
          <a:p>
            <a:endParaRPr lang="de-DE" dirty="0"/>
          </a:p>
        </p:txBody>
      </p:sp>
    </p:spTree>
    <p:extLst>
      <p:ext uri="{BB962C8B-B14F-4D97-AF65-F5344CB8AC3E}">
        <p14:creationId xmlns:p14="http://schemas.microsoft.com/office/powerpoint/2010/main" val="2980570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DDC9346-4392-55ED-24C7-7F592AED0097}"/>
              </a:ext>
            </a:extLst>
          </p:cNvPr>
          <p:cNvSpPr>
            <a:spLocks noGrp="1"/>
          </p:cNvSpPr>
          <p:nvPr>
            <p:ph type="body" idx="1"/>
          </p:nvPr>
        </p:nvSpPr>
        <p:spPr/>
        <p:txBody>
          <a:bodyPr/>
          <a:lstStyle/>
          <a:p>
            <a:r>
              <a:rPr lang="de-DE" dirty="0"/>
              <a:t>VDE 0470-1</a:t>
            </a:r>
          </a:p>
        </p:txBody>
      </p:sp>
      <p:sp>
        <p:nvSpPr>
          <p:cNvPr id="3" name="Titel 2">
            <a:extLst>
              <a:ext uri="{FF2B5EF4-FFF2-40B4-BE49-F238E27FC236}">
                <a16:creationId xmlns:a16="http://schemas.microsoft.com/office/drawing/2014/main" id="{EA97672E-D78C-D485-E035-FB45687C281C}"/>
              </a:ext>
            </a:extLst>
          </p:cNvPr>
          <p:cNvSpPr>
            <a:spLocks noGrp="1"/>
          </p:cNvSpPr>
          <p:nvPr>
            <p:ph type="title"/>
          </p:nvPr>
        </p:nvSpPr>
        <p:spPr/>
        <p:txBody>
          <a:bodyPr/>
          <a:lstStyle/>
          <a:p>
            <a:r>
              <a:rPr lang="de-DE" dirty="0"/>
              <a:t>Schutzarten</a:t>
            </a:r>
          </a:p>
        </p:txBody>
      </p:sp>
      <p:sp>
        <p:nvSpPr>
          <p:cNvPr id="4" name="Foliennummernplatzhalter 3">
            <a:extLst>
              <a:ext uri="{FF2B5EF4-FFF2-40B4-BE49-F238E27FC236}">
                <a16:creationId xmlns:a16="http://schemas.microsoft.com/office/drawing/2014/main" id="{C8C1DA85-A8F0-D93A-C1CC-CA7F700E54DF}"/>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41</a:t>
            </a:fld>
            <a:endParaRPr lang="en-US" dirty="0"/>
          </a:p>
        </p:txBody>
      </p:sp>
    </p:spTree>
    <p:extLst>
      <p:ext uri="{BB962C8B-B14F-4D97-AF65-F5344CB8AC3E}">
        <p14:creationId xmlns:p14="http://schemas.microsoft.com/office/powerpoint/2010/main" val="2384308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5DA67D2A-5E01-35CE-66B5-2E655B9E7201}"/>
              </a:ext>
            </a:extLst>
          </p:cNvPr>
          <p:cNvSpPr>
            <a:spLocks noGrp="1"/>
          </p:cNvSpPr>
          <p:nvPr>
            <p:ph type="sldNum" sz="quarter" idx="12"/>
          </p:nvPr>
        </p:nvSpPr>
        <p:spPr/>
        <p:txBody>
          <a:bodyPr>
            <a:normAutofit lnSpcReduction="10000"/>
          </a:bodyPr>
          <a:lstStyle/>
          <a:p>
            <a:fld id="{65F0BAE9-1A88-4C6E-BBF4-0C1105ECBC08}" type="slidenum">
              <a:rPr lang="de-DE" smtClean="0"/>
              <a:t>42</a:t>
            </a:fld>
            <a:endParaRPr lang="de-DE"/>
          </a:p>
        </p:txBody>
      </p:sp>
      <p:sp>
        <p:nvSpPr>
          <p:cNvPr id="13" name="Inhaltsplatzhalter 12">
            <a:extLst>
              <a:ext uri="{FF2B5EF4-FFF2-40B4-BE49-F238E27FC236}">
                <a16:creationId xmlns:a16="http://schemas.microsoft.com/office/drawing/2014/main" id="{3FE2285B-0171-4238-4BE5-3E1781C2349D}"/>
              </a:ext>
            </a:extLst>
          </p:cNvPr>
          <p:cNvSpPr>
            <a:spLocks noGrp="1"/>
          </p:cNvSpPr>
          <p:nvPr>
            <p:ph sz="quarter" idx="1"/>
          </p:nvPr>
        </p:nvSpPr>
        <p:spPr/>
        <p:txBody>
          <a:bodyPr>
            <a:normAutofit lnSpcReduction="10000"/>
          </a:bodyPr>
          <a:lstStyle/>
          <a:p>
            <a:r>
              <a:rPr lang="de-DE" dirty="0"/>
              <a:t>Die Schutzart durch ein Gehäuse wird durch den IP-Code in folgender Weise angezeigt:</a:t>
            </a:r>
          </a:p>
          <a:p>
            <a:pPr lvl="1"/>
            <a:r>
              <a:rPr lang="de-DE" dirty="0"/>
              <a:t>Die erste Kennziffer gibt an, dass das Gehäuse Personen Schutz gegen den Zugang zu gefährlichen Teilen gewährt, indem das Eindringen eines Teils des menschlichen Körpers oder eines Gegenstandes, der von einer Person gehalten wird, verhindert oder begrenzt wird und gleichzeitig das Gehäuse dem Betriebsmittel Schutz gegen das Eindringen von festen Fremdkörpern gewährt.</a:t>
            </a:r>
          </a:p>
          <a:p>
            <a:pPr lvl="1"/>
            <a:r>
              <a:rPr lang="de-DE" dirty="0"/>
              <a:t>Die zweite Kennziffer gibt die Schutzart durch Gehäuse im Hinblick auf schädliche Einflüsse auf das Betriebsmittel infolge Eindringens von Wasser an. </a:t>
            </a:r>
          </a:p>
        </p:txBody>
      </p:sp>
      <p:pic>
        <p:nvPicPr>
          <p:cNvPr id="14" name="Inhaltsplatzhalter 10" descr="Ein Bild, das Text, Diagramm, Reihe, Rechteck enthält.&#10;&#10;Automatisch generierte Beschreibung">
            <a:extLst>
              <a:ext uri="{FF2B5EF4-FFF2-40B4-BE49-F238E27FC236}">
                <a16:creationId xmlns:a16="http://schemas.microsoft.com/office/drawing/2014/main" id="{783A5244-511A-DB5E-20D9-797B96F8E40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42125" y="1946808"/>
            <a:ext cx="6024563" cy="4591572"/>
          </a:xfrm>
        </p:spPr>
      </p:pic>
      <p:sp>
        <p:nvSpPr>
          <p:cNvPr id="2" name="Titel 1">
            <a:extLst>
              <a:ext uri="{FF2B5EF4-FFF2-40B4-BE49-F238E27FC236}">
                <a16:creationId xmlns:a16="http://schemas.microsoft.com/office/drawing/2014/main" id="{B7DE0439-89F9-A658-B059-B516289C1DA7}"/>
              </a:ext>
            </a:extLst>
          </p:cNvPr>
          <p:cNvSpPr>
            <a:spLocks noGrp="1"/>
          </p:cNvSpPr>
          <p:nvPr>
            <p:ph type="title"/>
          </p:nvPr>
        </p:nvSpPr>
        <p:spPr/>
        <p:txBody>
          <a:bodyPr/>
          <a:lstStyle/>
          <a:p>
            <a:r>
              <a:rPr lang="de-DE" dirty="0"/>
              <a:t>IP-Schutzarten</a:t>
            </a:r>
          </a:p>
        </p:txBody>
      </p:sp>
      <p:sp>
        <p:nvSpPr>
          <p:cNvPr id="15" name="Textfeld 14">
            <a:extLst>
              <a:ext uri="{FF2B5EF4-FFF2-40B4-BE49-F238E27FC236}">
                <a16:creationId xmlns:a16="http://schemas.microsoft.com/office/drawing/2014/main" id="{83B1E43B-309A-1886-DF16-30AD7B8BF847}"/>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4025826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027A55-880A-03E4-236B-5DB15CA17371}"/>
              </a:ext>
            </a:extLst>
          </p:cNvPr>
          <p:cNvSpPr>
            <a:spLocks noGrp="1"/>
          </p:cNvSpPr>
          <p:nvPr>
            <p:ph type="title"/>
          </p:nvPr>
        </p:nvSpPr>
        <p:spPr/>
        <p:txBody>
          <a:bodyPr/>
          <a:lstStyle/>
          <a:p>
            <a:r>
              <a:rPr lang="de-DE" dirty="0"/>
              <a:t>Erste Kennziffer</a:t>
            </a:r>
          </a:p>
        </p:txBody>
      </p:sp>
      <p:sp>
        <p:nvSpPr>
          <p:cNvPr id="3" name="Foliennummernplatzhalter 2">
            <a:extLst>
              <a:ext uri="{FF2B5EF4-FFF2-40B4-BE49-F238E27FC236}">
                <a16:creationId xmlns:a16="http://schemas.microsoft.com/office/drawing/2014/main" id="{70167A8D-6184-7F4E-406A-76026947C6B6}"/>
              </a:ext>
            </a:extLst>
          </p:cNvPr>
          <p:cNvSpPr>
            <a:spLocks noGrp="1"/>
          </p:cNvSpPr>
          <p:nvPr>
            <p:ph type="sldNum" sz="quarter" idx="12"/>
          </p:nvPr>
        </p:nvSpPr>
        <p:spPr/>
        <p:txBody>
          <a:bodyPr>
            <a:normAutofit lnSpcReduction="10000"/>
          </a:bodyPr>
          <a:lstStyle/>
          <a:p>
            <a:fld id="{F0C94032-CD4C-4C25-B0C2-CEC720522D92}" type="slidenum">
              <a:rPr lang="en-US" smtClean="0"/>
              <a:pPr/>
              <a:t>43</a:t>
            </a:fld>
            <a:endParaRPr lang="en-US" dirty="0"/>
          </a:p>
        </p:txBody>
      </p:sp>
      <p:sp>
        <p:nvSpPr>
          <p:cNvPr id="10" name="Inhaltsplatzhalter 9">
            <a:extLst>
              <a:ext uri="{FF2B5EF4-FFF2-40B4-BE49-F238E27FC236}">
                <a16:creationId xmlns:a16="http://schemas.microsoft.com/office/drawing/2014/main" id="{6BD9219A-63BC-153A-621D-85531BD1FF26}"/>
              </a:ext>
            </a:extLst>
          </p:cNvPr>
          <p:cNvSpPr>
            <a:spLocks noGrp="1"/>
          </p:cNvSpPr>
          <p:nvPr>
            <p:ph sz="quarter" idx="14"/>
          </p:nvPr>
        </p:nvSpPr>
        <p:spPr/>
        <p:txBody>
          <a:bodyPr/>
          <a:lstStyle/>
          <a:p>
            <a:endParaRPr lang="de-DE"/>
          </a:p>
        </p:txBody>
      </p:sp>
      <p:graphicFrame>
        <p:nvGraphicFramePr>
          <p:cNvPr id="5" name="Inhaltsplatzhalter 4">
            <a:extLst>
              <a:ext uri="{FF2B5EF4-FFF2-40B4-BE49-F238E27FC236}">
                <a16:creationId xmlns:a16="http://schemas.microsoft.com/office/drawing/2014/main" id="{F5A41358-4D17-227E-118B-32D0A2FC6B18}"/>
              </a:ext>
            </a:extLst>
          </p:cNvPr>
          <p:cNvGraphicFramePr>
            <a:graphicFrameLocks/>
          </p:cNvGraphicFramePr>
          <p:nvPr>
            <p:extLst>
              <p:ext uri="{D42A27DB-BD31-4B8C-83A1-F6EECF244321}">
                <p14:modId xmlns:p14="http://schemas.microsoft.com/office/powerpoint/2010/main" val="3444460597"/>
              </p:ext>
            </p:extLst>
          </p:nvPr>
        </p:nvGraphicFramePr>
        <p:xfrm>
          <a:off x="896197" y="1764295"/>
          <a:ext cx="11966485" cy="4956828"/>
        </p:xfrm>
        <a:graphic>
          <a:graphicData uri="http://schemas.openxmlformats.org/drawingml/2006/table">
            <a:tbl>
              <a:tblPr firstRow="1" bandRow="1">
                <a:tableStyleId>{5C22544A-7EE6-4342-B048-85BDC9FD1C3A}</a:tableStyleId>
              </a:tblPr>
              <a:tblGrid>
                <a:gridCol w="1700018">
                  <a:extLst>
                    <a:ext uri="{9D8B030D-6E8A-4147-A177-3AD203B41FA5}">
                      <a16:colId xmlns:a16="http://schemas.microsoft.com/office/drawing/2014/main" val="3545511629"/>
                    </a:ext>
                  </a:extLst>
                </a:gridCol>
                <a:gridCol w="3733504">
                  <a:extLst>
                    <a:ext uri="{9D8B030D-6E8A-4147-A177-3AD203B41FA5}">
                      <a16:colId xmlns:a16="http://schemas.microsoft.com/office/drawing/2014/main" val="2327297789"/>
                    </a:ext>
                  </a:extLst>
                </a:gridCol>
                <a:gridCol w="6532963">
                  <a:extLst>
                    <a:ext uri="{9D8B030D-6E8A-4147-A177-3AD203B41FA5}">
                      <a16:colId xmlns:a16="http://schemas.microsoft.com/office/drawing/2014/main" val="1822593460"/>
                    </a:ext>
                  </a:extLst>
                </a:gridCol>
              </a:tblGrid>
              <a:tr h="4104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bg1"/>
                          </a:solidFill>
                          <a:latin typeface="Arial" panose="020B0604020202020204" pitchFamily="34" charset="0"/>
                          <a:cs typeface="Arial" panose="020B0604020202020204" pitchFamily="34" charset="0"/>
                        </a:rPr>
                        <a:t>Erste Kennziffer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bg1"/>
                          </a:solidFill>
                          <a:latin typeface="Arial" panose="020B0604020202020204" pitchFamily="34" charset="0"/>
                          <a:cs typeface="Arial" panose="020B0604020202020204" pitchFamily="34" charset="0"/>
                        </a:rPr>
                        <a:t>Kurzbeschreibung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bg1"/>
                          </a:solidFill>
                          <a:latin typeface="Arial" panose="020B0604020202020204" pitchFamily="34" charset="0"/>
                          <a:cs typeface="Arial" panose="020B0604020202020204" pitchFamily="34" charset="0"/>
                        </a:rPr>
                        <a:t>Definition </a:t>
                      </a:r>
                    </a:p>
                  </a:txBody>
                  <a:tcPr/>
                </a:tc>
                <a:extLst>
                  <a:ext uri="{0D108BD9-81ED-4DB2-BD59-A6C34878D82A}">
                    <a16:rowId xmlns:a16="http://schemas.microsoft.com/office/drawing/2014/main" val="2883548542"/>
                  </a:ext>
                </a:extLst>
              </a:tr>
              <a:tr h="447042">
                <a:tc>
                  <a:txBody>
                    <a:bodyPr/>
                    <a:lstStyle/>
                    <a:p>
                      <a:pPr algn="ctr"/>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0</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Nicht geschützt</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1255081847"/>
                  </a:ext>
                </a:extLst>
              </a:tr>
              <a:tr h="683216">
                <a:tc>
                  <a:txBody>
                    <a:bodyPr/>
                    <a:lstStyle/>
                    <a:p>
                      <a:pPr algn="ctr"/>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1</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Geschützt gegen feste Fremdkörper 50 mm Durchmesser und größer</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4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Die Objektsonde, Kugel 50 mm Durchmesser, darf nicht voll eindringen a</a:t>
                      </a:r>
                      <a:endParaRPr lang="de-DE" sz="14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2312601432"/>
                  </a:ext>
                </a:extLst>
              </a:tr>
              <a:tr h="683216">
                <a:tc>
                  <a:txBody>
                    <a:bodyPr/>
                    <a:lstStyle/>
                    <a:p>
                      <a:pPr algn="ctr"/>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2</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Geschützt gegen feste Fremdkörper 12,5 mm Durchmesser und größer</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4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Die Objektsonde, Kugel 12,5 mm Durchmesser, darf nicht voll eindringen a</a:t>
                      </a:r>
                      <a:endParaRPr lang="de-DE" sz="14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4038870585"/>
                  </a:ext>
                </a:extLst>
              </a:tr>
              <a:tr h="683216">
                <a:tc>
                  <a:txBody>
                    <a:bodyPr/>
                    <a:lstStyle/>
                    <a:p>
                      <a:pPr algn="ctr"/>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3</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4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Geschützt gegen feste Fremdkörper 2,5 mm Durchmesser und größer</a:t>
                      </a:r>
                      <a:endParaRPr lang="de-DE" sz="14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4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Die Objektsonde, 2,5 mm Durchmesser, darf überhaupt nicht eindringen a</a:t>
                      </a:r>
                      <a:endParaRPr lang="de-DE" sz="14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1019605655"/>
                  </a:ext>
                </a:extLst>
              </a:tr>
              <a:tr h="683216">
                <a:tc>
                  <a:txBody>
                    <a:bodyPr/>
                    <a:lstStyle/>
                    <a:p>
                      <a:pPr algn="ctr"/>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4</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4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Geschützt gegen feste Fremdkörper 1,0 mm Durchmesser und größer</a:t>
                      </a:r>
                      <a:endParaRPr lang="de-DE" sz="14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Die Objektsonde, 1,0 mm Durchmesser, darf überhaupt nicht eindringen a</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3500083367"/>
                  </a:ext>
                </a:extLst>
              </a:tr>
              <a:tr h="919389">
                <a:tc>
                  <a:txBody>
                    <a:bodyPr/>
                    <a:lstStyle/>
                    <a:p>
                      <a:pPr algn="ctr"/>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5</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4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Staubgeschützt</a:t>
                      </a:r>
                      <a:endParaRPr lang="de-DE" sz="14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4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Eindringen von Staub ist nicht vollständig verhindert, aber Staub darf nicht in einer solchen Menge eindringen, dass das zufriedenstellende Arbeiten des Gerätes oder die Sicherheit beeinträchtigt wird</a:t>
                      </a:r>
                      <a:endParaRPr lang="de-DE" sz="14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1079784319"/>
                  </a:ext>
                </a:extLst>
              </a:tr>
              <a:tr h="447042">
                <a:tc>
                  <a:txBody>
                    <a:bodyPr/>
                    <a:lstStyle/>
                    <a:p>
                      <a:pPr algn="ctr"/>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6</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4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Staubdicht</a:t>
                      </a:r>
                      <a:endParaRPr lang="de-DE" sz="14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Kein Eindringen von Staub</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1082859745"/>
                  </a:ext>
                </a:extLst>
              </a:tr>
            </a:tbl>
          </a:graphicData>
        </a:graphic>
      </p:graphicFrame>
    </p:spTree>
    <p:extLst>
      <p:ext uri="{BB962C8B-B14F-4D97-AF65-F5344CB8AC3E}">
        <p14:creationId xmlns:p14="http://schemas.microsoft.com/office/powerpoint/2010/main" val="2521159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027A55-880A-03E4-236B-5DB15CA17371}"/>
              </a:ext>
            </a:extLst>
          </p:cNvPr>
          <p:cNvSpPr>
            <a:spLocks noGrp="1"/>
          </p:cNvSpPr>
          <p:nvPr>
            <p:ph type="title"/>
          </p:nvPr>
        </p:nvSpPr>
        <p:spPr/>
        <p:txBody>
          <a:bodyPr/>
          <a:lstStyle/>
          <a:p>
            <a:r>
              <a:rPr lang="de-DE" dirty="0"/>
              <a:t>Zweite Kennziffer</a:t>
            </a:r>
          </a:p>
        </p:txBody>
      </p:sp>
      <p:sp>
        <p:nvSpPr>
          <p:cNvPr id="3" name="Foliennummernplatzhalter 2">
            <a:extLst>
              <a:ext uri="{FF2B5EF4-FFF2-40B4-BE49-F238E27FC236}">
                <a16:creationId xmlns:a16="http://schemas.microsoft.com/office/drawing/2014/main" id="{70167A8D-6184-7F4E-406A-76026947C6B6}"/>
              </a:ext>
            </a:extLst>
          </p:cNvPr>
          <p:cNvSpPr>
            <a:spLocks noGrp="1"/>
          </p:cNvSpPr>
          <p:nvPr>
            <p:ph type="sldNum" sz="quarter" idx="12"/>
          </p:nvPr>
        </p:nvSpPr>
        <p:spPr/>
        <p:txBody>
          <a:bodyPr>
            <a:normAutofit lnSpcReduction="10000"/>
          </a:bodyPr>
          <a:lstStyle/>
          <a:p>
            <a:fld id="{F0C94032-CD4C-4C25-B0C2-CEC720522D92}" type="slidenum">
              <a:rPr lang="en-US" smtClean="0"/>
              <a:pPr/>
              <a:t>44</a:t>
            </a:fld>
            <a:endParaRPr lang="en-US" dirty="0"/>
          </a:p>
        </p:txBody>
      </p:sp>
      <p:sp>
        <p:nvSpPr>
          <p:cNvPr id="10" name="Inhaltsplatzhalter 9">
            <a:extLst>
              <a:ext uri="{FF2B5EF4-FFF2-40B4-BE49-F238E27FC236}">
                <a16:creationId xmlns:a16="http://schemas.microsoft.com/office/drawing/2014/main" id="{4FA3251C-285D-347E-CFFC-B7EC2E97BB53}"/>
              </a:ext>
            </a:extLst>
          </p:cNvPr>
          <p:cNvSpPr>
            <a:spLocks noGrp="1"/>
          </p:cNvSpPr>
          <p:nvPr>
            <p:ph sz="quarter" idx="14"/>
          </p:nvPr>
        </p:nvSpPr>
        <p:spPr/>
        <p:txBody>
          <a:bodyPr/>
          <a:lstStyle/>
          <a:p>
            <a:endParaRPr lang="de-DE"/>
          </a:p>
        </p:txBody>
      </p:sp>
      <p:graphicFrame>
        <p:nvGraphicFramePr>
          <p:cNvPr id="5" name="Inhaltsplatzhalter 4">
            <a:extLst>
              <a:ext uri="{FF2B5EF4-FFF2-40B4-BE49-F238E27FC236}">
                <a16:creationId xmlns:a16="http://schemas.microsoft.com/office/drawing/2014/main" id="{777BF3B9-A783-F7DC-5924-F516E8204C3F}"/>
              </a:ext>
            </a:extLst>
          </p:cNvPr>
          <p:cNvGraphicFramePr>
            <a:graphicFrameLocks/>
          </p:cNvGraphicFramePr>
          <p:nvPr>
            <p:extLst>
              <p:ext uri="{D42A27DB-BD31-4B8C-83A1-F6EECF244321}">
                <p14:modId xmlns:p14="http://schemas.microsoft.com/office/powerpoint/2010/main" val="2953737508"/>
              </p:ext>
            </p:extLst>
          </p:nvPr>
        </p:nvGraphicFramePr>
        <p:xfrm>
          <a:off x="896196" y="1764296"/>
          <a:ext cx="11966485" cy="5087361"/>
        </p:xfrm>
        <a:graphic>
          <a:graphicData uri="http://schemas.openxmlformats.org/drawingml/2006/table">
            <a:tbl>
              <a:tblPr firstRow="1" bandRow="1">
                <a:tableStyleId>{5C22544A-7EE6-4342-B048-85BDC9FD1C3A}</a:tableStyleId>
              </a:tblPr>
              <a:tblGrid>
                <a:gridCol w="1700018">
                  <a:extLst>
                    <a:ext uri="{9D8B030D-6E8A-4147-A177-3AD203B41FA5}">
                      <a16:colId xmlns:a16="http://schemas.microsoft.com/office/drawing/2014/main" val="3545511629"/>
                    </a:ext>
                  </a:extLst>
                </a:gridCol>
                <a:gridCol w="3733503">
                  <a:extLst>
                    <a:ext uri="{9D8B030D-6E8A-4147-A177-3AD203B41FA5}">
                      <a16:colId xmlns:a16="http://schemas.microsoft.com/office/drawing/2014/main" val="2327297789"/>
                    </a:ext>
                  </a:extLst>
                </a:gridCol>
                <a:gridCol w="6532964">
                  <a:extLst>
                    <a:ext uri="{9D8B030D-6E8A-4147-A177-3AD203B41FA5}">
                      <a16:colId xmlns:a16="http://schemas.microsoft.com/office/drawing/2014/main" val="1822593460"/>
                    </a:ext>
                  </a:extLst>
                </a:gridCol>
              </a:tblGrid>
              <a:tr h="3952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bg1"/>
                          </a:solidFill>
                          <a:latin typeface="Arial" panose="020B0604020202020204" pitchFamily="34" charset="0"/>
                          <a:cs typeface="Arial" panose="020B0604020202020204" pitchFamily="34" charset="0"/>
                        </a:rPr>
                        <a:t>Zweite Kennziffer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bg1"/>
                          </a:solidFill>
                          <a:latin typeface="Arial" panose="020B0604020202020204" pitchFamily="34" charset="0"/>
                          <a:cs typeface="Arial" panose="020B0604020202020204" pitchFamily="34" charset="0"/>
                        </a:rPr>
                        <a:t>Kurzbeschreibung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bg1"/>
                          </a:solidFill>
                          <a:latin typeface="Arial" panose="020B0604020202020204" pitchFamily="34" charset="0"/>
                          <a:cs typeface="Arial" panose="020B0604020202020204" pitchFamily="34" charset="0"/>
                        </a:rPr>
                        <a:t>Definition </a:t>
                      </a:r>
                    </a:p>
                  </a:txBody>
                  <a:tcPr/>
                </a:tc>
                <a:extLst>
                  <a:ext uri="{0D108BD9-81ED-4DB2-BD59-A6C34878D82A}">
                    <a16:rowId xmlns:a16="http://schemas.microsoft.com/office/drawing/2014/main" val="2883548542"/>
                  </a:ext>
                </a:extLst>
              </a:tr>
              <a:tr h="395247">
                <a:tc>
                  <a:txBody>
                    <a:bodyPr/>
                    <a:lstStyle/>
                    <a:p>
                      <a:pPr algn="ctr" fontAlgn="ctr"/>
                      <a:r>
                        <a:rPr lang="de-DE" sz="11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0</a:t>
                      </a:r>
                      <a:endParaRPr lang="de-DE"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1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Nicht geschützt</a:t>
                      </a:r>
                      <a:endParaRPr lang="de-DE"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1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de-DE" sz="11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1255081847"/>
                  </a:ext>
                </a:extLst>
              </a:tr>
              <a:tr h="395247">
                <a:tc>
                  <a:txBody>
                    <a:bodyPr/>
                    <a:lstStyle/>
                    <a:p>
                      <a:pPr algn="ctr" fontAlgn="ctr"/>
                      <a:r>
                        <a:rPr lang="de-DE" sz="11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1</a:t>
                      </a:r>
                      <a:endParaRPr lang="de-DE"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1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Geschützt gegen Tropfwasser</a:t>
                      </a:r>
                      <a:endParaRPr lang="de-DE"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1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Senkrecht fallende Tropfen dürfen keine schädlichen Wirkungen haben</a:t>
                      </a:r>
                      <a:endParaRPr lang="de-DE"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2312601432"/>
                  </a:ext>
                </a:extLst>
              </a:tr>
              <a:tr h="560384">
                <a:tc>
                  <a:txBody>
                    <a:bodyPr/>
                    <a:lstStyle/>
                    <a:p>
                      <a:pPr algn="ctr" fontAlgn="ctr"/>
                      <a:r>
                        <a:rPr lang="de-DE" sz="11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2</a:t>
                      </a:r>
                      <a:endParaRPr lang="de-DE" sz="11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1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Geschützt gegen Tropfwasser, wenn das Gehäuse bis zu 15° geneigt ist</a:t>
                      </a:r>
                      <a:endParaRPr lang="de-DE"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1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Senkrecht fallende Tropfen dürfen keine schädlichen Wirkungen haben, wenn das Gehäuse um einen Winkel bis zu 15° beiderseits der Senkrechten geneigt ist</a:t>
                      </a:r>
                      <a:endParaRPr lang="de-DE" sz="11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4038870585"/>
                  </a:ext>
                </a:extLst>
              </a:tr>
              <a:tr h="560384">
                <a:tc>
                  <a:txBody>
                    <a:bodyPr/>
                    <a:lstStyle/>
                    <a:p>
                      <a:pPr algn="ctr" fontAlgn="ctr"/>
                      <a:r>
                        <a:rPr lang="de-DE" sz="11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3</a:t>
                      </a:r>
                      <a:endParaRPr lang="de-DE" sz="11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1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Geschützt gegen Sprühwasser</a:t>
                      </a:r>
                      <a:endParaRPr lang="de-DE"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1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Wasser, das in einem Winkel bis zu 60° beiderseits der Senkrechten gesprüht wird, darf keine schädlichen Wirkungen haben</a:t>
                      </a:r>
                      <a:endParaRPr lang="de-DE" sz="11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1019605655"/>
                  </a:ext>
                </a:extLst>
              </a:tr>
              <a:tr h="395247">
                <a:tc>
                  <a:txBody>
                    <a:bodyPr/>
                    <a:lstStyle/>
                    <a:p>
                      <a:pPr algn="ctr" fontAlgn="ctr"/>
                      <a:r>
                        <a:rPr lang="de-DE" sz="11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4</a:t>
                      </a:r>
                      <a:endParaRPr lang="de-DE" sz="11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1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Geschützt gegen Spritzwasser</a:t>
                      </a:r>
                      <a:endParaRPr lang="de-DE"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1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Wasser, das aus jeder Richtung gegen das Gehäuse spritzt, darf keine schädlichen Wirkungen haben</a:t>
                      </a:r>
                      <a:endParaRPr lang="de-DE" sz="11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3500083367"/>
                  </a:ext>
                </a:extLst>
              </a:tr>
              <a:tr h="395247">
                <a:tc>
                  <a:txBody>
                    <a:bodyPr/>
                    <a:lstStyle/>
                    <a:p>
                      <a:pPr algn="ctr" fontAlgn="ctr"/>
                      <a:r>
                        <a:rPr lang="de-DE" sz="11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5</a:t>
                      </a:r>
                      <a:endParaRPr lang="de-DE" sz="11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1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Geschützt gegen Strahlwasser</a:t>
                      </a:r>
                      <a:endParaRPr lang="de-DE" sz="11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1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Wasser, das aus jeder Richtung als Strahl gegen das Gehäuse spritzt, darf keine schädlichen Wirkungen haben</a:t>
                      </a:r>
                      <a:endParaRPr lang="de-DE" sz="11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1079784319"/>
                  </a:ext>
                </a:extLst>
              </a:tr>
              <a:tr h="560384">
                <a:tc>
                  <a:txBody>
                    <a:bodyPr/>
                    <a:lstStyle/>
                    <a:p>
                      <a:pPr algn="ctr" fontAlgn="ctr"/>
                      <a:r>
                        <a:rPr lang="de-DE" sz="11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6</a:t>
                      </a:r>
                      <a:endParaRPr lang="de-DE" sz="11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1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Geschützt gegen starkes Strahlwasser</a:t>
                      </a:r>
                      <a:endParaRPr lang="de-DE" sz="11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1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Wasser, das aus jeder Richtung als starker Strahl gegen das Gehäuse spritzt, darf keine schädlichen Wirkungen haben</a:t>
                      </a:r>
                      <a:endParaRPr lang="de-DE" sz="11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1082859745"/>
                  </a:ext>
                </a:extLst>
              </a:tr>
              <a:tr h="560384">
                <a:tc>
                  <a:txBody>
                    <a:bodyPr/>
                    <a:lstStyle/>
                    <a:p>
                      <a:pPr algn="ctr" fontAlgn="ctr"/>
                      <a:r>
                        <a:rPr lang="de-DE" sz="11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7</a:t>
                      </a:r>
                      <a:endParaRPr lang="de-DE" sz="11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1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Geschützt gegen die Wirkungen beim zeitweiligen Untertauchen in Wasser</a:t>
                      </a:r>
                      <a:endParaRPr lang="de-DE" sz="11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1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Wasser darf nicht in einer Menge eintreten, die schädliche Wirkungen verursacht, wenn das Gehäuse unter genormten Druck- und Zeitbedingungen zeitweilig in Wasser untergetaucht ist</a:t>
                      </a:r>
                      <a:endParaRPr lang="de-DE" sz="11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2095632680"/>
                  </a:ext>
                </a:extLst>
              </a:tr>
              <a:tr h="739057">
                <a:tc>
                  <a:txBody>
                    <a:bodyPr/>
                    <a:lstStyle/>
                    <a:p>
                      <a:pPr algn="ctr" fontAlgn="ctr"/>
                      <a:r>
                        <a:rPr lang="de-DE" sz="11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8</a:t>
                      </a:r>
                      <a:endParaRPr lang="de-DE" sz="11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1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Geschützt gegen die Wirkungen beim dauernden Untertauchen in Wasser</a:t>
                      </a:r>
                      <a:endParaRPr lang="de-DE" sz="11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1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Wasser darf nicht in einer Menge eintreten, die schädliche Wirkungen verursacht, wenn das Gehäuse dauernd unter Wasser getaucht ist unter Bedingungen, die zwischen Hersteller und Anwender vereinbart werden müssen. Die Bedingungen müssen jedoch schwieriger sein als für die Kennziffer 7</a:t>
                      </a:r>
                      <a:endParaRPr lang="de-DE" sz="11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527223520"/>
                  </a:ext>
                </a:extLst>
              </a:tr>
            </a:tbl>
          </a:graphicData>
        </a:graphic>
      </p:graphicFrame>
    </p:spTree>
    <p:extLst>
      <p:ext uri="{BB962C8B-B14F-4D97-AF65-F5344CB8AC3E}">
        <p14:creationId xmlns:p14="http://schemas.microsoft.com/office/powerpoint/2010/main" val="2825642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027A55-880A-03E4-236B-5DB15CA17371}"/>
              </a:ext>
            </a:extLst>
          </p:cNvPr>
          <p:cNvSpPr>
            <a:spLocks noGrp="1"/>
          </p:cNvSpPr>
          <p:nvPr>
            <p:ph type="title"/>
          </p:nvPr>
        </p:nvSpPr>
        <p:spPr/>
        <p:txBody>
          <a:bodyPr/>
          <a:lstStyle/>
          <a:p>
            <a:r>
              <a:rPr lang="de-DE" dirty="0"/>
              <a:t>Zusätzlicher Buchstabe</a:t>
            </a:r>
          </a:p>
        </p:txBody>
      </p:sp>
      <p:sp>
        <p:nvSpPr>
          <p:cNvPr id="3" name="Foliennummernplatzhalter 2">
            <a:extLst>
              <a:ext uri="{FF2B5EF4-FFF2-40B4-BE49-F238E27FC236}">
                <a16:creationId xmlns:a16="http://schemas.microsoft.com/office/drawing/2014/main" id="{70167A8D-6184-7F4E-406A-76026947C6B6}"/>
              </a:ext>
            </a:extLst>
          </p:cNvPr>
          <p:cNvSpPr>
            <a:spLocks noGrp="1"/>
          </p:cNvSpPr>
          <p:nvPr>
            <p:ph type="sldNum" sz="quarter" idx="12"/>
          </p:nvPr>
        </p:nvSpPr>
        <p:spPr/>
        <p:txBody>
          <a:bodyPr>
            <a:normAutofit lnSpcReduction="10000"/>
          </a:bodyPr>
          <a:lstStyle/>
          <a:p>
            <a:fld id="{F0C94032-CD4C-4C25-B0C2-CEC720522D92}" type="slidenum">
              <a:rPr lang="en-US" smtClean="0"/>
              <a:pPr/>
              <a:t>45</a:t>
            </a:fld>
            <a:endParaRPr lang="en-US" dirty="0"/>
          </a:p>
        </p:txBody>
      </p:sp>
      <p:sp>
        <p:nvSpPr>
          <p:cNvPr id="10" name="Inhaltsplatzhalter 9">
            <a:extLst>
              <a:ext uri="{FF2B5EF4-FFF2-40B4-BE49-F238E27FC236}">
                <a16:creationId xmlns:a16="http://schemas.microsoft.com/office/drawing/2014/main" id="{45B1B611-1D8A-780D-F375-F594F14AFB93}"/>
              </a:ext>
            </a:extLst>
          </p:cNvPr>
          <p:cNvSpPr>
            <a:spLocks noGrp="1"/>
          </p:cNvSpPr>
          <p:nvPr>
            <p:ph sz="quarter" idx="14"/>
          </p:nvPr>
        </p:nvSpPr>
        <p:spPr/>
        <p:txBody>
          <a:bodyPr/>
          <a:lstStyle/>
          <a:p>
            <a:endParaRPr lang="de-DE"/>
          </a:p>
        </p:txBody>
      </p:sp>
      <p:graphicFrame>
        <p:nvGraphicFramePr>
          <p:cNvPr id="6" name="Inhaltsplatzhalter 4">
            <a:extLst>
              <a:ext uri="{FF2B5EF4-FFF2-40B4-BE49-F238E27FC236}">
                <a16:creationId xmlns:a16="http://schemas.microsoft.com/office/drawing/2014/main" id="{7C597D99-EAD8-0F7D-9F8B-59FFEC4CAE1D}"/>
              </a:ext>
            </a:extLst>
          </p:cNvPr>
          <p:cNvGraphicFramePr>
            <a:graphicFrameLocks/>
          </p:cNvGraphicFramePr>
          <p:nvPr>
            <p:extLst>
              <p:ext uri="{D42A27DB-BD31-4B8C-83A1-F6EECF244321}">
                <p14:modId xmlns:p14="http://schemas.microsoft.com/office/powerpoint/2010/main" val="607898159"/>
              </p:ext>
            </p:extLst>
          </p:nvPr>
        </p:nvGraphicFramePr>
        <p:xfrm>
          <a:off x="896197" y="1764294"/>
          <a:ext cx="11966485" cy="3247541"/>
        </p:xfrm>
        <a:graphic>
          <a:graphicData uri="http://schemas.openxmlformats.org/drawingml/2006/table">
            <a:tbl>
              <a:tblPr firstRow="1" bandRow="1">
                <a:tableStyleId>{5C22544A-7EE6-4342-B048-85BDC9FD1C3A}</a:tableStyleId>
              </a:tblPr>
              <a:tblGrid>
                <a:gridCol w="2256334">
                  <a:extLst>
                    <a:ext uri="{9D8B030D-6E8A-4147-A177-3AD203B41FA5}">
                      <a16:colId xmlns:a16="http://schemas.microsoft.com/office/drawing/2014/main" val="3545511629"/>
                    </a:ext>
                  </a:extLst>
                </a:gridCol>
                <a:gridCol w="3177188">
                  <a:extLst>
                    <a:ext uri="{9D8B030D-6E8A-4147-A177-3AD203B41FA5}">
                      <a16:colId xmlns:a16="http://schemas.microsoft.com/office/drawing/2014/main" val="2327297789"/>
                    </a:ext>
                  </a:extLst>
                </a:gridCol>
                <a:gridCol w="6532963">
                  <a:extLst>
                    <a:ext uri="{9D8B030D-6E8A-4147-A177-3AD203B41FA5}">
                      <a16:colId xmlns:a16="http://schemas.microsoft.com/office/drawing/2014/main" val="1822593460"/>
                    </a:ext>
                  </a:extLst>
                </a:gridCol>
              </a:tblGrid>
              <a:tr h="4240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bg1"/>
                          </a:solidFill>
                          <a:latin typeface="Arial" panose="020B0604020202020204" pitchFamily="34" charset="0"/>
                          <a:cs typeface="Arial" panose="020B0604020202020204" pitchFamily="34" charset="0"/>
                        </a:rPr>
                        <a:t>Zusätzlicher Buchstabe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bg1"/>
                          </a:solidFill>
                          <a:latin typeface="Arial" panose="020B0604020202020204" pitchFamily="34" charset="0"/>
                          <a:cs typeface="Arial" panose="020B0604020202020204" pitchFamily="34" charset="0"/>
                        </a:rPr>
                        <a:t>Kurzbeschreibung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bg1"/>
                          </a:solidFill>
                          <a:latin typeface="Arial" panose="020B0604020202020204" pitchFamily="34" charset="0"/>
                          <a:cs typeface="Arial" panose="020B0604020202020204" pitchFamily="34" charset="0"/>
                        </a:rPr>
                        <a:t>Definition </a:t>
                      </a:r>
                    </a:p>
                  </a:txBody>
                  <a:tcPr/>
                </a:tc>
                <a:extLst>
                  <a:ext uri="{0D108BD9-81ED-4DB2-BD59-A6C34878D82A}">
                    <a16:rowId xmlns:a16="http://schemas.microsoft.com/office/drawing/2014/main" val="2883548542"/>
                  </a:ext>
                </a:extLst>
              </a:tr>
              <a:tr h="705861">
                <a:tc>
                  <a:txBody>
                    <a:bodyPr/>
                    <a:lstStyle/>
                    <a:p>
                      <a:pPr algn="ctr" fontAlgn="ctr"/>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Geschützt gegen Zugang mit dem Handrücken</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4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Die Zugangssonde, Kugel 50 mm Durchmesser, muss ausreichenden Abstand von gefährlichen Teilen haben</a:t>
                      </a:r>
                      <a:endParaRPr lang="de-DE" sz="14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1255081847"/>
                  </a:ext>
                </a:extLst>
              </a:tr>
              <a:tr h="705861">
                <a:tc>
                  <a:txBody>
                    <a:bodyPr/>
                    <a:lstStyle/>
                    <a:p>
                      <a:pPr algn="ctr" fontAlgn="ctr"/>
                      <a:r>
                        <a:rPr lang="de-DE" sz="14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B</a:t>
                      </a:r>
                      <a:endParaRPr lang="de-DE" sz="14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Geschützt gegen den Zugang mit dem Finger</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4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Der gegliederte Prüffinger, 12 mm Durchmesser, 80 mm Länge, muss ausreichenden Abstand von gefährlichen Teilen haben</a:t>
                      </a:r>
                      <a:endParaRPr lang="de-DE" sz="14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2312601432"/>
                  </a:ext>
                </a:extLst>
              </a:tr>
              <a:tr h="705861">
                <a:tc>
                  <a:txBody>
                    <a:bodyPr/>
                    <a:lstStyle/>
                    <a:p>
                      <a:pPr algn="ctr" fontAlgn="ctr"/>
                      <a:r>
                        <a:rPr lang="de-DE" sz="14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C</a:t>
                      </a:r>
                      <a:endParaRPr lang="de-DE" sz="14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Geschützt gegen den Zugang mit Werkzeug</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Die Zugangssonde, 2,5 mm Durchmesser, 100 mm Länge, muss ausreichenden Abstand von gefährlichen Teilen haben</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4038870585"/>
                  </a:ext>
                </a:extLst>
              </a:tr>
              <a:tr h="705861">
                <a:tc>
                  <a:txBody>
                    <a:bodyPr/>
                    <a:lstStyle/>
                    <a:p>
                      <a:pPr algn="ctr" fontAlgn="ctr"/>
                      <a:r>
                        <a:rPr lang="de-DE" sz="14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D</a:t>
                      </a:r>
                      <a:endParaRPr lang="de-DE" sz="14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4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Geschützt gegen Zugang mit Draht</a:t>
                      </a:r>
                      <a:endParaRPr lang="de-DE" sz="1400" kern="10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tc>
                  <a:txBody>
                    <a:bodyPr/>
                    <a:lstStyle/>
                    <a:p>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Die Zugangssonde, 1,0 mm Durchmesser, 100 mm Länge, muss ausreichenden Abstand von gefährlichen Teilen haben</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95250" marB="95250" anchor="ctr"/>
                </a:tc>
                <a:extLst>
                  <a:ext uri="{0D108BD9-81ED-4DB2-BD59-A6C34878D82A}">
                    <a16:rowId xmlns:a16="http://schemas.microsoft.com/office/drawing/2014/main" val="1019605655"/>
                  </a:ext>
                </a:extLst>
              </a:tr>
            </a:tbl>
          </a:graphicData>
        </a:graphic>
      </p:graphicFrame>
    </p:spTree>
    <p:extLst>
      <p:ext uri="{BB962C8B-B14F-4D97-AF65-F5344CB8AC3E}">
        <p14:creationId xmlns:p14="http://schemas.microsoft.com/office/powerpoint/2010/main" val="1788395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027A55-880A-03E4-236B-5DB15CA17371}"/>
              </a:ext>
            </a:extLst>
          </p:cNvPr>
          <p:cNvSpPr>
            <a:spLocks noGrp="1"/>
          </p:cNvSpPr>
          <p:nvPr>
            <p:ph type="title"/>
          </p:nvPr>
        </p:nvSpPr>
        <p:spPr/>
        <p:txBody>
          <a:bodyPr/>
          <a:lstStyle/>
          <a:p>
            <a:r>
              <a:rPr lang="de-DE" dirty="0"/>
              <a:t>Ergänzender Buchstabe</a:t>
            </a:r>
          </a:p>
        </p:txBody>
      </p:sp>
      <p:sp>
        <p:nvSpPr>
          <p:cNvPr id="3" name="Foliennummernplatzhalter 2">
            <a:extLst>
              <a:ext uri="{FF2B5EF4-FFF2-40B4-BE49-F238E27FC236}">
                <a16:creationId xmlns:a16="http://schemas.microsoft.com/office/drawing/2014/main" id="{70167A8D-6184-7F4E-406A-76026947C6B6}"/>
              </a:ext>
            </a:extLst>
          </p:cNvPr>
          <p:cNvSpPr>
            <a:spLocks noGrp="1"/>
          </p:cNvSpPr>
          <p:nvPr>
            <p:ph type="sldNum" sz="quarter" idx="12"/>
          </p:nvPr>
        </p:nvSpPr>
        <p:spPr/>
        <p:txBody>
          <a:bodyPr>
            <a:normAutofit lnSpcReduction="10000"/>
          </a:bodyPr>
          <a:lstStyle/>
          <a:p>
            <a:fld id="{F0C94032-CD4C-4C25-B0C2-CEC720522D92}" type="slidenum">
              <a:rPr lang="en-US" smtClean="0"/>
              <a:pPr/>
              <a:t>46</a:t>
            </a:fld>
            <a:endParaRPr lang="en-US" dirty="0"/>
          </a:p>
        </p:txBody>
      </p:sp>
      <p:graphicFrame>
        <p:nvGraphicFramePr>
          <p:cNvPr id="9" name="Inhaltsplatzhalter 8">
            <a:extLst>
              <a:ext uri="{FF2B5EF4-FFF2-40B4-BE49-F238E27FC236}">
                <a16:creationId xmlns:a16="http://schemas.microsoft.com/office/drawing/2014/main" id="{9430DEF6-35C4-8397-53BF-6CAC642FA217}"/>
              </a:ext>
            </a:extLst>
          </p:cNvPr>
          <p:cNvGraphicFramePr>
            <a:graphicFrameLocks noGrp="1"/>
          </p:cNvGraphicFramePr>
          <p:nvPr>
            <p:ph sz="quarter" idx="14"/>
            <p:extLst>
              <p:ext uri="{D42A27DB-BD31-4B8C-83A1-F6EECF244321}">
                <p14:modId xmlns:p14="http://schemas.microsoft.com/office/powerpoint/2010/main" val="3721854790"/>
              </p:ext>
            </p:extLst>
          </p:nvPr>
        </p:nvGraphicFramePr>
        <p:xfrm>
          <a:off x="900113" y="1763713"/>
          <a:ext cx="11966574" cy="2659380"/>
        </p:xfrm>
        <a:graphic>
          <a:graphicData uri="http://schemas.openxmlformats.org/drawingml/2006/table">
            <a:tbl>
              <a:tblPr firstRow="1" bandRow="1">
                <a:tableStyleId>{5C22544A-7EE6-4342-B048-85BDC9FD1C3A}</a:tableStyleId>
              </a:tblPr>
              <a:tblGrid>
                <a:gridCol w="3268789">
                  <a:extLst>
                    <a:ext uri="{9D8B030D-6E8A-4147-A177-3AD203B41FA5}">
                      <a16:colId xmlns:a16="http://schemas.microsoft.com/office/drawing/2014/main" val="1376874480"/>
                    </a:ext>
                  </a:extLst>
                </a:gridCol>
                <a:gridCol w="8697785">
                  <a:extLst>
                    <a:ext uri="{9D8B030D-6E8A-4147-A177-3AD203B41FA5}">
                      <a16:colId xmlns:a16="http://schemas.microsoft.com/office/drawing/2014/main" val="1237296485"/>
                    </a:ext>
                  </a:extLst>
                </a:gridCol>
              </a:tblGrid>
              <a:tr h="370840">
                <a:tc>
                  <a:txBody>
                    <a:bodyPr/>
                    <a:lstStyle/>
                    <a:p>
                      <a:pPr algn="l" fontAlgn="ctr"/>
                      <a:r>
                        <a:rPr lang="de-DE" sz="14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Buchstabe</a:t>
                      </a:r>
                      <a:endParaRPr lang="de-DE"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2792" marR="92792" marT="95250" marB="95250" anchor="ctr"/>
                </a:tc>
                <a:tc>
                  <a:txBody>
                    <a:bodyPr/>
                    <a:lstStyle/>
                    <a:p>
                      <a:pPr algn="l" fontAlgn="ctr"/>
                      <a:r>
                        <a:rPr lang="de-DE" sz="14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Bedeutung</a:t>
                      </a:r>
                      <a:endParaRPr lang="de-DE"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2792" marR="92792" marT="95250" marB="95250" anchor="ctr"/>
                </a:tc>
                <a:extLst>
                  <a:ext uri="{0D108BD9-81ED-4DB2-BD59-A6C34878D82A}">
                    <a16:rowId xmlns:a16="http://schemas.microsoft.com/office/drawing/2014/main" val="1297481194"/>
                  </a:ext>
                </a:extLst>
              </a:tr>
              <a:tr h="370840">
                <a:tc>
                  <a:txBody>
                    <a:bodyPr/>
                    <a:lstStyle/>
                    <a:p>
                      <a:pPr algn="ctr" fontAlgn="ctr"/>
                      <a:r>
                        <a:rPr lang="de-DE" sz="14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H</a:t>
                      </a:r>
                      <a:endParaRPr lang="de-DE" sz="1400" kern="100">
                        <a:effectLst/>
                        <a:latin typeface="Arial" panose="020B0604020202020204" pitchFamily="34" charset="0"/>
                        <a:ea typeface="Calibri" panose="020F0502020204030204" pitchFamily="34" charset="0"/>
                        <a:cs typeface="Arial" panose="020B0604020202020204" pitchFamily="34" charset="0"/>
                      </a:endParaRPr>
                    </a:p>
                  </a:txBody>
                  <a:tcPr marL="92792" marR="92792" marT="95250" marB="95250" anchor="ctr"/>
                </a:tc>
                <a:tc>
                  <a:txBody>
                    <a:bodyPr/>
                    <a:lstStyle/>
                    <a:p>
                      <a:r>
                        <a:rPr lang="de-DE" sz="14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Hochspannungs-Betriebsmittel </a:t>
                      </a:r>
                      <a:endParaRPr lang="de-DE" sz="1400" kern="100">
                        <a:effectLst/>
                        <a:latin typeface="Arial" panose="020B0604020202020204" pitchFamily="34" charset="0"/>
                        <a:ea typeface="Calibri" panose="020F0502020204030204" pitchFamily="34" charset="0"/>
                        <a:cs typeface="Arial" panose="020B0604020202020204" pitchFamily="34" charset="0"/>
                      </a:endParaRPr>
                    </a:p>
                  </a:txBody>
                  <a:tcPr marL="92792" marR="92792" marT="95250" marB="95250" anchor="ctr"/>
                </a:tc>
                <a:extLst>
                  <a:ext uri="{0D108BD9-81ED-4DB2-BD59-A6C34878D82A}">
                    <a16:rowId xmlns:a16="http://schemas.microsoft.com/office/drawing/2014/main" val="3914171973"/>
                  </a:ext>
                </a:extLst>
              </a:tr>
              <a:tr h="370840">
                <a:tc>
                  <a:txBody>
                    <a:bodyPr/>
                    <a:lstStyle/>
                    <a:p>
                      <a:pPr algn="ctr" fontAlgn="ctr"/>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2792" marR="92792" marT="95250" marB="95250" anchor="ctr"/>
                </a:tc>
                <a:tc>
                  <a:txBody>
                    <a:bodyPr/>
                    <a:lstStyle/>
                    <a:p>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Geprüft auf schädliche Wirkungen durch den Eintritt von Wasser, wenn die beweglichen Teile des Betriebsmittels (z. B. der Rotor einer umlaufenden Maschine) in Betrieb sind </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2792" marR="92792" marT="95250" marB="95250" anchor="ctr"/>
                </a:tc>
                <a:extLst>
                  <a:ext uri="{0D108BD9-81ED-4DB2-BD59-A6C34878D82A}">
                    <a16:rowId xmlns:a16="http://schemas.microsoft.com/office/drawing/2014/main" val="2907360064"/>
                  </a:ext>
                </a:extLst>
              </a:tr>
              <a:tr h="370840">
                <a:tc>
                  <a:txBody>
                    <a:bodyPr/>
                    <a:lstStyle/>
                    <a:p>
                      <a:pPr algn="ctr" fontAlgn="ctr"/>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2792" marR="92792" marT="95250" marB="95250" anchor="ctr"/>
                </a:tc>
                <a:tc>
                  <a:txBody>
                    <a:bodyPr/>
                    <a:lstStyle/>
                    <a:p>
                      <a:r>
                        <a:rPr lang="de-DE" sz="14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Geprüft auf schädliche Wirkungen durch den Eintritt von Wasser, wenn die beweglichen Teile des Betriebsmittels (z. B. der Rotor einer umlaufenden Maschine) im Stillstand sind </a:t>
                      </a:r>
                      <a:endParaRPr lang="de-DE" sz="1400" kern="100">
                        <a:effectLst/>
                        <a:latin typeface="Arial" panose="020B0604020202020204" pitchFamily="34" charset="0"/>
                        <a:ea typeface="Calibri" panose="020F0502020204030204" pitchFamily="34" charset="0"/>
                        <a:cs typeface="Arial" panose="020B0604020202020204" pitchFamily="34" charset="0"/>
                      </a:endParaRPr>
                    </a:p>
                  </a:txBody>
                  <a:tcPr marL="92792" marR="92792" marT="95250" marB="95250" anchor="ctr"/>
                </a:tc>
                <a:extLst>
                  <a:ext uri="{0D108BD9-81ED-4DB2-BD59-A6C34878D82A}">
                    <a16:rowId xmlns:a16="http://schemas.microsoft.com/office/drawing/2014/main" val="885830843"/>
                  </a:ext>
                </a:extLst>
              </a:tr>
              <a:tr h="370840">
                <a:tc>
                  <a:txBody>
                    <a:bodyPr/>
                    <a:lstStyle/>
                    <a:p>
                      <a:pPr algn="ctr" fontAlgn="ctr"/>
                      <a:r>
                        <a:rPr lang="de-DE" sz="1400" kern="0">
                          <a:solidFill>
                            <a:srgbClr val="333333"/>
                          </a:solidFill>
                          <a:effectLst/>
                          <a:latin typeface="Arial" panose="020B0604020202020204" pitchFamily="34" charset="0"/>
                          <a:ea typeface="Times New Roman" panose="02020603050405020304" pitchFamily="18" charset="0"/>
                          <a:cs typeface="Arial" panose="020B0604020202020204" pitchFamily="34" charset="0"/>
                        </a:rPr>
                        <a:t>W</a:t>
                      </a:r>
                      <a:endParaRPr lang="de-DE" sz="1400" kern="100">
                        <a:effectLst/>
                        <a:latin typeface="Arial" panose="020B0604020202020204" pitchFamily="34" charset="0"/>
                        <a:ea typeface="Calibri" panose="020F0502020204030204" pitchFamily="34" charset="0"/>
                        <a:cs typeface="Arial" panose="020B0604020202020204" pitchFamily="34" charset="0"/>
                      </a:endParaRPr>
                    </a:p>
                  </a:txBody>
                  <a:tcPr marL="92792" marR="92792" marT="95250" marB="95250" anchor="ctr"/>
                </a:tc>
                <a:tc>
                  <a:txBody>
                    <a:bodyPr/>
                    <a:lstStyle/>
                    <a:p>
                      <a:r>
                        <a:rPr lang="de-DE" sz="14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Geeignet zur Verwendung unter festgelegten Wetterbedingungen und ausgestattet mit zusätzlichen schützenden Maßnahmen oder Verfahren</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txBody>
                  <a:tcPr marL="92792" marR="92792" marT="95250" marB="95250" anchor="ctr"/>
                </a:tc>
                <a:extLst>
                  <a:ext uri="{0D108BD9-81ED-4DB2-BD59-A6C34878D82A}">
                    <a16:rowId xmlns:a16="http://schemas.microsoft.com/office/drawing/2014/main" val="3024640640"/>
                  </a:ext>
                </a:extLst>
              </a:tr>
            </a:tbl>
          </a:graphicData>
        </a:graphic>
      </p:graphicFrame>
    </p:spTree>
    <p:extLst>
      <p:ext uri="{BB962C8B-B14F-4D97-AF65-F5344CB8AC3E}">
        <p14:creationId xmlns:p14="http://schemas.microsoft.com/office/powerpoint/2010/main" val="2705857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86C257C-3326-B1EA-8715-A66D51DE8424}"/>
              </a:ext>
            </a:extLst>
          </p:cNvPr>
          <p:cNvSpPr>
            <a:spLocks noGrp="1"/>
          </p:cNvSpPr>
          <p:nvPr>
            <p:ph type="body" idx="1"/>
          </p:nvPr>
        </p:nvSpPr>
        <p:spPr/>
        <p:txBody>
          <a:bodyPr/>
          <a:lstStyle/>
          <a:p>
            <a:r>
              <a:rPr lang="de-DE" dirty="0"/>
              <a:t>VDE 0100-410</a:t>
            </a:r>
          </a:p>
          <a:p>
            <a:r>
              <a:rPr lang="de-DE" dirty="0"/>
              <a:t>VDE 0100-540</a:t>
            </a:r>
          </a:p>
          <a:p>
            <a:endParaRPr lang="de-DE" dirty="0"/>
          </a:p>
        </p:txBody>
      </p:sp>
      <p:sp>
        <p:nvSpPr>
          <p:cNvPr id="3" name="Titel 2">
            <a:extLst>
              <a:ext uri="{FF2B5EF4-FFF2-40B4-BE49-F238E27FC236}">
                <a16:creationId xmlns:a16="http://schemas.microsoft.com/office/drawing/2014/main" id="{B1E3FC41-E158-2818-654E-3B1E0BBA80E9}"/>
              </a:ext>
            </a:extLst>
          </p:cNvPr>
          <p:cNvSpPr>
            <a:spLocks noGrp="1"/>
          </p:cNvSpPr>
          <p:nvPr>
            <p:ph type="title"/>
          </p:nvPr>
        </p:nvSpPr>
        <p:spPr/>
        <p:txBody>
          <a:bodyPr/>
          <a:lstStyle/>
          <a:p>
            <a:r>
              <a:rPr lang="de-DE" dirty="0"/>
              <a:t>Schutzpotentialausgleich</a:t>
            </a:r>
          </a:p>
        </p:txBody>
      </p:sp>
      <p:sp>
        <p:nvSpPr>
          <p:cNvPr id="4" name="Foliennummernplatzhalter 3">
            <a:extLst>
              <a:ext uri="{FF2B5EF4-FFF2-40B4-BE49-F238E27FC236}">
                <a16:creationId xmlns:a16="http://schemas.microsoft.com/office/drawing/2014/main" id="{59363BF5-DE2D-9133-F6DC-F5A7EE79FAC1}"/>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47</a:t>
            </a:fld>
            <a:endParaRPr lang="en-US" dirty="0"/>
          </a:p>
        </p:txBody>
      </p:sp>
    </p:spTree>
    <p:extLst>
      <p:ext uri="{BB962C8B-B14F-4D97-AF65-F5344CB8AC3E}">
        <p14:creationId xmlns:p14="http://schemas.microsoft.com/office/powerpoint/2010/main" val="3257101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17EF4DD-3BD7-36B5-2C1E-22E6071970E4}"/>
              </a:ext>
            </a:extLst>
          </p:cNvPr>
          <p:cNvSpPr>
            <a:spLocks noGrp="1"/>
          </p:cNvSpPr>
          <p:nvPr>
            <p:ph type="sldNum" sz="quarter" idx="12"/>
          </p:nvPr>
        </p:nvSpPr>
        <p:spPr/>
        <p:txBody>
          <a:bodyPr>
            <a:normAutofit lnSpcReduction="10000"/>
          </a:bodyPr>
          <a:lstStyle/>
          <a:p>
            <a:fld id="{65F0BAE9-1A88-4C6E-BBF4-0C1105ECBC08}" type="slidenum">
              <a:rPr lang="de-DE" smtClean="0"/>
              <a:t>48</a:t>
            </a:fld>
            <a:endParaRPr lang="de-DE"/>
          </a:p>
        </p:txBody>
      </p:sp>
      <p:sp>
        <p:nvSpPr>
          <p:cNvPr id="3" name="Inhaltsplatzhalter 2">
            <a:extLst>
              <a:ext uri="{FF2B5EF4-FFF2-40B4-BE49-F238E27FC236}">
                <a16:creationId xmlns:a16="http://schemas.microsoft.com/office/drawing/2014/main" id="{DFD211A6-45F7-3F72-AB85-D3C3F221A816}"/>
              </a:ext>
            </a:extLst>
          </p:cNvPr>
          <p:cNvSpPr>
            <a:spLocks noGrp="1"/>
          </p:cNvSpPr>
          <p:nvPr>
            <p:ph sz="quarter" idx="1"/>
          </p:nvPr>
        </p:nvSpPr>
        <p:spPr/>
        <p:txBody>
          <a:bodyPr/>
          <a:lstStyle/>
          <a:p>
            <a:pPr>
              <a:tabLst>
                <a:tab pos="282880" algn="l"/>
                <a:tab pos="565760" algn="l"/>
                <a:tab pos="848639" algn="l"/>
                <a:tab pos="1131519" algn="l"/>
                <a:tab pos="1414399" algn="l"/>
                <a:tab pos="1697279" algn="l"/>
                <a:tab pos="1980159" algn="l"/>
                <a:tab pos="2263038" algn="l"/>
                <a:tab pos="2545918" algn="l"/>
                <a:tab pos="2828798" algn="l"/>
                <a:tab pos="3111678" algn="l"/>
                <a:tab pos="3394558" algn="l"/>
              </a:tabLst>
            </a:pPr>
            <a:r>
              <a:rPr lang="de-DE" kern="0" dirty="0">
                <a:ea typeface="Calibri" panose="020F0502020204030204" pitchFamily="34" charset="0"/>
              </a:rPr>
              <a:t>Potentialausgleich nach VDE 0100-410 und VDE 0100-540</a:t>
            </a:r>
            <a:endParaRPr lang="de-DE" kern="100" dirty="0">
              <a:ea typeface="Calibri" panose="020F0502020204030204" pitchFamily="34" charset="0"/>
            </a:endParaRPr>
          </a:p>
          <a:p>
            <a:pPr lvl="1">
              <a:tabLst>
                <a:tab pos="282880" algn="l"/>
                <a:tab pos="565760" algn="l"/>
                <a:tab pos="848639" algn="l"/>
                <a:tab pos="1131519" algn="l"/>
                <a:tab pos="1414399" algn="l"/>
                <a:tab pos="1697279" algn="l"/>
                <a:tab pos="1980159" algn="l"/>
                <a:tab pos="2263038" algn="l"/>
                <a:tab pos="2545918" algn="l"/>
                <a:tab pos="2828798" algn="l"/>
                <a:tab pos="3111678" algn="l"/>
                <a:tab pos="3394558" algn="l"/>
              </a:tabLst>
            </a:pPr>
            <a:r>
              <a:rPr lang="de-DE" kern="0" dirty="0">
                <a:ea typeface="Calibri" panose="020F0502020204030204" pitchFamily="34" charset="0"/>
              </a:rPr>
              <a:t>Der Potentialausgleich beseitigt Potentialunterschiede, d. h. verhindert gefährliche Berührungsspannungen, z. B. zwischen dem Schutzleiter der Niederspannungsverbraucheranlage und metallenen Wasser-, Gas- und Heizungsrohrleitungen.</a:t>
            </a:r>
            <a:endParaRPr lang="de-DE" kern="100" dirty="0">
              <a:ea typeface="Calibri" panose="020F0502020204030204" pitchFamily="34" charset="0"/>
            </a:endParaRPr>
          </a:p>
          <a:p>
            <a:pPr lvl="1"/>
            <a:r>
              <a:rPr lang="de-DE" kern="0" dirty="0">
                <a:ea typeface="Calibri" panose="020F0502020204030204" pitchFamily="34" charset="0"/>
              </a:rPr>
              <a:t>Der Potentialausgleich besteht aus dem Schutzpotentialausgleich und dem zusätzlichen Schutzpotentialausgleich. </a:t>
            </a:r>
            <a:endParaRPr lang="de-DE" dirty="0"/>
          </a:p>
          <a:p>
            <a:endParaRPr lang="de-DE" dirty="0"/>
          </a:p>
        </p:txBody>
      </p:sp>
      <p:pic>
        <p:nvPicPr>
          <p:cNvPr id="8" name="Inhaltsplatzhalter 7" descr="Ein Bild, das Text, Diagramm, Plan, technische Zeichnung enthält.&#10;&#10;Automatisch generierte Beschreibung">
            <a:extLst>
              <a:ext uri="{FF2B5EF4-FFF2-40B4-BE49-F238E27FC236}">
                <a16:creationId xmlns:a16="http://schemas.microsoft.com/office/drawing/2014/main" id="{A26BF41E-0834-C6DC-3A6B-01B47E333DE0}"/>
              </a:ext>
            </a:extLst>
          </p:cNvPr>
          <p:cNvPicPr>
            <a:picLocks noGrp="1" noChangeAspect="1"/>
          </p:cNvPicPr>
          <p:nvPr>
            <p:ph sz="quarter" idx="13"/>
          </p:nvPr>
        </p:nvPicPr>
        <p:blipFill>
          <a:blip r:embed="rId2"/>
          <a:stretch>
            <a:fillRect/>
          </a:stretch>
        </p:blipFill>
        <p:spPr>
          <a:xfrm>
            <a:off x="7060256" y="1763713"/>
            <a:ext cx="5588300" cy="4957762"/>
          </a:xfrm>
          <a:prstGeom prst="rect">
            <a:avLst/>
          </a:prstGeom>
        </p:spPr>
      </p:pic>
      <p:sp>
        <p:nvSpPr>
          <p:cNvPr id="2" name="Titel 1">
            <a:extLst>
              <a:ext uri="{FF2B5EF4-FFF2-40B4-BE49-F238E27FC236}">
                <a16:creationId xmlns:a16="http://schemas.microsoft.com/office/drawing/2014/main" id="{C03DF480-16D1-B42B-DD12-37C03B2565A5}"/>
              </a:ext>
            </a:extLst>
          </p:cNvPr>
          <p:cNvSpPr>
            <a:spLocks noGrp="1"/>
          </p:cNvSpPr>
          <p:nvPr>
            <p:ph type="title"/>
          </p:nvPr>
        </p:nvSpPr>
        <p:spPr/>
        <p:txBody>
          <a:bodyPr/>
          <a:lstStyle/>
          <a:p>
            <a:r>
              <a:rPr lang="de-DE" dirty="0">
                <a:solidFill>
                  <a:schemeClr val="tx1"/>
                </a:solidFill>
              </a:rPr>
              <a:t>Schutzpotentialausgleich</a:t>
            </a:r>
            <a:endParaRPr lang="de-DE" dirty="0"/>
          </a:p>
        </p:txBody>
      </p:sp>
      <p:sp>
        <p:nvSpPr>
          <p:cNvPr id="9" name="Textfeld 8">
            <a:extLst>
              <a:ext uri="{FF2B5EF4-FFF2-40B4-BE49-F238E27FC236}">
                <a16:creationId xmlns:a16="http://schemas.microsoft.com/office/drawing/2014/main" id="{07F784F9-FDEC-F3FB-C90C-D15DD94074F0}"/>
              </a:ext>
            </a:extLst>
          </p:cNvPr>
          <p:cNvSpPr txBox="1"/>
          <p:nvPr/>
        </p:nvSpPr>
        <p:spPr>
          <a:xfrm>
            <a:off x="10261710" y="6758887"/>
            <a:ext cx="1348446"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DEHN </a:t>
            </a:r>
          </a:p>
        </p:txBody>
      </p:sp>
    </p:spTree>
    <p:extLst>
      <p:ext uri="{BB962C8B-B14F-4D97-AF65-F5344CB8AC3E}">
        <p14:creationId xmlns:p14="http://schemas.microsoft.com/office/powerpoint/2010/main" val="939791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BE0DE-56F5-DF34-838D-4AA4FD588D81}"/>
              </a:ext>
            </a:extLst>
          </p:cNvPr>
          <p:cNvSpPr>
            <a:spLocks noGrp="1"/>
          </p:cNvSpPr>
          <p:nvPr>
            <p:ph type="title"/>
          </p:nvPr>
        </p:nvSpPr>
        <p:spPr/>
        <p:txBody>
          <a:bodyPr/>
          <a:lstStyle/>
          <a:p>
            <a:r>
              <a:rPr lang="de-DE" dirty="0">
                <a:solidFill>
                  <a:schemeClr val="tx1"/>
                </a:solidFill>
              </a:rPr>
              <a:t>Schutzpotentialausgleich</a:t>
            </a:r>
            <a:endParaRPr lang="de-DE" dirty="0"/>
          </a:p>
        </p:txBody>
      </p:sp>
      <p:sp>
        <p:nvSpPr>
          <p:cNvPr id="3" name="Foliennummernplatzhalter 2">
            <a:extLst>
              <a:ext uri="{FF2B5EF4-FFF2-40B4-BE49-F238E27FC236}">
                <a16:creationId xmlns:a16="http://schemas.microsoft.com/office/drawing/2014/main" id="{D921A369-7EEC-C24C-B526-EC75186CF685}"/>
              </a:ext>
            </a:extLst>
          </p:cNvPr>
          <p:cNvSpPr>
            <a:spLocks noGrp="1"/>
          </p:cNvSpPr>
          <p:nvPr>
            <p:ph type="sldNum" sz="quarter" idx="12"/>
          </p:nvPr>
        </p:nvSpPr>
        <p:spPr/>
        <p:txBody>
          <a:bodyPr>
            <a:normAutofit lnSpcReduction="10000"/>
          </a:bodyPr>
          <a:lstStyle/>
          <a:p>
            <a:fld id="{F0C94032-CD4C-4C25-B0C2-CEC720522D92}" type="slidenum">
              <a:rPr lang="en-US" smtClean="0"/>
              <a:pPr/>
              <a:t>49</a:t>
            </a:fld>
            <a:endParaRPr lang="en-US" dirty="0"/>
          </a:p>
        </p:txBody>
      </p:sp>
      <p:sp>
        <p:nvSpPr>
          <p:cNvPr id="4" name="Inhaltsplatzhalter 3">
            <a:extLst>
              <a:ext uri="{FF2B5EF4-FFF2-40B4-BE49-F238E27FC236}">
                <a16:creationId xmlns:a16="http://schemas.microsoft.com/office/drawing/2014/main" id="{A51B388D-EB81-D2E2-FEAF-DC963D7F0547}"/>
              </a:ext>
            </a:extLst>
          </p:cNvPr>
          <p:cNvSpPr>
            <a:spLocks noGrp="1"/>
          </p:cNvSpPr>
          <p:nvPr>
            <p:ph sz="quarter" idx="14"/>
          </p:nvPr>
        </p:nvSpPr>
        <p:spPr/>
        <p:txBody>
          <a:bodyPr>
            <a:normAutofit fontScale="92500" lnSpcReduction="20000"/>
          </a:bodyPr>
          <a:lstStyle/>
          <a:p>
            <a:r>
              <a:rPr lang="de-DE" dirty="0"/>
              <a:t>Folgende fremde leitfähige Teile sind direkt in den Schutzpotentialausgleich einzubeziehen:</a:t>
            </a:r>
          </a:p>
          <a:p>
            <a:pPr lvl="1"/>
            <a:r>
              <a:rPr lang="de-DE" dirty="0"/>
              <a:t>Leiter für den Schutzpotentialausgleich nach DIN VDE 0100-410 </a:t>
            </a:r>
          </a:p>
          <a:p>
            <a:pPr lvl="1"/>
            <a:r>
              <a:rPr lang="de-DE" dirty="0"/>
              <a:t>Fundamenterder bzw. </a:t>
            </a:r>
            <a:r>
              <a:rPr lang="de-DE" dirty="0" err="1"/>
              <a:t>Blitzschutzerder</a:t>
            </a:r>
            <a:endParaRPr lang="de-DE" dirty="0"/>
          </a:p>
          <a:p>
            <a:pPr lvl="1"/>
            <a:r>
              <a:rPr lang="de-DE" dirty="0"/>
              <a:t>Zentrale Heizungsanlage</a:t>
            </a:r>
          </a:p>
          <a:p>
            <a:pPr lvl="1"/>
            <a:r>
              <a:rPr lang="de-DE" dirty="0"/>
              <a:t>metallene Wasserverbrauchsleitung</a:t>
            </a:r>
          </a:p>
          <a:p>
            <a:pPr lvl="1"/>
            <a:r>
              <a:rPr lang="de-DE" dirty="0"/>
              <a:t>﻿﻿leitende Teile der Gebäudekonstruktion (z. B. Aufzugsschienen, Stahlskelett Lüfter-/ Klimakanäle)</a:t>
            </a:r>
          </a:p>
          <a:p>
            <a:pPr lvl="1"/>
            <a:r>
              <a:rPr lang="de-DE" dirty="0"/>
              <a:t>metallene Abwasserleitung</a:t>
            </a:r>
          </a:p>
          <a:p>
            <a:pPr lvl="1"/>
            <a:r>
              <a:rPr lang="de-DE" dirty="0"/>
              <a:t>Gasinnenleitung</a:t>
            </a:r>
          </a:p>
          <a:p>
            <a:pPr lvl="1"/>
            <a:r>
              <a:rPr lang="de-DE" dirty="0"/>
              <a:t>Erdungsleitung für Antennen (nach DIN VDE 0855)</a:t>
            </a:r>
          </a:p>
          <a:p>
            <a:pPr lvl="1"/>
            <a:r>
              <a:rPr lang="de-DE" dirty="0"/>
              <a:t>Erdungsleitung für Fernmeldeanlagen</a:t>
            </a:r>
          </a:p>
          <a:p>
            <a:pPr lvl="1"/>
            <a:r>
              <a:rPr lang="de-DE" dirty="0"/>
              <a:t>Schutzleiter der Elektroanlage nach DIN VDE 0100 (PEN-   Leiter bei TN-System und PE-Leiter bei TT- bzw. IT-Systemen)</a:t>
            </a:r>
          </a:p>
          <a:p>
            <a:pPr lvl="1"/>
            <a:r>
              <a:rPr lang="de-DE" dirty="0"/>
              <a:t>metallene Schirme von elektrischen und elektronischen   Leitungen</a:t>
            </a:r>
          </a:p>
          <a:p>
            <a:pPr lvl="1"/>
            <a:r>
              <a:rPr lang="de-DE" dirty="0"/>
              <a:t>Metallmäntel von Starkstromkabeln bis 1000 V</a:t>
            </a:r>
          </a:p>
          <a:p>
            <a:pPr lvl="1"/>
            <a:r>
              <a:rPr lang="de-DE" dirty="0"/>
              <a:t>Erdungsanlagen von Starkstromanlagen über 1 kV nach   DIN VDE 0101, wenn keine unzulässig hohe Erdungsspannung verschleppt werden kann.</a:t>
            </a:r>
          </a:p>
          <a:p>
            <a:endParaRPr lang="de-DE" dirty="0"/>
          </a:p>
          <a:p>
            <a:endParaRPr lang="de-DE" dirty="0"/>
          </a:p>
        </p:txBody>
      </p:sp>
    </p:spTree>
    <p:extLst>
      <p:ext uri="{BB962C8B-B14F-4D97-AF65-F5344CB8AC3E}">
        <p14:creationId xmlns:p14="http://schemas.microsoft.com/office/powerpoint/2010/main" val="265806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C7C137-C836-2848-C076-82BEC8BCF0B4}"/>
              </a:ext>
            </a:extLst>
          </p:cNvPr>
          <p:cNvSpPr>
            <a:spLocks noGrp="1"/>
          </p:cNvSpPr>
          <p:nvPr>
            <p:ph type="title"/>
          </p:nvPr>
        </p:nvSpPr>
        <p:spPr/>
        <p:txBody>
          <a:bodyPr/>
          <a:lstStyle/>
          <a:p>
            <a:r>
              <a:rPr lang="de-DE" dirty="0">
                <a:solidFill>
                  <a:schemeClr val="tx1"/>
                </a:solidFill>
              </a:rPr>
              <a:t>Grundlagen VDE 0100-410</a:t>
            </a:r>
            <a:endParaRPr lang="de-DE" dirty="0"/>
          </a:p>
        </p:txBody>
      </p:sp>
      <p:sp>
        <p:nvSpPr>
          <p:cNvPr id="3" name="Foliennummernplatzhalter 2">
            <a:extLst>
              <a:ext uri="{FF2B5EF4-FFF2-40B4-BE49-F238E27FC236}">
                <a16:creationId xmlns:a16="http://schemas.microsoft.com/office/drawing/2014/main" id="{BFD5F3C3-BCA8-04FF-6A6A-FBF14E36D563}"/>
              </a:ext>
            </a:extLst>
          </p:cNvPr>
          <p:cNvSpPr>
            <a:spLocks noGrp="1"/>
          </p:cNvSpPr>
          <p:nvPr>
            <p:ph type="sldNum" sz="quarter" idx="12"/>
          </p:nvPr>
        </p:nvSpPr>
        <p:spPr/>
        <p:txBody>
          <a:bodyPr>
            <a:normAutofit lnSpcReduction="10000"/>
          </a:bodyPr>
          <a:lstStyle/>
          <a:p>
            <a:fld id="{F0C94032-CD4C-4C25-B0C2-CEC720522D92}" type="slidenum">
              <a:rPr lang="en-US" smtClean="0"/>
              <a:pPr/>
              <a:t>5</a:t>
            </a:fld>
            <a:endParaRPr lang="en-US" dirty="0"/>
          </a:p>
        </p:txBody>
      </p:sp>
      <p:graphicFrame>
        <p:nvGraphicFramePr>
          <p:cNvPr id="5" name="Inhaltsplatzhalter 4">
            <a:extLst>
              <a:ext uri="{FF2B5EF4-FFF2-40B4-BE49-F238E27FC236}">
                <a16:creationId xmlns:a16="http://schemas.microsoft.com/office/drawing/2014/main" id="{672F4555-4CCE-1975-7EBF-12F74AE09D3C}"/>
              </a:ext>
            </a:extLst>
          </p:cNvPr>
          <p:cNvGraphicFramePr>
            <a:graphicFrameLocks noGrp="1"/>
          </p:cNvGraphicFramePr>
          <p:nvPr>
            <p:ph sz="quarter" idx="14"/>
            <p:extLst>
              <p:ext uri="{D42A27DB-BD31-4B8C-83A1-F6EECF244321}">
                <p14:modId xmlns:p14="http://schemas.microsoft.com/office/powerpoint/2010/main" val="891421649"/>
              </p:ext>
            </p:extLst>
          </p:nvPr>
        </p:nvGraphicFramePr>
        <p:xfrm>
          <a:off x="896197" y="2076863"/>
          <a:ext cx="11966573" cy="3157203"/>
        </p:xfrm>
        <a:graphic>
          <a:graphicData uri="http://schemas.openxmlformats.org/drawingml/2006/table">
            <a:tbl>
              <a:tblPr firstRow="1" bandRow="1">
                <a:tableStyleId>{5C22544A-7EE6-4342-B048-85BDC9FD1C3A}</a:tableStyleId>
              </a:tblPr>
              <a:tblGrid>
                <a:gridCol w="1731429">
                  <a:extLst>
                    <a:ext uri="{9D8B030D-6E8A-4147-A177-3AD203B41FA5}">
                      <a16:colId xmlns:a16="http://schemas.microsoft.com/office/drawing/2014/main" val="3758208469"/>
                    </a:ext>
                  </a:extLst>
                </a:gridCol>
                <a:gridCol w="2271415">
                  <a:extLst>
                    <a:ext uri="{9D8B030D-6E8A-4147-A177-3AD203B41FA5}">
                      <a16:colId xmlns:a16="http://schemas.microsoft.com/office/drawing/2014/main" val="2239230934"/>
                    </a:ext>
                  </a:extLst>
                </a:gridCol>
                <a:gridCol w="4972086">
                  <a:extLst>
                    <a:ext uri="{9D8B030D-6E8A-4147-A177-3AD203B41FA5}">
                      <a16:colId xmlns:a16="http://schemas.microsoft.com/office/drawing/2014/main" val="906346813"/>
                    </a:ext>
                  </a:extLst>
                </a:gridCol>
                <a:gridCol w="2991643">
                  <a:extLst>
                    <a:ext uri="{9D8B030D-6E8A-4147-A177-3AD203B41FA5}">
                      <a16:colId xmlns:a16="http://schemas.microsoft.com/office/drawing/2014/main" val="1362443286"/>
                    </a:ext>
                  </a:extLst>
                </a:gridCol>
              </a:tblGrid>
              <a:tr h="460993">
                <a:tc gridSpan="2">
                  <a:txBody>
                    <a:bodyPr/>
                    <a:lstStyle/>
                    <a:p>
                      <a:pPr algn="ctr"/>
                      <a:r>
                        <a:rPr lang="de-DE" sz="1600" dirty="0">
                          <a:solidFill>
                            <a:schemeClr val="bg1"/>
                          </a:solidFill>
                          <a:latin typeface="Arial" panose="020B0604020202020204" pitchFamily="34" charset="0"/>
                          <a:cs typeface="Arial" panose="020B0604020202020204" pitchFamily="34" charset="0"/>
                        </a:rPr>
                        <a:t>Bezeichnung</a:t>
                      </a:r>
                    </a:p>
                  </a:txBody>
                  <a:tcPr marL="70860" marR="70860" marT="36369" marB="36369"/>
                </a:tc>
                <a:tc hMerge="1">
                  <a:txBody>
                    <a:bodyPr/>
                    <a:lstStyle/>
                    <a:p>
                      <a:endParaRPr lang="de-DE" dirty="0"/>
                    </a:p>
                  </a:txBody>
                  <a:tcPr/>
                </a:tc>
                <a:tc>
                  <a:txBody>
                    <a:bodyPr/>
                    <a:lstStyle/>
                    <a:p>
                      <a:r>
                        <a:rPr lang="de-DE" sz="1600" dirty="0">
                          <a:solidFill>
                            <a:schemeClr val="bg1"/>
                          </a:solidFill>
                          <a:latin typeface="Arial" panose="020B0604020202020204" pitchFamily="34" charset="0"/>
                          <a:cs typeface="Arial" panose="020B0604020202020204" pitchFamily="34" charset="0"/>
                        </a:rPr>
                        <a:t>Anlagenschutz</a:t>
                      </a:r>
                    </a:p>
                  </a:txBody>
                  <a:tcPr marL="70860" marR="70860" marT="36369" marB="36369"/>
                </a:tc>
                <a:tc>
                  <a:txBody>
                    <a:bodyPr/>
                    <a:lstStyle/>
                    <a:p>
                      <a:r>
                        <a:rPr lang="de-DE" sz="1600" dirty="0">
                          <a:solidFill>
                            <a:schemeClr val="bg1"/>
                          </a:solidFill>
                          <a:latin typeface="Arial" panose="020B0604020202020204" pitchFamily="34" charset="0"/>
                          <a:cs typeface="Arial" panose="020B0604020202020204" pitchFamily="34" charset="0"/>
                        </a:rPr>
                        <a:t>Geräteschutz</a:t>
                      </a:r>
                    </a:p>
                  </a:txBody>
                  <a:tcPr marL="70860" marR="70860" marT="36369" marB="36369"/>
                </a:tc>
                <a:extLst>
                  <a:ext uri="{0D108BD9-81ED-4DB2-BD59-A6C34878D82A}">
                    <a16:rowId xmlns:a16="http://schemas.microsoft.com/office/drawing/2014/main" val="718418707"/>
                  </a:ext>
                </a:extLst>
              </a:tr>
              <a:tr h="999776">
                <a:tc>
                  <a:txBody>
                    <a:bodyPr/>
                    <a:lstStyle/>
                    <a:p>
                      <a:pPr marL="0" indent="0">
                        <a:buNone/>
                      </a:pPr>
                      <a:r>
                        <a:rPr lang="de-DE" sz="1600" dirty="0">
                          <a:solidFill>
                            <a:schemeClr val="tx1"/>
                          </a:solidFill>
                          <a:latin typeface="Arial" panose="020B0604020202020204" pitchFamily="34" charset="0"/>
                          <a:cs typeface="Arial" panose="020B0604020202020204" pitchFamily="34" charset="0"/>
                        </a:rPr>
                        <a:t>1. Stufe</a:t>
                      </a:r>
                    </a:p>
                  </a:txBody>
                  <a:tcPr marL="70860" marR="70860" marT="36369" marB="36369"/>
                </a:tc>
                <a:tc>
                  <a:txBody>
                    <a:bodyPr/>
                    <a:lstStyle/>
                    <a:p>
                      <a:r>
                        <a:rPr lang="de-DE" sz="1600" dirty="0">
                          <a:solidFill>
                            <a:schemeClr val="tx1"/>
                          </a:solidFill>
                          <a:latin typeface="Arial" panose="020B0604020202020204" pitchFamily="34" charset="0"/>
                          <a:cs typeface="Arial" panose="020B0604020202020204" pitchFamily="34" charset="0"/>
                        </a:rPr>
                        <a:t>Basisschutz</a:t>
                      </a:r>
                    </a:p>
                  </a:txBody>
                  <a:tcPr marL="70860" marR="70860" marT="36369" marB="36369"/>
                </a:tc>
                <a:tc>
                  <a:txBody>
                    <a:bodyPr/>
                    <a:lstStyle/>
                    <a:p>
                      <a:pPr algn="l" defTabSz="1041167">
                        <a:spcBef>
                          <a:spcPct val="0"/>
                        </a:spcBef>
                      </a:pPr>
                      <a:r>
                        <a:rPr lang="de-DE" sz="1600" kern="1200" dirty="0">
                          <a:solidFill>
                            <a:schemeClr val="tx1"/>
                          </a:solidFill>
                          <a:latin typeface="Arial" panose="020B0604020202020204" pitchFamily="34" charset="0"/>
                          <a:cs typeface="Arial" panose="020B0604020202020204" pitchFamily="34" charset="0"/>
                        </a:rPr>
                        <a:t>Maßnahmen zum Schutz </a:t>
                      </a:r>
                    </a:p>
                    <a:p>
                      <a:pPr algn="l" defTabSz="1041167">
                        <a:spcBef>
                          <a:spcPct val="0"/>
                        </a:spcBef>
                      </a:pPr>
                      <a:r>
                        <a:rPr lang="de-DE" sz="1600" kern="1200" dirty="0">
                          <a:solidFill>
                            <a:schemeClr val="tx1"/>
                          </a:solidFill>
                          <a:latin typeface="Arial" panose="020B0604020202020204" pitchFamily="34" charset="0"/>
                          <a:cs typeface="Arial" panose="020B0604020202020204" pitchFamily="34" charset="0"/>
                        </a:rPr>
                        <a:t>gegen direktes Berühren</a:t>
                      </a:r>
                    </a:p>
                    <a:p>
                      <a:pPr algn="l" defTabSz="1041167">
                        <a:spcBef>
                          <a:spcPct val="0"/>
                        </a:spcBef>
                      </a:pPr>
                      <a:r>
                        <a:rPr lang="de-DE" sz="1600" kern="1200" dirty="0">
                          <a:solidFill>
                            <a:schemeClr val="tx1"/>
                          </a:solidFill>
                          <a:latin typeface="Arial" panose="020B0604020202020204" pitchFamily="34" charset="0"/>
                          <a:cs typeface="Arial" panose="020B0604020202020204" pitchFamily="34" charset="0"/>
                        </a:rPr>
                        <a:t>aktiver Teile</a:t>
                      </a:r>
                    </a:p>
                  </a:txBody>
                  <a:tcPr marL="70860" marR="70860" marT="36369" marB="36369"/>
                </a:tc>
                <a:tc>
                  <a:txBody>
                    <a:bodyPr/>
                    <a:lstStyle/>
                    <a:p>
                      <a:pPr algn="l"/>
                      <a:r>
                        <a:rPr lang="de-DE" sz="1600" dirty="0">
                          <a:solidFill>
                            <a:schemeClr val="tx1"/>
                          </a:solidFill>
                          <a:latin typeface="Arial" panose="020B0604020202020204" pitchFamily="34" charset="0"/>
                          <a:cs typeface="Arial" panose="020B0604020202020204" pitchFamily="34" charset="0"/>
                        </a:rPr>
                        <a:t>Schutzart für den Berührungs- und Fremdkörperschutz</a:t>
                      </a:r>
                    </a:p>
                  </a:txBody>
                  <a:tcPr marL="70860" marR="70860" marT="36369" marB="36369"/>
                </a:tc>
                <a:extLst>
                  <a:ext uri="{0D108BD9-81ED-4DB2-BD59-A6C34878D82A}">
                    <a16:rowId xmlns:a16="http://schemas.microsoft.com/office/drawing/2014/main" val="1952668962"/>
                  </a:ext>
                </a:extLst>
              </a:tr>
              <a:tr h="999776">
                <a:tc>
                  <a:txBody>
                    <a:bodyPr/>
                    <a:lstStyle/>
                    <a:p>
                      <a:r>
                        <a:rPr lang="de-DE" sz="1600" dirty="0">
                          <a:solidFill>
                            <a:schemeClr val="tx1"/>
                          </a:solidFill>
                          <a:latin typeface="Arial" panose="020B0604020202020204" pitchFamily="34" charset="0"/>
                          <a:cs typeface="Arial" panose="020B0604020202020204" pitchFamily="34" charset="0"/>
                        </a:rPr>
                        <a:t>2. Stufe</a:t>
                      </a:r>
                    </a:p>
                  </a:txBody>
                  <a:tcPr marL="70860" marR="70860" marT="36369" marB="36369"/>
                </a:tc>
                <a:tc>
                  <a:txBody>
                    <a:bodyPr/>
                    <a:lstStyle/>
                    <a:p>
                      <a:r>
                        <a:rPr lang="de-DE" sz="1600" dirty="0">
                          <a:solidFill>
                            <a:schemeClr val="tx1"/>
                          </a:solidFill>
                          <a:latin typeface="Arial" panose="020B0604020202020204" pitchFamily="34" charset="0"/>
                          <a:cs typeface="Arial" panose="020B0604020202020204" pitchFamily="34" charset="0"/>
                        </a:rPr>
                        <a:t>Fehlerschutz</a:t>
                      </a:r>
                    </a:p>
                  </a:txBody>
                  <a:tcPr marL="70860" marR="70860" marT="36369" marB="36369"/>
                </a:tc>
                <a:tc>
                  <a:txBody>
                    <a:bodyPr/>
                    <a:lstStyle/>
                    <a:p>
                      <a:pPr algn="l" defTabSz="1041167">
                        <a:spcBef>
                          <a:spcPct val="0"/>
                        </a:spcBef>
                      </a:pPr>
                      <a:r>
                        <a:rPr lang="de-DE" sz="1600" kern="1200" dirty="0">
                          <a:solidFill>
                            <a:schemeClr val="tx1"/>
                          </a:solidFill>
                          <a:latin typeface="Arial" panose="020B0604020202020204" pitchFamily="34" charset="0"/>
                          <a:cs typeface="Arial" panose="020B0604020202020204" pitchFamily="34" charset="0"/>
                        </a:rPr>
                        <a:t>Maßnahmen zum Schutz</a:t>
                      </a:r>
                      <a:br>
                        <a:rPr lang="de-DE" sz="1600" kern="1200" dirty="0">
                          <a:solidFill>
                            <a:schemeClr val="tx1"/>
                          </a:solidFill>
                          <a:latin typeface="Arial" panose="020B0604020202020204" pitchFamily="34" charset="0"/>
                          <a:cs typeface="Arial" panose="020B0604020202020204" pitchFamily="34" charset="0"/>
                        </a:rPr>
                      </a:br>
                      <a:r>
                        <a:rPr lang="de-DE" sz="1600" kern="1200" dirty="0">
                          <a:solidFill>
                            <a:schemeClr val="tx1"/>
                          </a:solidFill>
                          <a:latin typeface="Arial" panose="020B0604020202020204" pitchFamily="34" charset="0"/>
                          <a:cs typeface="Arial" panose="020B0604020202020204" pitchFamily="34" charset="0"/>
                        </a:rPr>
                        <a:t>bei indirektem Berühren</a:t>
                      </a:r>
                    </a:p>
                    <a:p>
                      <a:pPr algn="l" defTabSz="1041167">
                        <a:spcBef>
                          <a:spcPct val="0"/>
                        </a:spcBef>
                      </a:pPr>
                      <a:r>
                        <a:rPr lang="de-DE" sz="1600" kern="1200" dirty="0">
                          <a:solidFill>
                            <a:schemeClr val="tx1"/>
                          </a:solidFill>
                          <a:latin typeface="Arial" panose="020B0604020202020204" pitchFamily="34" charset="0"/>
                          <a:cs typeface="Arial" panose="020B0604020202020204" pitchFamily="34" charset="0"/>
                        </a:rPr>
                        <a:t>aktiver Teile</a:t>
                      </a:r>
                    </a:p>
                  </a:txBody>
                  <a:tcPr marL="70860" marR="70860" marT="36369" marB="36369"/>
                </a:tc>
                <a:tc>
                  <a:txBody>
                    <a:bodyPr/>
                    <a:lstStyle/>
                    <a:p>
                      <a:pPr marL="0" marR="0" indent="0" algn="l" defTabSz="497863" rtl="0" eaLnBrk="1" fontAlgn="auto" latinLnBrk="0" hangingPunct="1">
                        <a:lnSpc>
                          <a:spcPct val="100000"/>
                        </a:lnSpc>
                        <a:spcBef>
                          <a:spcPts val="0"/>
                        </a:spcBef>
                        <a:spcAft>
                          <a:spcPts val="0"/>
                        </a:spcAft>
                        <a:buClrTx/>
                        <a:buSzTx/>
                        <a:buFontTx/>
                        <a:buNone/>
                        <a:tabLst/>
                        <a:defRPr/>
                      </a:pPr>
                      <a:r>
                        <a:rPr lang="de-DE" sz="1600" kern="1200" dirty="0">
                          <a:solidFill>
                            <a:schemeClr val="tx1"/>
                          </a:solidFill>
                          <a:latin typeface="Arial" panose="020B0604020202020204" pitchFamily="34" charset="0"/>
                          <a:cs typeface="Arial" panose="020B0604020202020204" pitchFamily="34" charset="0"/>
                        </a:rPr>
                        <a:t>Schutzklasse</a:t>
                      </a:r>
                    </a:p>
                  </a:txBody>
                  <a:tcPr marL="70860" marR="70860" marT="36369" marB="36369"/>
                </a:tc>
                <a:extLst>
                  <a:ext uri="{0D108BD9-81ED-4DB2-BD59-A6C34878D82A}">
                    <a16:rowId xmlns:a16="http://schemas.microsoft.com/office/drawing/2014/main" val="2672272444"/>
                  </a:ext>
                </a:extLst>
              </a:tr>
              <a:tr h="696658">
                <a:tc>
                  <a:txBody>
                    <a:bodyPr/>
                    <a:lstStyle/>
                    <a:p>
                      <a:r>
                        <a:rPr lang="de-DE" sz="1600" dirty="0">
                          <a:solidFill>
                            <a:schemeClr val="tx1"/>
                          </a:solidFill>
                          <a:latin typeface="Arial" panose="020B0604020202020204" pitchFamily="34" charset="0"/>
                          <a:cs typeface="Arial" panose="020B0604020202020204" pitchFamily="34" charset="0"/>
                        </a:rPr>
                        <a:t>3. Stufe</a:t>
                      </a:r>
                    </a:p>
                  </a:txBody>
                  <a:tcPr marL="70860" marR="70860" marT="36369" marB="36369"/>
                </a:tc>
                <a:tc>
                  <a:txBody>
                    <a:bodyPr/>
                    <a:lstStyle/>
                    <a:p>
                      <a:r>
                        <a:rPr lang="de-DE" sz="1600" dirty="0">
                          <a:solidFill>
                            <a:schemeClr val="tx1"/>
                          </a:solidFill>
                          <a:latin typeface="Arial" panose="020B0604020202020204" pitchFamily="34" charset="0"/>
                          <a:cs typeface="Arial" panose="020B0604020202020204" pitchFamily="34" charset="0"/>
                        </a:rPr>
                        <a:t>Zusatzschutz</a:t>
                      </a:r>
                    </a:p>
                  </a:txBody>
                  <a:tcPr marL="70860" marR="70860" marT="36369" marB="36369"/>
                </a:tc>
                <a:tc gridSpan="2">
                  <a:txBody>
                    <a:bodyPr/>
                    <a:lstStyle/>
                    <a:p>
                      <a:pPr algn="l" defTabSz="1041167">
                        <a:spcBef>
                          <a:spcPct val="0"/>
                        </a:spcBef>
                      </a:pPr>
                      <a:r>
                        <a:rPr lang="de-DE" sz="1600" kern="1200" dirty="0">
                          <a:solidFill>
                            <a:schemeClr val="tx1"/>
                          </a:solidFill>
                          <a:latin typeface="Arial" panose="020B0604020202020204" pitchFamily="34" charset="0"/>
                          <a:cs typeface="Arial" panose="020B0604020202020204" pitchFamily="34" charset="0"/>
                        </a:rPr>
                        <a:t>Maßnahmen zum Schutz bei direktem Berühren aktiver Teile z.B. Fehlerstromschutzeinrichtung mit Nennfehlerstrom </a:t>
                      </a:r>
                      <a:r>
                        <a:rPr lang="de-DE" sz="1600" kern="1200" dirty="0">
                          <a:solidFill>
                            <a:schemeClr val="tx1"/>
                          </a:solidFill>
                          <a:latin typeface="Arial" panose="020B0604020202020204" pitchFamily="34" charset="0"/>
                          <a:cs typeface="Arial" panose="020B0604020202020204" pitchFamily="34" charset="0"/>
                          <a:sym typeface="Symbol" pitchFamily="18" charset="2"/>
                        </a:rPr>
                        <a:t> </a:t>
                      </a:r>
                      <a:r>
                        <a:rPr lang="de-DE" sz="1600" kern="1200" dirty="0">
                          <a:solidFill>
                            <a:schemeClr val="tx1"/>
                          </a:solidFill>
                          <a:latin typeface="Arial" panose="020B0604020202020204" pitchFamily="34" charset="0"/>
                          <a:cs typeface="Arial" panose="020B0604020202020204" pitchFamily="34" charset="0"/>
                        </a:rPr>
                        <a:t>30 mA </a:t>
                      </a:r>
                      <a:endParaRPr lang="de-DE" sz="1600" b="0" kern="1200" dirty="0">
                        <a:solidFill>
                          <a:schemeClr val="tx1"/>
                        </a:solidFill>
                        <a:latin typeface="Arial" panose="020B0604020202020204" pitchFamily="34" charset="0"/>
                        <a:ea typeface="+mn-ea"/>
                        <a:cs typeface="Arial" panose="020B0604020202020204" pitchFamily="34" charset="0"/>
                      </a:endParaRPr>
                    </a:p>
                  </a:txBody>
                  <a:tcPr marL="70860" marR="70860" marT="36369" marB="36369"/>
                </a:tc>
                <a:tc hMerge="1">
                  <a:txBody>
                    <a:bodyPr/>
                    <a:lstStyle/>
                    <a:p>
                      <a:endParaRPr lang="de-DE" dirty="0"/>
                    </a:p>
                  </a:txBody>
                  <a:tcPr/>
                </a:tc>
                <a:extLst>
                  <a:ext uri="{0D108BD9-81ED-4DB2-BD59-A6C34878D82A}">
                    <a16:rowId xmlns:a16="http://schemas.microsoft.com/office/drawing/2014/main" val="1750103974"/>
                  </a:ext>
                </a:extLst>
              </a:tr>
            </a:tbl>
          </a:graphicData>
        </a:graphic>
      </p:graphicFrame>
    </p:spTree>
    <p:extLst>
      <p:ext uri="{BB962C8B-B14F-4D97-AF65-F5344CB8AC3E}">
        <p14:creationId xmlns:p14="http://schemas.microsoft.com/office/powerpoint/2010/main" val="2294889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839951-5666-5093-8B0E-83FA5EE175A9}"/>
              </a:ext>
            </a:extLst>
          </p:cNvPr>
          <p:cNvSpPr>
            <a:spLocks noGrp="1"/>
          </p:cNvSpPr>
          <p:nvPr>
            <p:ph type="title"/>
          </p:nvPr>
        </p:nvSpPr>
        <p:spPr/>
        <p:txBody>
          <a:bodyPr/>
          <a:lstStyle/>
          <a:p>
            <a:r>
              <a:rPr lang="de-DE" dirty="0">
                <a:solidFill>
                  <a:schemeClr val="tx1"/>
                </a:solidFill>
              </a:rPr>
              <a:t>Schutzpotentialausgleich</a:t>
            </a:r>
            <a:endParaRPr lang="de-DE" dirty="0"/>
          </a:p>
        </p:txBody>
      </p:sp>
      <p:sp>
        <p:nvSpPr>
          <p:cNvPr id="3" name="Foliennummernplatzhalter 2">
            <a:extLst>
              <a:ext uri="{FF2B5EF4-FFF2-40B4-BE49-F238E27FC236}">
                <a16:creationId xmlns:a16="http://schemas.microsoft.com/office/drawing/2014/main" id="{367FADD2-E6A8-AE33-D20D-7D92794595F4}"/>
              </a:ext>
            </a:extLst>
          </p:cNvPr>
          <p:cNvSpPr>
            <a:spLocks noGrp="1"/>
          </p:cNvSpPr>
          <p:nvPr>
            <p:ph type="sldNum" sz="quarter" idx="12"/>
          </p:nvPr>
        </p:nvSpPr>
        <p:spPr/>
        <p:txBody>
          <a:bodyPr>
            <a:normAutofit lnSpcReduction="10000"/>
          </a:bodyPr>
          <a:lstStyle/>
          <a:p>
            <a:fld id="{F0C94032-CD4C-4C25-B0C2-CEC720522D92}" type="slidenum">
              <a:rPr lang="en-US" smtClean="0"/>
              <a:pPr/>
              <a:t>50</a:t>
            </a:fld>
            <a:endParaRPr lang="en-US" dirty="0"/>
          </a:p>
        </p:txBody>
      </p:sp>
      <p:sp>
        <p:nvSpPr>
          <p:cNvPr id="4" name="Inhaltsplatzhalter 3">
            <a:extLst>
              <a:ext uri="{FF2B5EF4-FFF2-40B4-BE49-F238E27FC236}">
                <a16:creationId xmlns:a16="http://schemas.microsoft.com/office/drawing/2014/main" id="{E3722E89-933D-4CC8-4F78-1110A4F8E454}"/>
              </a:ext>
            </a:extLst>
          </p:cNvPr>
          <p:cNvSpPr>
            <a:spLocks noGrp="1"/>
          </p:cNvSpPr>
          <p:nvPr>
            <p:ph sz="quarter" idx="14"/>
          </p:nvPr>
        </p:nvSpPr>
        <p:spPr/>
        <p:txBody>
          <a:bodyPr/>
          <a:lstStyle/>
          <a:p>
            <a:r>
              <a:rPr lang="de-DE" dirty="0"/>
              <a:t>Folgende Anlageteile sind indirekt über Trennfunkenstrecken in den Schutzpotentialausgleich einzubeziehen:</a:t>
            </a:r>
          </a:p>
          <a:p>
            <a:pPr lvl="1"/>
            <a:r>
              <a:rPr lang="de-DE" dirty="0"/>
              <a:t>Anlagen mit kathodischem Korrosionsschutz und Streustromschutzmaßnahmen nach DIN EN 50162 (VDE 0150)</a:t>
            </a:r>
          </a:p>
          <a:p>
            <a:pPr lvl="1"/>
            <a:r>
              <a:rPr lang="de-DE" dirty="0"/>
              <a:t>Erdungsanlagen von Starkstromanlagen über 1 kV nach DIN VDE 0101, wenn unzulässig hohe Erdungsspannungen verschleppt werden können (Ausnahmefall)</a:t>
            </a:r>
          </a:p>
          <a:p>
            <a:pPr lvl="1"/>
            <a:r>
              <a:rPr lang="de-DE" dirty="0" err="1"/>
              <a:t>Bahnerde</a:t>
            </a:r>
            <a:r>
              <a:rPr lang="de-DE" dirty="0"/>
              <a:t> bei Wechselstrom- und Gleichstrombahnen nach DIN VDE 0115 (Gleise von Bahnen der DB dürfen nur mit schriftlicher Genehmigung angeschlossen werden)</a:t>
            </a:r>
          </a:p>
          <a:p>
            <a:pPr lvl="1"/>
            <a:r>
              <a:rPr lang="de-DE" dirty="0" err="1"/>
              <a:t>Messerde</a:t>
            </a:r>
            <a:r>
              <a:rPr lang="de-DE" dirty="0"/>
              <a:t> für Laboratorien, sofern sie von den Schutzleitern getrennt ausgeführt wird.</a:t>
            </a:r>
          </a:p>
          <a:p>
            <a:endParaRPr lang="de-DE" dirty="0"/>
          </a:p>
        </p:txBody>
      </p:sp>
    </p:spTree>
    <p:extLst>
      <p:ext uri="{BB962C8B-B14F-4D97-AF65-F5344CB8AC3E}">
        <p14:creationId xmlns:p14="http://schemas.microsoft.com/office/powerpoint/2010/main" val="3265736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839951-5666-5093-8B0E-83FA5EE175A9}"/>
              </a:ext>
            </a:extLst>
          </p:cNvPr>
          <p:cNvSpPr>
            <a:spLocks noGrp="1"/>
          </p:cNvSpPr>
          <p:nvPr>
            <p:ph type="title"/>
          </p:nvPr>
        </p:nvSpPr>
        <p:spPr/>
        <p:txBody>
          <a:bodyPr/>
          <a:lstStyle/>
          <a:p>
            <a:r>
              <a:rPr lang="de-DE" dirty="0">
                <a:solidFill>
                  <a:schemeClr val="tx1"/>
                </a:solidFill>
              </a:rPr>
              <a:t>Schutzpotentialausgleich</a:t>
            </a:r>
            <a:endParaRPr lang="de-DE" dirty="0"/>
          </a:p>
        </p:txBody>
      </p:sp>
      <p:sp>
        <p:nvSpPr>
          <p:cNvPr id="3" name="Foliennummernplatzhalter 2">
            <a:extLst>
              <a:ext uri="{FF2B5EF4-FFF2-40B4-BE49-F238E27FC236}">
                <a16:creationId xmlns:a16="http://schemas.microsoft.com/office/drawing/2014/main" id="{367FADD2-E6A8-AE33-D20D-7D92794595F4}"/>
              </a:ext>
            </a:extLst>
          </p:cNvPr>
          <p:cNvSpPr>
            <a:spLocks noGrp="1"/>
          </p:cNvSpPr>
          <p:nvPr>
            <p:ph type="sldNum" sz="quarter" idx="12"/>
          </p:nvPr>
        </p:nvSpPr>
        <p:spPr/>
        <p:txBody>
          <a:bodyPr>
            <a:normAutofit lnSpcReduction="10000"/>
          </a:bodyPr>
          <a:lstStyle/>
          <a:p>
            <a:fld id="{F0C94032-CD4C-4C25-B0C2-CEC720522D92}" type="slidenum">
              <a:rPr lang="en-US" smtClean="0"/>
              <a:pPr/>
              <a:t>51</a:t>
            </a:fld>
            <a:endParaRPr lang="en-US" dirty="0"/>
          </a:p>
        </p:txBody>
      </p:sp>
      <p:sp>
        <p:nvSpPr>
          <p:cNvPr id="4" name="Inhaltsplatzhalter 3">
            <a:extLst>
              <a:ext uri="{FF2B5EF4-FFF2-40B4-BE49-F238E27FC236}">
                <a16:creationId xmlns:a16="http://schemas.microsoft.com/office/drawing/2014/main" id="{E3722E89-933D-4CC8-4F78-1110A4F8E454}"/>
              </a:ext>
            </a:extLst>
          </p:cNvPr>
          <p:cNvSpPr>
            <a:spLocks noGrp="1"/>
          </p:cNvSpPr>
          <p:nvPr>
            <p:ph sz="quarter" idx="14"/>
          </p:nvPr>
        </p:nvSpPr>
        <p:spPr/>
        <p:txBody>
          <a:bodyPr/>
          <a:lstStyle/>
          <a:p>
            <a:pPr>
              <a:tabLst>
                <a:tab pos="282880" algn="l"/>
                <a:tab pos="565760" algn="l"/>
                <a:tab pos="848639" algn="l"/>
                <a:tab pos="1131519" algn="l"/>
                <a:tab pos="1414399" algn="l"/>
                <a:tab pos="1697279" algn="l"/>
                <a:tab pos="1980159" algn="l"/>
                <a:tab pos="2263038" algn="l"/>
                <a:tab pos="2545918" algn="l"/>
                <a:tab pos="2828798" algn="l"/>
                <a:tab pos="3111678" algn="l"/>
                <a:tab pos="3394558" algn="l"/>
              </a:tabLst>
            </a:pPr>
            <a:r>
              <a:rPr lang="de-DE" kern="0" dirty="0">
                <a:ea typeface="Calibri" panose="020F0502020204030204" pitchFamily="34" charset="0"/>
                <a:cs typeface="Helvetica" pitchFamily="2" charset="0"/>
              </a:rPr>
              <a:t>Die Potentialausgleichsleitungen sollen, sofern sie Schutzfunktion haben, wie Schutzleiter gekennzeichnet werden (d. h. grün gelb). Potentialausgleichsleitungen führen keinen Betriebsstrom und können daher blank, aber auch isoliert sein.</a:t>
            </a:r>
            <a:endParaRPr lang="de-DE" kern="100" dirty="0">
              <a:ea typeface="Calibri" panose="020F0502020204030204" pitchFamily="34" charset="0"/>
              <a:cs typeface="Times New Roman" panose="02020603050405020304" pitchFamily="18" charset="0"/>
            </a:endParaRPr>
          </a:p>
          <a:p>
            <a:pPr>
              <a:tabLst>
                <a:tab pos="282880" algn="l"/>
                <a:tab pos="565760" algn="l"/>
                <a:tab pos="848639" algn="l"/>
                <a:tab pos="1131519" algn="l"/>
                <a:tab pos="1414399" algn="l"/>
                <a:tab pos="1697279" algn="l"/>
                <a:tab pos="1980159" algn="l"/>
                <a:tab pos="2263038" algn="l"/>
                <a:tab pos="2545918" algn="l"/>
                <a:tab pos="2828798" algn="l"/>
                <a:tab pos="3111678" algn="l"/>
                <a:tab pos="3394558" algn="l"/>
              </a:tabLst>
            </a:pPr>
            <a:r>
              <a:rPr lang="de-DE" kern="0" dirty="0">
                <a:ea typeface="Calibri" panose="020F0502020204030204" pitchFamily="34" charset="0"/>
                <a:cs typeface="Helvetica" pitchFamily="2" charset="0"/>
              </a:rPr>
              <a:t>Der Mindestquerschnitt von Schutzpotentialausgleichsleitern zum Anschluss an die Haupterdungsschiene ist:</a:t>
            </a:r>
            <a:endParaRPr lang="de-DE" kern="100" dirty="0">
              <a:ea typeface="Calibri" panose="020F0502020204030204" pitchFamily="34" charset="0"/>
              <a:cs typeface="Times New Roman" panose="02020603050405020304" pitchFamily="18" charset="0"/>
            </a:endParaRPr>
          </a:p>
          <a:p>
            <a:pPr lvl="1">
              <a:tabLst>
                <a:tab pos="282880" algn="l"/>
                <a:tab pos="565760" algn="l"/>
                <a:tab pos="848639" algn="l"/>
                <a:tab pos="1131519" algn="l"/>
                <a:tab pos="1414399" algn="l"/>
                <a:tab pos="1697279" algn="l"/>
                <a:tab pos="1980159" algn="l"/>
                <a:tab pos="2263038" algn="l"/>
                <a:tab pos="2545918" algn="l"/>
                <a:tab pos="2828798" algn="l"/>
                <a:tab pos="3111678" algn="l"/>
                <a:tab pos="3394558" algn="l"/>
              </a:tabLst>
            </a:pPr>
            <a:r>
              <a:rPr lang="de-DE" kern="0" dirty="0">
                <a:ea typeface="Calibri" panose="020F0502020204030204" pitchFamily="34" charset="0"/>
                <a:cs typeface="Helvetica" pitchFamily="2" charset="0"/>
              </a:rPr>
              <a:t>6 mm</a:t>
            </a:r>
            <a:r>
              <a:rPr lang="de-DE" kern="0" baseline="30000" dirty="0">
                <a:ea typeface="Calibri" panose="020F0502020204030204" pitchFamily="34" charset="0"/>
                <a:cs typeface="Helvetica" pitchFamily="2" charset="0"/>
              </a:rPr>
              <a:t>2</a:t>
            </a:r>
            <a:r>
              <a:rPr lang="de-DE" kern="0" dirty="0">
                <a:ea typeface="Calibri" panose="020F0502020204030204" pitchFamily="34" charset="0"/>
                <a:cs typeface="Helvetica" pitchFamily="2" charset="0"/>
              </a:rPr>
              <a:t> Kupfer oder</a:t>
            </a:r>
            <a:endParaRPr lang="de-DE" kern="100" dirty="0">
              <a:ea typeface="Calibri" panose="020F0502020204030204" pitchFamily="34" charset="0"/>
              <a:cs typeface="Helvetica" pitchFamily="2" charset="0"/>
            </a:endParaRPr>
          </a:p>
          <a:p>
            <a:pPr lvl="1">
              <a:tabLst>
                <a:tab pos="282880" algn="l"/>
                <a:tab pos="565760" algn="l"/>
                <a:tab pos="848639" algn="l"/>
                <a:tab pos="1131519" algn="l"/>
                <a:tab pos="1414399" algn="l"/>
                <a:tab pos="1697279" algn="l"/>
                <a:tab pos="1980159" algn="l"/>
                <a:tab pos="2263038" algn="l"/>
                <a:tab pos="2545918" algn="l"/>
                <a:tab pos="2828798" algn="l"/>
                <a:tab pos="3111678" algn="l"/>
                <a:tab pos="3394558" algn="l"/>
              </a:tabLst>
            </a:pPr>
            <a:r>
              <a:rPr lang="de-DE" kern="0" dirty="0">
                <a:ea typeface="Calibri" panose="020F0502020204030204" pitchFamily="34" charset="0"/>
                <a:cs typeface="Helvetica" pitchFamily="2" charset="0"/>
              </a:rPr>
              <a:t>16 mm</a:t>
            </a:r>
            <a:r>
              <a:rPr lang="de-DE" kern="0" baseline="30000" dirty="0">
                <a:ea typeface="Calibri" panose="020F0502020204030204" pitchFamily="34" charset="0"/>
                <a:cs typeface="Helvetica" pitchFamily="2" charset="0"/>
              </a:rPr>
              <a:t>2</a:t>
            </a:r>
            <a:r>
              <a:rPr lang="de-DE" kern="0" dirty="0">
                <a:ea typeface="Calibri" panose="020F0502020204030204" pitchFamily="34" charset="0"/>
                <a:cs typeface="Helvetica" pitchFamily="2" charset="0"/>
              </a:rPr>
              <a:t> Aluminium oder</a:t>
            </a:r>
            <a:endParaRPr lang="de-DE" kern="100" dirty="0">
              <a:ea typeface="Calibri" panose="020F0502020204030204" pitchFamily="34" charset="0"/>
              <a:cs typeface="Helvetica" pitchFamily="2" charset="0"/>
            </a:endParaRPr>
          </a:p>
          <a:p>
            <a:pPr lvl="1">
              <a:tabLst>
                <a:tab pos="282880" algn="l"/>
                <a:tab pos="565760" algn="l"/>
                <a:tab pos="848639" algn="l"/>
                <a:tab pos="1131519" algn="l"/>
                <a:tab pos="1414399" algn="l"/>
                <a:tab pos="1697279" algn="l"/>
                <a:tab pos="1980159" algn="l"/>
                <a:tab pos="2263038" algn="l"/>
                <a:tab pos="2545918" algn="l"/>
                <a:tab pos="2828798" algn="l"/>
                <a:tab pos="3111678" algn="l"/>
                <a:tab pos="3394558" algn="l"/>
              </a:tabLst>
            </a:pPr>
            <a:r>
              <a:rPr lang="de-DE" kern="0" dirty="0">
                <a:ea typeface="Calibri" panose="020F0502020204030204" pitchFamily="34" charset="0"/>
                <a:cs typeface="Helvetica" pitchFamily="2" charset="0"/>
              </a:rPr>
              <a:t>50 mm</a:t>
            </a:r>
            <a:r>
              <a:rPr lang="de-DE" kern="0" baseline="30000" dirty="0">
                <a:ea typeface="Calibri" panose="020F0502020204030204" pitchFamily="34" charset="0"/>
                <a:cs typeface="Helvetica" pitchFamily="2" charset="0"/>
              </a:rPr>
              <a:t>2</a:t>
            </a:r>
            <a:r>
              <a:rPr lang="de-DE" kern="0" dirty="0">
                <a:ea typeface="Calibri" panose="020F0502020204030204" pitchFamily="34" charset="0"/>
                <a:cs typeface="Helvetica" pitchFamily="2" charset="0"/>
              </a:rPr>
              <a:t> Stahl.</a:t>
            </a:r>
            <a:endParaRPr lang="de-DE" kern="100" dirty="0">
              <a:ea typeface="Calibri" panose="020F0502020204030204" pitchFamily="34" charset="0"/>
              <a:cs typeface="Times New Roman" panose="02020603050405020304" pitchFamily="18" charset="0"/>
            </a:endParaRPr>
          </a:p>
          <a:p>
            <a:pPr>
              <a:tabLst>
                <a:tab pos="282880" algn="l"/>
                <a:tab pos="565760" algn="l"/>
                <a:tab pos="848639" algn="l"/>
                <a:tab pos="1131519" algn="l"/>
                <a:tab pos="1414399" algn="l"/>
                <a:tab pos="1697279" algn="l"/>
                <a:tab pos="1980159" algn="l"/>
                <a:tab pos="2263038" algn="l"/>
                <a:tab pos="2545918" algn="l"/>
                <a:tab pos="2828798" algn="l"/>
                <a:tab pos="3111678" algn="l"/>
                <a:tab pos="3394558" algn="l"/>
              </a:tabLst>
            </a:pPr>
            <a:r>
              <a:rPr lang="de-DE" kern="0" dirty="0">
                <a:ea typeface="Calibri" panose="020F0502020204030204" pitchFamily="34" charset="0"/>
                <a:cs typeface="Helvetica" pitchFamily="2" charset="0"/>
              </a:rPr>
              <a:t>Für Erdungsleitungen von Antennen (nach DIN EN 60728-11 (VDE 0855-1)) beträgt der Mindestquerschnitt </a:t>
            </a:r>
            <a:br>
              <a:rPr lang="de-DE" kern="0" dirty="0">
                <a:ea typeface="Calibri" panose="020F0502020204030204" pitchFamily="34" charset="0"/>
                <a:cs typeface="Helvetica" pitchFamily="2" charset="0"/>
              </a:rPr>
            </a:br>
            <a:r>
              <a:rPr lang="de-DE" kern="0" dirty="0">
                <a:ea typeface="Calibri" panose="020F0502020204030204" pitchFamily="34" charset="0"/>
                <a:cs typeface="Helvetica" pitchFamily="2" charset="0"/>
              </a:rPr>
              <a:t>16 mm</a:t>
            </a:r>
            <a:r>
              <a:rPr lang="de-DE" kern="0" baseline="30000" dirty="0">
                <a:ea typeface="Calibri" panose="020F0502020204030204" pitchFamily="34" charset="0"/>
                <a:cs typeface="Helvetica" pitchFamily="2" charset="0"/>
              </a:rPr>
              <a:t>2</a:t>
            </a:r>
            <a:r>
              <a:rPr lang="de-DE" kern="0" dirty="0">
                <a:ea typeface="Calibri" panose="020F0502020204030204" pitchFamily="34" charset="0"/>
                <a:cs typeface="Helvetica" pitchFamily="2" charset="0"/>
              </a:rPr>
              <a:t> </a:t>
            </a:r>
            <a:r>
              <a:rPr lang="de-DE" kern="0" dirty="0" err="1">
                <a:ea typeface="Calibri" panose="020F0502020204030204" pitchFamily="34" charset="0"/>
                <a:cs typeface="Helvetica" pitchFamily="2" charset="0"/>
              </a:rPr>
              <a:t>Cu</a:t>
            </a:r>
            <a:r>
              <a:rPr lang="de-DE" kern="0" dirty="0">
                <a:ea typeface="Calibri" panose="020F0502020204030204" pitchFamily="34" charset="0"/>
                <a:cs typeface="Helvetica" pitchFamily="2" charset="0"/>
              </a:rPr>
              <a:t>, 25 mm</a:t>
            </a:r>
            <a:r>
              <a:rPr lang="de-DE" kern="0" baseline="30000" dirty="0">
                <a:ea typeface="Calibri" panose="020F0502020204030204" pitchFamily="34" charset="0"/>
                <a:cs typeface="Helvetica" pitchFamily="2" charset="0"/>
              </a:rPr>
              <a:t>2</a:t>
            </a:r>
            <a:r>
              <a:rPr lang="de-DE" kern="0" dirty="0">
                <a:ea typeface="Calibri" panose="020F0502020204030204" pitchFamily="34" charset="0"/>
                <a:cs typeface="Helvetica" pitchFamily="2" charset="0"/>
              </a:rPr>
              <a:t> Al oder 50 mm</a:t>
            </a:r>
            <a:r>
              <a:rPr lang="de-DE" kern="0" baseline="30000" dirty="0">
                <a:ea typeface="Calibri" panose="020F0502020204030204" pitchFamily="34" charset="0"/>
                <a:cs typeface="Helvetica" pitchFamily="2" charset="0"/>
              </a:rPr>
              <a:t>2</a:t>
            </a:r>
            <a:r>
              <a:rPr lang="de-DE" kern="0" dirty="0">
                <a:ea typeface="Calibri" panose="020F0502020204030204" pitchFamily="34" charset="0"/>
                <a:cs typeface="Helvetica" pitchFamily="2" charset="0"/>
              </a:rPr>
              <a:t> Stahl.</a:t>
            </a:r>
            <a:endParaRPr lang="de-DE" kern="100" dirty="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4186288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41CB788-89DB-128C-9442-9435CFBA187F}"/>
              </a:ext>
            </a:extLst>
          </p:cNvPr>
          <p:cNvSpPr>
            <a:spLocks noGrp="1"/>
          </p:cNvSpPr>
          <p:nvPr>
            <p:ph type="sldNum" sz="quarter" idx="12"/>
          </p:nvPr>
        </p:nvSpPr>
        <p:spPr/>
        <p:txBody>
          <a:bodyPr>
            <a:normAutofit lnSpcReduction="10000"/>
          </a:bodyPr>
          <a:lstStyle/>
          <a:p>
            <a:fld id="{F0C94032-CD4C-4C25-B0C2-CEC720522D92}" type="slidenum">
              <a:rPr lang="en-US" smtClean="0"/>
              <a:pPr/>
              <a:t>52</a:t>
            </a:fld>
            <a:endParaRPr lang="en-US" dirty="0"/>
          </a:p>
        </p:txBody>
      </p:sp>
      <p:sp>
        <p:nvSpPr>
          <p:cNvPr id="3" name="Inhaltsplatzhalter 2">
            <a:extLst>
              <a:ext uri="{FF2B5EF4-FFF2-40B4-BE49-F238E27FC236}">
                <a16:creationId xmlns:a16="http://schemas.microsoft.com/office/drawing/2014/main" id="{A354B772-3B45-A0F6-EE16-B5695EFCFC54}"/>
              </a:ext>
            </a:extLst>
          </p:cNvPr>
          <p:cNvSpPr>
            <a:spLocks noGrp="1"/>
          </p:cNvSpPr>
          <p:nvPr>
            <p:ph sz="quarter" idx="1"/>
          </p:nvPr>
        </p:nvSpPr>
        <p:spPr/>
        <p:txBody>
          <a:bodyPr>
            <a:normAutofit/>
          </a:bodyPr>
          <a:lstStyle/>
          <a:p>
            <a:r>
              <a:rPr lang="de-DE" dirty="0"/>
              <a:t>Die Potentialausgleichsschiene muss alle Anschlussleitungen und Querschnitte kontaktsicher klemmen, muss stromtragsicher sein und der Korrosionsfestigkeit genügen. In der DIN VDE 0618-1 werden die Anforderungen an die Potential-ausgleichsschienen für den Schutzpotentialausgleich wie folgt beschrieben:</a:t>
            </a:r>
          </a:p>
          <a:p>
            <a:pPr lvl="1"/>
            <a:r>
              <a:rPr lang="de-DE" dirty="0"/>
              <a:t>1 x Flachleiter 4 mm x 30 mm oder Rundleiter 10 mm</a:t>
            </a:r>
          </a:p>
          <a:p>
            <a:pPr lvl="1"/>
            <a:r>
              <a:rPr lang="de-DE" dirty="0"/>
              <a:t>1 x 50 mm2</a:t>
            </a:r>
          </a:p>
          <a:p>
            <a:pPr lvl="1"/>
            <a:r>
              <a:rPr lang="de-DE" dirty="0"/>
              <a:t>6 x 6 mm2 bis 25 mm2</a:t>
            </a:r>
          </a:p>
          <a:p>
            <a:pPr lvl="1"/>
            <a:r>
              <a:rPr lang="de-DE" dirty="0"/>
              <a:t>1 × 2,5 mm2 bis 6 mm2.</a:t>
            </a:r>
          </a:p>
          <a:p>
            <a:endParaRPr lang="de-DE" dirty="0"/>
          </a:p>
        </p:txBody>
      </p:sp>
      <p:pic>
        <p:nvPicPr>
          <p:cNvPr id="9" name="Inhaltsplatzhalter 8" descr="Ein Bild, das Schraube, Silber enthält.&#10;&#10;Automatisch generierte Beschreibung">
            <a:extLst>
              <a:ext uri="{FF2B5EF4-FFF2-40B4-BE49-F238E27FC236}">
                <a16:creationId xmlns:a16="http://schemas.microsoft.com/office/drawing/2014/main" id="{F1353C9C-9FD6-5473-BC0A-3C0256C3735F}"/>
              </a:ext>
            </a:extLst>
          </p:cNvPr>
          <p:cNvPicPr>
            <a:picLocks noGrp="1" noChangeAspect="1"/>
          </p:cNvPicPr>
          <p:nvPr>
            <p:ph sz="quarter" idx="13"/>
          </p:nvPr>
        </p:nvPicPr>
        <p:blipFill>
          <a:blip r:embed="rId2">
            <a:clrChange>
              <a:clrFrom>
                <a:srgbClr val="DDE3E7"/>
              </a:clrFrom>
              <a:clrTo>
                <a:srgbClr val="DDE3E7">
                  <a:alpha val="0"/>
                </a:srgbClr>
              </a:clrTo>
            </a:clrChange>
          </a:blip>
          <a:stretch>
            <a:fillRect/>
          </a:stretch>
        </p:blipFill>
        <p:spPr>
          <a:xfrm>
            <a:off x="7841456" y="2426494"/>
            <a:ext cx="4025900" cy="3632200"/>
          </a:xfrm>
          <a:prstGeom prst="rect">
            <a:avLst/>
          </a:prstGeom>
        </p:spPr>
      </p:pic>
      <p:sp>
        <p:nvSpPr>
          <p:cNvPr id="5" name="Titel 4">
            <a:extLst>
              <a:ext uri="{FF2B5EF4-FFF2-40B4-BE49-F238E27FC236}">
                <a16:creationId xmlns:a16="http://schemas.microsoft.com/office/drawing/2014/main" id="{AE3FE15E-63CE-DCBB-735D-55085CFB5021}"/>
              </a:ext>
            </a:extLst>
          </p:cNvPr>
          <p:cNvSpPr>
            <a:spLocks noGrp="1"/>
          </p:cNvSpPr>
          <p:nvPr>
            <p:ph type="title"/>
          </p:nvPr>
        </p:nvSpPr>
        <p:spPr/>
        <p:txBody>
          <a:bodyPr/>
          <a:lstStyle/>
          <a:p>
            <a:r>
              <a:rPr lang="de-DE" dirty="0">
                <a:solidFill>
                  <a:schemeClr val="tx1"/>
                </a:solidFill>
              </a:rPr>
              <a:t>Potentialausgleichsschiene</a:t>
            </a:r>
            <a:endParaRPr lang="de-DE" dirty="0"/>
          </a:p>
        </p:txBody>
      </p:sp>
      <p:sp>
        <p:nvSpPr>
          <p:cNvPr id="8" name="Textfeld 7">
            <a:extLst>
              <a:ext uri="{FF2B5EF4-FFF2-40B4-BE49-F238E27FC236}">
                <a16:creationId xmlns:a16="http://schemas.microsoft.com/office/drawing/2014/main" id="{C25B1469-91B0-4CB0-2C5E-B28CD0ECA666}"/>
              </a:ext>
            </a:extLst>
          </p:cNvPr>
          <p:cNvSpPr txBox="1"/>
          <p:nvPr/>
        </p:nvSpPr>
        <p:spPr>
          <a:xfrm>
            <a:off x="10261710" y="6758887"/>
            <a:ext cx="1348446"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DEHN </a:t>
            </a:r>
          </a:p>
        </p:txBody>
      </p:sp>
    </p:spTree>
    <p:extLst>
      <p:ext uri="{BB962C8B-B14F-4D97-AF65-F5344CB8AC3E}">
        <p14:creationId xmlns:p14="http://schemas.microsoft.com/office/powerpoint/2010/main" val="289145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Zusätzlicher Schutzpotentialausgleich </a:t>
            </a:r>
          </a:p>
        </p:txBody>
      </p:sp>
      <p:sp>
        <p:nvSpPr>
          <p:cNvPr id="3" name="Foliennummernplatzhalter 2"/>
          <p:cNvSpPr>
            <a:spLocks noGrp="1"/>
          </p:cNvSpPr>
          <p:nvPr>
            <p:ph type="sldNum" sz="quarter" idx="12"/>
          </p:nvPr>
        </p:nvSpPr>
        <p:spPr/>
        <p:txBody>
          <a:bodyPr>
            <a:normAutofit lnSpcReduction="10000"/>
          </a:bodyPr>
          <a:lstStyle/>
          <a:p>
            <a:fld id="{9889C296-15D4-E74A-895E-0A457A8331D7}" type="slidenum">
              <a:rPr lang="de-DE" smtClean="0"/>
              <a:pPr/>
              <a:t>53</a:t>
            </a:fld>
            <a:endParaRPr lang="de-DE" dirty="0"/>
          </a:p>
        </p:txBody>
      </p:sp>
      <p:sp>
        <p:nvSpPr>
          <p:cNvPr id="2" name="Inhaltsplatzhalter 1"/>
          <p:cNvSpPr>
            <a:spLocks noGrp="1"/>
          </p:cNvSpPr>
          <p:nvPr>
            <p:ph sz="quarter" idx="14"/>
          </p:nvPr>
        </p:nvSpPr>
        <p:spPr/>
        <p:txBody>
          <a:bodyPr>
            <a:normAutofit/>
          </a:bodyPr>
          <a:lstStyle/>
          <a:p>
            <a:pPr>
              <a:tabLst>
                <a:tab pos="282880" algn="l"/>
                <a:tab pos="565760" algn="l"/>
                <a:tab pos="848639" algn="l"/>
                <a:tab pos="1131519" algn="l"/>
                <a:tab pos="1414399" algn="l"/>
                <a:tab pos="1697279" algn="l"/>
                <a:tab pos="1980159" algn="l"/>
                <a:tab pos="2263038" algn="l"/>
                <a:tab pos="2545918" algn="l"/>
                <a:tab pos="2828798" algn="l"/>
                <a:tab pos="3111678" algn="l"/>
                <a:tab pos="3394558" algn="l"/>
              </a:tabLst>
            </a:pPr>
            <a:r>
              <a:rPr lang="de-DE" kern="0" dirty="0">
                <a:latin typeface="Helvetica" pitchFamily="2" charset="0"/>
                <a:ea typeface="Calibri" panose="020F0502020204030204" pitchFamily="34" charset="0"/>
                <a:cs typeface="Helvetica" pitchFamily="2" charset="0"/>
              </a:rPr>
              <a:t>Können Abschaltbedingungen der jeweiligen Netzform für eine Anlage oder einen Teil der Anlage nicht eingehalten werden, ist ein zusätzlicher örtlicher Schutzpotentialausgleich erforderlich. Das Ziel ist es, eine eventuell auftretende Berührungsspannung möglichst klein zu halten.</a:t>
            </a:r>
          </a:p>
          <a:p>
            <a:pPr>
              <a:tabLst>
                <a:tab pos="282880" algn="l"/>
                <a:tab pos="565760" algn="l"/>
                <a:tab pos="848639" algn="l"/>
                <a:tab pos="1131519" algn="l"/>
                <a:tab pos="1414399" algn="l"/>
                <a:tab pos="1697279" algn="l"/>
                <a:tab pos="1980159" algn="l"/>
                <a:tab pos="2263038" algn="l"/>
                <a:tab pos="2545918" algn="l"/>
                <a:tab pos="2828798" algn="l"/>
                <a:tab pos="3111678" algn="l"/>
                <a:tab pos="3394558" algn="l"/>
              </a:tabLst>
            </a:pPr>
            <a:r>
              <a:rPr lang="de-DE" kern="0" dirty="0">
                <a:latin typeface="Helvetica" pitchFamily="2" charset="0"/>
                <a:ea typeface="Calibri" panose="020F0502020204030204" pitchFamily="34" charset="0"/>
                <a:cs typeface="Helvetica" pitchFamily="2" charset="0"/>
              </a:rPr>
              <a:t>Weiterhin ist der zusätzliche Schutzpotentialausgleich bei Anlagen oder Anlagenteilen von IT-Systemen mit Isolationsüberwachung anzuwenden.</a:t>
            </a:r>
          </a:p>
          <a:p>
            <a:pPr>
              <a:tabLst>
                <a:tab pos="282880" algn="l"/>
                <a:tab pos="565760" algn="l"/>
                <a:tab pos="848639" algn="l"/>
                <a:tab pos="1131519" algn="l"/>
                <a:tab pos="1414399" algn="l"/>
                <a:tab pos="1697279" algn="l"/>
                <a:tab pos="1980159" algn="l"/>
                <a:tab pos="2263038" algn="l"/>
                <a:tab pos="2545918" algn="l"/>
                <a:tab pos="2828798" algn="l"/>
                <a:tab pos="3111678" algn="l"/>
                <a:tab pos="3394558" algn="l"/>
              </a:tabLst>
            </a:pPr>
            <a:r>
              <a:rPr lang="de-DE" kern="0" dirty="0">
                <a:latin typeface="Helvetica" pitchFamily="2" charset="0"/>
                <a:ea typeface="Calibri" panose="020F0502020204030204" pitchFamily="34" charset="0"/>
                <a:cs typeface="Helvetica" pitchFamily="2" charset="0"/>
              </a:rPr>
              <a:t>Erforderlich ist der zusätzliche Schutzpotentialausgleich zudem bei besonderer Gefährdung aufgrund der Umgebungsbedingungen in speziellen Anlagen oder Anlageteilen. </a:t>
            </a:r>
          </a:p>
          <a:p>
            <a:pPr>
              <a:tabLst>
                <a:tab pos="282880" algn="l"/>
                <a:tab pos="565760" algn="l"/>
                <a:tab pos="848639" algn="l"/>
                <a:tab pos="1131519" algn="l"/>
                <a:tab pos="1414399" algn="l"/>
                <a:tab pos="1697279" algn="l"/>
                <a:tab pos="1980159" algn="l"/>
                <a:tab pos="2263038" algn="l"/>
                <a:tab pos="2545918" algn="l"/>
                <a:tab pos="2828798" algn="l"/>
                <a:tab pos="3111678" algn="l"/>
                <a:tab pos="3394558" algn="l"/>
              </a:tabLst>
            </a:pPr>
            <a:r>
              <a:rPr lang="de-DE" kern="0" dirty="0">
                <a:latin typeface="Helvetica" pitchFamily="2" charset="0"/>
                <a:ea typeface="Calibri" panose="020F0502020204030204" pitchFamily="34" charset="0"/>
                <a:cs typeface="Helvetica" pitchFamily="2" charset="0"/>
              </a:rPr>
              <a:t>In der VDE-Reihe 0100 Gruppe 700 wird auf den zusätzlichen Schutzpotentialausgleich für Betriebsstätten, Räume und Anlagen besonderer Art hingewiesen, z. B.:</a:t>
            </a:r>
          </a:p>
          <a:p>
            <a:pPr lvl="1">
              <a:tabLst>
                <a:tab pos="282880" algn="l"/>
                <a:tab pos="565760" algn="l"/>
                <a:tab pos="848639" algn="l"/>
                <a:tab pos="1131519" algn="l"/>
                <a:tab pos="1414399" algn="l"/>
                <a:tab pos="1697279" algn="l"/>
                <a:tab pos="1980159" algn="l"/>
                <a:tab pos="2263038" algn="l"/>
                <a:tab pos="2545918" algn="l"/>
                <a:tab pos="2828798" algn="l"/>
                <a:tab pos="3111678" algn="l"/>
                <a:tab pos="3394558" algn="l"/>
              </a:tabLst>
            </a:pPr>
            <a:r>
              <a:rPr lang="de-DE" kern="0" dirty="0">
                <a:latin typeface="Helvetica" pitchFamily="2" charset="0"/>
                <a:ea typeface="Calibri" panose="020F0502020204030204" pitchFamily="34" charset="0"/>
                <a:cs typeface="Helvetica" pitchFamily="2" charset="0"/>
              </a:rPr>
              <a:t>DIN VDE 0100-701 Räume mit Badewanne oder Dusche (nicht mehr allgemein gefordert)</a:t>
            </a:r>
          </a:p>
          <a:p>
            <a:pPr lvl="1">
              <a:tabLst>
                <a:tab pos="282880" algn="l"/>
                <a:tab pos="565760" algn="l"/>
                <a:tab pos="848639" algn="l"/>
                <a:tab pos="1131519" algn="l"/>
                <a:tab pos="1414399" algn="l"/>
                <a:tab pos="1697279" algn="l"/>
                <a:tab pos="1980159" algn="l"/>
                <a:tab pos="2263038" algn="l"/>
                <a:tab pos="2545918" algn="l"/>
                <a:tab pos="2828798" algn="l"/>
                <a:tab pos="3111678" algn="l"/>
                <a:tab pos="3394558" algn="l"/>
              </a:tabLst>
            </a:pPr>
            <a:r>
              <a:rPr lang="de-DE" kern="0" dirty="0">
                <a:latin typeface="Helvetica" pitchFamily="2" charset="0"/>
                <a:ea typeface="Calibri" panose="020F0502020204030204" pitchFamily="34" charset="0"/>
                <a:cs typeface="Helvetica" pitchFamily="2" charset="0"/>
              </a:rPr>
              <a:t>DIN VDE 0100-702 Becken von Schwimmbädern und andere Becken</a:t>
            </a:r>
          </a:p>
          <a:p>
            <a:pPr lvl="1">
              <a:tabLst>
                <a:tab pos="282880" algn="l"/>
                <a:tab pos="565760" algn="l"/>
                <a:tab pos="848639" algn="l"/>
                <a:tab pos="1131519" algn="l"/>
                <a:tab pos="1414399" algn="l"/>
                <a:tab pos="1697279" algn="l"/>
                <a:tab pos="1980159" algn="l"/>
                <a:tab pos="2263038" algn="l"/>
                <a:tab pos="2545918" algn="l"/>
                <a:tab pos="2828798" algn="l"/>
                <a:tab pos="3111678" algn="l"/>
                <a:tab pos="3394558" algn="l"/>
              </a:tabLst>
            </a:pPr>
            <a:r>
              <a:rPr lang="de-DE" kern="0" dirty="0">
                <a:latin typeface="Helvetica" pitchFamily="2" charset="0"/>
                <a:ea typeface="Calibri" panose="020F0502020204030204" pitchFamily="34" charset="0"/>
                <a:cs typeface="Helvetica" pitchFamily="2" charset="0"/>
              </a:rPr>
              <a:t>DIN VDE 0100-705 für landwirtschaftliche und gartenbauliche Betriebsstätten.</a:t>
            </a:r>
          </a:p>
        </p:txBody>
      </p:sp>
    </p:spTree>
    <p:extLst>
      <p:ext uri="{BB962C8B-B14F-4D97-AF65-F5344CB8AC3E}">
        <p14:creationId xmlns:p14="http://schemas.microsoft.com/office/powerpoint/2010/main" val="139392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Zusätzlicher Schutzpotentialausgleich </a:t>
            </a:r>
          </a:p>
        </p:txBody>
      </p:sp>
      <p:sp>
        <p:nvSpPr>
          <p:cNvPr id="3" name="Foliennummernplatzhalter 2"/>
          <p:cNvSpPr>
            <a:spLocks noGrp="1"/>
          </p:cNvSpPr>
          <p:nvPr>
            <p:ph type="sldNum" sz="quarter" idx="12"/>
          </p:nvPr>
        </p:nvSpPr>
        <p:spPr/>
        <p:txBody>
          <a:bodyPr>
            <a:normAutofit lnSpcReduction="10000"/>
          </a:bodyPr>
          <a:lstStyle/>
          <a:p>
            <a:fld id="{9889C296-15D4-E74A-895E-0A457A8331D7}" type="slidenum">
              <a:rPr lang="de-DE" smtClean="0"/>
              <a:pPr/>
              <a:t>54</a:t>
            </a:fld>
            <a:endParaRPr lang="de-DE" dirty="0"/>
          </a:p>
        </p:txBody>
      </p:sp>
      <p:sp>
        <p:nvSpPr>
          <p:cNvPr id="2" name="Inhaltsplatzhalter 1"/>
          <p:cNvSpPr>
            <a:spLocks noGrp="1"/>
          </p:cNvSpPr>
          <p:nvPr>
            <p:ph sz="quarter" idx="14"/>
          </p:nvPr>
        </p:nvSpPr>
        <p:spPr/>
        <p:txBody>
          <a:bodyPr>
            <a:normAutofit/>
          </a:bodyPr>
          <a:lstStyle/>
          <a:p>
            <a:pPr>
              <a:tabLst>
                <a:tab pos="282880" algn="l"/>
                <a:tab pos="565760" algn="l"/>
                <a:tab pos="848639" algn="l"/>
                <a:tab pos="1131519" algn="l"/>
                <a:tab pos="1414399" algn="l"/>
                <a:tab pos="1697279" algn="l"/>
                <a:tab pos="1980159" algn="l"/>
                <a:tab pos="2263038" algn="l"/>
                <a:tab pos="2545918" algn="l"/>
                <a:tab pos="2828798" algn="l"/>
                <a:tab pos="3111678" algn="l"/>
                <a:tab pos="3394558" algn="l"/>
              </a:tabLst>
            </a:pPr>
            <a:r>
              <a:rPr lang="de-DE" kern="0" dirty="0">
                <a:latin typeface="Helvetica" pitchFamily="2" charset="0"/>
                <a:ea typeface="Calibri" panose="020F0502020204030204" pitchFamily="34" charset="0"/>
                <a:cs typeface="Helvetica" pitchFamily="2" charset="0"/>
              </a:rPr>
              <a:t>Als Mindestquerschnitte für den zusätzlichen Schutzpotentialausgleich werden bei geschützter Verlegung </a:t>
            </a:r>
            <a:br>
              <a:rPr lang="de-DE" kern="0" dirty="0">
                <a:latin typeface="Helvetica" pitchFamily="2" charset="0"/>
                <a:ea typeface="Calibri" panose="020F0502020204030204" pitchFamily="34" charset="0"/>
                <a:cs typeface="Helvetica" pitchFamily="2" charset="0"/>
              </a:rPr>
            </a:br>
            <a:r>
              <a:rPr lang="de-DE" kern="0" dirty="0">
                <a:latin typeface="Helvetica" pitchFamily="2" charset="0"/>
                <a:ea typeface="Calibri" panose="020F0502020204030204" pitchFamily="34" charset="0"/>
                <a:cs typeface="Helvetica" pitchFamily="2" charset="0"/>
              </a:rPr>
              <a:t>2,5 mm</a:t>
            </a:r>
            <a:r>
              <a:rPr lang="de-DE" kern="0" baseline="30000" dirty="0">
                <a:latin typeface="Helvetica" pitchFamily="2" charset="0"/>
                <a:ea typeface="Calibri" panose="020F0502020204030204" pitchFamily="34" charset="0"/>
                <a:cs typeface="Helvetica" pitchFamily="2" charset="0"/>
              </a:rPr>
              <a:t>2</a:t>
            </a:r>
            <a:r>
              <a:rPr lang="de-DE" kern="0" dirty="0">
                <a:latin typeface="Helvetica" pitchFamily="2" charset="0"/>
                <a:ea typeface="Calibri" panose="020F0502020204030204" pitchFamily="34" charset="0"/>
                <a:cs typeface="Helvetica" pitchFamily="2" charset="0"/>
              </a:rPr>
              <a:t> </a:t>
            </a:r>
            <a:r>
              <a:rPr lang="de-DE" kern="0" dirty="0" err="1">
                <a:latin typeface="Helvetica" pitchFamily="2" charset="0"/>
                <a:ea typeface="Calibri" panose="020F0502020204030204" pitchFamily="34" charset="0"/>
                <a:cs typeface="Helvetica" pitchFamily="2" charset="0"/>
              </a:rPr>
              <a:t>Cu</a:t>
            </a:r>
            <a:r>
              <a:rPr lang="de-DE" kern="0" dirty="0">
                <a:latin typeface="Helvetica" pitchFamily="2" charset="0"/>
                <a:ea typeface="Calibri" panose="020F0502020204030204" pitchFamily="34" charset="0"/>
                <a:cs typeface="Helvetica" pitchFamily="2" charset="0"/>
              </a:rPr>
              <a:t> und bei ungeschützter Verlegung 4 mm</a:t>
            </a:r>
            <a:r>
              <a:rPr lang="de-DE" kern="0" baseline="30000" dirty="0">
                <a:latin typeface="Helvetica" pitchFamily="2" charset="0"/>
                <a:ea typeface="Calibri" panose="020F0502020204030204" pitchFamily="34" charset="0"/>
                <a:cs typeface="Helvetica" pitchFamily="2" charset="0"/>
              </a:rPr>
              <a:t>2</a:t>
            </a:r>
            <a:r>
              <a:rPr lang="de-DE" kern="0" dirty="0">
                <a:latin typeface="Helvetica" pitchFamily="2" charset="0"/>
                <a:ea typeface="Calibri" panose="020F0502020204030204" pitchFamily="34" charset="0"/>
                <a:cs typeface="Helvetica" pitchFamily="2" charset="0"/>
              </a:rPr>
              <a:t> </a:t>
            </a:r>
            <a:r>
              <a:rPr lang="de-DE" kern="0" dirty="0" err="1">
                <a:latin typeface="Helvetica" pitchFamily="2" charset="0"/>
                <a:ea typeface="Calibri" panose="020F0502020204030204" pitchFamily="34" charset="0"/>
                <a:cs typeface="Helvetica" pitchFamily="2" charset="0"/>
              </a:rPr>
              <a:t>Cu</a:t>
            </a:r>
            <a:r>
              <a:rPr lang="de-DE" kern="0" dirty="0">
                <a:latin typeface="Helvetica" pitchFamily="2" charset="0"/>
                <a:ea typeface="Calibri" panose="020F0502020204030204" pitchFamily="34" charset="0"/>
                <a:cs typeface="Helvetica" pitchFamily="2" charset="0"/>
              </a:rPr>
              <a:t> gefordert.</a:t>
            </a:r>
          </a:p>
          <a:p>
            <a:pPr>
              <a:tabLst>
                <a:tab pos="282880" algn="l"/>
                <a:tab pos="565760" algn="l"/>
                <a:tab pos="848639" algn="l"/>
                <a:tab pos="1131519" algn="l"/>
                <a:tab pos="1414399" algn="l"/>
                <a:tab pos="1697279" algn="l"/>
                <a:tab pos="1980159" algn="l"/>
                <a:tab pos="2263038" algn="l"/>
                <a:tab pos="2545918" algn="l"/>
                <a:tab pos="2828798" algn="l"/>
                <a:tab pos="3111678" algn="l"/>
                <a:tab pos="3394558" algn="l"/>
              </a:tabLst>
            </a:pPr>
            <a:r>
              <a:rPr lang="de-DE" kern="0" dirty="0">
                <a:latin typeface="Helvetica" pitchFamily="2" charset="0"/>
                <a:ea typeface="Calibri" panose="020F0502020204030204" pitchFamily="34" charset="0"/>
                <a:cs typeface="Helvetica" pitchFamily="2" charset="0"/>
              </a:rPr>
              <a:t>Der Unterschied zum Schutzpotentialausgleich besteht darin, dass die Querschnitte der Leitungen kleiner gewählt werden dürfen und dieser zusätzliche Potentialausgleich örtlich begrenzt sein kann.</a:t>
            </a:r>
          </a:p>
        </p:txBody>
      </p:sp>
    </p:spTree>
    <p:extLst>
      <p:ext uri="{BB962C8B-B14F-4D97-AF65-F5344CB8AC3E}">
        <p14:creationId xmlns:p14="http://schemas.microsoft.com/office/powerpoint/2010/main" val="19486471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710C2D-62DA-8E44-C846-BC4C03B9947D}"/>
              </a:ext>
            </a:extLst>
          </p:cNvPr>
          <p:cNvSpPr>
            <a:spLocks noGrp="1"/>
          </p:cNvSpPr>
          <p:nvPr>
            <p:ph type="body" idx="1"/>
          </p:nvPr>
        </p:nvSpPr>
        <p:spPr>
          <a:xfrm>
            <a:off x="2016444" y="3024505"/>
            <a:ext cx="10866384" cy="3984307"/>
          </a:xfrm>
        </p:spPr>
        <p:txBody>
          <a:bodyPr>
            <a:normAutofit lnSpcReduction="10000"/>
          </a:bodyPr>
          <a:lstStyle/>
          <a:p>
            <a:pPr marL="342900" indent="-342900">
              <a:buFont typeface="Wingdings" panose="05000000000000000000" pitchFamily="2" charset="2"/>
              <a:buChar char="§"/>
            </a:pPr>
            <a:r>
              <a:rPr lang="de-DE" dirty="0"/>
              <a:t>Die unterschiedlichen Netzformen kennen</a:t>
            </a:r>
          </a:p>
          <a:p>
            <a:pPr marL="342900" indent="-342900">
              <a:buFont typeface="Wingdings" panose="05000000000000000000" pitchFamily="2" charset="2"/>
              <a:buChar char="§"/>
            </a:pPr>
            <a:r>
              <a:rPr lang="de-DE" dirty="0"/>
              <a:t>Welche Schutzmaßnahmen es gibt</a:t>
            </a:r>
          </a:p>
          <a:p>
            <a:pPr marL="342900" indent="-342900">
              <a:buFont typeface="Wingdings" panose="05000000000000000000" pitchFamily="2" charset="2"/>
              <a:buChar char="§"/>
            </a:pPr>
            <a:r>
              <a:rPr lang="de-DE" dirty="0"/>
              <a:t>Welche Abschaltzeiten anzuwenden sind</a:t>
            </a:r>
          </a:p>
          <a:p>
            <a:pPr marL="342900" indent="-342900">
              <a:buFont typeface="Wingdings" panose="05000000000000000000" pitchFamily="2" charset="2"/>
              <a:buChar char="§"/>
            </a:pPr>
            <a:r>
              <a:rPr lang="de-DE" dirty="0"/>
              <a:t>Was man unter „SELV“ und „PELV“ versteht</a:t>
            </a:r>
          </a:p>
          <a:p>
            <a:pPr marL="342900" indent="-342900">
              <a:buFont typeface="Wingdings" panose="05000000000000000000" pitchFamily="2" charset="2"/>
              <a:buChar char="§"/>
            </a:pPr>
            <a:r>
              <a:rPr lang="de-DE" dirty="0"/>
              <a:t>Welche Schutzarten zum Einsatz kommen</a:t>
            </a:r>
          </a:p>
          <a:p>
            <a:pPr marL="342900" indent="-342900">
              <a:buFont typeface="Wingdings" panose="05000000000000000000" pitchFamily="2" charset="2"/>
              <a:buChar char="§"/>
            </a:pPr>
            <a:r>
              <a:rPr lang="de-DE" dirty="0"/>
              <a:t>Welche Schutzklassen es gibt</a:t>
            </a:r>
          </a:p>
          <a:p>
            <a:pPr marL="342900" indent="-342900">
              <a:buFont typeface="Wingdings" panose="05000000000000000000" pitchFamily="2" charset="2"/>
              <a:buChar char="§"/>
            </a:pPr>
            <a:r>
              <a:rPr lang="de-DE" dirty="0"/>
              <a:t>Wie ein Schutzpotentialausgleich aufgebaut ist</a:t>
            </a:r>
          </a:p>
          <a:p>
            <a:endParaRPr lang="de-DE" dirty="0"/>
          </a:p>
        </p:txBody>
      </p:sp>
      <p:sp>
        <p:nvSpPr>
          <p:cNvPr id="3" name="Titel 2">
            <a:extLst>
              <a:ext uri="{FF2B5EF4-FFF2-40B4-BE49-F238E27FC236}">
                <a16:creationId xmlns:a16="http://schemas.microsoft.com/office/drawing/2014/main" id="{C65E0D43-1B9D-DB77-24A7-670FEE967180}"/>
              </a:ext>
            </a:extLst>
          </p:cNvPr>
          <p:cNvSpPr>
            <a:spLocks noGrp="1"/>
          </p:cNvSpPr>
          <p:nvPr>
            <p:ph type="title"/>
          </p:nvPr>
        </p:nvSpPr>
        <p:spPr/>
        <p:txBody>
          <a:bodyPr>
            <a:normAutofit/>
          </a:bodyPr>
          <a:lstStyle/>
          <a:p>
            <a:r>
              <a:rPr lang="de-DE" dirty="0"/>
              <a:t>Was Sie jetzt wissen sollten</a:t>
            </a:r>
          </a:p>
        </p:txBody>
      </p:sp>
      <p:sp>
        <p:nvSpPr>
          <p:cNvPr id="4" name="Foliennummernplatzhalter 3">
            <a:extLst>
              <a:ext uri="{FF2B5EF4-FFF2-40B4-BE49-F238E27FC236}">
                <a16:creationId xmlns:a16="http://schemas.microsoft.com/office/drawing/2014/main" id="{FA78DC41-2B48-793E-530E-7431D3EEC75F}"/>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55</a:t>
            </a:fld>
            <a:endParaRPr lang="en-US" dirty="0"/>
          </a:p>
        </p:txBody>
      </p:sp>
    </p:spTree>
    <p:extLst>
      <p:ext uri="{BB962C8B-B14F-4D97-AF65-F5344CB8AC3E}">
        <p14:creationId xmlns:p14="http://schemas.microsoft.com/office/powerpoint/2010/main" val="3336186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C7C137-C836-2848-C076-82BEC8BCF0B4}"/>
              </a:ext>
            </a:extLst>
          </p:cNvPr>
          <p:cNvSpPr>
            <a:spLocks noGrp="1"/>
          </p:cNvSpPr>
          <p:nvPr>
            <p:ph type="title"/>
          </p:nvPr>
        </p:nvSpPr>
        <p:spPr/>
        <p:txBody>
          <a:bodyPr>
            <a:normAutofit/>
          </a:bodyPr>
          <a:lstStyle/>
          <a:p>
            <a:r>
              <a:rPr lang="de-DE" dirty="0">
                <a:solidFill>
                  <a:schemeClr val="tx1"/>
                </a:solidFill>
              </a:rPr>
              <a:t>Grundlagen VDE 0100-410</a:t>
            </a:r>
            <a:endParaRPr lang="de-DE" dirty="0"/>
          </a:p>
        </p:txBody>
      </p:sp>
      <p:sp>
        <p:nvSpPr>
          <p:cNvPr id="3" name="Foliennummernplatzhalter 2">
            <a:extLst>
              <a:ext uri="{FF2B5EF4-FFF2-40B4-BE49-F238E27FC236}">
                <a16:creationId xmlns:a16="http://schemas.microsoft.com/office/drawing/2014/main" id="{BFD5F3C3-BCA8-04FF-6A6A-FBF14E36D563}"/>
              </a:ext>
            </a:extLst>
          </p:cNvPr>
          <p:cNvSpPr>
            <a:spLocks noGrp="1"/>
          </p:cNvSpPr>
          <p:nvPr>
            <p:ph type="sldNum" sz="quarter" idx="12"/>
          </p:nvPr>
        </p:nvSpPr>
        <p:spPr/>
        <p:txBody>
          <a:bodyPr>
            <a:noAutofit/>
          </a:bodyPr>
          <a:lstStyle/>
          <a:p>
            <a:fld id="{F0C94032-CD4C-4C25-B0C2-CEC720522D92}" type="slidenum">
              <a:rPr lang="en-US" sz="1400" smtClean="0"/>
              <a:pPr/>
              <a:t>6</a:t>
            </a:fld>
            <a:endParaRPr lang="en-US" sz="1400" dirty="0"/>
          </a:p>
        </p:txBody>
      </p:sp>
      <p:sp>
        <p:nvSpPr>
          <p:cNvPr id="7" name="Textfeld 6">
            <a:extLst>
              <a:ext uri="{FF2B5EF4-FFF2-40B4-BE49-F238E27FC236}">
                <a16:creationId xmlns:a16="http://schemas.microsoft.com/office/drawing/2014/main" id="{708C8EAF-8C7B-C407-F475-00F88982146A}"/>
              </a:ext>
            </a:extLst>
          </p:cNvPr>
          <p:cNvSpPr txBox="1"/>
          <p:nvPr/>
        </p:nvSpPr>
        <p:spPr>
          <a:xfrm>
            <a:off x="595405" y="2106380"/>
            <a:ext cx="12305064" cy="487203"/>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wrap="square" rtlCol="0" anchor="ctr" anchorCtr="1">
            <a:noAutofit/>
          </a:bodyPr>
          <a:lstStyle/>
          <a:p>
            <a:pPr>
              <a:lnSpc>
                <a:spcPct val="100000"/>
              </a:lnSpc>
            </a:pPr>
            <a:r>
              <a:rPr lang="de-DE" sz="1800" dirty="0">
                <a:solidFill>
                  <a:schemeClr val="bg1"/>
                </a:solidFill>
                <a:latin typeface="Arial" panose="020B0604020202020204" pitchFamily="34" charset="0"/>
                <a:cs typeface="Arial" panose="020B0604020202020204" pitchFamily="34" charset="0"/>
              </a:rPr>
              <a:t>Schutzmaßnahmen nach VDE 0100- 410 für den Schutz gegen elektrischen Schlag</a:t>
            </a:r>
          </a:p>
        </p:txBody>
      </p:sp>
      <p:graphicFrame>
        <p:nvGraphicFramePr>
          <p:cNvPr id="8" name="Tabelle 7">
            <a:extLst>
              <a:ext uri="{FF2B5EF4-FFF2-40B4-BE49-F238E27FC236}">
                <a16:creationId xmlns:a16="http://schemas.microsoft.com/office/drawing/2014/main" id="{C7FA21A7-0474-61FE-AA4B-54DAE81BF9E5}"/>
              </a:ext>
            </a:extLst>
          </p:cNvPr>
          <p:cNvGraphicFramePr>
            <a:graphicFrameLocks noGrp="1"/>
          </p:cNvGraphicFramePr>
          <p:nvPr>
            <p:extLst>
              <p:ext uri="{D42A27DB-BD31-4B8C-83A1-F6EECF244321}">
                <p14:modId xmlns:p14="http://schemas.microsoft.com/office/powerpoint/2010/main" val="1457337223"/>
              </p:ext>
            </p:extLst>
          </p:nvPr>
        </p:nvGraphicFramePr>
        <p:xfrm>
          <a:off x="595405" y="2656585"/>
          <a:ext cx="5934796" cy="2030166"/>
        </p:xfrm>
        <a:graphic>
          <a:graphicData uri="http://schemas.openxmlformats.org/drawingml/2006/table">
            <a:tbl>
              <a:tblPr>
                <a:tableStyleId>{5C22544A-7EE6-4342-B048-85BDC9FD1C3A}</a:tableStyleId>
              </a:tblPr>
              <a:tblGrid>
                <a:gridCol w="5934796">
                  <a:extLst>
                    <a:ext uri="{9D8B030D-6E8A-4147-A177-3AD203B41FA5}">
                      <a16:colId xmlns:a16="http://schemas.microsoft.com/office/drawing/2014/main" val="20000"/>
                    </a:ext>
                  </a:extLst>
                </a:gridCol>
              </a:tblGrid>
              <a:tr h="369151">
                <a:tc>
                  <a:txBody>
                    <a:bodyPr/>
                    <a:lstStyle/>
                    <a:p>
                      <a:r>
                        <a:rPr lang="de-DE" sz="1600" b="1" dirty="0">
                          <a:latin typeface="Arial" panose="020B0604020202020204" pitchFamily="34" charset="0"/>
                          <a:cs typeface="Arial" panose="020B0604020202020204" pitchFamily="34" charset="0"/>
                        </a:rPr>
                        <a:t>Allgemein erlaubte Schutzmaßnahmen</a:t>
                      </a:r>
                    </a:p>
                  </a:txBody>
                  <a:tcPr marL="72737" marR="72737" marT="36369" marB="36369" anchor="ctr">
                    <a:solidFill>
                      <a:schemeClr val="bg2">
                        <a:lumMod val="60000"/>
                        <a:lumOff val="40000"/>
                      </a:schemeClr>
                    </a:solidFill>
                  </a:tcPr>
                </a:tc>
                <a:extLst>
                  <a:ext uri="{0D108BD9-81ED-4DB2-BD59-A6C34878D82A}">
                    <a16:rowId xmlns:a16="http://schemas.microsoft.com/office/drawing/2014/main" val="10000"/>
                  </a:ext>
                </a:extLst>
              </a:tr>
              <a:tr h="274966">
                <a:tc>
                  <a:txBody>
                    <a:bodyPr/>
                    <a:lstStyle/>
                    <a:p>
                      <a:r>
                        <a:rPr lang="de-DE" sz="1600" dirty="0">
                          <a:latin typeface="Arial" panose="020B0604020202020204" pitchFamily="34" charset="0"/>
                          <a:cs typeface="Arial" panose="020B0604020202020204" pitchFamily="34" charset="0"/>
                        </a:rPr>
                        <a:t>Automatische Abschaltung der Stromversorgung</a:t>
                      </a:r>
                    </a:p>
                  </a:txBody>
                  <a:tcPr marL="72737" marR="72737" marT="36369" marB="36369" anchor="ctr"/>
                </a:tc>
                <a:extLst>
                  <a:ext uri="{0D108BD9-81ED-4DB2-BD59-A6C34878D82A}">
                    <a16:rowId xmlns:a16="http://schemas.microsoft.com/office/drawing/2014/main" val="10001"/>
                  </a:ext>
                </a:extLst>
              </a:tr>
              <a:tr h="274966">
                <a:tc>
                  <a:txBody>
                    <a:bodyPr/>
                    <a:lstStyle/>
                    <a:p>
                      <a:r>
                        <a:rPr lang="de-DE" sz="1600" dirty="0">
                          <a:latin typeface="Arial" panose="020B0604020202020204" pitchFamily="34" charset="0"/>
                          <a:cs typeface="Arial" panose="020B0604020202020204" pitchFamily="34" charset="0"/>
                        </a:rPr>
                        <a:t>Doppelte oder verstärkte Isolierung</a:t>
                      </a:r>
                    </a:p>
                  </a:txBody>
                  <a:tcPr marL="72737" marR="72737" marT="36369" marB="36369" anchor="ctr"/>
                </a:tc>
                <a:extLst>
                  <a:ext uri="{0D108BD9-81ED-4DB2-BD59-A6C34878D82A}">
                    <a16:rowId xmlns:a16="http://schemas.microsoft.com/office/drawing/2014/main" val="10002"/>
                  </a:ext>
                </a:extLst>
              </a:tr>
              <a:tr h="467441">
                <a:tc>
                  <a:txBody>
                    <a:bodyPr/>
                    <a:lstStyle/>
                    <a:p>
                      <a:r>
                        <a:rPr lang="de-DE" sz="1600" dirty="0">
                          <a:latin typeface="Arial" panose="020B0604020202020204" pitchFamily="34" charset="0"/>
                          <a:cs typeface="Arial" panose="020B0604020202020204" pitchFamily="34" charset="0"/>
                        </a:rPr>
                        <a:t>Schutz durch Kleinspannung mittels SELV und PELV</a:t>
                      </a:r>
                    </a:p>
                  </a:txBody>
                  <a:tcPr marL="72737" marR="72737" marT="36369" marB="36369" anchor="ctr"/>
                </a:tc>
                <a:extLst>
                  <a:ext uri="{0D108BD9-81ED-4DB2-BD59-A6C34878D82A}">
                    <a16:rowId xmlns:a16="http://schemas.microsoft.com/office/drawing/2014/main" val="10003"/>
                  </a:ext>
                </a:extLst>
              </a:tr>
              <a:tr h="480006">
                <a:tc>
                  <a:txBody>
                    <a:bodyPr/>
                    <a:lstStyle/>
                    <a:p>
                      <a:r>
                        <a:rPr lang="de-DE" sz="1600" dirty="0">
                          <a:latin typeface="Arial" panose="020B0604020202020204" pitchFamily="34" charset="0"/>
                          <a:cs typeface="Arial" panose="020B0604020202020204" pitchFamily="34" charset="0"/>
                        </a:rPr>
                        <a:t>Schutztrennung </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(mit nur einem Verbrauchsmittels!)</a:t>
                      </a:r>
                    </a:p>
                  </a:txBody>
                  <a:tcPr marL="72737" marR="72737" marT="36369" marB="36369" anchor="ctr"/>
                </a:tc>
                <a:extLst>
                  <a:ext uri="{0D108BD9-81ED-4DB2-BD59-A6C34878D82A}">
                    <a16:rowId xmlns:a16="http://schemas.microsoft.com/office/drawing/2014/main" val="10004"/>
                  </a:ext>
                </a:extLst>
              </a:tr>
            </a:tbl>
          </a:graphicData>
        </a:graphic>
      </p:graphicFrame>
      <p:graphicFrame>
        <p:nvGraphicFramePr>
          <p:cNvPr id="9" name="Tabelle 8">
            <a:extLst>
              <a:ext uri="{FF2B5EF4-FFF2-40B4-BE49-F238E27FC236}">
                <a16:creationId xmlns:a16="http://schemas.microsoft.com/office/drawing/2014/main" id="{9303BA7B-91A5-90AC-E0CF-03A1A2D12C2C}"/>
              </a:ext>
            </a:extLst>
          </p:cNvPr>
          <p:cNvGraphicFramePr>
            <a:graphicFrameLocks noGrp="1"/>
          </p:cNvGraphicFramePr>
          <p:nvPr>
            <p:extLst>
              <p:ext uri="{D42A27DB-BD31-4B8C-83A1-F6EECF244321}">
                <p14:modId xmlns:p14="http://schemas.microsoft.com/office/powerpoint/2010/main" val="3658781553"/>
              </p:ext>
            </p:extLst>
          </p:nvPr>
        </p:nvGraphicFramePr>
        <p:xfrm>
          <a:off x="7090285" y="4392554"/>
          <a:ext cx="5810184" cy="2476826"/>
        </p:xfrm>
        <a:graphic>
          <a:graphicData uri="http://schemas.openxmlformats.org/drawingml/2006/table">
            <a:tbl>
              <a:tblPr>
                <a:tableStyleId>{5C22544A-7EE6-4342-B048-85BDC9FD1C3A}</a:tableStyleId>
              </a:tblPr>
              <a:tblGrid>
                <a:gridCol w="5810184">
                  <a:extLst>
                    <a:ext uri="{9D8B030D-6E8A-4147-A177-3AD203B41FA5}">
                      <a16:colId xmlns:a16="http://schemas.microsoft.com/office/drawing/2014/main" val="20000"/>
                    </a:ext>
                  </a:extLst>
                </a:gridCol>
              </a:tblGrid>
              <a:tr h="952924">
                <a:tc>
                  <a:txBody>
                    <a:bodyPr/>
                    <a:lstStyle/>
                    <a:p>
                      <a:r>
                        <a:rPr lang="de-DE" sz="1600" b="1" dirty="0">
                          <a:latin typeface="Arial" panose="020B0604020202020204" pitchFamily="34" charset="0"/>
                          <a:cs typeface="Arial" panose="020B0604020202020204" pitchFamily="34" charset="0"/>
                        </a:rPr>
                        <a:t>Schutzvorkehrungen zur ausschließlichen Anwendung wenn die Anlage nur durch eine EFK oder </a:t>
                      </a:r>
                      <a:r>
                        <a:rPr lang="de-DE" sz="1600" b="1" dirty="0" err="1">
                          <a:latin typeface="Arial" panose="020B0604020202020204" pitchFamily="34" charset="0"/>
                          <a:cs typeface="Arial" panose="020B0604020202020204" pitchFamily="34" charset="0"/>
                        </a:rPr>
                        <a:t>EuP</a:t>
                      </a:r>
                      <a:r>
                        <a:rPr lang="de-DE" sz="1600" b="1" dirty="0">
                          <a:latin typeface="Arial" panose="020B0604020202020204" pitchFamily="34" charset="0"/>
                          <a:cs typeface="Arial" panose="020B0604020202020204" pitchFamily="34" charset="0"/>
                        </a:rPr>
                        <a:t> betrieben und überwacht wird</a:t>
                      </a:r>
                    </a:p>
                  </a:txBody>
                  <a:tcPr marL="72737" marR="72737" marT="36369" marB="36369" anchor="ctr">
                    <a:solidFill>
                      <a:schemeClr val="bg2">
                        <a:lumMod val="60000"/>
                        <a:lumOff val="40000"/>
                      </a:schemeClr>
                    </a:solidFill>
                  </a:tcPr>
                </a:tc>
                <a:extLst>
                  <a:ext uri="{0D108BD9-81ED-4DB2-BD59-A6C34878D82A}">
                    <a16:rowId xmlns:a16="http://schemas.microsoft.com/office/drawing/2014/main" val="10000"/>
                  </a:ext>
                </a:extLst>
              </a:tr>
              <a:tr h="346342">
                <a:tc>
                  <a:txBody>
                    <a:bodyPr/>
                    <a:lstStyle/>
                    <a:p>
                      <a:r>
                        <a:rPr lang="de-DE" sz="1600" dirty="0">
                          <a:latin typeface="Arial" panose="020B0604020202020204" pitchFamily="34" charset="0"/>
                          <a:cs typeface="Arial" panose="020B0604020202020204" pitchFamily="34" charset="0"/>
                        </a:rPr>
                        <a:t>Nicht leitende Umgebung</a:t>
                      </a:r>
                    </a:p>
                  </a:txBody>
                  <a:tcPr marL="72737" marR="72737" marT="36369" marB="36369" anchor="ctr"/>
                </a:tc>
                <a:extLst>
                  <a:ext uri="{0D108BD9-81ED-4DB2-BD59-A6C34878D82A}">
                    <a16:rowId xmlns:a16="http://schemas.microsoft.com/office/drawing/2014/main" val="10001"/>
                  </a:ext>
                </a:extLst>
              </a:tr>
              <a:tr h="588780">
                <a:tc>
                  <a:txBody>
                    <a:bodyPr/>
                    <a:lstStyle/>
                    <a:p>
                      <a:r>
                        <a:rPr lang="de-DE" sz="1600" dirty="0">
                          <a:latin typeface="Arial" panose="020B0604020202020204" pitchFamily="34" charset="0"/>
                          <a:cs typeface="Arial" panose="020B0604020202020204" pitchFamily="34" charset="0"/>
                        </a:rPr>
                        <a:t>Schutz durch erdfreien örtlichen Schutzpotentialausgleich</a:t>
                      </a:r>
                    </a:p>
                  </a:txBody>
                  <a:tcPr marL="72737" marR="72737" marT="36369" marB="36369" anchor="ctr"/>
                </a:tc>
                <a:extLst>
                  <a:ext uri="{0D108BD9-81ED-4DB2-BD59-A6C34878D82A}">
                    <a16:rowId xmlns:a16="http://schemas.microsoft.com/office/drawing/2014/main" val="10002"/>
                  </a:ext>
                </a:extLst>
              </a:tr>
              <a:tr h="588780">
                <a:tc>
                  <a:txBody>
                    <a:bodyPr/>
                    <a:lstStyle/>
                    <a:p>
                      <a:r>
                        <a:rPr lang="de-DE" sz="1600" dirty="0">
                          <a:latin typeface="Arial" panose="020B0604020202020204" pitchFamily="34" charset="0"/>
                          <a:cs typeface="Arial" panose="020B0604020202020204" pitchFamily="34" charset="0"/>
                        </a:rPr>
                        <a:t>Schutztrennung mit</a:t>
                      </a:r>
                      <a:r>
                        <a:rPr lang="de-DE" sz="1600" baseline="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mehr  als einem Verbrauchsmittel</a:t>
                      </a:r>
                    </a:p>
                  </a:txBody>
                  <a:tcPr marL="72737" marR="72737" marT="36369" marB="36369" anchor="ctr"/>
                </a:tc>
                <a:extLst>
                  <a:ext uri="{0D108BD9-81ED-4DB2-BD59-A6C34878D82A}">
                    <a16:rowId xmlns:a16="http://schemas.microsoft.com/office/drawing/2014/main" val="10003"/>
                  </a:ext>
                </a:extLst>
              </a:tr>
            </a:tbl>
          </a:graphicData>
        </a:graphic>
      </p:graphicFrame>
      <p:graphicFrame>
        <p:nvGraphicFramePr>
          <p:cNvPr id="10" name="Tabelle 9">
            <a:extLst>
              <a:ext uri="{FF2B5EF4-FFF2-40B4-BE49-F238E27FC236}">
                <a16:creationId xmlns:a16="http://schemas.microsoft.com/office/drawing/2014/main" id="{7AD829F9-91EB-C1F9-F589-446F02A19B3D}"/>
              </a:ext>
            </a:extLst>
          </p:cNvPr>
          <p:cNvGraphicFramePr>
            <a:graphicFrameLocks noGrp="1"/>
          </p:cNvGraphicFramePr>
          <p:nvPr>
            <p:extLst>
              <p:ext uri="{D42A27DB-BD31-4B8C-83A1-F6EECF244321}">
                <p14:modId xmlns:p14="http://schemas.microsoft.com/office/powerpoint/2010/main" val="3528920874"/>
              </p:ext>
            </p:extLst>
          </p:nvPr>
        </p:nvGraphicFramePr>
        <p:xfrm>
          <a:off x="595405" y="5008327"/>
          <a:ext cx="5934796" cy="1866528"/>
        </p:xfrm>
        <a:graphic>
          <a:graphicData uri="http://schemas.openxmlformats.org/drawingml/2006/table">
            <a:tbl>
              <a:tblPr>
                <a:tableStyleId>{5C22544A-7EE6-4342-B048-85BDC9FD1C3A}</a:tableStyleId>
              </a:tblPr>
              <a:tblGrid>
                <a:gridCol w="5934796">
                  <a:extLst>
                    <a:ext uri="{9D8B030D-6E8A-4147-A177-3AD203B41FA5}">
                      <a16:colId xmlns:a16="http://schemas.microsoft.com/office/drawing/2014/main" val="20000"/>
                    </a:ext>
                  </a:extLst>
                </a:gridCol>
              </a:tblGrid>
              <a:tr h="779058">
                <a:tc>
                  <a:txBody>
                    <a:bodyPr/>
                    <a:lstStyle/>
                    <a:p>
                      <a:r>
                        <a:rPr lang="de-DE" sz="1600" b="1" dirty="0">
                          <a:latin typeface="Arial" panose="020B0604020202020204" pitchFamily="34" charset="0"/>
                          <a:cs typeface="Arial" panose="020B0604020202020204" pitchFamily="34" charset="0"/>
                        </a:rPr>
                        <a:t>In Anlagen</a:t>
                      </a:r>
                      <a:r>
                        <a:rPr lang="de-DE" sz="1600" b="1" baseline="0" dirty="0">
                          <a:latin typeface="Arial" panose="020B0604020202020204" pitchFamily="34" charset="0"/>
                          <a:cs typeface="Arial" panose="020B0604020202020204" pitchFamily="34" charset="0"/>
                        </a:rPr>
                        <a:t> die nur EFK / </a:t>
                      </a:r>
                      <a:r>
                        <a:rPr lang="de-DE" sz="1600" b="1" baseline="0" dirty="0" err="1">
                          <a:latin typeface="Arial" panose="020B0604020202020204" pitchFamily="34" charset="0"/>
                          <a:cs typeface="Arial" panose="020B0604020202020204" pitchFamily="34" charset="0"/>
                        </a:rPr>
                        <a:t>EuP</a:t>
                      </a:r>
                      <a:r>
                        <a:rPr lang="de-DE" sz="1600" b="1" baseline="0" dirty="0">
                          <a:latin typeface="Arial" panose="020B0604020202020204" pitchFamily="34" charset="0"/>
                          <a:cs typeface="Arial" panose="020B0604020202020204" pitchFamily="34" charset="0"/>
                        </a:rPr>
                        <a:t> (oder Laien unter Aufsicht) zugänglich sind:</a:t>
                      </a:r>
                    </a:p>
                  </a:txBody>
                  <a:tcPr marL="72737" marR="72737" marT="36369" marB="36369" anchor="ctr">
                    <a:solidFill>
                      <a:schemeClr val="bg2">
                        <a:lumMod val="60000"/>
                        <a:lumOff val="40000"/>
                      </a:schemeClr>
                    </a:solidFill>
                  </a:tcPr>
                </a:tc>
                <a:extLst>
                  <a:ext uri="{0D108BD9-81ED-4DB2-BD59-A6C34878D82A}">
                    <a16:rowId xmlns:a16="http://schemas.microsoft.com/office/drawing/2014/main" val="10000"/>
                  </a:ext>
                </a:extLst>
              </a:tr>
              <a:tr h="402767">
                <a:tc>
                  <a:txBody>
                    <a:bodyPr/>
                    <a:lstStyle/>
                    <a:p>
                      <a:pPr marL="0" marR="0" indent="0" algn="l" defTabSz="497863"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Schutz durch</a:t>
                      </a:r>
                      <a:r>
                        <a:rPr lang="de-DE" sz="1600" baseline="0" dirty="0">
                          <a:latin typeface="Arial" panose="020B0604020202020204" pitchFamily="34" charset="0"/>
                          <a:cs typeface="Arial" panose="020B0604020202020204" pitchFamily="34" charset="0"/>
                        </a:rPr>
                        <a:t> Hindernisse</a:t>
                      </a:r>
                    </a:p>
                  </a:txBody>
                  <a:tcPr marL="72737" marR="72737" marT="36369" marB="36369" anchor="ctr"/>
                </a:tc>
                <a:extLst>
                  <a:ext uri="{0D108BD9-81ED-4DB2-BD59-A6C34878D82A}">
                    <a16:rowId xmlns:a16="http://schemas.microsoft.com/office/drawing/2014/main" val="10001"/>
                  </a:ext>
                </a:extLst>
              </a:tr>
              <a:tr h="684703">
                <a:tc>
                  <a:txBody>
                    <a:bodyPr/>
                    <a:lstStyle/>
                    <a:p>
                      <a:pPr marL="0" marR="0" indent="0" algn="l" defTabSz="497863" rtl="0" eaLnBrk="1" fontAlgn="auto" latinLnBrk="0" hangingPunct="1">
                        <a:lnSpc>
                          <a:spcPct val="100000"/>
                        </a:lnSpc>
                        <a:spcBef>
                          <a:spcPts val="0"/>
                        </a:spcBef>
                        <a:spcAft>
                          <a:spcPts val="0"/>
                        </a:spcAft>
                        <a:buClrTx/>
                        <a:buSzTx/>
                        <a:buFontTx/>
                        <a:buNone/>
                        <a:tabLst/>
                        <a:defRPr/>
                      </a:pPr>
                      <a:r>
                        <a:rPr lang="de-DE" sz="1600" baseline="0" dirty="0">
                          <a:latin typeface="Arial" panose="020B0604020202020204" pitchFamily="34" charset="0"/>
                          <a:cs typeface="Arial" panose="020B0604020202020204" pitchFamily="34" charset="0"/>
                        </a:rPr>
                        <a:t>Schutz durch Anordnung außerhalb des Handbereiches</a:t>
                      </a:r>
                      <a:endParaRPr lang="de-DE" sz="1600" dirty="0">
                        <a:latin typeface="Arial" panose="020B0604020202020204" pitchFamily="34" charset="0"/>
                        <a:cs typeface="Arial" panose="020B0604020202020204" pitchFamily="34" charset="0"/>
                      </a:endParaRPr>
                    </a:p>
                  </a:txBody>
                  <a:tcPr marL="72737" marR="72737" marT="36369" marB="36369" anchor="ctr"/>
                </a:tc>
                <a:extLst>
                  <a:ext uri="{0D108BD9-81ED-4DB2-BD59-A6C34878D82A}">
                    <a16:rowId xmlns:a16="http://schemas.microsoft.com/office/drawing/2014/main" val="10002"/>
                  </a:ext>
                </a:extLst>
              </a:tr>
            </a:tbl>
          </a:graphicData>
        </a:graphic>
      </p:graphicFrame>
      <p:graphicFrame>
        <p:nvGraphicFramePr>
          <p:cNvPr id="11" name="Tabelle 10">
            <a:extLst>
              <a:ext uri="{FF2B5EF4-FFF2-40B4-BE49-F238E27FC236}">
                <a16:creationId xmlns:a16="http://schemas.microsoft.com/office/drawing/2014/main" id="{ED41C999-D0E9-A2AA-2EFE-2649863A68DD}"/>
              </a:ext>
            </a:extLst>
          </p:cNvPr>
          <p:cNvGraphicFramePr>
            <a:graphicFrameLocks noGrp="1"/>
          </p:cNvGraphicFramePr>
          <p:nvPr>
            <p:extLst>
              <p:ext uri="{D42A27DB-BD31-4B8C-83A1-F6EECF244321}">
                <p14:modId xmlns:p14="http://schemas.microsoft.com/office/powerpoint/2010/main" val="2507533435"/>
              </p:ext>
            </p:extLst>
          </p:nvPr>
        </p:nvGraphicFramePr>
        <p:xfrm>
          <a:off x="7090285" y="2675986"/>
          <a:ext cx="5810185" cy="1381065"/>
        </p:xfrm>
        <a:graphic>
          <a:graphicData uri="http://schemas.openxmlformats.org/drawingml/2006/table">
            <a:tbl>
              <a:tblPr>
                <a:tableStyleId>{5C22544A-7EE6-4342-B048-85BDC9FD1C3A}</a:tableStyleId>
              </a:tblPr>
              <a:tblGrid>
                <a:gridCol w="5810185">
                  <a:extLst>
                    <a:ext uri="{9D8B030D-6E8A-4147-A177-3AD203B41FA5}">
                      <a16:colId xmlns:a16="http://schemas.microsoft.com/office/drawing/2014/main" val="20000"/>
                    </a:ext>
                  </a:extLst>
                </a:gridCol>
              </a:tblGrid>
              <a:tr h="494953">
                <a:tc>
                  <a:txBody>
                    <a:bodyPr/>
                    <a:lstStyle/>
                    <a:p>
                      <a:r>
                        <a:rPr lang="de-DE" sz="1600" b="1" dirty="0">
                          <a:latin typeface="Arial" panose="020B0604020202020204" pitchFamily="34" charset="0"/>
                          <a:cs typeface="Arial" panose="020B0604020202020204" pitchFamily="34" charset="0"/>
                        </a:rPr>
                        <a:t>Zusätzlicher Schutz</a:t>
                      </a:r>
                      <a:endParaRPr lang="de-DE" sz="1600" b="1" baseline="0" dirty="0">
                        <a:latin typeface="Arial" panose="020B0604020202020204" pitchFamily="34" charset="0"/>
                        <a:cs typeface="Arial" panose="020B0604020202020204" pitchFamily="34" charset="0"/>
                      </a:endParaRPr>
                    </a:p>
                  </a:txBody>
                  <a:tcPr marL="72737" marR="72737" marT="36369" marB="36369" anchor="ctr">
                    <a:solidFill>
                      <a:schemeClr val="bg2">
                        <a:lumMod val="60000"/>
                        <a:lumOff val="40000"/>
                      </a:schemeClr>
                    </a:solidFill>
                  </a:tcPr>
                </a:tc>
                <a:extLst>
                  <a:ext uri="{0D108BD9-81ED-4DB2-BD59-A6C34878D82A}">
                    <a16:rowId xmlns:a16="http://schemas.microsoft.com/office/drawing/2014/main" val="10000"/>
                  </a:ext>
                </a:extLst>
              </a:tr>
              <a:tr h="443056">
                <a:tc>
                  <a:txBody>
                    <a:bodyPr/>
                    <a:lstStyle/>
                    <a:p>
                      <a:pPr marL="0" marR="0" indent="0" algn="l" defTabSz="497863"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RCD</a:t>
                      </a:r>
                      <a:endParaRPr lang="de-DE" sz="1600" baseline="0" dirty="0">
                        <a:latin typeface="Arial" panose="020B0604020202020204" pitchFamily="34" charset="0"/>
                        <a:cs typeface="Arial" panose="020B0604020202020204" pitchFamily="34" charset="0"/>
                      </a:endParaRPr>
                    </a:p>
                  </a:txBody>
                  <a:tcPr marL="72737" marR="72737" marT="36369" marB="36369" anchor="ctr"/>
                </a:tc>
                <a:extLst>
                  <a:ext uri="{0D108BD9-81ED-4DB2-BD59-A6C34878D82A}">
                    <a16:rowId xmlns:a16="http://schemas.microsoft.com/office/drawing/2014/main" val="10001"/>
                  </a:ext>
                </a:extLst>
              </a:tr>
              <a:tr h="443056">
                <a:tc>
                  <a:txBody>
                    <a:bodyPr/>
                    <a:lstStyle/>
                    <a:p>
                      <a:pPr marL="0" marR="0" indent="0" algn="l" defTabSz="497863"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zusätzlicher Schutzpotentialausgleich</a:t>
                      </a:r>
                    </a:p>
                  </a:txBody>
                  <a:tcPr marL="72737" marR="72737" marT="36369" marB="36369"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7734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ECE0F1D-0082-BE02-6E10-A83B6B7A05A4}"/>
              </a:ext>
            </a:extLst>
          </p:cNvPr>
          <p:cNvSpPr>
            <a:spLocks noGrp="1"/>
          </p:cNvSpPr>
          <p:nvPr>
            <p:ph type="body" idx="1"/>
          </p:nvPr>
        </p:nvSpPr>
        <p:spPr/>
        <p:txBody>
          <a:bodyPr/>
          <a:lstStyle/>
          <a:p>
            <a:r>
              <a:rPr lang="de-DE" dirty="0"/>
              <a:t>VDE 0100-100 </a:t>
            </a:r>
          </a:p>
        </p:txBody>
      </p:sp>
      <p:sp>
        <p:nvSpPr>
          <p:cNvPr id="3" name="Titel 2">
            <a:extLst>
              <a:ext uri="{FF2B5EF4-FFF2-40B4-BE49-F238E27FC236}">
                <a16:creationId xmlns:a16="http://schemas.microsoft.com/office/drawing/2014/main" id="{84A0D8F7-50CA-5812-91C4-FF5F3D8C0E3A}"/>
              </a:ext>
            </a:extLst>
          </p:cNvPr>
          <p:cNvSpPr>
            <a:spLocks noGrp="1"/>
          </p:cNvSpPr>
          <p:nvPr>
            <p:ph type="title"/>
          </p:nvPr>
        </p:nvSpPr>
        <p:spPr/>
        <p:txBody>
          <a:bodyPr/>
          <a:lstStyle/>
          <a:p>
            <a:r>
              <a:rPr lang="de-DE" dirty="0"/>
              <a:t>Netzformen</a:t>
            </a:r>
          </a:p>
        </p:txBody>
      </p:sp>
      <p:sp>
        <p:nvSpPr>
          <p:cNvPr id="4" name="Foliennummernplatzhalter 3">
            <a:extLst>
              <a:ext uri="{FF2B5EF4-FFF2-40B4-BE49-F238E27FC236}">
                <a16:creationId xmlns:a16="http://schemas.microsoft.com/office/drawing/2014/main" id="{C5AA4A21-69EF-A2B8-143E-3C1B20839741}"/>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7</a:t>
            </a:fld>
            <a:endParaRPr lang="en-US" dirty="0"/>
          </a:p>
        </p:txBody>
      </p:sp>
    </p:spTree>
    <p:extLst>
      <p:ext uri="{BB962C8B-B14F-4D97-AF65-F5344CB8AC3E}">
        <p14:creationId xmlns:p14="http://schemas.microsoft.com/office/powerpoint/2010/main" val="19348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CAFBC-49EA-FB51-C06E-7D78AE9AFA42}"/>
              </a:ext>
            </a:extLst>
          </p:cNvPr>
          <p:cNvSpPr>
            <a:spLocks noGrp="1"/>
          </p:cNvSpPr>
          <p:nvPr>
            <p:ph type="title"/>
          </p:nvPr>
        </p:nvSpPr>
        <p:spPr/>
        <p:txBody>
          <a:bodyPr/>
          <a:lstStyle/>
          <a:p>
            <a:r>
              <a:rPr lang="de-DE" dirty="0"/>
              <a:t>TN-Systeme</a:t>
            </a:r>
          </a:p>
        </p:txBody>
      </p:sp>
      <p:sp>
        <p:nvSpPr>
          <p:cNvPr id="3" name="Foliennummernplatzhalter 2">
            <a:extLst>
              <a:ext uri="{FF2B5EF4-FFF2-40B4-BE49-F238E27FC236}">
                <a16:creationId xmlns:a16="http://schemas.microsoft.com/office/drawing/2014/main" id="{AF9B4BD2-9886-5A3F-88F6-8E8271B9AF9B}"/>
              </a:ext>
            </a:extLst>
          </p:cNvPr>
          <p:cNvSpPr>
            <a:spLocks noGrp="1"/>
          </p:cNvSpPr>
          <p:nvPr>
            <p:ph type="sldNum" sz="quarter" idx="12"/>
          </p:nvPr>
        </p:nvSpPr>
        <p:spPr/>
        <p:txBody>
          <a:bodyPr>
            <a:normAutofit lnSpcReduction="10000"/>
          </a:bodyPr>
          <a:lstStyle/>
          <a:p>
            <a:fld id="{F0C94032-CD4C-4C25-B0C2-CEC720522D92}" type="slidenum">
              <a:rPr lang="en-US" smtClean="0"/>
              <a:pPr/>
              <a:t>8</a:t>
            </a:fld>
            <a:endParaRPr lang="en-US" dirty="0"/>
          </a:p>
        </p:txBody>
      </p:sp>
      <p:sp>
        <p:nvSpPr>
          <p:cNvPr id="4" name="Inhaltsplatzhalter 3">
            <a:extLst>
              <a:ext uri="{FF2B5EF4-FFF2-40B4-BE49-F238E27FC236}">
                <a16:creationId xmlns:a16="http://schemas.microsoft.com/office/drawing/2014/main" id="{F08FD7AC-B1FF-4A94-1529-4F529EBA2E30}"/>
              </a:ext>
            </a:extLst>
          </p:cNvPr>
          <p:cNvSpPr>
            <a:spLocks noGrp="1"/>
          </p:cNvSpPr>
          <p:nvPr>
            <p:ph sz="quarter" idx="14"/>
          </p:nvPr>
        </p:nvSpPr>
        <p:spPr/>
        <p:txBody>
          <a:bodyPr/>
          <a:lstStyle/>
          <a:p>
            <a:r>
              <a:rPr lang="de-DE" dirty="0"/>
              <a:t>Im TN-Versorgungssystem ist ein Punkt direkt geerdet; die Körper (von elektrischen Betriebsmitteln) der elektrischen Anlage sind über Schutzleiter mit diesem Punkt verbunden. Drei Arten von TN-Systemen sind entsprechend der Anordnung des Neutralleiters und des Schutzleiters wie folgt zu unterscheiden:</a:t>
            </a:r>
          </a:p>
          <a:p>
            <a:pPr lvl="1"/>
            <a:r>
              <a:rPr lang="de-DE" dirty="0"/>
              <a:t>TN-S-System: Im gesamten System wird ein getrennter Schutzleiter verwendet</a:t>
            </a:r>
          </a:p>
          <a:p>
            <a:pPr lvl="1"/>
            <a:r>
              <a:rPr lang="de-DE" dirty="0"/>
              <a:t>TN-C-S-System: Neutralleiter- und Schutzleiterfunktion sind in einem einzigen Leiter in einem Teil des Systems kombiniert</a:t>
            </a:r>
          </a:p>
          <a:p>
            <a:pPr lvl="1"/>
            <a:r>
              <a:rPr lang="de-DE" dirty="0"/>
              <a:t>TN-C-System: Neutralleiter- und Schutzleiterfunktion sind in einem einzigen Leiter im gesamten System kombiniert</a:t>
            </a:r>
          </a:p>
        </p:txBody>
      </p:sp>
    </p:spTree>
    <p:extLst>
      <p:ext uri="{BB962C8B-B14F-4D97-AF65-F5344CB8AC3E}">
        <p14:creationId xmlns:p14="http://schemas.microsoft.com/office/powerpoint/2010/main" val="2303701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54A0118-83FB-B40A-5216-16F473CBC125}"/>
              </a:ext>
            </a:extLst>
          </p:cNvPr>
          <p:cNvSpPr>
            <a:spLocks noGrp="1"/>
          </p:cNvSpPr>
          <p:nvPr>
            <p:ph type="sldNum" sz="quarter" idx="12"/>
          </p:nvPr>
        </p:nvSpPr>
        <p:spPr/>
        <p:txBody>
          <a:bodyPr>
            <a:normAutofit lnSpcReduction="10000"/>
          </a:bodyPr>
          <a:lstStyle/>
          <a:p>
            <a:fld id="{F0C94032-CD4C-4C25-B0C2-CEC720522D92}" type="slidenum">
              <a:rPr lang="en-US" smtClean="0"/>
              <a:pPr/>
              <a:t>9</a:t>
            </a:fld>
            <a:endParaRPr lang="en-US" dirty="0"/>
          </a:p>
        </p:txBody>
      </p:sp>
      <p:sp>
        <p:nvSpPr>
          <p:cNvPr id="3" name="Inhaltsplatzhalter 2">
            <a:extLst>
              <a:ext uri="{FF2B5EF4-FFF2-40B4-BE49-F238E27FC236}">
                <a16:creationId xmlns:a16="http://schemas.microsoft.com/office/drawing/2014/main" id="{FC5D40E4-FFB2-1D02-5A6E-0F6C99A135EB}"/>
              </a:ext>
            </a:extLst>
          </p:cNvPr>
          <p:cNvSpPr>
            <a:spLocks noGrp="1"/>
          </p:cNvSpPr>
          <p:nvPr>
            <p:ph sz="quarter" idx="1"/>
          </p:nvPr>
        </p:nvSpPr>
        <p:spPr/>
        <p:txBody>
          <a:bodyPr/>
          <a:lstStyle/>
          <a:p>
            <a:r>
              <a:rPr lang="de-DE" dirty="0"/>
              <a:t>TN-S-System: Im gesamten System wird ein getrennter Schutzleiter verwendet</a:t>
            </a:r>
          </a:p>
          <a:p>
            <a:endParaRPr lang="de-DE" dirty="0"/>
          </a:p>
        </p:txBody>
      </p:sp>
      <p:pic>
        <p:nvPicPr>
          <p:cNvPr id="14" name="Inhaltsplatzhalter 13" descr="Ein Bild, das Schwarz, Dunkelheit enthält.&#10;&#10;Automatisch generierte Beschreibung">
            <a:extLst>
              <a:ext uri="{FF2B5EF4-FFF2-40B4-BE49-F238E27FC236}">
                <a16:creationId xmlns:a16="http://schemas.microsoft.com/office/drawing/2014/main" id="{6CA7F5B4-5E0A-674A-3453-25D1CE84FBE5}"/>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031956" y="2585244"/>
            <a:ext cx="3644900" cy="3314700"/>
          </a:xfrm>
        </p:spPr>
      </p:pic>
      <p:sp>
        <p:nvSpPr>
          <p:cNvPr id="5" name="Titel 4">
            <a:extLst>
              <a:ext uri="{FF2B5EF4-FFF2-40B4-BE49-F238E27FC236}">
                <a16:creationId xmlns:a16="http://schemas.microsoft.com/office/drawing/2014/main" id="{A1A32897-BFB2-0455-1491-DB3CB3BB6392}"/>
              </a:ext>
            </a:extLst>
          </p:cNvPr>
          <p:cNvSpPr>
            <a:spLocks noGrp="1"/>
          </p:cNvSpPr>
          <p:nvPr>
            <p:ph type="title"/>
          </p:nvPr>
        </p:nvSpPr>
        <p:spPr/>
        <p:txBody>
          <a:bodyPr/>
          <a:lstStyle/>
          <a:p>
            <a:r>
              <a:rPr lang="de-DE" dirty="0"/>
              <a:t>TN-S-System</a:t>
            </a:r>
          </a:p>
        </p:txBody>
      </p:sp>
      <p:sp>
        <p:nvSpPr>
          <p:cNvPr id="6" name="Rectangle 2">
            <a:extLst>
              <a:ext uri="{FF2B5EF4-FFF2-40B4-BE49-F238E27FC236}">
                <a16:creationId xmlns:a16="http://schemas.microsoft.com/office/drawing/2014/main" id="{8655629D-6AC0-254A-BFB7-38C4DAC4044B}"/>
              </a:ext>
            </a:extLst>
          </p:cNvPr>
          <p:cNvSpPr>
            <a:spLocks noChangeArrowheads="1"/>
          </p:cNvSpPr>
          <p:nvPr/>
        </p:nvSpPr>
        <p:spPr bwMode="auto">
          <a:xfrm>
            <a:off x="1374776" y="-207749"/>
            <a:ext cx="18473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Textfeld 14">
            <a:extLst>
              <a:ext uri="{FF2B5EF4-FFF2-40B4-BE49-F238E27FC236}">
                <a16:creationId xmlns:a16="http://schemas.microsoft.com/office/drawing/2014/main" id="{41265717-D995-CF1A-003F-47EDB84D884E}"/>
              </a:ext>
            </a:extLst>
          </p:cNvPr>
          <p:cNvSpPr txBox="1"/>
          <p:nvPr/>
        </p:nvSpPr>
        <p:spPr>
          <a:xfrm>
            <a:off x="536739" y="6758887"/>
            <a:ext cx="5102679"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Wikipedia: “TN-System” </a:t>
            </a:r>
            <a:r>
              <a:rPr lang="de-DE" sz="12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https://de.wikipedia.org/wiki/TN-System</a:t>
            </a:r>
            <a:r>
              <a:rPr lang="de-DE" sz="1200" dirty="0">
                <a:effectLst/>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34662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18" ma:contentTypeDescription="Ein neues Dokument erstellen." ma:contentTypeScope="" ma:versionID="182efd4e29306a01fac9727be7a0a611">
  <xsd:schema xmlns:xsd="http://www.w3.org/2001/XMLSchema" xmlns:xs="http://www.w3.org/2001/XMLSchema" xmlns:p="http://schemas.microsoft.com/office/2006/metadata/properties" xmlns:ns2="0ba9638b-9898-400c-aa80-e8ce42f10e4c" xmlns:ns3="f112106e-c22d-4e62-91a8-fee0c12b8c0c" targetNamespace="http://schemas.microsoft.com/office/2006/metadata/properties" ma:root="true" ma:fieldsID="7777122ad4d03efca5c2af911fdeb5ce" ns2:_="" ns3:_="">
    <xsd:import namespace="0ba9638b-9898-400c-aa80-e8ce42f10e4c"/>
    <xsd:import namespace="f112106e-c22d-4e62-91a8-fee0c12b8c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95f5e32c-150b-462f-bf54-3aeed57a90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12106e-c22d-4e62-91a8-fee0c12b8c0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8bd0ae1-9a7a-446b-b29e-65fbcfd9aa56}" ma:internalName="TaxCatchAll" ma:showField="CatchAllData" ma:web="f112106e-c22d-4e62-91a8-fee0c12b8c0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112106e-c22d-4e62-91a8-fee0c12b8c0c" xsi:nil="true"/>
    <lcf76f155ced4ddcb4097134ff3c332f xmlns="0ba9638b-9898-400c-aa80-e8ce42f10e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648B28A-A1AD-4E3D-8938-02BCD350E4B1}"/>
</file>

<file path=customXml/itemProps2.xml><?xml version="1.0" encoding="utf-8"?>
<ds:datastoreItem xmlns:ds="http://schemas.openxmlformats.org/officeDocument/2006/customXml" ds:itemID="{95DB5BB9-B15F-48E4-8F7F-5169A140A5A3}">
  <ds:schemaRefs>
    <ds:schemaRef ds:uri="http://schemas.microsoft.com/sharepoint/v3/contenttype/forms"/>
  </ds:schemaRefs>
</ds:datastoreItem>
</file>

<file path=customXml/itemProps3.xml><?xml version="1.0" encoding="utf-8"?>
<ds:datastoreItem xmlns:ds="http://schemas.openxmlformats.org/officeDocument/2006/customXml" ds:itemID="{553150B2-EE9D-4B13-A9DD-5065BE8037C5}">
  <ds:schemaRefs>
    <ds:schemaRef ds:uri="0ba9638b-9898-400c-aa80-e8ce42f10e4c"/>
    <ds:schemaRef ds:uri="http://purl.org/dc/dcmitype/"/>
    <ds:schemaRef ds:uri="http://schemas.openxmlformats.org/package/2006/metadata/core-properties"/>
    <ds:schemaRef ds:uri="f112106e-c22d-4e62-91a8-fee0c12b8c0c"/>
    <ds:schemaRef ds:uri="http://schemas.microsoft.com/office/infopath/2007/PartnerControls"/>
    <ds:schemaRef ds:uri="http://purl.org/dc/elements/1.1/"/>
    <ds:schemaRef ds:uri="http://purl.org/dc/terms/"/>
    <ds:schemaRef ds:uri="http://schemas.microsoft.com/office/2006/documentManagement/types"/>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3731</Words>
  <Application>Microsoft Macintosh PowerPoint</Application>
  <PresentationFormat>Benutzerdefiniert</PresentationFormat>
  <Paragraphs>494</Paragraphs>
  <Slides>55</Slides>
  <Notes>2</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55</vt:i4>
      </vt:variant>
    </vt:vector>
  </HeadingPairs>
  <TitlesOfParts>
    <vt:vector size="66" baseType="lpstr">
      <vt:lpstr>Arial</vt:lpstr>
      <vt:lpstr>Arial Black</vt:lpstr>
      <vt:lpstr>Calibri</vt:lpstr>
      <vt:lpstr>Geogrotesque Regular</vt:lpstr>
      <vt:lpstr>Helvetica</vt:lpstr>
      <vt:lpstr>Symbol</vt:lpstr>
      <vt:lpstr>TNG Pro</vt:lpstr>
      <vt:lpstr>Tw Cen MT</vt:lpstr>
      <vt:lpstr>Wingdings</vt:lpstr>
      <vt:lpstr>Wingdings 2</vt:lpstr>
      <vt:lpstr>1_Median</vt:lpstr>
      <vt:lpstr>Unterweisungsmodul</vt:lpstr>
      <vt:lpstr>In diesem Modul lernen Sie unter anderem</vt:lpstr>
      <vt:lpstr>Schutzmaßnahmen nach VDE 0100-410</vt:lpstr>
      <vt:lpstr>Grundlagen VDE 0100-410</vt:lpstr>
      <vt:lpstr>Grundlagen VDE 0100-410</vt:lpstr>
      <vt:lpstr>Grundlagen VDE 0100-410</vt:lpstr>
      <vt:lpstr>Netzformen</vt:lpstr>
      <vt:lpstr>TN-Systeme</vt:lpstr>
      <vt:lpstr>TN-S-System</vt:lpstr>
      <vt:lpstr>TN-C-S-System</vt:lpstr>
      <vt:lpstr>TN-C-System</vt:lpstr>
      <vt:lpstr>TT-System</vt:lpstr>
      <vt:lpstr>IT-System</vt:lpstr>
      <vt:lpstr>Schutzmaßnahmen nach  VDE 0100-410</vt:lpstr>
      <vt:lpstr>Automatische Abschaltung - TN-System</vt:lpstr>
      <vt:lpstr>Automatische Abschaltung - TN-System</vt:lpstr>
      <vt:lpstr>Automatische Abschaltung - TT-System</vt:lpstr>
      <vt:lpstr>Automatische Abschaltung - TT-System</vt:lpstr>
      <vt:lpstr>Automatische Abschaltung - IT-System</vt:lpstr>
      <vt:lpstr>Automatische Abschaltung - IT-System</vt:lpstr>
      <vt:lpstr>Schutzmaßnahmen nach  VDE 0100-410</vt:lpstr>
      <vt:lpstr>Doppelte oder verstärkte Isolierung</vt:lpstr>
      <vt:lpstr>Doppelte oder verstärkte Isolierung</vt:lpstr>
      <vt:lpstr>Schutztrennung mit einem Verbraucher</vt:lpstr>
      <vt:lpstr>Schutztrennung mit einem Verbraucher</vt:lpstr>
      <vt:lpstr>Kleinspannungssysteme</vt:lpstr>
      <vt:lpstr>Schutzkleinspannung - SELV</vt:lpstr>
      <vt:lpstr>Schutzkleinspannung - PELV</vt:lpstr>
      <vt:lpstr>Schutzmaßnahmen nach  VDE 0100-410</vt:lpstr>
      <vt:lpstr>Zusatzschutz – Fehlerstrom-Schutzeinrichtung (RCD)</vt:lpstr>
      <vt:lpstr>Zusatzschutz – Fehlerstrom-Schutzeinrichtung (RCD)</vt:lpstr>
      <vt:lpstr>Zusätzlicher Schutzpotentialausgleich</vt:lpstr>
      <vt:lpstr>Schutzmaßnahmen Anhang B - Schutz durch Hindernisse</vt:lpstr>
      <vt:lpstr>Schutzmaßnahmen Anhang B - Schutz durch Hindernisse</vt:lpstr>
      <vt:lpstr>Schutzmaßnahmen Anhang C</vt:lpstr>
      <vt:lpstr>Schutzklassen elektrischer Betriebsmittel</vt:lpstr>
      <vt:lpstr>Schutzklassen elektrischer Betriebsmittel</vt:lpstr>
      <vt:lpstr>Betriebsmittel der Schutzklasse I</vt:lpstr>
      <vt:lpstr>Betriebsmittel der Schutzklasse II</vt:lpstr>
      <vt:lpstr>Betriebsmittel der Schutzklasse III</vt:lpstr>
      <vt:lpstr>Schutzarten</vt:lpstr>
      <vt:lpstr>IP-Schutzarten</vt:lpstr>
      <vt:lpstr>Erste Kennziffer</vt:lpstr>
      <vt:lpstr>Zweite Kennziffer</vt:lpstr>
      <vt:lpstr>Zusätzlicher Buchstabe</vt:lpstr>
      <vt:lpstr>Ergänzender Buchstabe</vt:lpstr>
      <vt:lpstr>Schutzpotentialausgleich</vt:lpstr>
      <vt:lpstr>Schutzpotentialausgleich</vt:lpstr>
      <vt:lpstr>Schutzpotentialausgleich</vt:lpstr>
      <vt:lpstr>Schutzpotentialausgleich</vt:lpstr>
      <vt:lpstr>Schutzpotentialausgleich</vt:lpstr>
      <vt:lpstr>Potentialausgleichsschiene</vt:lpstr>
      <vt:lpstr>Zusätzlicher Schutzpotentialausgleich </vt:lpstr>
      <vt:lpstr>Zusätzlicher Schutzpotentialausgleich </vt:lpstr>
      <vt:lpstr>Was Sie jetzt wissen sollten</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Schutzmaßnahmen nach VDE 0100-410</dc:title>
  <dc:creator>René Brünn</dc:creator>
  <cp:lastModifiedBy>René Brünn</cp:lastModifiedBy>
  <cp:revision>17</cp:revision>
  <dcterms:created xsi:type="dcterms:W3CDTF">2015-03-20T11:44:40Z</dcterms:created>
  <dcterms:modified xsi:type="dcterms:W3CDTF">2024-03-26T12:37:35Z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y fmtid="{D5CDD505-2E9C-101B-9397-08002B2CF9AE}" pid="3" name="MediaServiceImageTags">
    <vt:lpwstr/>
  </property>
</Properties>
</file>