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8" r:id="rId4"/>
  </p:sldMasterIdLst>
  <p:notesMasterIdLst>
    <p:notesMasterId r:id="rId31"/>
  </p:notesMasterIdLst>
  <p:handoutMasterIdLst>
    <p:handoutMasterId r:id="rId32"/>
  </p:handoutMasterIdLst>
  <p:sldIdLst>
    <p:sldId id="328" r:id="rId5"/>
    <p:sldId id="262" r:id="rId6"/>
    <p:sldId id="284" r:id="rId7"/>
    <p:sldId id="286" r:id="rId8"/>
    <p:sldId id="288" r:id="rId9"/>
    <p:sldId id="289" r:id="rId10"/>
    <p:sldId id="290" r:id="rId11"/>
    <p:sldId id="285" r:id="rId12"/>
    <p:sldId id="291" r:id="rId13"/>
    <p:sldId id="293" r:id="rId14"/>
    <p:sldId id="294" r:id="rId15"/>
    <p:sldId id="300" r:id="rId16"/>
    <p:sldId id="301" r:id="rId17"/>
    <p:sldId id="302" r:id="rId18"/>
    <p:sldId id="303" r:id="rId19"/>
    <p:sldId id="304" r:id="rId20"/>
    <p:sldId id="333" r:id="rId21"/>
    <p:sldId id="298" r:id="rId22"/>
    <p:sldId id="299" r:id="rId23"/>
    <p:sldId id="305" r:id="rId24"/>
    <p:sldId id="306" r:id="rId25"/>
    <p:sldId id="329" r:id="rId26"/>
    <p:sldId id="330" r:id="rId27"/>
    <p:sldId id="331" r:id="rId28"/>
    <p:sldId id="332" r:id="rId29"/>
    <p:sldId id="283" r:id="rId30"/>
  </p:sldIdLst>
  <p:sldSz cx="13442950" cy="756126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621" userDrawn="1">
          <p15:clr>
            <a:srgbClr val="A4A3A4"/>
          </p15:clr>
        </p15:guide>
        <p15:guide id="3" orient="horz" pos="2382" userDrawn="1">
          <p15:clr>
            <a:srgbClr val="A4A3A4"/>
          </p15:clr>
        </p15:guide>
        <p15:guide id="4" pos="4234"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ene Rethfeldt" initials="RR" lastIdx="2" clrIdx="0"/>
  <p:cmAuthor id="1" name="Kevin W" initials="KW" lastIdx="5" clrIdx="1">
    <p:extLst>
      <p:ext uri="{19B8F6BF-5375-455C-9EA6-DF929625EA0E}">
        <p15:presenceInfo xmlns:p15="http://schemas.microsoft.com/office/powerpoint/2012/main" userId="1b61c36151cb875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5C02A"/>
    <a:srgbClr val="313130"/>
    <a:srgbClr val="707173"/>
    <a:srgbClr val="9C9E9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C89EF96-8CEA-46FF-86C4-4CE0E7609802}" styleName="Helle Formatvorlage 3 - Akz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862"/>
    <p:restoredTop sz="94719"/>
  </p:normalViewPr>
  <p:slideViewPr>
    <p:cSldViewPr snapToGrid="0">
      <p:cViewPr varScale="1">
        <p:scale>
          <a:sx n="66" d="100"/>
          <a:sy n="66" d="100"/>
        </p:scale>
        <p:origin x="200" y="1888"/>
      </p:cViewPr>
      <p:guideLst>
        <p:guide orient="horz" pos="2160"/>
        <p:guide pos="3621"/>
        <p:guide orient="horz" pos="2382"/>
        <p:guide pos="4234"/>
      </p:guideLst>
    </p:cSldViewPr>
  </p:slideViewPr>
  <p:notesTextViewPr>
    <p:cViewPr>
      <p:scale>
        <a:sx n="1" d="1"/>
        <a:sy n="1" d="1"/>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commentAuthors" Target="commentAuthors.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né Brünn" userId="3b901e74-047b-42f4-bbc9-b2c074e71b6c" providerId="ADAL" clId="{CD01AADD-F114-2D4D-95FC-23BF6F59488E}"/>
    <pc:docChg chg="modSld">
      <pc:chgData name="René Brünn" userId="3b901e74-047b-42f4-bbc9-b2c074e71b6c" providerId="ADAL" clId="{CD01AADD-F114-2D4D-95FC-23BF6F59488E}" dt="2024-03-26T11:37:06.749" v="1" actId="2711"/>
      <pc:docMkLst>
        <pc:docMk/>
      </pc:docMkLst>
      <pc:sldChg chg="modSp mod">
        <pc:chgData name="René Brünn" userId="3b901e74-047b-42f4-bbc9-b2c074e71b6c" providerId="ADAL" clId="{CD01AADD-F114-2D4D-95FC-23BF6F59488E}" dt="2024-03-18T13:32:30.841" v="0" actId="20577"/>
        <pc:sldMkLst>
          <pc:docMk/>
          <pc:sldMk cId="2501385018" sldId="291"/>
        </pc:sldMkLst>
        <pc:spChg chg="mod">
          <ac:chgData name="René Brünn" userId="3b901e74-047b-42f4-bbc9-b2c074e71b6c" providerId="ADAL" clId="{CD01AADD-F114-2D4D-95FC-23BF6F59488E}" dt="2024-03-18T13:32:30.841" v="0" actId="20577"/>
          <ac:spMkLst>
            <pc:docMk/>
            <pc:sldMk cId="2501385018" sldId="291"/>
            <ac:spMk id="4" creationId="{0EB72032-8DAF-309E-DA2E-A757A46E270E}"/>
          </ac:spMkLst>
        </pc:spChg>
      </pc:sldChg>
      <pc:sldChg chg="modSp mod">
        <pc:chgData name="René Brünn" userId="3b901e74-047b-42f4-bbc9-b2c074e71b6c" providerId="ADAL" clId="{CD01AADD-F114-2D4D-95FC-23BF6F59488E}" dt="2024-03-26T11:37:06.749" v="1" actId="2711"/>
        <pc:sldMkLst>
          <pc:docMk/>
          <pc:sldMk cId="3927526006" sldId="293"/>
        </pc:sldMkLst>
        <pc:graphicFrameChg chg="modGraphic">
          <ac:chgData name="René Brünn" userId="3b901e74-047b-42f4-bbc9-b2c074e71b6c" providerId="ADAL" clId="{CD01AADD-F114-2D4D-95FC-23BF6F59488E}" dt="2024-03-26T11:37:06.749" v="1" actId="2711"/>
          <ac:graphicFrameMkLst>
            <pc:docMk/>
            <pc:sldMk cId="3927526006" sldId="293"/>
            <ac:graphicFrameMk id="8" creationId="{2A023BC4-E17B-CB15-F56E-6AD3EC4635A5}"/>
          </ac:graphicFrameMkLst>
        </pc:graphicFrameChg>
      </pc:sldChg>
    </pc:docChg>
  </pc:docChgLst>
  <pc:docChgLst>
    <pc:chgData name="André Fischer" userId="9fc4f5de-eaf3-4d55-a963-50abf04d0fac" providerId="ADAL" clId="{E939DAE8-202F-1849-8238-FFCD77009213}"/>
    <pc:docChg chg="undo redo custSel modSld modMainMaster">
      <pc:chgData name="André Fischer" userId="9fc4f5de-eaf3-4d55-a963-50abf04d0fac" providerId="ADAL" clId="{E939DAE8-202F-1849-8238-FFCD77009213}" dt="2024-03-05T13:28:28.565" v="86" actId="700"/>
      <pc:docMkLst>
        <pc:docMk/>
      </pc:docMkLst>
      <pc:sldChg chg="modSp mod chgLayout">
        <pc:chgData name="André Fischer" userId="9fc4f5de-eaf3-4d55-a963-50abf04d0fac" providerId="ADAL" clId="{E939DAE8-202F-1849-8238-FFCD77009213}" dt="2024-03-05T13:25:25.792" v="34" actId="27636"/>
        <pc:sldMkLst>
          <pc:docMk/>
          <pc:sldMk cId="90927544" sldId="262"/>
        </pc:sldMkLst>
        <pc:spChg chg="mod ord">
          <ac:chgData name="André Fischer" userId="9fc4f5de-eaf3-4d55-a963-50abf04d0fac" providerId="ADAL" clId="{E939DAE8-202F-1849-8238-FFCD77009213}" dt="2024-03-05T13:25:25.789" v="33" actId="27636"/>
          <ac:spMkLst>
            <pc:docMk/>
            <pc:sldMk cId="90927544" sldId="262"/>
            <ac:spMk id="2" creationId="{B20F0CDB-0C6B-2164-514B-D1BD51BE7E3F}"/>
          </ac:spMkLst>
        </pc:spChg>
        <pc:spChg chg="mod ord">
          <ac:chgData name="André Fischer" userId="9fc4f5de-eaf3-4d55-a963-50abf04d0fac" providerId="ADAL" clId="{E939DAE8-202F-1849-8238-FFCD77009213}" dt="2024-03-05T13:25:25.783" v="32" actId="700"/>
          <ac:spMkLst>
            <pc:docMk/>
            <pc:sldMk cId="90927544" sldId="262"/>
            <ac:spMk id="3" creationId="{CFA57E67-3350-3939-DBC9-536AAAC16C7D}"/>
          </ac:spMkLst>
        </pc:spChg>
        <pc:spChg chg="mod ord">
          <ac:chgData name="André Fischer" userId="9fc4f5de-eaf3-4d55-a963-50abf04d0fac" providerId="ADAL" clId="{E939DAE8-202F-1849-8238-FFCD77009213}" dt="2024-03-05T13:25:25.792" v="34" actId="27636"/>
          <ac:spMkLst>
            <pc:docMk/>
            <pc:sldMk cId="90927544" sldId="262"/>
            <ac:spMk id="4" creationId="{514DD5D3-02F7-E982-75C4-FF8A459A08B7}"/>
          </ac:spMkLst>
        </pc:spChg>
        <pc:spChg chg="mod ord">
          <ac:chgData name="André Fischer" userId="9fc4f5de-eaf3-4d55-a963-50abf04d0fac" providerId="ADAL" clId="{E939DAE8-202F-1849-8238-FFCD77009213}" dt="2024-03-05T13:25:25.783" v="32" actId="700"/>
          <ac:spMkLst>
            <pc:docMk/>
            <pc:sldMk cId="90927544" sldId="262"/>
            <ac:spMk id="5" creationId="{C7E1AC94-87A7-2488-515C-F3AA5985811B}"/>
          </ac:spMkLst>
        </pc:spChg>
      </pc:sldChg>
      <pc:sldChg chg="modSp mod chgLayout">
        <pc:chgData name="André Fischer" userId="9fc4f5de-eaf3-4d55-a963-50abf04d0fac" providerId="ADAL" clId="{E939DAE8-202F-1849-8238-FFCD77009213}" dt="2024-03-05T13:25:32.853" v="37" actId="27636"/>
        <pc:sldMkLst>
          <pc:docMk/>
          <pc:sldMk cId="575659438" sldId="283"/>
        </pc:sldMkLst>
        <pc:spChg chg="mod ord">
          <ac:chgData name="André Fischer" userId="9fc4f5de-eaf3-4d55-a963-50abf04d0fac" providerId="ADAL" clId="{E939DAE8-202F-1849-8238-FFCD77009213}" dt="2024-03-05T13:25:32.852" v="36" actId="27636"/>
          <ac:spMkLst>
            <pc:docMk/>
            <pc:sldMk cId="575659438" sldId="283"/>
            <ac:spMk id="2" creationId="{D3710C2D-62DA-8E44-C846-BC4C03B9947D}"/>
          </ac:spMkLst>
        </pc:spChg>
        <pc:spChg chg="mod ord">
          <ac:chgData name="André Fischer" userId="9fc4f5de-eaf3-4d55-a963-50abf04d0fac" providerId="ADAL" clId="{E939DAE8-202F-1849-8238-FFCD77009213}" dt="2024-03-05T13:25:32.849" v="35" actId="700"/>
          <ac:spMkLst>
            <pc:docMk/>
            <pc:sldMk cId="575659438" sldId="283"/>
            <ac:spMk id="3" creationId="{C65E0D43-1B9D-DB77-24A7-670FEE967180}"/>
          </ac:spMkLst>
        </pc:spChg>
        <pc:spChg chg="mod ord">
          <ac:chgData name="André Fischer" userId="9fc4f5de-eaf3-4d55-a963-50abf04d0fac" providerId="ADAL" clId="{E939DAE8-202F-1849-8238-FFCD77009213}" dt="2024-03-05T13:25:32.853" v="37" actId="27636"/>
          <ac:spMkLst>
            <pc:docMk/>
            <pc:sldMk cId="575659438" sldId="283"/>
            <ac:spMk id="4" creationId="{FA78DC41-2B48-793E-530E-7431D3EEC75F}"/>
          </ac:spMkLst>
        </pc:spChg>
        <pc:spChg chg="mod ord">
          <ac:chgData name="André Fischer" userId="9fc4f5de-eaf3-4d55-a963-50abf04d0fac" providerId="ADAL" clId="{E939DAE8-202F-1849-8238-FFCD77009213}" dt="2024-03-05T13:25:32.849" v="35" actId="700"/>
          <ac:spMkLst>
            <pc:docMk/>
            <pc:sldMk cId="575659438" sldId="283"/>
            <ac:spMk id="5" creationId="{ADFFB60A-6252-A1CF-5A5E-72537292ECFF}"/>
          </ac:spMkLst>
        </pc:spChg>
      </pc:sldChg>
      <pc:sldChg chg="addSp delSp modSp mod modClrScheme chgLayout">
        <pc:chgData name="André Fischer" userId="9fc4f5de-eaf3-4d55-a963-50abf04d0fac" providerId="ADAL" clId="{E939DAE8-202F-1849-8238-FFCD77009213}" dt="2024-03-05T13:28:28.565" v="86" actId="700"/>
        <pc:sldMkLst>
          <pc:docMk/>
          <pc:sldMk cId="1612191377" sldId="284"/>
        </pc:sldMkLst>
        <pc:spChg chg="mod ord">
          <ac:chgData name="André Fischer" userId="9fc4f5de-eaf3-4d55-a963-50abf04d0fac" providerId="ADAL" clId="{E939DAE8-202F-1849-8238-FFCD77009213}" dt="2024-03-05T13:28:28.565" v="86" actId="700"/>
          <ac:spMkLst>
            <pc:docMk/>
            <pc:sldMk cId="1612191377" sldId="284"/>
            <ac:spMk id="2" creationId="{EB54B95A-1155-51B7-9656-47CDD1463FBC}"/>
          </ac:spMkLst>
        </pc:spChg>
        <pc:spChg chg="mod ord">
          <ac:chgData name="André Fischer" userId="9fc4f5de-eaf3-4d55-a963-50abf04d0fac" providerId="ADAL" clId="{E939DAE8-202F-1849-8238-FFCD77009213}" dt="2024-03-05T13:28:28.565" v="86" actId="700"/>
          <ac:spMkLst>
            <pc:docMk/>
            <pc:sldMk cId="1612191377" sldId="284"/>
            <ac:spMk id="3" creationId="{E3BB6C92-6845-FB66-EAA5-5362A8DCDD8E}"/>
          </ac:spMkLst>
        </pc:spChg>
        <pc:spChg chg="mod ord">
          <ac:chgData name="André Fischer" userId="9fc4f5de-eaf3-4d55-a963-50abf04d0fac" providerId="ADAL" clId="{E939DAE8-202F-1849-8238-FFCD77009213}" dt="2024-03-05T13:28:28.565" v="86" actId="700"/>
          <ac:spMkLst>
            <pc:docMk/>
            <pc:sldMk cId="1612191377" sldId="284"/>
            <ac:spMk id="4" creationId="{9E401228-DEF8-3708-1143-A7BB9011D531}"/>
          </ac:spMkLst>
        </pc:spChg>
        <pc:spChg chg="mod ord">
          <ac:chgData name="André Fischer" userId="9fc4f5de-eaf3-4d55-a963-50abf04d0fac" providerId="ADAL" clId="{E939DAE8-202F-1849-8238-FFCD77009213}" dt="2024-03-05T13:28:28.565" v="86" actId="700"/>
          <ac:spMkLst>
            <pc:docMk/>
            <pc:sldMk cId="1612191377" sldId="284"/>
            <ac:spMk id="6" creationId="{F6F87A42-F6D0-2B3E-3685-585597E0DC38}"/>
          </ac:spMkLst>
        </pc:spChg>
        <pc:spChg chg="add del mod">
          <ac:chgData name="André Fischer" userId="9fc4f5de-eaf3-4d55-a963-50abf04d0fac" providerId="ADAL" clId="{E939DAE8-202F-1849-8238-FFCD77009213}" dt="2024-03-05T13:28:28.565" v="86" actId="700"/>
          <ac:spMkLst>
            <pc:docMk/>
            <pc:sldMk cId="1612191377" sldId="284"/>
            <ac:spMk id="7" creationId="{4F94149E-1A13-AB88-76B0-F3FD2DF51B47}"/>
          </ac:spMkLst>
        </pc:spChg>
      </pc:sldChg>
      <pc:sldChg chg="delSp modSp mod modClrScheme chgLayout">
        <pc:chgData name="André Fischer" userId="9fc4f5de-eaf3-4d55-a963-50abf04d0fac" providerId="ADAL" clId="{E939DAE8-202F-1849-8238-FFCD77009213}" dt="2024-03-05T13:27:00.856" v="54" actId="27636"/>
        <pc:sldMkLst>
          <pc:docMk/>
          <pc:sldMk cId="3374491833" sldId="285"/>
        </pc:sldMkLst>
        <pc:spChg chg="mod ord">
          <ac:chgData name="André Fischer" userId="9fc4f5de-eaf3-4d55-a963-50abf04d0fac" providerId="ADAL" clId="{E939DAE8-202F-1849-8238-FFCD77009213}" dt="2024-03-05T13:27:00.789" v="53" actId="700"/>
          <ac:spMkLst>
            <pc:docMk/>
            <pc:sldMk cId="3374491833" sldId="285"/>
            <ac:spMk id="2" creationId="{388445B5-4125-99D2-5442-B8EAABF8F658}"/>
          </ac:spMkLst>
        </pc:spChg>
        <pc:spChg chg="mod ord">
          <ac:chgData name="André Fischer" userId="9fc4f5de-eaf3-4d55-a963-50abf04d0fac" providerId="ADAL" clId="{E939DAE8-202F-1849-8238-FFCD77009213}" dt="2024-03-05T13:27:00.789" v="53" actId="700"/>
          <ac:spMkLst>
            <pc:docMk/>
            <pc:sldMk cId="3374491833" sldId="285"/>
            <ac:spMk id="3" creationId="{EA889101-36BF-CE78-7302-4A7C00285EBA}"/>
          </ac:spMkLst>
        </pc:spChg>
        <pc:spChg chg="mod ord">
          <ac:chgData name="André Fischer" userId="9fc4f5de-eaf3-4d55-a963-50abf04d0fac" providerId="ADAL" clId="{E939DAE8-202F-1849-8238-FFCD77009213}" dt="2024-03-05T13:27:00.856" v="54" actId="27636"/>
          <ac:spMkLst>
            <pc:docMk/>
            <pc:sldMk cId="3374491833" sldId="285"/>
            <ac:spMk id="4" creationId="{0EB72032-8DAF-309E-DA2E-A757A46E270E}"/>
          </ac:spMkLst>
        </pc:spChg>
        <pc:spChg chg="del mod">
          <ac:chgData name="André Fischer" userId="9fc4f5de-eaf3-4d55-a963-50abf04d0fac" providerId="ADAL" clId="{E939DAE8-202F-1849-8238-FFCD77009213}" dt="2024-03-05T13:27:00.789" v="53" actId="700"/>
          <ac:spMkLst>
            <pc:docMk/>
            <pc:sldMk cId="3374491833" sldId="285"/>
            <ac:spMk id="5" creationId="{A84604B5-AA4B-D92D-0481-C07B3CA7088D}"/>
          </ac:spMkLst>
        </pc:spChg>
        <pc:spChg chg="mod ord">
          <ac:chgData name="André Fischer" userId="9fc4f5de-eaf3-4d55-a963-50abf04d0fac" providerId="ADAL" clId="{E939DAE8-202F-1849-8238-FFCD77009213}" dt="2024-03-05T13:27:00.789" v="53" actId="700"/>
          <ac:spMkLst>
            <pc:docMk/>
            <pc:sldMk cId="3374491833" sldId="285"/>
            <ac:spMk id="6" creationId="{AC2D0CE9-A23A-D660-25B5-8AC215DE61B1}"/>
          </ac:spMkLst>
        </pc:spChg>
      </pc:sldChg>
      <pc:sldChg chg="addSp delSp modSp mod modClrScheme chgLayout">
        <pc:chgData name="André Fischer" userId="9fc4f5de-eaf3-4d55-a963-50abf04d0fac" providerId="ADAL" clId="{E939DAE8-202F-1849-8238-FFCD77009213}" dt="2024-03-05T13:27:15.576" v="55" actId="700"/>
        <pc:sldMkLst>
          <pc:docMk/>
          <pc:sldMk cId="3981595617" sldId="286"/>
        </pc:sldMkLst>
        <pc:spChg chg="mod ord">
          <ac:chgData name="André Fischer" userId="9fc4f5de-eaf3-4d55-a963-50abf04d0fac" providerId="ADAL" clId="{E939DAE8-202F-1849-8238-FFCD77009213}" dt="2024-03-05T13:27:15.576" v="55" actId="700"/>
          <ac:spMkLst>
            <pc:docMk/>
            <pc:sldMk cId="3981595617" sldId="286"/>
            <ac:spMk id="2" creationId="{C6C8346D-4573-63BF-447E-E62F6F6A14F2}"/>
          </ac:spMkLst>
        </pc:spChg>
        <pc:spChg chg="mod ord">
          <ac:chgData name="André Fischer" userId="9fc4f5de-eaf3-4d55-a963-50abf04d0fac" providerId="ADAL" clId="{E939DAE8-202F-1849-8238-FFCD77009213}" dt="2024-03-05T13:27:15.576" v="55" actId="700"/>
          <ac:spMkLst>
            <pc:docMk/>
            <pc:sldMk cId="3981595617" sldId="286"/>
            <ac:spMk id="3" creationId="{B8B00E25-D2A5-8BA6-D428-9787BFB29C96}"/>
          </ac:spMkLst>
        </pc:spChg>
        <pc:spChg chg="mod ord">
          <ac:chgData name="André Fischer" userId="9fc4f5de-eaf3-4d55-a963-50abf04d0fac" providerId="ADAL" clId="{E939DAE8-202F-1849-8238-FFCD77009213}" dt="2024-03-05T13:27:15.576" v="55" actId="700"/>
          <ac:spMkLst>
            <pc:docMk/>
            <pc:sldMk cId="3981595617" sldId="286"/>
            <ac:spMk id="5" creationId="{712427D2-C2FB-C1B7-5CFE-B656DD1D855A}"/>
          </ac:spMkLst>
        </pc:spChg>
        <pc:spChg chg="del mod ord">
          <ac:chgData name="André Fischer" userId="9fc4f5de-eaf3-4d55-a963-50abf04d0fac" providerId="ADAL" clId="{E939DAE8-202F-1849-8238-FFCD77009213}" dt="2024-03-05T13:27:15.576" v="55" actId="700"/>
          <ac:spMkLst>
            <pc:docMk/>
            <pc:sldMk cId="3981595617" sldId="286"/>
            <ac:spMk id="6" creationId="{D3052490-B20F-062B-11F0-A37745D29658}"/>
          </ac:spMkLst>
        </pc:spChg>
        <pc:spChg chg="del mod">
          <ac:chgData name="André Fischer" userId="9fc4f5de-eaf3-4d55-a963-50abf04d0fac" providerId="ADAL" clId="{E939DAE8-202F-1849-8238-FFCD77009213}" dt="2024-03-05T13:27:15.576" v="55" actId="700"/>
          <ac:spMkLst>
            <pc:docMk/>
            <pc:sldMk cId="3981595617" sldId="286"/>
            <ac:spMk id="7" creationId="{B0C99BF7-6800-EA68-AF31-54E4B8C4544B}"/>
          </ac:spMkLst>
        </pc:spChg>
        <pc:spChg chg="add mod ord">
          <ac:chgData name="André Fischer" userId="9fc4f5de-eaf3-4d55-a963-50abf04d0fac" providerId="ADAL" clId="{E939DAE8-202F-1849-8238-FFCD77009213}" dt="2024-03-05T13:27:15.576" v="55" actId="700"/>
          <ac:spMkLst>
            <pc:docMk/>
            <pc:sldMk cId="3981595617" sldId="286"/>
            <ac:spMk id="119" creationId="{FE2EE84A-0BC3-E8A8-9489-AF505AF873BE}"/>
          </ac:spMkLst>
        </pc:spChg>
        <pc:spChg chg="mod ord">
          <ac:chgData name="André Fischer" userId="9fc4f5de-eaf3-4d55-a963-50abf04d0fac" providerId="ADAL" clId="{E939DAE8-202F-1849-8238-FFCD77009213}" dt="2024-03-05T13:27:15.576" v="55" actId="700"/>
          <ac:spMkLst>
            <pc:docMk/>
            <pc:sldMk cId="3981595617" sldId="286"/>
            <ac:spMk id="224" creationId="{D9EFE26A-653B-7A64-8081-4E9F47BCC150}"/>
          </ac:spMkLst>
        </pc:spChg>
      </pc:sldChg>
      <pc:sldChg chg="addSp delSp modSp mod modClrScheme chgLayout">
        <pc:chgData name="André Fischer" userId="9fc4f5de-eaf3-4d55-a963-50abf04d0fac" providerId="ADAL" clId="{E939DAE8-202F-1849-8238-FFCD77009213}" dt="2024-03-05T13:28:28.565" v="86" actId="700"/>
        <pc:sldMkLst>
          <pc:docMk/>
          <pc:sldMk cId="2985879663" sldId="288"/>
        </pc:sldMkLst>
        <pc:spChg chg="mod ord">
          <ac:chgData name="André Fischer" userId="9fc4f5de-eaf3-4d55-a963-50abf04d0fac" providerId="ADAL" clId="{E939DAE8-202F-1849-8238-FFCD77009213}" dt="2024-03-05T13:28:28.565" v="86" actId="700"/>
          <ac:spMkLst>
            <pc:docMk/>
            <pc:sldMk cId="2985879663" sldId="288"/>
            <ac:spMk id="2" creationId="{F9461721-5404-8BB3-B9EA-440BD549877C}"/>
          </ac:spMkLst>
        </pc:spChg>
        <pc:spChg chg="mod ord">
          <ac:chgData name="André Fischer" userId="9fc4f5de-eaf3-4d55-a963-50abf04d0fac" providerId="ADAL" clId="{E939DAE8-202F-1849-8238-FFCD77009213}" dt="2024-03-05T13:28:28.565" v="86" actId="700"/>
          <ac:spMkLst>
            <pc:docMk/>
            <pc:sldMk cId="2985879663" sldId="288"/>
            <ac:spMk id="3" creationId="{1D4FB41E-9C90-2503-B1C2-102C9E4BF019}"/>
          </ac:spMkLst>
        </pc:spChg>
        <pc:spChg chg="mod ord">
          <ac:chgData name="André Fischer" userId="9fc4f5de-eaf3-4d55-a963-50abf04d0fac" providerId="ADAL" clId="{E939DAE8-202F-1849-8238-FFCD77009213}" dt="2024-03-05T13:28:28.565" v="86" actId="700"/>
          <ac:spMkLst>
            <pc:docMk/>
            <pc:sldMk cId="2985879663" sldId="288"/>
            <ac:spMk id="4" creationId="{B1213645-DD99-F034-9E0D-B1E5627897C9}"/>
          </ac:spMkLst>
        </pc:spChg>
        <pc:spChg chg="add del mod">
          <ac:chgData name="André Fischer" userId="9fc4f5de-eaf3-4d55-a963-50abf04d0fac" providerId="ADAL" clId="{E939DAE8-202F-1849-8238-FFCD77009213}" dt="2024-03-05T13:28:28.565" v="86" actId="700"/>
          <ac:spMkLst>
            <pc:docMk/>
            <pc:sldMk cId="2985879663" sldId="288"/>
            <ac:spMk id="5" creationId="{E9BC73D8-0E8B-5CA2-AA73-81CA9B259E15}"/>
          </ac:spMkLst>
        </pc:spChg>
        <pc:spChg chg="mod ord">
          <ac:chgData name="André Fischer" userId="9fc4f5de-eaf3-4d55-a963-50abf04d0fac" providerId="ADAL" clId="{E939DAE8-202F-1849-8238-FFCD77009213}" dt="2024-03-05T13:28:28.565" v="86" actId="700"/>
          <ac:spMkLst>
            <pc:docMk/>
            <pc:sldMk cId="2985879663" sldId="288"/>
            <ac:spMk id="6" creationId="{BEEAB1B0-C089-DB66-6A6F-36C98A8E3406}"/>
          </ac:spMkLst>
        </pc:spChg>
      </pc:sldChg>
      <pc:sldChg chg="addSp delSp modSp mod modClrScheme chgLayout">
        <pc:chgData name="André Fischer" userId="9fc4f5de-eaf3-4d55-a963-50abf04d0fac" providerId="ADAL" clId="{E939DAE8-202F-1849-8238-FFCD77009213}" dt="2024-03-05T13:27:15.576" v="55" actId="700"/>
        <pc:sldMkLst>
          <pc:docMk/>
          <pc:sldMk cId="4006080790" sldId="289"/>
        </pc:sldMkLst>
        <pc:spChg chg="mod ord">
          <ac:chgData name="André Fischer" userId="9fc4f5de-eaf3-4d55-a963-50abf04d0fac" providerId="ADAL" clId="{E939DAE8-202F-1849-8238-FFCD77009213}" dt="2024-03-05T13:27:15.576" v="55" actId="700"/>
          <ac:spMkLst>
            <pc:docMk/>
            <pc:sldMk cId="4006080790" sldId="289"/>
            <ac:spMk id="2" creationId="{7E43B8AD-CA51-96B0-C5B2-B1DFD4A395BC}"/>
          </ac:spMkLst>
        </pc:spChg>
        <pc:spChg chg="mod ord">
          <ac:chgData name="André Fischer" userId="9fc4f5de-eaf3-4d55-a963-50abf04d0fac" providerId="ADAL" clId="{E939DAE8-202F-1849-8238-FFCD77009213}" dt="2024-03-05T13:27:15.576" v="55" actId="700"/>
          <ac:spMkLst>
            <pc:docMk/>
            <pc:sldMk cId="4006080790" sldId="289"/>
            <ac:spMk id="3" creationId="{9F2CD307-E601-0FC4-16B8-BC87A1EA1236}"/>
          </ac:spMkLst>
        </pc:spChg>
        <pc:spChg chg="mod ord">
          <ac:chgData name="André Fischer" userId="9fc4f5de-eaf3-4d55-a963-50abf04d0fac" providerId="ADAL" clId="{E939DAE8-202F-1849-8238-FFCD77009213}" dt="2024-03-05T13:27:15.576" v="55" actId="700"/>
          <ac:spMkLst>
            <pc:docMk/>
            <pc:sldMk cId="4006080790" sldId="289"/>
            <ac:spMk id="4" creationId="{D768693B-E17F-B93D-B212-DF73E96E9DAE}"/>
          </ac:spMkLst>
        </pc:spChg>
        <pc:spChg chg="mod ord">
          <ac:chgData name="André Fischer" userId="9fc4f5de-eaf3-4d55-a963-50abf04d0fac" providerId="ADAL" clId="{E939DAE8-202F-1849-8238-FFCD77009213}" dt="2024-03-05T13:27:15.576" v="55" actId="700"/>
          <ac:spMkLst>
            <pc:docMk/>
            <pc:sldMk cId="4006080790" sldId="289"/>
            <ac:spMk id="5" creationId="{A3D36442-D108-31F6-DA78-76A0B8B344EC}"/>
          </ac:spMkLst>
        </pc:spChg>
        <pc:spChg chg="del mod ord">
          <ac:chgData name="André Fischer" userId="9fc4f5de-eaf3-4d55-a963-50abf04d0fac" providerId="ADAL" clId="{E939DAE8-202F-1849-8238-FFCD77009213}" dt="2024-03-05T13:27:15.576" v="55" actId="700"/>
          <ac:spMkLst>
            <pc:docMk/>
            <pc:sldMk cId="4006080790" sldId="289"/>
            <ac:spMk id="21" creationId="{8CF6D4D6-A462-59B6-AF95-A2162756CD5D}"/>
          </ac:spMkLst>
        </pc:spChg>
        <pc:spChg chg="del mod">
          <ac:chgData name="André Fischer" userId="9fc4f5de-eaf3-4d55-a963-50abf04d0fac" providerId="ADAL" clId="{E939DAE8-202F-1849-8238-FFCD77009213}" dt="2024-03-05T13:27:15.576" v="55" actId="700"/>
          <ac:spMkLst>
            <pc:docMk/>
            <pc:sldMk cId="4006080790" sldId="289"/>
            <ac:spMk id="22" creationId="{1798758F-C74C-EB1A-4E27-DB3C0D4BC12D}"/>
          </ac:spMkLst>
        </pc:spChg>
        <pc:spChg chg="add mod ord">
          <ac:chgData name="André Fischer" userId="9fc4f5de-eaf3-4d55-a963-50abf04d0fac" providerId="ADAL" clId="{E939DAE8-202F-1849-8238-FFCD77009213}" dt="2024-03-05T13:27:15.576" v="55" actId="700"/>
          <ac:spMkLst>
            <pc:docMk/>
            <pc:sldMk cId="4006080790" sldId="289"/>
            <ac:spMk id="23" creationId="{542A8A4E-3CF9-CB9B-679B-85648A59AAC5}"/>
          </ac:spMkLst>
        </pc:spChg>
      </pc:sldChg>
      <pc:sldChg chg="addSp delSp modSp mod modClrScheme chgLayout">
        <pc:chgData name="André Fischer" userId="9fc4f5de-eaf3-4d55-a963-50abf04d0fac" providerId="ADAL" clId="{E939DAE8-202F-1849-8238-FFCD77009213}" dt="2024-03-05T13:27:15.576" v="55" actId="700"/>
        <pc:sldMkLst>
          <pc:docMk/>
          <pc:sldMk cId="3116635094" sldId="290"/>
        </pc:sldMkLst>
        <pc:spChg chg="mod ord">
          <ac:chgData name="André Fischer" userId="9fc4f5de-eaf3-4d55-a963-50abf04d0fac" providerId="ADAL" clId="{E939DAE8-202F-1849-8238-FFCD77009213}" dt="2024-03-05T13:27:15.576" v="55" actId="700"/>
          <ac:spMkLst>
            <pc:docMk/>
            <pc:sldMk cId="3116635094" sldId="290"/>
            <ac:spMk id="2" creationId="{7E43B8AD-CA51-96B0-C5B2-B1DFD4A395BC}"/>
          </ac:spMkLst>
        </pc:spChg>
        <pc:spChg chg="mod ord">
          <ac:chgData name="André Fischer" userId="9fc4f5de-eaf3-4d55-a963-50abf04d0fac" providerId="ADAL" clId="{E939DAE8-202F-1849-8238-FFCD77009213}" dt="2024-03-05T13:27:15.576" v="55" actId="700"/>
          <ac:spMkLst>
            <pc:docMk/>
            <pc:sldMk cId="3116635094" sldId="290"/>
            <ac:spMk id="3" creationId="{9F2CD307-E601-0FC4-16B8-BC87A1EA1236}"/>
          </ac:spMkLst>
        </pc:spChg>
        <pc:spChg chg="mod ord">
          <ac:chgData name="André Fischer" userId="9fc4f5de-eaf3-4d55-a963-50abf04d0fac" providerId="ADAL" clId="{E939DAE8-202F-1849-8238-FFCD77009213}" dt="2024-03-05T13:27:15.576" v="55" actId="700"/>
          <ac:spMkLst>
            <pc:docMk/>
            <pc:sldMk cId="3116635094" sldId="290"/>
            <ac:spMk id="4" creationId="{A85B75AE-922D-B413-87D1-D89B8BFDFA77}"/>
          </ac:spMkLst>
        </pc:spChg>
        <pc:spChg chg="mod ord">
          <ac:chgData name="André Fischer" userId="9fc4f5de-eaf3-4d55-a963-50abf04d0fac" providerId="ADAL" clId="{E939DAE8-202F-1849-8238-FFCD77009213}" dt="2024-03-05T13:27:15.576" v="55" actId="700"/>
          <ac:spMkLst>
            <pc:docMk/>
            <pc:sldMk cId="3116635094" sldId="290"/>
            <ac:spMk id="5" creationId="{A3D36442-D108-31F6-DA78-76A0B8B344EC}"/>
          </ac:spMkLst>
        </pc:spChg>
        <pc:spChg chg="del mod ord">
          <ac:chgData name="André Fischer" userId="9fc4f5de-eaf3-4d55-a963-50abf04d0fac" providerId="ADAL" clId="{E939DAE8-202F-1849-8238-FFCD77009213}" dt="2024-03-05T13:27:15.576" v="55" actId="700"/>
          <ac:spMkLst>
            <pc:docMk/>
            <pc:sldMk cId="3116635094" sldId="290"/>
            <ac:spMk id="21" creationId="{4657D610-6B45-0398-5B94-DCF55C7FF9B3}"/>
          </ac:spMkLst>
        </pc:spChg>
        <pc:spChg chg="del mod">
          <ac:chgData name="André Fischer" userId="9fc4f5de-eaf3-4d55-a963-50abf04d0fac" providerId="ADAL" clId="{E939DAE8-202F-1849-8238-FFCD77009213}" dt="2024-03-05T13:27:15.576" v="55" actId="700"/>
          <ac:spMkLst>
            <pc:docMk/>
            <pc:sldMk cId="3116635094" sldId="290"/>
            <ac:spMk id="22" creationId="{F3455740-5127-5B20-8223-99595924C334}"/>
          </ac:spMkLst>
        </pc:spChg>
        <pc:spChg chg="add mod ord">
          <ac:chgData name="André Fischer" userId="9fc4f5de-eaf3-4d55-a963-50abf04d0fac" providerId="ADAL" clId="{E939DAE8-202F-1849-8238-FFCD77009213}" dt="2024-03-05T13:27:15.576" v="55" actId="700"/>
          <ac:spMkLst>
            <pc:docMk/>
            <pc:sldMk cId="3116635094" sldId="290"/>
            <ac:spMk id="23" creationId="{FB053E46-F9C7-47B8-930F-A7E8E4874FE2}"/>
          </ac:spMkLst>
        </pc:spChg>
      </pc:sldChg>
      <pc:sldChg chg="delSp modSp mod modClrScheme chgLayout">
        <pc:chgData name="André Fischer" userId="9fc4f5de-eaf3-4d55-a963-50abf04d0fac" providerId="ADAL" clId="{E939DAE8-202F-1849-8238-FFCD77009213}" dt="2024-03-05T13:27:00.789" v="53" actId="700"/>
        <pc:sldMkLst>
          <pc:docMk/>
          <pc:sldMk cId="2501385018" sldId="291"/>
        </pc:sldMkLst>
        <pc:spChg chg="mod ord">
          <ac:chgData name="André Fischer" userId="9fc4f5de-eaf3-4d55-a963-50abf04d0fac" providerId="ADAL" clId="{E939DAE8-202F-1849-8238-FFCD77009213}" dt="2024-03-05T13:27:00.789" v="53" actId="700"/>
          <ac:spMkLst>
            <pc:docMk/>
            <pc:sldMk cId="2501385018" sldId="291"/>
            <ac:spMk id="2" creationId="{388445B5-4125-99D2-5442-B8EAABF8F658}"/>
          </ac:spMkLst>
        </pc:spChg>
        <pc:spChg chg="mod ord">
          <ac:chgData name="André Fischer" userId="9fc4f5de-eaf3-4d55-a963-50abf04d0fac" providerId="ADAL" clId="{E939DAE8-202F-1849-8238-FFCD77009213}" dt="2024-03-05T13:27:00.789" v="53" actId="700"/>
          <ac:spMkLst>
            <pc:docMk/>
            <pc:sldMk cId="2501385018" sldId="291"/>
            <ac:spMk id="3" creationId="{EA889101-36BF-CE78-7302-4A7C00285EBA}"/>
          </ac:spMkLst>
        </pc:spChg>
        <pc:spChg chg="mod ord">
          <ac:chgData name="André Fischer" userId="9fc4f5de-eaf3-4d55-a963-50abf04d0fac" providerId="ADAL" clId="{E939DAE8-202F-1849-8238-FFCD77009213}" dt="2024-03-05T13:27:00.789" v="53" actId="700"/>
          <ac:spMkLst>
            <pc:docMk/>
            <pc:sldMk cId="2501385018" sldId="291"/>
            <ac:spMk id="4" creationId="{0EB72032-8DAF-309E-DA2E-A757A46E270E}"/>
          </ac:spMkLst>
        </pc:spChg>
        <pc:spChg chg="del mod">
          <ac:chgData name="André Fischer" userId="9fc4f5de-eaf3-4d55-a963-50abf04d0fac" providerId="ADAL" clId="{E939DAE8-202F-1849-8238-FFCD77009213}" dt="2024-03-05T13:27:00.789" v="53" actId="700"/>
          <ac:spMkLst>
            <pc:docMk/>
            <pc:sldMk cId="2501385018" sldId="291"/>
            <ac:spMk id="5" creationId="{5A4CEB5C-5072-8EB2-43F3-C60A213BBE81}"/>
          </ac:spMkLst>
        </pc:spChg>
        <pc:spChg chg="mod ord">
          <ac:chgData name="André Fischer" userId="9fc4f5de-eaf3-4d55-a963-50abf04d0fac" providerId="ADAL" clId="{E939DAE8-202F-1849-8238-FFCD77009213}" dt="2024-03-05T13:27:00.789" v="53" actId="700"/>
          <ac:spMkLst>
            <pc:docMk/>
            <pc:sldMk cId="2501385018" sldId="291"/>
            <ac:spMk id="6" creationId="{6D900219-0771-6506-D341-BAE4966F6825}"/>
          </ac:spMkLst>
        </pc:spChg>
      </pc:sldChg>
      <pc:sldChg chg="delSp modSp mod modClrScheme chgLayout">
        <pc:chgData name="André Fischer" userId="9fc4f5de-eaf3-4d55-a963-50abf04d0fac" providerId="ADAL" clId="{E939DAE8-202F-1849-8238-FFCD77009213}" dt="2024-03-05T13:26:52.341" v="52" actId="700"/>
        <pc:sldMkLst>
          <pc:docMk/>
          <pc:sldMk cId="3927526006" sldId="293"/>
        </pc:sldMkLst>
        <pc:spChg chg="mod ord">
          <ac:chgData name="André Fischer" userId="9fc4f5de-eaf3-4d55-a963-50abf04d0fac" providerId="ADAL" clId="{E939DAE8-202F-1849-8238-FFCD77009213}" dt="2024-03-05T13:26:52.341" v="52" actId="700"/>
          <ac:spMkLst>
            <pc:docMk/>
            <pc:sldMk cId="3927526006" sldId="293"/>
            <ac:spMk id="2" creationId="{02B975F2-BA23-7CE1-A182-2BB2898AA822}"/>
          </ac:spMkLst>
        </pc:spChg>
        <pc:spChg chg="del mod">
          <ac:chgData name="André Fischer" userId="9fc4f5de-eaf3-4d55-a963-50abf04d0fac" providerId="ADAL" clId="{E939DAE8-202F-1849-8238-FFCD77009213}" dt="2024-03-05T13:26:52.341" v="52" actId="700"/>
          <ac:spMkLst>
            <pc:docMk/>
            <pc:sldMk cId="3927526006" sldId="293"/>
            <ac:spMk id="3" creationId="{7C983B2D-1DC4-ABAA-F7C7-DD885572FFF0}"/>
          </ac:spMkLst>
        </pc:spChg>
        <pc:spChg chg="mod ord">
          <ac:chgData name="André Fischer" userId="9fc4f5de-eaf3-4d55-a963-50abf04d0fac" providerId="ADAL" clId="{E939DAE8-202F-1849-8238-FFCD77009213}" dt="2024-03-05T13:26:52.341" v="52" actId="700"/>
          <ac:spMkLst>
            <pc:docMk/>
            <pc:sldMk cId="3927526006" sldId="293"/>
            <ac:spMk id="4" creationId="{3939445F-F0C2-BDE2-1A91-B89749446E59}"/>
          </ac:spMkLst>
        </pc:spChg>
        <pc:spChg chg="mod ord">
          <ac:chgData name="André Fischer" userId="9fc4f5de-eaf3-4d55-a963-50abf04d0fac" providerId="ADAL" clId="{E939DAE8-202F-1849-8238-FFCD77009213}" dt="2024-03-05T13:26:52.341" v="52" actId="700"/>
          <ac:spMkLst>
            <pc:docMk/>
            <pc:sldMk cId="3927526006" sldId="293"/>
            <ac:spMk id="5" creationId="{9812633A-02E9-3EAF-5045-E60A48BFEFAC}"/>
          </ac:spMkLst>
        </pc:spChg>
        <pc:graphicFrameChg chg="mod ord modGraphic">
          <ac:chgData name="André Fischer" userId="9fc4f5de-eaf3-4d55-a963-50abf04d0fac" providerId="ADAL" clId="{E939DAE8-202F-1849-8238-FFCD77009213}" dt="2024-03-05T13:26:52.341" v="52" actId="700"/>
          <ac:graphicFrameMkLst>
            <pc:docMk/>
            <pc:sldMk cId="3927526006" sldId="293"/>
            <ac:graphicFrameMk id="8" creationId="{2A023BC4-E17B-CB15-F56E-6AD3EC4635A5}"/>
          </ac:graphicFrameMkLst>
        </pc:graphicFrameChg>
        <pc:picChg chg="mod ord">
          <ac:chgData name="André Fischer" userId="9fc4f5de-eaf3-4d55-a963-50abf04d0fac" providerId="ADAL" clId="{E939DAE8-202F-1849-8238-FFCD77009213}" dt="2024-03-05T13:26:52.341" v="52" actId="700"/>
          <ac:picMkLst>
            <pc:docMk/>
            <pc:sldMk cId="3927526006" sldId="293"/>
            <ac:picMk id="6" creationId="{6F629971-FE95-24DA-3921-957DD69E48D4}"/>
          </ac:picMkLst>
        </pc:picChg>
      </pc:sldChg>
      <pc:sldChg chg="delSp modSp mod modClrScheme chgLayout">
        <pc:chgData name="André Fischer" userId="9fc4f5de-eaf3-4d55-a963-50abf04d0fac" providerId="ADAL" clId="{E939DAE8-202F-1849-8238-FFCD77009213}" dt="2024-03-05T13:27:00.789" v="53" actId="700"/>
        <pc:sldMkLst>
          <pc:docMk/>
          <pc:sldMk cId="1685759947" sldId="294"/>
        </pc:sldMkLst>
        <pc:spChg chg="mod ord">
          <ac:chgData name="André Fischer" userId="9fc4f5de-eaf3-4d55-a963-50abf04d0fac" providerId="ADAL" clId="{E939DAE8-202F-1849-8238-FFCD77009213}" dt="2024-03-05T13:27:00.789" v="53" actId="700"/>
          <ac:spMkLst>
            <pc:docMk/>
            <pc:sldMk cId="1685759947" sldId="294"/>
            <ac:spMk id="2" creationId="{F59FDEA1-D495-8689-3FBF-4D5B22C0F80D}"/>
          </ac:spMkLst>
        </pc:spChg>
        <pc:spChg chg="mod ord">
          <ac:chgData name="André Fischer" userId="9fc4f5de-eaf3-4d55-a963-50abf04d0fac" providerId="ADAL" clId="{E939DAE8-202F-1849-8238-FFCD77009213}" dt="2024-03-05T13:27:00.789" v="53" actId="700"/>
          <ac:spMkLst>
            <pc:docMk/>
            <pc:sldMk cId="1685759947" sldId="294"/>
            <ac:spMk id="3" creationId="{008E9A6A-C472-4F8D-23AB-054EC22076A2}"/>
          </ac:spMkLst>
        </pc:spChg>
        <pc:spChg chg="mod ord">
          <ac:chgData name="André Fischer" userId="9fc4f5de-eaf3-4d55-a963-50abf04d0fac" providerId="ADAL" clId="{E939DAE8-202F-1849-8238-FFCD77009213}" dt="2024-03-05T13:27:00.789" v="53" actId="700"/>
          <ac:spMkLst>
            <pc:docMk/>
            <pc:sldMk cId="1685759947" sldId="294"/>
            <ac:spMk id="4" creationId="{980BD202-294D-B356-29F9-B266308BAF17}"/>
          </ac:spMkLst>
        </pc:spChg>
        <pc:spChg chg="del mod">
          <ac:chgData name="André Fischer" userId="9fc4f5de-eaf3-4d55-a963-50abf04d0fac" providerId="ADAL" clId="{E939DAE8-202F-1849-8238-FFCD77009213}" dt="2024-03-05T13:27:00.789" v="53" actId="700"/>
          <ac:spMkLst>
            <pc:docMk/>
            <pc:sldMk cId="1685759947" sldId="294"/>
            <ac:spMk id="5" creationId="{8B22594A-6023-A9D2-7910-345CDD5C5304}"/>
          </ac:spMkLst>
        </pc:spChg>
        <pc:spChg chg="mod ord">
          <ac:chgData name="André Fischer" userId="9fc4f5de-eaf3-4d55-a963-50abf04d0fac" providerId="ADAL" clId="{E939DAE8-202F-1849-8238-FFCD77009213}" dt="2024-03-05T13:27:00.789" v="53" actId="700"/>
          <ac:spMkLst>
            <pc:docMk/>
            <pc:sldMk cId="1685759947" sldId="294"/>
            <ac:spMk id="6" creationId="{F0A70A11-4D6F-0BD3-DCBB-701FC1504C23}"/>
          </ac:spMkLst>
        </pc:spChg>
      </pc:sldChg>
      <pc:sldChg chg="delSp modSp mod modClrScheme chgLayout">
        <pc:chgData name="André Fischer" userId="9fc4f5de-eaf3-4d55-a963-50abf04d0fac" providerId="ADAL" clId="{E939DAE8-202F-1849-8238-FFCD77009213}" dt="2024-03-05T13:26:26.368" v="48" actId="700"/>
        <pc:sldMkLst>
          <pc:docMk/>
          <pc:sldMk cId="1229386656" sldId="298"/>
        </pc:sldMkLst>
        <pc:spChg chg="mod ord">
          <ac:chgData name="André Fischer" userId="9fc4f5de-eaf3-4d55-a963-50abf04d0fac" providerId="ADAL" clId="{E939DAE8-202F-1849-8238-FFCD77009213}" dt="2024-03-05T13:26:26.368" v="48" actId="700"/>
          <ac:spMkLst>
            <pc:docMk/>
            <pc:sldMk cId="1229386656" sldId="298"/>
            <ac:spMk id="2" creationId="{1820587B-C25A-CCE3-357A-E662100EB95D}"/>
          </ac:spMkLst>
        </pc:spChg>
        <pc:spChg chg="mod ord">
          <ac:chgData name="André Fischer" userId="9fc4f5de-eaf3-4d55-a963-50abf04d0fac" providerId="ADAL" clId="{E939DAE8-202F-1849-8238-FFCD77009213}" dt="2024-03-05T13:26:26.368" v="48" actId="700"/>
          <ac:spMkLst>
            <pc:docMk/>
            <pc:sldMk cId="1229386656" sldId="298"/>
            <ac:spMk id="3" creationId="{576A2F08-23FA-5066-215F-683FA75DF103}"/>
          </ac:spMkLst>
        </pc:spChg>
        <pc:spChg chg="mod ord">
          <ac:chgData name="André Fischer" userId="9fc4f5de-eaf3-4d55-a963-50abf04d0fac" providerId="ADAL" clId="{E939DAE8-202F-1849-8238-FFCD77009213}" dt="2024-03-05T13:26:26.368" v="48" actId="700"/>
          <ac:spMkLst>
            <pc:docMk/>
            <pc:sldMk cId="1229386656" sldId="298"/>
            <ac:spMk id="4" creationId="{9C028C61-6517-5FB8-3037-3EDE2778C856}"/>
          </ac:spMkLst>
        </pc:spChg>
        <pc:spChg chg="del mod">
          <ac:chgData name="André Fischer" userId="9fc4f5de-eaf3-4d55-a963-50abf04d0fac" providerId="ADAL" clId="{E939DAE8-202F-1849-8238-FFCD77009213}" dt="2024-03-05T13:26:26.368" v="48" actId="700"/>
          <ac:spMkLst>
            <pc:docMk/>
            <pc:sldMk cId="1229386656" sldId="298"/>
            <ac:spMk id="7" creationId="{6504B932-C144-9019-4C9F-7684E04C118E}"/>
          </ac:spMkLst>
        </pc:spChg>
        <pc:spChg chg="mod ord">
          <ac:chgData name="André Fischer" userId="9fc4f5de-eaf3-4d55-a963-50abf04d0fac" providerId="ADAL" clId="{E939DAE8-202F-1849-8238-FFCD77009213}" dt="2024-03-05T13:26:26.368" v="48" actId="700"/>
          <ac:spMkLst>
            <pc:docMk/>
            <pc:sldMk cId="1229386656" sldId="298"/>
            <ac:spMk id="8" creationId="{1695A645-B4CD-5543-E86B-4EA9FE2C1D88}"/>
          </ac:spMkLst>
        </pc:spChg>
      </pc:sldChg>
      <pc:sldChg chg="delSp modSp mod modClrScheme chgLayout">
        <pc:chgData name="André Fischer" userId="9fc4f5de-eaf3-4d55-a963-50abf04d0fac" providerId="ADAL" clId="{E939DAE8-202F-1849-8238-FFCD77009213}" dt="2024-03-05T13:26:31.352" v="49" actId="700"/>
        <pc:sldMkLst>
          <pc:docMk/>
          <pc:sldMk cId="3980682035" sldId="299"/>
        </pc:sldMkLst>
        <pc:spChg chg="mod ord">
          <ac:chgData name="André Fischer" userId="9fc4f5de-eaf3-4d55-a963-50abf04d0fac" providerId="ADAL" clId="{E939DAE8-202F-1849-8238-FFCD77009213}" dt="2024-03-05T13:26:31.352" v="49" actId="700"/>
          <ac:spMkLst>
            <pc:docMk/>
            <pc:sldMk cId="3980682035" sldId="299"/>
            <ac:spMk id="2" creationId="{A30AE37A-C0E4-EFBE-CAAC-9AEB94ADCC63}"/>
          </ac:spMkLst>
        </pc:spChg>
        <pc:spChg chg="mod ord">
          <ac:chgData name="André Fischer" userId="9fc4f5de-eaf3-4d55-a963-50abf04d0fac" providerId="ADAL" clId="{E939DAE8-202F-1849-8238-FFCD77009213}" dt="2024-03-05T13:26:31.352" v="49" actId="700"/>
          <ac:spMkLst>
            <pc:docMk/>
            <pc:sldMk cId="3980682035" sldId="299"/>
            <ac:spMk id="3" creationId="{F7E26A0E-D8E5-4173-2D31-76FC45937B7C}"/>
          </ac:spMkLst>
        </pc:spChg>
        <pc:spChg chg="mod ord">
          <ac:chgData name="André Fischer" userId="9fc4f5de-eaf3-4d55-a963-50abf04d0fac" providerId="ADAL" clId="{E939DAE8-202F-1849-8238-FFCD77009213}" dt="2024-03-05T13:26:31.352" v="49" actId="700"/>
          <ac:spMkLst>
            <pc:docMk/>
            <pc:sldMk cId="3980682035" sldId="299"/>
            <ac:spMk id="4" creationId="{1E00A716-3CEF-A842-7587-0B731E1176A6}"/>
          </ac:spMkLst>
        </pc:spChg>
        <pc:spChg chg="mod ord">
          <ac:chgData name="André Fischer" userId="9fc4f5de-eaf3-4d55-a963-50abf04d0fac" providerId="ADAL" clId="{E939DAE8-202F-1849-8238-FFCD77009213}" dt="2024-03-05T13:26:31.352" v="49" actId="700"/>
          <ac:spMkLst>
            <pc:docMk/>
            <pc:sldMk cId="3980682035" sldId="299"/>
            <ac:spMk id="5" creationId="{96E6B389-93D9-24FE-9E87-01F0A66B10A2}"/>
          </ac:spMkLst>
        </pc:spChg>
        <pc:spChg chg="del mod">
          <ac:chgData name="André Fischer" userId="9fc4f5de-eaf3-4d55-a963-50abf04d0fac" providerId="ADAL" clId="{E939DAE8-202F-1849-8238-FFCD77009213}" dt="2024-03-05T13:26:31.352" v="49" actId="700"/>
          <ac:spMkLst>
            <pc:docMk/>
            <pc:sldMk cId="3980682035" sldId="299"/>
            <ac:spMk id="6" creationId="{5B077F8A-F251-0EB1-3EEB-C10043D79089}"/>
          </ac:spMkLst>
        </pc:spChg>
        <pc:picChg chg="mod ord">
          <ac:chgData name="André Fischer" userId="9fc4f5de-eaf3-4d55-a963-50abf04d0fac" providerId="ADAL" clId="{E939DAE8-202F-1849-8238-FFCD77009213}" dt="2024-03-05T13:26:31.352" v="49" actId="700"/>
          <ac:picMkLst>
            <pc:docMk/>
            <pc:sldMk cId="3980682035" sldId="299"/>
            <ac:picMk id="9" creationId="{93F6EA69-FB98-D647-7E3B-2EE9C2E11D3F}"/>
          </ac:picMkLst>
        </pc:picChg>
      </pc:sldChg>
      <pc:sldChg chg="delSp modSp mod modClrScheme chgLayout">
        <pc:chgData name="André Fischer" userId="9fc4f5de-eaf3-4d55-a963-50abf04d0fac" providerId="ADAL" clId="{E939DAE8-202F-1849-8238-FFCD77009213}" dt="2024-03-05T13:26:44.073" v="51" actId="700"/>
        <pc:sldMkLst>
          <pc:docMk/>
          <pc:sldMk cId="2287714614" sldId="300"/>
        </pc:sldMkLst>
        <pc:spChg chg="mod ord">
          <ac:chgData name="André Fischer" userId="9fc4f5de-eaf3-4d55-a963-50abf04d0fac" providerId="ADAL" clId="{E939DAE8-202F-1849-8238-FFCD77009213}" dt="2024-03-05T13:26:44.073" v="51" actId="700"/>
          <ac:spMkLst>
            <pc:docMk/>
            <pc:sldMk cId="2287714614" sldId="300"/>
            <ac:spMk id="2" creationId="{F773CEF5-764A-B1BD-AFA6-18D448523017}"/>
          </ac:spMkLst>
        </pc:spChg>
        <pc:spChg chg="mod ord">
          <ac:chgData name="André Fischer" userId="9fc4f5de-eaf3-4d55-a963-50abf04d0fac" providerId="ADAL" clId="{E939DAE8-202F-1849-8238-FFCD77009213}" dt="2024-03-05T13:26:44.073" v="51" actId="700"/>
          <ac:spMkLst>
            <pc:docMk/>
            <pc:sldMk cId="2287714614" sldId="300"/>
            <ac:spMk id="3" creationId="{23CE1BF3-6355-8BC1-7861-6527DD2DCE93}"/>
          </ac:spMkLst>
        </pc:spChg>
        <pc:spChg chg="del mod">
          <ac:chgData name="André Fischer" userId="9fc4f5de-eaf3-4d55-a963-50abf04d0fac" providerId="ADAL" clId="{E939DAE8-202F-1849-8238-FFCD77009213}" dt="2024-03-05T13:26:44.073" v="51" actId="700"/>
          <ac:spMkLst>
            <pc:docMk/>
            <pc:sldMk cId="2287714614" sldId="300"/>
            <ac:spMk id="4" creationId="{4486336C-9A3D-0777-FAC3-3B6315409DED}"/>
          </ac:spMkLst>
        </pc:spChg>
        <pc:spChg chg="mod ord">
          <ac:chgData name="André Fischer" userId="9fc4f5de-eaf3-4d55-a963-50abf04d0fac" providerId="ADAL" clId="{E939DAE8-202F-1849-8238-FFCD77009213}" dt="2024-03-05T13:26:44.073" v="51" actId="700"/>
          <ac:spMkLst>
            <pc:docMk/>
            <pc:sldMk cId="2287714614" sldId="300"/>
            <ac:spMk id="5" creationId="{9B71747A-0A22-2410-7E85-E5F5D18C585B}"/>
          </ac:spMkLst>
        </pc:spChg>
        <pc:spChg chg="mod ord">
          <ac:chgData name="André Fischer" userId="9fc4f5de-eaf3-4d55-a963-50abf04d0fac" providerId="ADAL" clId="{E939DAE8-202F-1849-8238-FFCD77009213}" dt="2024-03-05T13:26:44.073" v="51" actId="700"/>
          <ac:spMkLst>
            <pc:docMk/>
            <pc:sldMk cId="2287714614" sldId="300"/>
            <ac:spMk id="8" creationId="{911EA06B-F9FD-CF6D-4F7E-65B1E5F07F87}"/>
          </ac:spMkLst>
        </pc:spChg>
        <pc:picChg chg="mod ord">
          <ac:chgData name="André Fischer" userId="9fc4f5de-eaf3-4d55-a963-50abf04d0fac" providerId="ADAL" clId="{E939DAE8-202F-1849-8238-FFCD77009213}" dt="2024-03-05T13:26:44.073" v="51" actId="700"/>
          <ac:picMkLst>
            <pc:docMk/>
            <pc:sldMk cId="2287714614" sldId="300"/>
            <ac:picMk id="14" creationId="{E4BD8BA3-2612-B08B-1604-89BCD03907A5}"/>
          </ac:picMkLst>
        </pc:picChg>
      </pc:sldChg>
      <pc:sldChg chg="delSp modSp mod modClrScheme chgLayout">
        <pc:chgData name="André Fischer" userId="9fc4f5de-eaf3-4d55-a963-50abf04d0fac" providerId="ADAL" clId="{E939DAE8-202F-1849-8238-FFCD77009213}" dt="2024-03-05T13:26:44.073" v="51" actId="700"/>
        <pc:sldMkLst>
          <pc:docMk/>
          <pc:sldMk cId="3498646598" sldId="301"/>
        </pc:sldMkLst>
        <pc:spChg chg="mod ord">
          <ac:chgData name="André Fischer" userId="9fc4f5de-eaf3-4d55-a963-50abf04d0fac" providerId="ADAL" clId="{E939DAE8-202F-1849-8238-FFCD77009213}" dt="2024-03-05T13:26:44.073" v="51" actId="700"/>
          <ac:spMkLst>
            <pc:docMk/>
            <pc:sldMk cId="3498646598" sldId="301"/>
            <ac:spMk id="2" creationId="{F773CEF5-764A-B1BD-AFA6-18D448523017}"/>
          </ac:spMkLst>
        </pc:spChg>
        <pc:spChg chg="mod ord">
          <ac:chgData name="André Fischer" userId="9fc4f5de-eaf3-4d55-a963-50abf04d0fac" providerId="ADAL" clId="{E939DAE8-202F-1849-8238-FFCD77009213}" dt="2024-03-05T13:26:44.073" v="51" actId="700"/>
          <ac:spMkLst>
            <pc:docMk/>
            <pc:sldMk cId="3498646598" sldId="301"/>
            <ac:spMk id="3" creationId="{23CE1BF3-6355-8BC1-7861-6527DD2DCE93}"/>
          </ac:spMkLst>
        </pc:spChg>
        <pc:spChg chg="del mod">
          <ac:chgData name="André Fischer" userId="9fc4f5de-eaf3-4d55-a963-50abf04d0fac" providerId="ADAL" clId="{E939DAE8-202F-1849-8238-FFCD77009213}" dt="2024-03-05T13:26:44.073" v="51" actId="700"/>
          <ac:spMkLst>
            <pc:docMk/>
            <pc:sldMk cId="3498646598" sldId="301"/>
            <ac:spMk id="4" creationId="{28DCCB97-452B-1D1C-B3EE-BBD7B54F1479}"/>
          </ac:spMkLst>
        </pc:spChg>
        <pc:spChg chg="mod ord">
          <ac:chgData name="André Fischer" userId="9fc4f5de-eaf3-4d55-a963-50abf04d0fac" providerId="ADAL" clId="{E939DAE8-202F-1849-8238-FFCD77009213}" dt="2024-03-05T13:26:44.073" v="51" actId="700"/>
          <ac:spMkLst>
            <pc:docMk/>
            <pc:sldMk cId="3498646598" sldId="301"/>
            <ac:spMk id="5" creationId="{9B71747A-0A22-2410-7E85-E5F5D18C585B}"/>
          </ac:spMkLst>
        </pc:spChg>
        <pc:spChg chg="mod ord">
          <ac:chgData name="André Fischer" userId="9fc4f5de-eaf3-4d55-a963-50abf04d0fac" providerId="ADAL" clId="{E939DAE8-202F-1849-8238-FFCD77009213}" dt="2024-03-05T13:26:44.073" v="51" actId="700"/>
          <ac:spMkLst>
            <pc:docMk/>
            <pc:sldMk cId="3498646598" sldId="301"/>
            <ac:spMk id="6" creationId="{05623A5D-3C23-8CD6-365A-4EACE3D91B80}"/>
          </ac:spMkLst>
        </pc:spChg>
        <pc:picChg chg="mod ord">
          <ac:chgData name="André Fischer" userId="9fc4f5de-eaf3-4d55-a963-50abf04d0fac" providerId="ADAL" clId="{E939DAE8-202F-1849-8238-FFCD77009213}" dt="2024-03-05T13:26:44.073" v="51" actId="700"/>
          <ac:picMkLst>
            <pc:docMk/>
            <pc:sldMk cId="3498646598" sldId="301"/>
            <ac:picMk id="12" creationId="{DC25314D-2697-2367-8270-75B8A57B25A7}"/>
          </ac:picMkLst>
        </pc:picChg>
      </pc:sldChg>
      <pc:sldChg chg="delSp modSp mod modClrScheme chgLayout">
        <pc:chgData name="André Fischer" userId="9fc4f5de-eaf3-4d55-a963-50abf04d0fac" providerId="ADAL" clId="{E939DAE8-202F-1849-8238-FFCD77009213}" dt="2024-03-05T13:26:44.073" v="51" actId="700"/>
        <pc:sldMkLst>
          <pc:docMk/>
          <pc:sldMk cId="1999630711" sldId="302"/>
        </pc:sldMkLst>
        <pc:spChg chg="mod ord">
          <ac:chgData name="André Fischer" userId="9fc4f5de-eaf3-4d55-a963-50abf04d0fac" providerId="ADAL" clId="{E939DAE8-202F-1849-8238-FFCD77009213}" dt="2024-03-05T13:26:44.073" v="51" actId="700"/>
          <ac:spMkLst>
            <pc:docMk/>
            <pc:sldMk cId="1999630711" sldId="302"/>
            <ac:spMk id="2" creationId="{F773CEF5-764A-B1BD-AFA6-18D448523017}"/>
          </ac:spMkLst>
        </pc:spChg>
        <pc:spChg chg="mod ord">
          <ac:chgData name="André Fischer" userId="9fc4f5de-eaf3-4d55-a963-50abf04d0fac" providerId="ADAL" clId="{E939DAE8-202F-1849-8238-FFCD77009213}" dt="2024-03-05T13:26:44.073" v="51" actId="700"/>
          <ac:spMkLst>
            <pc:docMk/>
            <pc:sldMk cId="1999630711" sldId="302"/>
            <ac:spMk id="3" creationId="{23CE1BF3-6355-8BC1-7861-6527DD2DCE93}"/>
          </ac:spMkLst>
        </pc:spChg>
        <pc:spChg chg="del mod">
          <ac:chgData name="André Fischer" userId="9fc4f5de-eaf3-4d55-a963-50abf04d0fac" providerId="ADAL" clId="{E939DAE8-202F-1849-8238-FFCD77009213}" dt="2024-03-05T13:26:44.073" v="51" actId="700"/>
          <ac:spMkLst>
            <pc:docMk/>
            <pc:sldMk cId="1999630711" sldId="302"/>
            <ac:spMk id="4" creationId="{E446E4A6-ACA8-B9C5-7965-6E203F094A9D}"/>
          </ac:spMkLst>
        </pc:spChg>
        <pc:spChg chg="mod ord">
          <ac:chgData name="André Fischer" userId="9fc4f5de-eaf3-4d55-a963-50abf04d0fac" providerId="ADAL" clId="{E939DAE8-202F-1849-8238-FFCD77009213}" dt="2024-03-05T13:26:44.073" v="51" actId="700"/>
          <ac:spMkLst>
            <pc:docMk/>
            <pc:sldMk cId="1999630711" sldId="302"/>
            <ac:spMk id="5" creationId="{9B71747A-0A22-2410-7E85-E5F5D18C585B}"/>
          </ac:spMkLst>
        </pc:spChg>
        <pc:spChg chg="mod ord">
          <ac:chgData name="André Fischer" userId="9fc4f5de-eaf3-4d55-a963-50abf04d0fac" providerId="ADAL" clId="{E939DAE8-202F-1849-8238-FFCD77009213}" dt="2024-03-05T13:26:44.073" v="51" actId="700"/>
          <ac:spMkLst>
            <pc:docMk/>
            <pc:sldMk cId="1999630711" sldId="302"/>
            <ac:spMk id="6" creationId="{09B8C5B7-E416-F4D6-9F0D-A499B74E6091}"/>
          </ac:spMkLst>
        </pc:spChg>
        <pc:picChg chg="mod ord">
          <ac:chgData name="André Fischer" userId="9fc4f5de-eaf3-4d55-a963-50abf04d0fac" providerId="ADAL" clId="{E939DAE8-202F-1849-8238-FFCD77009213}" dt="2024-03-05T13:26:44.073" v="51" actId="700"/>
          <ac:picMkLst>
            <pc:docMk/>
            <pc:sldMk cId="1999630711" sldId="302"/>
            <ac:picMk id="12" creationId="{FC51E932-E771-9390-DB94-CF5F30793AEF}"/>
          </ac:picMkLst>
        </pc:picChg>
      </pc:sldChg>
      <pc:sldChg chg="delSp modSp mod modClrScheme chgLayout">
        <pc:chgData name="André Fischer" userId="9fc4f5de-eaf3-4d55-a963-50abf04d0fac" providerId="ADAL" clId="{E939DAE8-202F-1849-8238-FFCD77009213}" dt="2024-03-05T13:26:44.073" v="51" actId="700"/>
        <pc:sldMkLst>
          <pc:docMk/>
          <pc:sldMk cId="3082145604" sldId="303"/>
        </pc:sldMkLst>
        <pc:spChg chg="mod ord">
          <ac:chgData name="André Fischer" userId="9fc4f5de-eaf3-4d55-a963-50abf04d0fac" providerId="ADAL" clId="{E939DAE8-202F-1849-8238-FFCD77009213}" dt="2024-03-05T13:26:44.073" v="51" actId="700"/>
          <ac:spMkLst>
            <pc:docMk/>
            <pc:sldMk cId="3082145604" sldId="303"/>
            <ac:spMk id="2" creationId="{F773CEF5-764A-B1BD-AFA6-18D448523017}"/>
          </ac:spMkLst>
        </pc:spChg>
        <pc:spChg chg="mod ord">
          <ac:chgData name="André Fischer" userId="9fc4f5de-eaf3-4d55-a963-50abf04d0fac" providerId="ADAL" clId="{E939DAE8-202F-1849-8238-FFCD77009213}" dt="2024-03-05T13:26:44.073" v="51" actId="700"/>
          <ac:spMkLst>
            <pc:docMk/>
            <pc:sldMk cId="3082145604" sldId="303"/>
            <ac:spMk id="3" creationId="{23CE1BF3-6355-8BC1-7861-6527DD2DCE93}"/>
          </ac:spMkLst>
        </pc:spChg>
        <pc:spChg chg="del mod">
          <ac:chgData name="André Fischer" userId="9fc4f5de-eaf3-4d55-a963-50abf04d0fac" providerId="ADAL" clId="{E939DAE8-202F-1849-8238-FFCD77009213}" dt="2024-03-05T13:26:44.073" v="51" actId="700"/>
          <ac:spMkLst>
            <pc:docMk/>
            <pc:sldMk cId="3082145604" sldId="303"/>
            <ac:spMk id="4" creationId="{7E52C92B-3EE2-CB03-CB6A-11DBB3D7F2E2}"/>
          </ac:spMkLst>
        </pc:spChg>
        <pc:spChg chg="mod ord">
          <ac:chgData name="André Fischer" userId="9fc4f5de-eaf3-4d55-a963-50abf04d0fac" providerId="ADAL" clId="{E939DAE8-202F-1849-8238-FFCD77009213}" dt="2024-03-05T13:26:44.073" v="51" actId="700"/>
          <ac:spMkLst>
            <pc:docMk/>
            <pc:sldMk cId="3082145604" sldId="303"/>
            <ac:spMk id="5" creationId="{9B71747A-0A22-2410-7E85-E5F5D18C585B}"/>
          </ac:spMkLst>
        </pc:spChg>
        <pc:spChg chg="mod ord">
          <ac:chgData name="André Fischer" userId="9fc4f5de-eaf3-4d55-a963-50abf04d0fac" providerId="ADAL" clId="{E939DAE8-202F-1849-8238-FFCD77009213}" dt="2024-03-05T13:26:44.073" v="51" actId="700"/>
          <ac:spMkLst>
            <pc:docMk/>
            <pc:sldMk cId="3082145604" sldId="303"/>
            <ac:spMk id="6" creationId="{BDDCB0F1-E642-3F00-C587-4154A84841BD}"/>
          </ac:spMkLst>
        </pc:spChg>
        <pc:picChg chg="mod ord">
          <ac:chgData name="André Fischer" userId="9fc4f5de-eaf3-4d55-a963-50abf04d0fac" providerId="ADAL" clId="{E939DAE8-202F-1849-8238-FFCD77009213}" dt="2024-03-05T13:26:44.073" v="51" actId="700"/>
          <ac:picMkLst>
            <pc:docMk/>
            <pc:sldMk cId="3082145604" sldId="303"/>
            <ac:picMk id="12" creationId="{B0665ECA-8861-8275-B06B-600BCF8E24CD}"/>
          </ac:picMkLst>
        </pc:picChg>
      </pc:sldChg>
      <pc:sldChg chg="delSp modSp mod modClrScheme chgLayout">
        <pc:chgData name="André Fischer" userId="9fc4f5de-eaf3-4d55-a963-50abf04d0fac" providerId="ADAL" clId="{E939DAE8-202F-1849-8238-FFCD77009213}" dt="2024-03-05T13:26:44.073" v="51" actId="700"/>
        <pc:sldMkLst>
          <pc:docMk/>
          <pc:sldMk cId="2717303894" sldId="304"/>
        </pc:sldMkLst>
        <pc:spChg chg="mod ord">
          <ac:chgData name="André Fischer" userId="9fc4f5de-eaf3-4d55-a963-50abf04d0fac" providerId="ADAL" clId="{E939DAE8-202F-1849-8238-FFCD77009213}" dt="2024-03-05T13:26:44.073" v="51" actId="700"/>
          <ac:spMkLst>
            <pc:docMk/>
            <pc:sldMk cId="2717303894" sldId="304"/>
            <ac:spMk id="2" creationId="{F773CEF5-764A-B1BD-AFA6-18D448523017}"/>
          </ac:spMkLst>
        </pc:spChg>
        <pc:spChg chg="mod ord">
          <ac:chgData name="André Fischer" userId="9fc4f5de-eaf3-4d55-a963-50abf04d0fac" providerId="ADAL" clId="{E939DAE8-202F-1849-8238-FFCD77009213}" dt="2024-03-05T13:26:44.073" v="51" actId="700"/>
          <ac:spMkLst>
            <pc:docMk/>
            <pc:sldMk cId="2717303894" sldId="304"/>
            <ac:spMk id="3" creationId="{23CE1BF3-6355-8BC1-7861-6527DD2DCE93}"/>
          </ac:spMkLst>
        </pc:spChg>
        <pc:spChg chg="del mod">
          <ac:chgData name="André Fischer" userId="9fc4f5de-eaf3-4d55-a963-50abf04d0fac" providerId="ADAL" clId="{E939DAE8-202F-1849-8238-FFCD77009213}" dt="2024-03-05T13:26:44.073" v="51" actId="700"/>
          <ac:spMkLst>
            <pc:docMk/>
            <pc:sldMk cId="2717303894" sldId="304"/>
            <ac:spMk id="4" creationId="{FD283483-2EA5-0F32-EB82-E45FD4A35BE4}"/>
          </ac:spMkLst>
        </pc:spChg>
        <pc:spChg chg="mod ord">
          <ac:chgData name="André Fischer" userId="9fc4f5de-eaf3-4d55-a963-50abf04d0fac" providerId="ADAL" clId="{E939DAE8-202F-1849-8238-FFCD77009213}" dt="2024-03-05T13:26:44.073" v="51" actId="700"/>
          <ac:spMkLst>
            <pc:docMk/>
            <pc:sldMk cId="2717303894" sldId="304"/>
            <ac:spMk id="5" creationId="{9B71747A-0A22-2410-7E85-E5F5D18C585B}"/>
          </ac:spMkLst>
        </pc:spChg>
        <pc:spChg chg="mod ord">
          <ac:chgData name="André Fischer" userId="9fc4f5de-eaf3-4d55-a963-50abf04d0fac" providerId="ADAL" clId="{E939DAE8-202F-1849-8238-FFCD77009213}" dt="2024-03-05T13:26:44.073" v="51" actId="700"/>
          <ac:spMkLst>
            <pc:docMk/>
            <pc:sldMk cId="2717303894" sldId="304"/>
            <ac:spMk id="6" creationId="{045DF4CB-0BA5-97BF-3CB6-D824D5B81322}"/>
          </ac:spMkLst>
        </pc:spChg>
        <pc:picChg chg="mod ord">
          <ac:chgData name="André Fischer" userId="9fc4f5de-eaf3-4d55-a963-50abf04d0fac" providerId="ADAL" clId="{E939DAE8-202F-1849-8238-FFCD77009213}" dt="2024-03-05T13:26:44.073" v="51" actId="700"/>
          <ac:picMkLst>
            <pc:docMk/>
            <pc:sldMk cId="2717303894" sldId="304"/>
            <ac:picMk id="12" creationId="{B2E5719D-3E7D-87F2-9EF4-62E89EE632F6}"/>
          </ac:picMkLst>
        </pc:picChg>
      </pc:sldChg>
      <pc:sldChg chg="modSp mod modClrScheme chgLayout">
        <pc:chgData name="André Fischer" userId="9fc4f5de-eaf3-4d55-a963-50abf04d0fac" providerId="ADAL" clId="{E939DAE8-202F-1849-8238-FFCD77009213}" dt="2024-03-05T13:26:12.814" v="43" actId="27636"/>
        <pc:sldMkLst>
          <pc:docMk/>
          <pc:sldMk cId="1584647536" sldId="305"/>
        </pc:sldMkLst>
        <pc:spChg chg="mod ord">
          <ac:chgData name="André Fischer" userId="9fc4f5de-eaf3-4d55-a963-50abf04d0fac" providerId="ADAL" clId="{E939DAE8-202F-1849-8238-FFCD77009213}" dt="2024-03-05T13:26:12.810" v="42" actId="700"/>
          <ac:spMkLst>
            <pc:docMk/>
            <pc:sldMk cId="1584647536" sldId="305"/>
            <ac:spMk id="2" creationId="{7244014A-362E-7F01-8FAB-35AF25104328}"/>
          </ac:spMkLst>
        </pc:spChg>
        <pc:spChg chg="mod ord">
          <ac:chgData name="André Fischer" userId="9fc4f5de-eaf3-4d55-a963-50abf04d0fac" providerId="ADAL" clId="{E939DAE8-202F-1849-8238-FFCD77009213}" dt="2024-03-05T13:26:12.810" v="42" actId="700"/>
          <ac:spMkLst>
            <pc:docMk/>
            <pc:sldMk cId="1584647536" sldId="305"/>
            <ac:spMk id="3" creationId="{76CCB02C-5387-67D0-CB57-75A610EE2840}"/>
          </ac:spMkLst>
        </pc:spChg>
        <pc:spChg chg="mod ord">
          <ac:chgData name="André Fischer" userId="9fc4f5de-eaf3-4d55-a963-50abf04d0fac" providerId="ADAL" clId="{E939DAE8-202F-1849-8238-FFCD77009213}" dt="2024-03-05T13:26:12.810" v="42" actId="700"/>
          <ac:spMkLst>
            <pc:docMk/>
            <pc:sldMk cId="1584647536" sldId="305"/>
            <ac:spMk id="4" creationId="{A5EA1543-3A2D-09CB-0ED0-48A7F1BEBA69}"/>
          </ac:spMkLst>
        </pc:spChg>
        <pc:spChg chg="mod ord">
          <ac:chgData name="André Fischer" userId="9fc4f5de-eaf3-4d55-a963-50abf04d0fac" providerId="ADAL" clId="{E939DAE8-202F-1849-8238-FFCD77009213}" dt="2024-03-05T13:26:12.814" v="43" actId="27636"/>
          <ac:spMkLst>
            <pc:docMk/>
            <pc:sldMk cId="1584647536" sldId="305"/>
            <ac:spMk id="7" creationId="{A1B07D72-A2C7-BAAF-822D-08D5939D7501}"/>
          </ac:spMkLst>
        </pc:spChg>
        <pc:picChg chg="mod ord">
          <ac:chgData name="André Fischer" userId="9fc4f5de-eaf3-4d55-a963-50abf04d0fac" providerId="ADAL" clId="{E939DAE8-202F-1849-8238-FFCD77009213}" dt="2024-03-05T13:26:12.810" v="42" actId="700"/>
          <ac:picMkLst>
            <pc:docMk/>
            <pc:sldMk cId="1584647536" sldId="305"/>
            <ac:picMk id="10" creationId="{EA4F66D6-C2FF-0E28-56E2-8D0138C81990}"/>
          </ac:picMkLst>
        </pc:picChg>
      </pc:sldChg>
      <pc:sldChg chg="modSp mod modClrScheme chgLayout">
        <pc:chgData name="André Fischer" userId="9fc4f5de-eaf3-4d55-a963-50abf04d0fac" providerId="ADAL" clId="{E939DAE8-202F-1849-8238-FFCD77009213}" dt="2024-03-05T13:26:12.869" v="44" actId="27636"/>
        <pc:sldMkLst>
          <pc:docMk/>
          <pc:sldMk cId="410543245" sldId="306"/>
        </pc:sldMkLst>
        <pc:spChg chg="mod ord">
          <ac:chgData name="André Fischer" userId="9fc4f5de-eaf3-4d55-a963-50abf04d0fac" providerId="ADAL" clId="{E939DAE8-202F-1849-8238-FFCD77009213}" dt="2024-03-05T13:26:12.810" v="42" actId="700"/>
          <ac:spMkLst>
            <pc:docMk/>
            <pc:sldMk cId="410543245" sldId="306"/>
            <ac:spMk id="2" creationId="{7244014A-362E-7F01-8FAB-35AF25104328}"/>
          </ac:spMkLst>
        </pc:spChg>
        <pc:spChg chg="mod ord">
          <ac:chgData name="André Fischer" userId="9fc4f5de-eaf3-4d55-a963-50abf04d0fac" providerId="ADAL" clId="{E939DAE8-202F-1849-8238-FFCD77009213}" dt="2024-03-05T13:26:12.810" v="42" actId="700"/>
          <ac:spMkLst>
            <pc:docMk/>
            <pc:sldMk cId="410543245" sldId="306"/>
            <ac:spMk id="3" creationId="{76CCB02C-5387-67D0-CB57-75A610EE2840}"/>
          </ac:spMkLst>
        </pc:spChg>
        <pc:spChg chg="mod ord">
          <ac:chgData name="André Fischer" userId="9fc4f5de-eaf3-4d55-a963-50abf04d0fac" providerId="ADAL" clId="{E939DAE8-202F-1849-8238-FFCD77009213}" dt="2024-03-05T13:26:12.810" v="42" actId="700"/>
          <ac:spMkLst>
            <pc:docMk/>
            <pc:sldMk cId="410543245" sldId="306"/>
            <ac:spMk id="4" creationId="{72220879-7503-97B5-321E-22B25D554AAE}"/>
          </ac:spMkLst>
        </pc:spChg>
        <pc:spChg chg="mod ord">
          <ac:chgData name="André Fischer" userId="9fc4f5de-eaf3-4d55-a963-50abf04d0fac" providerId="ADAL" clId="{E939DAE8-202F-1849-8238-FFCD77009213}" dt="2024-03-05T13:26:12.869" v="44" actId="27636"/>
          <ac:spMkLst>
            <pc:docMk/>
            <pc:sldMk cId="410543245" sldId="306"/>
            <ac:spMk id="6" creationId="{15A15E5C-AA5C-21F3-84A2-26915FCA5CB6}"/>
          </ac:spMkLst>
        </pc:spChg>
        <pc:picChg chg="mod ord">
          <ac:chgData name="André Fischer" userId="9fc4f5de-eaf3-4d55-a963-50abf04d0fac" providerId="ADAL" clId="{E939DAE8-202F-1849-8238-FFCD77009213}" dt="2024-03-05T13:26:12.810" v="42" actId="700"/>
          <ac:picMkLst>
            <pc:docMk/>
            <pc:sldMk cId="410543245" sldId="306"/>
            <ac:picMk id="7" creationId="{4828FF1A-945A-8555-103C-99B8615E4D02}"/>
          </ac:picMkLst>
        </pc:picChg>
      </pc:sldChg>
      <pc:sldChg chg="addSp delSp modSp mod chgLayout">
        <pc:chgData name="André Fischer" userId="9fc4f5de-eaf3-4d55-a963-50abf04d0fac" providerId="ADAL" clId="{E939DAE8-202F-1849-8238-FFCD77009213}" dt="2024-03-05T13:25:21.149" v="31" actId="478"/>
        <pc:sldMkLst>
          <pc:docMk/>
          <pc:sldMk cId="204045135" sldId="328"/>
        </pc:sldMkLst>
        <pc:spChg chg="del">
          <ac:chgData name="André Fischer" userId="9fc4f5de-eaf3-4d55-a963-50abf04d0fac" providerId="ADAL" clId="{E939DAE8-202F-1849-8238-FFCD77009213}" dt="2024-03-05T13:25:21.149" v="31" actId="478"/>
          <ac:spMkLst>
            <pc:docMk/>
            <pc:sldMk cId="204045135" sldId="328"/>
            <ac:spMk id="2" creationId="{9B1FE0F6-9024-8E89-AB02-5133575E2A42}"/>
          </ac:spMkLst>
        </pc:spChg>
        <pc:spChg chg="add mod ord">
          <ac:chgData name="André Fischer" userId="9fc4f5de-eaf3-4d55-a963-50abf04d0fac" providerId="ADAL" clId="{E939DAE8-202F-1849-8238-FFCD77009213}" dt="2024-03-05T13:25:16.515" v="29" actId="700"/>
          <ac:spMkLst>
            <pc:docMk/>
            <pc:sldMk cId="204045135" sldId="328"/>
            <ac:spMk id="3" creationId="{F3F1A3BB-A66F-E891-749D-346D3E2C3A36}"/>
          </ac:spMkLst>
        </pc:spChg>
        <pc:spChg chg="mod ord">
          <ac:chgData name="André Fischer" userId="9fc4f5de-eaf3-4d55-a963-50abf04d0fac" providerId="ADAL" clId="{E939DAE8-202F-1849-8238-FFCD77009213}" dt="2024-03-05T13:25:16.542" v="30" actId="27636"/>
          <ac:spMkLst>
            <pc:docMk/>
            <pc:sldMk cId="204045135" sldId="328"/>
            <ac:spMk id="5" creationId="{31C71C2D-4B2C-B5EF-9B94-3C801A3EC210}"/>
          </ac:spMkLst>
        </pc:spChg>
        <pc:spChg chg="mod ord">
          <ac:chgData name="André Fischer" userId="9fc4f5de-eaf3-4d55-a963-50abf04d0fac" providerId="ADAL" clId="{E939DAE8-202F-1849-8238-FFCD77009213}" dt="2024-03-05T13:25:16.515" v="29" actId="700"/>
          <ac:spMkLst>
            <pc:docMk/>
            <pc:sldMk cId="204045135" sldId="328"/>
            <ac:spMk id="7" creationId="{D4FB4A08-3041-5F64-3A39-1DBD070EA36E}"/>
          </ac:spMkLst>
        </pc:spChg>
        <pc:spChg chg="mod ord">
          <ac:chgData name="André Fischer" userId="9fc4f5de-eaf3-4d55-a963-50abf04d0fac" providerId="ADAL" clId="{E939DAE8-202F-1849-8238-FFCD77009213}" dt="2024-03-05T13:25:16.515" v="29" actId="700"/>
          <ac:spMkLst>
            <pc:docMk/>
            <pc:sldMk cId="204045135" sldId="328"/>
            <ac:spMk id="8" creationId="{748E7E8D-24A9-E3C2-80DB-1935EFA565F1}"/>
          </ac:spMkLst>
        </pc:spChg>
        <pc:spChg chg="del mod">
          <ac:chgData name="André Fischer" userId="9fc4f5de-eaf3-4d55-a963-50abf04d0fac" providerId="ADAL" clId="{E939DAE8-202F-1849-8238-FFCD77009213}" dt="2024-03-05T13:25:16.515" v="29" actId="700"/>
          <ac:spMkLst>
            <pc:docMk/>
            <pc:sldMk cId="204045135" sldId="328"/>
            <ac:spMk id="9" creationId="{CA3E7F85-25F9-89F4-4723-D9D460D9119B}"/>
          </ac:spMkLst>
        </pc:spChg>
        <pc:spChg chg="del mod ord">
          <ac:chgData name="André Fischer" userId="9fc4f5de-eaf3-4d55-a963-50abf04d0fac" providerId="ADAL" clId="{E939DAE8-202F-1849-8238-FFCD77009213}" dt="2024-03-05T13:25:16.515" v="29" actId="700"/>
          <ac:spMkLst>
            <pc:docMk/>
            <pc:sldMk cId="204045135" sldId="328"/>
            <ac:spMk id="10" creationId="{16C91997-3B44-6489-E19F-9203EA39FF20}"/>
          </ac:spMkLst>
        </pc:spChg>
      </pc:sldChg>
      <pc:sldChg chg="modSp mod modClrScheme chgLayout">
        <pc:chgData name="André Fischer" userId="9fc4f5de-eaf3-4d55-a963-50abf04d0fac" providerId="ADAL" clId="{E939DAE8-202F-1849-8238-FFCD77009213}" dt="2024-03-05T13:26:12.873" v="45" actId="27636"/>
        <pc:sldMkLst>
          <pc:docMk/>
          <pc:sldMk cId="2736015413" sldId="329"/>
        </pc:sldMkLst>
        <pc:spChg chg="mod ord">
          <ac:chgData name="André Fischer" userId="9fc4f5de-eaf3-4d55-a963-50abf04d0fac" providerId="ADAL" clId="{E939DAE8-202F-1849-8238-FFCD77009213}" dt="2024-03-05T13:26:12.810" v="42" actId="700"/>
          <ac:spMkLst>
            <pc:docMk/>
            <pc:sldMk cId="2736015413" sldId="329"/>
            <ac:spMk id="2" creationId="{3A2F83B2-4801-CD9A-0342-17D205547619}"/>
          </ac:spMkLst>
        </pc:spChg>
        <pc:spChg chg="mod ord">
          <ac:chgData name="André Fischer" userId="9fc4f5de-eaf3-4d55-a963-50abf04d0fac" providerId="ADAL" clId="{E939DAE8-202F-1849-8238-FFCD77009213}" dt="2024-03-05T13:26:12.810" v="42" actId="700"/>
          <ac:spMkLst>
            <pc:docMk/>
            <pc:sldMk cId="2736015413" sldId="329"/>
            <ac:spMk id="4" creationId="{C21A2B27-0374-8F0F-BD06-724FD72784EB}"/>
          </ac:spMkLst>
        </pc:spChg>
        <pc:spChg chg="mod ord">
          <ac:chgData name="André Fischer" userId="9fc4f5de-eaf3-4d55-a963-50abf04d0fac" providerId="ADAL" clId="{E939DAE8-202F-1849-8238-FFCD77009213}" dt="2024-03-05T13:26:12.810" v="42" actId="700"/>
          <ac:spMkLst>
            <pc:docMk/>
            <pc:sldMk cId="2736015413" sldId="329"/>
            <ac:spMk id="5" creationId="{5ACB21CF-6948-199F-A222-E3371DD9FE79}"/>
          </ac:spMkLst>
        </pc:spChg>
        <pc:spChg chg="mod ord">
          <ac:chgData name="André Fischer" userId="9fc4f5de-eaf3-4d55-a963-50abf04d0fac" providerId="ADAL" clId="{E939DAE8-202F-1849-8238-FFCD77009213}" dt="2024-03-05T13:26:12.873" v="45" actId="27636"/>
          <ac:spMkLst>
            <pc:docMk/>
            <pc:sldMk cId="2736015413" sldId="329"/>
            <ac:spMk id="6" creationId="{2BA3B310-D7C3-D573-9C9B-2E310DD43830}"/>
          </ac:spMkLst>
        </pc:spChg>
        <pc:picChg chg="mod ord">
          <ac:chgData name="André Fischer" userId="9fc4f5de-eaf3-4d55-a963-50abf04d0fac" providerId="ADAL" clId="{E939DAE8-202F-1849-8238-FFCD77009213}" dt="2024-03-05T13:26:12.810" v="42" actId="700"/>
          <ac:picMkLst>
            <pc:docMk/>
            <pc:sldMk cId="2736015413" sldId="329"/>
            <ac:picMk id="7" creationId="{0ACFF660-9556-A6FF-BD9C-F8FDD2F616B0}"/>
          </ac:picMkLst>
        </pc:picChg>
      </pc:sldChg>
      <pc:sldChg chg="modSp mod modClrScheme chgLayout">
        <pc:chgData name="André Fischer" userId="9fc4f5de-eaf3-4d55-a963-50abf04d0fac" providerId="ADAL" clId="{E939DAE8-202F-1849-8238-FFCD77009213}" dt="2024-03-05T13:26:12.876" v="46" actId="27636"/>
        <pc:sldMkLst>
          <pc:docMk/>
          <pc:sldMk cId="1012425367" sldId="330"/>
        </pc:sldMkLst>
        <pc:spChg chg="mod ord">
          <ac:chgData name="André Fischer" userId="9fc4f5de-eaf3-4d55-a963-50abf04d0fac" providerId="ADAL" clId="{E939DAE8-202F-1849-8238-FFCD77009213}" dt="2024-03-05T13:26:12.810" v="42" actId="700"/>
          <ac:spMkLst>
            <pc:docMk/>
            <pc:sldMk cId="1012425367" sldId="330"/>
            <ac:spMk id="2" creationId="{0AED892B-4F32-E609-B327-8E11C4C843A9}"/>
          </ac:spMkLst>
        </pc:spChg>
        <pc:spChg chg="mod ord">
          <ac:chgData name="André Fischer" userId="9fc4f5de-eaf3-4d55-a963-50abf04d0fac" providerId="ADAL" clId="{E939DAE8-202F-1849-8238-FFCD77009213}" dt="2024-03-05T13:26:12.810" v="42" actId="700"/>
          <ac:spMkLst>
            <pc:docMk/>
            <pc:sldMk cId="1012425367" sldId="330"/>
            <ac:spMk id="4" creationId="{AFD4584B-BA79-B24E-BE4F-941083F98932}"/>
          </ac:spMkLst>
        </pc:spChg>
        <pc:spChg chg="mod ord">
          <ac:chgData name="André Fischer" userId="9fc4f5de-eaf3-4d55-a963-50abf04d0fac" providerId="ADAL" clId="{E939DAE8-202F-1849-8238-FFCD77009213}" dt="2024-03-05T13:26:12.810" v="42" actId="700"/>
          <ac:spMkLst>
            <pc:docMk/>
            <pc:sldMk cId="1012425367" sldId="330"/>
            <ac:spMk id="5" creationId="{0164EB0B-2F90-F2DA-E2AE-E56A318173A4}"/>
          </ac:spMkLst>
        </pc:spChg>
        <pc:spChg chg="mod ord">
          <ac:chgData name="André Fischer" userId="9fc4f5de-eaf3-4d55-a963-50abf04d0fac" providerId="ADAL" clId="{E939DAE8-202F-1849-8238-FFCD77009213}" dt="2024-03-05T13:26:12.876" v="46" actId="27636"/>
          <ac:spMkLst>
            <pc:docMk/>
            <pc:sldMk cId="1012425367" sldId="330"/>
            <ac:spMk id="6" creationId="{93AADDFA-B007-DC43-84D0-CB309413722B}"/>
          </ac:spMkLst>
        </pc:spChg>
        <pc:picChg chg="mod ord">
          <ac:chgData name="André Fischer" userId="9fc4f5de-eaf3-4d55-a963-50abf04d0fac" providerId="ADAL" clId="{E939DAE8-202F-1849-8238-FFCD77009213}" dt="2024-03-05T13:26:12.810" v="42" actId="700"/>
          <ac:picMkLst>
            <pc:docMk/>
            <pc:sldMk cId="1012425367" sldId="330"/>
            <ac:picMk id="17" creationId="{7EE918F5-96CF-4210-D15D-86473B619AD5}"/>
          </ac:picMkLst>
        </pc:picChg>
      </pc:sldChg>
      <pc:sldChg chg="modSp mod modClrScheme chgLayout">
        <pc:chgData name="André Fischer" userId="9fc4f5de-eaf3-4d55-a963-50abf04d0fac" providerId="ADAL" clId="{E939DAE8-202F-1849-8238-FFCD77009213}" dt="2024-03-05T13:28:25.692" v="84" actId="403"/>
        <pc:sldMkLst>
          <pc:docMk/>
          <pc:sldMk cId="2875694075" sldId="331"/>
        </pc:sldMkLst>
        <pc:spChg chg="mod ord">
          <ac:chgData name="André Fischer" userId="9fc4f5de-eaf3-4d55-a963-50abf04d0fac" providerId="ADAL" clId="{E939DAE8-202F-1849-8238-FFCD77009213}" dt="2024-03-05T13:26:12.810" v="42" actId="700"/>
          <ac:spMkLst>
            <pc:docMk/>
            <pc:sldMk cId="2875694075" sldId="331"/>
            <ac:spMk id="2" creationId="{B2145A20-4C22-9DEC-608F-259CADE99E90}"/>
          </ac:spMkLst>
        </pc:spChg>
        <pc:spChg chg="mod">
          <ac:chgData name="André Fischer" userId="9fc4f5de-eaf3-4d55-a963-50abf04d0fac" providerId="ADAL" clId="{E939DAE8-202F-1849-8238-FFCD77009213}" dt="2024-03-05T13:28:25.692" v="84" actId="403"/>
          <ac:spMkLst>
            <pc:docMk/>
            <pc:sldMk cId="2875694075" sldId="331"/>
            <ac:spMk id="3" creationId="{79040D44-91AF-0C57-DB79-A2D3A6AD5D79}"/>
          </ac:spMkLst>
        </pc:spChg>
        <pc:spChg chg="mod ord">
          <ac:chgData name="André Fischer" userId="9fc4f5de-eaf3-4d55-a963-50abf04d0fac" providerId="ADAL" clId="{E939DAE8-202F-1849-8238-FFCD77009213}" dt="2024-03-05T13:26:12.810" v="42" actId="700"/>
          <ac:spMkLst>
            <pc:docMk/>
            <pc:sldMk cId="2875694075" sldId="331"/>
            <ac:spMk id="4" creationId="{8272B34A-8ED9-2AD2-BC1C-B17F5D98DDCB}"/>
          </ac:spMkLst>
        </pc:spChg>
        <pc:spChg chg="mod ord">
          <ac:chgData name="André Fischer" userId="9fc4f5de-eaf3-4d55-a963-50abf04d0fac" providerId="ADAL" clId="{E939DAE8-202F-1849-8238-FFCD77009213}" dt="2024-03-05T13:26:12.810" v="42" actId="700"/>
          <ac:spMkLst>
            <pc:docMk/>
            <pc:sldMk cId="2875694075" sldId="331"/>
            <ac:spMk id="5" creationId="{529EE09F-603D-0949-4679-DB1038805103}"/>
          </ac:spMkLst>
        </pc:spChg>
        <pc:spChg chg="mod ord">
          <ac:chgData name="André Fischer" userId="9fc4f5de-eaf3-4d55-a963-50abf04d0fac" providerId="ADAL" clId="{E939DAE8-202F-1849-8238-FFCD77009213}" dt="2024-03-05T13:26:12.878" v="47" actId="27636"/>
          <ac:spMkLst>
            <pc:docMk/>
            <pc:sldMk cId="2875694075" sldId="331"/>
            <ac:spMk id="6" creationId="{4F9041A6-71EF-727D-4D4D-5B639328E7D7}"/>
          </ac:spMkLst>
        </pc:spChg>
        <pc:picChg chg="mod ord">
          <ac:chgData name="André Fischer" userId="9fc4f5de-eaf3-4d55-a963-50abf04d0fac" providerId="ADAL" clId="{E939DAE8-202F-1849-8238-FFCD77009213}" dt="2024-03-05T13:26:12.810" v="42" actId="700"/>
          <ac:picMkLst>
            <pc:docMk/>
            <pc:sldMk cId="2875694075" sldId="331"/>
            <ac:picMk id="7" creationId="{F6F2C59E-A0D7-84B6-B6A7-61B85F5E8B72}"/>
          </ac:picMkLst>
        </pc:picChg>
      </pc:sldChg>
      <pc:sldChg chg="modSp mod modClrScheme chgLayout">
        <pc:chgData name="André Fischer" userId="9fc4f5de-eaf3-4d55-a963-50abf04d0fac" providerId="ADAL" clId="{E939DAE8-202F-1849-8238-FFCD77009213}" dt="2024-03-05T13:26:12.810" v="42" actId="700"/>
        <pc:sldMkLst>
          <pc:docMk/>
          <pc:sldMk cId="4255763116" sldId="332"/>
        </pc:sldMkLst>
        <pc:spChg chg="mod ord">
          <ac:chgData name="André Fischer" userId="9fc4f5de-eaf3-4d55-a963-50abf04d0fac" providerId="ADAL" clId="{E939DAE8-202F-1849-8238-FFCD77009213}" dt="2024-03-05T13:26:12.810" v="42" actId="700"/>
          <ac:spMkLst>
            <pc:docMk/>
            <pc:sldMk cId="4255763116" sldId="332"/>
            <ac:spMk id="2" creationId="{4C06BD4D-3E44-18B5-0D8A-F5A6F8B7989A}"/>
          </ac:spMkLst>
        </pc:spChg>
        <pc:spChg chg="mod ord">
          <ac:chgData name="André Fischer" userId="9fc4f5de-eaf3-4d55-a963-50abf04d0fac" providerId="ADAL" clId="{E939DAE8-202F-1849-8238-FFCD77009213}" dt="2024-03-05T13:26:12.810" v="42" actId="700"/>
          <ac:spMkLst>
            <pc:docMk/>
            <pc:sldMk cId="4255763116" sldId="332"/>
            <ac:spMk id="4" creationId="{1B5DDA65-8DF2-D9D7-40E6-A6DAEBDA9E35}"/>
          </ac:spMkLst>
        </pc:spChg>
        <pc:spChg chg="mod ord">
          <ac:chgData name="André Fischer" userId="9fc4f5de-eaf3-4d55-a963-50abf04d0fac" providerId="ADAL" clId="{E939DAE8-202F-1849-8238-FFCD77009213}" dt="2024-03-05T13:26:12.810" v="42" actId="700"/>
          <ac:spMkLst>
            <pc:docMk/>
            <pc:sldMk cId="4255763116" sldId="332"/>
            <ac:spMk id="5" creationId="{38EE1A30-5456-3AC8-5974-AAC3814B9406}"/>
          </ac:spMkLst>
        </pc:spChg>
        <pc:spChg chg="mod ord">
          <ac:chgData name="André Fischer" userId="9fc4f5de-eaf3-4d55-a963-50abf04d0fac" providerId="ADAL" clId="{E939DAE8-202F-1849-8238-FFCD77009213}" dt="2024-03-05T13:26:12.810" v="42" actId="700"/>
          <ac:spMkLst>
            <pc:docMk/>
            <pc:sldMk cId="4255763116" sldId="332"/>
            <ac:spMk id="6" creationId="{6B2059BF-6810-D26B-15C3-3EB26B5C7B4D}"/>
          </ac:spMkLst>
        </pc:spChg>
        <pc:picChg chg="mod ord">
          <ac:chgData name="André Fischer" userId="9fc4f5de-eaf3-4d55-a963-50abf04d0fac" providerId="ADAL" clId="{E939DAE8-202F-1849-8238-FFCD77009213}" dt="2024-03-05T13:26:12.810" v="42" actId="700"/>
          <ac:picMkLst>
            <pc:docMk/>
            <pc:sldMk cId="4255763116" sldId="332"/>
            <ac:picMk id="7" creationId="{3424FE70-E547-FCC3-C7CC-D4CF6654A57A}"/>
          </ac:picMkLst>
        </pc:picChg>
      </pc:sldChg>
      <pc:sldChg chg="delSp modSp mod modClrScheme chgLayout">
        <pc:chgData name="André Fischer" userId="9fc4f5de-eaf3-4d55-a963-50abf04d0fac" providerId="ADAL" clId="{E939DAE8-202F-1849-8238-FFCD77009213}" dt="2024-03-05T13:26:37.294" v="50" actId="700"/>
        <pc:sldMkLst>
          <pc:docMk/>
          <pc:sldMk cId="613888679" sldId="333"/>
        </pc:sldMkLst>
        <pc:spChg chg="mod ord">
          <ac:chgData name="André Fischer" userId="9fc4f5de-eaf3-4d55-a963-50abf04d0fac" providerId="ADAL" clId="{E939DAE8-202F-1849-8238-FFCD77009213}" dt="2024-03-05T13:26:37.294" v="50" actId="700"/>
          <ac:spMkLst>
            <pc:docMk/>
            <pc:sldMk cId="613888679" sldId="333"/>
            <ac:spMk id="2" creationId="{8304FF4A-E896-BBF2-D150-235BB8768434}"/>
          </ac:spMkLst>
        </pc:spChg>
        <pc:spChg chg="mod ord">
          <ac:chgData name="André Fischer" userId="9fc4f5de-eaf3-4d55-a963-50abf04d0fac" providerId="ADAL" clId="{E939DAE8-202F-1849-8238-FFCD77009213}" dt="2024-03-05T13:26:37.294" v="50" actId="700"/>
          <ac:spMkLst>
            <pc:docMk/>
            <pc:sldMk cId="613888679" sldId="333"/>
            <ac:spMk id="3" creationId="{236D0138-3779-3803-86FD-40044260B22A}"/>
          </ac:spMkLst>
        </pc:spChg>
        <pc:spChg chg="mod ord">
          <ac:chgData name="André Fischer" userId="9fc4f5de-eaf3-4d55-a963-50abf04d0fac" providerId="ADAL" clId="{E939DAE8-202F-1849-8238-FFCD77009213}" dt="2024-03-05T13:26:37.294" v="50" actId="700"/>
          <ac:spMkLst>
            <pc:docMk/>
            <pc:sldMk cId="613888679" sldId="333"/>
            <ac:spMk id="4" creationId="{0A132F3B-BB43-8E6A-9041-DF173871D286}"/>
          </ac:spMkLst>
        </pc:spChg>
        <pc:spChg chg="mod ord">
          <ac:chgData name="André Fischer" userId="9fc4f5de-eaf3-4d55-a963-50abf04d0fac" providerId="ADAL" clId="{E939DAE8-202F-1849-8238-FFCD77009213}" dt="2024-03-05T13:26:37.294" v="50" actId="700"/>
          <ac:spMkLst>
            <pc:docMk/>
            <pc:sldMk cId="613888679" sldId="333"/>
            <ac:spMk id="5" creationId="{B8E648F3-AA9A-B0AF-764C-ED20305BA044}"/>
          </ac:spMkLst>
        </pc:spChg>
        <pc:spChg chg="del mod">
          <ac:chgData name="André Fischer" userId="9fc4f5de-eaf3-4d55-a963-50abf04d0fac" providerId="ADAL" clId="{E939DAE8-202F-1849-8238-FFCD77009213}" dt="2024-03-05T13:26:37.294" v="50" actId="700"/>
          <ac:spMkLst>
            <pc:docMk/>
            <pc:sldMk cId="613888679" sldId="333"/>
            <ac:spMk id="6" creationId="{96E7BE7A-2FC8-3DDF-50D0-022785E99284}"/>
          </ac:spMkLst>
        </pc:spChg>
      </pc:sldChg>
      <pc:sldMasterChg chg="modSldLayout">
        <pc:chgData name="André Fischer" userId="9fc4f5de-eaf3-4d55-a963-50abf04d0fac" providerId="ADAL" clId="{E939DAE8-202F-1849-8238-FFCD77009213}" dt="2024-03-05T13:25:07.529" v="0"/>
        <pc:sldMasterMkLst>
          <pc:docMk/>
          <pc:sldMasterMk cId="3374126727" sldId="2147483778"/>
        </pc:sldMasterMkLst>
        <pc:sldLayoutChg chg="delSp">
          <pc:chgData name="André Fischer" userId="9fc4f5de-eaf3-4d55-a963-50abf04d0fac" providerId="ADAL" clId="{E939DAE8-202F-1849-8238-FFCD77009213}" dt="2024-03-05T13:25:07.529" v="0"/>
          <pc:sldLayoutMkLst>
            <pc:docMk/>
            <pc:sldMasterMk cId="3374126727" sldId="2147483778"/>
            <pc:sldLayoutMk cId="1675962592" sldId="2147483816"/>
          </pc:sldLayoutMkLst>
          <pc:spChg chg="del">
            <ac:chgData name="André Fischer" userId="9fc4f5de-eaf3-4d55-a963-50abf04d0fac" providerId="ADAL" clId="{E939DAE8-202F-1849-8238-FFCD77009213}" dt="2024-03-05T13:25:07.529" v="0"/>
            <ac:spMkLst>
              <pc:docMk/>
              <pc:sldMasterMk cId="3374126727" sldId="2147483778"/>
              <pc:sldLayoutMk cId="1675962592" sldId="2147483816"/>
              <ac:spMk id="9" creationId="{5BF9DFD1-1A65-8AE3-BDA3-E9D8066068F4}"/>
            </ac:spMkLst>
          </pc:sp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9E24CA49-D0AF-C243-ABC7-BA8CE679643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a:extLst>
              <a:ext uri="{FF2B5EF4-FFF2-40B4-BE49-F238E27FC236}">
                <a16:creationId xmlns:a16="http://schemas.microsoft.com/office/drawing/2014/main" id="{7D92F57F-57C1-D44D-849E-1A9EF8E2FC0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EED5537-8960-5345-9676-6A014C1001AA}" type="datetimeFigureOut">
              <a:rPr lang="de-DE" smtClean="0"/>
              <a:t>26.03.24</a:t>
            </a:fld>
            <a:endParaRPr lang="de-DE"/>
          </a:p>
        </p:txBody>
      </p:sp>
      <p:sp>
        <p:nvSpPr>
          <p:cNvPr id="4" name="Fußzeilenplatzhalter 3">
            <a:extLst>
              <a:ext uri="{FF2B5EF4-FFF2-40B4-BE49-F238E27FC236}">
                <a16:creationId xmlns:a16="http://schemas.microsoft.com/office/drawing/2014/main" id="{B536374D-DD61-FF48-B6FD-CF7AF51CED3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a:extLst>
              <a:ext uri="{FF2B5EF4-FFF2-40B4-BE49-F238E27FC236}">
                <a16:creationId xmlns:a16="http://schemas.microsoft.com/office/drawing/2014/main" id="{E5445D95-BDB8-C044-B780-EE58A00EF7C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AD358C9-E22C-AD4F-B815-9935829B3979}" type="slidenum">
              <a:rPr lang="de-DE" smtClean="0"/>
              <a:t>‹Nr.›</a:t>
            </a:fld>
            <a:endParaRPr lang="de-DE"/>
          </a:p>
        </p:txBody>
      </p:sp>
    </p:spTree>
    <p:extLst>
      <p:ext uri="{BB962C8B-B14F-4D97-AF65-F5344CB8AC3E}">
        <p14:creationId xmlns:p14="http://schemas.microsoft.com/office/powerpoint/2010/main" val="40581861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2EE1D88-0E6A-4539-9D35-3D390C4BC5E1}" type="datetimeFigureOut">
              <a:rPr lang="de-DE" smtClean="0"/>
              <a:t>26.03.24</a:t>
            </a:fld>
            <a:endParaRPr lang="de-DE"/>
          </a:p>
        </p:txBody>
      </p:sp>
      <p:sp>
        <p:nvSpPr>
          <p:cNvPr id="4" name="Folienbildplatzhalt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424071B-1E21-49AC-A8E1-A6A2B915F8F7}" type="slidenum">
              <a:rPr lang="de-DE" smtClean="0"/>
              <a:t>‹Nr.›</a:t>
            </a:fld>
            <a:endParaRPr lang="de-DE"/>
          </a:p>
        </p:txBody>
      </p:sp>
    </p:spTree>
    <p:extLst>
      <p:ext uri="{BB962C8B-B14F-4D97-AF65-F5344CB8AC3E}">
        <p14:creationId xmlns:p14="http://schemas.microsoft.com/office/powerpoint/2010/main" val="2512198200"/>
      </p:ext>
    </p:extLst>
  </p:cSld>
  <p:clrMap bg1="lt1" tx1="dk1" bg2="lt2" tx2="dk2" accent1="accent1" accent2="accent2" accent3="accent3" accent4="accent4" accent5="accent5" accent6="accent6" hlink="hlink" folHlink="folHlink"/>
  <p:notesStyle>
    <a:lvl1pPr marL="0" algn="l" defTabSz="1043056" rtl="0" eaLnBrk="1" latinLnBrk="0" hangingPunct="1">
      <a:defRPr sz="1400" kern="1200">
        <a:solidFill>
          <a:schemeClr val="tx1"/>
        </a:solidFill>
        <a:latin typeface="+mn-lt"/>
        <a:ea typeface="+mn-ea"/>
        <a:cs typeface="+mn-cs"/>
      </a:defRPr>
    </a:lvl1pPr>
    <a:lvl2pPr marL="521528" algn="l" defTabSz="1043056" rtl="0" eaLnBrk="1" latinLnBrk="0" hangingPunct="1">
      <a:defRPr sz="1400" kern="1200">
        <a:solidFill>
          <a:schemeClr val="tx1"/>
        </a:solidFill>
        <a:latin typeface="+mn-lt"/>
        <a:ea typeface="+mn-ea"/>
        <a:cs typeface="+mn-cs"/>
      </a:defRPr>
    </a:lvl2pPr>
    <a:lvl3pPr marL="1043056" algn="l" defTabSz="1043056" rtl="0" eaLnBrk="1" latinLnBrk="0" hangingPunct="1">
      <a:defRPr sz="1400" kern="1200">
        <a:solidFill>
          <a:schemeClr val="tx1"/>
        </a:solidFill>
        <a:latin typeface="+mn-lt"/>
        <a:ea typeface="+mn-ea"/>
        <a:cs typeface="+mn-cs"/>
      </a:defRPr>
    </a:lvl3pPr>
    <a:lvl4pPr marL="1564584" algn="l" defTabSz="1043056" rtl="0" eaLnBrk="1" latinLnBrk="0" hangingPunct="1">
      <a:defRPr sz="1400" kern="1200">
        <a:solidFill>
          <a:schemeClr val="tx1"/>
        </a:solidFill>
        <a:latin typeface="+mn-lt"/>
        <a:ea typeface="+mn-ea"/>
        <a:cs typeface="+mn-cs"/>
      </a:defRPr>
    </a:lvl4pPr>
    <a:lvl5pPr marL="2086112" algn="l" defTabSz="1043056" rtl="0" eaLnBrk="1" latinLnBrk="0" hangingPunct="1">
      <a:defRPr sz="1400" kern="1200">
        <a:solidFill>
          <a:schemeClr val="tx1"/>
        </a:solidFill>
        <a:latin typeface="+mn-lt"/>
        <a:ea typeface="+mn-ea"/>
        <a:cs typeface="+mn-cs"/>
      </a:defRPr>
    </a:lvl5pPr>
    <a:lvl6pPr marL="2607640" algn="l" defTabSz="1043056" rtl="0" eaLnBrk="1" latinLnBrk="0" hangingPunct="1">
      <a:defRPr sz="1400" kern="1200">
        <a:solidFill>
          <a:schemeClr val="tx1"/>
        </a:solidFill>
        <a:latin typeface="+mn-lt"/>
        <a:ea typeface="+mn-ea"/>
        <a:cs typeface="+mn-cs"/>
      </a:defRPr>
    </a:lvl6pPr>
    <a:lvl7pPr marL="3129168" algn="l" defTabSz="1043056" rtl="0" eaLnBrk="1" latinLnBrk="0" hangingPunct="1">
      <a:defRPr sz="1400" kern="1200">
        <a:solidFill>
          <a:schemeClr val="tx1"/>
        </a:solidFill>
        <a:latin typeface="+mn-lt"/>
        <a:ea typeface="+mn-ea"/>
        <a:cs typeface="+mn-cs"/>
      </a:defRPr>
    </a:lvl7pPr>
    <a:lvl8pPr marL="3650696" algn="l" defTabSz="1043056" rtl="0" eaLnBrk="1" latinLnBrk="0" hangingPunct="1">
      <a:defRPr sz="1400" kern="1200">
        <a:solidFill>
          <a:schemeClr val="tx1"/>
        </a:solidFill>
        <a:latin typeface="+mn-lt"/>
        <a:ea typeface="+mn-ea"/>
        <a:cs typeface="+mn-cs"/>
      </a:defRPr>
    </a:lvl8pPr>
    <a:lvl9pPr marL="4172224" algn="l" defTabSz="1043056" rtl="0" eaLnBrk="1" latinLnBrk="0" hangingPunct="1">
      <a:defRPr sz="14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gradFill flip="none" rotWithShape="1">
          <a:gsLst>
            <a:gs pos="0">
              <a:srgbClr val="B8B4AD">
                <a:lumMod val="56000"/>
              </a:srgbClr>
            </a:gs>
            <a:gs pos="68000">
              <a:srgbClr val="313130">
                <a:lumMod val="100000"/>
                <a:alpha val="98000"/>
              </a:srgb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230383D4-9E6E-F742-87EC-3CF28B4362C9}"/>
              </a:ext>
            </a:extLst>
          </p:cNvPr>
          <p:cNvPicPr>
            <a:picLocks/>
          </p:cNvPicPr>
          <p:nvPr userDrawn="1"/>
        </p:nvPicPr>
        <p:blipFill>
          <a:blip r:embed="rId2"/>
          <a:stretch>
            <a:fillRect/>
          </a:stretch>
        </p:blipFill>
        <p:spPr>
          <a:xfrm>
            <a:off x="5934875" y="2944800"/>
            <a:ext cx="1573200" cy="1573200"/>
          </a:xfrm>
          <a:prstGeom prst="rect">
            <a:avLst/>
          </a:prstGeom>
          <a:effectLst>
            <a:outerShdw blurRad="50800" dist="127000" dir="2700000" algn="tl" rotWithShape="0">
              <a:prstClr val="black">
                <a:alpha val="36000"/>
              </a:prstClr>
            </a:outerShdw>
          </a:effectLst>
        </p:spPr>
      </p:pic>
      <p:sp>
        <p:nvSpPr>
          <p:cNvPr id="3" name="Titel 1">
            <a:extLst>
              <a:ext uri="{FF2B5EF4-FFF2-40B4-BE49-F238E27FC236}">
                <a16:creationId xmlns:a16="http://schemas.microsoft.com/office/drawing/2014/main" id="{09BC36CE-F918-1380-E4A6-E880ECB773C6}"/>
              </a:ext>
            </a:extLst>
          </p:cNvPr>
          <p:cNvSpPr>
            <a:spLocks noGrp="1"/>
          </p:cNvSpPr>
          <p:nvPr>
            <p:ph type="title"/>
          </p:nvPr>
        </p:nvSpPr>
        <p:spPr>
          <a:xfrm>
            <a:off x="1120247" y="497355"/>
            <a:ext cx="11202459" cy="714500"/>
          </a:xfrm>
        </p:spPr>
        <p:txBody>
          <a:bodyPr>
            <a:normAutofit/>
          </a:bodyPr>
          <a:lstStyle>
            <a:lvl1pPr algn="l">
              <a:buNone/>
              <a:defRPr sz="3600" b="1" cap="none">
                <a:solidFill>
                  <a:srgbClr val="FFFFFF"/>
                </a:solidFill>
              </a:defRPr>
            </a:lvl1pPr>
          </a:lstStyle>
          <a:p>
            <a:endParaRPr kumimoji="0" lang="en-US" dirty="0"/>
          </a:p>
        </p:txBody>
      </p:sp>
      <p:sp>
        <p:nvSpPr>
          <p:cNvPr id="4" name="Textplatzhalter 2">
            <a:extLst>
              <a:ext uri="{FF2B5EF4-FFF2-40B4-BE49-F238E27FC236}">
                <a16:creationId xmlns:a16="http://schemas.microsoft.com/office/drawing/2014/main" id="{D179767D-E865-61BB-8A6E-830DE3F0BF68}"/>
              </a:ext>
            </a:extLst>
          </p:cNvPr>
          <p:cNvSpPr>
            <a:spLocks noGrp="1"/>
          </p:cNvSpPr>
          <p:nvPr>
            <p:ph type="body" idx="1"/>
          </p:nvPr>
        </p:nvSpPr>
        <p:spPr>
          <a:xfrm>
            <a:off x="1120246" y="1229547"/>
            <a:ext cx="11202459" cy="1300396"/>
          </a:xfrm>
        </p:spPr>
        <p:txBody>
          <a:bodyPr anchor="t">
            <a:normAutofit/>
          </a:bodyPr>
          <a:lstStyle>
            <a:lvl1pPr marL="0" indent="0">
              <a:buNone/>
              <a:defRPr sz="2400">
                <a:solidFill>
                  <a:schemeClr val="tx2"/>
                </a:solidFill>
              </a:defRPr>
            </a:lvl1pPr>
            <a:lvl2pPr>
              <a:buNone/>
              <a:defRPr sz="2100">
                <a:solidFill>
                  <a:schemeClr val="tx1">
                    <a:tint val="75000"/>
                  </a:schemeClr>
                </a:solidFill>
              </a:defRPr>
            </a:lvl2pPr>
            <a:lvl3pPr>
              <a:buNone/>
              <a:defRPr sz="1800">
                <a:solidFill>
                  <a:schemeClr val="tx1">
                    <a:tint val="75000"/>
                  </a:schemeClr>
                </a:solidFill>
              </a:defRPr>
            </a:lvl3pPr>
            <a:lvl4pPr>
              <a:buNone/>
              <a:defRPr sz="1600">
                <a:solidFill>
                  <a:schemeClr val="tx1">
                    <a:tint val="75000"/>
                  </a:schemeClr>
                </a:solidFill>
              </a:defRPr>
            </a:lvl4pPr>
            <a:lvl5pPr>
              <a:buNone/>
              <a:defRPr sz="1600">
                <a:solidFill>
                  <a:schemeClr val="tx1">
                    <a:tint val="75000"/>
                  </a:schemeClr>
                </a:solidFill>
              </a:defRPr>
            </a:lvl5pPr>
          </a:lstStyle>
          <a:p>
            <a:pPr lvl="0" eaLnBrk="1" latinLnBrk="0" hangingPunct="1"/>
            <a:endParaRPr kumimoji="0" lang="en-US" dirty="0"/>
          </a:p>
        </p:txBody>
      </p:sp>
      <p:sp>
        <p:nvSpPr>
          <p:cNvPr id="5" name="Datumsplatzhalter 11">
            <a:extLst>
              <a:ext uri="{FF2B5EF4-FFF2-40B4-BE49-F238E27FC236}">
                <a16:creationId xmlns:a16="http://schemas.microsoft.com/office/drawing/2014/main" id="{8864C0D9-C63C-C106-C1E3-AB11552CA16F}"/>
              </a:ext>
            </a:extLst>
          </p:cNvPr>
          <p:cNvSpPr>
            <a:spLocks noGrp="1"/>
          </p:cNvSpPr>
          <p:nvPr>
            <p:ph type="dt" sz="half" idx="10"/>
          </p:nvPr>
        </p:nvSpPr>
        <p:spPr>
          <a:xfrm>
            <a:off x="8961968" y="6889154"/>
            <a:ext cx="3920860" cy="402567"/>
          </a:xfrm>
          <a:prstGeom prst="rect">
            <a:avLst/>
          </a:prstGeom>
        </p:spPr>
        <p:txBody>
          <a:bodyPr/>
          <a:lstStyle>
            <a:lvl1pPr>
              <a:defRPr sz="1200">
                <a:latin typeface="Arial" panose="020B0604020202020204" pitchFamily="34" charset="0"/>
                <a:cs typeface="Arial" panose="020B0604020202020204" pitchFamily="34" charset="0"/>
              </a:defRPr>
            </a:lvl1pPr>
          </a:lstStyle>
          <a:p>
            <a:fld id="{B2A02804-511A-B844-8C6A-2257D307B5B8}" type="datetime1">
              <a:rPr lang="de-DE" smtClean="0"/>
              <a:t>26.03.24</a:t>
            </a:fld>
            <a:endParaRPr lang="en-US" dirty="0"/>
          </a:p>
        </p:txBody>
      </p:sp>
      <p:sp>
        <p:nvSpPr>
          <p:cNvPr id="6" name="Fußzeilenplatzhalter 13">
            <a:extLst>
              <a:ext uri="{FF2B5EF4-FFF2-40B4-BE49-F238E27FC236}">
                <a16:creationId xmlns:a16="http://schemas.microsoft.com/office/drawing/2014/main" id="{E8D69CF1-475D-E1D0-0B8B-76D4BE038F88}"/>
              </a:ext>
            </a:extLst>
          </p:cNvPr>
          <p:cNvSpPr>
            <a:spLocks noGrp="1"/>
          </p:cNvSpPr>
          <p:nvPr>
            <p:ph type="ftr" sz="quarter" idx="12"/>
          </p:nvPr>
        </p:nvSpPr>
        <p:spPr>
          <a:xfrm>
            <a:off x="896198" y="6888941"/>
            <a:ext cx="7969744" cy="402567"/>
          </a:xfrm>
          <a:prstGeom prst="rect">
            <a:avLst/>
          </a:prstGeom>
        </p:spPr>
        <p:txBody>
          <a:bodyPr/>
          <a:lstStyle>
            <a:lvl1pPr>
              <a:defRPr sz="1200">
                <a:latin typeface="Arial" panose="020B0604020202020204" pitchFamily="34" charset="0"/>
                <a:cs typeface="Arial" panose="020B0604020202020204" pitchFamily="34" charset="0"/>
              </a:defRPr>
            </a:lvl1pPr>
          </a:lstStyle>
          <a:p>
            <a:r>
              <a:rPr lang="en-US"/>
              <a:t>R.O.E. GmbH | Stand: 15.02.2024 Rev5</a:t>
            </a:r>
            <a:endParaRPr lang="en-US" dirty="0"/>
          </a:p>
        </p:txBody>
      </p:sp>
    </p:spTree>
    <p:extLst>
      <p:ext uri="{BB962C8B-B14F-4D97-AF65-F5344CB8AC3E}">
        <p14:creationId xmlns:p14="http://schemas.microsoft.com/office/powerpoint/2010/main" val="1171882296"/>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2_Title Slide">
    <p:bg>
      <p:bgPr>
        <a:gradFill flip="none" rotWithShape="1">
          <a:gsLst>
            <a:gs pos="0">
              <a:srgbClr val="B8B4AD">
                <a:lumMod val="56000"/>
              </a:srgbClr>
            </a:gs>
            <a:gs pos="68000">
              <a:srgbClr val="313130">
                <a:lumMod val="100000"/>
                <a:alpha val="98000"/>
              </a:srgb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230383D4-9E6E-F742-87EC-3CF28B4362C9}"/>
              </a:ext>
            </a:extLst>
          </p:cNvPr>
          <p:cNvPicPr>
            <a:picLocks noChangeAspect="1"/>
          </p:cNvPicPr>
          <p:nvPr userDrawn="1"/>
        </p:nvPicPr>
        <p:blipFill>
          <a:blip r:embed="rId2"/>
          <a:stretch>
            <a:fillRect/>
          </a:stretch>
        </p:blipFill>
        <p:spPr>
          <a:xfrm>
            <a:off x="5754422" y="2944244"/>
            <a:ext cx="1977441" cy="1572986"/>
          </a:xfrm>
          <a:prstGeom prst="rect">
            <a:avLst/>
          </a:prstGeom>
          <a:effectLst>
            <a:outerShdw blurRad="50800" dist="127000" dir="2700000" algn="tl" rotWithShape="0">
              <a:prstClr val="black">
                <a:alpha val="36000"/>
              </a:prstClr>
            </a:outerShdw>
          </a:effectLst>
        </p:spPr>
      </p:pic>
      <p:sp>
        <p:nvSpPr>
          <p:cNvPr id="3" name="Titel 1">
            <a:extLst>
              <a:ext uri="{FF2B5EF4-FFF2-40B4-BE49-F238E27FC236}">
                <a16:creationId xmlns:a16="http://schemas.microsoft.com/office/drawing/2014/main" id="{09BC36CE-F918-1380-E4A6-E880ECB773C6}"/>
              </a:ext>
            </a:extLst>
          </p:cNvPr>
          <p:cNvSpPr>
            <a:spLocks noGrp="1"/>
          </p:cNvSpPr>
          <p:nvPr>
            <p:ph type="title"/>
          </p:nvPr>
        </p:nvSpPr>
        <p:spPr>
          <a:xfrm>
            <a:off x="1120246" y="497355"/>
            <a:ext cx="11202459" cy="714500"/>
          </a:xfrm>
        </p:spPr>
        <p:txBody>
          <a:bodyPr>
            <a:normAutofit/>
          </a:bodyPr>
          <a:lstStyle>
            <a:lvl1pPr algn="l">
              <a:buNone/>
              <a:defRPr sz="3600" b="1" cap="none">
                <a:solidFill>
                  <a:srgbClr val="FFFFFF"/>
                </a:solidFill>
              </a:defRPr>
            </a:lvl1pPr>
          </a:lstStyle>
          <a:p>
            <a:endParaRPr kumimoji="0" lang="en-US" dirty="0"/>
          </a:p>
        </p:txBody>
      </p:sp>
      <p:sp>
        <p:nvSpPr>
          <p:cNvPr id="4" name="Textplatzhalter 2">
            <a:extLst>
              <a:ext uri="{FF2B5EF4-FFF2-40B4-BE49-F238E27FC236}">
                <a16:creationId xmlns:a16="http://schemas.microsoft.com/office/drawing/2014/main" id="{D179767D-E865-61BB-8A6E-830DE3F0BF68}"/>
              </a:ext>
            </a:extLst>
          </p:cNvPr>
          <p:cNvSpPr>
            <a:spLocks noGrp="1"/>
          </p:cNvSpPr>
          <p:nvPr>
            <p:ph type="body" idx="1"/>
          </p:nvPr>
        </p:nvSpPr>
        <p:spPr>
          <a:xfrm>
            <a:off x="1120244" y="1229547"/>
            <a:ext cx="11202459" cy="1300396"/>
          </a:xfrm>
        </p:spPr>
        <p:txBody>
          <a:bodyPr anchor="t">
            <a:normAutofit/>
          </a:bodyPr>
          <a:lstStyle>
            <a:lvl1pPr marL="0" indent="0">
              <a:buNone/>
              <a:defRPr sz="2400">
                <a:solidFill>
                  <a:schemeClr val="tx2"/>
                </a:solidFill>
              </a:defRPr>
            </a:lvl1pPr>
            <a:lvl2pPr>
              <a:buNone/>
              <a:defRPr sz="2100">
                <a:solidFill>
                  <a:schemeClr val="tx1">
                    <a:tint val="75000"/>
                  </a:schemeClr>
                </a:solidFill>
              </a:defRPr>
            </a:lvl2pPr>
            <a:lvl3pPr>
              <a:buNone/>
              <a:defRPr sz="1800">
                <a:solidFill>
                  <a:schemeClr val="tx1">
                    <a:tint val="75000"/>
                  </a:schemeClr>
                </a:solidFill>
              </a:defRPr>
            </a:lvl3pPr>
            <a:lvl4pPr>
              <a:buNone/>
              <a:defRPr sz="1600">
                <a:solidFill>
                  <a:schemeClr val="tx1">
                    <a:tint val="75000"/>
                  </a:schemeClr>
                </a:solidFill>
              </a:defRPr>
            </a:lvl4pPr>
            <a:lvl5pPr>
              <a:buNone/>
              <a:defRPr sz="1600">
                <a:solidFill>
                  <a:schemeClr val="tx1">
                    <a:tint val="75000"/>
                  </a:schemeClr>
                </a:solidFill>
              </a:defRPr>
            </a:lvl5pPr>
          </a:lstStyle>
          <a:p>
            <a:pPr lvl="0" eaLnBrk="1" latinLnBrk="0" hangingPunct="1"/>
            <a:endParaRPr kumimoji="0" lang="en-US" dirty="0"/>
          </a:p>
        </p:txBody>
      </p:sp>
      <p:sp>
        <p:nvSpPr>
          <p:cNvPr id="5" name="Datumsplatzhalter 11">
            <a:extLst>
              <a:ext uri="{FF2B5EF4-FFF2-40B4-BE49-F238E27FC236}">
                <a16:creationId xmlns:a16="http://schemas.microsoft.com/office/drawing/2014/main" id="{8864C0D9-C63C-C106-C1E3-AB11552CA16F}"/>
              </a:ext>
            </a:extLst>
          </p:cNvPr>
          <p:cNvSpPr>
            <a:spLocks noGrp="1"/>
          </p:cNvSpPr>
          <p:nvPr>
            <p:ph type="dt" sz="half" idx="10"/>
          </p:nvPr>
        </p:nvSpPr>
        <p:spPr>
          <a:xfrm>
            <a:off x="8961968" y="6889152"/>
            <a:ext cx="3920860" cy="402567"/>
          </a:xfrm>
          <a:prstGeom prst="rect">
            <a:avLst/>
          </a:prstGeom>
        </p:spPr>
        <p:txBody>
          <a:bodyPr/>
          <a:lstStyle>
            <a:lvl1pPr>
              <a:defRPr sz="1200">
                <a:latin typeface="Arial" panose="020B0604020202020204" pitchFamily="34" charset="0"/>
                <a:cs typeface="Arial" panose="020B0604020202020204" pitchFamily="34" charset="0"/>
              </a:defRPr>
            </a:lvl1pPr>
          </a:lstStyle>
          <a:p>
            <a:fld id="{CC3EFAC2-9E4E-704B-89B1-15E7971C0EC7}" type="datetime1">
              <a:rPr lang="de-DE" smtClean="0"/>
              <a:t>26.03.24</a:t>
            </a:fld>
            <a:endParaRPr lang="en-US" dirty="0"/>
          </a:p>
        </p:txBody>
      </p:sp>
      <p:sp>
        <p:nvSpPr>
          <p:cNvPr id="6" name="Fußzeilenplatzhalter 13">
            <a:extLst>
              <a:ext uri="{FF2B5EF4-FFF2-40B4-BE49-F238E27FC236}">
                <a16:creationId xmlns:a16="http://schemas.microsoft.com/office/drawing/2014/main" id="{E8D69CF1-475D-E1D0-0B8B-76D4BE038F88}"/>
              </a:ext>
            </a:extLst>
          </p:cNvPr>
          <p:cNvSpPr>
            <a:spLocks noGrp="1"/>
          </p:cNvSpPr>
          <p:nvPr>
            <p:ph type="ftr" sz="quarter" idx="12"/>
          </p:nvPr>
        </p:nvSpPr>
        <p:spPr>
          <a:xfrm>
            <a:off x="896198" y="6888939"/>
            <a:ext cx="7969744" cy="402567"/>
          </a:xfrm>
          <a:prstGeom prst="rect">
            <a:avLst/>
          </a:prstGeom>
        </p:spPr>
        <p:txBody>
          <a:bodyPr/>
          <a:lstStyle>
            <a:lvl1pPr>
              <a:defRPr sz="1200">
                <a:latin typeface="Arial" panose="020B0604020202020204" pitchFamily="34" charset="0"/>
                <a:cs typeface="Arial" panose="020B0604020202020204" pitchFamily="34" charset="0"/>
              </a:defRPr>
            </a:lvl1pPr>
          </a:lstStyle>
          <a:p>
            <a:r>
              <a:rPr lang="en-US"/>
              <a:t>R.O.E. GmbH | Stand: 15.02.2024 Rev5</a:t>
            </a:r>
            <a:endParaRPr lang="en-US" dirty="0"/>
          </a:p>
        </p:txBody>
      </p:sp>
    </p:spTree>
    <p:extLst>
      <p:ext uri="{BB962C8B-B14F-4D97-AF65-F5344CB8AC3E}">
        <p14:creationId xmlns:p14="http://schemas.microsoft.com/office/powerpoint/2010/main" val="3238878562"/>
      </p:ext>
    </p:extLst>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3_Title Slide">
    <p:bg>
      <p:bgPr>
        <a:gradFill>
          <a:gsLst>
            <a:gs pos="0">
              <a:srgbClr val="B8B4AD">
                <a:lumMod val="56000"/>
              </a:srgbClr>
            </a:gs>
            <a:gs pos="68000">
              <a:srgbClr val="313130">
                <a:lumMod val="100000"/>
                <a:alpha val="98000"/>
              </a:srgbClr>
            </a:gs>
          </a:gsLst>
          <a:path path="circle">
            <a:fillToRect l="50000" t="50000" r="50000" b="50000"/>
          </a:path>
        </a:gradFill>
        <a:effectLst/>
      </p:bgPr>
    </p:bg>
    <p:spTree>
      <p:nvGrpSpPr>
        <p:cNvPr id="1" name=""/>
        <p:cNvGrpSpPr/>
        <p:nvPr/>
      </p:nvGrpSpPr>
      <p:grpSpPr>
        <a:xfrm>
          <a:off x="0" y="0"/>
          <a:ext cx="0" cy="0"/>
          <a:chOff x="0" y="0"/>
          <a:chExt cx="0" cy="0"/>
        </a:xfrm>
      </p:grpSpPr>
      <p:pic>
        <p:nvPicPr>
          <p:cNvPr id="9" name="Grafik 8">
            <a:extLst>
              <a:ext uri="{FF2B5EF4-FFF2-40B4-BE49-F238E27FC236}">
                <a16:creationId xmlns:a16="http://schemas.microsoft.com/office/drawing/2014/main" id="{EEF55E49-4A8A-4CBC-B874-56913EEE663B}"/>
              </a:ext>
            </a:extLst>
          </p:cNvPr>
          <p:cNvPicPr>
            <a:picLocks noChangeAspect="1"/>
          </p:cNvPicPr>
          <p:nvPr userDrawn="1"/>
        </p:nvPicPr>
        <p:blipFill>
          <a:blip r:embed="rId2">
            <a:alphaModFix amt="40000"/>
            <a:extLst>
              <a:ext uri="{BEBA8EAE-BF5A-486C-A8C5-ECC9F3942E4B}">
                <a14:imgProps xmlns:a14="http://schemas.microsoft.com/office/drawing/2010/main">
                  <a14:imgLayer r:embed="rId3">
                    <a14:imgEffect>
                      <a14:backgroundRemoval t="9464" b="98746" l="1271" r="89932">
                        <a14:foregroundMark x1="10459" y1="62942" x2="10459" y2="62942"/>
                        <a14:foregroundMark x1="10753" y1="59635" x2="10948" y2="63626"/>
                        <a14:foregroundMark x1="12317" y1="88369" x2="14174" y2="89852"/>
                        <a14:foregroundMark x1="24927" y1="52109" x2="26784" y2="52566"/>
                        <a14:foregroundMark x1="35582" y1="59635" x2="37439" y2="61117"/>
                        <a14:foregroundMark x1="43597" y1="68187" x2="44379" y2="69327"/>
                        <a14:foregroundMark x1="47312" y1="85177" x2="47214" y2="89510"/>
                        <a14:foregroundMark x1="43304" y1="96579" x2="43500" y2="98746"/>
                        <a14:foregroundMark x1="5767" y1="84493" x2="5865" y2="85519"/>
                        <a14:foregroundMark x1="1857" y1="79019" x2="3324" y2="79704"/>
                        <a14:foregroundMark x1="1857" y1="96921" x2="1466" y2="97719"/>
                        <a14:foregroundMark x1="23656" y1="98632" x2="25220" y2="98632"/>
                        <a14:foregroundMark x1="1271" y1="73318" x2="1271" y2="76055"/>
                        <a14:foregroundMark x1="1857" y1="54618" x2="1857" y2="55872"/>
                        <a14:foregroundMark x1="9775" y1="51083" x2="10753" y2="51425"/>
                      </a14:backgroundRemoval>
                    </a14:imgEffect>
                  </a14:imgLayer>
                </a14:imgProps>
              </a:ext>
              <a:ext uri="{28A0092B-C50C-407E-A947-70E740481C1C}">
                <a14:useLocalDpi xmlns:a14="http://schemas.microsoft.com/office/drawing/2010/main" val="0"/>
              </a:ext>
            </a:extLst>
          </a:blip>
          <a:stretch>
            <a:fillRect/>
          </a:stretch>
        </p:blipFill>
        <p:spPr>
          <a:xfrm>
            <a:off x="0" y="-854764"/>
            <a:ext cx="12341331" cy="8416028"/>
          </a:xfrm>
          <a:prstGeom prst="rect">
            <a:avLst/>
          </a:prstGeom>
        </p:spPr>
      </p:pic>
    </p:spTree>
    <p:extLst>
      <p:ext uri="{BB962C8B-B14F-4D97-AF65-F5344CB8AC3E}">
        <p14:creationId xmlns:p14="http://schemas.microsoft.com/office/powerpoint/2010/main" val="1890012178"/>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Section Header">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2016444" y="3024506"/>
            <a:ext cx="10866384" cy="1844808"/>
          </a:xfrm>
        </p:spPr>
        <p:txBody>
          <a:bodyPr anchor="t"/>
          <a:lstStyle>
            <a:lvl1pPr marL="0" indent="0">
              <a:buNone/>
              <a:defRPr sz="3200">
                <a:solidFill>
                  <a:schemeClr val="tx2"/>
                </a:solidFill>
              </a:defRPr>
            </a:lvl1pPr>
            <a:lvl2pPr>
              <a:buNone/>
              <a:defRPr sz="2100">
                <a:solidFill>
                  <a:schemeClr val="tx1">
                    <a:tint val="75000"/>
                  </a:schemeClr>
                </a:solidFill>
              </a:defRPr>
            </a:lvl2pPr>
            <a:lvl3pPr>
              <a:buNone/>
              <a:defRPr sz="1800">
                <a:solidFill>
                  <a:schemeClr val="tx1">
                    <a:tint val="75000"/>
                  </a:schemeClr>
                </a:solidFill>
              </a:defRPr>
            </a:lvl3pPr>
            <a:lvl4pPr>
              <a:buNone/>
              <a:defRPr sz="1600">
                <a:solidFill>
                  <a:schemeClr val="tx1">
                    <a:tint val="75000"/>
                  </a:schemeClr>
                </a:solidFill>
              </a:defRPr>
            </a:lvl4pPr>
            <a:lvl5pPr>
              <a:buNone/>
              <a:defRPr sz="1600">
                <a:solidFill>
                  <a:schemeClr val="tx1">
                    <a:tint val="75000"/>
                  </a:schemeClr>
                </a:solidFill>
              </a:defRPr>
            </a:lvl5pPr>
          </a:lstStyle>
          <a:p>
            <a:pPr lvl="0" eaLnBrk="1" latinLnBrk="0" hangingPunct="1"/>
            <a:endParaRPr kumimoji="0" lang="en-US" dirty="0"/>
          </a:p>
        </p:txBody>
      </p:sp>
      <p:sp>
        <p:nvSpPr>
          <p:cNvPr id="7" name="Rechteck 6"/>
          <p:cNvSpPr/>
          <p:nvPr/>
        </p:nvSpPr>
        <p:spPr bwMode="white">
          <a:xfrm>
            <a:off x="0" y="1680281"/>
            <a:ext cx="13442950" cy="1260211"/>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4306" tIns="52153" rIns="104306" bIns="52153" anchor="ctr"/>
          <a:lstStyle/>
          <a:p>
            <a:pPr algn="ctr" eaLnBrk="1" latinLnBrk="0" hangingPunct="1"/>
            <a:endParaRPr kumimoji="0" lang="en-US" sz="2100"/>
          </a:p>
        </p:txBody>
      </p:sp>
      <p:sp>
        <p:nvSpPr>
          <p:cNvPr id="8" name="Rechteck 7"/>
          <p:cNvSpPr/>
          <p:nvPr/>
        </p:nvSpPr>
        <p:spPr>
          <a:xfrm>
            <a:off x="0" y="1764295"/>
            <a:ext cx="1904417" cy="1092182"/>
          </a:xfrm>
          <a:prstGeom prst="rect">
            <a:avLst/>
          </a:prstGeom>
          <a:solidFill>
            <a:srgbClr val="313130"/>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4306" tIns="52153" rIns="104306" bIns="52153" anchor="ctr"/>
          <a:lstStyle/>
          <a:p>
            <a:pPr algn="ctr" eaLnBrk="1" latinLnBrk="0" hangingPunct="1"/>
            <a:endParaRPr kumimoji="0" lang="en-US" sz="2100"/>
          </a:p>
        </p:txBody>
      </p:sp>
      <p:sp>
        <p:nvSpPr>
          <p:cNvPr id="9" name="Rechteck 8"/>
          <p:cNvSpPr/>
          <p:nvPr/>
        </p:nvSpPr>
        <p:spPr>
          <a:xfrm>
            <a:off x="2016442" y="1764295"/>
            <a:ext cx="11426508" cy="109218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4306" tIns="52153" rIns="104306" bIns="52153" anchor="ctr"/>
          <a:lstStyle/>
          <a:p>
            <a:pPr algn="ctr" eaLnBrk="1" latinLnBrk="0" hangingPunct="1"/>
            <a:endParaRPr kumimoji="0" lang="en-US" sz="2100"/>
          </a:p>
        </p:txBody>
      </p:sp>
      <p:sp>
        <p:nvSpPr>
          <p:cNvPr id="2" name="Titel 1"/>
          <p:cNvSpPr>
            <a:spLocks noGrp="1"/>
          </p:cNvSpPr>
          <p:nvPr>
            <p:ph type="title"/>
          </p:nvPr>
        </p:nvSpPr>
        <p:spPr>
          <a:xfrm>
            <a:off x="2016443" y="1764295"/>
            <a:ext cx="11202459" cy="1092182"/>
          </a:xfrm>
        </p:spPr>
        <p:txBody>
          <a:bodyPr>
            <a:normAutofit/>
          </a:bodyPr>
          <a:lstStyle>
            <a:lvl1pPr algn="l">
              <a:buNone/>
              <a:defRPr sz="3600" b="0" cap="none">
                <a:solidFill>
                  <a:srgbClr val="FFFFFF"/>
                </a:solidFill>
              </a:defRPr>
            </a:lvl1pPr>
          </a:lstStyle>
          <a:p>
            <a:endParaRPr kumimoji="0" lang="en-US" dirty="0"/>
          </a:p>
        </p:txBody>
      </p:sp>
      <p:sp>
        <p:nvSpPr>
          <p:cNvPr id="5" name="Foliennummernplatzhalter 5">
            <a:extLst>
              <a:ext uri="{FF2B5EF4-FFF2-40B4-BE49-F238E27FC236}">
                <a16:creationId xmlns:a16="http://schemas.microsoft.com/office/drawing/2014/main" id="{D7C3DB05-622B-8AC9-EE12-B43A916531B9}"/>
              </a:ext>
            </a:extLst>
          </p:cNvPr>
          <p:cNvSpPr>
            <a:spLocks noGrp="1"/>
          </p:cNvSpPr>
          <p:nvPr>
            <p:ph type="sldNum" sz="quarter" idx="13"/>
          </p:nvPr>
        </p:nvSpPr>
        <p:spPr>
          <a:xfrm>
            <a:off x="12338180" y="7214618"/>
            <a:ext cx="784173" cy="269546"/>
          </a:xfrm>
        </p:spPr>
        <p:txBody>
          <a:bodyPr/>
          <a:lstStyle>
            <a:lvl1pPr>
              <a:defRPr sz="1200">
                <a:solidFill>
                  <a:srgbClr val="FFFFFF"/>
                </a:solidFill>
                <a:latin typeface="Arial" panose="020B0604020202020204" pitchFamily="34" charset="0"/>
                <a:cs typeface="Arial" panose="020B0604020202020204" pitchFamily="34" charset="0"/>
              </a:defRPr>
            </a:lvl1pPr>
          </a:lstStyle>
          <a:p>
            <a:fld id="{F0C94032-CD4C-4C25-B0C2-CEC720522D92}" type="slidenum">
              <a:rPr lang="en-US" smtClean="0"/>
              <a:pPr/>
              <a:t>‹Nr.›</a:t>
            </a:fld>
            <a:endParaRPr lang="en-US" dirty="0"/>
          </a:p>
        </p:txBody>
      </p:sp>
    </p:spTree>
    <p:extLst>
      <p:ext uri="{BB962C8B-B14F-4D97-AF65-F5344CB8AC3E}">
        <p14:creationId xmlns:p14="http://schemas.microsoft.com/office/powerpoint/2010/main" val="670261923"/>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el 1"/>
          <p:cNvSpPr>
            <a:spLocks noGrp="1"/>
          </p:cNvSpPr>
          <p:nvPr>
            <p:ph type="title"/>
          </p:nvPr>
        </p:nvSpPr>
        <p:spPr>
          <a:xfrm>
            <a:off x="896197" y="252042"/>
            <a:ext cx="10551066" cy="1092182"/>
          </a:xfrm>
        </p:spPr>
        <p:txBody>
          <a:bodyPr/>
          <a:lstStyle>
            <a:lvl1pPr>
              <a:defRPr>
                <a:solidFill>
                  <a:schemeClr val="tx1"/>
                </a:solidFill>
              </a:defRPr>
            </a:lvl1pPr>
          </a:lstStyle>
          <a:p>
            <a:endParaRPr kumimoji="0" lang="en-US" dirty="0"/>
          </a:p>
        </p:txBody>
      </p:sp>
      <p:sp>
        <p:nvSpPr>
          <p:cNvPr id="3" name="Foliennummernplatzhalter 5">
            <a:extLst>
              <a:ext uri="{FF2B5EF4-FFF2-40B4-BE49-F238E27FC236}">
                <a16:creationId xmlns:a16="http://schemas.microsoft.com/office/drawing/2014/main" id="{50B2026F-96C6-6A15-B7DC-C323760A372C}"/>
              </a:ext>
            </a:extLst>
          </p:cNvPr>
          <p:cNvSpPr>
            <a:spLocks noGrp="1"/>
          </p:cNvSpPr>
          <p:nvPr>
            <p:ph type="sldNum" sz="quarter" idx="12"/>
          </p:nvPr>
        </p:nvSpPr>
        <p:spPr>
          <a:xfrm>
            <a:off x="12338180" y="7214618"/>
            <a:ext cx="784173" cy="269546"/>
          </a:xfrm>
        </p:spPr>
        <p:txBody>
          <a:bodyPr/>
          <a:lstStyle>
            <a:lvl1pPr>
              <a:defRPr sz="1200">
                <a:solidFill>
                  <a:srgbClr val="FFFFFF"/>
                </a:solidFill>
                <a:latin typeface="Arial" panose="020B0604020202020204" pitchFamily="34" charset="0"/>
                <a:cs typeface="Arial" panose="020B0604020202020204" pitchFamily="34" charset="0"/>
              </a:defRPr>
            </a:lvl1pPr>
          </a:lstStyle>
          <a:p>
            <a:fld id="{F0C94032-CD4C-4C25-B0C2-CEC720522D92}" type="slidenum">
              <a:rPr lang="en-US" smtClean="0"/>
              <a:pPr/>
              <a:t>‹Nr.›</a:t>
            </a:fld>
            <a:endParaRPr lang="en-US" dirty="0"/>
          </a:p>
        </p:txBody>
      </p:sp>
      <p:sp>
        <p:nvSpPr>
          <p:cNvPr id="5" name="Inhaltsplatzhalter 7">
            <a:extLst>
              <a:ext uri="{FF2B5EF4-FFF2-40B4-BE49-F238E27FC236}">
                <a16:creationId xmlns:a16="http://schemas.microsoft.com/office/drawing/2014/main" id="{CDEFD8FE-E9D0-A71D-82A1-F43A44F42BAF}"/>
              </a:ext>
            </a:extLst>
          </p:cNvPr>
          <p:cNvSpPr>
            <a:spLocks noGrp="1"/>
          </p:cNvSpPr>
          <p:nvPr>
            <p:ph sz="quarter" idx="14"/>
          </p:nvPr>
        </p:nvSpPr>
        <p:spPr>
          <a:xfrm>
            <a:off x="900677" y="1764295"/>
            <a:ext cx="11966485" cy="4956828"/>
          </a:xfrm>
        </p:spPr>
        <p:txBody>
          <a:bodyPr/>
          <a:lstStyle>
            <a:lvl1pPr>
              <a:defRPr/>
            </a:lvl1pPr>
            <a:lvl2pPr>
              <a:defRPr>
                <a:solidFill>
                  <a:schemeClr val="tx1"/>
                </a:solidFill>
              </a:defRPr>
            </a:lvl2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a:p>
            <a:pPr lvl="0" eaLnBrk="1" latinLnBrk="0" hangingPunct="1"/>
            <a:r>
              <a:rPr lang="de-DE" dirty="0"/>
              <a:t>	</a:t>
            </a:r>
            <a:endParaRPr dirty="0"/>
          </a:p>
          <a:p>
            <a:pPr lvl="1" eaLnBrk="1" latinLnBrk="0" hangingPunct="1"/>
            <a:endParaRPr dirty="0"/>
          </a:p>
          <a:p>
            <a:pPr lvl="2" eaLnBrk="1" latinLnBrk="0" hangingPunct="1"/>
            <a:endParaRPr dirty="0"/>
          </a:p>
          <a:p>
            <a:pPr lvl="3" eaLnBrk="1" latinLnBrk="0" hangingPunct="1"/>
            <a:endParaRPr dirty="0"/>
          </a:p>
          <a:p>
            <a:pPr lvl="4" eaLnBrk="1" latinLnBrk="0" hangingPunct="1"/>
            <a:endParaRPr kumimoji="0" lang="en-US" dirty="0"/>
          </a:p>
        </p:txBody>
      </p:sp>
    </p:spTree>
    <p:extLst>
      <p:ext uri="{BB962C8B-B14F-4D97-AF65-F5344CB8AC3E}">
        <p14:creationId xmlns:p14="http://schemas.microsoft.com/office/powerpoint/2010/main" val="33984743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6" name="Foliennummernplatzhalter 5"/>
          <p:cNvSpPr>
            <a:spLocks noGrp="1"/>
          </p:cNvSpPr>
          <p:nvPr>
            <p:ph type="sldNum" sz="quarter" idx="12"/>
          </p:nvPr>
        </p:nvSpPr>
        <p:spPr/>
        <p:txBody>
          <a:bodyPr/>
          <a:lstStyle>
            <a:lvl1pPr>
              <a:defRPr sz="1200">
                <a:solidFill>
                  <a:srgbClr val="FFFFFF"/>
                </a:solidFill>
                <a:latin typeface="Arial" panose="020B0604020202020204" pitchFamily="34" charset="0"/>
                <a:cs typeface="Arial" panose="020B0604020202020204" pitchFamily="34" charset="0"/>
              </a:defRPr>
            </a:lvl1pPr>
          </a:lstStyle>
          <a:p>
            <a:fld id="{F0C94032-CD4C-4C25-B0C2-CEC720522D92}" type="slidenum">
              <a:rPr lang="en-US" smtClean="0"/>
              <a:pPr/>
              <a:t>‹Nr.›</a:t>
            </a:fld>
            <a:endParaRPr lang="en-US" dirty="0"/>
          </a:p>
        </p:txBody>
      </p:sp>
      <p:sp>
        <p:nvSpPr>
          <p:cNvPr id="8" name="Inhaltsplatzhalter 7"/>
          <p:cNvSpPr>
            <a:spLocks noGrp="1"/>
          </p:cNvSpPr>
          <p:nvPr>
            <p:ph sz="quarter" idx="1"/>
          </p:nvPr>
        </p:nvSpPr>
        <p:spPr>
          <a:xfrm>
            <a:off x="900678" y="1764295"/>
            <a:ext cx="5820797" cy="4956828"/>
          </a:xfrm>
        </p:spPr>
        <p:txBody>
          <a:bodyPr/>
          <a:lstStyle>
            <a:lvl1pPr>
              <a:defRPr/>
            </a:lvl1pPr>
            <a:lvl2pPr>
              <a:defRPr>
                <a:solidFill>
                  <a:schemeClr val="tx1"/>
                </a:solidFill>
              </a:defRPr>
            </a:lvl2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a:p>
            <a:pPr lvl="0" eaLnBrk="1" latinLnBrk="0" hangingPunct="1"/>
            <a:r>
              <a:rPr lang="de-DE" dirty="0"/>
              <a:t>	</a:t>
            </a:r>
            <a:endParaRPr dirty="0"/>
          </a:p>
          <a:p>
            <a:pPr lvl="1" eaLnBrk="1" latinLnBrk="0" hangingPunct="1"/>
            <a:endParaRPr dirty="0"/>
          </a:p>
          <a:p>
            <a:pPr lvl="2" eaLnBrk="1" latinLnBrk="0" hangingPunct="1"/>
            <a:endParaRPr dirty="0"/>
          </a:p>
          <a:p>
            <a:pPr lvl="3" eaLnBrk="1" latinLnBrk="0" hangingPunct="1"/>
            <a:endParaRPr dirty="0"/>
          </a:p>
          <a:p>
            <a:pPr lvl="4" eaLnBrk="1" latinLnBrk="0" hangingPunct="1"/>
            <a:endParaRPr kumimoji="0" lang="en-US" dirty="0"/>
          </a:p>
        </p:txBody>
      </p:sp>
      <p:sp>
        <p:nvSpPr>
          <p:cNvPr id="7" name="Inhaltsplatzhalter 7">
            <a:extLst>
              <a:ext uri="{FF2B5EF4-FFF2-40B4-BE49-F238E27FC236}">
                <a16:creationId xmlns:a16="http://schemas.microsoft.com/office/drawing/2014/main" id="{92E23FC0-EFBC-436A-A0C7-4941D9634C5D}"/>
              </a:ext>
            </a:extLst>
          </p:cNvPr>
          <p:cNvSpPr>
            <a:spLocks noGrp="1"/>
          </p:cNvSpPr>
          <p:nvPr>
            <p:ph sz="quarter" idx="13"/>
          </p:nvPr>
        </p:nvSpPr>
        <p:spPr>
          <a:xfrm>
            <a:off x="6841699" y="1764295"/>
            <a:ext cx="6025463" cy="4956828"/>
          </a:xfrm>
        </p:spPr>
        <p:txBody>
          <a:bodyPr/>
          <a:lstStyle>
            <a:lvl2pPr>
              <a:defRPr>
                <a:solidFill>
                  <a:schemeClr val="tx1"/>
                </a:solidFill>
              </a:defRPr>
            </a:lvl2pPr>
          </a:lstStyle>
          <a:p>
            <a:pPr lvl="0" eaLnBrk="1" latinLnBrk="0" hangingPunct="1"/>
            <a:endParaRPr dirty="0"/>
          </a:p>
          <a:p>
            <a:pPr lvl="1" eaLnBrk="1" latinLnBrk="0" hangingPunct="1"/>
            <a:endParaRPr dirty="0"/>
          </a:p>
          <a:p>
            <a:pPr lvl="2" eaLnBrk="1" latinLnBrk="0" hangingPunct="1"/>
            <a:endParaRPr dirty="0"/>
          </a:p>
          <a:p>
            <a:pPr lvl="3" eaLnBrk="1" latinLnBrk="0" hangingPunct="1"/>
            <a:endParaRPr dirty="0"/>
          </a:p>
          <a:p>
            <a:pPr lvl="4" eaLnBrk="1" latinLnBrk="0" hangingPunct="1"/>
            <a:endParaRPr kumimoji="0" lang="en-US" dirty="0"/>
          </a:p>
        </p:txBody>
      </p:sp>
      <p:sp>
        <p:nvSpPr>
          <p:cNvPr id="4" name="Titel 1">
            <a:extLst>
              <a:ext uri="{FF2B5EF4-FFF2-40B4-BE49-F238E27FC236}">
                <a16:creationId xmlns:a16="http://schemas.microsoft.com/office/drawing/2014/main" id="{813C016D-5A6D-7012-61EF-62D4A906B295}"/>
              </a:ext>
            </a:extLst>
          </p:cNvPr>
          <p:cNvSpPr>
            <a:spLocks noGrp="1"/>
          </p:cNvSpPr>
          <p:nvPr>
            <p:ph type="title"/>
          </p:nvPr>
        </p:nvSpPr>
        <p:spPr>
          <a:xfrm>
            <a:off x="896197" y="252042"/>
            <a:ext cx="10551066" cy="1092182"/>
          </a:xfrm>
        </p:spPr>
        <p:txBody>
          <a:bodyPr/>
          <a:lstStyle>
            <a:lvl1pPr>
              <a:defRPr>
                <a:solidFill>
                  <a:schemeClr val="tx1"/>
                </a:solidFill>
              </a:defRPr>
            </a:lvl1pPr>
          </a:lstStyle>
          <a:p>
            <a:endParaRPr kumimoji="0" lang="en-US" dirty="0"/>
          </a:p>
        </p:txBody>
      </p:sp>
    </p:spTree>
    <p:extLst>
      <p:ext uri="{BB962C8B-B14F-4D97-AF65-F5344CB8AC3E}">
        <p14:creationId xmlns:p14="http://schemas.microsoft.com/office/powerpoint/2010/main" val="3045598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16" name="Textplatzhalter 15"/>
          <p:cNvSpPr>
            <a:spLocks noGrp="1"/>
          </p:cNvSpPr>
          <p:nvPr>
            <p:ph type="body" sz="quarter" idx="1"/>
          </p:nvPr>
        </p:nvSpPr>
        <p:spPr>
          <a:xfrm>
            <a:off x="900678" y="1764296"/>
            <a:ext cx="5820797" cy="480371"/>
          </a:xfrm>
          <a:solidFill>
            <a:srgbClr val="707173"/>
          </a:solidFill>
        </p:spPr>
        <p:txBody>
          <a:bodyPr rtlCol="0" anchor="ctr"/>
          <a:lstStyle>
            <a:lvl1pPr marL="0" indent="0">
              <a:buFontTx/>
              <a:buNone/>
              <a:defRPr sz="2300" b="1">
                <a:solidFill>
                  <a:srgbClr val="FFFFFF"/>
                </a:solidFill>
              </a:defRPr>
            </a:lvl1pPr>
          </a:lstStyle>
          <a:p>
            <a:pPr lvl="0" eaLnBrk="1" latinLnBrk="0" hangingPunct="1"/>
            <a:endParaRPr kumimoji="0" lang="en-US" dirty="0"/>
          </a:p>
        </p:txBody>
      </p:sp>
      <p:sp>
        <p:nvSpPr>
          <p:cNvPr id="15" name="Textplatzhalter 14"/>
          <p:cNvSpPr>
            <a:spLocks noGrp="1"/>
          </p:cNvSpPr>
          <p:nvPr>
            <p:ph type="body" sz="quarter" idx="3"/>
          </p:nvPr>
        </p:nvSpPr>
        <p:spPr>
          <a:xfrm>
            <a:off x="6827849" y="1764296"/>
            <a:ext cx="6039313" cy="480371"/>
          </a:xfrm>
          <a:solidFill>
            <a:srgbClr val="9C9E9F"/>
          </a:solidFill>
        </p:spPr>
        <p:txBody>
          <a:bodyPr rtlCol="0" anchor="ctr"/>
          <a:lstStyle>
            <a:lvl1pPr marL="0" indent="0">
              <a:buFontTx/>
              <a:buNone/>
              <a:defRPr sz="2300" b="1">
                <a:solidFill>
                  <a:srgbClr val="FFFFFF"/>
                </a:solidFill>
              </a:defRPr>
            </a:lvl1pPr>
          </a:lstStyle>
          <a:p>
            <a:pPr lvl="0" eaLnBrk="1" latinLnBrk="0" hangingPunct="1"/>
            <a:endParaRPr kumimoji="0" lang="en-US" dirty="0"/>
          </a:p>
        </p:txBody>
      </p:sp>
      <p:sp>
        <p:nvSpPr>
          <p:cNvPr id="3" name="Inhaltsplatzhalter 7">
            <a:extLst>
              <a:ext uri="{FF2B5EF4-FFF2-40B4-BE49-F238E27FC236}">
                <a16:creationId xmlns:a16="http://schemas.microsoft.com/office/drawing/2014/main" id="{BF095DAB-AB23-2586-52F8-14F373E7DD2C}"/>
              </a:ext>
            </a:extLst>
          </p:cNvPr>
          <p:cNvSpPr>
            <a:spLocks noGrp="1"/>
          </p:cNvSpPr>
          <p:nvPr>
            <p:ph sz="quarter" idx="17"/>
          </p:nvPr>
        </p:nvSpPr>
        <p:spPr>
          <a:xfrm>
            <a:off x="900678" y="2368627"/>
            <a:ext cx="5820797" cy="4352496"/>
          </a:xfrm>
        </p:spPr>
        <p:txBody>
          <a:bodyPr/>
          <a:lstStyle>
            <a:lvl1pPr>
              <a:defRPr/>
            </a:lvl1pPr>
            <a:lvl2pPr>
              <a:defRPr>
                <a:solidFill>
                  <a:schemeClr val="tx1"/>
                </a:solidFill>
              </a:defRPr>
            </a:lvl2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a:p>
            <a:pPr lvl="0" eaLnBrk="1" latinLnBrk="0" hangingPunct="1"/>
            <a:r>
              <a:rPr lang="de-DE" dirty="0"/>
              <a:t>	</a:t>
            </a:r>
            <a:endParaRPr dirty="0"/>
          </a:p>
          <a:p>
            <a:pPr lvl="1" eaLnBrk="1" latinLnBrk="0" hangingPunct="1"/>
            <a:endParaRPr dirty="0"/>
          </a:p>
          <a:p>
            <a:pPr lvl="2" eaLnBrk="1" latinLnBrk="0" hangingPunct="1"/>
            <a:endParaRPr dirty="0"/>
          </a:p>
          <a:p>
            <a:pPr lvl="3" eaLnBrk="1" latinLnBrk="0" hangingPunct="1"/>
            <a:endParaRPr dirty="0"/>
          </a:p>
          <a:p>
            <a:pPr lvl="4" eaLnBrk="1" latinLnBrk="0" hangingPunct="1"/>
            <a:endParaRPr kumimoji="0" lang="en-US" dirty="0"/>
          </a:p>
        </p:txBody>
      </p:sp>
      <p:sp>
        <p:nvSpPr>
          <p:cNvPr id="4" name="Inhaltsplatzhalter 7">
            <a:extLst>
              <a:ext uri="{FF2B5EF4-FFF2-40B4-BE49-F238E27FC236}">
                <a16:creationId xmlns:a16="http://schemas.microsoft.com/office/drawing/2014/main" id="{5C6CDC5A-7C00-BEA3-A5C6-FF2AB57611FE}"/>
              </a:ext>
            </a:extLst>
          </p:cNvPr>
          <p:cNvSpPr>
            <a:spLocks noGrp="1"/>
          </p:cNvSpPr>
          <p:nvPr>
            <p:ph sz="quarter" idx="18"/>
          </p:nvPr>
        </p:nvSpPr>
        <p:spPr>
          <a:xfrm>
            <a:off x="6827850" y="2368627"/>
            <a:ext cx="5942953" cy="4352496"/>
          </a:xfrm>
        </p:spPr>
        <p:txBody>
          <a:bodyPr/>
          <a:lstStyle>
            <a:lvl1pPr>
              <a:defRPr/>
            </a:lvl1pPr>
            <a:lvl2pPr>
              <a:defRPr>
                <a:solidFill>
                  <a:schemeClr val="tx1"/>
                </a:solidFill>
              </a:defRPr>
            </a:lvl2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a:p>
            <a:pPr lvl="0" eaLnBrk="1" latinLnBrk="0" hangingPunct="1"/>
            <a:r>
              <a:rPr lang="de-DE" dirty="0"/>
              <a:t>	</a:t>
            </a:r>
            <a:endParaRPr dirty="0"/>
          </a:p>
          <a:p>
            <a:pPr lvl="1" eaLnBrk="1" latinLnBrk="0" hangingPunct="1"/>
            <a:endParaRPr dirty="0"/>
          </a:p>
          <a:p>
            <a:pPr lvl="2" eaLnBrk="1" latinLnBrk="0" hangingPunct="1"/>
            <a:endParaRPr dirty="0"/>
          </a:p>
          <a:p>
            <a:pPr lvl="3" eaLnBrk="1" latinLnBrk="0" hangingPunct="1"/>
            <a:endParaRPr dirty="0"/>
          </a:p>
          <a:p>
            <a:pPr lvl="4" eaLnBrk="1" latinLnBrk="0" hangingPunct="1"/>
            <a:endParaRPr kumimoji="0" lang="en-US" dirty="0"/>
          </a:p>
        </p:txBody>
      </p:sp>
      <p:sp>
        <p:nvSpPr>
          <p:cNvPr id="5" name="Foliennummernplatzhalter 5">
            <a:extLst>
              <a:ext uri="{FF2B5EF4-FFF2-40B4-BE49-F238E27FC236}">
                <a16:creationId xmlns:a16="http://schemas.microsoft.com/office/drawing/2014/main" id="{44A6DE3C-F32D-F5FB-E538-EDED9F8DC0D9}"/>
              </a:ext>
            </a:extLst>
          </p:cNvPr>
          <p:cNvSpPr>
            <a:spLocks noGrp="1"/>
          </p:cNvSpPr>
          <p:nvPr>
            <p:ph type="sldNum" sz="quarter" idx="12"/>
          </p:nvPr>
        </p:nvSpPr>
        <p:spPr>
          <a:xfrm>
            <a:off x="12338180" y="7214618"/>
            <a:ext cx="784173" cy="269546"/>
          </a:xfrm>
        </p:spPr>
        <p:txBody>
          <a:bodyPr/>
          <a:lstStyle>
            <a:lvl1pPr>
              <a:defRPr sz="1200">
                <a:solidFill>
                  <a:srgbClr val="FFFFFF"/>
                </a:solidFill>
                <a:latin typeface="Arial" panose="020B0604020202020204" pitchFamily="34" charset="0"/>
                <a:cs typeface="Arial" panose="020B0604020202020204" pitchFamily="34" charset="0"/>
              </a:defRPr>
            </a:lvl1pPr>
          </a:lstStyle>
          <a:p>
            <a:fld id="{F0C94032-CD4C-4C25-B0C2-CEC720522D92}" type="slidenum">
              <a:rPr lang="en-US" smtClean="0"/>
              <a:pPr/>
              <a:t>‹Nr.›</a:t>
            </a:fld>
            <a:endParaRPr lang="en-US" dirty="0"/>
          </a:p>
        </p:txBody>
      </p:sp>
      <p:sp>
        <p:nvSpPr>
          <p:cNvPr id="7" name="Titel 1">
            <a:extLst>
              <a:ext uri="{FF2B5EF4-FFF2-40B4-BE49-F238E27FC236}">
                <a16:creationId xmlns:a16="http://schemas.microsoft.com/office/drawing/2014/main" id="{7BC305BE-56B3-5268-EE7D-C8771AF3B6F0}"/>
              </a:ext>
            </a:extLst>
          </p:cNvPr>
          <p:cNvSpPr>
            <a:spLocks noGrp="1"/>
          </p:cNvSpPr>
          <p:nvPr>
            <p:ph type="title"/>
          </p:nvPr>
        </p:nvSpPr>
        <p:spPr>
          <a:xfrm>
            <a:off x="896197" y="252042"/>
            <a:ext cx="10551066" cy="1092182"/>
          </a:xfrm>
        </p:spPr>
        <p:txBody>
          <a:bodyPr/>
          <a:lstStyle>
            <a:lvl1pPr>
              <a:defRPr>
                <a:solidFill>
                  <a:schemeClr val="tx1"/>
                </a:solidFill>
              </a:defRPr>
            </a:lvl1pPr>
          </a:lstStyle>
          <a:p>
            <a:endParaRPr kumimoji="0" lang="en-US" dirty="0"/>
          </a:p>
        </p:txBody>
      </p:sp>
    </p:spTree>
    <p:extLst>
      <p:ext uri="{BB962C8B-B14F-4D97-AF65-F5344CB8AC3E}">
        <p14:creationId xmlns:p14="http://schemas.microsoft.com/office/powerpoint/2010/main" val="41885781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9" name="Inhaltsplatzhalter 8"/>
          <p:cNvSpPr>
            <a:spLocks noGrp="1"/>
          </p:cNvSpPr>
          <p:nvPr>
            <p:ph sz="quarter" idx="1"/>
          </p:nvPr>
        </p:nvSpPr>
        <p:spPr>
          <a:xfrm>
            <a:off x="896197" y="1752571"/>
            <a:ext cx="5713254" cy="2943254"/>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11" name="Inhaltsplatzhalter 10"/>
          <p:cNvSpPr>
            <a:spLocks noGrp="1"/>
          </p:cNvSpPr>
          <p:nvPr>
            <p:ph sz="quarter" idx="2"/>
          </p:nvPr>
        </p:nvSpPr>
        <p:spPr>
          <a:xfrm>
            <a:off x="7122678" y="1752571"/>
            <a:ext cx="5713254" cy="5040842"/>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6" name="Inhaltsplatzhalter 8">
            <a:extLst>
              <a:ext uri="{FF2B5EF4-FFF2-40B4-BE49-F238E27FC236}">
                <a16:creationId xmlns:a16="http://schemas.microsoft.com/office/drawing/2014/main" id="{B3E7C991-BDFC-46E7-8849-BB9032F9F7C7}"/>
              </a:ext>
            </a:extLst>
          </p:cNvPr>
          <p:cNvSpPr>
            <a:spLocks noGrp="1"/>
          </p:cNvSpPr>
          <p:nvPr>
            <p:ph sz="quarter" idx="17"/>
          </p:nvPr>
        </p:nvSpPr>
        <p:spPr>
          <a:xfrm>
            <a:off x="896195" y="4791075"/>
            <a:ext cx="5713254" cy="2002339"/>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3" name="Foliennummernplatzhalter 5">
            <a:extLst>
              <a:ext uri="{FF2B5EF4-FFF2-40B4-BE49-F238E27FC236}">
                <a16:creationId xmlns:a16="http://schemas.microsoft.com/office/drawing/2014/main" id="{66A9E08B-11A4-454A-F536-42A3A0AACF54}"/>
              </a:ext>
            </a:extLst>
          </p:cNvPr>
          <p:cNvSpPr>
            <a:spLocks noGrp="1"/>
          </p:cNvSpPr>
          <p:nvPr>
            <p:ph type="sldNum" sz="quarter" idx="12"/>
          </p:nvPr>
        </p:nvSpPr>
        <p:spPr>
          <a:xfrm>
            <a:off x="12338180" y="7214618"/>
            <a:ext cx="784173" cy="269546"/>
          </a:xfrm>
        </p:spPr>
        <p:txBody>
          <a:bodyPr/>
          <a:lstStyle>
            <a:lvl1pPr>
              <a:defRPr sz="1200">
                <a:solidFill>
                  <a:srgbClr val="FFFFFF"/>
                </a:solidFill>
                <a:latin typeface="Arial" panose="020B0604020202020204" pitchFamily="34" charset="0"/>
                <a:cs typeface="Arial" panose="020B0604020202020204" pitchFamily="34" charset="0"/>
              </a:defRPr>
            </a:lvl1pPr>
          </a:lstStyle>
          <a:p>
            <a:fld id="{F0C94032-CD4C-4C25-B0C2-CEC720522D92}" type="slidenum">
              <a:rPr lang="en-US" smtClean="0"/>
              <a:pPr/>
              <a:t>‹Nr.›</a:t>
            </a:fld>
            <a:endParaRPr lang="en-US" dirty="0"/>
          </a:p>
        </p:txBody>
      </p:sp>
      <p:sp>
        <p:nvSpPr>
          <p:cNvPr id="2" name="Titel 1">
            <a:extLst>
              <a:ext uri="{FF2B5EF4-FFF2-40B4-BE49-F238E27FC236}">
                <a16:creationId xmlns:a16="http://schemas.microsoft.com/office/drawing/2014/main" id="{10DB62C4-3A2C-3D53-0E67-1106FDC22B50}"/>
              </a:ext>
            </a:extLst>
          </p:cNvPr>
          <p:cNvSpPr>
            <a:spLocks noGrp="1"/>
          </p:cNvSpPr>
          <p:nvPr>
            <p:ph type="title"/>
          </p:nvPr>
        </p:nvSpPr>
        <p:spPr>
          <a:xfrm>
            <a:off x="896197" y="252042"/>
            <a:ext cx="10551066" cy="1092182"/>
          </a:xfrm>
        </p:spPr>
        <p:txBody>
          <a:bodyPr/>
          <a:lstStyle>
            <a:lvl1pPr>
              <a:defRPr>
                <a:solidFill>
                  <a:schemeClr val="tx1"/>
                </a:solidFill>
              </a:defRPr>
            </a:lvl1pPr>
          </a:lstStyle>
          <a:p>
            <a:endParaRPr kumimoji="0" lang="en-US" dirty="0"/>
          </a:p>
        </p:txBody>
      </p:sp>
    </p:spTree>
    <p:extLst>
      <p:ext uri="{BB962C8B-B14F-4D97-AF65-F5344CB8AC3E}">
        <p14:creationId xmlns:p14="http://schemas.microsoft.com/office/powerpoint/2010/main" val="16255950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Content with Caption">
    <p:spTree>
      <p:nvGrpSpPr>
        <p:cNvPr id="1" name=""/>
        <p:cNvGrpSpPr/>
        <p:nvPr/>
      </p:nvGrpSpPr>
      <p:grpSpPr>
        <a:xfrm>
          <a:off x="0" y="0"/>
          <a:ext cx="0" cy="0"/>
          <a:chOff x="0" y="0"/>
          <a:chExt cx="0" cy="0"/>
        </a:xfrm>
      </p:grpSpPr>
      <p:sp>
        <p:nvSpPr>
          <p:cNvPr id="7" name="Foliennummernplatzhalter 6"/>
          <p:cNvSpPr>
            <a:spLocks noGrp="1"/>
          </p:cNvSpPr>
          <p:nvPr>
            <p:ph type="sldNum" sz="quarter" idx="12"/>
          </p:nvPr>
        </p:nvSpPr>
        <p:spPr/>
        <p:txBody>
          <a:bodyPr/>
          <a:lstStyle>
            <a:lvl1pPr>
              <a:defRPr>
                <a:solidFill>
                  <a:srgbClr val="FFFFFF"/>
                </a:solidFill>
              </a:defRPr>
            </a:lvl1pPr>
          </a:lstStyle>
          <a:p>
            <a:pPr eaLnBrk="1" latinLnBrk="0" hangingPunct="1"/>
            <a:fld id="{F0C94032-CD4C-4C25-B0C2-CEC720522D92}" type="slidenum">
              <a:rPr kumimoji="0" lang="en-US" smtClean="0"/>
              <a:pPr eaLnBrk="1" latinLnBrk="0" hangingPunct="1"/>
              <a:t>‹Nr.›</a:t>
            </a:fld>
            <a:endParaRPr kumimoji="0" lang="en-US">
              <a:solidFill>
                <a:srgbClr val="FFFFFF"/>
              </a:solidFill>
            </a:endParaRPr>
          </a:p>
        </p:txBody>
      </p:sp>
      <p:sp>
        <p:nvSpPr>
          <p:cNvPr id="3" name="Textplatzhalter 2"/>
          <p:cNvSpPr>
            <a:spLocks noGrp="1"/>
          </p:cNvSpPr>
          <p:nvPr>
            <p:ph type="body" idx="2"/>
          </p:nvPr>
        </p:nvSpPr>
        <p:spPr>
          <a:xfrm>
            <a:off x="896197" y="1932323"/>
            <a:ext cx="2352516" cy="47888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56458" tIns="208611" rIns="156458" bIns="104306">
            <a:normAutofit/>
          </a:bodyPr>
          <a:lstStyle>
            <a:lvl1pPr marL="0" indent="0">
              <a:spcAft>
                <a:spcPts val="1141"/>
              </a:spcAft>
              <a:buNone/>
              <a:defRPr sz="2000">
                <a:latin typeface="Arial" panose="020B0604020202020204" pitchFamily="34" charset="0"/>
                <a:cs typeface="Arial" panose="020B0604020202020204" pitchFamily="34" charset="0"/>
              </a:defRPr>
            </a:lvl1pPr>
            <a:lvl2pPr>
              <a:buNone/>
              <a:defRPr sz="1400"/>
            </a:lvl2pPr>
            <a:lvl3pPr>
              <a:buNone/>
              <a:defRPr sz="1100"/>
            </a:lvl3pPr>
            <a:lvl4pPr>
              <a:buNone/>
              <a:defRPr sz="1000"/>
            </a:lvl4pPr>
            <a:lvl5pPr>
              <a:buNone/>
              <a:defRPr sz="1000"/>
            </a:lvl5pPr>
          </a:lstStyle>
          <a:p>
            <a:pPr lvl="0" eaLnBrk="1" latinLnBrk="0" hangingPunct="1"/>
            <a:endParaRPr kumimoji="0" lang="en-US"/>
          </a:p>
        </p:txBody>
      </p:sp>
      <p:sp>
        <p:nvSpPr>
          <p:cNvPr id="9" name="Inhaltsplatzhalter 8"/>
          <p:cNvSpPr>
            <a:spLocks noGrp="1"/>
          </p:cNvSpPr>
          <p:nvPr>
            <p:ph sz="quarter" idx="1"/>
          </p:nvPr>
        </p:nvSpPr>
        <p:spPr>
          <a:xfrm>
            <a:off x="3472763" y="1932323"/>
            <a:ext cx="5393179" cy="4872814"/>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8" name="Inhaltsplatzhalter 8">
            <a:extLst>
              <a:ext uri="{FF2B5EF4-FFF2-40B4-BE49-F238E27FC236}">
                <a16:creationId xmlns:a16="http://schemas.microsoft.com/office/drawing/2014/main" id="{665449DE-67B4-4224-9941-3FD13908625A}"/>
              </a:ext>
            </a:extLst>
          </p:cNvPr>
          <p:cNvSpPr>
            <a:spLocks noGrp="1"/>
          </p:cNvSpPr>
          <p:nvPr>
            <p:ph sz="quarter" idx="13"/>
          </p:nvPr>
        </p:nvSpPr>
        <p:spPr>
          <a:xfrm>
            <a:off x="8961968" y="1931071"/>
            <a:ext cx="3920860" cy="4872814"/>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4" name="Titel 1">
            <a:extLst>
              <a:ext uri="{FF2B5EF4-FFF2-40B4-BE49-F238E27FC236}">
                <a16:creationId xmlns:a16="http://schemas.microsoft.com/office/drawing/2014/main" id="{21971FB3-7F3F-7E31-35E1-5B4B03C98FEF}"/>
              </a:ext>
            </a:extLst>
          </p:cNvPr>
          <p:cNvSpPr>
            <a:spLocks noGrp="1"/>
          </p:cNvSpPr>
          <p:nvPr>
            <p:ph type="title"/>
          </p:nvPr>
        </p:nvSpPr>
        <p:spPr>
          <a:xfrm>
            <a:off x="896197" y="252042"/>
            <a:ext cx="10551066" cy="1092182"/>
          </a:xfrm>
        </p:spPr>
        <p:txBody>
          <a:bodyPr/>
          <a:lstStyle>
            <a:lvl1pPr>
              <a:defRPr>
                <a:solidFill>
                  <a:schemeClr val="tx1"/>
                </a:solidFill>
              </a:defRPr>
            </a:lvl1pPr>
          </a:lstStyle>
          <a:p>
            <a:endParaRPr kumimoji="0" lang="en-US" dirty="0"/>
          </a:p>
        </p:txBody>
      </p:sp>
    </p:spTree>
    <p:extLst>
      <p:ext uri="{BB962C8B-B14F-4D97-AF65-F5344CB8AC3E}">
        <p14:creationId xmlns:p14="http://schemas.microsoft.com/office/powerpoint/2010/main" val="7524989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Content with Caption">
    <p:spTree>
      <p:nvGrpSpPr>
        <p:cNvPr id="1" name=""/>
        <p:cNvGrpSpPr/>
        <p:nvPr/>
      </p:nvGrpSpPr>
      <p:grpSpPr>
        <a:xfrm>
          <a:off x="0" y="0"/>
          <a:ext cx="0" cy="0"/>
          <a:chOff x="0" y="0"/>
          <a:chExt cx="0" cy="0"/>
        </a:xfrm>
      </p:grpSpPr>
      <p:sp>
        <p:nvSpPr>
          <p:cNvPr id="7" name="Foliennummernplatzhalter 6"/>
          <p:cNvSpPr>
            <a:spLocks noGrp="1"/>
          </p:cNvSpPr>
          <p:nvPr>
            <p:ph type="sldNum" sz="quarter" idx="12"/>
          </p:nvPr>
        </p:nvSpPr>
        <p:spPr/>
        <p:txBody>
          <a:bodyPr/>
          <a:lstStyle>
            <a:lvl1pPr>
              <a:defRPr>
                <a:solidFill>
                  <a:srgbClr val="FFFFFF"/>
                </a:solidFill>
              </a:defRPr>
            </a:lvl1pPr>
          </a:lstStyle>
          <a:p>
            <a:pPr eaLnBrk="1" latinLnBrk="0" hangingPunct="1"/>
            <a:fld id="{F0C94032-CD4C-4C25-B0C2-CEC720522D92}" type="slidenum">
              <a:rPr kumimoji="0" lang="en-US" smtClean="0"/>
              <a:pPr eaLnBrk="1" latinLnBrk="0" hangingPunct="1"/>
              <a:t>‹Nr.›</a:t>
            </a:fld>
            <a:endParaRPr kumimoji="0" lang="en-US">
              <a:solidFill>
                <a:srgbClr val="FFFFFF"/>
              </a:solidFill>
            </a:endParaRPr>
          </a:p>
        </p:txBody>
      </p:sp>
      <p:sp>
        <p:nvSpPr>
          <p:cNvPr id="3" name="Textplatzhalter 2"/>
          <p:cNvSpPr>
            <a:spLocks noGrp="1"/>
          </p:cNvSpPr>
          <p:nvPr>
            <p:ph type="body" idx="2"/>
          </p:nvPr>
        </p:nvSpPr>
        <p:spPr>
          <a:xfrm>
            <a:off x="896197" y="1932323"/>
            <a:ext cx="2352516" cy="47888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56458" tIns="208611" rIns="156458" bIns="104306">
            <a:normAutofit/>
          </a:bodyPr>
          <a:lstStyle>
            <a:lvl1pPr marL="0" indent="0">
              <a:spcAft>
                <a:spcPts val="1141"/>
              </a:spcAft>
              <a:buNone/>
              <a:defRPr sz="2000">
                <a:latin typeface="Arial" panose="020B0604020202020204" pitchFamily="34" charset="0"/>
                <a:cs typeface="Arial" panose="020B0604020202020204" pitchFamily="34" charset="0"/>
              </a:defRPr>
            </a:lvl1pPr>
            <a:lvl2pPr>
              <a:buNone/>
              <a:defRPr sz="1400"/>
            </a:lvl2pPr>
            <a:lvl3pPr>
              <a:buNone/>
              <a:defRPr sz="1100"/>
            </a:lvl3pPr>
            <a:lvl4pPr>
              <a:buNone/>
              <a:defRPr sz="1000"/>
            </a:lvl4pPr>
            <a:lvl5pPr>
              <a:buNone/>
              <a:defRPr sz="1000"/>
            </a:lvl5pPr>
          </a:lstStyle>
          <a:p>
            <a:pPr lvl="0" eaLnBrk="1" latinLnBrk="0" hangingPunct="1"/>
            <a:endParaRPr kumimoji="0" lang="en-US"/>
          </a:p>
        </p:txBody>
      </p:sp>
      <p:sp>
        <p:nvSpPr>
          <p:cNvPr id="9" name="Inhaltsplatzhalter 8"/>
          <p:cNvSpPr>
            <a:spLocks noGrp="1"/>
          </p:cNvSpPr>
          <p:nvPr>
            <p:ph sz="quarter" idx="1"/>
          </p:nvPr>
        </p:nvSpPr>
        <p:spPr>
          <a:xfrm>
            <a:off x="3472763" y="1932323"/>
            <a:ext cx="9410065" cy="4872814"/>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4" name="Titel 1">
            <a:extLst>
              <a:ext uri="{FF2B5EF4-FFF2-40B4-BE49-F238E27FC236}">
                <a16:creationId xmlns:a16="http://schemas.microsoft.com/office/drawing/2014/main" id="{91D18415-1634-9C25-BB7A-D34044ED3961}"/>
              </a:ext>
            </a:extLst>
          </p:cNvPr>
          <p:cNvSpPr>
            <a:spLocks noGrp="1"/>
          </p:cNvSpPr>
          <p:nvPr>
            <p:ph type="title"/>
          </p:nvPr>
        </p:nvSpPr>
        <p:spPr>
          <a:xfrm>
            <a:off x="896197" y="252042"/>
            <a:ext cx="10551066" cy="1092182"/>
          </a:xfrm>
        </p:spPr>
        <p:txBody>
          <a:bodyPr/>
          <a:lstStyle>
            <a:lvl1pPr>
              <a:defRPr>
                <a:solidFill>
                  <a:schemeClr val="tx1"/>
                </a:solidFill>
              </a:defRPr>
            </a:lvl1pPr>
          </a:lstStyle>
          <a:p>
            <a:endParaRPr kumimoji="0" lang="en-US" dirty="0"/>
          </a:p>
        </p:txBody>
      </p:sp>
    </p:spTree>
    <p:extLst>
      <p:ext uri="{BB962C8B-B14F-4D97-AF65-F5344CB8AC3E}">
        <p14:creationId xmlns:p14="http://schemas.microsoft.com/office/powerpoint/2010/main" val="34037359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4_Title Slide">
    <p:bg>
      <p:bgPr>
        <a:gradFill flip="none" rotWithShape="1">
          <a:gsLst>
            <a:gs pos="0">
              <a:srgbClr val="B8B4AD">
                <a:lumMod val="56000"/>
              </a:srgbClr>
            </a:gs>
            <a:gs pos="68000">
              <a:srgbClr val="313130">
                <a:lumMod val="100000"/>
                <a:alpha val="98000"/>
              </a:srgb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230383D4-9E6E-F742-87EC-3CF28B4362C9}"/>
              </a:ext>
            </a:extLst>
          </p:cNvPr>
          <p:cNvPicPr>
            <a:picLocks noChangeAspect="1"/>
          </p:cNvPicPr>
          <p:nvPr userDrawn="1"/>
        </p:nvPicPr>
        <p:blipFill>
          <a:blip r:embed="rId2"/>
          <a:stretch>
            <a:fillRect/>
          </a:stretch>
        </p:blipFill>
        <p:spPr>
          <a:xfrm>
            <a:off x="5754422" y="2944244"/>
            <a:ext cx="1977441" cy="1572986"/>
          </a:xfrm>
          <a:prstGeom prst="rect">
            <a:avLst/>
          </a:prstGeom>
          <a:effectLst>
            <a:outerShdw blurRad="50800" dist="127000" dir="2700000" algn="tl" rotWithShape="0">
              <a:prstClr val="black">
                <a:alpha val="36000"/>
              </a:prstClr>
            </a:outerShdw>
          </a:effectLst>
        </p:spPr>
      </p:pic>
      <p:sp>
        <p:nvSpPr>
          <p:cNvPr id="3" name="Titel 1">
            <a:extLst>
              <a:ext uri="{FF2B5EF4-FFF2-40B4-BE49-F238E27FC236}">
                <a16:creationId xmlns:a16="http://schemas.microsoft.com/office/drawing/2014/main" id="{09BC36CE-F918-1380-E4A6-E880ECB773C6}"/>
              </a:ext>
            </a:extLst>
          </p:cNvPr>
          <p:cNvSpPr>
            <a:spLocks noGrp="1"/>
          </p:cNvSpPr>
          <p:nvPr>
            <p:ph type="title"/>
          </p:nvPr>
        </p:nvSpPr>
        <p:spPr>
          <a:xfrm>
            <a:off x="1120246" y="497355"/>
            <a:ext cx="11202459" cy="714500"/>
          </a:xfrm>
        </p:spPr>
        <p:txBody>
          <a:bodyPr>
            <a:normAutofit/>
          </a:bodyPr>
          <a:lstStyle>
            <a:lvl1pPr algn="l">
              <a:buNone/>
              <a:defRPr sz="3600" b="1" cap="none">
                <a:solidFill>
                  <a:srgbClr val="FFFFFF"/>
                </a:solidFill>
              </a:defRPr>
            </a:lvl1pPr>
          </a:lstStyle>
          <a:p>
            <a:endParaRPr kumimoji="0" lang="en-US" dirty="0"/>
          </a:p>
        </p:txBody>
      </p:sp>
      <p:sp>
        <p:nvSpPr>
          <p:cNvPr id="4" name="Textplatzhalter 2">
            <a:extLst>
              <a:ext uri="{FF2B5EF4-FFF2-40B4-BE49-F238E27FC236}">
                <a16:creationId xmlns:a16="http://schemas.microsoft.com/office/drawing/2014/main" id="{D179767D-E865-61BB-8A6E-830DE3F0BF68}"/>
              </a:ext>
            </a:extLst>
          </p:cNvPr>
          <p:cNvSpPr>
            <a:spLocks noGrp="1"/>
          </p:cNvSpPr>
          <p:nvPr>
            <p:ph type="body" idx="1"/>
          </p:nvPr>
        </p:nvSpPr>
        <p:spPr>
          <a:xfrm>
            <a:off x="1120244" y="1229547"/>
            <a:ext cx="11202459" cy="1300396"/>
          </a:xfrm>
        </p:spPr>
        <p:txBody>
          <a:bodyPr anchor="t">
            <a:normAutofit/>
          </a:bodyPr>
          <a:lstStyle>
            <a:lvl1pPr marL="0" indent="0">
              <a:buNone/>
              <a:defRPr sz="2400">
                <a:solidFill>
                  <a:schemeClr val="tx2"/>
                </a:solidFill>
              </a:defRPr>
            </a:lvl1pPr>
            <a:lvl2pPr>
              <a:buNone/>
              <a:defRPr sz="2100">
                <a:solidFill>
                  <a:schemeClr val="tx1">
                    <a:tint val="75000"/>
                  </a:schemeClr>
                </a:solidFill>
              </a:defRPr>
            </a:lvl2pPr>
            <a:lvl3pPr>
              <a:buNone/>
              <a:defRPr sz="1800">
                <a:solidFill>
                  <a:schemeClr val="tx1">
                    <a:tint val="75000"/>
                  </a:schemeClr>
                </a:solidFill>
              </a:defRPr>
            </a:lvl3pPr>
            <a:lvl4pPr>
              <a:buNone/>
              <a:defRPr sz="1600">
                <a:solidFill>
                  <a:schemeClr val="tx1">
                    <a:tint val="75000"/>
                  </a:schemeClr>
                </a:solidFill>
              </a:defRPr>
            </a:lvl4pPr>
            <a:lvl5pPr>
              <a:buNone/>
              <a:defRPr sz="1600">
                <a:solidFill>
                  <a:schemeClr val="tx1">
                    <a:tint val="75000"/>
                  </a:schemeClr>
                </a:solidFill>
              </a:defRPr>
            </a:lvl5pPr>
          </a:lstStyle>
          <a:p>
            <a:pPr lvl="0" eaLnBrk="1" latinLnBrk="0" hangingPunct="1"/>
            <a:endParaRPr kumimoji="0" lang="en-US" dirty="0"/>
          </a:p>
        </p:txBody>
      </p:sp>
      <p:sp>
        <p:nvSpPr>
          <p:cNvPr id="5" name="Datumsplatzhalter 11">
            <a:extLst>
              <a:ext uri="{FF2B5EF4-FFF2-40B4-BE49-F238E27FC236}">
                <a16:creationId xmlns:a16="http://schemas.microsoft.com/office/drawing/2014/main" id="{8864C0D9-C63C-C106-C1E3-AB11552CA16F}"/>
              </a:ext>
            </a:extLst>
          </p:cNvPr>
          <p:cNvSpPr>
            <a:spLocks noGrp="1"/>
          </p:cNvSpPr>
          <p:nvPr>
            <p:ph type="dt" sz="half" idx="10"/>
          </p:nvPr>
        </p:nvSpPr>
        <p:spPr>
          <a:xfrm>
            <a:off x="8961968" y="6889152"/>
            <a:ext cx="3920860" cy="402567"/>
          </a:xfrm>
          <a:prstGeom prst="rect">
            <a:avLst/>
          </a:prstGeom>
        </p:spPr>
        <p:txBody>
          <a:bodyPr/>
          <a:lstStyle>
            <a:lvl1pPr>
              <a:defRPr sz="1200">
                <a:latin typeface="Arial" panose="020B0604020202020204" pitchFamily="34" charset="0"/>
                <a:cs typeface="Arial" panose="020B0604020202020204" pitchFamily="34" charset="0"/>
              </a:defRPr>
            </a:lvl1pPr>
          </a:lstStyle>
          <a:p>
            <a:fld id="{9199DCA0-FF34-DA41-B115-54195CB9D426}" type="datetime1">
              <a:rPr lang="de-DE" smtClean="0"/>
              <a:t>26.03.24</a:t>
            </a:fld>
            <a:endParaRPr lang="en-US" dirty="0"/>
          </a:p>
        </p:txBody>
      </p:sp>
      <p:sp>
        <p:nvSpPr>
          <p:cNvPr id="6" name="Fußzeilenplatzhalter 13">
            <a:extLst>
              <a:ext uri="{FF2B5EF4-FFF2-40B4-BE49-F238E27FC236}">
                <a16:creationId xmlns:a16="http://schemas.microsoft.com/office/drawing/2014/main" id="{E8D69CF1-475D-E1D0-0B8B-76D4BE038F88}"/>
              </a:ext>
            </a:extLst>
          </p:cNvPr>
          <p:cNvSpPr>
            <a:spLocks noGrp="1"/>
          </p:cNvSpPr>
          <p:nvPr>
            <p:ph type="ftr" sz="quarter" idx="12"/>
          </p:nvPr>
        </p:nvSpPr>
        <p:spPr>
          <a:xfrm>
            <a:off x="896198" y="6888939"/>
            <a:ext cx="7969744" cy="402567"/>
          </a:xfrm>
          <a:prstGeom prst="rect">
            <a:avLst/>
          </a:prstGeom>
        </p:spPr>
        <p:txBody>
          <a:bodyPr/>
          <a:lstStyle>
            <a:lvl1pPr>
              <a:defRPr sz="1200">
                <a:latin typeface="Arial" panose="020B0604020202020204" pitchFamily="34" charset="0"/>
                <a:cs typeface="Arial" panose="020B0604020202020204" pitchFamily="34" charset="0"/>
              </a:defRPr>
            </a:lvl1pPr>
          </a:lstStyle>
          <a:p>
            <a:r>
              <a:rPr lang="en-US"/>
              <a:t>R.O.E. GmbH | Stand: 15.02.2024 Rev5</a:t>
            </a:r>
            <a:endParaRPr lang="en-US" dirty="0"/>
          </a:p>
        </p:txBody>
      </p:sp>
    </p:spTree>
    <p:extLst>
      <p:ext uri="{BB962C8B-B14F-4D97-AF65-F5344CB8AC3E}">
        <p14:creationId xmlns:p14="http://schemas.microsoft.com/office/powerpoint/2010/main" val="1627570694"/>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gradFill>
          <a:gsLst>
            <a:gs pos="0">
              <a:srgbClr val="B8B4AD">
                <a:lumMod val="56000"/>
              </a:srgbClr>
            </a:gs>
            <a:gs pos="68000">
              <a:srgbClr val="313130">
                <a:lumMod val="100000"/>
                <a:alpha val="98000"/>
              </a:srgbClr>
            </a:gs>
          </a:gsLst>
          <a:path path="circle">
            <a:fillToRect l="50000" t="50000" r="50000" b="50000"/>
          </a:path>
        </a:gradFill>
        <a:effectLst/>
      </p:bgPr>
    </p:bg>
    <p:spTree>
      <p:nvGrpSpPr>
        <p:cNvPr id="1" name=""/>
        <p:cNvGrpSpPr/>
        <p:nvPr/>
      </p:nvGrpSpPr>
      <p:grpSpPr>
        <a:xfrm>
          <a:off x="0" y="0"/>
          <a:ext cx="0" cy="0"/>
          <a:chOff x="0" y="0"/>
          <a:chExt cx="0" cy="0"/>
        </a:xfrm>
      </p:grpSpPr>
      <p:pic>
        <p:nvPicPr>
          <p:cNvPr id="9" name="Grafik 8">
            <a:extLst>
              <a:ext uri="{FF2B5EF4-FFF2-40B4-BE49-F238E27FC236}">
                <a16:creationId xmlns:a16="http://schemas.microsoft.com/office/drawing/2014/main" id="{EEF55E49-4A8A-4CBC-B874-56913EEE663B}"/>
              </a:ext>
            </a:extLst>
          </p:cNvPr>
          <p:cNvPicPr>
            <a:picLocks noChangeAspect="1"/>
          </p:cNvPicPr>
          <p:nvPr userDrawn="1"/>
        </p:nvPicPr>
        <p:blipFill>
          <a:blip r:embed="rId2">
            <a:alphaModFix amt="40000"/>
            <a:extLst>
              <a:ext uri="{BEBA8EAE-BF5A-486C-A8C5-ECC9F3942E4B}">
                <a14:imgProps xmlns:a14="http://schemas.microsoft.com/office/drawing/2010/main">
                  <a14:imgLayer r:embed="rId3">
                    <a14:imgEffect>
                      <a14:backgroundRemoval t="9464" b="98746" l="1271" r="89932">
                        <a14:foregroundMark x1="10459" y1="62942" x2="10459" y2="62942"/>
                        <a14:foregroundMark x1="10753" y1="59635" x2="10948" y2="63626"/>
                        <a14:foregroundMark x1="12317" y1="88369" x2="14174" y2="89852"/>
                        <a14:foregroundMark x1="24927" y1="52109" x2="26784" y2="52566"/>
                        <a14:foregroundMark x1="35582" y1="59635" x2="37439" y2="61117"/>
                        <a14:foregroundMark x1="43597" y1="68187" x2="44379" y2="69327"/>
                        <a14:foregroundMark x1="47312" y1="85177" x2="47214" y2="89510"/>
                        <a14:foregroundMark x1="43304" y1="96579" x2="43500" y2="98746"/>
                        <a14:foregroundMark x1="5767" y1="84493" x2="5865" y2="85519"/>
                        <a14:foregroundMark x1="1857" y1="79019" x2="3324" y2="79704"/>
                        <a14:foregroundMark x1="1857" y1="96921" x2="1466" y2="97719"/>
                        <a14:foregroundMark x1="23656" y1="98632" x2="25220" y2="98632"/>
                        <a14:foregroundMark x1="1271" y1="73318" x2="1271" y2="76055"/>
                        <a14:foregroundMark x1="1857" y1="54618" x2="1857" y2="55872"/>
                        <a14:foregroundMark x1="9775" y1="51083" x2="10753" y2="51425"/>
                      </a14:backgroundRemoval>
                    </a14:imgEffect>
                  </a14:imgLayer>
                </a14:imgProps>
              </a:ext>
              <a:ext uri="{28A0092B-C50C-407E-A947-70E740481C1C}">
                <a14:useLocalDpi xmlns:a14="http://schemas.microsoft.com/office/drawing/2010/main" val="0"/>
              </a:ext>
            </a:extLst>
          </a:blip>
          <a:stretch>
            <a:fillRect/>
          </a:stretch>
        </p:blipFill>
        <p:spPr>
          <a:xfrm>
            <a:off x="1" y="-854764"/>
            <a:ext cx="12341331" cy="8416028"/>
          </a:xfrm>
          <a:prstGeom prst="rect">
            <a:avLst/>
          </a:prstGeom>
        </p:spPr>
      </p:pic>
    </p:spTree>
    <p:extLst>
      <p:ext uri="{BB962C8B-B14F-4D97-AF65-F5344CB8AC3E}">
        <p14:creationId xmlns:p14="http://schemas.microsoft.com/office/powerpoint/2010/main" val="538393695"/>
      </p:ext>
    </p:extLst>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5_Title Slide">
    <p:bg>
      <p:bgPr>
        <a:gradFill>
          <a:gsLst>
            <a:gs pos="0">
              <a:srgbClr val="B8B4AD">
                <a:lumMod val="56000"/>
              </a:srgbClr>
            </a:gs>
            <a:gs pos="68000">
              <a:srgbClr val="313130">
                <a:lumMod val="100000"/>
                <a:alpha val="98000"/>
              </a:srgbClr>
            </a:gs>
          </a:gsLst>
          <a:path path="circle">
            <a:fillToRect l="50000" t="50000" r="50000" b="50000"/>
          </a:path>
        </a:gradFill>
        <a:effectLst/>
      </p:bgPr>
    </p:bg>
    <p:spTree>
      <p:nvGrpSpPr>
        <p:cNvPr id="1" name=""/>
        <p:cNvGrpSpPr/>
        <p:nvPr/>
      </p:nvGrpSpPr>
      <p:grpSpPr>
        <a:xfrm>
          <a:off x="0" y="0"/>
          <a:ext cx="0" cy="0"/>
          <a:chOff x="0" y="0"/>
          <a:chExt cx="0" cy="0"/>
        </a:xfrm>
      </p:grpSpPr>
      <p:pic>
        <p:nvPicPr>
          <p:cNvPr id="9" name="Grafik 8">
            <a:extLst>
              <a:ext uri="{FF2B5EF4-FFF2-40B4-BE49-F238E27FC236}">
                <a16:creationId xmlns:a16="http://schemas.microsoft.com/office/drawing/2014/main" id="{EEF55E49-4A8A-4CBC-B874-56913EEE663B}"/>
              </a:ext>
            </a:extLst>
          </p:cNvPr>
          <p:cNvPicPr>
            <a:picLocks noChangeAspect="1"/>
          </p:cNvPicPr>
          <p:nvPr userDrawn="1"/>
        </p:nvPicPr>
        <p:blipFill>
          <a:blip r:embed="rId2">
            <a:alphaModFix amt="40000"/>
            <a:extLst>
              <a:ext uri="{BEBA8EAE-BF5A-486C-A8C5-ECC9F3942E4B}">
                <a14:imgProps xmlns:a14="http://schemas.microsoft.com/office/drawing/2010/main">
                  <a14:imgLayer r:embed="rId3">
                    <a14:imgEffect>
                      <a14:backgroundRemoval t="9464" b="98746" l="1271" r="89932">
                        <a14:foregroundMark x1="10459" y1="62942" x2="10459" y2="62942"/>
                        <a14:foregroundMark x1="10753" y1="59635" x2="10948" y2="63626"/>
                        <a14:foregroundMark x1="12317" y1="88369" x2="14174" y2="89852"/>
                        <a14:foregroundMark x1="24927" y1="52109" x2="26784" y2="52566"/>
                        <a14:foregroundMark x1="35582" y1="59635" x2="37439" y2="61117"/>
                        <a14:foregroundMark x1="43597" y1="68187" x2="44379" y2="69327"/>
                        <a14:foregroundMark x1="47312" y1="85177" x2="47214" y2="89510"/>
                        <a14:foregroundMark x1="43304" y1="96579" x2="43500" y2="98746"/>
                        <a14:foregroundMark x1="5767" y1="84493" x2="5865" y2="85519"/>
                        <a14:foregroundMark x1="1857" y1="79019" x2="3324" y2="79704"/>
                        <a14:foregroundMark x1="1857" y1="96921" x2="1466" y2="97719"/>
                        <a14:foregroundMark x1="23656" y1="98632" x2="25220" y2="98632"/>
                        <a14:foregroundMark x1="1271" y1="73318" x2="1271" y2="76055"/>
                        <a14:foregroundMark x1="1857" y1="54618" x2="1857" y2="55872"/>
                        <a14:foregroundMark x1="9775" y1="51083" x2="10753" y2="51425"/>
                      </a14:backgroundRemoval>
                    </a14:imgEffect>
                  </a14:imgLayer>
                </a14:imgProps>
              </a:ext>
              <a:ext uri="{28A0092B-C50C-407E-A947-70E740481C1C}">
                <a14:useLocalDpi xmlns:a14="http://schemas.microsoft.com/office/drawing/2010/main" val="0"/>
              </a:ext>
            </a:extLst>
          </a:blip>
          <a:stretch>
            <a:fillRect/>
          </a:stretch>
        </p:blipFill>
        <p:spPr>
          <a:xfrm>
            <a:off x="0" y="-854764"/>
            <a:ext cx="12341331" cy="8416028"/>
          </a:xfrm>
          <a:prstGeom prst="rect">
            <a:avLst/>
          </a:prstGeom>
        </p:spPr>
      </p:pic>
    </p:spTree>
    <p:extLst>
      <p:ext uri="{BB962C8B-B14F-4D97-AF65-F5344CB8AC3E}">
        <p14:creationId xmlns:p14="http://schemas.microsoft.com/office/powerpoint/2010/main" val="1692799095"/>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Section Header">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2016444" y="3024506"/>
            <a:ext cx="10866384" cy="1844808"/>
          </a:xfrm>
        </p:spPr>
        <p:txBody>
          <a:bodyPr anchor="t"/>
          <a:lstStyle>
            <a:lvl1pPr marL="0" indent="0">
              <a:buNone/>
              <a:defRPr sz="3200">
                <a:solidFill>
                  <a:schemeClr val="tx2"/>
                </a:solidFill>
              </a:defRPr>
            </a:lvl1pPr>
            <a:lvl2pPr>
              <a:buNone/>
              <a:defRPr sz="2100">
                <a:solidFill>
                  <a:schemeClr val="tx1">
                    <a:tint val="75000"/>
                  </a:schemeClr>
                </a:solidFill>
              </a:defRPr>
            </a:lvl2pPr>
            <a:lvl3pPr>
              <a:buNone/>
              <a:defRPr sz="1800">
                <a:solidFill>
                  <a:schemeClr val="tx1">
                    <a:tint val="75000"/>
                  </a:schemeClr>
                </a:solidFill>
              </a:defRPr>
            </a:lvl3pPr>
            <a:lvl4pPr>
              <a:buNone/>
              <a:defRPr sz="1600">
                <a:solidFill>
                  <a:schemeClr val="tx1">
                    <a:tint val="75000"/>
                  </a:schemeClr>
                </a:solidFill>
              </a:defRPr>
            </a:lvl4pPr>
            <a:lvl5pPr>
              <a:buNone/>
              <a:defRPr sz="1600">
                <a:solidFill>
                  <a:schemeClr val="tx1">
                    <a:tint val="75000"/>
                  </a:schemeClr>
                </a:solidFill>
              </a:defRPr>
            </a:lvl5pPr>
          </a:lstStyle>
          <a:p>
            <a:pPr lvl="0" eaLnBrk="1" latinLnBrk="0" hangingPunct="1"/>
            <a:endParaRPr kumimoji="0" lang="en-US" dirty="0"/>
          </a:p>
        </p:txBody>
      </p:sp>
      <p:sp>
        <p:nvSpPr>
          <p:cNvPr id="7" name="Rechteck 6"/>
          <p:cNvSpPr/>
          <p:nvPr/>
        </p:nvSpPr>
        <p:spPr bwMode="white">
          <a:xfrm>
            <a:off x="0" y="1680281"/>
            <a:ext cx="13442950" cy="1260211"/>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4306" tIns="52153" rIns="104306" bIns="52153" anchor="ctr"/>
          <a:lstStyle/>
          <a:p>
            <a:pPr algn="ctr" eaLnBrk="1" latinLnBrk="0" hangingPunct="1"/>
            <a:endParaRPr kumimoji="0" lang="en-US" sz="2100"/>
          </a:p>
        </p:txBody>
      </p:sp>
      <p:sp>
        <p:nvSpPr>
          <p:cNvPr id="8" name="Rechteck 7"/>
          <p:cNvSpPr/>
          <p:nvPr/>
        </p:nvSpPr>
        <p:spPr>
          <a:xfrm>
            <a:off x="0" y="1764295"/>
            <a:ext cx="1904417" cy="1092182"/>
          </a:xfrm>
          <a:prstGeom prst="rect">
            <a:avLst/>
          </a:prstGeom>
          <a:solidFill>
            <a:srgbClr val="313130"/>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4306" tIns="52153" rIns="104306" bIns="52153" anchor="ctr"/>
          <a:lstStyle/>
          <a:p>
            <a:pPr algn="ctr" eaLnBrk="1" latinLnBrk="0" hangingPunct="1"/>
            <a:endParaRPr kumimoji="0" lang="en-US" sz="2100"/>
          </a:p>
        </p:txBody>
      </p:sp>
      <p:sp>
        <p:nvSpPr>
          <p:cNvPr id="9" name="Rechteck 8"/>
          <p:cNvSpPr/>
          <p:nvPr/>
        </p:nvSpPr>
        <p:spPr>
          <a:xfrm>
            <a:off x="2016442" y="1764295"/>
            <a:ext cx="11426508" cy="109218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4306" tIns="52153" rIns="104306" bIns="52153" anchor="ctr"/>
          <a:lstStyle/>
          <a:p>
            <a:pPr algn="ctr" eaLnBrk="1" latinLnBrk="0" hangingPunct="1"/>
            <a:endParaRPr kumimoji="0" lang="en-US" sz="2100"/>
          </a:p>
        </p:txBody>
      </p:sp>
      <p:sp>
        <p:nvSpPr>
          <p:cNvPr id="2" name="Titel 1"/>
          <p:cNvSpPr>
            <a:spLocks noGrp="1"/>
          </p:cNvSpPr>
          <p:nvPr>
            <p:ph type="title"/>
          </p:nvPr>
        </p:nvSpPr>
        <p:spPr>
          <a:xfrm>
            <a:off x="2016443" y="1764295"/>
            <a:ext cx="11202459" cy="1092182"/>
          </a:xfrm>
        </p:spPr>
        <p:txBody>
          <a:bodyPr>
            <a:normAutofit/>
          </a:bodyPr>
          <a:lstStyle>
            <a:lvl1pPr algn="l">
              <a:buNone/>
              <a:defRPr sz="3600" b="0" cap="none">
                <a:solidFill>
                  <a:srgbClr val="FFFFFF"/>
                </a:solidFill>
              </a:defRPr>
            </a:lvl1pPr>
          </a:lstStyle>
          <a:p>
            <a:endParaRPr kumimoji="0" lang="en-US" dirty="0"/>
          </a:p>
        </p:txBody>
      </p:sp>
      <p:sp>
        <p:nvSpPr>
          <p:cNvPr id="5" name="Foliennummernplatzhalter 5">
            <a:extLst>
              <a:ext uri="{FF2B5EF4-FFF2-40B4-BE49-F238E27FC236}">
                <a16:creationId xmlns:a16="http://schemas.microsoft.com/office/drawing/2014/main" id="{D7C3DB05-622B-8AC9-EE12-B43A916531B9}"/>
              </a:ext>
            </a:extLst>
          </p:cNvPr>
          <p:cNvSpPr>
            <a:spLocks noGrp="1"/>
          </p:cNvSpPr>
          <p:nvPr>
            <p:ph type="sldNum" sz="quarter" idx="13"/>
          </p:nvPr>
        </p:nvSpPr>
        <p:spPr>
          <a:xfrm>
            <a:off x="12338180" y="7214618"/>
            <a:ext cx="784173" cy="269546"/>
          </a:xfrm>
        </p:spPr>
        <p:txBody>
          <a:bodyPr/>
          <a:lstStyle>
            <a:lvl1pPr>
              <a:defRPr sz="1200">
                <a:solidFill>
                  <a:srgbClr val="FFFFFF"/>
                </a:solidFill>
                <a:latin typeface="Arial" panose="020B0604020202020204" pitchFamily="34" charset="0"/>
                <a:cs typeface="Arial" panose="020B0604020202020204" pitchFamily="34" charset="0"/>
              </a:defRPr>
            </a:lvl1pPr>
          </a:lstStyle>
          <a:p>
            <a:fld id="{F0C94032-CD4C-4C25-B0C2-CEC720522D92}" type="slidenum">
              <a:rPr lang="en-US" smtClean="0"/>
              <a:pPr/>
              <a:t>‹Nr.›</a:t>
            </a:fld>
            <a:endParaRPr lang="en-US" dirty="0"/>
          </a:p>
        </p:txBody>
      </p:sp>
    </p:spTree>
    <p:extLst>
      <p:ext uri="{BB962C8B-B14F-4D97-AF65-F5344CB8AC3E}">
        <p14:creationId xmlns:p14="http://schemas.microsoft.com/office/powerpoint/2010/main" val="177154970"/>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2" name="Titel 1"/>
          <p:cNvSpPr>
            <a:spLocks noGrp="1"/>
          </p:cNvSpPr>
          <p:nvPr>
            <p:ph type="title"/>
          </p:nvPr>
        </p:nvSpPr>
        <p:spPr>
          <a:xfrm>
            <a:off x="896197" y="252042"/>
            <a:ext cx="10551066" cy="1092182"/>
          </a:xfrm>
        </p:spPr>
        <p:txBody>
          <a:bodyPr/>
          <a:lstStyle>
            <a:lvl1pPr>
              <a:defRPr>
                <a:solidFill>
                  <a:schemeClr val="tx1"/>
                </a:solidFill>
              </a:defRPr>
            </a:lvl1pPr>
          </a:lstStyle>
          <a:p>
            <a:endParaRPr kumimoji="0" lang="en-US" dirty="0"/>
          </a:p>
        </p:txBody>
      </p:sp>
      <p:sp>
        <p:nvSpPr>
          <p:cNvPr id="3" name="Foliennummernplatzhalter 5">
            <a:extLst>
              <a:ext uri="{FF2B5EF4-FFF2-40B4-BE49-F238E27FC236}">
                <a16:creationId xmlns:a16="http://schemas.microsoft.com/office/drawing/2014/main" id="{50B2026F-96C6-6A15-B7DC-C323760A372C}"/>
              </a:ext>
            </a:extLst>
          </p:cNvPr>
          <p:cNvSpPr>
            <a:spLocks noGrp="1"/>
          </p:cNvSpPr>
          <p:nvPr>
            <p:ph type="sldNum" sz="quarter" idx="12"/>
          </p:nvPr>
        </p:nvSpPr>
        <p:spPr>
          <a:xfrm>
            <a:off x="12338180" y="7214618"/>
            <a:ext cx="784173" cy="269546"/>
          </a:xfrm>
        </p:spPr>
        <p:txBody>
          <a:bodyPr/>
          <a:lstStyle>
            <a:lvl1pPr>
              <a:defRPr sz="1200">
                <a:solidFill>
                  <a:srgbClr val="FFFFFF"/>
                </a:solidFill>
                <a:latin typeface="Arial" panose="020B0604020202020204" pitchFamily="34" charset="0"/>
                <a:cs typeface="Arial" panose="020B0604020202020204" pitchFamily="34" charset="0"/>
              </a:defRPr>
            </a:lvl1pPr>
          </a:lstStyle>
          <a:p>
            <a:fld id="{F0C94032-CD4C-4C25-B0C2-CEC720522D92}" type="slidenum">
              <a:rPr lang="en-US" smtClean="0"/>
              <a:pPr/>
              <a:t>‹Nr.›</a:t>
            </a:fld>
            <a:endParaRPr lang="en-US" dirty="0"/>
          </a:p>
        </p:txBody>
      </p:sp>
      <p:sp>
        <p:nvSpPr>
          <p:cNvPr id="5" name="Inhaltsplatzhalter 7">
            <a:extLst>
              <a:ext uri="{FF2B5EF4-FFF2-40B4-BE49-F238E27FC236}">
                <a16:creationId xmlns:a16="http://schemas.microsoft.com/office/drawing/2014/main" id="{CDEFD8FE-E9D0-A71D-82A1-F43A44F42BAF}"/>
              </a:ext>
            </a:extLst>
          </p:cNvPr>
          <p:cNvSpPr>
            <a:spLocks noGrp="1"/>
          </p:cNvSpPr>
          <p:nvPr>
            <p:ph sz="quarter" idx="14"/>
          </p:nvPr>
        </p:nvSpPr>
        <p:spPr>
          <a:xfrm>
            <a:off x="900677" y="1764295"/>
            <a:ext cx="11966485" cy="4956828"/>
          </a:xfrm>
        </p:spPr>
        <p:txBody>
          <a:bodyPr/>
          <a:lstStyle>
            <a:lvl1pPr>
              <a:defRPr/>
            </a:lvl1pPr>
            <a:lvl2pPr>
              <a:defRPr>
                <a:solidFill>
                  <a:schemeClr val="tx1"/>
                </a:solidFill>
              </a:defRPr>
            </a:lvl2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a:p>
            <a:pPr lvl="0" eaLnBrk="1" latinLnBrk="0" hangingPunct="1"/>
            <a:r>
              <a:rPr lang="de-DE" dirty="0"/>
              <a:t>	</a:t>
            </a:r>
            <a:endParaRPr dirty="0"/>
          </a:p>
          <a:p>
            <a:pPr lvl="1" eaLnBrk="1" latinLnBrk="0" hangingPunct="1"/>
            <a:endParaRPr dirty="0"/>
          </a:p>
          <a:p>
            <a:pPr lvl="2" eaLnBrk="1" latinLnBrk="0" hangingPunct="1"/>
            <a:endParaRPr dirty="0"/>
          </a:p>
          <a:p>
            <a:pPr lvl="3" eaLnBrk="1" latinLnBrk="0" hangingPunct="1"/>
            <a:endParaRPr dirty="0"/>
          </a:p>
          <a:p>
            <a:pPr lvl="4" eaLnBrk="1" latinLnBrk="0" hangingPunct="1"/>
            <a:endParaRPr kumimoji="0" lang="en-US" dirty="0"/>
          </a:p>
        </p:txBody>
      </p:sp>
    </p:spTree>
    <p:extLst>
      <p:ext uri="{BB962C8B-B14F-4D97-AF65-F5344CB8AC3E}">
        <p14:creationId xmlns:p14="http://schemas.microsoft.com/office/powerpoint/2010/main" val="10481417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6" name="Foliennummernplatzhalter 5"/>
          <p:cNvSpPr>
            <a:spLocks noGrp="1"/>
          </p:cNvSpPr>
          <p:nvPr>
            <p:ph type="sldNum" sz="quarter" idx="12"/>
          </p:nvPr>
        </p:nvSpPr>
        <p:spPr/>
        <p:txBody>
          <a:bodyPr/>
          <a:lstStyle>
            <a:lvl1pPr>
              <a:defRPr sz="1200">
                <a:solidFill>
                  <a:srgbClr val="FFFFFF"/>
                </a:solidFill>
                <a:latin typeface="Arial" panose="020B0604020202020204" pitchFamily="34" charset="0"/>
                <a:cs typeface="Arial" panose="020B0604020202020204" pitchFamily="34" charset="0"/>
              </a:defRPr>
            </a:lvl1pPr>
          </a:lstStyle>
          <a:p>
            <a:fld id="{F0C94032-CD4C-4C25-B0C2-CEC720522D92}" type="slidenum">
              <a:rPr lang="en-US" smtClean="0"/>
              <a:pPr/>
              <a:t>‹Nr.›</a:t>
            </a:fld>
            <a:endParaRPr lang="en-US" dirty="0"/>
          </a:p>
        </p:txBody>
      </p:sp>
      <p:sp>
        <p:nvSpPr>
          <p:cNvPr id="8" name="Inhaltsplatzhalter 7"/>
          <p:cNvSpPr>
            <a:spLocks noGrp="1"/>
          </p:cNvSpPr>
          <p:nvPr>
            <p:ph sz="quarter" idx="1"/>
          </p:nvPr>
        </p:nvSpPr>
        <p:spPr>
          <a:xfrm>
            <a:off x="900678" y="1764295"/>
            <a:ext cx="5820797" cy="4956828"/>
          </a:xfrm>
        </p:spPr>
        <p:txBody>
          <a:bodyPr/>
          <a:lstStyle>
            <a:lvl1pPr>
              <a:defRPr/>
            </a:lvl1pPr>
            <a:lvl2pPr>
              <a:defRPr>
                <a:solidFill>
                  <a:schemeClr val="tx1"/>
                </a:solidFill>
              </a:defRPr>
            </a:lvl2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a:p>
            <a:pPr lvl="0" eaLnBrk="1" latinLnBrk="0" hangingPunct="1"/>
            <a:r>
              <a:rPr lang="de-DE" dirty="0"/>
              <a:t>	</a:t>
            </a:r>
            <a:endParaRPr dirty="0"/>
          </a:p>
          <a:p>
            <a:pPr lvl="1" eaLnBrk="1" latinLnBrk="0" hangingPunct="1"/>
            <a:endParaRPr dirty="0"/>
          </a:p>
          <a:p>
            <a:pPr lvl="2" eaLnBrk="1" latinLnBrk="0" hangingPunct="1"/>
            <a:endParaRPr dirty="0"/>
          </a:p>
          <a:p>
            <a:pPr lvl="3" eaLnBrk="1" latinLnBrk="0" hangingPunct="1"/>
            <a:endParaRPr dirty="0"/>
          </a:p>
          <a:p>
            <a:pPr lvl="4" eaLnBrk="1" latinLnBrk="0" hangingPunct="1"/>
            <a:endParaRPr kumimoji="0" lang="en-US" dirty="0"/>
          </a:p>
        </p:txBody>
      </p:sp>
      <p:sp>
        <p:nvSpPr>
          <p:cNvPr id="7" name="Inhaltsplatzhalter 7">
            <a:extLst>
              <a:ext uri="{FF2B5EF4-FFF2-40B4-BE49-F238E27FC236}">
                <a16:creationId xmlns:a16="http://schemas.microsoft.com/office/drawing/2014/main" id="{92E23FC0-EFBC-436A-A0C7-4941D9634C5D}"/>
              </a:ext>
            </a:extLst>
          </p:cNvPr>
          <p:cNvSpPr>
            <a:spLocks noGrp="1"/>
          </p:cNvSpPr>
          <p:nvPr>
            <p:ph sz="quarter" idx="13"/>
          </p:nvPr>
        </p:nvSpPr>
        <p:spPr>
          <a:xfrm>
            <a:off x="6841699" y="1764295"/>
            <a:ext cx="6025463" cy="4956828"/>
          </a:xfrm>
        </p:spPr>
        <p:txBody>
          <a:bodyPr/>
          <a:lstStyle>
            <a:lvl2pPr>
              <a:defRPr>
                <a:solidFill>
                  <a:schemeClr val="tx1"/>
                </a:solidFill>
              </a:defRPr>
            </a:lvl2pPr>
          </a:lstStyle>
          <a:p>
            <a:pPr lvl="0" eaLnBrk="1" latinLnBrk="0" hangingPunct="1"/>
            <a:endParaRPr dirty="0"/>
          </a:p>
          <a:p>
            <a:pPr lvl="1" eaLnBrk="1" latinLnBrk="0" hangingPunct="1"/>
            <a:endParaRPr dirty="0"/>
          </a:p>
          <a:p>
            <a:pPr lvl="2" eaLnBrk="1" latinLnBrk="0" hangingPunct="1"/>
            <a:endParaRPr dirty="0"/>
          </a:p>
          <a:p>
            <a:pPr lvl="3" eaLnBrk="1" latinLnBrk="0" hangingPunct="1"/>
            <a:endParaRPr dirty="0"/>
          </a:p>
          <a:p>
            <a:pPr lvl="4" eaLnBrk="1" latinLnBrk="0" hangingPunct="1"/>
            <a:endParaRPr kumimoji="0" lang="en-US" dirty="0"/>
          </a:p>
        </p:txBody>
      </p:sp>
      <p:sp>
        <p:nvSpPr>
          <p:cNvPr id="4" name="Titel 1">
            <a:extLst>
              <a:ext uri="{FF2B5EF4-FFF2-40B4-BE49-F238E27FC236}">
                <a16:creationId xmlns:a16="http://schemas.microsoft.com/office/drawing/2014/main" id="{813C016D-5A6D-7012-61EF-62D4A906B295}"/>
              </a:ext>
            </a:extLst>
          </p:cNvPr>
          <p:cNvSpPr>
            <a:spLocks noGrp="1"/>
          </p:cNvSpPr>
          <p:nvPr>
            <p:ph type="title"/>
          </p:nvPr>
        </p:nvSpPr>
        <p:spPr>
          <a:xfrm>
            <a:off x="896197" y="252042"/>
            <a:ext cx="10551066" cy="1092182"/>
          </a:xfrm>
        </p:spPr>
        <p:txBody>
          <a:bodyPr/>
          <a:lstStyle>
            <a:lvl1pPr>
              <a:defRPr>
                <a:solidFill>
                  <a:schemeClr val="tx1"/>
                </a:solidFill>
              </a:defRPr>
            </a:lvl1pPr>
          </a:lstStyle>
          <a:p>
            <a:endParaRPr kumimoji="0" lang="en-US" dirty="0"/>
          </a:p>
        </p:txBody>
      </p:sp>
    </p:spTree>
    <p:extLst>
      <p:ext uri="{BB962C8B-B14F-4D97-AF65-F5344CB8AC3E}">
        <p14:creationId xmlns:p14="http://schemas.microsoft.com/office/powerpoint/2010/main" val="7367505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16" name="Textplatzhalter 15"/>
          <p:cNvSpPr>
            <a:spLocks noGrp="1"/>
          </p:cNvSpPr>
          <p:nvPr>
            <p:ph type="body" sz="quarter" idx="1"/>
          </p:nvPr>
        </p:nvSpPr>
        <p:spPr>
          <a:xfrm>
            <a:off x="900678" y="1764296"/>
            <a:ext cx="5820797" cy="480371"/>
          </a:xfrm>
          <a:solidFill>
            <a:srgbClr val="707173"/>
          </a:solidFill>
        </p:spPr>
        <p:txBody>
          <a:bodyPr rtlCol="0" anchor="ctr"/>
          <a:lstStyle>
            <a:lvl1pPr marL="0" indent="0">
              <a:buFontTx/>
              <a:buNone/>
              <a:defRPr sz="2300" b="1">
                <a:solidFill>
                  <a:srgbClr val="FFFFFF"/>
                </a:solidFill>
              </a:defRPr>
            </a:lvl1pPr>
          </a:lstStyle>
          <a:p>
            <a:pPr lvl="0" eaLnBrk="1" latinLnBrk="0" hangingPunct="1"/>
            <a:endParaRPr kumimoji="0" lang="en-US" dirty="0"/>
          </a:p>
        </p:txBody>
      </p:sp>
      <p:sp>
        <p:nvSpPr>
          <p:cNvPr id="15" name="Textplatzhalter 14"/>
          <p:cNvSpPr>
            <a:spLocks noGrp="1"/>
          </p:cNvSpPr>
          <p:nvPr>
            <p:ph type="body" sz="quarter" idx="3"/>
          </p:nvPr>
        </p:nvSpPr>
        <p:spPr>
          <a:xfrm>
            <a:off x="6827849" y="1764296"/>
            <a:ext cx="6039313" cy="480371"/>
          </a:xfrm>
          <a:solidFill>
            <a:srgbClr val="9C9E9F"/>
          </a:solidFill>
        </p:spPr>
        <p:txBody>
          <a:bodyPr rtlCol="0" anchor="ctr"/>
          <a:lstStyle>
            <a:lvl1pPr marL="0" indent="0">
              <a:buFontTx/>
              <a:buNone/>
              <a:defRPr sz="2300" b="1">
                <a:solidFill>
                  <a:srgbClr val="FFFFFF"/>
                </a:solidFill>
              </a:defRPr>
            </a:lvl1pPr>
          </a:lstStyle>
          <a:p>
            <a:pPr lvl="0" eaLnBrk="1" latinLnBrk="0" hangingPunct="1"/>
            <a:endParaRPr kumimoji="0" lang="en-US" dirty="0"/>
          </a:p>
        </p:txBody>
      </p:sp>
      <p:sp>
        <p:nvSpPr>
          <p:cNvPr id="3" name="Inhaltsplatzhalter 7">
            <a:extLst>
              <a:ext uri="{FF2B5EF4-FFF2-40B4-BE49-F238E27FC236}">
                <a16:creationId xmlns:a16="http://schemas.microsoft.com/office/drawing/2014/main" id="{BF095DAB-AB23-2586-52F8-14F373E7DD2C}"/>
              </a:ext>
            </a:extLst>
          </p:cNvPr>
          <p:cNvSpPr>
            <a:spLocks noGrp="1"/>
          </p:cNvSpPr>
          <p:nvPr>
            <p:ph sz="quarter" idx="17"/>
          </p:nvPr>
        </p:nvSpPr>
        <p:spPr>
          <a:xfrm>
            <a:off x="900678" y="2368627"/>
            <a:ext cx="5820797" cy="4352496"/>
          </a:xfrm>
        </p:spPr>
        <p:txBody>
          <a:bodyPr/>
          <a:lstStyle>
            <a:lvl1pPr>
              <a:defRPr/>
            </a:lvl1pPr>
            <a:lvl2pPr>
              <a:defRPr>
                <a:solidFill>
                  <a:schemeClr val="tx1"/>
                </a:solidFill>
              </a:defRPr>
            </a:lvl2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a:p>
            <a:pPr lvl="0" eaLnBrk="1" latinLnBrk="0" hangingPunct="1"/>
            <a:r>
              <a:rPr lang="de-DE" dirty="0"/>
              <a:t>	</a:t>
            </a:r>
            <a:endParaRPr dirty="0"/>
          </a:p>
          <a:p>
            <a:pPr lvl="1" eaLnBrk="1" latinLnBrk="0" hangingPunct="1"/>
            <a:endParaRPr dirty="0"/>
          </a:p>
          <a:p>
            <a:pPr lvl="2" eaLnBrk="1" latinLnBrk="0" hangingPunct="1"/>
            <a:endParaRPr dirty="0"/>
          </a:p>
          <a:p>
            <a:pPr lvl="3" eaLnBrk="1" latinLnBrk="0" hangingPunct="1"/>
            <a:endParaRPr dirty="0"/>
          </a:p>
          <a:p>
            <a:pPr lvl="4" eaLnBrk="1" latinLnBrk="0" hangingPunct="1"/>
            <a:endParaRPr kumimoji="0" lang="en-US" dirty="0"/>
          </a:p>
        </p:txBody>
      </p:sp>
      <p:sp>
        <p:nvSpPr>
          <p:cNvPr id="4" name="Inhaltsplatzhalter 7">
            <a:extLst>
              <a:ext uri="{FF2B5EF4-FFF2-40B4-BE49-F238E27FC236}">
                <a16:creationId xmlns:a16="http://schemas.microsoft.com/office/drawing/2014/main" id="{5C6CDC5A-7C00-BEA3-A5C6-FF2AB57611FE}"/>
              </a:ext>
            </a:extLst>
          </p:cNvPr>
          <p:cNvSpPr>
            <a:spLocks noGrp="1"/>
          </p:cNvSpPr>
          <p:nvPr>
            <p:ph sz="quarter" idx="18"/>
          </p:nvPr>
        </p:nvSpPr>
        <p:spPr>
          <a:xfrm>
            <a:off x="6827850" y="2368627"/>
            <a:ext cx="5942953" cy="4352496"/>
          </a:xfrm>
        </p:spPr>
        <p:txBody>
          <a:bodyPr/>
          <a:lstStyle>
            <a:lvl1pPr>
              <a:defRPr/>
            </a:lvl1pPr>
            <a:lvl2pPr>
              <a:defRPr>
                <a:solidFill>
                  <a:schemeClr val="tx1"/>
                </a:solidFill>
              </a:defRPr>
            </a:lvl2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a:p>
            <a:pPr lvl="0" eaLnBrk="1" latinLnBrk="0" hangingPunct="1"/>
            <a:r>
              <a:rPr lang="de-DE" dirty="0"/>
              <a:t>	</a:t>
            </a:r>
            <a:endParaRPr dirty="0"/>
          </a:p>
          <a:p>
            <a:pPr lvl="1" eaLnBrk="1" latinLnBrk="0" hangingPunct="1"/>
            <a:endParaRPr dirty="0"/>
          </a:p>
          <a:p>
            <a:pPr lvl="2" eaLnBrk="1" latinLnBrk="0" hangingPunct="1"/>
            <a:endParaRPr dirty="0"/>
          </a:p>
          <a:p>
            <a:pPr lvl="3" eaLnBrk="1" latinLnBrk="0" hangingPunct="1"/>
            <a:endParaRPr dirty="0"/>
          </a:p>
          <a:p>
            <a:pPr lvl="4" eaLnBrk="1" latinLnBrk="0" hangingPunct="1"/>
            <a:endParaRPr kumimoji="0" lang="en-US" dirty="0"/>
          </a:p>
        </p:txBody>
      </p:sp>
      <p:sp>
        <p:nvSpPr>
          <p:cNvPr id="5" name="Foliennummernplatzhalter 5">
            <a:extLst>
              <a:ext uri="{FF2B5EF4-FFF2-40B4-BE49-F238E27FC236}">
                <a16:creationId xmlns:a16="http://schemas.microsoft.com/office/drawing/2014/main" id="{44A6DE3C-F32D-F5FB-E538-EDED9F8DC0D9}"/>
              </a:ext>
            </a:extLst>
          </p:cNvPr>
          <p:cNvSpPr>
            <a:spLocks noGrp="1"/>
          </p:cNvSpPr>
          <p:nvPr>
            <p:ph type="sldNum" sz="quarter" idx="12"/>
          </p:nvPr>
        </p:nvSpPr>
        <p:spPr>
          <a:xfrm>
            <a:off x="12338180" y="7214618"/>
            <a:ext cx="784173" cy="269546"/>
          </a:xfrm>
        </p:spPr>
        <p:txBody>
          <a:bodyPr/>
          <a:lstStyle>
            <a:lvl1pPr>
              <a:defRPr sz="1200">
                <a:solidFill>
                  <a:srgbClr val="FFFFFF"/>
                </a:solidFill>
                <a:latin typeface="Arial" panose="020B0604020202020204" pitchFamily="34" charset="0"/>
                <a:cs typeface="Arial" panose="020B0604020202020204" pitchFamily="34" charset="0"/>
              </a:defRPr>
            </a:lvl1pPr>
          </a:lstStyle>
          <a:p>
            <a:fld id="{F0C94032-CD4C-4C25-B0C2-CEC720522D92}" type="slidenum">
              <a:rPr lang="en-US" smtClean="0"/>
              <a:pPr/>
              <a:t>‹Nr.›</a:t>
            </a:fld>
            <a:endParaRPr lang="en-US" dirty="0"/>
          </a:p>
        </p:txBody>
      </p:sp>
      <p:sp>
        <p:nvSpPr>
          <p:cNvPr id="7" name="Titel 1">
            <a:extLst>
              <a:ext uri="{FF2B5EF4-FFF2-40B4-BE49-F238E27FC236}">
                <a16:creationId xmlns:a16="http://schemas.microsoft.com/office/drawing/2014/main" id="{7BC305BE-56B3-5268-EE7D-C8771AF3B6F0}"/>
              </a:ext>
            </a:extLst>
          </p:cNvPr>
          <p:cNvSpPr>
            <a:spLocks noGrp="1"/>
          </p:cNvSpPr>
          <p:nvPr>
            <p:ph type="title"/>
          </p:nvPr>
        </p:nvSpPr>
        <p:spPr>
          <a:xfrm>
            <a:off x="896197" y="252042"/>
            <a:ext cx="10551066" cy="1092182"/>
          </a:xfrm>
        </p:spPr>
        <p:txBody>
          <a:bodyPr/>
          <a:lstStyle>
            <a:lvl1pPr>
              <a:defRPr>
                <a:solidFill>
                  <a:schemeClr val="tx1"/>
                </a:solidFill>
              </a:defRPr>
            </a:lvl1pPr>
          </a:lstStyle>
          <a:p>
            <a:endParaRPr kumimoji="0" lang="en-US" dirty="0"/>
          </a:p>
        </p:txBody>
      </p:sp>
    </p:spTree>
    <p:extLst>
      <p:ext uri="{BB962C8B-B14F-4D97-AF65-F5344CB8AC3E}">
        <p14:creationId xmlns:p14="http://schemas.microsoft.com/office/powerpoint/2010/main" val="4665810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9" name="Inhaltsplatzhalter 8"/>
          <p:cNvSpPr>
            <a:spLocks noGrp="1"/>
          </p:cNvSpPr>
          <p:nvPr>
            <p:ph sz="quarter" idx="1"/>
          </p:nvPr>
        </p:nvSpPr>
        <p:spPr>
          <a:xfrm>
            <a:off x="896197" y="1752571"/>
            <a:ext cx="5713254" cy="2943254"/>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11" name="Inhaltsplatzhalter 10"/>
          <p:cNvSpPr>
            <a:spLocks noGrp="1"/>
          </p:cNvSpPr>
          <p:nvPr>
            <p:ph sz="quarter" idx="2"/>
          </p:nvPr>
        </p:nvSpPr>
        <p:spPr>
          <a:xfrm>
            <a:off x="7122678" y="1752571"/>
            <a:ext cx="5713254" cy="5040842"/>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6" name="Inhaltsplatzhalter 8">
            <a:extLst>
              <a:ext uri="{FF2B5EF4-FFF2-40B4-BE49-F238E27FC236}">
                <a16:creationId xmlns:a16="http://schemas.microsoft.com/office/drawing/2014/main" id="{B3E7C991-BDFC-46E7-8849-BB9032F9F7C7}"/>
              </a:ext>
            </a:extLst>
          </p:cNvPr>
          <p:cNvSpPr>
            <a:spLocks noGrp="1"/>
          </p:cNvSpPr>
          <p:nvPr>
            <p:ph sz="quarter" idx="17"/>
          </p:nvPr>
        </p:nvSpPr>
        <p:spPr>
          <a:xfrm>
            <a:off x="896195" y="4791075"/>
            <a:ext cx="5713254" cy="2002339"/>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3" name="Foliennummernplatzhalter 5">
            <a:extLst>
              <a:ext uri="{FF2B5EF4-FFF2-40B4-BE49-F238E27FC236}">
                <a16:creationId xmlns:a16="http://schemas.microsoft.com/office/drawing/2014/main" id="{66A9E08B-11A4-454A-F536-42A3A0AACF54}"/>
              </a:ext>
            </a:extLst>
          </p:cNvPr>
          <p:cNvSpPr>
            <a:spLocks noGrp="1"/>
          </p:cNvSpPr>
          <p:nvPr>
            <p:ph type="sldNum" sz="quarter" idx="12"/>
          </p:nvPr>
        </p:nvSpPr>
        <p:spPr>
          <a:xfrm>
            <a:off x="12338180" y="7214618"/>
            <a:ext cx="784173" cy="269546"/>
          </a:xfrm>
        </p:spPr>
        <p:txBody>
          <a:bodyPr/>
          <a:lstStyle>
            <a:lvl1pPr>
              <a:defRPr sz="1200">
                <a:solidFill>
                  <a:srgbClr val="FFFFFF"/>
                </a:solidFill>
                <a:latin typeface="Arial" panose="020B0604020202020204" pitchFamily="34" charset="0"/>
                <a:cs typeface="Arial" panose="020B0604020202020204" pitchFamily="34" charset="0"/>
              </a:defRPr>
            </a:lvl1pPr>
          </a:lstStyle>
          <a:p>
            <a:fld id="{F0C94032-CD4C-4C25-B0C2-CEC720522D92}" type="slidenum">
              <a:rPr lang="en-US" smtClean="0"/>
              <a:pPr/>
              <a:t>‹Nr.›</a:t>
            </a:fld>
            <a:endParaRPr lang="en-US" dirty="0"/>
          </a:p>
        </p:txBody>
      </p:sp>
      <p:sp>
        <p:nvSpPr>
          <p:cNvPr id="2" name="Titel 1">
            <a:extLst>
              <a:ext uri="{FF2B5EF4-FFF2-40B4-BE49-F238E27FC236}">
                <a16:creationId xmlns:a16="http://schemas.microsoft.com/office/drawing/2014/main" id="{10DB62C4-3A2C-3D53-0E67-1106FDC22B50}"/>
              </a:ext>
            </a:extLst>
          </p:cNvPr>
          <p:cNvSpPr>
            <a:spLocks noGrp="1"/>
          </p:cNvSpPr>
          <p:nvPr>
            <p:ph type="title"/>
          </p:nvPr>
        </p:nvSpPr>
        <p:spPr>
          <a:xfrm>
            <a:off x="896197" y="252042"/>
            <a:ext cx="10551066" cy="1092182"/>
          </a:xfrm>
        </p:spPr>
        <p:txBody>
          <a:bodyPr/>
          <a:lstStyle>
            <a:lvl1pPr>
              <a:defRPr>
                <a:solidFill>
                  <a:schemeClr val="tx1"/>
                </a:solidFill>
              </a:defRPr>
            </a:lvl1pPr>
          </a:lstStyle>
          <a:p>
            <a:endParaRPr kumimoji="0" lang="en-US" dirty="0"/>
          </a:p>
        </p:txBody>
      </p:sp>
    </p:spTree>
    <p:extLst>
      <p:ext uri="{BB962C8B-B14F-4D97-AF65-F5344CB8AC3E}">
        <p14:creationId xmlns:p14="http://schemas.microsoft.com/office/powerpoint/2010/main" val="19710632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_Content with Caption">
    <p:spTree>
      <p:nvGrpSpPr>
        <p:cNvPr id="1" name=""/>
        <p:cNvGrpSpPr/>
        <p:nvPr/>
      </p:nvGrpSpPr>
      <p:grpSpPr>
        <a:xfrm>
          <a:off x="0" y="0"/>
          <a:ext cx="0" cy="0"/>
          <a:chOff x="0" y="0"/>
          <a:chExt cx="0" cy="0"/>
        </a:xfrm>
      </p:grpSpPr>
      <p:sp>
        <p:nvSpPr>
          <p:cNvPr id="7" name="Foliennummernplatzhalter 6"/>
          <p:cNvSpPr>
            <a:spLocks noGrp="1"/>
          </p:cNvSpPr>
          <p:nvPr>
            <p:ph type="sldNum" sz="quarter" idx="12"/>
          </p:nvPr>
        </p:nvSpPr>
        <p:spPr/>
        <p:txBody>
          <a:bodyPr/>
          <a:lstStyle>
            <a:lvl1pPr>
              <a:defRPr>
                <a:solidFill>
                  <a:srgbClr val="FFFFFF"/>
                </a:solidFill>
              </a:defRPr>
            </a:lvl1pPr>
          </a:lstStyle>
          <a:p>
            <a:pPr eaLnBrk="1" latinLnBrk="0" hangingPunct="1"/>
            <a:fld id="{F0C94032-CD4C-4C25-B0C2-CEC720522D92}" type="slidenum">
              <a:rPr kumimoji="0" lang="en-US" smtClean="0"/>
              <a:pPr eaLnBrk="1" latinLnBrk="0" hangingPunct="1"/>
              <a:t>‹Nr.›</a:t>
            </a:fld>
            <a:endParaRPr kumimoji="0" lang="en-US">
              <a:solidFill>
                <a:srgbClr val="FFFFFF"/>
              </a:solidFill>
            </a:endParaRPr>
          </a:p>
        </p:txBody>
      </p:sp>
      <p:sp>
        <p:nvSpPr>
          <p:cNvPr id="3" name="Textplatzhalter 2"/>
          <p:cNvSpPr>
            <a:spLocks noGrp="1"/>
          </p:cNvSpPr>
          <p:nvPr>
            <p:ph type="body" idx="2"/>
          </p:nvPr>
        </p:nvSpPr>
        <p:spPr>
          <a:xfrm>
            <a:off x="896197" y="1932323"/>
            <a:ext cx="2352516" cy="47888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56458" tIns="208611" rIns="156458" bIns="104306">
            <a:normAutofit/>
          </a:bodyPr>
          <a:lstStyle>
            <a:lvl1pPr marL="0" indent="0">
              <a:spcAft>
                <a:spcPts val="1141"/>
              </a:spcAft>
              <a:buNone/>
              <a:defRPr sz="2000">
                <a:latin typeface="Arial" panose="020B0604020202020204" pitchFamily="34" charset="0"/>
                <a:cs typeface="Arial" panose="020B0604020202020204" pitchFamily="34" charset="0"/>
              </a:defRPr>
            </a:lvl1pPr>
            <a:lvl2pPr>
              <a:buNone/>
              <a:defRPr sz="1400"/>
            </a:lvl2pPr>
            <a:lvl3pPr>
              <a:buNone/>
              <a:defRPr sz="1100"/>
            </a:lvl3pPr>
            <a:lvl4pPr>
              <a:buNone/>
              <a:defRPr sz="1000"/>
            </a:lvl4pPr>
            <a:lvl5pPr>
              <a:buNone/>
              <a:defRPr sz="1000"/>
            </a:lvl5pPr>
          </a:lstStyle>
          <a:p>
            <a:pPr lvl="0" eaLnBrk="1" latinLnBrk="0" hangingPunct="1"/>
            <a:endParaRPr kumimoji="0" lang="en-US"/>
          </a:p>
        </p:txBody>
      </p:sp>
      <p:sp>
        <p:nvSpPr>
          <p:cNvPr id="9" name="Inhaltsplatzhalter 8"/>
          <p:cNvSpPr>
            <a:spLocks noGrp="1"/>
          </p:cNvSpPr>
          <p:nvPr>
            <p:ph sz="quarter" idx="1"/>
          </p:nvPr>
        </p:nvSpPr>
        <p:spPr>
          <a:xfrm>
            <a:off x="3472763" y="1932323"/>
            <a:ext cx="5393179" cy="4872814"/>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8" name="Inhaltsplatzhalter 8">
            <a:extLst>
              <a:ext uri="{FF2B5EF4-FFF2-40B4-BE49-F238E27FC236}">
                <a16:creationId xmlns:a16="http://schemas.microsoft.com/office/drawing/2014/main" id="{665449DE-67B4-4224-9941-3FD13908625A}"/>
              </a:ext>
            </a:extLst>
          </p:cNvPr>
          <p:cNvSpPr>
            <a:spLocks noGrp="1"/>
          </p:cNvSpPr>
          <p:nvPr>
            <p:ph sz="quarter" idx="13"/>
          </p:nvPr>
        </p:nvSpPr>
        <p:spPr>
          <a:xfrm>
            <a:off x="8961968" y="1931071"/>
            <a:ext cx="3920860" cy="4872814"/>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4" name="Titel 1">
            <a:extLst>
              <a:ext uri="{FF2B5EF4-FFF2-40B4-BE49-F238E27FC236}">
                <a16:creationId xmlns:a16="http://schemas.microsoft.com/office/drawing/2014/main" id="{21971FB3-7F3F-7E31-35E1-5B4B03C98FEF}"/>
              </a:ext>
            </a:extLst>
          </p:cNvPr>
          <p:cNvSpPr>
            <a:spLocks noGrp="1"/>
          </p:cNvSpPr>
          <p:nvPr>
            <p:ph type="title"/>
          </p:nvPr>
        </p:nvSpPr>
        <p:spPr>
          <a:xfrm>
            <a:off x="896197" y="252042"/>
            <a:ext cx="10551066" cy="1092182"/>
          </a:xfrm>
        </p:spPr>
        <p:txBody>
          <a:bodyPr/>
          <a:lstStyle>
            <a:lvl1pPr>
              <a:defRPr>
                <a:solidFill>
                  <a:schemeClr val="tx1"/>
                </a:solidFill>
              </a:defRPr>
            </a:lvl1pPr>
          </a:lstStyle>
          <a:p>
            <a:endParaRPr kumimoji="0" lang="en-US" dirty="0"/>
          </a:p>
        </p:txBody>
      </p:sp>
    </p:spTree>
    <p:extLst>
      <p:ext uri="{BB962C8B-B14F-4D97-AF65-F5344CB8AC3E}">
        <p14:creationId xmlns:p14="http://schemas.microsoft.com/office/powerpoint/2010/main" val="208642541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5_Content with Caption">
    <p:spTree>
      <p:nvGrpSpPr>
        <p:cNvPr id="1" name=""/>
        <p:cNvGrpSpPr/>
        <p:nvPr/>
      </p:nvGrpSpPr>
      <p:grpSpPr>
        <a:xfrm>
          <a:off x="0" y="0"/>
          <a:ext cx="0" cy="0"/>
          <a:chOff x="0" y="0"/>
          <a:chExt cx="0" cy="0"/>
        </a:xfrm>
      </p:grpSpPr>
      <p:sp>
        <p:nvSpPr>
          <p:cNvPr id="7" name="Foliennummernplatzhalter 6"/>
          <p:cNvSpPr>
            <a:spLocks noGrp="1"/>
          </p:cNvSpPr>
          <p:nvPr>
            <p:ph type="sldNum" sz="quarter" idx="12"/>
          </p:nvPr>
        </p:nvSpPr>
        <p:spPr/>
        <p:txBody>
          <a:bodyPr/>
          <a:lstStyle>
            <a:lvl1pPr>
              <a:defRPr>
                <a:solidFill>
                  <a:srgbClr val="FFFFFF"/>
                </a:solidFill>
              </a:defRPr>
            </a:lvl1pPr>
          </a:lstStyle>
          <a:p>
            <a:pPr eaLnBrk="1" latinLnBrk="0" hangingPunct="1"/>
            <a:fld id="{F0C94032-CD4C-4C25-B0C2-CEC720522D92}" type="slidenum">
              <a:rPr kumimoji="0" lang="en-US" smtClean="0"/>
              <a:pPr eaLnBrk="1" latinLnBrk="0" hangingPunct="1"/>
              <a:t>‹Nr.›</a:t>
            </a:fld>
            <a:endParaRPr kumimoji="0" lang="en-US">
              <a:solidFill>
                <a:srgbClr val="FFFFFF"/>
              </a:solidFill>
            </a:endParaRPr>
          </a:p>
        </p:txBody>
      </p:sp>
      <p:sp>
        <p:nvSpPr>
          <p:cNvPr id="3" name="Textplatzhalter 2"/>
          <p:cNvSpPr>
            <a:spLocks noGrp="1"/>
          </p:cNvSpPr>
          <p:nvPr>
            <p:ph type="body" idx="2"/>
          </p:nvPr>
        </p:nvSpPr>
        <p:spPr>
          <a:xfrm>
            <a:off x="896197" y="1932323"/>
            <a:ext cx="2352516" cy="47888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56458" tIns="208611" rIns="156458" bIns="104306">
            <a:normAutofit/>
          </a:bodyPr>
          <a:lstStyle>
            <a:lvl1pPr marL="0" indent="0">
              <a:spcAft>
                <a:spcPts val="1141"/>
              </a:spcAft>
              <a:buNone/>
              <a:defRPr sz="2000">
                <a:latin typeface="Arial" panose="020B0604020202020204" pitchFamily="34" charset="0"/>
                <a:cs typeface="Arial" panose="020B0604020202020204" pitchFamily="34" charset="0"/>
              </a:defRPr>
            </a:lvl1pPr>
            <a:lvl2pPr>
              <a:buNone/>
              <a:defRPr sz="1400"/>
            </a:lvl2pPr>
            <a:lvl3pPr>
              <a:buNone/>
              <a:defRPr sz="1100"/>
            </a:lvl3pPr>
            <a:lvl4pPr>
              <a:buNone/>
              <a:defRPr sz="1000"/>
            </a:lvl4pPr>
            <a:lvl5pPr>
              <a:buNone/>
              <a:defRPr sz="1000"/>
            </a:lvl5pPr>
          </a:lstStyle>
          <a:p>
            <a:pPr lvl="0" eaLnBrk="1" latinLnBrk="0" hangingPunct="1"/>
            <a:endParaRPr kumimoji="0" lang="en-US"/>
          </a:p>
        </p:txBody>
      </p:sp>
      <p:sp>
        <p:nvSpPr>
          <p:cNvPr id="9" name="Inhaltsplatzhalter 8"/>
          <p:cNvSpPr>
            <a:spLocks noGrp="1"/>
          </p:cNvSpPr>
          <p:nvPr>
            <p:ph sz="quarter" idx="1"/>
          </p:nvPr>
        </p:nvSpPr>
        <p:spPr>
          <a:xfrm>
            <a:off x="3472763" y="1932323"/>
            <a:ext cx="9410065" cy="4872814"/>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4" name="Titel 1">
            <a:extLst>
              <a:ext uri="{FF2B5EF4-FFF2-40B4-BE49-F238E27FC236}">
                <a16:creationId xmlns:a16="http://schemas.microsoft.com/office/drawing/2014/main" id="{91D18415-1634-9C25-BB7A-D34044ED3961}"/>
              </a:ext>
            </a:extLst>
          </p:cNvPr>
          <p:cNvSpPr>
            <a:spLocks noGrp="1"/>
          </p:cNvSpPr>
          <p:nvPr>
            <p:ph type="title"/>
          </p:nvPr>
        </p:nvSpPr>
        <p:spPr>
          <a:xfrm>
            <a:off x="896197" y="252042"/>
            <a:ext cx="10551066" cy="1092182"/>
          </a:xfrm>
        </p:spPr>
        <p:txBody>
          <a:bodyPr/>
          <a:lstStyle>
            <a:lvl1pPr>
              <a:defRPr>
                <a:solidFill>
                  <a:schemeClr val="tx1"/>
                </a:solidFill>
              </a:defRPr>
            </a:lvl1pPr>
          </a:lstStyle>
          <a:p>
            <a:endParaRPr kumimoji="0" lang="en-US" dirty="0"/>
          </a:p>
        </p:txBody>
      </p:sp>
    </p:spTree>
    <p:extLst>
      <p:ext uri="{BB962C8B-B14F-4D97-AF65-F5344CB8AC3E}">
        <p14:creationId xmlns:p14="http://schemas.microsoft.com/office/powerpoint/2010/main" val="28042284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6_Title Slide">
    <p:bg>
      <p:bgPr>
        <a:gradFill flip="none" rotWithShape="1">
          <a:gsLst>
            <a:gs pos="0">
              <a:srgbClr val="B8B4AD">
                <a:lumMod val="56000"/>
              </a:srgbClr>
            </a:gs>
            <a:gs pos="68000">
              <a:srgbClr val="313130">
                <a:lumMod val="100000"/>
                <a:alpha val="98000"/>
              </a:srgb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230383D4-9E6E-F742-87EC-3CF28B4362C9}"/>
              </a:ext>
            </a:extLst>
          </p:cNvPr>
          <p:cNvPicPr>
            <a:picLocks noChangeAspect="1"/>
          </p:cNvPicPr>
          <p:nvPr userDrawn="1"/>
        </p:nvPicPr>
        <p:blipFill>
          <a:blip r:embed="rId2"/>
          <a:stretch>
            <a:fillRect/>
          </a:stretch>
        </p:blipFill>
        <p:spPr>
          <a:xfrm>
            <a:off x="5754422" y="2944244"/>
            <a:ext cx="1977441" cy="1572986"/>
          </a:xfrm>
          <a:prstGeom prst="rect">
            <a:avLst/>
          </a:prstGeom>
          <a:effectLst>
            <a:outerShdw blurRad="50800" dist="127000" dir="2700000" algn="tl" rotWithShape="0">
              <a:prstClr val="black">
                <a:alpha val="36000"/>
              </a:prstClr>
            </a:outerShdw>
          </a:effectLst>
        </p:spPr>
      </p:pic>
      <p:sp>
        <p:nvSpPr>
          <p:cNvPr id="3" name="Titel 1">
            <a:extLst>
              <a:ext uri="{FF2B5EF4-FFF2-40B4-BE49-F238E27FC236}">
                <a16:creationId xmlns:a16="http://schemas.microsoft.com/office/drawing/2014/main" id="{09BC36CE-F918-1380-E4A6-E880ECB773C6}"/>
              </a:ext>
            </a:extLst>
          </p:cNvPr>
          <p:cNvSpPr>
            <a:spLocks noGrp="1"/>
          </p:cNvSpPr>
          <p:nvPr>
            <p:ph type="title"/>
          </p:nvPr>
        </p:nvSpPr>
        <p:spPr>
          <a:xfrm>
            <a:off x="1120246" y="497355"/>
            <a:ext cx="11202459" cy="714500"/>
          </a:xfrm>
        </p:spPr>
        <p:txBody>
          <a:bodyPr>
            <a:normAutofit/>
          </a:bodyPr>
          <a:lstStyle>
            <a:lvl1pPr algn="l">
              <a:buNone/>
              <a:defRPr sz="3600" b="1" cap="none">
                <a:solidFill>
                  <a:srgbClr val="FFFFFF"/>
                </a:solidFill>
              </a:defRPr>
            </a:lvl1pPr>
          </a:lstStyle>
          <a:p>
            <a:endParaRPr kumimoji="0" lang="en-US" dirty="0"/>
          </a:p>
        </p:txBody>
      </p:sp>
      <p:sp>
        <p:nvSpPr>
          <p:cNvPr id="4" name="Textplatzhalter 2">
            <a:extLst>
              <a:ext uri="{FF2B5EF4-FFF2-40B4-BE49-F238E27FC236}">
                <a16:creationId xmlns:a16="http://schemas.microsoft.com/office/drawing/2014/main" id="{D179767D-E865-61BB-8A6E-830DE3F0BF68}"/>
              </a:ext>
            </a:extLst>
          </p:cNvPr>
          <p:cNvSpPr>
            <a:spLocks noGrp="1"/>
          </p:cNvSpPr>
          <p:nvPr>
            <p:ph type="body" idx="1"/>
          </p:nvPr>
        </p:nvSpPr>
        <p:spPr>
          <a:xfrm>
            <a:off x="1120244" y="1229547"/>
            <a:ext cx="11202459" cy="1300396"/>
          </a:xfrm>
        </p:spPr>
        <p:txBody>
          <a:bodyPr anchor="t">
            <a:normAutofit/>
          </a:bodyPr>
          <a:lstStyle>
            <a:lvl1pPr marL="0" indent="0">
              <a:buNone/>
              <a:defRPr sz="2400">
                <a:solidFill>
                  <a:schemeClr val="tx2"/>
                </a:solidFill>
              </a:defRPr>
            </a:lvl1pPr>
            <a:lvl2pPr>
              <a:buNone/>
              <a:defRPr sz="2100">
                <a:solidFill>
                  <a:schemeClr val="tx1">
                    <a:tint val="75000"/>
                  </a:schemeClr>
                </a:solidFill>
              </a:defRPr>
            </a:lvl2pPr>
            <a:lvl3pPr>
              <a:buNone/>
              <a:defRPr sz="1800">
                <a:solidFill>
                  <a:schemeClr val="tx1">
                    <a:tint val="75000"/>
                  </a:schemeClr>
                </a:solidFill>
              </a:defRPr>
            </a:lvl3pPr>
            <a:lvl4pPr>
              <a:buNone/>
              <a:defRPr sz="1600">
                <a:solidFill>
                  <a:schemeClr val="tx1">
                    <a:tint val="75000"/>
                  </a:schemeClr>
                </a:solidFill>
              </a:defRPr>
            </a:lvl4pPr>
            <a:lvl5pPr>
              <a:buNone/>
              <a:defRPr sz="1600">
                <a:solidFill>
                  <a:schemeClr val="tx1">
                    <a:tint val="75000"/>
                  </a:schemeClr>
                </a:solidFill>
              </a:defRPr>
            </a:lvl5pPr>
          </a:lstStyle>
          <a:p>
            <a:pPr lvl="0" eaLnBrk="1" latinLnBrk="0" hangingPunct="1"/>
            <a:endParaRPr kumimoji="0" lang="en-US" dirty="0"/>
          </a:p>
        </p:txBody>
      </p:sp>
      <p:sp>
        <p:nvSpPr>
          <p:cNvPr id="5" name="Datumsplatzhalter 11">
            <a:extLst>
              <a:ext uri="{FF2B5EF4-FFF2-40B4-BE49-F238E27FC236}">
                <a16:creationId xmlns:a16="http://schemas.microsoft.com/office/drawing/2014/main" id="{8864C0D9-C63C-C106-C1E3-AB11552CA16F}"/>
              </a:ext>
            </a:extLst>
          </p:cNvPr>
          <p:cNvSpPr>
            <a:spLocks noGrp="1"/>
          </p:cNvSpPr>
          <p:nvPr>
            <p:ph type="dt" sz="half" idx="10"/>
          </p:nvPr>
        </p:nvSpPr>
        <p:spPr>
          <a:xfrm>
            <a:off x="8961968" y="6889152"/>
            <a:ext cx="3920860" cy="402567"/>
          </a:xfrm>
          <a:prstGeom prst="rect">
            <a:avLst/>
          </a:prstGeom>
        </p:spPr>
        <p:txBody>
          <a:bodyPr/>
          <a:lstStyle>
            <a:lvl1pPr>
              <a:defRPr sz="1200">
                <a:latin typeface="Arial" panose="020B0604020202020204" pitchFamily="34" charset="0"/>
                <a:cs typeface="Arial" panose="020B0604020202020204" pitchFamily="34" charset="0"/>
              </a:defRPr>
            </a:lvl1pPr>
          </a:lstStyle>
          <a:p>
            <a:fld id="{E6F4FF11-3A66-574A-B594-254CA986A43C}" type="datetime1">
              <a:rPr lang="de-DE" smtClean="0"/>
              <a:t>26.03.24</a:t>
            </a:fld>
            <a:endParaRPr lang="en-US" dirty="0"/>
          </a:p>
        </p:txBody>
      </p:sp>
      <p:sp>
        <p:nvSpPr>
          <p:cNvPr id="6" name="Fußzeilenplatzhalter 13">
            <a:extLst>
              <a:ext uri="{FF2B5EF4-FFF2-40B4-BE49-F238E27FC236}">
                <a16:creationId xmlns:a16="http://schemas.microsoft.com/office/drawing/2014/main" id="{E8D69CF1-475D-E1D0-0B8B-76D4BE038F88}"/>
              </a:ext>
            </a:extLst>
          </p:cNvPr>
          <p:cNvSpPr>
            <a:spLocks noGrp="1"/>
          </p:cNvSpPr>
          <p:nvPr>
            <p:ph type="ftr" sz="quarter" idx="12"/>
          </p:nvPr>
        </p:nvSpPr>
        <p:spPr>
          <a:xfrm>
            <a:off x="896198" y="6888939"/>
            <a:ext cx="7969744" cy="402567"/>
          </a:xfrm>
          <a:prstGeom prst="rect">
            <a:avLst/>
          </a:prstGeom>
        </p:spPr>
        <p:txBody>
          <a:bodyPr/>
          <a:lstStyle>
            <a:lvl1pPr>
              <a:defRPr sz="1200">
                <a:latin typeface="Arial" panose="020B0604020202020204" pitchFamily="34" charset="0"/>
                <a:cs typeface="Arial" panose="020B0604020202020204" pitchFamily="34" charset="0"/>
              </a:defRPr>
            </a:lvl1pPr>
          </a:lstStyle>
          <a:p>
            <a:r>
              <a:rPr lang="en-US"/>
              <a:t>R.O.E. GmbH | Stand: 15.02.2024 Rev5</a:t>
            </a:r>
            <a:endParaRPr lang="en-US" dirty="0"/>
          </a:p>
        </p:txBody>
      </p:sp>
    </p:spTree>
    <p:extLst>
      <p:ext uri="{BB962C8B-B14F-4D97-AF65-F5344CB8AC3E}">
        <p14:creationId xmlns:p14="http://schemas.microsoft.com/office/powerpoint/2010/main" val="2505073803"/>
      </p:ext>
    </p:extLst>
  </p:cSld>
  <p:clrMapOvr>
    <a:overrideClrMapping bg1="dk1" tx1="lt1" bg2="dk2" tx2="lt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7_Title Slide">
    <p:bg>
      <p:bgPr>
        <a:gradFill>
          <a:gsLst>
            <a:gs pos="0">
              <a:srgbClr val="B8B4AD">
                <a:lumMod val="56000"/>
              </a:srgbClr>
            </a:gs>
            <a:gs pos="68000">
              <a:srgbClr val="313130">
                <a:lumMod val="100000"/>
                <a:alpha val="98000"/>
              </a:srgbClr>
            </a:gs>
          </a:gsLst>
          <a:path path="circle">
            <a:fillToRect l="50000" t="50000" r="50000" b="50000"/>
          </a:path>
        </a:gradFill>
        <a:effectLst/>
      </p:bgPr>
    </p:bg>
    <p:spTree>
      <p:nvGrpSpPr>
        <p:cNvPr id="1" name=""/>
        <p:cNvGrpSpPr/>
        <p:nvPr/>
      </p:nvGrpSpPr>
      <p:grpSpPr>
        <a:xfrm>
          <a:off x="0" y="0"/>
          <a:ext cx="0" cy="0"/>
          <a:chOff x="0" y="0"/>
          <a:chExt cx="0" cy="0"/>
        </a:xfrm>
      </p:grpSpPr>
      <p:pic>
        <p:nvPicPr>
          <p:cNvPr id="9" name="Grafik 8">
            <a:extLst>
              <a:ext uri="{FF2B5EF4-FFF2-40B4-BE49-F238E27FC236}">
                <a16:creationId xmlns:a16="http://schemas.microsoft.com/office/drawing/2014/main" id="{EEF55E49-4A8A-4CBC-B874-56913EEE663B}"/>
              </a:ext>
            </a:extLst>
          </p:cNvPr>
          <p:cNvPicPr>
            <a:picLocks noChangeAspect="1"/>
          </p:cNvPicPr>
          <p:nvPr userDrawn="1"/>
        </p:nvPicPr>
        <p:blipFill>
          <a:blip r:embed="rId2">
            <a:alphaModFix amt="40000"/>
            <a:extLst>
              <a:ext uri="{BEBA8EAE-BF5A-486C-A8C5-ECC9F3942E4B}">
                <a14:imgProps xmlns:a14="http://schemas.microsoft.com/office/drawing/2010/main">
                  <a14:imgLayer r:embed="rId3">
                    <a14:imgEffect>
                      <a14:backgroundRemoval t="9464" b="98746" l="1271" r="89932">
                        <a14:foregroundMark x1="10459" y1="62942" x2="10459" y2="62942"/>
                        <a14:foregroundMark x1="10753" y1="59635" x2="10948" y2="63626"/>
                        <a14:foregroundMark x1="12317" y1="88369" x2="14174" y2="89852"/>
                        <a14:foregroundMark x1="24927" y1="52109" x2="26784" y2="52566"/>
                        <a14:foregroundMark x1="35582" y1="59635" x2="37439" y2="61117"/>
                        <a14:foregroundMark x1="43597" y1="68187" x2="44379" y2="69327"/>
                        <a14:foregroundMark x1="47312" y1="85177" x2="47214" y2="89510"/>
                        <a14:foregroundMark x1="43304" y1="96579" x2="43500" y2="98746"/>
                        <a14:foregroundMark x1="5767" y1="84493" x2="5865" y2="85519"/>
                        <a14:foregroundMark x1="1857" y1="79019" x2="3324" y2="79704"/>
                        <a14:foregroundMark x1="1857" y1="96921" x2="1466" y2="97719"/>
                        <a14:foregroundMark x1="23656" y1="98632" x2="25220" y2="98632"/>
                        <a14:foregroundMark x1="1271" y1="73318" x2="1271" y2="76055"/>
                        <a14:foregroundMark x1="1857" y1="54618" x2="1857" y2="55872"/>
                        <a14:foregroundMark x1="9775" y1="51083" x2="10753" y2="51425"/>
                      </a14:backgroundRemoval>
                    </a14:imgEffect>
                  </a14:imgLayer>
                </a14:imgProps>
              </a:ext>
              <a:ext uri="{28A0092B-C50C-407E-A947-70E740481C1C}">
                <a14:useLocalDpi xmlns:a14="http://schemas.microsoft.com/office/drawing/2010/main" val="0"/>
              </a:ext>
            </a:extLst>
          </a:blip>
          <a:stretch>
            <a:fillRect/>
          </a:stretch>
        </p:blipFill>
        <p:spPr>
          <a:xfrm>
            <a:off x="0" y="-854764"/>
            <a:ext cx="12341331" cy="8416028"/>
          </a:xfrm>
          <a:prstGeom prst="rect">
            <a:avLst/>
          </a:prstGeom>
        </p:spPr>
      </p:pic>
    </p:spTree>
    <p:extLst>
      <p:ext uri="{BB962C8B-B14F-4D97-AF65-F5344CB8AC3E}">
        <p14:creationId xmlns:p14="http://schemas.microsoft.com/office/powerpoint/2010/main" val="2017322693"/>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2016444" y="3024506"/>
            <a:ext cx="10866384" cy="1844808"/>
          </a:xfrm>
        </p:spPr>
        <p:txBody>
          <a:bodyPr anchor="t"/>
          <a:lstStyle>
            <a:lvl1pPr marL="0" indent="0">
              <a:buNone/>
              <a:defRPr sz="3200">
                <a:solidFill>
                  <a:schemeClr val="tx2"/>
                </a:solidFill>
              </a:defRPr>
            </a:lvl1pPr>
            <a:lvl2pPr>
              <a:buNone/>
              <a:defRPr sz="2100">
                <a:solidFill>
                  <a:schemeClr val="tx1">
                    <a:tint val="75000"/>
                  </a:schemeClr>
                </a:solidFill>
              </a:defRPr>
            </a:lvl2pPr>
            <a:lvl3pPr>
              <a:buNone/>
              <a:defRPr sz="1800">
                <a:solidFill>
                  <a:schemeClr val="tx1">
                    <a:tint val="75000"/>
                  </a:schemeClr>
                </a:solidFill>
              </a:defRPr>
            </a:lvl3pPr>
            <a:lvl4pPr>
              <a:buNone/>
              <a:defRPr sz="1600">
                <a:solidFill>
                  <a:schemeClr val="tx1">
                    <a:tint val="75000"/>
                  </a:schemeClr>
                </a:solidFill>
              </a:defRPr>
            </a:lvl4pPr>
            <a:lvl5pPr>
              <a:buNone/>
              <a:defRPr sz="1600">
                <a:solidFill>
                  <a:schemeClr val="tx1">
                    <a:tint val="75000"/>
                  </a:schemeClr>
                </a:solidFill>
              </a:defRPr>
            </a:lvl5pPr>
          </a:lstStyle>
          <a:p>
            <a:pPr lvl="0" eaLnBrk="1" latinLnBrk="0" hangingPunct="1"/>
            <a:endParaRPr kumimoji="0" lang="en-US" dirty="0"/>
          </a:p>
        </p:txBody>
      </p:sp>
      <p:sp>
        <p:nvSpPr>
          <p:cNvPr id="7" name="Rechteck 6"/>
          <p:cNvSpPr/>
          <p:nvPr/>
        </p:nvSpPr>
        <p:spPr bwMode="white">
          <a:xfrm>
            <a:off x="0" y="1680283"/>
            <a:ext cx="13442950" cy="1260211"/>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4306" tIns="52153" rIns="104306" bIns="52153" anchor="ctr"/>
          <a:lstStyle/>
          <a:p>
            <a:pPr algn="ctr" eaLnBrk="1" latinLnBrk="0" hangingPunct="1"/>
            <a:endParaRPr kumimoji="0" lang="en-US" sz="2100"/>
          </a:p>
        </p:txBody>
      </p:sp>
      <p:sp>
        <p:nvSpPr>
          <p:cNvPr id="8" name="Rechteck 7"/>
          <p:cNvSpPr/>
          <p:nvPr/>
        </p:nvSpPr>
        <p:spPr>
          <a:xfrm>
            <a:off x="0" y="1764295"/>
            <a:ext cx="1904417" cy="1092182"/>
          </a:xfrm>
          <a:prstGeom prst="rect">
            <a:avLst/>
          </a:prstGeom>
          <a:solidFill>
            <a:srgbClr val="313130"/>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4306" tIns="52153" rIns="104306" bIns="52153" anchor="ctr"/>
          <a:lstStyle/>
          <a:p>
            <a:pPr algn="ctr" eaLnBrk="1" latinLnBrk="0" hangingPunct="1"/>
            <a:endParaRPr kumimoji="0" lang="en-US" sz="2100"/>
          </a:p>
        </p:txBody>
      </p:sp>
      <p:sp>
        <p:nvSpPr>
          <p:cNvPr id="9" name="Rechteck 8"/>
          <p:cNvSpPr/>
          <p:nvPr/>
        </p:nvSpPr>
        <p:spPr>
          <a:xfrm>
            <a:off x="2016442" y="1764295"/>
            <a:ext cx="11426508" cy="109218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4306" tIns="52153" rIns="104306" bIns="52153" anchor="ctr"/>
          <a:lstStyle/>
          <a:p>
            <a:pPr algn="ctr" eaLnBrk="1" latinLnBrk="0" hangingPunct="1"/>
            <a:endParaRPr kumimoji="0" lang="en-US" sz="2100"/>
          </a:p>
        </p:txBody>
      </p:sp>
      <p:sp>
        <p:nvSpPr>
          <p:cNvPr id="2" name="Titel 1"/>
          <p:cNvSpPr>
            <a:spLocks noGrp="1"/>
          </p:cNvSpPr>
          <p:nvPr>
            <p:ph type="title"/>
          </p:nvPr>
        </p:nvSpPr>
        <p:spPr>
          <a:xfrm>
            <a:off x="2016444" y="1764295"/>
            <a:ext cx="11202459" cy="1092182"/>
          </a:xfrm>
        </p:spPr>
        <p:txBody>
          <a:bodyPr>
            <a:normAutofit/>
          </a:bodyPr>
          <a:lstStyle>
            <a:lvl1pPr algn="l">
              <a:buNone/>
              <a:defRPr sz="3600" b="0" cap="none">
                <a:solidFill>
                  <a:srgbClr val="FFFFFF"/>
                </a:solidFill>
              </a:defRPr>
            </a:lvl1pPr>
          </a:lstStyle>
          <a:p>
            <a:endParaRPr kumimoji="0" lang="en-US" dirty="0"/>
          </a:p>
        </p:txBody>
      </p:sp>
      <p:sp>
        <p:nvSpPr>
          <p:cNvPr id="5" name="Foliennummernplatzhalter 5">
            <a:extLst>
              <a:ext uri="{FF2B5EF4-FFF2-40B4-BE49-F238E27FC236}">
                <a16:creationId xmlns:a16="http://schemas.microsoft.com/office/drawing/2014/main" id="{D7C3DB05-622B-8AC9-EE12-B43A916531B9}"/>
              </a:ext>
            </a:extLst>
          </p:cNvPr>
          <p:cNvSpPr>
            <a:spLocks noGrp="1"/>
          </p:cNvSpPr>
          <p:nvPr>
            <p:ph type="sldNum" sz="quarter" idx="13"/>
          </p:nvPr>
        </p:nvSpPr>
        <p:spPr>
          <a:xfrm>
            <a:off x="12338180" y="7214618"/>
            <a:ext cx="784173" cy="269546"/>
          </a:xfrm>
        </p:spPr>
        <p:txBody>
          <a:bodyPr/>
          <a:lstStyle>
            <a:lvl1pPr>
              <a:defRPr sz="1200">
                <a:solidFill>
                  <a:srgbClr val="FFFFFF"/>
                </a:solidFill>
                <a:latin typeface="Arial" panose="020B0604020202020204" pitchFamily="34" charset="0"/>
                <a:cs typeface="Arial" panose="020B0604020202020204" pitchFamily="34" charset="0"/>
              </a:defRPr>
            </a:lvl1pPr>
          </a:lstStyle>
          <a:p>
            <a:fld id="{F0C94032-CD4C-4C25-B0C2-CEC720522D92}" type="slidenum">
              <a:rPr lang="en-US" smtClean="0"/>
              <a:pPr/>
              <a:t>‹Nr.›</a:t>
            </a:fld>
            <a:endParaRPr lang="en-US" dirty="0"/>
          </a:p>
        </p:txBody>
      </p:sp>
    </p:spTree>
    <p:extLst>
      <p:ext uri="{BB962C8B-B14F-4D97-AF65-F5344CB8AC3E}">
        <p14:creationId xmlns:p14="http://schemas.microsoft.com/office/powerpoint/2010/main" val="3180655155"/>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Section Header">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2016444" y="3024506"/>
            <a:ext cx="10866384" cy="1844808"/>
          </a:xfrm>
        </p:spPr>
        <p:txBody>
          <a:bodyPr anchor="t"/>
          <a:lstStyle>
            <a:lvl1pPr marL="0" indent="0">
              <a:buNone/>
              <a:defRPr sz="3200">
                <a:solidFill>
                  <a:schemeClr val="tx2"/>
                </a:solidFill>
              </a:defRPr>
            </a:lvl1pPr>
            <a:lvl2pPr>
              <a:buNone/>
              <a:defRPr sz="2100">
                <a:solidFill>
                  <a:schemeClr val="tx1">
                    <a:tint val="75000"/>
                  </a:schemeClr>
                </a:solidFill>
              </a:defRPr>
            </a:lvl2pPr>
            <a:lvl3pPr>
              <a:buNone/>
              <a:defRPr sz="1800">
                <a:solidFill>
                  <a:schemeClr val="tx1">
                    <a:tint val="75000"/>
                  </a:schemeClr>
                </a:solidFill>
              </a:defRPr>
            </a:lvl3pPr>
            <a:lvl4pPr>
              <a:buNone/>
              <a:defRPr sz="1600">
                <a:solidFill>
                  <a:schemeClr val="tx1">
                    <a:tint val="75000"/>
                  </a:schemeClr>
                </a:solidFill>
              </a:defRPr>
            </a:lvl4pPr>
            <a:lvl5pPr>
              <a:buNone/>
              <a:defRPr sz="1600">
                <a:solidFill>
                  <a:schemeClr val="tx1">
                    <a:tint val="75000"/>
                  </a:schemeClr>
                </a:solidFill>
              </a:defRPr>
            </a:lvl5pPr>
          </a:lstStyle>
          <a:p>
            <a:pPr lvl="0" eaLnBrk="1" latinLnBrk="0" hangingPunct="1"/>
            <a:endParaRPr kumimoji="0" lang="en-US" dirty="0"/>
          </a:p>
        </p:txBody>
      </p:sp>
      <p:sp>
        <p:nvSpPr>
          <p:cNvPr id="7" name="Rechteck 6"/>
          <p:cNvSpPr/>
          <p:nvPr/>
        </p:nvSpPr>
        <p:spPr bwMode="white">
          <a:xfrm>
            <a:off x="0" y="1680281"/>
            <a:ext cx="13442950" cy="1260211"/>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4306" tIns="52153" rIns="104306" bIns="52153" anchor="ctr"/>
          <a:lstStyle/>
          <a:p>
            <a:pPr algn="ctr" eaLnBrk="1" latinLnBrk="0" hangingPunct="1"/>
            <a:endParaRPr kumimoji="0" lang="en-US" sz="2100"/>
          </a:p>
        </p:txBody>
      </p:sp>
      <p:sp>
        <p:nvSpPr>
          <p:cNvPr id="8" name="Rechteck 7"/>
          <p:cNvSpPr/>
          <p:nvPr/>
        </p:nvSpPr>
        <p:spPr>
          <a:xfrm>
            <a:off x="0" y="1764295"/>
            <a:ext cx="1904417" cy="1092182"/>
          </a:xfrm>
          <a:prstGeom prst="rect">
            <a:avLst/>
          </a:prstGeom>
          <a:solidFill>
            <a:srgbClr val="313130"/>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4306" tIns="52153" rIns="104306" bIns="52153" anchor="ctr"/>
          <a:lstStyle/>
          <a:p>
            <a:pPr algn="ctr" eaLnBrk="1" latinLnBrk="0" hangingPunct="1"/>
            <a:endParaRPr kumimoji="0" lang="en-US" sz="2100"/>
          </a:p>
        </p:txBody>
      </p:sp>
      <p:sp>
        <p:nvSpPr>
          <p:cNvPr id="9" name="Rechteck 8"/>
          <p:cNvSpPr/>
          <p:nvPr/>
        </p:nvSpPr>
        <p:spPr>
          <a:xfrm>
            <a:off x="2016442" y="1764295"/>
            <a:ext cx="11426508" cy="109218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4306" tIns="52153" rIns="104306" bIns="52153" anchor="ctr"/>
          <a:lstStyle/>
          <a:p>
            <a:pPr algn="ctr" eaLnBrk="1" latinLnBrk="0" hangingPunct="1"/>
            <a:endParaRPr kumimoji="0" lang="en-US" sz="2100"/>
          </a:p>
        </p:txBody>
      </p:sp>
      <p:sp>
        <p:nvSpPr>
          <p:cNvPr id="2" name="Titel 1"/>
          <p:cNvSpPr>
            <a:spLocks noGrp="1"/>
          </p:cNvSpPr>
          <p:nvPr>
            <p:ph type="title"/>
          </p:nvPr>
        </p:nvSpPr>
        <p:spPr>
          <a:xfrm>
            <a:off x="2016443" y="1764295"/>
            <a:ext cx="11202459" cy="1092182"/>
          </a:xfrm>
        </p:spPr>
        <p:txBody>
          <a:bodyPr>
            <a:normAutofit/>
          </a:bodyPr>
          <a:lstStyle>
            <a:lvl1pPr algn="l">
              <a:buNone/>
              <a:defRPr sz="3600" b="0" cap="none">
                <a:solidFill>
                  <a:srgbClr val="FFFFFF"/>
                </a:solidFill>
              </a:defRPr>
            </a:lvl1pPr>
          </a:lstStyle>
          <a:p>
            <a:endParaRPr kumimoji="0" lang="en-US" dirty="0"/>
          </a:p>
        </p:txBody>
      </p:sp>
      <p:sp>
        <p:nvSpPr>
          <p:cNvPr id="5" name="Foliennummernplatzhalter 5">
            <a:extLst>
              <a:ext uri="{FF2B5EF4-FFF2-40B4-BE49-F238E27FC236}">
                <a16:creationId xmlns:a16="http://schemas.microsoft.com/office/drawing/2014/main" id="{D7C3DB05-622B-8AC9-EE12-B43A916531B9}"/>
              </a:ext>
            </a:extLst>
          </p:cNvPr>
          <p:cNvSpPr>
            <a:spLocks noGrp="1"/>
          </p:cNvSpPr>
          <p:nvPr>
            <p:ph type="sldNum" sz="quarter" idx="13"/>
          </p:nvPr>
        </p:nvSpPr>
        <p:spPr>
          <a:xfrm>
            <a:off x="12338180" y="7214618"/>
            <a:ext cx="784173" cy="269546"/>
          </a:xfrm>
        </p:spPr>
        <p:txBody>
          <a:bodyPr/>
          <a:lstStyle>
            <a:lvl1pPr>
              <a:defRPr sz="1200">
                <a:solidFill>
                  <a:srgbClr val="FFFFFF"/>
                </a:solidFill>
                <a:latin typeface="Arial" panose="020B0604020202020204" pitchFamily="34" charset="0"/>
                <a:cs typeface="Arial" panose="020B0604020202020204" pitchFamily="34" charset="0"/>
              </a:defRPr>
            </a:lvl1pPr>
          </a:lstStyle>
          <a:p>
            <a:fld id="{F0C94032-CD4C-4C25-B0C2-CEC720522D92}" type="slidenum">
              <a:rPr lang="en-US" smtClean="0"/>
              <a:pPr/>
              <a:t>‹Nr.›</a:t>
            </a:fld>
            <a:endParaRPr lang="en-US" dirty="0"/>
          </a:p>
        </p:txBody>
      </p:sp>
    </p:spTree>
    <p:extLst>
      <p:ext uri="{BB962C8B-B14F-4D97-AF65-F5344CB8AC3E}">
        <p14:creationId xmlns:p14="http://schemas.microsoft.com/office/powerpoint/2010/main" val="1811742383"/>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2" name="Titel 1"/>
          <p:cNvSpPr>
            <a:spLocks noGrp="1"/>
          </p:cNvSpPr>
          <p:nvPr>
            <p:ph type="title"/>
          </p:nvPr>
        </p:nvSpPr>
        <p:spPr>
          <a:xfrm>
            <a:off x="896197" y="252042"/>
            <a:ext cx="10551066" cy="1092182"/>
          </a:xfrm>
        </p:spPr>
        <p:txBody>
          <a:bodyPr/>
          <a:lstStyle>
            <a:lvl1pPr>
              <a:defRPr>
                <a:solidFill>
                  <a:schemeClr val="tx1"/>
                </a:solidFill>
              </a:defRPr>
            </a:lvl1pPr>
          </a:lstStyle>
          <a:p>
            <a:endParaRPr kumimoji="0" lang="en-US" dirty="0"/>
          </a:p>
        </p:txBody>
      </p:sp>
      <p:sp>
        <p:nvSpPr>
          <p:cNvPr id="3" name="Foliennummernplatzhalter 5">
            <a:extLst>
              <a:ext uri="{FF2B5EF4-FFF2-40B4-BE49-F238E27FC236}">
                <a16:creationId xmlns:a16="http://schemas.microsoft.com/office/drawing/2014/main" id="{50B2026F-96C6-6A15-B7DC-C323760A372C}"/>
              </a:ext>
            </a:extLst>
          </p:cNvPr>
          <p:cNvSpPr>
            <a:spLocks noGrp="1"/>
          </p:cNvSpPr>
          <p:nvPr>
            <p:ph type="sldNum" sz="quarter" idx="12"/>
          </p:nvPr>
        </p:nvSpPr>
        <p:spPr>
          <a:xfrm>
            <a:off x="12338180" y="7214618"/>
            <a:ext cx="784173" cy="269546"/>
          </a:xfrm>
        </p:spPr>
        <p:txBody>
          <a:bodyPr/>
          <a:lstStyle>
            <a:lvl1pPr>
              <a:defRPr sz="1200">
                <a:solidFill>
                  <a:srgbClr val="FFFFFF"/>
                </a:solidFill>
                <a:latin typeface="Arial" panose="020B0604020202020204" pitchFamily="34" charset="0"/>
                <a:cs typeface="Arial" panose="020B0604020202020204" pitchFamily="34" charset="0"/>
              </a:defRPr>
            </a:lvl1pPr>
          </a:lstStyle>
          <a:p>
            <a:fld id="{F0C94032-CD4C-4C25-B0C2-CEC720522D92}" type="slidenum">
              <a:rPr lang="en-US" smtClean="0"/>
              <a:pPr/>
              <a:t>‹Nr.›</a:t>
            </a:fld>
            <a:endParaRPr lang="en-US" dirty="0"/>
          </a:p>
        </p:txBody>
      </p:sp>
      <p:sp>
        <p:nvSpPr>
          <p:cNvPr id="5" name="Inhaltsplatzhalter 7">
            <a:extLst>
              <a:ext uri="{FF2B5EF4-FFF2-40B4-BE49-F238E27FC236}">
                <a16:creationId xmlns:a16="http://schemas.microsoft.com/office/drawing/2014/main" id="{CDEFD8FE-E9D0-A71D-82A1-F43A44F42BAF}"/>
              </a:ext>
            </a:extLst>
          </p:cNvPr>
          <p:cNvSpPr>
            <a:spLocks noGrp="1"/>
          </p:cNvSpPr>
          <p:nvPr>
            <p:ph sz="quarter" idx="14"/>
          </p:nvPr>
        </p:nvSpPr>
        <p:spPr>
          <a:xfrm>
            <a:off x="900677" y="1764295"/>
            <a:ext cx="11966485" cy="4956828"/>
          </a:xfrm>
        </p:spPr>
        <p:txBody>
          <a:bodyPr/>
          <a:lstStyle>
            <a:lvl1pPr>
              <a:defRPr/>
            </a:lvl1pPr>
            <a:lvl2pPr>
              <a:defRPr>
                <a:solidFill>
                  <a:schemeClr val="tx1"/>
                </a:solidFill>
              </a:defRPr>
            </a:lvl2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a:p>
            <a:pPr lvl="0" eaLnBrk="1" latinLnBrk="0" hangingPunct="1"/>
            <a:r>
              <a:rPr lang="de-DE" dirty="0"/>
              <a:t>	</a:t>
            </a:r>
            <a:endParaRPr dirty="0"/>
          </a:p>
          <a:p>
            <a:pPr lvl="1" eaLnBrk="1" latinLnBrk="0" hangingPunct="1"/>
            <a:endParaRPr dirty="0"/>
          </a:p>
          <a:p>
            <a:pPr lvl="2" eaLnBrk="1" latinLnBrk="0" hangingPunct="1"/>
            <a:endParaRPr dirty="0"/>
          </a:p>
          <a:p>
            <a:pPr lvl="3" eaLnBrk="1" latinLnBrk="0" hangingPunct="1"/>
            <a:endParaRPr dirty="0"/>
          </a:p>
          <a:p>
            <a:pPr lvl="4" eaLnBrk="1" latinLnBrk="0" hangingPunct="1"/>
            <a:endParaRPr kumimoji="0" lang="en-US" dirty="0"/>
          </a:p>
        </p:txBody>
      </p:sp>
    </p:spTree>
    <p:extLst>
      <p:ext uri="{BB962C8B-B14F-4D97-AF65-F5344CB8AC3E}">
        <p14:creationId xmlns:p14="http://schemas.microsoft.com/office/powerpoint/2010/main" val="157332371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6" name="Foliennummernplatzhalter 5"/>
          <p:cNvSpPr>
            <a:spLocks noGrp="1"/>
          </p:cNvSpPr>
          <p:nvPr>
            <p:ph type="sldNum" sz="quarter" idx="12"/>
          </p:nvPr>
        </p:nvSpPr>
        <p:spPr/>
        <p:txBody>
          <a:bodyPr/>
          <a:lstStyle>
            <a:lvl1pPr>
              <a:defRPr sz="1200">
                <a:solidFill>
                  <a:srgbClr val="FFFFFF"/>
                </a:solidFill>
                <a:latin typeface="Arial" panose="020B0604020202020204" pitchFamily="34" charset="0"/>
                <a:cs typeface="Arial" panose="020B0604020202020204" pitchFamily="34" charset="0"/>
              </a:defRPr>
            </a:lvl1pPr>
          </a:lstStyle>
          <a:p>
            <a:fld id="{F0C94032-CD4C-4C25-B0C2-CEC720522D92}" type="slidenum">
              <a:rPr lang="en-US" smtClean="0"/>
              <a:pPr/>
              <a:t>‹Nr.›</a:t>
            </a:fld>
            <a:endParaRPr lang="en-US" dirty="0"/>
          </a:p>
        </p:txBody>
      </p:sp>
      <p:sp>
        <p:nvSpPr>
          <p:cNvPr id="8" name="Inhaltsplatzhalter 7"/>
          <p:cNvSpPr>
            <a:spLocks noGrp="1"/>
          </p:cNvSpPr>
          <p:nvPr>
            <p:ph sz="quarter" idx="1"/>
          </p:nvPr>
        </p:nvSpPr>
        <p:spPr>
          <a:xfrm>
            <a:off x="900678" y="1764295"/>
            <a:ext cx="5820797" cy="4956828"/>
          </a:xfrm>
        </p:spPr>
        <p:txBody>
          <a:bodyPr/>
          <a:lstStyle>
            <a:lvl1pPr>
              <a:defRPr/>
            </a:lvl1pPr>
            <a:lvl2pPr>
              <a:defRPr>
                <a:solidFill>
                  <a:schemeClr val="tx1"/>
                </a:solidFill>
              </a:defRPr>
            </a:lvl2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a:p>
            <a:pPr lvl="0" eaLnBrk="1" latinLnBrk="0" hangingPunct="1"/>
            <a:r>
              <a:rPr lang="de-DE" dirty="0"/>
              <a:t>	</a:t>
            </a:r>
            <a:endParaRPr dirty="0"/>
          </a:p>
          <a:p>
            <a:pPr lvl="1" eaLnBrk="1" latinLnBrk="0" hangingPunct="1"/>
            <a:endParaRPr dirty="0"/>
          </a:p>
          <a:p>
            <a:pPr lvl="2" eaLnBrk="1" latinLnBrk="0" hangingPunct="1"/>
            <a:endParaRPr dirty="0"/>
          </a:p>
          <a:p>
            <a:pPr lvl="3" eaLnBrk="1" latinLnBrk="0" hangingPunct="1"/>
            <a:endParaRPr dirty="0"/>
          </a:p>
          <a:p>
            <a:pPr lvl="4" eaLnBrk="1" latinLnBrk="0" hangingPunct="1"/>
            <a:endParaRPr kumimoji="0" lang="en-US" dirty="0"/>
          </a:p>
        </p:txBody>
      </p:sp>
      <p:sp>
        <p:nvSpPr>
          <p:cNvPr id="7" name="Inhaltsplatzhalter 7">
            <a:extLst>
              <a:ext uri="{FF2B5EF4-FFF2-40B4-BE49-F238E27FC236}">
                <a16:creationId xmlns:a16="http://schemas.microsoft.com/office/drawing/2014/main" id="{92E23FC0-EFBC-436A-A0C7-4941D9634C5D}"/>
              </a:ext>
            </a:extLst>
          </p:cNvPr>
          <p:cNvSpPr>
            <a:spLocks noGrp="1"/>
          </p:cNvSpPr>
          <p:nvPr>
            <p:ph sz="quarter" idx="13"/>
          </p:nvPr>
        </p:nvSpPr>
        <p:spPr>
          <a:xfrm>
            <a:off x="6841699" y="1764295"/>
            <a:ext cx="6025463" cy="4956828"/>
          </a:xfrm>
        </p:spPr>
        <p:txBody>
          <a:bodyPr/>
          <a:lstStyle>
            <a:lvl2pPr>
              <a:defRPr>
                <a:solidFill>
                  <a:schemeClr val="tx1"/>
                </a:solidFill>
              </a:defRPr>
            </a:lvl2pPr>
          </a:lstStyle>
          <a:p>
            <a:pPr lvl="0" eaLnBrk="1" latinLnBrk="0" hangingPunct="1"/>
            <a:endParaRPr dirty="0"/>
          </a:p>
          <a:p>
            <a:pPr lvl="1" eaLnBrk="1" latinLnBrk="0" hangingPunct="1"/>
            <a:endParaRPr dirty="0"/>
          </a:p>
          <a:p>
            <a:pPr lvl="2" eaLnBrk="1" latinLnBrk="0" hangingPunct="1"/>
            <a:endParaRPr dirty="0"/>
          </a:p>
          <a:p>
            <a:pPr lvl="3" eaLnBrk="1" latinLnBrk="0" hangingPunct="1"/>
            <a:endParaRPr dirty="0"/>
          </a:p>
          <a:p>
            <a:pPr lvl="4" eaLnBrk="1" latinLnBrk="0" hangingPunct="1"/>
            <a:endParaRPr kumimoji="0" lang="en-US" dirty="0"/>
          </a:p>
        </p:txBody>
      </p:sp>
      <p:sp>
        <p:nvSpPr>
          <p:cNvPr id="4" name="Titel 1">
            <a:extLst>
              <a:ext uri="{FF2B5EF4-FFF2-40B4-BE49-F238E27FC236}">
                <a16:creationId xmlns:a16="http://schemas.microsoft.com/office/drawing/2014/main" id="{813C016D-5A6D-7012-61EF-62D4A906B295}"/>
              </a:ext>
            </a:extLst>
          </p:cNvPr>
          <p:cNvSpPr>
            <a:spLocks noGrp="1"/>
          </p:cNvSpPr>
          <p:nvPr>
            <p:ph type="title"/>
          </p:nvPr>
        </p:nvSpPr>
        <p:spPr>
          <a:xfrm>
            <a:off x="896197" y="252042"/>
            <a:ext cx="10551066" cy="1092182"/>
          </a:xfrm>
        </p:spPr>
        <p:txBody>
          <a:bodyPr/>
          <a:lstStyle>
            <a:lvl1pPr>
              <a:defRPr>
                <a:solidFill>
                  <a:schemeClr val="tx1"/>
                </a:solidFill>
              </a:defRPr>
            </a:lvl1pPr>
          </a:lstStyle>
          <a:p>
            <a:endParaRPr kumimoji="0" lang="en-US" dirty="0"/>
          </a:p>
        </p:txBody>
      </p:sp>
    </p:spTree>
    <p:extLst>
      <p:ext uri="{BB962C8B-B14F-4D97-AF65-F5344CB8AC3E}">
        <p14:creationId xmlns:p14="http://schemas.microsoft.com/office/powerpoint/2010/main" val="64191483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_Comparison">
    <p:spTree>
      <p:nvGrpSpPr>
        <p:cNvPr id="1" name=""/>
        <p:cNvGrpSpPr/>
        <p:nvPr/>
      </p:nvGrpSpPr>
      <p:grpSpPr>
        <a:xfrm>
          <a:off x="0" y="0"/>
          <a:ext cx="0" cy="0"/>
          <a:chOff x="0" y="0"/>
          <a:chExt cx="0" cy="0"/>
        </a:xfrm>
      </p:grpSpPr>
      <p:sp>
        <p:nvSpPr>
          <p:cNvPr id="16" name="Textplatzhalter 15"/>
          <p:cNvSpPr>
            <a:spLocks noGrp="1"/>
          </p:cNvSpPr>
          <p:nvPr>
            <p:ph type="body" sz="quarter" idx="1"/>
          </p:nvPr>
        </p:nvSpPr>
        <p:spPr>
          <a:xfrm>
            <a:off x="900678" y="1764296"/>
            <a:ext cx="5820797" cy="480371"/>
          </a:xfrm>
          <a:solidFill>
            <a:srgbClr val="707173"/>
          </a:solidFill>
        </p:spPr>
        <p:txBody>
          <a:bodyPr rtlCol="0" anchor="ctr"/>
          <a:lstStyle>
            <a:lvl1pPr marL="0" indent="0">
              <a:buFontTx/>
              <a:buNone/>
              <a:defRPr sz="2300" b="1">
                <a:solidFill>
                  <a:srgbClr val="FFFFFF"/>
                </a:solidFill>
              </a:defRPr>
            </a:lvl1pPr>
          </a:lstStyle>
          <a:p>
            <a:pPr lvl="0" eaLnBrk="1" latinLnBrk="0" hangingPunct="1"/>
            <a:endParaRPr kumimoji="0" lang="en-US" dirty="0"/>
          </a:p>
        </p:txBody>
      </p:sp>
      <p:sp>
        <p:nvSpPr>
          <p:cNvPr id="15" name="Textplatzhalter 14"/>
          <p:cNvSpPr>
            <a:spLocks noGrp="1"/>
          </p:cNvSpPr>
          <p:nvPr>
            <p:ph type="body" sz="quarter" idx="3"/>
          </p:nvPr>
        </p:nvSpPr>
        <p:spPr>
          <a:xfrm>
            <a:off x="6827849" y="1764296"/>
            <a:ext cx="6039313" cy="480371"/>
          </a:xfrm>
          <a:solidFill>
            <a:srgbClr val="9C9E9F"/>
          </a:solidFill>
        </p:spPr>
        <p:txBody>
          <a:bodyPr rtlCol="0" anchor="ctr"/>
          <a:lstStyle>
            <a:lvl1pPr marL="0" indent="0">
              <a:buFontTx/>
              <a:buNone/>
              <a:defRPr sz="2300" b="1">
                <a:solidFill>
                  <a:srgbClr val="FFFFFF"/>
                </a:solidFill>
              </a:defRPr>
            </a:lvl1pPr>
          </a:lstStyle>
          <a:p>
            <a:pPr lvl="0" eaLnBrk="1" latinLnBrk="0" hangingPunct="1"/>
            <a:endParaRPr kumimoji="0" lang="en-US" dirty="0"/>
          </a:p>
        </p:txBody>
      </p:sp>
      <p:sp>
        <p:nvSpPr>
          <p:cNvPr id="3" name="Inhaltsplatzhalter 7">
            <a:extLst>
              <a:ext uri="{FF2B5EF4-FFF2-40B4-BE49-F238E27FC236}">
                <a16:creationId xmlns:a16="http://schemas.microsoft.com/office/drawing/2014/main" id="{BF095DAB-AB23-2586-52F8-14F373E7DD2C}"/>
              </a:ext>
            </a:extLst>
          </p:cNvPr>
          <p:cNvSpPr>
            <a:spLocks noGrp="1"/>
          </p:cNvSpPr>
          <p:nvPr>
            <p:ph sz="quarter" idx="17"/>
          </p:nvPr>
        </p:nvSpPr>
        <p:spPr>
          <a:xfrm>
            <a:off x="900678" y="2368627"/>
            <a:ext cx="5820797" cy="4352496"/>
          </a:xfrm>
        </p:spPr>
        <p:txBody>
          <a:bodyPr/>
          <a:lstStyle>
            <a:lvl1pPr>
              <a:defRPr/>
            </a:lvl1pPr>
            <a:lvl2pPr>
              <a:defRPr>
                <a:solidFill>
                  <a:schemeClr val="tx1"/>
                </a:solidFill>
              </a:defRPr>
            </a:lvl2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a:p>
            <a:pPr lvl="0" eaLnBrk="1" latinLnBrk="0" hangingPunct="1"/>
            <a:r>
              <a:rPr lang="de-DE" dirty="0"/>
              <a:t>	</a:t>
            </a:r>
            <a:endParaRPr dirty="0"/>
          </a:p>
          <a:p>
            <a:pPr lvl="1" eaLnBrk="1" latinLnBrk="0" hangingPunct="1"/>
            <a:endParaRPr dirty="0"/>
          </a:p>
          <a:p>
            <a:pPr lvl="2" eaLnBrk="1" latinLnBrk="0" hangingPunct="1"/>
            <a:endParaRPr dirty="0"/>
          </a:p>
          <a:p>
            <a:pPr lvl="3" eaLnBrk="1" latinLnBrk="0" hangingPunct="1"/>
            <a:endParaRPr dirty="0"/>
          </a:p>
          <a:p>
            <a:pPr lvl="4" eaLnBrk="1" latinLnBrk="0" hangingPunct="1"/>
            <a:endParaRPr kumimoji="0" lang="en-US" dirty="0"/>
          </a:p>
        </p:txBody>
      </p:sp>
      <p:sp>
        <p:nvSpPr>
          <p:cNvPr id="4" name="Inhaltsplatzhalter 7">
            <a:extLst>
              <a:ext uri="{FF2B5EF4-FFF2-40B4-BE49-F238E27FC236}">
                <a16:creationId xmlns:a16="http://schemas.microsoft.com/office/drawing/2014/main" id="{5C6CDC5A-7C00-BEA3-A5C6-FF2AB57611FE}"/>
              </a:ext>
            </a:extLst>
          </p:cNvPr>
          <p:cNvSpPr>
            <a:spLocks noGrp="1"/>
          </p:cNvSpPr>
          <p:nvPr>
            <p:ph sz="quarter" idx="18"/>
          </p:nvPr>
        </p:nvSpPr>
        <p:spPr>
          <a:xfrm>
            <a:off x="6827850" y="2368627"/>
            <a:ext cx="5942953" cy="4352496"/>
          </a:xfrm>
        </p:spPr>
        <p:txBody>
          <a:bodyPr/>
          <a:lstStyle>
            <a:lvl1pPr>
              <a:defRPr/>
            </a:lvl1pPr>
            <a:lvl2pPr>
              <a:defRPr>
                <a:solidFill>
                  <a:schemeClr val="tx1"/>
                </a:solidFill>
              </a:defRPr>
            </a:lvl2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a:p>
            <a:pPr lvl="0" eaLnBrk="1" latinLnBrk="0" hangingPunct="1"/>
            <a:r>
              <a:rPr lang="de-DE" dirty="0"/>
              <a:t>	</a:t>
            </a:r>
            <a:endParaRPr dirty="0"/>
          </a:p>
          <a:p>
            <a:pPr lvl="1" eaLnBrk="1" latinLnBrk="0" hangingPunct="1"/>
            <a:endParaRPr dirty="0"/>
          </a:p>
          <a:p>
            <a:pPr lvl="2" eaLnBrk="1" latinLnBrk="0" hangingPunct="1"/>
            <a:endParaRPr dirty="0"/>
          </a:p>
          <a:p>
            <a:pPr lvl="3" eaLnBrk="1" latinLnBrk="0" hangingPunct="1"/>
            <a:endParaRPr dirty="0"/>
          </a:p>
          <a:p>
            <a:pPr lvl="4" eaLnBrk="1" latinLnBrk="0" hangingPunct="1"/>
            <a:endParaRPr kumimoji="0" lang="en-US" dirty="0"/>
          </a:p>
        </p:txBody>
      </p:sp>
      <p:sp>
        <p:nvSpPr>
          <p:cNvPr id="5" name="Foliennummernplatzhalter 5">
            <a:extLst>
              <a:ext uri="{FF2B5EF4-FFF2-40B4-BE49-F238E27FC236}">
                <a16:creationId xmlns:a16="http://schemas.microsoft.com/office/drawing/2014/main" id="{44A6DE3C-F32D-F5FB-E538-EDED9F8DC0D9}"/>
              </a:ext>
            </a:extLst>
          </p:cNvPr>
          <p:cNvSpPr>
            <a:spLocks noGrp="1"/>
          </p:cNvSpPr>
          <p:nvPr>
            <p:ph type="sldNum" sz="quarter" idx="12"/>
          </p:nvPr>
        </p:nvSpPr>
        <p:spPr>
          <a:xfrm>
            <a:off x="12338180" y="7214618"/>
            <a:ext cx="784173" cy="269546"/>
          </a:xfrm>
        </p:spPr>
        <p:txBody>
          <a:bodyPr/>
          <a:lstStyle>
            <a:lvl1pPr>
              <a:defRPr sz="1200">
                <a:solidFill>
                  <a:srgbClr val="FFFFFF"/>
                </a:solidFill>
                <a:latin typeface="Arial" panose="020B0604020202020204" pitchFamily="34" charset="0"/>
                <a:cs typeface="Arial" panose="020B0604020202020204" pitchFamily="34" charset="0"/>
              </a:defRPr>
            </a:lvl1pPr>
          </a:lstStyle>
          <a:p>
            <a:fld id="{F0C94032-CD4C-4C25-B0C2-CEC720522D92}" type="slidenum">
              <a:rPr lang="en-US" smtClean="0"/>
              <a:pPr/>
              <a:t>‹Nr.›</a:t>
            </a:fld>
            <a:endParaRPr lang="en-US" dirty="0"/>
          </a:p>
        </p:txBody>
      </p:sp>
      <p:sp>
        <p:nvSpPr>
          <p:cNvPr id="7" name="Titel 1">
            <a:extLst>
              <a:ext uri="{FF2B5EF4-FFF2-40B4-BE49-F238E27FC236}">
                <a16:creationId xmlns:a16="http://schemas.microsoft.com/office/drawing/2014/main" id="{7BC305BE-56B3-5268-EE7D-C8771AF3B6F0}"/>
              </a:ext>
            </a:extLst>
          </p:cNvPr>
          <p:cNvSpPr>
            <a:spLocks noGrp="1"/>
          </p:cNvSpPr>
          <p:nvPr>
            <p:ph type="title"/>
          </p:nvPr>
        </p:nvSpPr>
        <p:spPr>
          <a:xfrm>
            <a:off x="896197" y="252042"/>
            <a:ext cx="10551066" cy="1092182"/>
          </a:xfrm>
        </p:spPr>
        <p:txBody>
          <a:bodyPr/>
          <a:lstStyle>
            <a:lvl1pPr>
              <a:defRPr>
                <a:solidFill>
                  <a:schemeClr val="tx1"/>
                </a:solidFill>
              </a:defRPr>
            </a:lvl1pPr>
          </a:lstStyle>
          <a:p>
            <a:endParaRPr kumimoji="0" lang="en-US" dirty="0"/>
          </a:p>
        </p:txBody>
      </p:sp>
    </p:spTree>
    <p:extLst>
      <p:ext uri="{BB962C8B-B14F-4D97-AF65-F5344CB8AC3E}">
        <p14:creationId xmlns:p14="http://schemas.microsoft.com/office/powerpoint/2010/main" val="158534723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9" name="Inhaltsplatzhalter 8"/>
          <p:cNvSpPr>
            <a:spLocks noGrp="1"/>
          </p:cNvSpPr>
          <p:nvPr>
            <p:ph sz="quarter" idx="1"/>
          </p:nvPr>
        </p:nvSpPr>
        <p:spPr>
          <a:xfrm>
            <a:off x="896197" y="1752571"/>
            <a:ext cx="5713254" cy="2943254"/>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11" name="Inhaltsplatzhalter 10"/>
          <p:cNvSpPr>
            <a:spLocks noGrp="1"/>
          </p:cNvSpPr>
          <p:nvPr>
            <p:ph sz="quarter" idx="2"/>
          </p:nvPr>
        </p:nvSpPr>
        <p:spPr>
          <a:xfrm>
            <a:off x="7122678" y="1752571"/>
            <a:ext cx="5713254" cy="5040842"/>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6" name="Inhaltsplatzhalter 8">
            <a:extLst>
              <a:ext uri="{FF2B5EF4-FFF2-40B4-BE49-F238E27FC236}">
                <a16:creationId xmlns:a16="http://schemas.microsoft.com/office/drawing/2014/main" id="{B3E7C991-BDFC-46E7-8849-BB9032F9F7C7}"/>
              </a:ext>
            </a:extLst>
          </p:cNvPr>
          <p:cNvSpPr>
            <a:spLocks noGrp="1"/>
          </p:cNvSpPr>
          <p:nvPr>
            <p:ph sz="quarter" idx="17"/>
          </p:nvPr>
        </p:nvSpPr>
        <p:spPr>
          <a:xfrm>
            <a:off x="896195" y="4791075"/>
            <a:ext cx="5713254" cy="2002339"/>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3" name="Foliennummernplatzhalter 5">
            <a:extLst>
              <a:ext uri="{FF2B5EF4-FFF2-40B4-BE49-F238E27FC236}">
                <a16:creationId xmlns:a16="http://schemas.microsoft.com/office/drawing/2014/main" id="{66A9E08B-11A4-454A-F536-42A3A0AACF54}"/>
              </a:ext>
            </a:extLst>
          </p:cNvPr>
          <p:cNvSpPr>
            <a:spLocks noGrp="1"/>
          </p:cNvSpPr>
          <p:nvPr>
            <p:ph type="sldNum" sz="quarter" idx="12"/>
          </p:nvPr>
        </p:nvSpPr>
        <p:spPr>
          <a:xfrm>
            <a:off x="12338180" y="7214618"/>
            <a:ext cx="784173" cy="269546"/>
          </a:xfrm>
        </p:spPr>
        <p:txBody>
          <a:bodyPr/>
          <a:lstStyle>
            <a:lvl1pPr>
              <a:defRPr sz="1200">
                <a:solidFill>
                  <a:srgbClr val="FFFFFF"/>
                </a:solidFill>
                <a:latin typeface="Arial" panose="020B0604020202020204" pitchFamily="34" charset="0"/>
                <a:cs typeface="Arial" panose="020B0604020202020204" pitchFamily="34" charset="0"/>
              </a:defRPr>
            </a:lvl1pPr>
          </a:lstStyle>
          <a:p>
            <a:fld id="{F0C94032-CD4C-4C25-B0C2-CEC720522D92}" type="slidenum">
              <a:rPr lang="en-US" smtClean="0"/>
              <a:pPr/>
              <a:t>‹Nr.›</a:t>
            </a:fld>
            <a:endParaRPr lang="en-US" dirty="0"/>
          </a:p>
        </p:txBody>
      </p:sp>
      <p:sp>
        <p:nvSpPr>
          <p:cNvPr id="2" name="Titel 1">
            <a:extLst>
              <a:ext uri="{FF2B5EF4-FFF2-40B4-BE49-F238E27FC236}">
                <a16:creationId xmlns:a16="http://schemas.microsoft.com/office/drawing/2014/main" id="{10DB62C4-3A2C-3D53-0E67-1106FDC22B50}"/>
              </a:ext>
            </a:extLst>
          </p:cNvPr>
          <p:cNvSpPr>
            <a:spLocks noGrp="1"/>
          </p:cNvSpPr>
          <p:nvPr>
            <p:ph type="title"/>
          </p:nvPr>
        </p:nvSpPr>
        <p:spPr>
          <a:xfrm>
            <a:off x="896197" y="252042"/>
            <a:ext cx="10551066" cy="1092182"/>
          </a:xfrm>
        </p:spPr>
        <p:txBody>
          <a:bodyPr/>
          <a:lstStyle>
            <a:lvl1pPr>
              <a:defRPr>
                <a:solidFill>
                  <a:schemeClr val="tx1"/>
                </a:solidFill>
              </a:defRPr>
            </a:lvl1pPr>
          </a:lstStyle>
          <a:p>
            <a:endParaRPr kumimoji="0" lang="en-US" dirty="0"/>
          </a:p>
        </p:txBody>
      </p:sp>
    </p:spTree>
    <p:extLst>
      <p:ext uri="{BB962C8B-B14F-4D97-AF65-F5344CB8AC3E}">
        <p14:creationId xmlns:p14="http://schemas.microsoft.com/office/powerpoint/2010/main" val="8929176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6_Content with Caption">
    <p:spTree>
      <p:nvGrpSpPr>
        <p:cNvPr id="1" name=""/>
        <p:cNvGrpSpPr/>
        <p:nvPr/>
      </p:nvGrpSpPr>
      <p:grpSpPr>
        <a:xfrm>
          <a:off x="0" y="0"/>
          <a:ext cx="0" cy="0"/>
          <a:chOff x="0" y="0"/>
          <a:chExt cx="0" cy="0"/>
        </a:xfrm>
      </p:grpSpPr>
      <p:sp>
        <p:nvSpPr>
          <p:cNvPr id="7" name="Foliennummernplatzhalter 6"/>
          <p:cNvSpPr>
            <a:spLocks noGrp="1"/>
          </p:cNvSpPr>
          <p:nvPr>
            <p:ph type="sldNum" sz="quarter" idx="12"/>
          </p:nvPr>
        </p:nvSpPr>
        <p:spPr/>
        <p:txBody>
          <a:bodyPr/>
          <a:lstStyle>
            <a:lvl1pPr>
              <a:defRPr>
                <a:solidFill>
                  <a:srgbClr val="FFFFFF"/>
                </a:solidFill>
              </a:defRPr>
            </a:lvl1pPr>
          </a:lstStyle>
          <a:p>
            <a:pPr eaLnBrk="1" latinLnBrk="0" hangingPunct="1"/>
            <a:fld id="{F0C94032-CD4C-4C25-B0C2-CEC720522D92}" type="slidenum">
              <a:rPr kumimoji="0" lang="en-US" smtClean="0"/>
              <a:pPr eaLnBrk="1" latinLnBrk="0" hangingPunct="1"/>
              <a:t>‹Nr.›</a:t>
            </a:fld>
            <a:endParaRPr kumimoji="0" lang="en-US">
              <a:solidFill>
                <a:srgbClr val="FFFFFF"/>
              </a:solidFill>
            </a:endParaRPr>
          </a:p>
        </p:txBody>
      </p:sp>
      <p:sp>
        <p:nvSpPr>
          <p:cNvPr id="3" name="Textplatzhalter 2"/>
          <p:cNvSpPr>
            <a:spLocks noGrp="1"/>
          </p:cNvSpPr>
          <p:nvPr>
            <p:ph type="body" idx="2"/>
          </p:nvPr>
        </p:nvSpPr>
        <p:spPr>
          <a:xfrm>
            <a:off x="896197" y="1932323"/>
            <a:ext cx="2352516" cy="47888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56458" tIns="208611" rIns="156458" bIns="104306">
            <a:normAutofit/>
          </a:bodyPr>
          <a:lstStyle>
            <a:lvl1pPr marL="0" indent="0">
              <a:spcAft>
                <a:spcPts val="1141"/>
              </a:spcAft>
              <a:buNone/>
              <a:defRPr sz="2000">
                <a:latin typeface="Arial" panose="020B0604020202020204" pitchFamily="34" charset="0"/>
                <a:cs typeface="Arial" panose="020B0604020202020204" pitchFamily="34" charset="0"/>
              </a:defRPr>
            </a:lvl1pPr>
            <a:lvl2pPr>
              <a:buNone/>
              <a:defRPr sz="1400"/>
            </a:lvl2pPr>
            <a:lvl3pPr>
              <a:buNone/>
              <a:defRPr sz="1100"/>
            </a:lvl3pPr>
            <a:lvl4pPr>
              <a:buNone/>
              <a:defRPr sz="1000"/>
            </a:lvl4pPr>
            <a:lvl5pPr>
              <a:buNone/>
              <a:defRPr sz="1000"/>
            </a:lvl5pPr>
          </a:lstStyle>
          <a:p>
            <a:pPr lvl="0" eaLnBrk="1" latinLnBrk="0" hangingPunct="1"/>
            <a:endParaRPr kumimoji="0" lang="en-US"/>
          </a:p>
        </p:txBody>
      </p:sp>
      <p:sp>
        <p:nvSpPr>
          <p:cNvPr id="9" name="Inhaltsplatzhalter 8"/>
          <p:cNvSpPr>
            <a:spLocks noGrp="1"/>
          </p:cNvSpPr>
          <p:nvPr>
            <p:ph sz="quarter" idx="1"/>
          </p:nvPr>
        </p:nvSpPr>
        <p:spPr>
          <a:xfrm>
            <a:off x="3472763" y="1932323"/>
            <a:ext cx="5393179" cy="4872814"/>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8" name="Inhaltsplatzhalter 8">
            <a:extLst>
              <a:ext uri="{FF2B5EF4-FFF2-40B4-BE49-F238E27FC236}">
                <a16:creationId xmlns:a16="http://schemas.microsoft.com/office/drawing/2014/main" id="{665449DE-67B4-4224-9941-3FD13908625A}"/>
              </a:ext>
            </a:extLst>
          </p:cNvPr>
          <p:cNvSpPr>
            <a:spLocks noGrp="1"/>
          </p:cNvSpPr>
          <p:nvPr>
            <p:ph sz="quarter" idx="13"/>
          </p:nvPr>
        </p:nvSpPr>
        <p:spPr>
          <a:xfrm>
            <a:off x="8961968" y="1931071"/>
            <a:ext cx="3920860" cy="4872814"/>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4" name="Titel 1">
            <a:extLst>
              <a:ext uri="{FF2B5EF4-FFF2-40B4-BE49-F238E27FC236}">
                <a16:creationId xmlns:a16="http://schemas.microsoft.com/office/drawing/2014/main" id="{21971FB3-7F3F-7E31-35E1-5B4B03C98FEF}"/>
              </a:ext>
            </a:extLst>
          </p:cNvPr>
          <p:cNvSpPr>
            <a:spLocks noGrp="1"/>
          </p:cNvSpPr>
          <p:nvPr>
            <p:ph type="title"/>
          </p:nvPr>
        </p:nvSpPr>
        <p:spPr>
          <a:xfrm>
            <a:off x="896197" y="252042"/>
            <a:ext cx="10551066" cy="1092182"/>
          </a:xfrm>
        </p:spPr>
        <p:txBody>
          <a:bodyPr/>
          <a:lstStyle>
            <a:lvl1pPr>
              <a:defRPr>
                <a:solidFill>
                  <a:schemeClr val="tx1"/>
                </a:solidFill>
              </a:defRPr>
            </a:lvl1pPr>
          </a:lstStyle>
          <a:p>
            <a:endParaRPr kumimoji="0" lang="en-US" dirty="0"/>
          </a:p>
        </p:txBody>
      </p:sp>
    </p:spTree>
    <p:extLst>
      <p:ext uri="{BB962C8B-B14F-4D97-AF65-F5344CB8AC3E}">
        <p14:creationId xmlns:p14="http://schemas.microsoft.com/office/powerpoint/2010/main" val="226940243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7_Content with Caption">
    <p:spTree>
      <p:nvGrpSpPr>
        <p:cNvPr id="1" name=""/>
        <p:cNvGrpSpPr/>
        <p:nvPr/>
      </p:nvGrpSpPr>
      <p:grpSpPr>
        <a:xfrm>
          <a:off x="0" y="0"/>
          <a:ext cx="0" cy="0"/>
          <a:chOff x="0" y="0"/>
          <a:chExt cx="0" cy="0"/>
        </a:xfrm>
      </p:grpSpPr>
      <p:sp>
        <p:nvSpPr>
          <p:cNvPr id="7" name="Foliennummernplatzhalter 6"/>
          <p:cNvSpPr>
            <a:spLocks noGrp="1"/>
          </p:cNvSpPr>
          <p:nvPr>
            <p:ph type="sldNum" sz="quarter" idx="12"/>
          </p:nvPr>
        </p:nvSpPr>
        <p:spPr/>
        <p:txBody>
          <a:bodyPr/>
          <a:lstStyle>
            <a:lvl1pPr>
              <a:defRPr>
                <a:solidFill>
                  <a:srgbClr val="FFFFFF"/>
                </a:solidFill>
              </a:defRPr>
            </a:lvl1pPr>
          </a:lstStyle>
          <a:p>
            <a:pPr eaLnBrk="1" latinLnBrk="0" hangingPunct="1"/>
            <a:fld id="{F0C94032-CD4C-4C25-B0C2-CEC720522D92}" type="slidenum">
              <a:rPr kumimoji="0" lang="en-US" smtClean="0"/>
              <a:pPr eaLnBrk="1" latinLnBrk="0" hangingPunct="1"/>
              <a:t>‹Nr.›</a:t>
            </a:fld>
            <a:endParaRPr kumimoji="0" lang="en-US">
              <a:solidFill>
                <a:srgbClr val="FFFFFF"/>
              </a:solidFill>
            </a:endParaRPr>
          </a:p>
        </p:txBody>
      </p:sp>
      <p:sp>
        <p:nvSpPr>
          <p:cNvPr id="3" name="Textplatzhalter 2"/>
          <p:cNvSpPr>
            <a:spLocks noGrp="1"/>
          </p:cNvSpPr>
          <p:nvPr>
            <p:ph type="body" idx="2"/>
          </p:nvPr>
        </p:nvSpPr>
        <p:spPr>
          <a:xfrm>
            <a:off x="896197" y="1932323"/>
            <a:ext cx="2352516" cy="47888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56458" tIns="208611" rIns="156458" bIns="104306">
            <a:normAutofit/>
          </a:bodyPr>
          <a:lstStyle>
            <a:lvl1pPr marL="0" indent="0">
              <a:spcAft>
                <a:spcPts val="1141"/>
              </a:spcAft>
              <a:buNone/>
              <a:defRPr sz="2000">
                <a:latin typeface="Arial" panose="020B0604020202020204" pitchFamily="34" charset="0"/>
                <a:cs typeface="Arial" panose="020B0604020202020204" pitchFamily="34" charset="0"/>
              </a:defRPr>
            </a:lvl1pPr>
            <a:lvl2pPr>
              <a:buNone/>
              <a:defRPr sz="1400"/>
            </a:lvl2pPr>
            <a:lvl3pPr>
              <a:buNone/>
              <a:defRPr sz="1100"/>
            </a:lvl3pPr>
            <a:lvl4pPr>
              <a:buNone/>
              <a:defRPr sz="1000"/>
            </a:lvl4pPr>
            <a:lvl5pPr>
              <a:buNone/>
              <a:defRPr sz="1000"/>
            </a:lvl5pPr>
          </a:lstStyle>
          <a:p>
            <a:pPr lvl="0" eaLnBrk="1" latinLnBrk="0" hangingPunct="1"/>
            <a:endParaRPr kumimoji="0" lang="en-US"/>
          </a:p>
        </p:txBody>
      </p:sp>
      <p:sp>
        <p:nvSpPr>
          <p:cNvPr id="9" name="Inhaltsplatzhalter 8"/>
          <p:cNvSpPr>
            <a:spLocks noGrp="1"/>
          </p:cNvSpPr>
          <p:nvPr>
            <p:ph sz="quarter" idx="1"/>
          </p:nvPr>
        </p:nvSpPr>
        <p:spPr>
          <a:xfrm>
            <a:off x="3472763" y="1932323"/>
            <a:ext cx="9410065" cy="4872814"/>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4" name="Titel 1">
            <a:extLst>
              <a:ext uri="{FF2B5EF4-FFF2-40B4-BE49-F238E27FC236}">
                <a16:creationId xmlns:a16="http://schemas.microsoft.com/office/drawing/2014/main" id="{91D18415-1634-9C25-BB7A-D34044ED3961}"/>
              </a:ext>
            </a:extLst>
          </p:cNvPr>
          <p:cNvSpPr>
            <a:spLocks noGrp="1"/>
          </p:cNvSpPr>
          <p:nvPr>
            <p:ph type="title"/>
          </p:nvPr>
        </p:nvSpPr>
        <p:spPr>
          <a:xfrm>
            <a:off x="896197" y="252042"/>
            <a:ext cx="10551066" cy="1092182"/>
          </a:xfrm>
        </p:spPr>
        <p:txBody>
          <a:bodyPr/>
          <a:lstStyle>
            <a:lvl1pPr>
              <a:defRPr>
                <a:solidFill>
                  <a:schemeClr val="tx1"/>
                </a:solidFill>
              </a:defRPr>
            </a:lvl1pPr>
          </a:lstStyle>
          <a:p>
            <a:endParaRPr kumimoji="0" lang="en-US" dirty="0"/>
          </a:p>
        </p:txBody>
      </p:sp>
    </p:spTree>
    <p:extLst>
      <p:ext uri="{BB962C8B-B14F-4D97-AF65-F5344CB8AC3E}">
        <p14:creationId xmlns:p14="http://schemas.microsoft.com/office/powerpoint/2010/main" val="416848507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cSld name="Chapter slide I">
    <p:bg>
      <p:bgPr>
        <a:solidFill>
          <a:schemeClr val="accent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DA7BA3-71F1-54BC-6DFE-F8B0E9781D91}"/>
              </a:ext>
            </a:extLst>
          </p:cNvPr>
          <p:cNvSpPr>
            <a:spLocks noGrp="1"/>
          </p:cNvSpPr>
          <p:nvPr>
            <p:ph type="ctrTitle" hasCustomPrompt="1"/>
          </p:nvPr>
        </p:nvSpPr>
        <p:spPr>
          <a:xfrm>
            <a:off x="595406" y="2106379"/>
            <a:ext cx="12305063" cy="1230442"/>
          </a:xfrm>
        </p:spPr>
        <p:txBody>
          <a:bodyPr anchor="b" anchorCtr="0"/>
          <a:lstStyle>
            <a:lvl1pPr algn="l">
              <a:defRPr sz="6615">
                <a:solidFill>
                  <a:schemeClr val="bg1"/>
                </a:solidFill>
              </a:defRPr>
            </a:lvl1pPr>
          </a:lstStyle>
          <a:p>
            <a:r>
              <a:rPr lang="de-DE" dirty="0"/>
              <a:t>Kapitelfolie</a:t>
            </a:r>
          </a:p>
        </p:txBody>
      </p:sp>
      <p:sp>
        <p:nvSpPr>
          <p:cNvPr id="3" name="Untertitel 2">
            <a:extLst>
              <a:ext uri="{FF2B5EF4-FFF2-40B4-BE49-F238E27FC236}">
                <a16:creationId xmlns:a16="http://schemas.microsoft.com/office/drawing/2014/main" id="{2CA2AF40-9E86-1FA0-02EB-18D9545F5249}"/>
              </a:ext>
            </a:extLst>
          </p:cNvPr>
          <p:cNvSpPr>
            <a:spLocks noGrp="1"/>
          </p:cNvSpPr>
          <p:nvPr>
            <p:ph type="subTitle" idx="1" hasCustomPrompt="1"/>
          </p:nvPr>
        </p:nvSpPr>
        <p:spPr>
          <a:xfrm>
            <a:off x="595406" y="3443025"/>
            <a:ext cx="12305063" cy="555683"/>
          </a:xfrm>
        </p:spPr>
        <p:txBody>
          <a:bodyPr anchor="t" anchorCtr="0">
            <a:normAutofit/>
          </a:bodyPr>
          <a:lstStyle>
            <a:lvl1pPr marL="0" indent="0" algn="l">
              <a:buNone/>
              <a:defRPr sz="2646" b="0" baseline="0">
                <a:solidFill>
                  <a:schemeClr val="bg1"/>
                </a:solidFill>
                <a:latin typeface="+mj-lt"/>
              </a:defRPr>
            </a:lvl1pPr>
            <a:lvl2pPr marL="504063" indent="0" algn="ctr">
              <a:buNone/>
              <a:defRPr sz="2205"/>
            </a:lvl2pPr>
            <a:lvl3pPr marL="1008126" indent="0" algn="ctr">
              <a:buNone/>
              <a:defRPr sz="1985"/>
            </a:lvl3pPr>
            <a:lvl4pPr marL="1512189" indent="0" algn="ctr">
              <a:buNone/>
              <a:defRPr sz="1764"/>
            </a:lvl4pPr>
            <a:lvl5pPr marL="2016252" indent="0" algn="ctr">
              <a:buNone/>
              <a:defRPr sz="1764"/>
            </a:lvl5pPr>
            <a:lvl6pPr marL="2520315" indent="0" algn="ctr">
              <a:buNone/>
              <a:defRPr sz="1764"/>
            </a:lvl6pPr>
            <a:lvl7pPr marL="3024378" indent="0" algn="ctr">
              <a:buNone/>
              <a:defRPr sz="1764"/>
            </a:lvl7pPr>
            <a:lvl8pPr marL="3528441" indent="0" algn="ctr">
              <a:buNone/>
              <a:defRPr sz="1764"/>
            </a:lvl8pPr>
            <a:lvl9pPr marL="4032504" indent="0" algn="ctr">
              <a:buNone/>
              <a:defRPr sz="1764"/>
            </a:lvl9pPr>
          </a:lstStyle>
          <a:p>
            <a:r>
              <a:rPr lang="de-DE" dirty="0"/>
              <a:t>Untertitel Kapitelfolie</a:t>
            </a:r>
          </a:p>
        </p:txBody>
      </p:sp>
      <p:sp>
        <p:nvSpPr>
          <p:cNvPr id="10" name="Fußzeilenplatzhalter 4">
            <a:extLst>
              <a:ext uri="{FF2B5EF4-FFF2-40B4-BE49-F238E27FC236}">
                <a16:creationId xmlns:a16="http://schemas.microsoft.com/office/drawing/2014/main" id="{83BD8810-01C9-757F-53A2-34985C6C58CE}"/>
              </a:ext>
            </a:extLst>
          </p:cNvPr>
          <p:cNvSpPr>
            <a:spLocks noGrp="1"/>
          </p:cNvSpPr>
          <p:nvPr>
            <p:ph type="ftr" sz="quarter" idx="11"/>
          </p:nvPr>
        </p:nvSpPr>
        <p:spPr>
          <a:xfrm>
            <a:off x="1043734" y="7008171"/>
            <a:ext cx="7937716" cy="198458"/>
          </a:xfrm>
        </p:spPr>
        <p:txBody>
          <a:bodyPr/>
          <a:lstStyle>
            <a:lvl1pPr>
              <a:defRPr>
                <a:solidFill>
                  <a:schemeClr val="bg1"/>
                </a:solidFill>
                <a:latin typeface="+mn-lt"/>
              </a:defRPr>
            </a:lvl1pPr>
          </a:lstStyle>
          <a:p>
            <a:r>
              <a:rPr lang="en-US"/>
              <a:t>R.O.E. GmbH | Stand: 15.02.2024 Rev5</a:t>
            </a:r>
            <a:endParaRPr lang="de-DE" dirty="0"/>
          </a:p>
        </p:txBody>
      </p:sp>
      <p:sp>
        <p:nvSpPr>
          <p:cNvPr id="11" name="Foliennummernplatzhalter 5">
            <a:extLst>
              <a:ext uri="{FF2B5EF4-FFF2-40B4-BE49-F238E27FC236}">
                <a16:creationId xmlns:a16="http://schemas.microsoft.com/office/drawing/2014/main" id="{2CC6FA0C-FBCC-AFD1-FE2C-4AC344FC62F0}"/>
              </a:ext>
            </a:extLst>
          </p:cNvPr>
          <p:cNvSpPr>
            <a:spLocks noGrp="1"/>
          </p:cNvSpPr>
          <p:nvPr>
            <p:ph type="sldNum" sz="quarter" idx="12"/>
          </p:nvPr>
        </p:nvSpPr>
        <p:spPr>
          <a:xfrm>
            <a:off x="595406" y="7008171"/>
            <a:ext cx="396938" cy="198458"/>
          </a:xfrm>
        </p:spPr>
        <p:txBody>
          <a:bodyPr/>
          <a:lstStyle>
            <a:lvl1pPr>
              <a:defRPr>
                <a:solidFill>
                  <a:schemeClr val="bg1"/>
                </a:solidFill>
                <a:latin typeface="+mn-lt"/>
              </a:defRPr>
            </a:lvl1pPr>
          </a:lstStyle>
          <a:p>
            <a:fld id="{1F8F6C9E-DFB0-47BA-A580-000504CFD3E5}" type="slidenum">
              <a:rPr lang="de-DE" smtClean="0"/>
              <a:pPr/>
              <a:t>‹Nr.›</a:t>
            </a:fld>
            <a:endParaRPr lang="de-DE" dirty="0"/>
          </a:p>
        </p:txBody>
      </p:sp>
      <p:sp>
        <p:nvSpPr>
          <p:cNvPr id="6" name="Textplatzhalter 5">
            <a:extLst>
              <a:ext uri="{FF2B5EF4-FFF2-40B4-BE49-F238E27FC236}">
                <a16:creationId xmlns:a16="http://schemas.microsoft.com/office/drawing/2014/main" id="{842662E9-9B58-5FAF-EEF3-B2BEE8388607}"/>
              </a:ext>
            </a:extLst>
          </p:cNvPr>
          <p:cNvSpPr>
            <a:spLocks noGrp="1"/>
          </p:cNvSpPr>
          <p:nvPr>
            <p:ph type="body" sz="quarter" idx="13" hasCustomPrompt="1"/>
          </p:nvPr>
        </p:nvSpPr>
        <p:spPr>
          <a:xfrm>
            <a:off x="595406" y="4487880"/>
            <a:ext cx="6126069" cy="1858404"/>
          </a:xfrm>
        </p:spPr>
        <p:txBody>
          <a:bodyPr/>
          <a:lstStyle>
            <a:lvl1pPr marL="315039" indent="-315039">
              <a:buFont typeface="Wingdings" panose="05000000000000000000" pitchFamily="2" charset="2"/>
              <a:buChar char="§"/>
              <a:defRPr>
                <a:solidFill>
                  <a:schemeClr val="bg1"/>
                </a:solidFill>
                <a:latin typeface="+mn-lt"/>
              </a:defRPr>
            </a:lvl1pPr>
            <a:lvl2pPr marL="315039" indent="-315039">
              <a:buClr>
                <a:schemeClr val="bg1"/>
              </a:buClr>
              <a:buFont typeface="Wingdings" panose="05000000000000000000" pitchFamily="2" charset="2"/>
              <a:buChar char="§"/>
              <a:defRPr sz="1985">
                <a:solidFill>
                  <a:schemeClr val="bg1"/>
                </a:solidFill>
                <a:latin typeface="+mn-lt"/>
              </a:defRPr>
            </a:lvl2pPr>
            <a:lvl3pPr marL="297675" indent="-297675">
              <a:buFont typeface="Wingdings" panose="05000000000000000000" pitchFamily="2" charset="2"/>
              <a:buChar char="§"/>
              <a:defRPr>
                <a:solidFill>
                  <a:schemeClr val="bg1"/>
                </a:solidFill>
                <a:latin typeface="+mn-lt"/>
              </a:defRPr>
            </a:lvl3pPr>
            <a:lvl4pPr marL="297675" indent="-297675">
              <a:buFont typeface="Wingdings" panose="05000000000000000000" pitchFamily="2" charset="2"/>
              <a:buChar char="§"/>
              <a:defRPr>
                <a:solidFill>
                  <a:schemeClr val="bg1"/>
                </a:solidFill>
                <a:latin typeface="+mn-lt"/>
              </a:defRPr>
            </a:lvl4pPr>
            <a:lvl5pPr marL="297675" indent="-297675">
              <a:buClr>
                <a:schemeClr val="bg1"/>
              </a:buClr>
              <a:buFont typeface="Wingdings" panose="05000000000000000000" pitchFamily="2" charset="2"/>
              <a:buChar char="§"/>
              <a:defRPr>
                <a:solidFill>
                  <a:schemeClr val="bg1"/>
                </a:solidFill>
                <a:latin typeface="+mn-lt"/>
              </a:defRPr>
            </a:lvl5pPr>
            <a:lvl6pPr marL="1190838" indent="0">
              <a:buFont typeface="Symbol" panose="05050102010706020507" pitchFamily="18" charset="2"/>
              <a:buNone/>
              <a:defRPr/>
            </a:lvl6pPr>
          </a:lstStyle>
          <a:p>
            <a:pPr lvl="0"/>
            <a:r>
              <a:rPr lang="de-DE" dirty="0"/>
              <a:t>Inhalt</a:t>
            </a:r>
          </a:p>
          <a:p>
            <a:pPr lvl="1"/>
            <a:r>
              <a:rPr lang="de-DE" dirty="0"/>
              <a:t>Inhalt</a:t>
            </a:r>
          </a:p>
          <a:p>
            <a:pPr lvl="1"/>
            <a:r>
              <a:rPr lang="de-DE" dirty="0"/>
              <a:t>Inhalt</a:t>
            </a:r>
          </a:p>
          <a:p>
            <a:pPr lvl="1"/>
            <a:r>
              <a:rPr lang="de-DE" dirty="0"/>
              <a:t>Inhalt</a:t>
            </a:r>
          </a:p>
        </p:txBody>
      </p:sp>
      <p:pic>
        <p:nvPicPr>
          <p:cNvPr id="5" name="Grafik 4" descr="Ein Bild, das Text, ClipArt enthält.&#10;&#10;Automatisch generierte Beschreibung">
            <a:extLst>
              <a:ext uri="{FF2B5EF4-FFF2-40B4-BE49-F238E27FC236}">
                <a16:creationId xmlns:a16="http://schemas.microsoft.com/office/drawing/2014/main" id="{3A6A1BF7-FA5E-A6C0-EC61-481DE4BD0E47}"/>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652137" y="6992848"/>
            <a:ext cx="1248333" cy="189932"/>
          </a:xfrm>
          <a:prstGeom prst="rect">
            <a:avLst/>
          </a:prstGeom>
        </p:spPr>
      </p:pic>
    </p:spTree>
    <p:extLst>
      <p:ext uri="{BB962C8B-B14F-4D97-AF65-F5344CB8AC3E}">
        <p14:creationId xmlns:p14="http://schemas.microsoft.com/office/powerpoint/2010/main" val="148849414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cSld name="1_Agenda">
    <p:spTree>
      <p:nvGrpSpPr>
        <p:cNvPr id="1" name=""/>
        <p:cNvGrpSpPr/>
        <p:nvPr/>
      </p:nvGrpSpPr>
      <p:grpSpPr>
        <a:xfrm>
          <a:off x="0" y="0"/>
          <a:ext cx="0" cy="0"/>
          <a:chOff x="0" y="0"/>
          <a:chExt cx="0" cy="0"/>
        </a:xfrm>
      </p:grpSpPr>
      <p:sp>
        <p:nvSpPr>
          <p:cNvPr id="4" name="Textplatzhalter 2">
            <a:extLst>
              <a:ext uri="{FF2B5EF4-FFF2-40B4-BE49-F238E27FC236}">
                <a16:creationId xmlns:a16="http://schemas.microsoft.com/office/drawing/2014/main" id="{12E97DB9-FE20-B9C6-EF71-64F50BECBD0A}"/>
              </a:ext>
            </a:extLst>
          </p:cNvPr>
          <p:cNvSpPr>
            <a:spLocks noGrp="1"/>
          </p:cNvSpPr>
          <p:nvPr>
            <p:ph type="body" idx="14"/>
          </p:nvPr>
        </p:nvSpPr>
        <p:spPr>
          <a:xfrm>
            <a:off x="1768363" y="3334659"/>
            <a:ext cx="9529483" cy="2033986"/>
          </a:xfrm>
        </p:spPr>
        <p:txBody>
          <a:bodyPr lIns="90000" anchor="t"/>
          <a:lstStyle>
            <a:lvl1pPr marL="0" indent="0">
              <a:buNone/>
              <a:defRPr sz="2000">
                <a:solidFill>
                  <a:schemeClr val="tx2"/>
                </a:solidFill>
              </a:defRPr>
            </a:lvl1pPr>
            <a:lvl2pPr>
              <a:buNone/>
              <a:defRPr sz="1842">
                <a:solidFill>
                  <a:schemeClr val="tx1">
                    <a:tint val="75000"/>
                  </a:schemeClr>
                </a:solidFill>
              </a:defRPr>
            </a:lvl2pPr>
            <a:lvl3pPr>
              <a:buNone/>
              <a:defRPr sz="1579">
                <a:solidFill>
                  <a:schemeClr val="tx1">
                    <a:tint val="75000"/>
                  </a:schemeClr>
                </a:solidFill>
              </a:defRPr>
            </a:lvl3pPr>
            <a:lvl4pPr>
              <a:buNone/>
              <a:defRPr sz="1403">
                <a:solidFill>
                  <a:schemeClr val="tx1">
                    <a:tint val="75000"/>
                  </a:schemeClr>
                </a:solidFill>
              </a:defRPr>
            </a:lvl4pPr>
            <a:lvl5pPr>
              <a:buNone/>
              <a:defRPr sz="1403">
                <a:solidFill>
                  <a:schemeClr val="tx1">
                    <a:tint val="75000"/>
                  </a:schemeClr>
                </a:solidFill>
              </a:defRPr>
            </a:lvl5pPr>
          </a:lstStyle>
          <a:p>
            <a:pPr lvl="0" eaLnBrk="1" latinLnBrk="0" hangingPunct="1"/>
            <a:r>
              <a:rPr kumimoji="0" lang="de-DE"/>
              <a:t>Mastertextformat bearbeiten</a:t>
            </a:r>
          </a:p>
        </p:txBody>
      </p:sp>
      <p:sp>
        <p:nvSpPr>
          <p:cNvPr id="10" name="Datumsplatzhalter 11">
            <a:extLst>
              <a:ext uri="{FF2B5EF4-FFF2-40B4-BE49-F238E27FC236}">
                <a16:creationId xmlns:a16="http://schemas.microsoft.com/office/drawing/2014/main" id="{8026EC22-F867-9EC2-F630-9F20D7639864}"/>
              </a:ext>
            </a:extLst>
          </p:cNvPr>
          <p:cNvSpPr>
            <a:spLocks noGrp="1"/>
          </p:cNvSpPr>
          <p:nvPr>
            <p:ph type="dt" sz="half" idx="10"/>
          </p:nvPr>
        </p:nvSpPr>
        <p:spPr>
          <a:xfrm>
            <a:off x="7859372" y="7595615"/>
            <a:ext cx="3438473" cy="443849"/>
          </a:xfrm>
          <a:prstGeom prst="rect">
            <a:avLst/>
          </a:prstGeom>
        </p:spPr>
        <p:txBody>
          <a:bodyPr/>
          <a:lstStyle/>
          <a:p>
            <a:pPr eaLnBrk="1" latinLnBrk="0" hangingPunct="1"/>
            <a:fld id="{F6181594-49A4-CF41-8891-1690AF879F9F}" type="datetime1">
              <a:rPr lang="de-DE" smtClean="0"/>
              <a:t>26.03.24</a:t>
            </a:fld>
            <a:endParaRPr lang="en-US"/>
          </a:p>
        </p:txBody>
      </p:sp>
      <p:sp>
        <p:nvSpPr>
          <p:cNvPr id="11" name="Titel 1">
            <a:extLst>
              <a:ext uri="{FF2B5EF4-FFF2-40B4-BE49-F238E27FC236}">
                <a16:creationId xmlns:a16="http://schemas.microsoft.com/office/drawing/2014/main" id="{B9A35DD3-085F-52B7-69FF-7DA22571F87C}"/>
              </a:ext>
            </a:extLst>
          </p:cNvPr>
          <p:cNvSpPr>
            <a:spLocks noGrp="1"/>
          </p:cNvSpPr>
          <p:nvPr>
            <p:ph type="title"/>
          </p:nvPr>
        </p:nvSpPr>
        <p:spPr>
          <a:xfrm>
            <a:off x="1768360" y="1945217"/>
            <a:ext cx="11542151" cy="1204181"/>
          </a:xfrm>
        </p:spPr>
        <p:txBody>
          <a:bodyPr lIns="90000" anchor="ctr" anchorCtr="0">
            <a:normAutofit/>
          </a:bodyPr>
          <a:lstStyle>
            <a:lvl1pPr algn="l">
              <a:buNone/>
              <a:defRPr sz="3199" b="0" cap="none">
                <a:solidFill>
                  <a:srgbClr val="FFFFFF"/>
                </a:solidFill>
              </a:defRPr>
            </a:lvl1pPr>
          </a:lstStyle>
          <a:p>
            <a:r>
              <a:rPr kumimoji="0" lang="de-DE"/>
              <a:t>Mastertitelformat bearbeiten</a:t>
            </a:r>
            <a:endParaRPr kumimoji="0" lang="en-US" dirty="0"/>
          </a:p>
        </p:txBody>
      </p:sp>
      <p:sp>
        <p:nvSpPr>
          <p:cNvPr id="2" name="Fußzeilenplatzhalter 4">
            <a:extLst>
              <a:ext uri="{FF2B5EF4-FFF2-40B4-BE49-F238E27FC236}">
                <a16:creationId xmlns:a16="http://schemas.microsoft.com/office/drawing/2014/main" id="{1A037DF3-61A6-1CCF-38B5-7E72CBCDB1FE}"/>
              </a:ext>
            </a:extLst>
          </p:cNvPr>
          <p:cNvSpPr>
            <a:spLocks noGrp="1"/>
          </p:cNvSpPr>
          <p:nvPr>
            <p:ph type="ftr" sz="quarter" idx="11"/>
          </p:nvPr>
        </p:nvSpPr>
        <p:spPr>
          <a:xfrm>
            <a:off x="1043734" y="7008171"/>
            <a:ext cx="7937716" cy="198458"/>
          </a:xfrm>
        </p:spPr>
        <p:txBody>
          <a:bodyPr/>
          <a:lstStyle/>
          <a:p>
            <a:r>
              <a:rPr lang="en-US"/>
              <a:t>R.O.E. GmbH | Stand: 15.02.2024 Rev5</a:t>
            </a:r>
            <a:endParaRPr lang="de-DE" dirty="0"/>
          </a:p>
        </p:txBody>
      </p:sp>
      <p:sp>
        <p:nvSpPr>
          <p:cNvPr id="3" name="Foliennummernplatzhalter 5">
            <a:extLst>
              <a:ext uri="{FF2B5EF4-FFF2-40B4-BE49-F238E27FC236}">
                <a16:creationId xmlns:a16="http://schemas.microsoft.com/office/drawing/2014/main" id="{691D5D9D-764B-43AF-20ED-9306190AA24B}"/>
              </a:ext>
            </a:extLst>
          </p:cNvPr>
          <p:cNvSpPr>
            <a:spLocks noGrp="1"/>
          </p:cNvSpPr>
          <p:nvPr>
            <p:ph type="sldNum" sz="quarter" idx="12"/>
          </p:nvPr>
        </p:nvSpPr>
        <p:spPr>
          <a:xfrm>
            <a:off x="595406" y="7008171"/>
            <a:ext cx="396938" cy="198458"/>
          </a:xfrm>
        </p:spPr>
        <p:txBody>
          <a:bodyPr/>
          <a:lstStyle/>
          <a:p>
            <a:fld id="{1F8F6C9E-DFB0-47BA-A580-000504CFD3E5}" type="slidenum">
              <a:rPr lang="de-DE" smtClean="0"/>
              <a:t>‹Nr.›</a:t>
            </a:fld>
            <a:endParaRPr lang="de-DE" dirty="0"/>
          </a:p>
        </p:txBody>
      </p:sp>
      <p:sp>
        <p:nvSpPr>
          <p:cNvPr id="5" name="Rechteck 4">
            <a:extLst>
              <a:ext uri="{FF2B5EF4-FFF2-40B4-BE49-F238E27FC236}">
                <a16:creationId xmlns:a16="http://schemas.microsoft.com/office/drawing/2014/main" id="{38E60053-DE6C-8D37-1FAC-4753D020FB2C}"/>
              </a:ext>
            </a:extLst>
          </p:cNvPr>
          <p:cNvSpPr/>
          <p:nvPr userDrawn="1"/>
        </p:nvSpPr>
        <p:spPr>
          <a:xfrm>
            <a:off x="609600" y="1945217"/>
            <a:ext cx="12833350" cy="1204181"/>
          </a:xfrm>
          <a:prstGeom prst="rect">
            <a:avLst/>
          </a:prstGeom>
          <a:solidFill>
            <a:schemeClr val="accent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91460" tIns="45729" rIns="91460" bIns="45729" anchor="ctr"/>
          <a:lstStyle/>
          <a:p>
            <a:pPr algn="ctr" eaLnBrk="1" latinLnBrk="0" hangingPunct="1"/>
            <a:endParaRPr kumimoji="0" lang="en-US" sz="1842"/>
          </a:p>
        </p:txBody>
      </p:sp>
    </p:spTree>
    <p:extLst>
      <p:ext uri="{BB962C8B-B14F-4D97-AF65-F5344CB8AC3E}">
        <p14:creationId xmlns:p14="http://schemas.microsoft.com/office/powerpoint/2010/main" val="167596259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cSld name="Title with conten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B2E397B-C318-E398-C40C-7BA3D0D06C5E}"/>
              </a:ext>
            </a:extLst>
          </p:cNvPr>
          <p:cNvSpPr>
            <a:spLocks noGrp="1"/>
          </p:cNvSpPr>
          <p:nvPr>
            <p:ph type="title"/>
          </p:nvPr>
        </p:nvSpPr>
        <p:spPr/>
        <p:txBody>
          <a:bodyPr/>
          <a:lstStyle/>
          <a:p>
            <a:r>
              <a:rPr lang="de-DE"/>
              <a:t>Mastertitelformat bearbeiten</a:t>
            </a:r>
            <a:endParaRPr lang="de-DE" dirty="0"/>
          </a:p>
        </p:txBody>
      </p:sp>
      <p:sp>
        <p:nvSpPr>
          <p:cNvPr id="3" name="Inhaltsplatzhalter 2">
            <a:extLst>
              <a:ext uri="{FF2B5EF4-FFF2-40B4-BE49-F238E27FC236}">
                <a16:creationId xmlns:a16="http://schemas.microsoft.com/office/drawing/2014/main" id="{DA5E5876-CE7F-8447-62B8-B8909D2679A7}"/>
              </a:ext>
            </a:extLst>
          </p:cNvPr>
          <p:cNvSpPr>
            <a:spLocks noGrp="1"/>
          </p:cNvSpPr>
          <p:nvPr>
            <p:ph idx="1"/>
          </p:nvPr>
        </p:nvSpPr>
        <p:spPr/>
        <p:txBody>
          <a:bodyPr/>
          <a:lstStyle>
            <a:lvl1pPr>
              <a:defRPr>
                <a:latin typeface="+mn-lt"/>
              </a:defRPr>
            </a:lvl1pPr>
            <a:lvl2pPr marL="297675" marR="0" indent="-297675" algn="l" defTabSz="1008126" rtl="0" eaLnBrk="1" fontAlgn="auto" latinLnBrk="0" hangingPunct="1">
              <a:lnSpc>
                <a:spcPct val="100000"/>
              </a:lnSpc>
              <a:spcBef>
                <a:spcPts val="0"/>
              </a:spcBef>
              <a:spcAft>
                <a:spcPts val="662"/>
              </a:spcAft>
              <a:buClr>
                <a:srgbClr val="00003C"/>
              </a:buClr>
              <a:buSzTx/>
              <a:buFont typeface="Wingdings" panose="05000000000000000000" pitchFamily="2" charset="2"/>
              <a:buChar char="§"/>
              <a:tabLst/>
              <a:defRPr sz="1764"/>
            </a:lvl2pPr>
            <a:lvl3pPr marL="595350" marR="0" indent="-297675" algn="l" defTabSz="1008126" rtl="0" eaLnBrk="1" fontAlgn="auto" latinLnBrk="0" hangingPunct="1">
              <a:lnSpc>
                <a:spcPct val="100000"/>
              </a:lnSpc>
              <a:spcBef>
                <a:spcPts val="0"/>
              </a:spcBef>
              <a:spcAft>
                <a:spcPts val="662"/>
              </a:spcAft>
              <a:buClrTx/>
              <a:buSzTx/>
              <a:buFont typeface="TNG Pro" panose="02000506050400020004" pitchFamily="50" charset="0"/>
              <a:buChar char="–"/>
              <a:tabLst/>
              <a:defRPr sz="1764"/>
            </a:lvl3pPr>
            <a:lvl4pPr marL="910389" marR="0" indent="-315039" algn="l" defTabSz="1008126" rtl="0" eaLnBrk="1" fontAlgn="auto" latinLnBrk="0" hangingPunct="1">
              <a:lnSpc>
                <a:spcPct val="100000"/>
              </a:lnSpc>
              <a:spcBef>
                <a:spcPts val="0"/>
              </a:spcBef>
              <a:spcAft>
                <a:spcPts val="662"/>
              </a:spcAft>
              <a:buClrTx/>
              <a:buSzTx/>
              <a:buFont typeface="Wingdings" panose="05000000000000000000" pitchFamily="2" charset="2"/>
              <a:buChar char="§"/>
              <a:tabLst/>
              <a:defRPr sz="1764"/>
            </a:lvl4pPr>
            <a:lvl5pPr marL="1190700" marR="0" indent="-297537" algn="l" defTabSz="1008126" rtl="0" eaLnBrk="1" fontAlgn="auto" latinLnBrk="0" hangingPunct="1">
              <a:lnSpc>
                <a:spcPct val="100000"/>
              </a:lnSpc>
              <a:spcBef>
                <a:spcPts val="0"/>
              </a:spcBef>
              <a:spcAft>
                <a:spcPts val="662"/>
              </a:spcAft>
              <a:buClr>
                <a:srgbClr val="00003C"/>
              </a:buClr>
              <a:buSzTx/>
              <a:buFont typeface="TNG Pro" panose="02000506050400020004" pitchFamily="2" charset="0"/>
              <a:buChar char="–"/>
              <a:tabLst/>
              <a:defRPr sz="1764"/>
            </a:lvl5pPr>
            <a:lvl6pPr marL="1488375" marR="0" indent="-297537" algn="l" defTabSz="1008126" rtl="0" eaLnBrk="1" fontAlgn="auto" latinLnBrk="0" hangingPunct="1">
              <a:lnSpc>
                <a:spcPct val="100000"/>
              </a:lnSpc>
              <a:spcBef>
                <a:spcPts val="0"/>
              </a:spcBef>
              <a:spcAft>
                <a:spcPts val="662"/>
              </a:spcAft>
              <a:buClrTx/>
              <a:buSzTx/>
              <a:buFont typeface="Wingdings" panose="05000000000000000000" pitchFamily="2" charset="2"/>
              <a:buChar char="§"/>
              <a:tabLst/>
              <a:defRPr sz="1764"/>
            </a:lvl6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kumimoji="0" lang="de-DE" sz="1764" b="0" i="0" u="none" strike="noStrike" kern="1200" cap="none" spc="0" normalizeH="0" baseline="0" noProof="0" dirty="0">
              <a:ln>
                <a:noFill/>
              </a:ln>
              <a:solidFill>
                <a:srgbClr val="00003C"/>
              </a:solidFill>
              <a:effectLst/>
              <a:uLnTx/>
              <a:uFillTx/>
              <a:latin typeface="+mn-lt"/>
              <a:ea typeface="+mn-ea"/>
              <a:cs typeface="+mn-cs"/>
            </a:endParaRPr>
          </a:p>
        </p:txBody>
      </p:sp>
      <p:sp>
        <p:nvSpPr>
          <p:cNvPr id="5" name="Fußzeilenplatzhalter 4">
            <a:extLst>
              <a:ext uri="{FF2B5EF4-FFF2-40B4-BE49-F238E27FC236}">
                <a16:creationId xmlns:a16="http://schemas.microsoft.com/office/drawing/2014/main" id="{58A14E93-3A07-5D86-78C9-8963B5BB5A2A}"/>
              </a:ext>
            </a:extLst>
          </p:cNvPr>
          <p:cNvSpPr>
            <a:spLocks noGrp="1"/>
          </p:cNvSpPr>
          <p:nvPr>
            <p:ph type="ftr" sz="quarter" idx="11"/>
          </p:nvPr>
        </p:nvSpPr>
        <p:spPr>
          <a:xfrm>
            <a:off x="1043734" y="7008171"/>
            <a:ext cx="7937716" cy="198458"/>
          </a:xfrm>
        </p:spPr>
        <p:txBody>
          <a:bodyPr/>
          <a:lstStyle/>
          <a:p>
            <a:r>
              <a:rPr lang="en-US"/>
              <a:t>R.O.E. GmbH | Stand: 15.02.2024 Rev5</a:t>
            </a:r>
            <a:endParaRPr lang="de-DE"/>
          </a:p>
        </p:txBody>
      </p:sp>
      <p:sp>
        <p:nvSpPr>
          <p:cNvPr id="6" name="Foliennummernplatzhalter 5">
            <a:extLst>
              <a:ext uri="{FF2B5EF4-FFF2-40B4-BE49-F238E27FC236}">
                <a16:creationId xmlns:a16="http://schemas.microsoft.com/office/drawing/2014/main" id="{0AD057D1-494E-D498-AB6E-F94AD6DA0366}"/>
              </a:ext>
            </a:extLst>
          </p:cNvPr>
          <p:cNvSpPr>
            <a:spLocks noGrp="1"/>
          </p:cNvSpPr>
          <p:nvPr>
            <p:ph type="sldNum" sz="quarter" idx="12"/>
          </p:nvPr>
        </p:nvSpPr>
        <p:spPr/>
        <p:txBody>
          <a:bodyPr/>
          <a:lstStyle/>
          <a:p>
            <a:fld id="{1F8F6C9E-DFB0-47BA-A580-000504CFD3E5}" type="slidenum">
              <a:rPr lang="de-DE" smtClean="0"/>
              <a:t>‹Nr.›</a:t>
            </a:fld>
            <a:endParaRPr lang="de-DE"/>
          </a:p>
        </p:txBody>
      </p:sp>
      <p:sp>
        <p:nvSpPr>
          <p:cNvPr id="7" name="Textplatzhalter 6">
            <a:extLst>
              <a:ext uri="{FF2B5EF4-FFF2-40B4-BE49-F238E27FC236}">
                <a16:creationId xmlns:a16="http://schemas.microsoft.com/office/drawing/2014/main" id="{C451F691-D9F8-DA7C-1A51-4F436837C65B}"/>
              </a:ext>
            </a:extLst>
          </p:cNvPr>
          <p:cNvSpPr>
            <a:spLocks noGrp="1"/>
          </p:cNvSpPr>
          <p:nvPr>
            <p:ph type="body" sz="quarter" idx="13" hasCustomPrompt="1"/>
          </p:nvPr>
        </p:nvSpPr>
        <p:spPr>
          <a:xfrm>
            <a:off x="595406" y="1289646"/>
            <a:ext cx="12305063" cy="317533"/>
          </a:xfrm>
        </p:spPr>
        <p:txBody>
          <a:bodyPr vert="horz" lIns="0" tIns="0" rIns="0" bIns="0" rtlCol="0" anchor="t" anchorCtr="0">
            <a:noAutofit/>
          </a:bodyPr>
          <a:lstStyle>
            <a:lvl1pPr>
              <a:spcBef>
                <a:spcPct val="0"/>
              </a:spcBef>
              <a:buNone/>
              <a:defRPr lang="de-DE" sz="1985" dirty="0">
                <a:solidFill>
                  <a:schemeClr val="accent6"/>
                </a:solidFill>
                <a:latin typeface="+mn-lt"/>
                <a:ea typeface="+mj-ea"/>
                <a:cs typeface="+mj-cs"/>
              </a:defRPr>
            </a:lvl1pPr>
          </a:lstStyle>
          <a:p>
            <a:pPr lvl="0">
              <a:spcBef>
                <a:spcPct val="0"/>
              </a:spcBef>
              <a:buNone/>
            </a:pPr>
            <a:r>
              <a:rPr lang="de-DE" dirty="0"/>
              <a:t>Untertitel</a:t>
            </a:r>
          </a:p>
        </p:txBody>
      </p:sp>
    </p:spTree>
    <p:extLst>
      <p:ext uri="{BB962C8B-B14F-4D97-AF65-F5344CB8AC3E}">
        <p14:creationId xmlns:p14="http://schemas.microsoft.com/office/powerpoint/2010/main" val="24361090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el 1"/>
          <p:cNvSpPr>
            <a:spLocks noGrp="1"/>
          </p:cNvSpPr>
          <p:nvPr>
            <p:ph type="title"/>
          </p:nvPr>
        </p:nvSpPr>
        <p:spPr>
          <a:xfrm>
            <a:off x="896197" y="252042"/>
            <a:ext cx="10551066" cy="1092182"/>
          </a:xfrm>
        </p:spPr>
        <p:txBody>
          <a:bodyPr/>
          <a:lstStyle>
            <a:lvl1pPr>
              <a:defRPr>
                <a:solidFill>
                  <a:schemeClr val="tx1"/>
                </a:solidFill>
              </a:defRPr>
            </a:lvl1pPr>
          </a:lstStyle>
          <a:p>
            <a:endParaRPr kumimoji="0" lang="en-US" dirty="0"/>
          </a:p>
        </p:txBody>
      </p:sp>
      <p:sp>
        <p:nvSpPr>
          <p:cNvPr id="3" name="Foliennummernplatzhalter 5">
            <a:extLst>
              <a:ext uri="{FF2B5EF4-FFF2-40B4-BE49-F238E27FC236}">
                <a16:creationId xmlns:a16="http://schemas.microsoft.com/office/drawing/2014/main" id="{50B2026F-96C6-6A15-B7DC-C323760A372C}"/>
              </a:ext>
            </a:extLst>
          </p:cNvPr>
          <p:cNvSpPr>
            <a:spLocks noGrp="1"/>
          </p:cNvSpPr>
          <p:nvPr>
            <p:ph type="sldNum" sz="quarter" idx="12"/>
          </p:nvPr>
        </p:nvSpPr>
        <p:spPr>
          <a:xfrm>
            <a:off x="12338180" y="7214618"/>
            <a:ext cx="784173" cy="269546"/>
          </a:xfrm>
        </p:spPr>
        <p:txBody>
          <a:bodyPr/>
          <a:lstStyle>
            <a:lvl1pPr>
              <a:defRPr sz="1200">
                <a:solidFill>
                  <a:srgbClr val="FFFFFF"/>
                </a:solidFill>
                <a:latin typeface="Arial" panose="020B0604020202020204" pitchFamily="34" charset="0"/>
                <a:cs typeface="Arial" panose="020B0604020202020204" pitchFamily="34" charset="0"/>
              </a:defRPr>
            </a:lvl1pPr>
          </a:lstStyle>
          <a:p>
            <a:fld id="{F0C94032-CD4C-4C25-B0C2-CEC720522D92}" type="slidenum">
              <a:rPr lang="en-US" smtClean="0"/>
              <a:pPr/>
              <a:t>‹Nr.›</a:t>
            </a:fld>
            <a:endParaRPr lang="en-US" dirty="0"/>
          </a:p>
        </p:txBody>
      </p:sp>
      <p:sp>
        <p:nvSpPr>
          <p:cNvPr id="5" name="Inhaltsplatzhalter 7">
            <a:extLst>
              <a:ext uri="{FF2B5EF4-FFF2-40B4-BE49-F238E27FC236}">
                <a16:creationId xmlns:a16="http://schemas.microsoft.com/office/drawing/2014/main" id="{CDEFD8FE-E9D0-A71D-82A1-F43A44F42BAF}"/>
              </a:ext>
            </a:extLst>
          </p:cNvPr>
          <p:cNvSpPr>
            <a:spLocks noGrp="1"/>
          </p:cNvSpPr>
          <p:nvPr>
            <p:ph sz="quarter" idx="14"/>
          </p:nvPr>
        </p:nvSpPr>
        <p:spPr>
          <a:xfrm>
            <a:off x="900678" y="1764295"/>
            <a:ext cx="11966485" cy="4956828"/>
          </a:xfrm>
        </p:spPr>
        <p:txBody>
          <a:bodyPr/>
          <a:lstStyle>
            <a:lvl1pPr>
              <a:defRPr/>
            </a:lvl1pPr>
            <a:lvl2pPr>
              <a:defRPr>
                <a:solidFill>
                  <a:schemeClr val="tx1"/>
                </a:solidFill>
              </a:defRPr>
            </a:lvl2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a:p>
            <a:pPr lvl="0" eaLnBrk="1" latinLnBrk="0" hangingPunct="1"/>
            <a:r>
              <a:rPr lang="de-DE" dirty="0"/>
              <a:t>	</a:t>
            </a:r>
            <a:endParaRPr dirty="0"/>
          </a:p>
          <a:p>
            <a:pPr lvl="1" eaLnBrk="1" latinLnBrk="0" hangingPunct="1"/>
            <a:endParaRPr dirty="0"/>
          </a:p>
          <a:p>
            <a:pPr lvl="2" eaLnBrk="1" latinLnBrk="0" hangingPunct="1"/>
            <a:endParaRPr dirty="0"/>
          </a:p>
          <a:p>
            <a:pPr lvl="3" eaLnBrk="1" latinLnBrk="0" hangingPunct="1"/>
            <a:endParaRPr dirty="0"/>
          </a:p>
          <a:p>
            <a:pPr lvl="4" eaLnBrk="1" latinLnBrk="0" hangingPunct="1"/>
            <a:endParaRPr kumimoji="0" lang="en-US" dirty="0"/>
          </a:p>
        </p:txBody>
      </p:sp>
    </p:spTree>
    <p:extLst>
      <p:ext uri="{BB962C8B-B14F-4D97-AF65-F5344CB8AC3E}">
        <p14:creationId xmlns:p14="http://schemas.microsoft.com/office/powerpoint/2010/main" val="80872357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cSld name="Two Content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E09483-4622-832B-5E4C-C5DEADB542B6}"/>
              </a:ext>
            </a:extLst>
          </p:cNvPr>
          <p:cNvSpPr>
            <a:spLocks noGrp="1"/>
          </p:cNvSpPr>
          <p:nvPr>
            <p:ph type="title"/>
          </p:nvPr>
        </p:nvSpPr>
        <p:spPr/>
        <p:txBody>
          <a:bodyPr/>
          <a:lstStyle/>
          <a:p>
            <a:r>
              <a:rPr lang="de-DE"/>
              <a:t>Mastertitelformat bearbeiten</a:t>
            </a:r>
            <a:endParaRPr lang="de-DE" dirty="0"/>
          </a:p>
        </p:txBody>
      </p:sp>
      <p:sp>
        <p:nvSpPr>
          <p:cNvPr id="3" name="Inhaltsplatzhalter 2">
            <a:extLst>
              <a:ext uri="{FF2B5EF4-FFF2-40B4-BE49-F238E27FC236}">
                <a16:creationId xmlns:a16="http://schemas.microsoft.com/office/drawing/2014/main" id="{E6C041DD-A037-68AA-5890-2DF4A3A396A7}"/>
              </a:ext>
            </a:extLst>
          </p:cNvPr>
          <p:cNvSpPr>
            <a:spLocks noGrp="1"/>
          </p:cNvSpPr>
          <p:nvPr>
            <p:ph sz="half" idx="1"/>
          </p:nvPr>
        </p:nvSpPr>
        <p:spPr>
          <a:xfrm>
            <a:off x="595406" y="2106380"/>
            <a:ext cx="5953287" cy="4763000"/>
          </a:xfrm>
        </p:spPr>
        <p:txBody>
          <a:bodyPr/>
          <a:lstStyle>
            <a:lvl1pPr>
              <a:defRPr/>
            </a:lvl1pPr>
            <a:lvl2pPr marL="297675" marR="0" indent="-297675" algn="l" defTabSz="1008126" rtl="0" eaLnBrk="1" fontAlgn="auto" latinLnBrk="0" hangingPunct="1">
              <a:lnSpc>
                <a:spcPct val="100000"/>
              </a:lnSpc>
              <a:spcBef>
                <a:spcPts val="0"/>
              </a:spcBef>
              <a:spcAft>
                <a:spcPts val="662"/>
              </a:spcAft>
              <a:buClr>
                <a:srgbClr val="00003C"/>
              </a:buClr>
              <a:buSzTx/>
              <a:buFont typeface="Wingdings" panose="05000000000000000000" pitchFamily="2" charset="2"/>
              <a:buChar char="§"/>
              <a:tabLst/>
              <a:defRPr sz="1764"/>
            </a:lvl2pPr>
            <a:lvl3pPr marL="595350" marR="0" indent="-297675" algn="l" defTabSz="1008126" rtl="0" eaLnBrk="1" fontAlgn="auto" latinLnBrk="0" hangingPunct="1">
              <a:lnSpc>
                <a:spcPct val="100000"/>
              </a:lnSpc>
              <a:spcBef>
                <a:spcPts val="0"/>
              </a:spcBef>
              <a:spcAft>
                <a:spcPts val="662"/>
              </a:spcAft>
              <a:buClrTx/>
              <a:buSzTx/>
              <a:buFont typeface="TNG Pro" panose="02000506050400020004" pitchFamily="50" charset="0"/>
              <a:buChar char="–"/>
              <a:tabLst/>
              <a:defRPr sz="1764"/>
            </a:lvl3pPr>
            <a:lvl4pPr marL="910389" marR="0" indent="-315039" algn="l" defTabSz="1008126" rtl="0" eaLnBrk="1" fontAlgn="auto" latinLnBrk="0" hangingPunct="1">
              <a:lnSpc>
                <a:spcPct val="100000"/>
              </a:lnSpc>
              <a:spcBef>
                <a:spcPts val="0"/>
              </a:spcBef>
              <a:spcAft>
                <a:spcPts val="662"/>
              </a:spcAft>
              <a:buClrTx/>
              <a:buSzTx/>
              <a:buFont typeface="Wingdings" panose="05000000000000000000" pitchFamily="2" charset="2"/>
              <a:buChar char="§"/>
              <a:tabLst/>
              <a:defRPr sz="1764"/>
            </a:lvl4pPr>
            <a:lvl5pPr marL="1190700" marR="0" indent="-297537" algn="l" defTabSz="1008126" rtl="0" eaLnBrk="1" fontAlgn="auto" latinLnBrk="0" hangingPunct="1">
              <a:lnSpc>
                <a:spcPct val="100000"/>
              </a:lnSpc>
              <a:spcBef>
                <a:spcPts val="0"/>
              </a:spcBef>
              <a:spcAft>
                <a:spcPts val="662"/>
              </a:spcAft>
              <a:buClr>
                <a:srgbClr val="00003C"/>
              </a:buClr>
              <a:buSzTx/>
              <a:buFont typeface="TNG Pro" panose="02000506050400020004" pitchFamily="2" charset="0"/>
              <a:buChar char="–"/>
              <a:tabLst/>
              <a:defRPr sz="1764"/>
            </a:lvl5pPr>
            <a:lvl6pPr marL="1488375" marR="0" indent="-297537" algn="l" defTabSz="1008126" rtl="0" eaLnBrk="1" fontAlgn="auto" latinLnBrk="0" hangingPunct="1">
              <a:lnSpc>
                <a:spcPct val="100000"/>
              </a:lnSpc>
              <a:spcBef>
                <a:spcPts val="0"/>
              </a:spcBef>
              <a:spcAft>
                <a:spcPts val="662"/>
              </a:spcAft>
              <a:buClrTx/>
              <a:buSzTx/>
              <a:buFont typeface="Wingdings" panose="05000000000000000000" pitchFamily="2" charset="2"/>
              <a:buChar char="§"/>
              <a:tabLst/>
              <a:defRPr/>
            </a:lvl6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kumimoji="0" lang="de-DE" sz="1764" b="0" i="0" u="none" strike="noStrike" kern="1200" cap="none" spc="0" normalizeH="0" baseline="0" noProof="0" dirty="0">
              <a:ln>
                <a:noFill/>
              </a:ln>
              <a:solidFill>
                <a:srgbClr val="00003C"/>
              </a:solidFill>
              <a:effectLst/>
              <a:uLnTx/>
              <a:uFillTx/>
              <a:latin typeface="+mn-lt"/>
              <a:ea typeface="+mn-ea"/>
              <a:cs typeface="+mn-cs"/>
            </a:endParaRPr>
          </a:p>
        </p:txBody>
      </p:sp>
      <p:sp>
        <p:nvSpPr>
          <p:cNvPr id="4" name="Inhaltsplatzhalter 3">
            <a:extLst>
              <a:ext uri="{FF2B5EF4-FFF2-40B4-BE49-F238E27FC236}">
                <a16:creationId xmlns:a16="http://schemas.microsoft.com/office/drawing/2014/main" id="{7B185CD1-678C-0D09-833C-29C8B7D2B310}"/>
              </a:ext>
            </a:extLst>
          </p:cNvPr>
          <p:cNvSpPr>
            <a:spLocks noGrp="1"/>
          </p:cNvSpPr>
          <p:nvPr>
            <p:ph sz="half" idx="2"/>
          </p:nvPr>
        </p:nvSpPr>
        <p:spPr>
          <a:xfrm>
            <a:off x="6947183" y="2106380"/>
            <a:ext cx="5953287" cy="4763000"/>
          </a:xfrm>
        </p:spPr>
        <p:txBody>
          <a:bodyPr/>
          <a:lstStyle>
            <a:lvl1pPr>
              <a:defRPr/>
            </a:lvl1pPr>
            <a:lvl2pPr marL="297675" marR="0" indent="-297675" algn="l" defTabSz="1008126" rtl="0" eaLnBrk="1" fontAlgn="auto" latinLnBrk="0" hangingPunct="1">
              <a:lnSpc>
                <a:spcPct val="100000"/>
              </a:lnSpc>
              <a:spcBef>
                <a:spcPts val="0"/>
              </a:spcBef>
              <a:spcAft>
                <a:spcPts val="662"/>
              </a:spcAft>
              <a:buClr>
                <a:srgbClr val="00003C"/>
              </a:buClr>
              <a:buSzTx/>
              <a:buFont typeface="Wingdings" panose="05000000000000000000" pitchFamily="2" charset="2"/>
              <a:buChar char="§"/>
              <a:tabLst/>
              <a:defRPr sz="1764"/>
            </a:lvl2pPr>
            <a:lvl3pPr marL="595350" marR="0" indent="-297675" algn="l" defTabSz="1008126" rtl="0" eaLnBrk="1" fontAlgn="auto" latinLnBrk="0" hangingPunct="1">
              <a:lnSpc>
                <a:spcPct val="100000"/>
              </a:lnSpc>
              <a:spcBef>
                <a:spcPts val="0"/>
              </a:spcBef>
              <a:spcAft>
                <a:spcPts val="662"/>
              </a:spcAft>
              <a:buClrTx/>
              <a:buSzTx/>
              <a:buFont typeface="TNG Pro" panose="02000506050400020004" pitchFamily="50" charset="0"/>
              <a:buChar char="–"/>
              <a:tabLst/>
              <a:defRPr sz="1764"/>
            </a:lvl3pPr>
            <a:lvl4pPr marL="910389" marR="0" indent="-315039" algn="l" defTabSz="1008126" rtl="0" eaLnBrk="1" fontAlgn="auto" latinLnBrk="0" hangingPunct="1">
              <a:lnSpc>
                <a:spcPct val="100000"/>
              </a:lnSpc>
              <a:spcBef>
                <a:spcPts val="0"/>
              </a:spcBef>
              <a:spcAft>
                <a:spcPts val="662"/>
              </a:spcAft>
              <a:buClrTx/>
              <a:buSzTx/>
              <a:buFont typeface="Wingdings" panose="05000000000000000000" pitchFamily="2" charset="2"/>
              <a:buChar char="§"/>
              <a:tabLst/>
              <a:defRPr sz="1764"/>
            </a:lvl4pPr>
            <a:lvl5pPr marL="1190700" marR="0" indent="-297537" algn="l" defTabSz="1008126" rtl="0" eaLnBrk="1" fontAlgn="auto" latinLnBrk="0" hangingPunct="1">
              <a:lnSpc>
                <a:spcPct val="100000"/>
              </a:lnSpc>
              <a:spcBef>
                <a:spcPts val="0"/>
              </a:spcBef>
              <a:spcAft>
                <a:spcPts val="662"/>
              </a:spcAft>
              <a:buClr>
                <a:srgbClr val="00003C"/>
              </a:buClr>
              <a:buSzTx/>
              <a:buFont typeface="TNG Pro" panose="02000506050400020004" pitchFamily="2" charset="0"/>
              <a:buChar char="–"/>
              <a:tabLst/>
              <a:defRPr sz="1764"/>
            </a:lvl5pPr>
            <a:lvl6pPr marL="1488375" marR="0" indent="-297537" algn="l" defTabSz="1008126" rtl="0" eaLnBrk="1" fontAlgn="auto" latinLnBrk="0" hangingPunct="1">
              <a:lnSpc>
                <a:spcPct val="100000"/>
              </a:lnSpc>
              <a:spcBef>
                <a:spcPts val="0"/>
              </a:spcBef>
              <a:spcAft>
                <a:spcPts val="662"/>
              </a:spcAft>
              <a:buClrTx/>
              <a:buSzTx/>
              <a:buFont typeface="Wingdings" panose="05000000000000000000" pitchFamily="2" charset="2"/>
              <a:buChar char="§"/>
              <a:tabLst/>
              <a:defRPr/>
            </a:lvl6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kumimoji="0" lang="de-DE" sz="1764" b="0" i="0" u="none" strike="noStrike" kern="1200" cap="none" spc="0" normalizeH="0" baseline="0" noProof="0" dirty="0">
              <a:ln>
                <a:noFill/>
              </a:ln>
              <a:solidFill>
                <a:srgbClr val="00003C"/>
              </a:solidFill>
              <a:effectLst/>
              <a:uLnTx/>
              <a:uFillTx/>
              <a:latin typeface="+mn-lt"/>
              <a:ea typeface="+mn-ea"/>
              <a:cs typeface="+mn-cs"/>
            </a:endParaRPr>
          </a:p>
        </p:txBody>
      </p:sp>
      <p:sp>
        <p:nvSpPr>
          <p:cNvPr id="6" name="Fußzeilenplatzhalter 5">
            <a:extLst>
              <a:ext uri="{FF2B5EF4-FFF2-40B4-BE49-F238E27FC236}">
                <a16:creationId xmlns:a16="http://schemas.microsoft.com/office/drawing/2014/main" id="{6D30ED43-C55A-CA92-9879-0BD453AB5681}"/>
              </a:ext>
            </a:extLst>
          </p:cNvPr>
          <p:cNvSpPr>
            <a:spLocks noGrp="1"/>
          </p:cNvSpPr>
          <p:nvPr>
            <p:ph type="ftr" sz="quarter" idx="11"/>
          </p:nvPr>
        </p:nvSpPr>
        <p:spPr>
          <a:xfrm>
            <a:off x="1043734" y="7008171"/>
            <a:ext cx="7937716" cy="198458"/>
          </a:xfrm>
        </p:spPr>
        <p:txBody>
          <a:bodyPr/>
          <a:lstStyle/>
          <a:p>
            <a:r>
              <a:rPr lang="en-US"/>
              <a:t>R.O.E. GmbH | Stand: 15.02.2024 Rev5</a:t>
            </a:r>
            <a:endParaRPr lang="de-DE" dirty="0"/>
          </a:p>
        </p:txBody>
      </p:sp>
      <p:sp>
        <p:nvSpPr>
          <p:cNvPr id="7" name="Foliennummernplatzhalter 6">
            <a:extLst>
              <a:ext uri="{FF2B5EF4-FFF2-40B4-BE49-F238E27FC236}">
                <a16:creationId xmlns:a16="http://schemas.microsoft.com/office/drawing/2014/main" id="{EB8C7583-0242-0A02-764D-E25B9B565CEF}"/>
              </a:ext>
            </a:extLst>
          </p:cNvPr>
          <p:cNvSpPr>
            <a:spLocks noGrp="1"/>
          </p:cNvSpPr>
          <p:nvPr>
            <p:ph type="sldNum" sz="quarter" idx="12"/>
          </p:nvPr>
        </p:nvSpPr>
        <p:spPr/>
        <p:txBody>
          <a:bodyPr/>
          <a:lstStyle/>
          <a:p>
            <a:fld id="{65F0BAE9-1A88-4C6E-BBF4-0C1105ECBC08}" type="slidenum">
              <a:rPr lang="de-DE" smtClean="0"/>
              <a:t>‹Nr.›</a:t>
            </a:fld>
            <a:endParaRPr lang="de-DE"/>
          </a:p>
        </p:txBody>
      </p:sp>
      <p:sp>
        <p:nvSpPr>
          <p:cNvPr id="8" name="Textplatzhalter 6">
            <a:extLst>
              <a:ext uri="{FF2B5EF4-FFF2-40B4-BE49-F238E27FC236}">
                <a16:creationId xmlns:a16="http://schemas.microsoft.com/office/drawing/2014/main" id="{220940F7-98F4-37D3-A651-5AD1C7976124}"/>
              </a:ext>
            </a:extLst>
          </p:cNvPr>
          <p:cNvSpPr>
            <a:spLocks noGrp="1"/>
          </p:cNvSpPr>
          <p:nvPr>
            <p:ph type="body" sz="quarter" idx="13" hasCustomPrompt="1"/>
          </p:nvPr>
        </p:nvSpPr>
        <p:spPr>
          <a:xfrm>
            <a:off x="595406" y="1289646"/>
            <a:ext cx="12305063" cy="317533"/>
          </a:xfrm>
        </p:spPr>
        <p:txBody>
          <a:bodyPr vert="horz" lIns="0" tIns="0" rIns="0" bIns="0" rtlCol="0" anchor="t" anchorCtr="0">
            <a:noAutofit/>
          </a:bodyPr>
          <a:lstStyle>
            <a:lvl1pPr>
              <a:spcBef>
                <a:spcPct val="0"/>
              </a:spcBef>
              <a:buNone/>
              <a:defRPr lang="de-DE" sz="1985" dirty="0">
                <a:solidFill>
                  <a:schemeClr val="accent6"/>
                </a:solidFill>
                <a:latin typeface="+mn-lt"/>
                <a:ea typeface="+mj-ea"/>
                <a:cs typeface="+mj-cs"/>
              </a:defRPr>
            </a:lvl1pPr>
          </a:lstStyle>
          <a:p>
            <a:pPr lvl="0">
              <a:spcBef>
                <a:spcPct val="0"/>
              </a:spcBef>
              <a:buNone/>
            </a:pPr>
            <a:r>
              <a:rPr lang="de-DE" dirty="0"/>
              <a:t>Untertitel</a:t>
            </a:r>
          </a:p>
        </p:txBody>
      </p:sp>
    </p:spTree>
    <p:extLst>
      <p:ext uri="{BB962C8B-B14F-4D97-AF65-F5344CB8AC3E}">
        <p14:creationId xmlns:p14="http://schemas.microsoft.com/office/powerpoint/2010/main" val="215338209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Chapter slide II (white logo)">
    <p:bg>
      <p:bgPr>
        <a:solidFill>
          <a:schemeClr val="bg1"/>
        </a:solidFill>
        <a:effectLst/>
      </p:bgPr>
    </p:bg>
    <p:spTree>
      <p:nvGrpSpPr>
        <p:cNvPr id="1" name=""/>
        <p:cNvGrpSpPr/>
        <p:nvPr/>
      </p:nvGrpSpPr>
      <p:grpSpPr>
        <a:xfrm>
          <a:off x="0" y="0"/>
          <a:ext cx="0" cy="0"/>
          <a:chOff x="0" y="0"/>
          <a:chExt cx="0" cy="0"/>
        </a:xfrm>
      </p:grpSpPr>
      <p:sp>
        <p:nvSpPr>
          <p:cNvPr id="5" name="Bildplatzhalter 4">
            <a:extLst>
              <a:ext uri="{FF2B5EF4-FFF2-40B4-BE49-F238E27FC236}">
                <a16:creationId xmlns:a16="http://schemas.microsoft.com/office/drawing/2014/main" id="{8ACD0DD4-3AEE-3021-4144-C1320B93023B}"/>
              </a:ext>
            </a:extLst>
          </p:cNvPr>
          <p:cNvSpPr>
            <a:spLocks noGrp="1"/>
          </p:cNvSpPr>
          <p:nvPr>
            <p:ph type="pic" sz="quarter" idx="14"/>
          </p:nvPr>
        </p:nvSpPr>
        <p:spPr>
          <a:xfrm>
            <a:off x="2191" y="-1"/>
            <a:ext cx="13440758" cy="7561264"/>
          </a:xfrm>
          <a:solidFill>
            <a:schemeClr val="accent2">
              <a:alpha val="20000"/>
            </a:schemeClr>
          </a:solidFill>
        </p:spPr>
        <p:txBody>
          <a:bodyPr vert="horz" lIns="0" tIns="0" rIns="0" bIns="0" rtlCol="0">
            <a:noAutofit/>
          </a:bodyPr>
          <a:lstStyle>
            <a:lvl1pPr>
              <a:defRPr lang="de-DE"/>
            </a:lvl1pPr>
          </a:lstStyle>
          <a:p>
            <a:pPr lvl="0"/>
            <a:r>
              <a:rPr lang="de-DE"/>
              <a:t>Bild durch Klicken auf Symbol hinzufügen</a:t>
            </a:r>
            <a:endParaRPr lang="de-DE" dirty="0"/>
          </a:p>
        </p:txBody>
      </p:sp>
      <p:sp>
        <p:nvSpPr>
          <p:cNvPr id="2" name="Titel 1">
            <a:extLst>
              <a:ext uri="{FF2B5EF4-FFF2-40B4-BE49-F238E27FC236}">
                <a16:creationId xmlns:a16="http://schemas.microsoft.com/office/drawing/2014/main" id="{3ADA7BA3-71F1-54BC-6DFE-F8B0E9781D91}"/>
              </a:ext>
            </a:extLst>
          </p:cNvPr>
          <p:cNvSpPr>
            <a:spLocks noGrp="1"/>
          </p:cNvSpPr>
          <p:nvPr>
            <p:ph type="ctrTitle" hasCustomPrompt="1"/>
          </p:nvPr>
        </p:nvSpPr>
        <p:spPr>
          <a:xfrm>
            <a:off x="595406" y="2106379"/>
            <a:ext cx="5953287" cy="1230442"/>
          </a:xfrm>
        </p:spPr>
        <p:txBody>
          <a:bodyPr anchor="b" anchorCtr="0"/>
          <a:lstStyle>
            <a:lvl1pPr algn="l">
              <a:defRPr sz="6615">
                <a:solidFill>
                  <a:schemeClr val="bg1"/>
                </a:solidFill>
              </a:defRPr>
            </a:lvl1pPr>
          </a:lstStyle>
          <a:p>
            <a:r>
              <a:rPr lang="de-DE" dirty="0"/>
              <a:t>Kapitel</a:t>
            </a:r>
          </a:p>
        </p:txBody>
      </p:sp>
      <p:sp>
        <p:nvSpPr>
          <p:cNvPr id="3" name="Untertitel 2">
            <a:extLst>
              <a:ext uri="{FF2B5EF4-FFF2-40B4-BE49-F238E27FC236}">
                <a16:creationId xmlns:a16="http://schemas.microsoft.com/office/drawing/2014/main" id="{2CA2AF40-9E86-1FA0-02EB-18D9545F5249}"/>
              </a:ext>
            </a:extLst>
          </p:cNvPr>
          <p:cNvSpPr>
            <a:spLocks noGrp="1"/>
          </p:cNvSpPr>
          <p:nvPr>
            <p:ph type="subTitle" idx="1" hasCustomPrompt="1"/>
          </p:nvPr>
        </p:nvSpPr>
        <p:spPr>
          <a:xfrm>
            <a:off x="595406" y="3443025"/>
            <a:ext cx="5953287" cy="555683"/>
          </a:xfrm>
        </p:spPr>
        <p:txBody>
          <a:bodyPr anchor="t" anchorCtr="0">
            <a:noAutofit/>
          </a:bodyPr>
          <a:lstStyle>
            <a:lvl1pPr marL="0" indent="0" algn="l">
              <a:buNone/>
              <a:defRPr sz="2646" b="0">
                <a:solidFill>
                  <a:schemeClr val="bg1"/>
                </a:solidFill>
                <a:latin typeface="+mj-lt"/>
              </a:defRPr>
            </a:lvl1pPr>
            <a:lvl2pPr marL="504063" indent="0" algn="ctr">
              <a:buNone/>
              <a:defRPr sz="2205"/>
            </a:lvl2pPr>
            <a:lvl3pPr marL="1008126" indent="0" algn="ctr">
              <a:buNone/>
              <a:defRPr sz="1985"/>
            </a:lvl3pPr>
            <a:lvl4pPr marL="1512189" indent="0" algn="ctr">
              <a:buNone/>
              <a:defRPr sz="1764"/>
            </a:lvl4pPr>
            <a:lvl5pPr marL="2016252" indent="0" algn="ctr">
              <a:buNone/>
              <a:defRPr sz="1764"/>
            </a:lvl5pPr>
            <a:lvl6pPr marL="2520315" indent="0" algn="ctr">
              <a:buNone/>
              <a:defRPr sz="1764"/>
            </a:lvl6pPr>
            <a:lvl7pPr marL="3024378" indent="0" algn="ctr">
              <a:buNone/>
              <a:defRPr sz="1764"/>
            </a:lvl7pPr>
            <a:lvl8pPr marL="3528441" indent="0" algn="ctr">
              <a:buNone/>
              <a:defRPr sz="1764"/>
            </a:lvl8pPr>
            <a:lvl9pPr marL="4032504" indent="0" algn="ctr">
              <a:buNone/>
              <a:defRPr sz="1764"/>
            </a:lvl9pPr>
          </a:lstStyle>
          <a:p>
            <a:r>
              <a:rPr lang="de-DE" dirty="0"/>
              <a:t>Untertitel Kapitelfolie</a:t>
            </a:r>
          </a:p>
        </p:txBody>
      </p:sp>
      <p:sp>
        <p:nvSpPr>
          <p:cNvPr id="10" name="Fußzeilenplatzhalter 4">
            <a:extLst>
              <a:ext uri="{FF2B5EF4-FFF2-40B4-BE49-F238E27FC236}">
                <a16:creationId xmlns:a16="http://schemas.microsoft.com/office/drawing/2014/main" id="{83BD8810-01C9-757F-53A2-34985C6C58CE}"/>
              </a:ext>
            </a:extLst>
          </p:cNvPr>
          <p:cNvSpPr>
            <a:spLocks noGrp="1"/>
          </p:cNvSpPr>
          <p:nvPr>
            <p:ph type="ftr" sz="quarter" idx="11"/>
          </p:nvPr>
        </p:nvSpPr>
        <p:spPr>
          <a:xfrm>
            <a:off x="1043734" y="7008171"/>
            <a:ext cx="5675467" cy="198458"/>
          </a:xfrm>
          <a:prstGeom prst="rect">
            <a:avLst/>
          </a:prstGeom>
        </p:spPr>
        <p:txBody>
          <a:bodyPr/>
          <a:lstStyle>
            <a:lvl1pPr>
              <a:defRPr>
                <a:solidFill>
                  <a:schemeClr val="bg1"/>
                </a:solidFill>
              </a:defRPr>
            </a:lvl1pPr>
          </a:lstStyle>
          <a:p>
            <a:r>
              <a:rPr lang="en-US"/>
              <a:t>R.O.E. GmbH | Stand: 15.02.2024 Rev5</a:t>
            </a:r>
            <a:endParaRPr lang="de-DE" dirty="0"/>
          </a:p>
        </p:txBody>
      </p:sp>
      <p:sp>
        <p:nvSpPr>
          <p:cNvPr id="11" name="Foliennummernplatzhalter 5">
            <a:extLst>
              <a:ext uri="{FF2B5EF4-FFF2-40B4-BE49-F238E27FC236}">
                <a16:creationId xmlns:a16="http://schemas.microsoft.com/office/drawing/2014/main" id="{2CC6FA0C-FBCC-AFD1-FE2C-4AC344FC62F0}"/>
              </a:ext>
            </a:extLst>
          </p:cNvPr>
          <p:cNvSpPr>
            <a:spLocks noGrp="1"/>
          </p:cNvSpPr>
          <p:nvPr>
            <p:ph type="sldNum" sz="quarter" idx="12"/>
          </p:nvPr>
        </p:nvSpPr>
        <p:spPr>
          <a:xfrm>
            <a:off x="595406" y="7008171"/>
            <a:ext cx="396938" cy="198458"/>
          </a:xfrm>
        </p:spPr>
        <p:txBody>
          <a:bodyPr/>
          <a:lstStyle>
            <a:lvl1pPr>
              <a:defRPr>
                <a:solidFill>
                  <a:schemeClr val="bg1"/>
                </a:solidFill>
              </a:defRPr>
            </a:lvl1pPr>
          </a:lstStyle>
          <a:p>
            <a:fld id="{1F8F6C9E-DFB0-47BA-A580-000504CFD3E5}" type="slidenum">
              <a:rPr lang="de-DE" smtClean="0"/>
              <a:pPr/>
              <a:t>‹Nr.›</a:t>
            </a:fld>
            <a:endParaRPr lang="de-DE" dirty="0"/>
          </a:p>
        </p:txBody>
      </p:sp>
      <p:sp>
        <p:nvSpPr>
          <p:cNvPr id="6" name="Textplatzhalter 5">
            <a:extLst>
              <a:ext uri="{FF2B5EF4-FFF2-40B4-BE49-F238E27FC236}">
                <a16:creationId xmlns:a16="http://schemas.microsoft.com/office/drawing/2014/main" id="{842662E9-9B58-5FAF-EEF3-B2BEE8388607}"/>
              </a:ext>
            </a:extLst>
          </p:cNvPr>
          <p:cNvSpPr>
            <a:spLocks noGrp="1"/>
          </p:cNvSpPr>
          <p:nvPr>
            <p:ph type="body" sz="quarter" idx="13" hasCustomPrompt="1"/>
          </p:nvPr>
        </p:nvSpPr>
        <p:spPr>
          <a:xfrm>
            <a:off x="595406" y="4487880"/>
            <a:ext cx="6126069" cy="2381500"/>
          </a:xfrm>
        </p:spPr>
        <p:txBody>
          <a:bodyPr/>
          <a:lstStyle>
            <a:lvl1pPr marL="297675" indent="-297675">
              <a:buFont typeface="Wingdings" panose="05000000000000000000" pitchFamily="2" charset="2"/>
              <a:buChar char="§"/>
              <a:defRPr>
                <a:solidFill>
                  <a:schemeClr val="bg1"/>
                </a:solidFill>
              </a:defRPr>
            </a:lvl1pPr>
            <a:lvl2pPr>
              <a:buClr>
                <a:schemeClr val="bg1"/>
              </a:buClr>
              <a:defRPr>
                <a:solidFill>
                  <a:schemeClr val="bg1"/>
                </a:solidFill>
              </a:defRPr>
            </a:lvl2pPr>
            <a:lvl3pPr marL="297675" indent="-297675">
              <a:buFont typeface="Wingdings" panose="05000000000000000000" pitchFamily="2" charset="2"/>
              <a:buChar char="§"/>
              <a:defRPr>
                <a:solidFill>
                  <a:schemeClr val="bg1"/>
                </a:solidFill>
              </a:defRPr>
            </a:lvl3pPr>
            <a:lvl4pPr marL="297675" indent="-297675">
              <a:buFont typeface="Wingdings" panose="05000000000000000000" pitchFamily="2" charset="2"/>
              <a:buChar char="§"/>
              <a:defRPr>
                <a:solidFill>
                  <a:schemeClr val="bg1"/>
                </a:solidFill>
              </a:defRPr>
            </a:lvl4pPr>
            <a:lvl5pPr marL="297675" indent="-297675">
              <a:buClr>
                <a:schemeClr val="bg1"/>
              </a:buClr>
              <a:buFont typeface="Wingdings" panose="05000000000000000000" pitchFamily="2" charset="2"/>
              <a:buChar char="§"/>
              <a:defRPr>
                <a:solidFill>
                  <a:schemeClr val="bg1"/>
                </a:solidFill>
              </a:defRPr>
            </a:lvl5pPr>
          </a:lstStyle>
          <a:p>
            <a:pPr lvl="0"/>
            <a:r>
              <a:rPr lang="de-DE" dirty="0"/>
              <a:t>Inhalt</a:t>
            </a:r>
          </a:p>
          <a:p>
            <a:pPr lvl="1"/>
            <a:r>
              <a:rPr lang="de-DE" dirty="0"/>
              <a:t>Inhalt</a:t>
            </a:r>
          </a:p>
          <a:p>
            <a:pPr lvl="1"/>
            <a:r>
              <a:rPr lang="de-DE" dirty="0"/>
              <a:t>Inhalt</a:t>
            </a:r>
          </a:p>
          <a:p>
            <a:pPr lvl="1"/>
            <a:r>
              <a:rPr lang="de-DE" dirty="0"/>
              <a:t>Inhalt</a:t>
            </a:r>
          </a:p>
        </p:txBody>
      </p:sp>
      <p:sp>
        <p:nvSpPr>
          <p:cNvPr id="8" name="Bildplatzhalter 7">
            <a:extLst>
              <a:ext uri="{FF2B5EF4-FFF2-40B4-BE49-F238E27FC236}">
                <a16:creationId xmlns:a16="http://schemas.microsoft.com/office/drawing/2014/main" id="{1CA0D660-560C-0C60-6083-55DF4B8576B5}"/>
              </a:ext>
            </a:extLst>
          </p:cNvPr>
          <p:cNvSpPr>
            <a:spLocks noGrp="1"/>
          </p:cNvSpPr>
          <p:nvPr>
            <p:ph type="pic" sz="quarter" idx="15" hasCustomPrompt="1"/>
          </p:nvPr>
        </p:nvSpPr>
        <p:spPr>
          <a:xfrm>
            <a:off x="11652137" y="6992849"/>
            <a:ext cx="1248333" cy="189932"/>
          </a:xfrm>
          <a:blipFill>
            <a:blip r:embed="rId2"/>
            <a:stretch>
              <a:fillRect/>
            </a:stretch>
          </a:blipFill>
        </p:spPr>
        <p:txBody>
          <a:bodyPr/>
          <a:lstStyle>
            <a:lvl1pPr>
              <a:defRPr/>
            </a:lvl1pPr>
          </a:lstStyle>
          <a:p>
            <a:r>
              <a:rPr lang="de-DE" dirty="0"/>
              <a:t> </a:t>
            </a:r>
          </a:p>
        </p:txBody>
      </p:sp>
    </p:spTree>
    <p:extLst>
      <p:ext uri="{BB962C8B-B14F-4D97-AF65-F5344CB8AC3E}">
        <p14:creationId xmlns:p14="http://schemas.microsoft.com/office/powerpoint/2010/main" val="270904857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2_Agenda">
    <p:spTree>
      <p:nvGrpSpPr>
        <p:cNvPr id="1" name=""/>
        <p:cNvGrpSpPr/>
        <p:nvPr/>
      </p:nvGrpSpPr>
      <p:grpSpPr>
        <a:xfrm>
          <a:off x="0" y="0"/>
          <a:ext cx="0" cy="0"/>
          <a:chOff x="0" y="0"/>
          <a:chExt cx="0" cy="0"/>
        </a:xfrm>
      </p:grpSpPr>
      <p:sp>
        <p:nvSpPr>
          <p:cNvPr id="4" name="Textplatzhalter 2">
            <a:extLst>
              <a:ext uri="{FF2B5EF4-FFF2-40B4-BE49-F238E27FC236}">
                <a16:creationId xmlns:a16="http://schemas.microsoft.com/office/drawing/2014/main" id="{12E97DB9-FE20-B9C6-EF71-64F50BECBD0A}"/>
              </a:ext>
            </a:extLst>
          </p:cNvPr>
          <p:cNvSpPr>
            <a:spLocks noGrp="1"/>
          </p:cNvSpPr>
          <p:nvPr>
            <p:ph type="body" idx="14"/>
          </p:nvPr>
        </p:nvSpPr>
        <p:spPr>
          <a:xfrm>
            <a:off x="1768362" y="3334659"/>
            <a:ext cx="9529483" cy="2033986"/>
          </a:xfrm>
        </p:spPr>
        <p:txBody>
          <a:bodyPr lIns="90000" anchor="t"/>
          <a:lstStyle>
            <a:lvl1pPr marL="0" indent="0">
              <a:buNone/>
              <a:defRPr sz="2000">
                <a:solidFill>
                  <a:schemeClr val="tx2"/>
                </a:solidFill>
              </a:defRPr>
            </a:lvl1pPr>
            <a:lvl2pPr>
              <a:buNone/>
              <a:defRPr sz="1842">
                <a:solidFill>
                  <a:schemeClr val="tx1">
                    <a:tint val="75000"/>
                  </a:schemeClr>
                </a:solidFill>
              </a:defRPr>
            </a:lvl2pPr>
            <a:lvl3pPr>
              <a:buNone/>
              <a:defRPr sz="1579">
                <a:solidFill>
                  <a:schemeClr val="tx1">
                    <a:tint val="75000"/>
                  </a:schemeClr>
                </a:solidFill>
              </a:defRPr>
            </a:lvl3pPr>
            <a:lvl4pPr>
              <a:buNone/>
              <a:defRPr sz="1403">
                <a:solidFill>
                  <a:schemeClr val="tx1">
                    <a:tint val="75000"/>
                  </a:schemeClr>
                </a:solidFill>
              </a:defRPr>
            </a:lvl4pPr>
            <a:lvl5pPr>
              <a:buNone/>
              <a:defRPr sz="1403">
                <a:solidFill>
                  <a:schemeClr val="tx1">
                    <a:tint val="75000"/>
                  </a:schemeClr>
                </a:solidFill>
              </a:defRPr>
            </a:lvl5pPr>
          </a:lstStyle>
          <a:p>
            <a:pPr lvl="0" eaLnBrk="1" latinLnBrk="0" hangingPunct="1"/>
            <a:endParaRPr kumimoji="0" lang="en-US" dirty="0"/>
          </a:p>
        </p:txBody>
      </p:sp>
      <p:sp>
        <p:nvSpPr>
          <p:cNvPr id="9" name="Rechteck 8">
            <a:extLst>
              <a:ext uri="{FF2B5EF4-FFF2-40B4-BE49-F238E27FC236}">
                <a16:creationId xmlns:a16="http://schemas.microsoft.com/office/drawing/2014/main" id="{5BF9DFD1-1A65-8AE3-BDA3-E9D8066068F4}"/>
              </a:ext>
            </a:extLst>
          </p:cNvPr>
          <p:cNvSpPr/>
          <p:nvPr userDrawn="1"/>
        </p:nvSpPr>
        <p:spPr>
          <a:xfrm>
            <a:off x="609600" y="1945217"/>
            <a:ext cx="12833350" cy="1204181"/>
          </a:xfrm>
          <a:prstGeom prst="rect">
            <a:avLst/>
          </a:prstGeom>
          <a:solidFill>
            <a:schemeClr val="accent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91460" tIns="45729" rIns="91460" bIns="45729" anchor="ctr"/>
          <a:lstStyle/>
          <a:p>
            <a:pPr algn="ctr" eaLnBrk="1" latinLnBrk="0" hangingPunct="1"/>
            <a:endParaRPr kumimoji="0" lang="en-US" sz="1842"/>
          </a:p>
        </p:txBody>
      </p:sp>
      <p:sp>
        <p:nvSpPr>
          <p:cNvPr id="10" name="Datumsplatzhalter 11">
            <a:extLst>
              <a:ext uri="{FF2B5EF4-FFF2-40B4-BE49-F238E27FC236}">
                <a16:creationId xmlns:a16="http://schemas.microsoft.com/office/drawing/2014/main" id="{8026EC22-F867-9EC2-F630-9F20D7639864}"/>
              </a:ext>
            </a:extLst>
          </p:cNvPr>
          <p:cNvSpPr>
            <a:spLocks noGrp="1"/>
          </p:cNvSpPr>
          <p:nvPr>
            <p:ph type="dt" sz="half" idx="10"/>
          </p:nvPr>
        </p:nvSpPr>
        <p:spPr>
          <a:xfrm>
            <a:off x="7859371" y="7595614"/>
            <a:ext cx="3438473" cy="443849"/>
          </a:xfrm>
          <a:prstGeom prst="rect">
            <a:avLst/>
          </a:prstGeom>
        </p:spPr>
        <p:txBody>
          <a:bodyPr/>
          <a:lstStyle/>
          <a:p>
            <a:pPr eaLnBrk="1" latinLnBrk="0" hangingPunct="1"/>
            <a:fld id="{6A11DC99-4006-1247-BD2F-C340D8E319A4}" type="datetime1">
              <a:rPr lang="de-DE" smtClean="0"/>
              <a:t>26.03.24</a:t>
            </a:fld>
            <a:endParaRPr lang="en-US"/>
          </a:p>
        </p:txBody>
      </p:sp>
      <p:sp>
        <p:nvSpPr>
          <p:cNvPr id="11" name="Titel 1">
            <a:extLst>
              <a:ext uri="{FF2B5EF4-FFF2-40B4-BE49-F238E27FC236}">
                <a16:creationId xmlns:a16="http://schemas.microsoft.com/office/drawing/2014/main" id="{B9A35DD3-085F-52B7-69FF-7DA22571F87C}"/>
              </a:ext>
            </a:extLst>
          </p:cNvPr>
          <p:cNvSpPr>
            <a:spLocks noGrp="1"/>
          </p:cNvSpPr>
          <p:nvPr>
            <p:ph type="title"/>
          </p:nvPr>
        </p:nvSpPr>
        <p:spPr>
          <a:xfrm>
            <a:off x="1768360" y="1945217"/>
            <a:ext cx="11542151" cy="1204181"/>
          </a:xfrm>
        </p:spPr>
        <p:txBody>
          <a:bodyPr lIns="90000" anchor="ctr" anchorCtr="0">
            <a:normAutofit/>
          </a:bodyPr>
          <a:lstStyle>
            <a:lvl1pPr algn="l">
              <a:buNone/>
              <a:defRPr sz="3200" b="0" cap="none">
                <a:solidFill>
                  <a:srgbClr val="FFFFFF"/>
                </a:solidFill>
              </a:defRPr>
            </a:lvl1pPr>
          </a:lstStyle>
          <a:p>
            <a:endParaRPr kumimoji="0" lang="en-US" dirty="0"/>
          </a:p>
        </p:txBody>
      </p:sp>
      <p:sp>
        <p:nvSpPr>
          <p:cNvPr id="2" name="Fußzeilenplatzhalter 4">
            <a:extLst>
              <a:ext uri="{FF2B5EF4-FFF2-40B4-BE49-F238E27FC236}">
                <a16:creationId xmlns:a16="http://schemas.microsoft.com/office/drawing/2014/main" id="{1A037DF3-61A6-1CCF-38B5-7E72CBCDB1FE}"/>
              </a:ext>
            </a:extLst>
          </p:cNvPr>
          <p:cNvSpPr>
            <a:spLocks noGrp="1"/>
          </p:cNvSpPr>
          <p:nvPr>
            <p:ph type="ftr" sz="quarter" idx="11"/>
          </p:nvPr>
        </p:nvSpPr>
        <p:spPr>
          <a:xfrm>
            <a:off x="1043734" y="7008171"/>
            <a:ext cx="7937716" cy="198458"/>
          </a:xfrm>
          <a:prstGeom prst="rect">
            <a:avLst/>
          </a:prstGeom>
        </p:spPr>
        <p:txBody>
          <a:bodyPr/>
          <a:lstStyle/>
          <a:p>
            <a:r>
              <a:rPr lang="en-US"/>
              <a:t>R.O.E. GmbH | Stand: 15.02.2024 Rev5</a:t>
            </a:r>
            <a:endParaRPr lang="de-DE" dirty="0"/>
          </a:p>
        </p:txBody>
      </p:sp>
      <p:sp>
        <p:nvSpPr>
          <p:cNvPr id="3" name="Foliennummernplatzhalter 5">
            <a:extLst>
              <a:ext uri="{FF2B5EF4-FFF2-40B4-BE49-F238E27FC236}">
                <a16:creationId xmlns:a16="http://schemas.microsoft.com/office/drawing/2014/main" id="{691D5D9D-764B-43AF-20ED-9306190AA24B}"/>
              </a:ext>
            </a:extLst>
          </p:cNvPr>
          <p:cNvSpPr>
            <a:spLocks noGrp="1"/>
          </p:cNvSpPr>
          <p:nvPr>
            <p:ph type="sldNum" sz="quarter" idx="12"/>
          </p:nvPr>
        </p:nvSpPr>
        <p:spPr>
          <a:xfrm>
            <a:off x="595406" y="7008171"/>
            <a:ext cx="396938" cy="198458"/>
          </a:xfrm>
        </p:spPr>
        <p:txBody>
          <a:bodyPr/>
          <a:lstStyle/>
          <a:p>
            <a:fld id="{1F8F6C9E-DFB0-47BA-A580-000504CFD3E5}" type="slidenum">
              <a:rPr lang="de-DE" smtClean="0"/>
              <a:t>‹Nr.›</a:t>
            </a:fld>
            <a:endParaRPr lang="de-DE" dirty="0"/>
          </a:p>
        </p:txBody>
      </p:sp>
    </p:spTree>
    <p:extLst>
      <p:ext uri="{BB962C8B-B14F-4D97-AF65-F5344CB8AC3E}">
        <p14:creationId xmlns:p14="http://schemas.microsoft.com/office/powerpoint/2010/main" val="18854071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Foliennummernplatzhalter 5"/>
          <p:cNvSpPr>
            <a:spLocks noGrp="1"/>
          </p:cNvSpPr>
          <p:nvPr>
            <p:ph type="sldNum" sz="quarter" idx="12"/>
          </p:nvPr>
        </p:nvSpPr>
        <p:spPr/>
        <p:txBody>
          <a:bodyPr/>
          <a:lstStyle>
            <a:lvl1pPr>
              <a:defRPr sz="1200">
                <a:solidFill>
                  <a:srgbClr val="FFFFFF"/>
                </a:solidFill>
                <a:latin typeface="Arial" panose="020B0604020202020204" pitchFamily="34" charset="0"/>
                <a:cs typeface="Arial" panose="020B0604020202020204" pitchFamily="34" charset="0"/>
              </a:defRPr>
            </a:lvl1pPr>
          </a:lstStyle>
          <a:p>
            <a:fld id="{F0C94032-CD4C-4C25-B0C2-CEC720522D92}" type="slidenum">
              <a:rPr lang="en-US" smtClean="0"/>
              <a:pPr/>
              <a:t>‹Nr.›</a:t>
            </a:fld>
            <a:endParaRPr lang="en-US" dirty="0"/>
          </a:p>
        </p:txBody>
      </p:sp>
      <p:sp>
        <p:nvSpPr>
          <p:cNvPr id="8" name="Inhaltsplatzhalter 7"/>
          <p:cNvSpPr>
            <a:spLocks noGrp="1"/>
          </p:cNvSpPr>
          <p:nvPr>
            <p:ph sz="quarter" idx="1"/>
          </p:nvPr>
        </p:nvSpPr>
        <p:spPr>
          <a:xfrm>
            <a:off x="900678" y="1764295"/>
            <a:ext cx="5820797" cy="4956828"/>
          </a:xfrm>
        </p:spPr>
        <p:txBody>
          <a:bodyPr/>
          <a:lstStyle>
            <a:lvl1pPr>
              <a:defRPr/>
            </a:lvl1pPr>
            <a:lvl2pPr>
              <a:defRPr>
                <a:solidFill>
                  <a:schemeClr val="tx1"/>
                </a:solidFill>
              </a:defRPr>
            </a:lvl2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a:p>
            <a:pPr lvl="0" eaLnBrk="1" latinLnBrk="0" hangingPunct="1"/>
            <a:r>
              <a:rPr lang="de-DE" dirty="0"/>
              <a:t>	</a:t>
            </a:r>
            <a:endParaRPr dirty="0"/>
          </a:p>
          <a:p>
            <a:pPr lvl="1" eaLnBrk="1" latinLnBrk="0" hangingPunct="1"/>
            <a:endParaRPr dirty="0"/>
          </a:p>
          <a:p>
            <a:pPr lvl="2" eaLnBrk="1" latinLnBrk="0" hangingPunct="1"/>
            <a:endParaRPr dirty="0"/>
          </a:p>
          <a:p>
            <a:pPr lvl="3" eaLnBrk="1" latinLnBrk="0" hangingPunct="1"/>
            <a:endParaRPr dirty="0"/>
          </a:p>
          <a:p>
            <a:pPr lvl="4" eaLnBrk="1" latinLnBrk="0" hangingPunct="1"/>
            <a:endParaRPr kumimoji="0" lang="en-US" dirty="0"/>
          </a:p>
        </p:txBody>
      </p:sp>
      <p:sp>
        <p:nvSpPr>
          <p:cNvPr id="7" name="Inhaltsplatzhalter 7">
            <a:extLst>
              <a:ext uri="{FF2B5EF4-FFF2-40B4-BE49-F238E27FC236}">
                <a16:creationId xmlns:a16="http://schemas.microsoft.com/office/drawing/2014/main" id="{92E23FC0-EFBC-436A-A0C7-4941D9634C5D}"/>
              </a:ext>
            </a:extLst>
          </p:cNvPr>
          <p:cNvSpPr>
            <a:spLocks noGrp="1"/>
          </p:cNvSpPr>
          <p:nvPr>
            <p:ph sz="quarter" idx="13"/>
          </p:nvPr>
        </p:nvSpPr>
        <p:spPr>
          <a:xfrm>
            <a:off x="6841700" y="1764295"/>
            <a:ext cx="6025463" cy="4956828"/>
          </a:xfrm>
        </p:spPr>
        <p:txBody>
          <a:bodyPr/>
          <a:lstStyle>
            <a:lvl2pPr>
              <a:defRPr>
                <a:solidFill>
                  <a:schemeClr val="tx1"/>
                </a:solidFill>
              </a:defRPr>
            </a:lvl2pPr>
          </a:lstStyle>
          <a:p>
            <a:pPr lvl="0" eaLnBrk="1" latinLnBrk="0" hangingPunct="1"/>
            <a:endParaRPr dirty="0"/>
          </a:p>
          <a:p>
            <a:pPr lvl="1" eaLnBrk="1" latinLnBrk="0" hangingPunct="1"/>
            <a:endParaRPr dirty="0"/>
          </a:p>
          <a:p>
            <a:pPr lvl="2" eaLnBrk="1" latinLnBrk="0" hangingPunct="1"/>
            <a:endParaRPr dirty="0"/>
          </a:p>
          <a:p>
            <a:pPr lvl="3" eaLnBrk="1" latinLnBrk="0" hangingPunct="1"/>
            <a:endParaRPr dirty="0"/>
          </a:p>
          <a:p>
            <a:pPr lvl="4" eaLnBrk="1" latinLnBrk="0" hangingPunct="1"/>
            <a:endParaRPr kumimoji="0" lang="en-US" dirty="0"/>
          </a:p>
        </p:txBody>
      </p:sp>
      <p:sp>
        <p:nvSpPr>
          <p:cNvPr id="4" name="Titel 1">
            <a:extLst>
              <a:ext uri="{FF2B5EF4-FFF2-40B4-BE49-F238E27FC236}">
                <a16:creationId xmlns:a16="http://schemas.microsoft.com/office/drawing/2014/main" id="{813C016D-5A6D-7012-61EF-62D4A906B295}"/>
              </a:ext>
            </a:extLst>
          </p:cNvPr>
          <p:cNvSpPr>
            <a:spLocks noGrp="1"/>
          </p:cNvSpPr>
          <p:nvPr>
            <p:ph type="title"/>
          </p:nvPr>
        </p:nvSpPr>
        <p:spPr>
          <a:xfrm>
            <a:off x="896197" y="252042"/>
            <a:ext cx="10551066" cy="1092182"/>
          </a:xfrm>
        </p:spPr>
        <p:txBody>
          <a:bodyPr/>
          <a:lstStyle>
            <a:lvl1pPr>
              <a:defRPr>
                <a:solidFill>
                  <a:schemeClr val="tx1"/>
                </a:solidFill>
              </a:defRPr>
            </a:lvl1pPr>
          </a:lstStyle>
          <a:p>
            <a:endParaRPr kumimoji="0" lang="en-US" dirty="0"/>
          </a:p>
        </p:txBody>
      </p:sp>
    </p:spTree>
    <p:extLst>
      <p:ext uri="{BB962C8B-B14F-4D97-AF65-F5344CB8AC3E}">
        <p14:creationId xmlns:p14="http://schemas.microsoft.com/office/powerpoint/2010/main" val="23437604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6" name="Textplatzhalter 15"/>
          <p:cNvSpPr>
            <a:spLocks noGrp="1"/>
          </p:cNvSpPr>
          <p:nvPr>
            <p:ph type="body" sz="quarter" idx="1"/>
          </p:nvPr>
        </p:nvSpPr>
        <p:spPr>
          <a:xfrm>
            <a:off x="900678" y="1764297"/>
            <a:ext cx="5820797" cy="480371"/>
          </a:xfrm>
          <a:solidFill>
            <a:srgbClr val="707173"/>
          </a:solidFill>
        </p:spPr>
        <p:txBody>
          <a:bodyPr rtlCol="0" anchor="ctr"/>
          <a:lstStyle>
            <a:lvl1pPr marL="0" indent="0">
              <a:buFontTx/>
              <a:buNone/>
              <a:defRPr sz="2300" b="1">
                <a:solidFill>
                  <a:srgbClr val="FFFFFF"/>
                </a:solidFill>
              </a:defRPr>
            </a:lvl1pPr>
          </a:lstStyle>
          <a:p>
            <a:pPr lvl="0" eaLnBrk="1" latinLnBrk="0" hangingPunct="1"/>
            <a:endParaRPr kumimoji="0" lang="en-US" dirty="0"/>
          </a:p>
        </p:txBody>
      </p:sp>
      <p:sp>
        <p:nvSpPr>
          <p:cNvPr id="15" name="Textplatzhalter 14"/>
          <p:cNvSpPr>
            <a:spLocks noGrp="1"/>
          </p:cNvSpPr>
          <p:nvPr>
            <p:ph type="body" sz="quarter" idx="3"/>
          </p:nvPr>
        </p:nvSpPr>
        <p:spPr>
          <a:xfrm>
            <a:off x="6827849" y="1764297"/>
            <a:ext cx="6039313" cy="480371"/>
          </a:xfrm>
          <a:solidFill>
            <a:srgbClr val="9C9E9F"/>
          </a:solidFill>
        </p:spPr>
        <p:txBody>
          <a:bodyPr rtlCol="0" anchor="ctr"/>
          <a:lstStyle>
            <a:lvl1pPr marL="0" indent="0">
              <a:buFontTx/>
              <a:buNone/>
              <a:defRPr sz="2300" b="1">
                <a:solidFill>
                  <a:srgbClr val="FFFFFF"/>
                </a:solidFill>
              </a:defRPr>
            </a:lvl1pPr>
          </a:lstStyle>
          <a:p>
            <a:pPr lvl="0" eaLnBrk="1" latinLnBrk="0" hangingPunct="1"/>
            <a:endParaRPr kumimoji="0" lang="en-US" dirty="0"/>
          </a:p>
        </p:txBody>
      </p:sp>
      <p:sp>
        <p:nvSpPr>
          <p:cNvPr id="3" name="Inhaltsplatzhalter 7">
            <a:extLst>
              <a:ext uri="{FF2B5EF4-FFF2-40B4-BE49-F238E27FC236}">
                <a16:creationId xmlns:a16="http://schemas.microsoft.com/office/drawing/2014/main" id="{BF095DAB-AB23-2586-52F8-14F373E7DD2C}"/>
              </a:ext>
            </a:extLst>
          </p:cNvPr>
          <p:cNvSpPr>
            <a:spLocks noGrp="1"/>
          </p:cNvSpPr>
          <p:nvPr>
            <p:ph sz="quarter" idx="17"/>
          </p:nvPr>
        </p:nvSpPr>
        <p:spPr>
          <a:xfrm>
            <a:off x="900678" y="2368627"/>
            <a:ext cx="5820797" cy="4352496"/>
          </a:xfrm>
        </p:spPr>
        <p:txBody>
          <a:bodyPr/>
          <a:lstStyle>
            <a:lvl1pPr>
              <a:defRPr/>
            </a:lvl1pPr>
            <a:lvl2pPr>
              <a:defRPr>
                <a:solidFill>
                  <a:schemeClr val="tx1"/>
                </a:solidFill>
              </a:defRPr>
            </a:lvl2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a:p>
            <a:pPr lvl="0" eaLnBrk="1" latinLnBrk="0" hangingPunct="1"/>
            <a:r>
              <a:rPr lang="de-DE" dirty="0"/>
              <a:t>	</a:t>
            </a:r>
            <a:endParaRPr dirty="0"/>
          </a:p>
          <a:p>
            <a:pPr lvl="1" eaLnBrk="1" latinLnBrk="0" hangingPunct="1"/>
            <a:endParaRPr dirty="0"/>
          </a:p>
          <a:p>
            <a:pPr lvl="2" eaLnBrk="1" latinLnBrk="0" hangingPunct="1"/>
            <a:endParaRPr dirty="0"/>
          </a:p>
          <a:p>
            <a:pPr lvl="3" eaLnBrk="1" latinLnBrk="0" hangingPunct="1"/>
            <a:endParaRPr dirty="0"/>
          </a:p>
          <a:p>
            <a:pPr lvl="4" eaLnBrk="1" latinLnBrk="0" hangingPunct="1"/>
            <a:endParaRPr kumimoji="0" lang="en-US" dirty="0"/>
          </a:p>
        </p:txBody>
      </p:sp>
      <p:sp>
        <p:nvSpPr>
          <p:cNvPr id="4" name="Inhaltsplatzhalter 7">
            <a:extLst>
              <a:ext uri="{FF2B5EF4-FFF2-40B4-BE49-F238E27FC236}">
                <a16:creationId xmlns:a16="http://schemas.microsoft.com/office/drawing/2014/main" id="{5C6CDC5A-7C00-BEA3-A5C6-FF2AB57611FE}"/>
              </a:ext>
            </a:extLst>
          </p:cNvPr>
          <p:cNvSpPr>
            <a:spLocks noGrp="1"/>
          </p:cNvSpPr>
          <p:nvPr>
            <p:ph sz="quarter" idx="18"/>
          </p:nvPr>
        </p:nvSpPr>
        <p:spPr>
          <a:xfrm>
            <a:off x="6827851" y="2368627"/>
            <a:ext cx="5942953" cy="4352496"/>
          </a:xfrm>
        </p:spPr>
        <p:txBody>
          <a:bodyPr/>
          <a:lstStyle>
            <a:lvl1pPr>
              <a:defRPr/>
            </a:lvl1pPr>
            <a:lvl2pPr>
              <a:defRPr>
                <a:solidFill>
                  <a:schemeClr val="tx1"/>
                </a:solidFill>
              </a:defRPr>
            </a:lvl2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a:p>
            <a:pPr lvl="0" eaLnBrk="1" latinLnBrk="0" hangingPunct="1"/>
            <a:r>
              <a:rPr lang="de-DE" dirty="0"/>
              <a:t>	</a:t>
            </a:r>
            <a:endParaRPr dirty="0"/>
          </a:p>
          <a:p>
            <a:pPr lvl="1" eaLnBrk="1" latinLnBrk="0" hangingPunct="1"/>
            <a:endParaRPr dirty="0"/>
          </a:p>
          <a:p>
            <a:pPr lvl="2" eaLnBrk="1" latinLnBrk="0" hangingPunct="1"/>
            <a:endParaRPr dirty="0"/>
          </a:p>
          <a:p>
            <a:pPr lvl="3" eaLnBrk="1" latinLnBrk="0" hangingPunct="1"/>
            <a:endParaRPr dirty="0"/>
          </a:p>
          <a:p>
            <a:pPr lvl="4" eaLnBrk="1" latinLnBrk="0" hangingPunct="1"/>
            <a:endParaRPr kumimoji="0" lang="en-US" dirty="0"/>
          </a:p>
        </p:txBody>
      </p:sp>
      <p:sp>
        <p:nvSpPr>
          <p:cNvPr id="5" name="Foliennummernplatzhalter 5">
            <a:extLst>
              <a:ext uri="{FF2B5EF4-FFF2-40B4-BE49-F238E27FC236}">
                <a16:creationId xmlns:a16="http://schemas.microsoft.com/office/drawing/2014/main" id="{44A6DE3C-F32D-F5FB-E538-EDED9F8DC0D9}"/>
              </a:ext>
            </a:extLst>
          </p:cNvPr>
          <p:cNvSpPr>
            <a:spLocks noGrp="1"/>
          </p:cNvSpPr>
          <p:nvPr>
            <p:ph type="sldNum" sz="quarter" idx="12"/>
          </p:nvPr>
        </p:nvSpPr>
        <p:spPr>
          <a:xfrm>
            <a:off x="12338180" y="7214618"/>
            <a:ext cx="784173" cy="269546"/>
          </a:xfrm>
        </p:spPr>
        <p:txBody>
          <a:bodyPr/>
          <a:lstStyle>
            <a:lvl1pPr>
              <a:defRPr sz="1200">
                <a:solidFill>
                  <a:srgbClr val="FFFFFF"/>
                </a:solidFill>
                <a:latin typeface="Arial" panose="020B0604020202020204" pitchFamily="34" charset="0"/>
                <a:cs typeface="Arial" panose="020B0604020202020204" pitchFamily="34" charset="0"/>
              </a:defRPr>
            </a:lvl1pPr>
          </a:lstStyle>
          <a:p>
            <a:fld id="{F0C94032-CD4C-4C25-B0C2-CEC720522D92}" type="slidenum">
              <a:rPr lang="en-US" smtClean="0"/>
              <a:pPr/>
              <a:t>‹Nr.›</a:t>
            </a:fld>
            <a:endParaRPr lang="en-US" dirty="0"/>
          </a:p>
        </p:txBody>
      </p:sp>
      <p:sp>
        <p:nvSpPr>
          <p:cNvPr id="7" name="Titel 1">
            <a:extLst>
              <a:ext uri="{FF2B5EF4-FFF2-40B4-BE49-F238E27FC236}">
                <a16:creationId xmlns:a16="http://schemas.microsoft.com/office/drawing/2014/main" id="{7BC305BE-56B3-5268-EE7D-C8771AF3B6F0}"/>
              </a:ext>
            </a:extLst>
          </p:cNvPr>
          <p:cNvSpPr>
            <a:spLocks noGrp="1"/>
          </p:cNvSpPr>
          <p:nvPr>
            <p:ph type="title"/>
          </p:nvPr>
        </p:nvSpPr>
        <p:spPr>
          <a:xfrm>
            <a:off x="896197" y="252042"/>
            <a:ext cx="10551066" cy="1092182"/>
          </a:xfrm>
        </p:spPr>
        <p:txBody>
          <a:bodyPr/>
          <a:lstStyle>
            <a:lvl1pPr>
              <a:defRPr>
                <a:solidFill>
                  <a:schemeClr val="tx1"/>
                </a:solidFill>
              </a:defRPr>
            </a:lvl1pPr>
          </a:lstStyle>
          <a:p>
            <a:endParaRPr kumimoji="0" lang="en-US" dirty="0"/>
          </a:p>
        </p:txBody>
      </p:sp>
    </p:spTree>
    <p:extLst>
      <p:ext uri="{BB962C8B-B14F-4D97-AF65-F5344CB8AC3E}">
        <p14:creationId xmlns:p14="http://schemas.microsoft.com/office/powerpoint/2010/main" val="2451378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Inhaltsplatzhalter 8"/>
          <p:cNvSpPr>
            <a:spLocks noGrp="1"/>
          </p:cNvSpPr>
          <p:nvPr>
            <p:ph sz="quarter" idx="1"/>
          </p:nvPr>
        </p:nvSpPr>
        <p:spPr>
          <a:xfrm>
            <a:off x="896198" y="1752571"/>
            <a:ext cx="5713254" cy="2943254"/>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11" name="Inhaltsplatzhalter 10"/>
          <p:cNvSpPr>
            <a:spLocks noGrp="1"/>
          </p:cNvSpPr>
          <p:nvPr>
            <p:ph sz="quarter" idx="2"/>
          </p:nvPr>
        </p:nvSpPr>
        <p:spPr>
          <a:xfrm>
            <a:off x="7122678" y="1752571"/>
            <a:ext cx="5713254" cy="5040842"/>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6" name="Inhaltsplatzhalter 8">
            <a:extLst>
              <a:ext uri="{FF2B5EF4-FFF2-40B4-BE49-F238E27FC236}">
                <a16:creationId xmlns:a16="http://schemas.microsoft.com/office/drawing/2014/main" id="{B3E7C991-BDFC-46E7-8849-BB9032F9F7C7}"/>
              </a:ext>
            </a:extLst>
          </p:cNvPr>
          <p:cNvSpPr>
            <a:spLocks noGrp="1"/>
          </p:cNvSpPr>
          <p:nvPr>
            <p:ph sz="quarter" idx="17"/>
          </p:nvPr>
        </p:nvSpPr>
        <p:spPr>
          <a:xfrm>
            <a:off x="896195" y="4791077"/>
            <a:ext cx="5713254" cy="2002339"/>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3" name="Foliennummernplatzhalter 5">
            <a:extLst>
              <a:ext uri="{FF2B5EF4-FFF2-40B4-BE49-F238E27FC236}">
                <a16:creationId xmlns:a16="http://schemas.microsoft.com/office/drawing/2014/main" id="{66A9E08B-11A4-454A-F536-42A3A0AACF54}"/>
              </a:ext>
            </a:extLst>
          </p:cNvPr>
          <p:cNvSpPr>
            <a:spLocks noGrp="1"/>
          </p:cNvSpPr>
          <p:nvPr>
            <p:ph type="sldNum" sz="quarter" idx="12"/>
          </p:nvPr>
        </p:nvSpPr>
        <p:spPr>
          <a:xfrm>
            <a:off x="12338180" y="7214618"/>
            <a:ext cx="784173" cy="269546"/>
          </a:xfrm>
        </p:spPr>
        <p:txBody>
          <a:bodyPr/>
          <a:lstStyle>
            <a:lvl1pPr>
              <a:defRPr sz="1200">
                <a:solidFill>
                  <a:srgbClr val="FFFFFF"/>
                </a:solidFill>
                <a:latin typeface="Arial" panose="020B0604020202020204" pitchFamily="34" charset="0"/>
                <a:cs typeface="Arial" panose="020B0604020202020204" pitchFamily="34" charset="0"/>
              </a:defRPr>
            </a:lvl1pPr>
          </a:lstStyle>
          <a:p>
            <a:fld id="{F0C94032-CD4C-4C25-B0C2-CEC720522D92}" type="slidenum">
              <a:rPr lang="en-US" smtClean="0"/>
              <a:pPr/>
              <a:t>‹Nr.›</a:t>
            </a:fld>
            <a:endParaRPr lang="en-US" dirty="0"/>
          </a:p>
        </p:txBody>
      </p:sp>
      <p:sp>
        <p:nvSpPr>
          <p:cNvPr id="2" name="Titel 1">
            <a:extLst>
              <a:ext uri="{FF2B5EF4-FFF2-40B4-BE49-F238E27FC236}">
                <a16:creationId xmlns:a16="http://schemas.microsoft.com/office/drawing/2014/main" id="{10DB62C4-3A2C-3D53-0E67-1106FDC22B50}"/>
              </a:ext>
            </a:extLst>
          </p:cNvPr>
          <p:cNvSpPr>
            <a:spLocks noGrp="1"/>
          </p:cNvSpPr>
          <p:nvPr>
            <p:ph type="title"/>
          </p:nvPr>
        </p:nvSpPr>
        <p:spPr>
          <a:xfrm>
            <a:off x="896197" y="252042"/>
            <a:ext cx="10551066" cy="1092182"/>
          </a:xfrm>
        </p:spPr>
        <p:txBody>
          <a:bodyPr/>
          <a:lstStyle>
            <a:lvl1pPr>
              <a:defRPr>
                <a:solidFill>
                  <a:schemeClr val="tx1"/>
                </a:solidFill>
              </a:defRPr>
            </a:lvl1pPr>
          </a:lstStyle>
          <a:p>
            <a:endParaRPr kumimoji="0" lang="en-US" dirty="0"/>
          </a:p>
        </p:txBody>
      </p:sp>
    </p:spTree>
    <p:extLst>
      <p:ext uri="{BB962C8B-B14F-4D97-AF65-F5344CB8AC3E}">
        <p14:creationId xmlns:p14="http://schemas.microsoft.com/office/powerpoint/2010/main" val="12355380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7" name="Foliennummernplatzhalter 6"/>
          <p:cNvSpPr>
            <a:spLocks noGrp="1"/>
          </p:cNvSpPr>
          <p:nvPr>
            <p:ph type="sldNum" sz="quarter" idx="12"/>
          </p:nvPr>
        </p:nvSpPr>
        <p:spPr/>
        <p:txBody>
          <a:bodyPr/>
          <a:lstStyle>
            <a:lvl1pPr>
              <a:defRPr>
                <a:solidFill>
                  <a:srgbClr val="FFFFFF"/>
                </a:solidFill>
              </a:defRPr>
            </a:lvl1pPr>
          </a:lstStyle>
          <a:p>
            <a:pPr eaLnBrk="1" latinLnBrk="0" hangingPunct="1"/>
            <a:fld id="{F0C94032-CD4C-4C25-B0C2-CEC720522D92}" type="slidenum">
              <a:rPr kumimoji="0" lang="en-US" smtClean="0"/>
              <a:pPr eaLnBrk="1" latinLnBrk="0" hangingPunct="1"/>
              <a:t>‹Nr.›</a:t>
            </a:fld>
            <a:endParaRPr kumimoji="0" lang="en-US">
              <a:solidFill>
                <a:srgbClr val="FFFFFF"/>
              </a:solidFill>
            </a:endParaRPr>
          </a:p>
        </p:txBody>
      </p:sp>
      <p:sp>
        <p:nvSpPr>
          <p:cNvPr id="3" name="Textplatzhalter 2"/>
          <p:cNvSpPr>
            <a:spLocks noGrp="1"/>
          </p:cNvSpPr>
          <p:nvPr>
            <p:ph type="body" idx="2"/>
          </p:nvPr>
        </p:nvSpPr>
        <p:spPr>
          <a:xfrm>
            <a:off x="896197" y="1932323"/>
            <a:ext cx="2352516" cy="47888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56458" tIns="208611" rIns="156458" bIns="104306">
            <a:normAutofit/>
          </a:bodyPr>
          <a:lstStyle>
            <a:lvl1pPr marL="0" indent="0">
              <a:spcAft>
                <a:spcPts val="1141"/>
              </a:spcAft>
              <a:buNone/>
              <a:defRPr sz="2000">
                <a:latin typeface="Arial" panose="020B0604020202020204" pitchFamily="34" charset="0"/>
                <a:cs typeface="Arial" panose="020B0604020202020204" pitchFamily="34" charset="0"/>
              </a:defRPr>
            </a:lvl1pPr>
            <a:lvl2pPr>
              <a:buNone/>
              <a:defRPr sz="1400"/>
            </a:lvl2pPr>
            <a:lvl3pPr>
              <a:buNone/>
              <a:defRPr sz="1100"/>
            </a:lvl3pPr>
            <a:lvl4pPr>
              <a:buNone/>
              <a:defRPr sz="1000"/>
            </a:lvl4pPr>
            <a:lvl5pPr>
              <a:buNone/>
              <a:defRPr sz="1000"/>
            </a:lvl5pPr>
          </a:lstStyle>
          <a:p>
            <a:pPr lvl="0" eaLnBrk="1" latinLnBrk="0" hangingPunct="1"/>
            <a:endParaRPr kumimoji="0" lang="en-US"/>
          </a:p>
        </p:txBody>
      </p:sp>
      <p:sp>
        <p:nvSpPr>
          <p:cNvPr id="9" name="Inhaltsplatzhalter 8"/>
          <p:cNvSpPr>
            <a:spLocks noGrp="1"/>
          </p:cNvSpPr>
          <p:nvPr>
            <p:ph sz="quarter" idx="1"/>
          </p:nvPr>
        </p:nvSpPr>
        <p:spPr>
          <a:xfrm>
            <a:off x="3472765" y="1932323"/>
            <a:ext cx="5393179" cy="4872814"/>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8" name="Inhaltsplatzhalter 8">
            <a:extLst>
              <a:ext uri="{FF2B5EF4-FFF2-40B4-BE49-F238E27FC236}">
                <a16:creationId xmlns:a16="http://schemas.microsoft.com/office/drawing/2014/main" id="{665449DE-67B4-4224-9941-3FD13908625A}"/>
              </a:ext>
            </a:extLst>
          </p:cNvPr>
          <p:cNvSpPr>
            <a:spLocks noGrp="1"/>
          </p:cNvSpPr>
          <p:nvPr>
            <p:ph sz="quarter" idx="13"/>
          </p:nvPr>
        </p:nvSpPr>
        <p:spPr>
          <a:xfrm>
            <a:off x="8961968" y="1931071"/>
            <a:ext cx="3920860" cy="4872814"/>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4" name="Titel 1">
            <a:extLst>
              <a:ext uri="{FF2B5EF4-FFF2-40B4-BE49-F238E27FC236}">
                <a16:creationId xmlns:a16="http://schemas.microsoft.com/office/drawing/2014/main" id="{21971FB3-7F3F-7E31-35E1-5B4B03C98FEF}"/>
              </a:ext>
            </a:extLst>
          </p:cNvPr>
          <p:cNvSpPr>
            <a:spLocks noGrp="1"/>
          </p:cNvSpPr>
          <p:nvPr>
            <p:ph type="title"/>
          </p:nvPr>
        </p:nvSpPr>
        <p:spPr>
          <a:xfrm>
            <a:off x="896197" y="252042"/>
            <a:ext cx="10551066" cy="1092182"/>
          </a:xfrm>
        </p:spPr>
        <p:txBody>
          <a:bodyPr/>
          <a:lstStyle>
            <a:lvl1pPr>
              <a:defRPr>
                <a:solidFill>
                  <a:schemeClr val="tx1"/>
                </a:solidFill>
              </a:defRPr>
            </a:lvl1pPr>
          </a:lstStyle>
          <a:p>
            <a:endParaRPr kumimoji="0" lang="en-US" dirty="0"/>
          </a:p>
        </p:txBody>
      </p:sp>
    </p:spTree>
    <p:extLst>
      <p:ext uri="{BB962C8B-B14F-4D97-AF65-F5344CB8AC3E}">
        <p14:creationId xmlns:p14="http://schemas.microsoft.com/office/powerpoint/2010/main" val="4138356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7" name="Foliennummernplatzhalter 6"/>
          <p:cNvSpPr>
            <a:spLocks noGrp="1"/>
          </p:cNvSpPr>
          <p:nvPr>
            <p:ph type="sldNum" sz="quarter" idx="12"/>
          </p:nvPr>
        </p:nvSpPr>
        <p:spPr/>
        <p:txBody>
          <a:bodyPr/>
          <a:lstStyle>
            <a:lvl1pPr>
              <a:defRPr>
                <a:solidFill>
                  <a:srgbClr val="FFFFFF"/>
                </a:solidFill>
              </a:defRPr>
            </a:lvl1pPr>
          </a:lstStyle>
          <a:p>
            <a:pPr eaLnBrk="1" latinLnBrk="0" hangingPunct="1"/>
            <a:fld id="{F0C94032-CD4C-4C25-B0C2-CEC720522D92}" type="slidenum">
              <a:rPr kumimoji="0" lang="en-US" smtClean="0"/>
              <a:pPr eaLnBrk="1" latinLnBrk="0" hangingPunct="1"/>
              <a:t>‹Nr.›</a:t>
            </a:fld>
            <a:endParaRPr kumimoji="0" lang="en-US">
              <a:solidFill>
                <a:srgbClr val="FFFFFF"/>
              </a:solidFill>
            </a:endParaRPr>
          </a:p>
        </p:txBody>
      </p:sp>
      <p:sp>
        <p:nvSpPr>
          <p:cNvPr id="3" name="Textplatzhalter 2"/>
          <p:cNvSpPr>
            <a:spLocks noGrp="1"/>
          </p:cNvSpPr>
          <p:nvPr>
            <p:ph type="body" idx="2"/>
          </p:nvPr>
        </p:nvSpPr>
        <p:spPr>
          <a:xfrm>
            <a:off x="896197" y="1932323"/>
            <a:ext cx="2352516" cy="47888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56458" tIns="208611" rIns="156458" bIns="104306">
            <a:normAutofit/>
          </a:bodyPr>
          <a:lstStyle>
            <a:lvl1pPr marL="0" indent="0">
              <a:spcAft>
                <a:spcPts val="1141"/>
              </a:spcAft>
              <a:buNone/>
              <a:defRPr sz="2000">
                <a:latin typeface="Arial" panose="020B0604020202020204" pitchFamily="34" charset="0"/>
                <a:cs typeface="Arial" panose="020B0604020202020204" pitchFamily="34" charset="0"/>
              </a:defRPr>
            </a:lvl1pPr>
            <a:lvl2pPr>
              <a:buNone/>
              <a:defRPr sz="1400"/>
            </a:lvl2pPr>
            <a:lvl3pPr>
              <a:buNone/>
              <a:defRPr sz="1100"/>
            </a:lvl3pPr>
            <a:lvl4pPr>
              <a:buNone/>
              <a:defRPr sz="1000"/>
            </a:lvl4pPr>
            <a:lvl5pPr>
              <a:buNone/>
              <a:defRPr sz="1000"/>
            </a:lvl5pPr>
          </a:lstStyle>
          <a:p>
            <a:pPr lvl="0" eaLnBrk="1" latinLnBrk="0" hangingPunct="1"/>
            <a:endParaRPr kumimoji="0" lang="en-US"/>
          </a:p>
        </p:txBody>
      </p:sp>
      <p:sp>
        <p:nvSpPr>
          <p:cNvPr id="9" name="Inhaltsplatzhalter 8"/>
          <p:cNvSpPr>
            <a:spLocks noGrp="1"/>
          </p:cNvSpPr>
          <p:nvPr>
            <p:ph sz="quarter" idx="1"/>
          </p:nvPr>
        </p:nvSpPr>
        <p:spPr>
          <a:xfrm>
            <a:off x="3472764" y="1932323"/>
            <a:ext cx="9410065" cy="4872814"/>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4" name="Titel 1">
            <a:extLst>
              <a:ext uri="{FF2B5EF4-FFF2-40B4-BE49-F238E27FC236}">
                <a16:creationId xmlns:a16="http://schemas.microsoft.com/office/drawing/2014/main" id="{91D18415-1634-9C25-BB7A-D34044ED3961}"/>
              </a:ext>
            </a:extLst>
          </p:cNvPr>
          <p:cNvSpPr>
            <a:spLocks noGrp="1"/>
          </p:cNvSpPr>
          <p:nvPr>
            <p:ph type="title"/>
          </p:nvPr>
        </p:nvSpPr>
        <p:spPr>
          <a:xfrm>
            <a:off x="896197" y="252042"/>
            <a:ext cx="10551066" cy="1092182"/>
          </a:xfrm>
        </p:spPr>
        <p:txBody>
          <a:bodyPr/>
          <a:lstStyle>
            <a:lvl1pPr>
              <a:defRPr>
                <a:solidFill>
                  <a:schemeClr val="tx1"/>
                </a:solidFill>
              </a:defRPr>
            </a:lvl1pPr>
          </a:lstStyle>
          <a:p>
            <a:endParaRPr kumimoji="0" lang="en-US" dirty="0"/>
          </a:p>
        </p:txBody>
      </p:sp>
    </p:spTree>
    <p:extLst>
      <p:ext uri="{BB962C8B-B14F-4D97-AF65-F5344CB8AC3E}">
        <p14:creationId xmlns:p14="http://schemas.microsoft.com/office/powerpoint/2010/main" val="3248520148"/>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image" Target="../media/image4.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image" Target="../media/image3.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theme" Target="../theme/theme1.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4">
            <a:alphaModFix amt="85000"/>
            <a:lum/>
          </a:blip>
          <a:srcRect/>
          <a:stretch>
            <a:fillRect t="-11000" b="-11000"/>
          </a:stretch>
        </a:blipFill>
        <a:effectLst/>
      </p:bgPr>
    </p:bg>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C46BD69A-531B-8440-9045-6D3BD9E88E1F}"/>
              </a:ext>
            </a:extLst>
          </p:cNvPr>
          <p:cNvSpPr/>
          <p:nvPr userDrawn="1"/>
        </p:nvSpPr>
        <p:spPr>
          <a:xfrm>
            <a:off x="-1726" y="-2196"/>
            <a:ext cx="13444677" cy="360000"/>
          </a:xfrm>
          <a:custGeom>
            <a:avLst/>
            <a:gdLst>
              <a:gd name="connsiteX0" fmla="*/ 0 w 10693400"/>
              <a:gd name="connsiteY0" fmla="*/ 0 h 1346422"/>
              <a:gd name="connsiteX1" fmla="*/ 10693400 w 10693400"/>
              <a:gd name="connsiteY1" fmla="*/ 0 h 1346422"/>
              <a:gd name="connsiteX2" fmla="*/ 10693400 w 10693400"/>
              <a:gd name="connsiteY2" fmla="*/ 1346422 h 1346422"/>
              <a:gd name="connsiteX3" fmla="*/ 0 w 10693400"/>
              <a:gd name="connsiteY3" fmla="*/ 1346422 h 1346422"/>
              <a:gd name="connsiteX4" fmla="*/ 0 w 10693400"/>
              <a:gd name="connsiteY4" fmla="*/ 0 h 1346422"/>
              <a:gd name="connsiteX0" fmla="*/ 0 w 10693400"/>
              <a:gd name="connsiteY0" fmla="*/ 0 h 1346422"/>
              <a:gd name="connsiteX1" fmla="*/ 10693400 w 10693400"/>
              <a:gd name="connsiteY1" fmla="*/ 0 h 1346422"/>
              <a:gd name="connsiteX2" fmla="*/ 10693400 w 10693400"/>
              <a:gd name="connsiteY2" fmla="*/ 725533 h 1346422"/>
              <a:gd name="connsiteX3" fmla="*/ 0 w 10693400"/>
              <a:gd name="connsiteY3" fmla="*/ 1346422 h 1346422"/>
              <a:gd name="connsiteX4" fmla="*/ 0 w 10693400"/>
              <a:gd name="connsiteY4" fmla="*/ 0 h 1346422"/>
              <a:gd name="connsiteX0" fmla="*/ 0 w 10693400"/>
              <a:gd name="connsiteY0" fmla="*/ 0 h 1346422"/>
              <a:gd name="connsiteX1" fmla="*/ 10693400 w 10693400"/>
              <a:gd name="connsiteY1" fmla="*/ 0 h 1346422"/>
              <a:gd name="connsiteX2" fmla="*/ 10670822 w 10693400"/>
              <a:gd name="connsiteY2" fmla="*/ 432022 h 1346422"/>
              <a:gd name="connsiteX3" fmla="*/ 0 w 10693400"/>
              <a:gd name="connsiteY3" fmla="*/ 1346422 h 1346422"/>
              <a:gd name="connsiteX4" fmla="*/ 0 w 10693400"/>
              <a:gd name="connsiteY4" fmla="*/ 0 h 1346422"/>
              <a:gd name="connsiteX0" fmla="*/ 0 w 10704689"/>
              <a:gd name="connsiteY0" fmla="*/ 0 h 1346422"/>
              <a:gd name="connsiteX1" fmla="*/ 10693400 w 10704689"/>
              <a:gd name="connsiteY1" fmla="*/ 0 h 1346422"/>
              <a:gd name="connsiteX2" fmla="*/ 10704689 w 10704689"/>
              <a:gd name="connsiteY2" fmla="*/ 420733 h 1346422"/>
              <a:gd name="connsiteX3" fmla="*/ 0 w 10704689"/>
              <a:gd name="connsiteY3" fmla="*/ 1346422 h 1346422"/>
              <a:gd name="connsiteX4" fmla="*/ 0 w 10704689"/>
              <a:gd name="connsiteY4" fmla="*/ 0 h 1346422"/>
              <a:gd name="connsiteX0" fmla="*/ 0 w 10693400"/>
              <a:gd name="connsiteY0" fmla="*/ 0 h 1346422"/>
              <a:gd name="connsiteX1" fmla="*/ 10693400 w 10693400"/>
              <a:gd name="connsiteY1" fmla="*/ 0 h 1346422"/>
              <a:gd name="connsiteX2" fmla="*/ 10693400 w 10693400"/>
              <a:gd name="connsiteY2" fmla="*/ 443311 h 1346422"/>
              <a:gd name="connsiteX3" fmla="*/ 0 w 10693400"/>
              <a:gd name="connsiteY3" fmla="*/ 1346422 h 1346422"/>
              <a:gd name="connsiteX4" fmla="*/ 0 w 10693400"/>
              <a:gd name="connsiteY4" fmla="*/ 0 h 1346422"/>
              <a:gd name="connsiteX0" fmla="*/ 0 w 10693400"/>
              <a:gd name="connsiteY0" fmla="*/ 0 h 1346422"/>
              <a:gd name="connsiteX1" fmla="*/ 10693400 w 10693400"/>
              <a:gd name="connsiteY1" fmla="*/ 0 h 1346422"/>
              <a:gd name="connsiteX2" fmla="*/ 10693400 w 10693400"/>
              <a:gd name="connsiteY2" fmla="*/ 677763 h 1346422"/>
              <a:gd name="connsiteX3" fmla="*/ 0 w 10693400"/>
              <a:gd name="connsiteY3" fmla="*/ 1346422 h 1346422"/>
              <a:gd name="connsiteX4" fmla="*/ 0 w 10693400"/>
              <a:gd name="connsiteY4" fmla="*/ 0 h 1346422"/>
              <a:gd name="connsiteX0" fmla="*/ 0 w 10693400"/>
              <a:gd name="connsiteY0" fmla="*/ 0 h 3156257"/>
              <a:gd name="connsiteX1" fmla="*/ 10693400 w 10693400"/>
              <a:gd name="connsiteY1" fmla="*/ 0 h 3156257"/>
              <a:gd name="connsiteX2" fmla="*/ 10693400 w 10693400"/>
              <a:gd name="connsiteY2" fmla="*/ 677763 h 3156257"/>
              <a:gd name="connsiteX3" fmla="*/ 14287 w 10693400"/>
              <a:gd name="connsiteY3" fmla="*/ 3156257 h 3156257"/>
              <a:gd name="connsiteX4" fmla="*/ 0 w 10693400"/>
              <a:gd name="connsiteY4" fmla="*/ 0 h 3156257"/>
              <a:gd name="connsiteX0" fmla="*/ 14921 w 10708321"/>
              <a:gd name="connsiteY0" fmla="*/ 0 h 3337240"/>
              <a:gd name="connsiteX1" fmla="*/ 10708321 w 10708321"/>
              <a:gd name="connsiteY1" fmla="*/ 0 h 3337240"/>
              <a:gd name="connsiteX2" fmla="*/ 10708321 w 10708321"/>
              <a:gd name="connsiteY2" fmla="*/ 677763 h 3337240"/>
              <a:gd name="connsiteX3" fmla="*/ 633 w 10708321"/>
              <a:gd name="connsiteY3" fmla="*/ 3337240 h 3337240"/>
              <a:gd name="connsiteX4" fmla="*/ 14921 w 10708321"/>
              <a:gd name="connsiteY4" fmla="*/ 0 h 3337240"/>
              <a:gd name="connsiteX0" fmla="*/ 0 w 10693400"/>
              <a:gd name="connsiteY0" fmla="*/ 0 h 3156257"/>
              <a:gd name="connsiteX1" fmla="*/ 10693400 w 10693400"/>
              <a:gd name="connsiteY1" fmla="*/ 0 h 3156257"/>
              <a:gd name="connsiteX2" fmla="*/ 10693400 w 10693400"/>
              <a:gd name="connsiteY2" fmla="*/ 677763 h 3156257"/>
              <a:gd name="connsiteX3" fmla="*/ 14287 w 10693400"/>
              <a:gd name="connsiteY3" fmla="*/ 3156257 h 3156257"/>
              <a:gd name="connsiteX4" fmla="*/ 0 w 10693400"/>
              <a:gd name="connsiteY4" fmla="*/ 0 h 3156257"/>
              <a:gd name="connsiteX0" fmla="*/ 0 w 10693400"/>
              <a:gd name="connsiteY0" fmla="*/ 0 h 3246746"/>
              <a:gd name="connsiteX1" fmla="*/ 10693400 w 10693400"/>
              <a:gd name="connsiteY1" fmla="*/ 0 h 3246746"/>
              <a:gd name="connsiteX2" fmla="*/ 10693400 w 10693400"/>
              <a:gd name="connsiteY2" fmla="*/ 677763 h 3246746"/>
              <a:gd name="connsiteX3" fmla="*/ 14287 w 10693400"/>
              <a:gd name="connsiteY3" fmla="*/ 3246746 h 3246746"/>
              <a:gd name="connsiteX4" fmla="*/ 0 w 10693400"/>
              <a:gd name="connsiteY4" fmla="*/ 0 h 3246746"/>
              <a:gd name="connsiteX0" fmla="*/ 1374 w 10694774"/>
              <a:gd name="connsiteY0" fmla="*/ 0 h 3246746"/>
              <a:gd name="connsiteX1" fmla="*/ 10694774 w 10694774"/>
              <a:gd name="connsiteY1" fmla="*/ 0 h 3246746"/>
              <a:gd name="connsiteX2" fmla="*/ 10694774 w 10694774"/>
              <a:gd name="connsiteY2" fmla="*/ 677763 h 3246746"/>
              <a:gd name="connsiteX3" fmla="*/ 1374 w 10694774"/>
              <a:gd name="connsiteY3" fmla="*/ 3246746 h 3246746"/>
              <a:gd name="connsiteX4" fmla="*/ 1374 w 10694774"/>
              <a:gd name="connsiteY4" fmla="*/ 0 h 3246746"/>
              <a:gd name="connsiteX0" fmla="*/ 1374 w 10694774"/>
              <a:gd name="connsiteY0" fmla="*/ 0 h 3518218"/>
              <a:gd name="connsiteX1" fmla="*/ 10694774 w 10694774"/>
              <a:gd name="connsiteY1" fmla="*/ 0 h 3518218"/>
              <a:gd name="connsiteX2" fmla="*/ 10694774 w 10694774"/>
              <a:gd name="connsiteY2" fmla="*/ 677763 h 3518218"/>
              <a:gd name="connsiteX3" fmla="*/ 1374 w 10694774"/>
              <a:gd name="connsiteY3" fmla="*/ 3518218 h 3518218"/>
              <a:gd name="connsiteX4" fmla="*/ 1374 w 10694774"/>
              <a:gd name="connsiteY4" fmla="*/ 0 h 3518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94774" h="3518218">
                <a:moveTo>
                  <a:pt x="1374" y="0"/>
                </a:moveTo>
                <a:lnTo>
                  <a:pt x="10694774" y="0"/>
                </a:lnTo>
                <a:lnTo>
                  <a:pt x="10694774" y="677763"/>
                </a:lnTo>
                <a:lnTo>
                  <a:pt x="1374" y="3518218"/>
                </a:lnTo>
                <a:cubicBezTo>
                  <a:pt x="-3388" y="2466132"/>
                  <a:pt x="6136" y="1052086"/>
                  <a:pt x="1374" y="0"/>
                </a:cubicBezTo>
                <a:close/>
              </a:path>
            </a:pathLst>
          </a:custGeom>
          <a:solidFill>
            <a:srgbClr val="95C02A">
              <a:alpha val="67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2100"/>
          </a:p>
        </p:txBody>
      </p:sp>
      <p:sp>
        <p:nvSpPr>
          <p:cNvPr id="22" name="Titelplatzhalter 21"/>
          <p:cNvSpPr>
            <a:spLocks noGrp="1"/>
          </p:cNvSpPr>
          <p:nvPr>
            <p:ph type="title"/>
          </p:nvPr>
        </p:nvSpPr>
        <p:spPr>
          <a:xfrm>
            <a:off x="896196" y="252042"/>
            <a:ext cx="10645528" cy="1092182"/>
          </a:xfrm>
          <a:prstGeom prst="rect">
            <a:avLst/>
          </a:prstGeom>
        </p:spPr>
        <p:txBody>
          <a:bodyPr vert="horz" lIns="104306" tIns="52153" rIns="104306" bIns="52153" anchor="ctr">
            <a:normAutofit/>
          </a:bodyPr>
          <a:lstStyle/>
          <a:p>
            <a:r>
              <a:rPr kumimoji="0" lang="en-US" dirty="0"/>
              <a:t>Click to edit Master title style</a:t>
            </a:r>
          </a:p>
        </p:txBody>
      </p:sp>
      <p:sp>
        <p:nvSpPr>
          <p:cNvPr id="13" name="Textplatzhalter 12"/>
          <p:cNvSpPr>
            <a:spLocks noGrp="1"/>
          </p:cNvSpPr>
          <p:nvPr>
            <p:ph type="body" idx="1"/>
          </p:nvPr>
        </p:nvSpPr>
        <p:spPr>
          <a:xfrm>
            <a:off x="900678" y="1764294"/>
            <a:ext cx="11986630" cy="4990434"/>
          </a:xfrm>
          <a:prstGeom prst="rect">
            <a:avLst/>
          </a:prstGeom>
        </p:spPr>
        <p:txBody>
          <a:bodyPr vert="horz" lIns="104306" tIns="52153" rIns="104306" bIns="52153">
            <a:norm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sp>
        <p:nvSpPr>
          <p:cNvPr id="7" name="Rechteck 6"/>
          <p:cNvSpPr/>
          <p:nvPr/>
        </p:nvSpPr>
        <p:spPr bwMode="white">
          <a:xfrm>
            <a:off x="0" y="1361030"/>
            <a:ext cx="13442950" cy="352859"/>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4306" tIns="52153" rIns="104306" bIns="52153" anchor="ctr"/>
          <a:lstStyle/>
          <a:p>
            <a:pPr algn="ctr" eaLnBrk="1" latinLnBrk="0" hangingPunct="1"/>
            <a:endParaRPr kumimoji="0" lang="en-US" sz="2100"/>
          </a:p>
        </p:txBody>
      </p:sp>
      <p:sp>
        <p:nvSpPr>
          <p:cNvPr id="8" name="Rechteck 7"/>
          <p:cNvSpPr/>
          <p:nvPr/>
        </p:nvSpPr>
        <p:spPr>
          <a:xfrm>
            <a:off x="3" y="1617758"/>
            <a:ext cx="633590" cy="21600"/>
          </a:xfrm>
          <a:prstGeom prst="rect">
            <a:avLst/>
          </a:prstGeom>
          <a:solidFill>
            <a:srgbClr val="313130"/>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4306" tIns="52153" rIns="104306" bIns="52153" anchor="ctr"/>
          <a:lstStyle/>
          <a:p>
            <a:pPr algn="ctr" eaLnBrk="1" latinLnBrk="0" hangingPunct="1"/>
            <a:endParaRPr kumimoji="0" lang="en-US" sz="2100"/>
          </a:p>
        </p:txBody>
      </p:sp>
      <p:sp>
        <p:nvSpPr>
          <p:cNvPr id="9" name="Rechteck 8"/>
          <p:cNvSpPr/>
          <p:nvPr/>
        </p:nvSpPr>
        <p:spPr>
          <a:xfrm>
            <a:off x="742456" y="1617757"/>
            <a:ext cx="12717086" cy="21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4306" tIns="52153" rIns="104306" bIns="52153" anchor="ctr"/>
          <a:lstStyle/>
          <a:p>
            <a:pPr algn="ctr" eaLnBrk="1" latinLnBrk="0" hangingPunct="1"/>
            <a:endParaRPr kumimoji="0" lang="en-US" sz="2100"/>
          </a:p>
        </p:txBody>
      </p:sp>
      <p:sp>
        <p:nvSpPr>
          <p:cNvPr id="19" name="Rechteck 5">
            <a:extLst>
              <a:ext uri="{FF2B5EF4-FFF2-40B4-BE49-F238E27FC236}">
                <a16:creationId xmlns:a16="http://schemas.microsoft.com/office/drawing/2014/main" id="{5E8D123A-4BA5-4942-AB27-B0DA0ED60D78}"/>
              </a:ext>
            </a:extLst>
          </p:cNvPr>
          <p:cNvSpPr/>
          <p:nvPr userDrawn="1"/>
        </p:nvSpPr>
        <p:spPr>
          <a:xfrm flipH="1" flipV="1">
            <a:off x="2" y="7195476"/>
            <a:ext cx="13444679" cy="360000"/>
          </a:xfrm>
          <a:custGeom>
            <a:avLst/>
            <a:gdLst>
              <a:gd name="connsiteX0" fmla="*/ 0 w 10693400"/>
              <a:gd name="connsiteY0" fmla="*/ 0 h 1346422"/>
              <a:gd name="connsiteX1" fmla="*/ 10693400 w 10693400"/>
              <a:gd name="connsiteY1" fmla="*/ 0 h 1346422"/>
              <a:gd name="connsiteX2" fmla="*/ 10693400 w 10693400"/>
              <a:gd name="connsiteY2" fmla="*/ 1346422 h 1346422"/>
              <a:gd name="connsiteX3" fmla="*/ 0 w 10693400"/>
              <a:gd name="connsiteY3" fmla="*/ 1346422 h 1346422"/>
              <a:gd name="connsiteX4" fmla="*/ 0 w 10693400"/>
              <a:gd name="connsiteY4" fmla="*/ 0 h 1346422"/>
              <a:gd name="connsiteX0" fmla="*/ 0 w 10693400"/>
              <a:gd name="connsiteY0" fmla="*/ 0 h 1346422"/>
              <a:gd name="connsiteX1" fmla="*/ 10693400 w 10693400"/>
              <a:gd name="connsiteY1" fmla="*/ 0 h 1346422"/>
              <a:gd name="connsiteX2" fmla="*/ 10693400 w 10693400"/>
              <a:gd name="connsiteY2" fmla="*/ 725533 h 1346422"/>
              <a:gd name="connsiteX3" fmla="*/ 0 w 10693400"/>
              <a:gd name="connsiteY3" fmla="*/ 1346422 h 1346422"/>
              <a:gd name="connsiteX4" fmla="*/ 0 w 10693400"/>
              <a:gd name="connsiteY4" fmla="*/ 0 h 1346422"/>
              <a:gd name="connsiteX0" fmla="*/ 0 w 10693400"/>
              <a:gd name="connsiteY0" fmla="*/ 0 h 1346422"/>
              <a:gd name="connsiteX1" fmla="*/ 10693400 w 10693400"/>
              <a:gd name="connsiteY1" fmla="*/ 0 h 1346422"/>
              <a:gd name="connsiteX2" fmla="*/ 10670822 w 10693400"/>
              <a:gd name="connsiteY2" fmla="*/ 432022 h 1346422"/>
              <a:gd name="connsiteX3" fmla="*/ 0 w 10693400"/>
              <a:gd name="connsiteY3" fmla="*/ 1346422 h 1346422"/>
              <a:gd name="connsiteX4" fmla="*/ 0 w 10693400"/>
              <a:gd name="connsiteY4" fmla="*/ 0 h 1346422"/>
              <a:gd name="connsiteX0" fmla="*/ 0 w 10704689"/>
              <a:gd name="connsiteY0" fmla="*/ 0 h 1346422"/>
              <a:gd name="connsiteX1" fmla="*/ 10693400 w 10704689"/>
              <a:gd name="connsiteY1" fmla="*/ 0 h 1346422"/>
              <a:gd name="connsiteX2" fmla="*/ 10704689 w 10704689"/>
              <a:gd name="connsiteY2" fmla="*/ 420733 h 1346422"/>
              <a:gd name="connsiteX3" fmla="*/ 0 w 10704689"/>
              <a:gd name="connsiteY3" fmla="*/ 1346422 h 1346422"/>
              <a:gd name="connsiteX4" fmla="*/ 0 w 10704689"/>
              <a:gd name="connsiteY4" fmla="*/ 0 h 1346422"/>
              <a:gd name="connsiteX0" fmla="*/ 0 w 10693400"/>
              <a:gd name="connsiteY0" fmla="*/ 0 h 1346422"/>
              <a:gd name="connsiteX1" fmla="*/ 10693400 w 10693400"/>
              <a:gd name="connsiteY1" fmla="*/ 0 h 1346422"/>
              <a:gd name="connsiteX2" fmla="*/ 10693400 w 10693400"/>
              <a:gd name="connsiteY2" fmla="*/ 443311 h 1346422"/>
              <a:gd name="connsiteX3" fmla="*/ 0 w 10693400"/>
              <a:gd name="connsiteY3" fmla="*/ 1346422 h 1346422"/>
              <a:gd name="connsiteX4" fmla="*/ 0 w 10693400"/>
              <a:gd name="connsiteY4" fmla="*/ 0 h 1346422"/>
              <a:gd name="connsiteX0" fmla="*/ 0 w 10693400"/>
              <a:gd name="connsiteY0" fmla="*/ 0 h 1346422"/>
              <a:gd name="connsiteX1" fmla="*/ 10693400 w 10693400"/>
              <a:gd name="connsiteY1" fmla="*/ 0 h 1346422"/>
              <a:gd name="connsiteX2" fmla="*/ 10693400 w 10693400"/>
              <a:gd name="connsiteY2" fmla="*/ 677763 h 1346422"/>
              <a:gd name="connsiteX3" fmla="*/ 0 w 10693400"/>
              <a:gd name="connsiteY3" fmla="*/ 1346422 h 1346422"/>
              <a:gd name="connsiteX4" fmla="*/ 0 w 10693400"/>
              <a:gd name="connsiteY4" fmla="*/ 0 h 1346422"/>
              <a:gd name="connsiteX0" fmla="*/ 0 w 10693400"/>
              <a:gd name="connsiteY0" fmla="*/ 0 h 3156257"/>
              <a:gd name="connsiteX1" fmla="*/ 10693400 w 10693400"/>
              <a:gd name="connsiteY1" fmla="*/ 0 h 3156257"/>
              <a:gd name="connsiteX2" fmla="*/ 10693400 w 10693400"/>
              <a:gd name="connsiteY2" fmla="*/ 677763 h 3156257"/>
              <a:gd name="connsiteX3" fmla="*/ 14287 w 10693400"/>
              <a:gd name="connsiteY3" fmla="*/ 3156257 h 3156257"/>
              <a:gd name="connsiteX4" fmla="*/ 0 w 10693400"/>
              <a:gd name="connsiteY4" fmla="*/ 0 h 3156257"/>
              <a:gd name="connsiteX0" fmla="*/ 1375 w 10694775"/>
              <a:gd name="connsiteY0" fmla="*/ 0 h 3085710"/>
              <a:gd name="connsiteX1" fmla="*/ 10694775 w 10694775"/>
              <a:gd name="connsiteY1" fmla="*/ 0 h 3085710"/>
              <a:gd name="connsiteX2" fmla="*/ 10694775 w 10694775"/>
              <a:gd name="connsiteY2" fmla="*/ 677763 h 3085710"/>
              <a:gd name="connsiteX3" fmla="*/ 1374 w 10694775"/>
              <a:gd name="connsiteY3" fmla="*/ 3085710 h 3085710"/>
              <a:gd name="connsiteX4" fmla="*/ 1375 w 10694775"/>
              <a:gd name="connsiteY4" fmla="*/ 0 h 30857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94775" h="3085710">
                <a:moveTo>
                  <a:pt x="1375" y="0"/>
                </a:moveTo>
                <a:lnTo>
                  <a:pt x="10694775" y="0"/>
                </a:lnTo>
                <a:lnTo>
                  <a:pt x="10694775" y="677763"/>
                </a:lnTo>
                <a:lnTo>
                  <a:pt x="1374" y="3085710"/>
                </a:lnTo>
                <a:cubicBezTo>
                  <a:pt x="-3388" y="2033624"/>
                  <a:pt x="6137" y="1052086"/>
                  <a:pt x="1375" y="0"/>
                </a:cubicBezTo>
                <a:close/>
              </a:path>
            </a:pathLst>
          </a:custGeom>
          <a:solidFill>
            <a:srgbClr val="70717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2100"/>
          </a:p>
        </p:txBody>
      </p:sp>
      <p:sp>
        <p:nvSpPr>
          <p:cNvPr id="23" name="Foliennummernplatzhalter 22"/>
          <p:cNvSpPr>
            <a:spLocks noGrp="1"/>
          </p:cNvSpPr>
          <p:nvPr>
            <p:ph type="sldNum" sz="quarter" idx="4"/>
          </p:nvPr>
        </p:nvSpPr>
        <p:spPr>
          <a:xfrm>
            <a:off x="12338180" y="7214618"/>
            <a:ext cx="784173" cy="269546"/>
          </a:xfrm>
          <a:prstGeom prst="rect">
            <a:avLst/>
          </a:prstGeom>
          <a:noFill/>
        </p:spPr>
        <p:txBody>
          <a:bodyPr vert="horz" lIns="104306" tIns="52153" rIns="104306" bIns="52153" anchor="ctr" anchorCtr="0">
            <a:normAutofit/>
          </a:bodyPr>
          <a:lstStyle>
            <a:lvl1pPr algn="ctr" eaLnBrk="1" latinLnBrk="0" hangingPunct="1">
              <a:defRPr kumimoji="0" sz="1200" b="1">
                <a:solidFill>
                  <a:schemeClr val="bg1"/>
                </a:solidFill>
                <a:latin typeface="Arial" panose="020B0604020202020204" pitchFamily="34" charset="0"/>
                <a:cs typeface="Arial" panose="020B0604020202020204" pitchFamily="34" charset="0"/>
              </a:defRPr>
            </a:lvl1pPr>
          </a:lstStyle>
          <a:p>
            <a:fld id="{F0C94032-CD4C-4C25-B0C2-CEC720522D92}" type="slidenum">
              <a:rPr lang="en-US" smtClean="0"/>
              <a:pPr/>
              <a:t>‹Nr.›</a:t>
            </a:fld>
            <a:endParaRPr lang="en-US" dirty="0"/>
          </a:p>
        </p:txBody>
      </p:sp>
      <p:pic>
        <p:nvPicPr>
          <p:cNvPr id="11" name="Grafik 10">
            <a:extLst>
              <a:ext uri="{FF2B5EF4-FFF2-40B4-BE49-F238E27FC236}">
                <a16:creationId xmlns:a16="http://schemas.microsoft.com/office/drawing/2014/main" id="{786DEC53-553A-9744-BE52-21AEC5533B55}"/>
              </a:ext>
            </a:extLst>
          </p:cNvPr>
          <p:cNvPicPr>
            <a:picLocks noChangeAspect="1"/>
          </p:cNvPicPr>
          <p:nvPr userDrawn="1"/>
        </p:nvPicPr>
        <p:blipFill>
          <a:blip r:embed="rId45" cstate="email">
            <a:extLst>
              <a:ext uri="{28A0092B-C50C-407E-A947-70E740481C1C}">
                <a14:useLocalDpi xmlns:a14="http://schemas.microsoft.com/office/drawing/2010/main" val="0"/>
              </a:ext>
            </a:extLst>
          </a:blip>
          <a:stretch>
            <a:fillRect/>
          </a:stretch>
        </p:blipFill>
        <p:spPr>
          <a:xfrm>
            <a:off x="11813058" y="264733"/>
            <a:ext cx="1065600" cy="1062644"/>
          </a:xfrm>
          <a:prstGeom prst="rect">
            <a:avLst/>
          </a:prstGeom>
        </p:spPr>
      </p:pic>
    </p:spTree>
    <p:extLst>
      <p:ext uri="{BB962C8B-B14F-4D97-AF65-F5344CB8AC3E}">
        <p14:creationId xmlns:p14="http://schemas.microsoft.com/office/powerpoint/2010/main" val="3374126727"/>
      </p:ext>
    </p:extLst>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 id="2147483790" r:id="rId12"/>
    <p:sldLayoutId id="2147483791" r:id="rId13"/>
    <p:sldLayoutId id="2147483792" r:id="rId14"/>
    <p:sldLayoutId id="2147483793" r:id="rId15"/>
    <p:sldLayoutId id="2147483794" r:id="rId16"/>
    <p:sldLayoutId id="2147483795" r:id="rId17"/>
    <p:sldLayoutId id="2147483796" r:id="rId18"/>
    <p:sldLayoutId id="2147483797" r:id="rId19"/>
    <p:sldLayoutId id="2147483798" r:id="rId20"/>
    <p:sldLayoutId id="2147483799" r:id="rId21"/>
    <p:sldLayoutId id="2147483800" r:id="rId22"/>
    <p:sldLayoutId id="2147483801" r:id="rId23"/>
    <p:sldLayoutId id="2147483802" r:id="rId24"/>
    <p:sldLayoutId id="2147483803" r:id="rId25"/>
    <p:sldLayoutId id="2147483804" r:id="rId26"/>
    <p:sldLayoutId id="2147483805" r:id="rId27"/>
    <p:sldLayoutId id="2147483806" r:id="rId28"/>
    <p:sldLayoutId id="2147483807" r:id="rId29"/>
    <p:sldLayoutId id="2147483808" r:id="rId30"/>
    <p:sldLayoutId id="2147483809" r:id="rId31"/>
    <p:sldLayoutId id="2147483810" r:id="rId32"/>
    <p:sldLayoutId id="2147483811" r:id="rId33"/>
    <p:sldLayoutId id="2147483812" r:id="rId34"/>
    <p:sldLayoutId id="2147483813" r:id="rId35"/>
    <p:sldLayoutId id="2147483814" r:id="rId36"/>
    <p:sldLayoutId id="2147483815" r:id="rId37"/>
    <p:sldLayoutId id="2147483816" r:id="rId38"/>
    <p:sldLayoutId id="2147483817" r:id="rId39"/>
    <p:sldLayoutId id="2147483818" r:id="rId40"/>
    <p:sldLayoutId id="2147483765" r:id="rId41"/>
    <p:sldLayoutId id="2147483772" r:id="rId42"/>
  </p:sldLayoutIdLst>
  <p:hf hdr="0" ftr="0" dt="0"/>
  <p:txStyles>
    <p:titleStyle>
      <a:lvl1pPr algn="l" rtl="0" eaLnBrk="1" latinLnBrk="0" hangingPunct="1">
        <a:spcBef>
          <a:spcPct val="0"/>
        </a:spcBef>
        <a:buNone/>
        <a:defRPr kumimoji="0" sz="2400" b="1" kern="1200">
          <a:solidFill>
            <a:schemeClr val="bg1"/>
          </a:solidFill>
          <a:latin typeface="Arial" panose="020B0604020202020204" pitchFamily="34" charset="0"/>
          <a:ea typeface="+mj-ea"/>
          <a:cs typeface="Arial" panose="020B0604020202020204" pitchFamily="34" charset="0"/>
        </a:defRPr>
      </a:lvl1pPr>
    </p:titleStyle>
    <p:bodyStyle>
      <a:lvl1pPr marL="0" indent="0" algn="l" rtl="0" eaLnBrk="1" latinLnBrk="0" hangingPunct="1">
        <a:spcBef>
          <a:spcPts val="798"/>
        </a:spcBef>
        <a:buClr>
          <a:schemeClr val="accent2"/>
        </a:buClr>
        <a:buSzPct val="60000"/>
        <a:buFontTx/>
        <a:buNone/>
        <a:defRPr kumimoji="0" sz="2000" b="1" kern="1200">
          <a:solidFill>
            <a:schemeClr val="tx1"/>
          </a:solidFill>
          <a:latin typeface="Arial" panose="020B0604020202020204" pitchFamily="34" charset="0"/>
          <a:ea typeface="+mn-ea"/>
          <a:cs typeface="Arial" panose="020B0604020202020204" pitchFamily="34" charset="0"/>
        </a:defRPr>
      </a:lvl1pPr>
      <a:lvl2pPr marL="730139" indent="-312917" algn="l" rtl="0" eaLnBrk="1" latinLnBrk="0" hangingPunct="1">
        <a:spcBef>
          <a:spcPts val="627"/>
        </a:spcBef>
        <a:buClr>
          <a:schemeClr val="accent1"/>
        </a:buClr>
        <a:buSzPct val="70000"/>
        <a:buFont typeface="Wingdings 2"/>
        <a:buChar char=""/>
        <a:defRPr kumimoji="0" sz="2000" kern="1200">
          <a:solidFill>
            <a:schemeClr val="tx1"/>
          </a:solidFill>
          <a:latin typeface="Arial" panose="020B0604020202020204" pitchFamily="34" charset="0"/>
          <a:ea typeface="+mn-ea"/>
          <a:cs typeface="Arial" panose="020B0604020202020204" pitchFamily="34" charset="0"/>
        </a:defRPr>
      </a:lvl2pPr>
      <a:lvl3pPr marL="1043056" indent="-260764" algn="l" rtl="0" eaLnBrk="1" latinLnBrk="0" hangingPunct="1">
        <a:spcBef>
          <a:spcPts val="570"/>
        </a:spcBef>
        <a:buClr>
          <a:schemeClr val="accent2"/>
        </a:buClr>
        <a:buSzPct val="75000"/>
        <a:buFont typeface="Wingdings"/>
        <a:buChar char=""/>
        <a:defRPr kumimoji="0" sz="1800" kern="1200">
          <a:solidFill>
            <a:schemeClr val="tx1"/>
          </a:solidFill>
          <a:latin typeface="Arial" panose="020B0604020202020204" pitchFamily="34" charset="0"/>
          <a:ea typeface="+mn-ea"/>
          <a:cs typeface="Arial" panose="020B0604020202020204" pitchFamily="34" charset="0"/>
        </a:defRPr>
      </a:lvl3pPr>
      <a:lvl4pPr marL="1564584" indent="-260764" algn="l" rtl="0" eaLnBrk="1" latinLnBrk="0" hangingPunct="1">
        <a:spcBef>
          <a:spcPts val="456"/>
        </a:spcBef>
        <a:buClr>
          <a:schemeClr val="accent3"/>
        </a:buClr>
        <a:buSzPct val="75000"/>
        <a:buFont typeface="Wingdings"/>
        <a:buChar char=""/>
        <a:defRPr kumimoji="0" sz="1600" kern="1200">
          <a:solidFill>
            <a:schemeClr val="tx1"/>
          </a:solidFill>
          <a:latin typeface="Arial" panose="020B0604020202020204" pitchFamily="34" charset="0"/>
          <a:ea typeface="+mn-ea"/>
          <a:cs typeface="Arial" panose="020B0604020202020204" pitchFamily="34" charset="0"/>
        </a:defRPr>
      </a:lvl4pPr>
      <a:lvl5pPr marL="2086112" indent="-260764" algn="l" rtl="0" eaLnBrk="1" latinLnBrk="0" hangingPunct="1">
        <a:spcBef>
          <a:spcPts val="456"/>
        </a:spcBef>
        <a:buClr>
          <a:schemeClr val="accent4"/>
        </a:buClr>
        <a:buSzPct val="65000"/>
        <a:buFont typeface="Wingdings"/>
        <a:buChar char=""/>
        <a:defRPr kumimoji="0" sz="1600" kern="1200">
          <a:solidFill>
            <a:schemeClr val="tx1"/>
          </a:solidFill>
          <a:latin typeface="Arial" panose="020B0604020202020204" pitchFamily="34" charset="0"/>
          <a:ea typeface="+mn-ea"/>
          <a:cs typeface="Arial" panose="020B0604020202020204" pitchFamily="34" charset="0"/>
        </a:defRPr>
      </a:lvl5pPr>
      <a:lvl6pPr marL="2399029" indent="-260764" algn="l" rtl="0" eaLnBrk="1" latinLnBrk="0" hangingPunct="1">
        <a:spcBef>
          <a:spcPct val="20000"/>
        </a:spcBef>
        <a:buClr>
          <a:schemeClr val="accent1"/>
        </a:buClr>
        <a:buFont typeface="Wingdings"/>
        <a:buChar char="§"/>
        <a:defRPr kumimoji="0" sz="2100" kern="1200" baseline="0">
          <a:solidFill>
            <a:schemeClr val="tx1"/>
          </a:solidFill>
          <a:latin typeface="+mn-lt"/>
          <a:ea typeface="+mn-ea"/>
          <a:cs typeface="+mn-cs"/>
        </a:defRPr>
      </a:lvl6pPr>
      <a:lvl7pPr marL="2711946" indent="-260764" algn="l" rtl="0" eaLnBrk="1" latinLnBrk="0" hangingPunct="1">
        <a:spcBef>
          <a:spcPct val="20000"/>
        </a:spcBef>
        <a:buClr>
          <a:schemeClr val="accent2"/>
        </a:buClr>
        <a:buFont typeface="Wingdings"/>
        <a:buChar char="§"/>
        <a:defRPr kumimoji="0" sz="2100" kern="1200" baseline="0">
          <a:solidFill>
            <a:schemeClr val="tx1"/>
          </a:solidFill>
          <a:latin typeface="+mn-lt"/>
          <a:ea typeface="+mn-ea"/>
          <a:cs typeface="+mn-cs"/>
        </a:defRPr>
      </a:lvl7pPr>
      <a:lvl8pPr marL="3024863" indent="-260764" algn="l" rtl="0" eaLnBrk="1" latinLnBrk="0" hangingPunct="1">
        <a:spcBef>
          <a:spcPct val="20000"/>
        </a:spcBef>
        <a:buClr>
          <a:schemeClr val="accent3"/>
        </a:buClr>
        <a:buFont typeface="Wingdings"/>
        <a:buChar char="§"/>
        <a:defRPr kumimoji="0" sz="2100" kern="1200" baseline="0">
          <a:solidFill>
            <a:schemeClr val="tx1"/>
          </a:solidFill>
          <a:latin typeface="+mn-lt"/>
          <a:ea typeface="+mn-ea"/>
          <a:cs typeface="+mn-cs"/>
        </a:defRPr>
      </a:lvl8pPr>
      <a:lvl9pPr marL="3337779" indent="-260764" algn="l" rtl="0" eaLnBrk="1" latinLnBrk="0" hangingPunct="1">
        <a:spcBef>
          <a:spcPct val="20000"/>
        </a:spcBef>
        <a:buClr>
          <a:schemeClr val="accent4"/>
        </a:buClr>
        <a:buFont typeface="Wingdings"/>
        <a:buChar char="§"/>
        <a:defRPr kumimoji="0" sz="21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521528" algn="l" rtl="0" eaLnBrk="1" latinLnBrk="0" hangingPunct="1">
        <a:defRPr kumimoji="0" kern="1200">
          <a:solidFill>
            <a:schemeClr val="tx1"/>
          </a:solidFill>
          <a:latin typeface="+mn-lt"/>
          <a:ea typeface="+mn-ea"/>
          <a:cs typeface="+mn-cs"/>
        </a:defRPr>
      </a:lvl2pPr>
      <a:lvl3pPr marL="1043056" algn="l" rtl="0" eaLnBrk="1" latinLnBrk="0" hangingPunct="1">
        <a:defRPr kumimoji="0" kern="1200">
          <a:solidFill>
            <a:schemeClr val="tx1"/>
          </a:solidFill>
          <a:latin typeface="+mn-lt"/>
          <a:ea typeface="+mn-ea"/>
          <a:cs typeface="+mn-cs"/>
        </a:defRPr>
      </a:lvl3pPr>
      <a:lvl4pPr marL="1564584" algn="l" rtl="0" eaLnBrk="1" latinLnBrk="0" hangingPunct="1">
        <a:defRPr kumimoji="0" kern="1200">
          <a:solidFill>
            <a:schemeClr val="tx1"/>
          </a:solidFill>
          <a:latin typeface="+mn-lt"/>
          <a:ea typeface="+mn-ea"/>
          <a:cs typeface="+mn-cs"/>
        </a:defRPr>
      </a:lvl4pPr>
      <a:lvl5pPr marL="2086112" algn="l" rtl="0" eaLnBrk="1" latinLnBrk="0" hangingPunct="1">
        <a:defRPr kumimoji="0" kern="1200">
          <a:solidFill>
            <a:schemeClr val="tx1"/>
          </a:solidFill>
          <a:latin typeface="+mn-lt"/>
          <a:ea typeface="+mn-ea"/>
          <a:cs typeface="+mn-cs"/>
        </a:defRPr>
      </a:lvl5pPr>
      <a:lvl6pPr marL="2607640" algn="l" rtl="0" eaLnBrk="1" latinLnBrk="0" hangingPunct="1">
        <a:defRPr kumimoji="0" kern="1200">
          <a:solidFill>
            <a:schemeClr val="tx1"/>
          </a:solidFill>
          <a:latin typeface="+mn-lt"/>
          <a:ea typeface="+mn-ea"/>
          <a:cs typeface="+mn-cs"/>
        </a:defRPr>
      </a:lvl6pPr>
      <a:lvl7pPr marL="3129168" algn="l" rtl="0" eaLnBrk="1" latinLnBrk="0" hangingPunct="1">
        <a:defRPr kumimoji="0" kern="1200">
          <a:solidFill>
            <a:schemeClr val="tx1"/>
          </a:solidFill>
          <a:latin typeface="+mn-lt"/>
          <a:ea typeface="+mn-ea"/>
          <a:cs typeface="+mn-cs"/>
        </a:defRPr>
      </a:lvl7pPr>
      <a:lvl8pPr marL="3650696" algn="l" rtl="0" eaLnBrk="1" latinLnBrk="0" hangingPunct="1">
        <a:defRPr kumimoji="0" kern="1200">
          <a:solidFill>
            <a:schemeClr val="tx1"/>
          </a:solidFill>
          <a:latin typeface="+mn-lt"/>
          <a:ea typeface="+mn-ea"/>
          <a:cs typeface="+mn-cs"/>
        </a:defRPr>
      </a:lvl8pPr>
      <a:lvl9pPr marL="4172224"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image" Target="../media/image8.wmf"/><Relationship Id="rId1" Type="http://schemas.openxmlformats.org/officeDocument/2006/relationships/slideLayout" Target="../slideLayouts/slideLayout5.xml"/><Relationship Id="rId4" Type="http://schemas.openxmlformats.org/officeDocument/2006/relationships/image" Target="../media/image9.wmf"/></Relationships>
</file>

<file path=ppt/slides/_rels/slide7.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11.png"/><Relationship Id="rId1" Type="http://schemas.openxmlformats.org/officeDocument/2006/relationships/slideLayout" Target="../slideLayouts/slideLayout5.xml"/><Relationship Id="rId5" Type="http://schemas.openxmlformats.org/officeDocument/2006/relationships/image" Target="../media/image9.wmf"/><Relationship Id="rId4" Type="http://schemas.openxmlformats.org/officeDocument/2006/relationships/oleObject" Target="../embeddings/oleObject2.bin"/></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31C71C2D-4B2C-B5EF-9B94-3C801A3EC210}"/>
              </a:ext>
            </a:extLst>
          </p:cNvPr>
          <p:cNvSpPr>
            <a:spLocks noGrp="1"/>
          </p:cNvSpPr>
          <p:nvPr>
            <p:ph type="title"/>
          </p:nvPr>
        </p:nvSpPr>
        <p:spPr/>
        <p:txBody>
          <a:bodyPr>
            <a:normAutofit/>
          </a:bodyPr>
          <a:lstStyle/>
          <a:p>
            <a:r>
              <a:rPr lang="de-DE" sz="3600"/>
              <a:t>Unterweisungsmodul</a:t>
            </a:r>
            <a:endParaRPr lang="de-DE" dirty="0"/>
          </a:p>
        </p:txBody>
      </p:sp>
      <p:sp>
        <p:nvSpPr>
          <p:cNvPr id="3" name="Textplatzhalter 2">
            <a:extLst>
              <a:ext uri="{FF2B5EF4-FFF2-40B4-BE49-F238E27FC236}">
                <a16:creationId xmlns:a16="http://schemas.microsoft.com/office/drawing/2014/main" id="{F3F1A3BB-A66F-E891-749D-346D3E2C3A36}"/>
              </a:ext>
            </a:extLst>
          </p:cNvPr>
          <p:cNvSpPr>
            <a:spLocks noGrp="1"/>
          </p:cNvSpPr>
          <p:nvPr>
            <p:ph type="body" idx="1"/>
          </p:nvPr>
        </p:nvSpPr>
        <p:spPr/>
        <p:txBody>
          <a:bodyPr/>
          <a:lstStyle/>
          <a:p>
            <a:r>
              <a:rPr lang="de-DE" dirty="0"/>
              <a:t>Gefahren des elektrischen Stroms</a:t>
            </a:r>
          </a:p>
          <a:p>
            <a:endParaRPr lang="de-DE" dirty="0"/>
          </a:p>
        </p:txBody>
      </p:sp>
      <p:sp>
        <p:nvSpPr>
          <p:cNvPr id="7" name="Foliennummernplatzhalter 6">
            <a:extLst>
              <a:ext uri="{FF2B5EF4-FFF2-40B4-BE49-F238E27FC236}">
                <a16:creationId xmlns:a16="http://schemas.microsoft.com/office/drawing/2014/main" id="{D4FB4A08-3041-5F64-3A39-1DBD070EA36E}"/>
              </a:ext>
            </a:extLst>
          </p:cNvPr>
          <p:cNvSpPr>
            <a:spLocks noGrp="1"/>
          </p:cNvSpPr>
          <p:nvPr>
            <p:ph type="sldNum" sz="quarter" idx="4294967295"/>
          </p:nvPr>
        </p:nvSpPr>
        <p:spPr>
          <a:xfrm>
            <a:off x="0" y="7008813"/>
            <a:ext cx="396875" cy="198437"/>
          </a:xfrm>
        </p:spPr>
        <p:txBody>
          <a:bodyPr>
            <a:normAutofit fontScale="55000" lnSpcReduction="20000"/>
          </a:bodyPr>
          <a:lstStyle/>
          <a:p>
            <a:fld id="{1F8F6C9E-DFB0-47BA-A580-000504CFD3E5}" type="slidenum">
              <a:rPr lang="de-DE" smtClean="0"/>
              <a:pPr/>
              <a:t>1</a:t>
            </a:fld>
            <a:endParaRPr lang="de-DE" dirty="0"/>
          </a:p>
        </p:txBody>
      </p:sp>
      <p:sp>
        <p:nvSpPr>
          <p:cNvPr id="2" name="Fußzeilenplatzhalter 1">
            <a:extLst>
              <a:ext uri="{FF2B5EF4-FFF2-40B4-BE49-F238E27FC236}">
                <a16:creationId xmlns:a16="http://schemas.microsoft.com/office/drawing/2014/main" id="{A8B41508-60AF-9ABC-3DCF-ABE573329A79}"/>
              </a:ext>
            </a:extLst>
          </p:cNvPr>
          <p:cNvSpPr>
            <a:spLocks noGrp="1"/>
          </p:cNvSpPr>
          <p:nvPr>
            <p:ph type="ftr" sz="quarter" idx="12"/>
          </p:nvPr>
        </p:nvSpPr>
        <p:spPr/>
        <p:txBody>
          <a:bodyPr/>
          <a:lstStyle/>
          <a:p>
            <a:r>
              <a:rPr lang="en-US"/>
              <a:t>R.O.E. GmbH | Stand: 03.2024 Rev5</a:t>
            </a:r>
            <a:endParaRPr lang="en-US" dirty="0"/>
          </a:p>
        </p:txBody>
      </p:sp>
    </p:spTree>
    <p:extLst>
      <p:ext uri="{BB962C8B-B14F-4D97-AF65-F5344CB8AC3E}">
        <p14:creationId xmlns:p14="http://schemas.microsoft.com/office/powerpoint/2010/main" val="2040451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02B975F2-BA23-7CE1-A182-2BB2898AA822}"/>
              </a:ext>
            </a:extLst>
          </p:cNvPr>
          <p:cNvSpPr>
            <a:spLocks noGrp="1"/>
          </p:cNvSpPr>
          <p:nvPr>
            <p:ph type="sldNum" sz="quarter" idx="12"/>
          </p:nvPr>
        </p:nvSpPr>
        <p:spPr/>
        <p:txBody>
          <a:bodyPr>
            <a:normAutofit lnSpcReduction="10000"/>
          </a:bodyPr>
          <a:lstStyle/>
          <a:p>
            <a:fld id="{F0C94032-CD4C-4C25-B0C2-CEC720522D92}" type="slidenum">
              <a:rPr lang="en-US" smtClean="0"/>
              <a:pPr/>
              <a:t>10</a:t>
            </a:fld>
            <a:endParaRPr lang="en-US" dirty="0"/>
          </a:p>
        </p:txBody>
      </p:sp>
      <p:graphicFrame>
        <p:nvGraphicFramePr>
          <p:cNvPr id="8" name="Inhaltsplatzhalter 7">
            <a:extLst>
              <a:ext uri="{FF2B5EF4-FFF2-40B4-BE49-F238E27FC236}">
                <a16:creationId xmlns:a16="http://schemas.microsoft.com/office/drawing/2014/main" id="{2A023BC4-E17B-CB15-F56E-6AD3EC4635A5}"/>
              </a:ext>
            </a:extLst>
          </p:cNvPr>
          <p:cNvGraphicFramePr>
            <a:graphicFrameLocks noGrp="1"/>
          </p:cNvGraphicFramePr>
          <p:nvPr>
            <p:ph sz="quarter" idx="1"/>
            <p:extLst>
              <p:ext uri="{D42A27DB-BD31-4B8C-83A1-F6EECF244321}">
                <p14:modId xmlns:p14="http://schemas.microsoft.com/office/powerpoint/2010/main" val="205541990"/>
              </p:ext>
            </p:extLst>
          </p:nvPr>
        </p:nvGraphicFramePr>
        <p:xfrm>
          <a:off x="900113" y="1763713"/>
          <a:ext cx="5821361" cy="4127636"/>
        </p:xfrm>
        <a:graphic>
          <a:graphicData uri="http://schemas.openxmlformats.org/drawingml/2006/table">
            <a:tbl>
              <a:tblPr firstRow="1" bandRow="1">
                <a:tableStyleId>{5C22544A-7EE6-4342-B048-85BDC9FD1C3A}</a:tableStyleId>
              </a:tblPr>
              <a:tblGrid>
                <a:gridCol w="997549">
                  <a:extLst>
                    <a:ext uri="{9D8B030D-6E8A-4147-A177-3AD203B41FA5}">
                      <a16:colId xmlns:a16="http://schemas.microsoft.com/office/drawing/2014/main" val="2055676002"/>
                    </a:ext>
                  </a:extLst>
                </a:gridCol>
                <a:gridCol w="4823812">
                  <a:extLst>
                    <a:ext uri="{9D8B030D-6E8A-4147-A177-3AD203B41FA5}">
                      <a16:colId xmlns:a16="http://schemas.microsoft.com/office/drawing/2014/main" val="2259214720"/>
                    </a:ext>
                  </a:extLst>
                </a:gridCol>
              </a:tblGrid>
              <a:tr h="355896">
                <a:tc>
                  <a:txBody>
                    <a:bodyPr/>
                    <a:lstStyle/>
                    <a:p>
                      <a:r>
                        <a:rPr lang="de-DE" sz="1800" dirty="0">
                          <a:solidFill>
                            <a:schemeClr val="bg1"/>
                          </a:solidFill>
                          <a:latin typeface="Arial" panose="020B0604020202020204" pitchFamily="34" charset="0"/>
                          <a:cs typeface="Arial" panose="020B0604020202020204" pitchFamily="34" charset="0"/>
                        </a:rPr>
                        <a:t>Zone</a:t>
                      </a:r>
                    </a:p>
                  </a:txBody>
                  <a:tcPr/>
                </a:tc>
                <a:tc>
                  <a:txBody>
                    <a:bodyPr/>
                    <a:lstStyle/>
                    <a:p>
                      <a:r>
                        <a:rPr lang="de-DE" sz="1800" dirty="0">
                          <a:solidFill>
                            <a:schemeClr val="bg1"/>
                          </a:solidFill>
                          <a:latin typeface="Arial" panose="020B0604020202020204" pitchFamily="34" charset="0"/>
                          <a:cs typeface="Arial" panose="020B0604020202020204" pitchFamily="34" charset="0"/>
                        </a:rPr>
                        <a:t>Reaktion</a:t>
                      </a:r>
                    </a:p>
                  </a:txBody>
                  <a:tcPr/>
                </a:tc>
                <a:extLst>
                  <a:ext uri="{0D108BD9-81ED-4DB2-BD59-A6C34878D82A}">
                    <a16:rowId xmlns:a16="http://schemas.microsoft.com/office/drawing/2014/main" val="2838000020"/>
                  </a:ext>
                </a:extLst>
              </a:tr>
              <a:tr h="134756">
                <a:tc>
                  <a:txBody>
                    <a:bodyPr/>
                    <a:lstStyle/>
                    <a:p>
                      <a:pPr algn="ctr"/>
                      <a:r>
                        <a:rPr lang="de-DE" sz="1800" dirty="0">
                          <a:solidFill>
                            <a:schemeClr val="tx1"/>
                          </a:solidFill>
                          <a:latin typeface="Arial" panose="020B0604020202020204" pitchFamily="34" charset="0"/>
                          <a:cs typeface="Arial" panose="020B0604020202020204" pitchFamily="34" charset="0"/>
                        </a:rPr>
                        <a:t>1</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800" dirty="0">
                          <a:solidFill>
                            <a:schemeClr val="tx1"/>
                          </a:solidFill>
                          <a:latin typeface="Arial" panose="020B0604020202020204" pitchFamily="34" charset="0"/>
                          <a:cs typeface="Arial" panose="020B0604020202020204" pitchFamily="34" charset="0"/>
                        </a:rPr>
                        <a:t>Keinerlei Auswirkungen und Reaktionen.</a:t>
                      </a:r>
                    </a:p>
                  </a:txBody>
                  <a:tcPr/>
                </a:tc>
                <a:extLst>
                  <a:ext uri="{0D108BD9-81ED-4DB2-BD59-A6C34878D82A}">
                    <a16:rowId xmlns:a16="http://schemas.microsoft.com/office/drawing/2014/main" val="2808126696"/>
                  </a:ext>
                </a:extLst>
              </a:tr>
              <a:tr h="452618">
                <a:tc>
                  <a:txBody>
                    <a:bodyPr/>
                    <a:lstStyle/>
                    <a:p>
                      <a:pPr algn="ctr"/>
                      <a:r>
                        <a:rPr lang="de-DE" sz="1800" dirty="0">
                          <a:solidFill>
                            <a:schemeClr val="tx1"/>
                          </a:solidFill>
                          <a:latin typeface="Arial" panose="020B0604020202020204" pitchFamily="34" charset="0"/>
                          <a:cs typeface="Arial" panose="020B0604020202020204" pitchFamily="34" charset="0"/>
                        </a:rPr>
                        <a:t>2</a:t>
                      </a:r>
                    </a:p>
                  </a:txBody>
                  <a:tcPr/>
                </a:tc>
                <a:tc>
                  <a:txBody>
                    <a:bodyPr/>
                    <a:lstStyle/>
                    <a:p>
                      <a:pPr>
                        <a:lnSpc>
                          <a:spcPct val="100000"/>
                        </a:lnSpc>
                        <a:spcBef>
                          <a:spcPct val="0"/>
                        </a:spcBef>
                      </a:pPr>
                      <a:r>
                        <a:rPr lang="de-DE" sz="1800" b="0" dirty="0">
                          <a:latin typeface="Arial" panose="020B0604020202020204" pitchFamily="34" charset="0"/>
                          <a:cs typeface="Arial" panose="020B0604020202020204" pitchFamily="34" charset="0"/>
                        </a:rPr>
                        <a:t>Keine schädlichen physiologischen Auswirkungen.</a:t>
                      </a:r>
                    </a:p>
                  </a:txBody>
                  <a:tcPr/>
                </a:tc>
                <a:extLst>
                  <a:ext uri="{0D108BD9-81ED-4DB2-BD59-A6C34878D82A}">
                    <a16:rowId xmlns:a16="http://schemas.microsoft.com/office/drawing/2014/main" val="111980718"/>
                  </a:ext>
                </a:extLst>
              </a:tr>
              <a:tr h="1063670">
                <a:tc>
                  <a:txBody>
                    <a:bodyPr/>
                    <a:lstStyle/>
                    <a:p>
                      <a:pPr algn="ctr"/>
                      <a:r>
                        <a:rPr lang="de-DE" sz="1800" dirty="0">
                          <a:solidFill>
                            <a:schemeClr val="tx1"/>
                          </a:solidFill>
                          <a:latin typeface="Arial" panose="020B0604020202020204" pitchFamily="34" charset="0"/>
                          <a:cs typeface="Arial" panose="020B0604020202020204" pitchFamily="34" charset="0"/>
                        </a:rPr>
                        <a:t>3</a:t>
                      </a:r>
                    </a:p>
                  </a:txBody>
                  <a:tcPr/>
                </a:tc>
                <a:tc>
                  <a:txBody>
                    <a:bodyPr/>
                    <a:lstStyle/>
                    <a:p>
                      <a:r>
                        <a:rPr lang="de-DE" sz="1800" dirty="0">
                          <a:solidFill>
                            <a:schemeClr val="tx1"/>
                          </a:solidFill>
                          <a:latin typeface="Arial" panose="020B0604020202020204" pitchFamily="34" charset="0"/>
                          <a:cs typeface="Arial" panose="020B0604020202020204" pitchFamily="34" charset="0"/>
                        </a:rPr>
                        <a:t>Keine Organschäden zu erwarten. Reversible Störungen der Reizbildung und Reizleitung im Herzen, Muskelkontraktion und Atemschwierigkeiten wahrscheinlich.</a:t>
                      </a:r>
                    </a:p>
                  </a:txBody>
                  <a:tcPr/>
                </a:tc>
                <a:extLst>
                  <a:ext uri="{0D108BD9-81ED-4DB2-BD59-A6C34878D82A}">
                    <a16:rowId xmlns:a16="http://schemas.microsoft.com/office/drawing/2014/main" val="914208515"/>
                  </a:ext>
                </a:extLst>
              </a:tr>
              <a:tr h="1567316">
                <a:tc>
                  <a:txBody>
                    <a:bodyPr/>
                    <a:lstStyle/>
                    <a:p>
                      <a:pPr algn="ctr"/>
                      <a:r>
                        <a:rPr lang="de-DE" sz="1800" dirty="0">
                          <a:solidFill>
                            <a:schemeClr val="tx1"/>
                          </a:solidFill>
                          <a:latin typeface="Arial" panose="020B0604020202020204" pitchFamily="34" charset="0"/>
                          <a:cs typeface="Arial" panose="020B0604020202020204" pitchFamily="34" charset="0"/>
                        </a:rPr>
                        <a:t>4</a:t>
                      </a:r>
                    </a:p>
                  </a:txBody>
                  <a:tcPr/>
                </a:tc>
                <a:tc>
                  <a:txBody>
                    <a:bodyPr/>
                    <a:lstStyle/>
                    <a:p>
                      <a:pPr>
                        <a:lnSpc>
                          <a:spcPct val="100000"/>
                        </a:lnSpc>
                        <a:spcBef>
                          <a:spcPct val="0"/>
                        </a:spcBef>
                      </a:pPr>
                      <a:r>
                        <a:rPr lang="de-DE" sz="1800" b="0" dirty="0">
                          <a:latin typeface="Arial" panose="020B0604020202020204" pitchFamily="34" charset="0"/>
                          <a:cs typeface="Arial" panose="020B0604020202020204" pitchFamily="34" charset="0"/>
                        </a:rPr>
                        <a:t>Herzkammerflimmern wahrscheinlich. Zunehmende Stromstärke und Einwirkdauer führen zu Herzstillstand, Atemstillstand und schweren Verbrennungen. Ab 500 mA kann jede kurzzeitige Einwirkung tödlich sein.</a:t>
                      </a:r>
                    </a:p>
                  </a:txBody>
                  <a:tcPr/>
                </a:tc>
                <a:extLst>
                  <a:ext uri="{0D108BD9-81ED-4DB2-BD59-A6C34878D82A}">
                    <a16:rowId xmlns:a16="http://schemas.microsoft.com/office/drawing/2014/main" val="97114423"/>
                  </a:ext>
                </a:extLst>
              </a:tr>
            </a:tbl>
          </a:graphicData>
        </a:graphic>
      </p:graphicFrame>
      <p:pic>
        <p:nvPicPr>
          <p:cNvPr id="6" name="Inhaltsplatzhalter 5" descr="Ein Bild, das Text, Reihe, Diagramm, Zahl enthält.&#10;&#10;Automatisch generierte Beschreibung">
            <a:extLst>
              <a:ext uri="{FF2B5EF4-FFF2-40B4-BE49-F238E27FC236}">
                <a16:creationId xmlns:a16="http://schemas.microsoft.com/office/drawing/2014/main" id="{6F629971-FE95-24DA-3921-957DD69E48D4}"/>
              </a:ext>
            </a:extLst>
          </p:cNvPr>
          <p:cNvPicPr>
            <a:picLocks noGrp="1" noChangeAspect="1"/>
          </p:cNvPicPr>
          <p:nvPr>
            <p:ph sz="quarter" idx="13"/>
          </p:nvPr>
        </p:nvPicPr>
        <p:blipFill>
          <a:blip r:embed="rId2"/>
          <a:stretch>
            <a:fillRect/>
          </a:stretch>
        </p:blipFill>
        <p:spPr>
          <a:xfrm>
            <a:off x="6842125" y="2404974"/>
            <a:ext cx="6024563" cy="3675240"/>
          </a:xfrm>
          <a:prstGeom prst="rect">
            <a:avLst/>
          </a:prstGeom>
        </p:spPr>
      </p:pic>
      <p:sp>
        <p:nvSpPr>
          <p:cNvPr id="5" name="Titel 4">
            <a:extLst>
              <a:ext uri="{FF2B5EF4-FFF2-40B4-BE49-F238E27FC236}">
                <a16:creationId xmlns:a16="http://schemas.microsoft.com/office/drawing/2014/main" id="{9812633A-02E9-3EAF-5045-E60A48BFEFAC}"/>
              </a:ext>
            </a:extLst>
          </p:cNvPr>
          <p:cNvSpPr>
            <a:spLocks noGrp="1"/>
          </p:cNvSpPr>
          <p:nvPr>
            <p:ph type="title"/>
          </p:nvPr>
        </p:nvSpPr>
        <p:spPr/>
        <p:txBody>
          <a:bodyPr/>
          <a:lstStyle/>
          <a:p>
            <a:r>
              <a:rPr lang="de-DE" dirty="0"/>
              <a:t>Wirkung des elektrischen Stromes auf den Menschen</a:t>
            </a:r>
          </a:p>
        </p:txBody>
      </p:sp>
      <p:sp>
        <p:nvSpPr>
          <p:cNvPr id="9" name="Textfeld 8">
            <a:extLst>
              <a:ext uri="{FF2B5EF4-FFF2-40B4-BE49-F238E27FC236}">
                <a16:creationId xmlns:a16="http://schemas.microsoft.com/office/drawing/2014/main" id="{2C7A2B5C-02BD-C003-EC89-A53E8757AD61}"/>
              </a:ext>
            </a:extLst>
          </p:cNvPr>
          <p:cNvSpPr txBox="1"/>
          <p:nvPr/>
        </p:nvSpPr>
        <p:spPr>
          <a:xfrm>
            <a:off x="536739" y="6758887"/>
            <a:ext cx="5242141" cy="276999"/>
          </a:xfrm>
          <a:prstGeom prst="rect">
            <a:avLst/>
          </a:prstGeom>
          <a:noFill/>
        </p:spPr>
        <p:txBody>
          <a:bodyPr wrap="none" rtlCol="0">
            <a:spAutoFit/>
          </a:bodyPr>
          <a:lstStyle/>
          <a:p>
            <a:r>
              <a:rPr lang="de-DE" sz="1200" dirty="0">
                <a:latin typeface="Arial" panose="020B0604020202020204" pitchFamily="34" charset="0"/>
                <a:cs typeface="Arial" panose="020B0604020202020204" pitchFamily="34" charset="0"/>
              </a:rPr>
              <a:t>Quelle: </a:t>
            </a:r>
            <a:r>
              <a:rPr lang="de-DE" sz="1200" dirty="0">
                <a:effectLst/>
                <a:latin typeface="Arial" panose="020B0604020202020204" pitchFamily="34" charset="0"/>
                <a:ea typeface="Aptos" panose="020B0004020202020204" pitchFamily="34" charset="0"/>
                <a:cs typeface="Arial" panose="020B0604020202020204" pitchFamily="34" charset="0"/>
              </a:rPr>
              <a:t>DGUV Information 203-002 “Elektrofachkräfte“, 12/2012, © DGUV</a:t>
            </a:r>
            <a:r>
              <a:rPr lang="de-DE" sz="1200" dirty="0">
                <a:effectLst/>
                <a:latin typeface="Arial" panose="020B0604020202020204" pitchFamily="34" charset="0"/>
                <a:cs typeface="Arial" panose="020B0604020202020204" pitchFamily="34" charset="0"/>
              </a:rPr>
              <a:t> </a:t>
            </a:r>
            <a:endParaRPr lang="de-DE"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275260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59FDEA1-D495-8689-3FBF-4D5B22C0F80D}"/>
              </a:ext>
            </a:extLst>
          </p:cNvPr>
          <p:cNvSpPr>
            <a:spLocks noGrp="1"/>
          </p:cNvSpPr>
          <p:nvPr>
            <p:ph type="title"/>
          </p:nvPr>
        </p:nvSpPr>
        <p:spPr/>
        <p:txBody>
          <a:bodyPr/>
          <a:lstStyle/>
          <a:p>
            <a:r>
              <a:rPr lang="de-DE" dirty="0"/>
              <a:t>Wirkung des elektrischen Stromes auf den Menschen</a:t>
            </a:r>
          </a:p>
        </p:txBody>
      </p:sp>
      <p:sp>
        <p:nvSpPr>
          <p:cNvPr id="3" name="Foliennummernplatzhalter 2">
            <a:extLst>
              <a:ext uri="{FF2B5EF4-FFF2-40B4-BE49-F238E27FC236}">
                <a16:creationId xmlns:a16="http://schemas.microsoft.com/office/drawing/2014/main" id="{008E9A6A-C472-4F8D-23AB-054EC22076A2}"/>
              </a:ext>
            </a:extLst>
          </p:cNvPr>
          <p:cNvSpPr>
            <a:spLocks noGrp="1"/>
          </p:cNvSpPr>
          <p:nvPr>
            <p:ph type="sldNum" sz="quarter" idx="12"/>
          </p:nvPr>
        </p:nvSpPr>
        <p:spPr/>
        <p:txBody>
          <a:bodyPr>
            <a:normAutofit lnSpcReduction="10000"/>
          </a:bodyPr>
          <a:lstStyle/>
          <a:p>
            <a:fld id="{F0C94032-CD4C-4C25-B0C2-CEC720522D92}" type="slidenum">
              <a:rPr lang="en-US" smtClean="0"/>
              <a:pPr/>
              <a:t>11</a:t>
            </a:fld>
            <a:endParaRPr lang="en-US" dirty="0"/>
          </a:p>
        </p:txBody>
      </p:sp>
      <p:sp>
        <p:nvSpPr>
          <p:cNvPr id="4" name="Inhaltsplatzhalter 3">
            <a:extLst>
              <a:ext uri="{FF2B5EF4-FFF2-40B4-BE49-F238E27FC236}">
                <a16:creationId xmlns:a16="http://schemas.microsoft.com/office/drawing/2014/main" id="{980BD202-294D-B356-29F9-B266308BAF17}"/>
              </a:ext>
            </a:extLst>
          </p:cNvPr>
          <p:cNvSpPr>
            <a:spLocks noGrp="1"/>
          </p:cNvSpPr>
          <p:nvPr>
            <p:ph sz="quarter" idx="14"/>
          </p:nvPr>
        </p:nvSpPr>
        <p:spPr/>
        <p:txBody>
          <a:bodyPr/>
          <a:lstStyle/>
          <a:p>
            <a:r>
              <a:rPr lang="de-DE" dirty="0"/>
              <a:t>Schwellwerte bei Wechselstrom 50-60 Hz</a:t>
            </a:r>
          </a:p>
          <a:p>
            <a:pPr lvl="1"/>
            <a:r>
              <a:rPr lang="de-DE" dirty="0"/>
              <a:t>mit der Zunge ab 4,0…5,0 µA</a:t>
            </a:r>
          </a:p>
          <a:p>
            <a:pPr lvl="1"/>
            <a:r>
              <a:rPr lang="de-DE" dirty="0"/>
              <a:t>mit dem Finger ab 0,5 mA</a:t>
            </a:r>
          </a:p>
          <a:p>
            <a:pPr lvl="1"/>
            <a:r>
              <a:rPr lang="de-DE" dirty="0" err="1"/>
              <a:t>Loslassgrenze</a:t>
            </a:r>
            <a:r>
              <a:rPr lang="de-DE" dirty="0"/>
              <a:t> für Frauen ab 6 mA, für Männer ab 9 mA</a:t>
            </a:r>
          </a:p>
          <a:p>
            <a:pPr lvl="1"/>
            <a:r>
              <a:rPr lang="de-DE" dirty="0"/>
              <a:t>Verkrampfung der Atemmuskulatur ab 20 mA</a:t>
            </a:r>
          </a:p>
          <a:p>
            <a:pPr lvl="1"/>
            <a:r>
              <a:rPr lang="de-DE" dirty="0"/>
              <a:t>Herzkammerflimmern ab 50 mA</a:t>
            </a:r>
          </a:p>
          <a:p>
            <a:pPr lvl="1"/>
            <a:r>
              <a:rPr lang="de-DE" dirty="0"/>
              <a:t>Ab 500 mA kann jede kurzzeitige Stromwirkung TÖDLICH sein!</a:t>
            </a:r>
          </a:p>
          <a:p>
            <a:endParaRPr lang="de-DE" dirty="0"/>
          </a:p>
          <a:p>
            <a:r>
              <a:rPr lang="de-DE" dirty="0"/>
              <a:t>Schon bei Stromstärken unterhalb der </a:t>
            </a:r>
            <a:r>
              <a:rPr lang="de-DE" dirty="0" err="1"/>
              <a:t>Loslassgrenzen</a:t>
            </a:r>
            <a:r>
              <a:rPr lang="de-DE" dirty="0"/>
              <a:t> können Schreckreaktionen zu Sekundärunfällen, beispielsweise durch Sturz oder Fall führen. In diesem Bereich wäre theoretisch eine beliebig lange Einwirkdauer noch ungefährlich.</a:t>
            </a:r>
          </a:p>
        </p:txBody>
      </p:sp>
    </p:spTree>
    <p:extLst>
      <p:ext uri="{BB962C8B-B14F-4D97-AF65-F5344CB8AC3E}">
        <p14:creationId xmlns:p14="http://schemas.microsoft.com/office/powerpoint/2010/main" val="16857599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F773CEF5-764A-B1BD-AFA6-18D448523017}"/>
              </a:ext>
            </a:extLst>
          </p:cNvPr>
          <p:cNvSpPr>
            <a:spLocks noGrp="1"/>
          </p:cNvSpPr>
          <p:nvPr>
            <p:ph type="sldNum" sz="quarter" idx="12"/>
          </p:nvPr>
        </p:nvSpPr>
        <p:spPr/>
        <p:txBody>
          <a:bodyPr>
            <a:normAutofit lnSpcReduction="10000"/>
          </a:bodyPr>
          <a:lstStyle/>
          <a:p>
            <a:fld id="{F0C94032-CD4C-4C25-B0C2-CEC720522D92}" type="slidenum">
              <a:rPr lang="en-US" smtClean="0"/>
              <a:pPr/>
              <a:t>12</a:t>
            </a:fld>
            <a:endParaRPr lang="en-US" dirty="0"/>
          </a:p>
        </p:txBody>
      </p:sp>
      <p:sp>
        <p:nvSpPr>
          <p:cNvPr id="3" name="Inhaltsplatzhalter 2">
            <a:extLst>
              <a:ext uri="{FF2B5EF4-FFF2-40B4-BE49-F238E27FC236}">
                <a16:creationId xmlns:a16="http://schemas.microsoft.com/office/drawing/2014/main" id="{23CE1BF3-6355-8BC1-7861-6527DD2DCE93}"/>
              </a:ext>
            </a:extLst>
          </p:cNvPr>
          <p:cNvSpPr>
            <a:spLocks noGrp="1"/>
          </p:cNvSpPr>
          <p:nvPr>
            <p:ph sz="quarter" idx="1"/>
          </p:nvPr>
        </p:nvSpPr>
        <p:spPr/>
        <p:txBody>
          <a:bodyPr/>
          <a:lstStyle/>
          <a:p>
            <a:r>
              <a:rPr lang="de-DE" dirty="0"/>
              <a:t>TN-oder TT-System</a:t>
            </a:r>
          </a:p>
          <a:p>
            <a:pPr lvl="1"/>
            <a:r>
              <a:rPr lang="de-DE" dirty="0"/>
              <a:t>Der Strom kann von einem Außenleiter der elektrischen Anlage durch den menschlichen Körper zur Erde fließen. Der Stromkreis ist über die Erde meist unmittelbar geschlossen, weil die üblichen Verteilungssysteme fast immer eine geerdete Stromquelle haben</a:t>
            </a:r>
          </a:p>
          <a:p>
            <a:endParaRPr lang="de-DE" dirty="0"/>
          </a:p>
        </p:txBody>
      </p:sp>
      <p:pic>
        <p:nvPicPr>
          <p:cNvPr id="14" name="Inhaltsplatzhalter 13" descr="Ein Bild, das Diagramm, Reihe, Text, Screenshot enthält.&#10;&#10;Automatisch generierte Beschreibung">
            <a:extLst>
              <a:ext uri="{FF2B5EF4-FFF2-40B4-BE49-F238E27FC236}">
                <a16:creationId xmlns:a16="http://schemas.microsoft.com/office/drawing/2014/main" id="{E4BD8BA3-2612-B08B-1604-89BCD03907A5}"/>
              </a:ext>
            </a:extLst>
          </p:cNvPr>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6842125" y="1946808"/>
            <a:ext cx="6024563" cy="4591572"/>
          </a:xfrm>
          <a:prstGeom prst="rect">
            <a:avLst/>
          </a:prstGeom>
        </p:spPr>
      </p:pic>
      <p:sp>
        <p:nvSpPr>
          <p:cNvPr id="5" name="Titel 4">
            <a:extLst>
              <a:ext uri="{FF2B5EF4-FFF2-40B4-BE49-F238E27FC236}">
                <a16:creationId xmlns:a16="http://schemas.microsoft.com/office/drawing/2014/main" id="{9B71747A-0A22-2410-7E85-E5F5D18C585B}"/>
              </a:ext>
            </a:extLst>
          </p:cNvPr>
          <p:cNvSpPr>
            <a:spLocks noGrp="1"/>
          </p:cNvSpPr>
          <p:nvPr>
            <p:ph type="title"/>
          </p:nvPr>
        </p:nvSpPr>
        <p:spPr/>
        <p:txBody>
          <a:bodyPr/>
          <a:lstStyle/>
          <a:p>
            <a:r>
              <a:rPr lang="de-DE" dirty="0"/>
              <a:t>Wann fließt Strom durch den Körper?  Praxisbeispiele</a:t>
            </a:r>
          </a:p>
        </p:txBody>
      </p:sp>
      <p:sp>
        <p:nvSpPr>
          <p:cNvPr id="7" name="Textfeld 6">
            <a:extLst>
              <a:ext uri="{FF2B5EF4-FFF2-40B4-BE49-F238E27FC236}">
                <a16:creationId xmlns:a16="http://schemas.microsoft.com/office/drawing/2014/main" id="{EA4FC122-8571-A42F-EA6E-7BA843A5159A}"/>
              </a:ext>
            </a:extLst>
          </p:cNvPr>
          <p:cNvSpPr txBox="1"/>
          <p:nvPr/>
        </p:nvSpPr>
        <p:spPr>
          <a:xfrm>
            <a:off x="9859355" y="6758887"/>
            <a:ext cx="1750800" cy="276999"/>
          </a:xfrm>
          <a:prstGeom prst="rect">
            <a:avLst/>
          </a:prstGeom>
          <a:noFill/>
        </p:spPr>
        <p:txBody>
          <a:bodyPr wrap="none" rtlCol="0">
            <a:spAutoFit/>
          </a:bodyPr>
          <a:lstStyle/>
          <a:p>
            <a:pPr algn="r"/>
            <a:r>
              <a:rPr lang="de-DE" sz="1200" dirty="0">
                <a:latin typeface="Arial" panose="020B0604020202020204" pitchFamily="34" charset="0"/>
                <a:cs typeface="Arial" panose="020B0604020202020204" pitchFamily="34" charset="0"/>
              </a:rPr>
              <a:t>Quelle: R. O. E. GmbH</a:t>
            </a:r>
          </a:p>
        </p:txBody>
      </p:sp>
    </p:spTree>
    <p:extLst>
      <p:ext uri="{BB962C8B-B14F-4D97-AF65-F5344CB8AC3E}">
        <p14:creationId xmlns:p14="http://schemas.microsoft.com/office/powerpoint/2010/main" val="22877146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F773CEF5-764A-B1BD-AFA6-18D448523017}"/>
              </a:ext>
            </a:extLst>
          </p:cNvPr>
          <p:cNvSpPr>
            <a:spLocks noGrp="1"/>
          </p:cNvSpPr>
          <p:nvPr>
            <p:ph type="sldNum" sz="quarter" idx="12"/>
          </p:nvPr>
        </p:nvSpPr>
        <p:spPr/>
        <p:txBody>
          <a:bodyPr>
            <a:normAutofit lnSpcReduction="10000"/>
          </a:bodyPr>
          <a:lstStyle/>
          <a:p>
            <a:fld id="{F0C94032-CD4C-4C25-B0C2-CEC720522D92}" type="slidenum">
              <a:rPr lang="en-US" smtClean="0"/>
              <a:pPr/>
              <a:t>13</a:t>
            </a:fld>
            <a:endParaRPr lang="en-US" dirty="0"/>
          </a:p>
        </p:txBody>
      </p:sp>
      <p:sp>
        <p:nvSpPr>
          <p:cNvPr id="3" name="Inhaltsplatzhalter 2">
            <a:extLst>
              <a:ext uri="{FF2B5EF4-FFF2-40B4-BE49-F238E27FC236}">
                <a16:creationId xmlns:a16="http://schemas.microsoft.com/office/drawing/2014/main" id="{23CE1BF3-6355-8BC1-7861-6527DD2DCE93}"/>
              </a:ext>
            </a:extLst>
          </p:cNvPr>
          <p:cNvSpPr>
            <a:spLocks noGrp="1"/>
          </p:cNvSpPr>
          <p:nvPr>
            <p:ph sz="quarter" idx="1"/>
          </p:nvPr>
        </p:nvSpPr>
        <p:spPr/>
        <p:txBody>
          <a:bodyPr/>
          <a:lstStyle/>
          <a:p>
            <a:r>
              <a:rPr lang="de-DE" dirty="0"/>
              <a:t>IT-System - Erdschluss</a:t>
            </a:r>
          </a:p>
          <a:p>
            <a:pPr lvl="1"/>
            <a:r>
              <a:rPr lang="de-DE" dirty="0"/>
              <a:t>Auch wenn kein Teil der Anlage betriebsmäßig geerdet ist, kann durch Isolationsfehler irgendwo ein Erdschluss bestehen. Beim Berühren eines unter Spannung stehenden Anlagenteils fließt der Strom dann durch den Körper zur Erde und über einen an anderer Stelle bestehenden Erdschluss wieder in die Anlage zurück </a:t>
            </a:r>
          </a:p>
          <a:p>
            <a:endParaRPr lang="de-DE" dirty="0"/>
          </a:p>
        </p:txBody>
      </p:sp>
      <p:pic>
        <p:nvPicPr>
          <p:cNvPr id="12" name="Inhaltsplatzhalter 11" descr="Ein Bild, das Text, Diagramm, Reihe, Screenshot enthält.&#10;&#10;Automatisch generierte Beschreibung">
            <a:extLst>
              <a:ext uri="{FF2B5EF4-FFF2-40B4-BE49-F238E27FC236}">
                <a16:creationId xmlns:a16="http://schemas.microsoft.com/office/drawing/2014/main" id="{DC25314D-2697-2367-8270-75B8A57B25A7}"/>
              </a:ext>
            </a:extLst>
          </p:cNvPr>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6842125" y="1946808"/>
            <a:ext cx="6024563" cy="4591572"/>
          </a:xfrm>
        </p:spPr>
      </p:pic>
      <p:sp>
        <p:nvSpPr>
          <p:cNvPr id="5" name="Titel 4">
            <a:extLst>
              <a:ext uri="{FF2B5EF4-FFF2-40B4-BE49-F238E27FC236}">
                <a16:creationId xmlns:a16="http://schemas.microsoft.com/office/drawing/2014/main" id="{9B71747A-0A22-2410-7E85-E5F5D18C585B}"/>
              </a:ext>
            </a:extLst>
          </p:cNvPr>
          <p:cNvSpPr>
            <a:spLocks noGrp="1"/>
          </p:cNvSpPr>
          <p:nvPr>
            <p:ph type="title"/>
          </p:nvPr>
        </p:nvSpPr>
        <p:spPr/>
        <p:txBody>
          <a:bodyPr/>
          <a:lstStyle/>
          <a:p>
            <a:r>
              <a:rPr lang="de-DE" dirty="0"/>
              <a:t>Wann fließt Strom durch den Körper?  Praxisbeispiele</a:t>
            </a:r>
          </a:p>
        </p:txBody>
      </p:sp>
      <p:sp>
        <p:nvSpPr>
          <p:cNvPr id="7" name="Textfeld 6">
            <a:extLst>
              <a:ext uri="{FF2B5EF4-FFF2-40B4-BE49-F238E27FC236}">
                <a16:creationId xmlns:a16="http://schemas.microsoft.com/office/drawing/2014/main" id="{EA4FC122-8571-A42F-EA6E-7BA843A5159A}"/>
              </a:ext>
            </a:extLst>
          </p:cNvPr>
          <p:cNvSpPr txBox="1"/>
          <p:nvPr/>
        </p:nvSpPr>
        <p:spPr>
          <a:xfrm>
            <a:off x="9859355" y="6758887"/>
            <a:ext cx="1750800" cy="276999"/>
          </a:xfrm>
          <a:prstGeom prst="rect">
            <a:avLst/>
          </a:prstGeom>
          <a:noFill/>
        </p:spPr>
        <p:txBody>
          <a:bodyPr wrap="none" rtlCol="0">
            <a:spAutoFit/>
          </a:bodyPr>
          <a:lstStyle/>
          <a:p>
            <a:pPr algn="r"/>
            <a:r>
              <a:rPr lang="de-DE" sz="1200" dirty="0">
                <a:latin typeface="Arial" panose="020B0604020202020204" pitchFamily="34" charset="0"/>
                <a:cs typeface="Arial" panose="020B0604020202020204" pitchFamily="34" charset="0"/>
              </a:rPr>
              <a:t>Quelle: R. O. E. GmbH</a:t>
            </a:r>
          </a:p>
        </p:txBody>
      </p:sp>
    </p:spTree>
    <p:extLst>
      <p:ext uri="{BB962C8B-B14F-4D97-AF65-F5344CB8AC3E}">
        <p14:creationId xmlns:p14="http://schemas.microsoft.com/office/powerpoint/2010/main" val="34986465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F773CEF5-764A-B1BD-AFA6-18D448523017}"/>
              </a:ext>
            </a:extLst>
          </p:cNvPr>
          <p:cNvSpPr>
            <a:spLocks noGrp="1"/>
          </p:cNvSpPr>
          <p:nvPr>
            <p:ph type="sldNum" sz="quarter" idx="12"/>
          </p:nvPr>
        </p:nvSpPr>
        <p:spPr/>
        <p:txBody>
          <a:bodyPr>
            <a:normAutofit lnSpcReduction="10000"/>
          </a:bodyPr>
          <a:lstStyle/>
          <a:p>
            <a:fld id="{F0C94032-CD4C-4C25-B0C2-CEC720522D92}" type="slidenum">
              <a:rPr lang="en-US" smtClean="0"/>
              <a:pPr/>
              <a:t>14</a:t>
            </a:fld>
            <a:endParaRPr lang="en-US" dirty="0"/>
          </a:p>
        </p:txBody>
      </p:sp>
      <p:sp>
        <p:nvSpPr>
          <p:cNvPr id="3" name="Inhaltsplatzhalter 2">
            <a:extLst>
              <a:ext uri="{FF2B5EF4-FFF2-40B4-BE49-F238E27FC236}">
                <a16:creationId xmlns:a16="http://schemas.microsoft.com/office/drawing/2014/main" id="{23CE1BF3-6355-8BC1-7861-6527DD2DCE93}"/>
              </a:ext>
            </a:extLst>
          </p:cNvPr>
          <p:cNvSpPr>
            <a:spLocks noGrp="1"/>
          </p:cNvSpPr>
          <p:nvPr>
            <p:ph sz="quarter" idx="1"/>
          </p:nvPr>
        </p:nvSpPr>
        <p:spPr/>
        <p:txBody>
          <a:bodyPr/>
          <a:lstStyle/>
          <a:p>
            <a:r>
              <a:rPr lang="de-DE" dirty="0"/>
              <a:t>IT-System - Erdkapazitäten</a:t>
            </a:r>
          </a:p>
          <a:p>
            <a:pPr lvl="1"/>
            <a:r>
              <a:rPr lang="de-DE" dirty="0"/>
              <a:t>Selbst wenn wie im IT-System keine leitende Verbindung der Anlage zur Erde besteht, kann infolge der Erdkapazitäten der Leitungen ein gefährlicher Strom durch den Körper fließen. Bei einer gut leitenden Verbindung zur Erde besteht bei jeder Berührung unter Spannung stehender Teile eine besondere Gefährdung.</a:t>
            </a:r>
          </a:p>
        </p:txBody>
      </p:sp>
      <p:pic>
        <p:nvPicPr>
          <p:cNvPr id="12" name="Inhaltsplatzhalter 11" descr="Ein Bild, das Diagramm, Reihe, Text, parallel enthält.&#10;&#10;Automatisch generierte Beschreibung">
            <a:extLst>
              <a:ext uri="{FF2B5EF4-FFF2-40B4-BE49-F238E27FC236}">
                <a16:creationId xmlns:a16="http://schemas.microsoft.com/office/drawing/2014/main" id="{FC51E932-E771-9390-DB94-CF5F30793AEF}"/>
              </a:ext>
            </a:extLst>
          </p:cNvPr>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6842125" y="1946808"/>
            <a:ext cx="6024563" cy="4591572"/>
          </a:xfrm>
        </p:spPr>
      </p:pic>
      <p:sp>
        <p:nvSpPr>
          <p:cNvPr id="5" name="Titel 4">
            <a:extLst>
              <a:ext uri="{FF2B5EF4-FFF2-40B4-BE49-F238E27FC236}">
                <a16:creationId xmlns:a16="http://schemas.microsoft.com/office/drawing/2014/main" id="{9B71747A-0A22-2410-7E85-E5F5D18C585B}"/>
              </a:ext>
            </a:extLst>
          </p:cNvPr>
          <p:cNvSpPr>
            <a:spLocks noGrp="1"/>
          </p:cNvSpPr>
          <p:nvPr>
            <p:ph type="title"/>
          </p:nvPr>
        </p:nvSpPr>
        <p:spPr/>
        <p:txBody>
          <a:bodyPr/>
          <a:lstStyle/>
          <a:p>
            <a:r>
              <a:rPr lang="de-DE" dirty="0"/>
              <a:t>Wann fließt Strom durch den Körper?  Praxisbeispiele</a:t>
            </a:r>
          </a:p>
        </p:txBody>
      </p:sp>
      <p:sp>
        <p:nvSpPr>
          <p:cNvPr id="7" name="Textfeld 6">
            <a:extLst>
              <a:ext uri="{FF2B5EF4-FFF2-40B4-BE49-F238E27FC236}">
                <a16:creationId xmlns:a16="http://schemas.microsoft.com/office/drawing/2014/main" id="{EA4FC122-8571-A42F-EA6E-7BA843A5159A}"/>
              </a:ext>
            </a:extLst>
          </p:cNvPr>
          <p:cNvSpPr txBox="1"/>
          <p:nvPr/>
        </p:nvSpPr>
        <p:spPr>
          <a:xfrm>
            <a:off x="9859355" y="6758887"/>
            <a:ext cx="1750800" cy="276999"/>
          </a:xfrm>
          <a:prstGeom prst="rect">
            <a:avLst/>
          </a:prstGeom>
          <a:noFill/>
        </p:spPr>
        <p:txBody>
          <a:bodyPr wrap="none" rtlCol="0">
            <a:spAutoFit/>
          </a:bodyPr>
          <a:lstStyle/>
          <a:p>
            <a:pPr algn="r"/>
            <a:r>
              <a:rPr lang="de-DE" sz="1200" dirty="0">
                <a:latin typeface="Arial" panose="020B0604020202020204" pitchFamily="34" charset="0"/>
                <a:cs typeface="Arial" panose="020B0604020202020204" pitchFamily="34" charset="0"/>
              </a:rPr>
              <a:t>Quelle: R. O. E. GmbH</a:t>
            </a:r>
          </a:p>
        </p:txBody>
      </p:sp>
    </p:spTree>
    <p:extLst>
      <p:ext uri="{BB962C8B-B14F-4D97-AF65-F5344CB8AC3E}">
        <p14:creationId xmlns:p14="http://schemas.microsoft.com/office/powerpoint/2010/main" val="19996307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F773CEF5-764A-B1BD-AFA6-18D448523017}"/>
              </a:ext>
            </a:extLst>
          </p:cNvPr>
          <p:cNvSpPr>
            <a:spLocks noGrp="1"/>
          </p:cNvSpPr>
          <p:nvPr>
            <p:ph type="sldNum" sz="quarter" idx="12"/>
          </p:nvPr>
        </p:nvSpPr>
        <p:spPr/>
        <p:txBody>
          <a:bodyPr>
            <a:normAutofit lnSpcReduction="10000"/>
          </a:bodyPr>
          <a:lstStyle/>
          <a:p>
            <a:fld id="{F0C94032-CD4C-4C25-B0C2-CEC720522D92}" type="slidenum">
              <a:rPr lang="en-US" smtClean="0"/>
              <a:pPr/>
              <a:t>15</a:t>
            </a:fld>
            <a:endParaRPr lang="en-US" dirty="0"/>
          </a:p>
        </p:txBody>
      </p:sp>
      <p:sp>
        <p:nvSpPr>
          <p:cNvPr id="3" name="Inhaltsplatzhalter 2">
            <a:extLst>
              <a:ext uri="{FF2B5EF4-FFF2-40B4-BE49-F238E27FC236}">
                <a16:creationId xmlns:a16="http://schemas.microsoft.com/office/drawing/2014/main" id="{23CE1BF3-6355-8BC1-7861-6527DD2DCE93}"/>
              </a:ext>
            </a:extLst>
          </p:cNvPr>
          <p:cNvSpPr>
            <a:spLocks noGrp="1"/>
          </p:cNvSpPr>
          <p:nvPr>
            <p:ph sz="quarter" idx="1"/>
          </p:nvPr>
        </p:nvSpPr>
        <p:spPr/>
        <p:txBody>
          <a:bodyPr/>
          <a:lstStyle/>
          <a:p>
            <a:r>
              <a:rPr lang="de-DE" dirty="0"/>
              <a:t>Berührung von zwei Außenleitern</a:t>
            </a:r>
          </a:p>
          <a:p>
            <a:pPr lvl="1"/>
            <a:r>
              <a:rPr lang="de-DE" dirty="0"/>
              <a:t>Bei isoliertem Standort fließt zwar kein Strom zur Erde, doch kann der menschliche Körper zwischen zwei Außenleiter geraten und diese überbrücken. Dann fließt der Strom von einem Außenleiter durch den menschlichen Körper zum anderen Außenleiter und kann zu Verletzungen führen.</a:t>
            </a:r>
          </a:p>
        </p:txBody>
      </p:sp>
      <p:pic>
        <p:nvPicPr>
          <p:cNvPr id="12" name="Inhaltsplatzhalter 11" descr="Ein Bild, das Reihe, Diagramm, parallel, Screenshot enthält.&#10;&#10;Automatisch generierte Beschreibung">
            <a:extLst>
              <a:ext uri="{FF2B5EF4-FFF2-40B4-BE49-F238E27FC236}">
                <a16:creationId xmlns:a16="http://schemas.microsoft.com/office/drawing/2014/main" id="{B0665ECA-8861-8275-B06B-600BCF8E24CD}"/>
              </a:ext>
            </a:extLst>
          </p:cNvPr>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6842125" y="1946808"/>
            <a:ext cx="6024563" cy="4591572"/>
          </a:xfrm>
        </p:spPr>
      </p:pic>
      <p:sp>
        <p:nvSpPr>
          <p:cNvPr id="5" name="Titel 4">
            <a:extLst>
              <a:ext uri="{FF2B5EF4-FFF2-40B4-BE49-F238E27FC236}">
                <a16:creationId xmlns:a16="http://schemas.microsoft.com/office/drawing/2014/main" id="{9B71747A-0A22-2410-7E85-E5F5D18C585B}"/>
              </a:ext>
            </a:extLst>
          </p:cNvPr>
          <p:cNvSpPr>
            <a:spLocks noGrp="1"/>
          </p:cNvSpPr>
          <p:nvPr>
            <p:ph type="title"/>
          </p:nvPr>
        </p:nvSpPr>
        <p:spPr/>
        <p:txBody>
          <a:bodyPr/>
          <a:lstStyle/>
          <a:p>
            <a:r>
              <a:rPr lang="de-DE" dirty="0"/>
              <a:t>Wann fließt Strom durch den Körper?  Praxisbeispiele</a:t>
            </a:r>
          </a:p>
        </p:txBody>
      </p:sp>
      <p:sp>
        <p:nvSpPr>
          <p:cNvPr id="7" name="Textfeld 6">
            <a:extLst>
              <a:ext uri="{FF2B5EF4-FFF2-40B4-BE49-F238E27FC236}">
                <a16:creationId xmlns:a16="http://schemas.microsoft.com/office/drawing/2014/main" id="{EA4FC122-8571-A42F-EA6E-7BA843A5159A}"/>
              </a:ext>
            </a:extLst>
          </p:cNvPr>
          <p:cNvSpPr txBox="1"/>
          <p:nvPr/>
        </p:nvSpPr>
        <p:spPr>
          <a:xfrm>
            <a:off x="9859355" y="6758887"/>
            <a:ext cx="1750800" cy="276999"/>
          </a:xfrm>
          <a:prstGeom prst="rect">
            <a:avLst/>
          </a:prstGeom>
          <a:noFill/>
        </p:spPr>
        <p:txBody>
          <a:bodyPr wrap="none" rtlCol="0">
            <a:spAutoFit/>
          </a:bodyPr>
          <a:lstStyle/>
          <a:p>
            <a:pPr algn="r"/>
            <a:r>
              <a:rPr lang="de-DE" sz="1200" dirty="0">
                <a:latin typeface="Arial" panose="020B0604020202020204" pitchFamily="34" charset="0"/>
                <a:cs typeface="Arial" panose="020B0604020202020204" pitchFamily="34" charset="0"/>
              </a:rPr>
              <a:t>Quelle: R. O. E. GmbH</a:t>
            </a:r>
          </a:p>
        </p:txBody>
      </p:sp>
    </p:spTree>
    <p:extLst>
      <p:ext uri="{BB962C8B-B14F-4D97-AF65-F5344CB8AC3E}">
        <p14:creationId xmlns:p14="http://schemas.microsoft.com/office/powerpoint/2010/main" val="30821456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F773CEF5-764A-B1BD-AFA6-18D448523017}"/>
              </a:ext>
            </a:extLst>
          </p:cNvPr>
          <p:cNvSpPr>
            <a:spLocks noGrp="1"/>
          </p:cNvSpPr>
          <p:nvPr>
            <p:ph type="sldNum" sz="quarter" idx="12"/>
          </p:nvPr>
        </p:nvSpPr>
        <p:spPr/>
        <p:txBody>
          <a:bodyPr>
            <a:normAutofit lnSpcReduction="10000"/>
          </a:bodyPr>
          <a:lstStyle/>
          <a:p>
            <a:fld id="{F0C94032-CD4C-4C25-B0C2-CEC720522D92}" type="slidenum">
              <a:rPr lang="en-US" smtClean="0"/>
              <a:pPr/>
              <a:t>16</a:t>
            </a:fld>
            <a:endParaRPr lang="en-US" dirty="0"/>
          </a:p>
        </p:txBody>
      </p:sp>
      <p:sp>
        <p:nvSpPr>
          <p:cNvPr id="3" name="Inhaltsplatzhalter 2">
            <a:extLst>
              <a:ext uri="{FF2B5EF4-FFF2-40B4-BE49-F238E27FC236}">
                <a16:creationId xmlns:a16="http://schemas.microsoft.com/office/drawing/2014/main" id="{23CE1BF3-6355-8BC1-7861-6527DD2DCE93}"/>
              </a:ext>
            </a:extLst>
          </p:cNvPr>
          <p:cNvSpPr>
            <a:spLocks noGrp="1"/>
          </p:cNvSpPr>
          <p:nvPr>
            <p:ph sz="quarter" idx="1"/>
          </p:nvPr>
        </p:nvSpPr>
        <p:spPr/>
        <p:txBody>
          <a:bodyPr>
            <a:normAutofit/>
          </a:bodyPr>
          <a:lstStyle/>
          <a:p>
            <a:r>
              <a:rPr lang="de-DE" dirty="0"/>
              <a:t>indirektem Berühren</a:t>
            </a:r>
          </a:p>
          <a:p>
            <a:pPr lvl="1"/>
            <a:r>
              <a:rPr lang="de-DE" dirty="0"/>
              <a:t>Bei der Berührung des schadhaften Betriebsmittels und gleich- zeitigem Berühren leitfähiger, geerdeter Teile der Umgebung kann es dabei zu gefährlichen </a:t>
            </a:r>
            <a:r>
              <a:rPr lang="de-DE" dirty="0" err="1"/>
              <a:t>Körperdurchströmungen</a:t>
            </a:r>
            <a:r>
              <a:rPr lang="de-DE" dirty="0"/>
              <a:t> kommen.</a:t>
            </a:r>
          </a:p>
          <a:p>
            <a:pPr lvl="1"/>
            <a:r>
              <a:rPr lang="de-DE" dirty="0"/>
              <a:t>Beispiel: Wenn Maßnahmen zum Schutz bei indirektem Berühren nicht vorhanden sind, kann z. B. das Motorengehäuse im Fehlerfall eine zu hohe Berührungsspannung annehmen.</a:t>
            </a:r>
          </a:p>
        </p:txBody>
      </p:sp>
      <p:pic>
        <p:nvPicPr>
          <p:cNvPr id="12" name="Inhaltsplatzhalter 11" descr="Ein Bild, das Diagramm, Reihe, Text, parallel enthält.&#10;&#10;Automatisch generierte Beschreibung">
            <a:extLst>
              <a:ext uri="{FF2B5EF4-FFF2-40B4-BE49-F238E27FC236}">
                <a16:creationId xmlns:a16="http://schemas.microsoft.com/office/drawing/2014/main" id="{B2E5719D-3E7D-87F2-9EF4-62E89EE632F6}"/>
              </a:ext>
            </a:extLst>
          </p:cNvPr>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6842125" y="1946808"/>
            <a:ext cx="6024563" cy="4591572"/>
          </a:xfrm>
        </p:spPr>
      </p:pic>
      <p:sp>
        <p:nvSpPr>
          <p:cNvPr id="5" name="Titel 4">
            <a:extLst>
              <a:ext uri="{FF2B5EF4-FFF2-40B4-BE49-F238E27FC236}">
                <a16:creationId xmlns:a16="http://schemas.microsoft.com/office/drawing/2014/main" id="{9B71747A-0A22-2410-7E85-E5F5D18C585B}"/>
              </a:ext>
            </a:extLst>
          </p:cNvPr>
          <p:cNvSpPr>
            <a:spLocks noGrp="1"/>
          </p:cNvSpPr>
          <p:nvPr>
            <p:ph type="title"/>
          </p:nvPr>
        </p:nvSpPr>
        <p:spPr/>
        <p:txBody>
          <a:bodyPr/>
          <a:lstStyle/>
          <a:p>
            <a:r>
              <a:rPr lang="de-DE" dirty="0"/>
              <a:t>Wann fließt Strom durch den Körper?  Praxisbeispiele</a:t>
            </a:r>
          </a:p>
        </p:txBody>
      </p:sp>
      <p:sp>
        <p:nvSpPr>
          <p:cNvPr id="7" name="Textfeld 6">
            <a:extLst>
              <a:ext uri="{FF2B5EF4-FFF2-40B4-BE49-F238E27FC236}">
                <a16:creationId xmlns:a16="http://schemas.microsoft.com/office/drawing/2014/main" id="{EA4FC122-8571-A42F-EA6E-7BA843A5159A}"/>
              </a:ext>
            </a:extLst>
          </p:cNvPr>
          <p:cNvSpPr txBox="1"/>
          <p:nvPr/>
        </p:nvSpPr>
        <p:spPr>
          <a:xfrm>
            <a:off x="9859355" y="6758887"/>
            <a:ext cx="1750800" cy="276999"/>
          </a:xfrm>
          <a:prstGeom prst="rect">
            <a:avLst/>
          </a:prstGeom>
          <a:noFill/>
        </p:spPr>
        <p:txBody>
          <a:bodyPr wrap="none" rtlCol="0">
            <a:spAutoFit/>
          </a:bodyPr>
          <a:lstStyle/>
          <a:p>
            <a:pPr algn="r"/>
            <a:r>
              <a:rPr lang="de-DE" sz="1200" dirty="0">
                <a:latin typeface="Arial" panose="020B0604020202020204" pitchFamily="34" charset="0"/>
                <a:cs typeface="Arial" panose="020B0604020202020204" pitchFamily="34" charset="0"/>
              </a:rPr>
              <a:t>Quelle: R. O. E. GmbH</a:t>
            </a:r>
          </a:p>
        </p:txBody>
      </p:sp>
    </p:spTree>
    <p:extLst>
      <p:ext uri="{BB962C8B-B14F-4D97-AF65-F5344CB8AC3E}">
        <p14:creationId xmlns:p14="http://schemas.microsoft.com/office/powerpoint/2010/main" val="27173038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04FF4A-E896-BBF2-D150-235BB8768434}"/>
              </a:ext>
            </a:extLst>
          </p:cNvPr>
          <p:cNvSpPr>
            <a:spLocks noGrp="1"/>
          </p:cNvSpPr>
          <p:nvPr>
            <p:ph type="title"/>
          </p:nvPr>
        </p:nvSpPr>
        <p:spPr/>
        <p:txBody>
          <a:bodyPr/>
          <a:lstStyle/>
          <a:p>
            <a:r>
              <a:rPr lang="de-DE" dirty="0"/>
              <a:t>Sekundärwirkungen des elektrischen Stromes</a:t>
            </a:r>
          </a:p>
        </p:txBody>
      </p:sp>
      <p:sp>
        <p:nvSpPr>
          <p:cNvPr id="5" name="Foliennummernplatzhalter 4">
            <a:extLst>
              <a:ext uri="{FF2B5EF4-FFF2-40B4-BE49-F238E27FC236}">
                <a16:creationId xmlns:a16="http://schemas.microsoft.com/office/drawing/2014/main" id="{B8E648F3-AA9A-B0AF-764C-ED20305BA044}"/>
              </a:ext>
            </a:extLst>
          </p:cNvPr>
          <p:cNvSpPr>
            <a:spLocks noGrp="1"/>
          </p:cNvSpPr>
          <p:nvPr>
            <p:ph type="sldNum" sz="quarter" idx="12"/>
          </p:nvPr>
        </p:nvSpPr>
        <p:spPr/>
        <p:txBody>
          <a:bodyPr>
            <a:normAutofit lnSpcReduction="10000"/>
          </a:bodyPr>
          <a:lstStyle/>
          <a:p>
            <a:fld id="{1F8F6C9E-DFB0-47BA-A580-000504CFD3E5}" type="slidenum">
              <a:rPr lang="de-DE" smtClean="0"/>
              <a:t>17</a:t>
            </a:fld>
            <a:endParaRPr lang="de-DE"/>
          </a:p>
        </p:txBody>
      </p:sp>
      <p:sp>
        <p:nvSpPr>
          <p:cNvPr id="3" name="Inhaltsplatzhalter 2">
            <a:extLst>
              <a:ext uri="{FF2B5EF4-FFF2-40B4-BE49-F238E27FC236}">
                <a16:creationId xmlns:a16="http://schemas.microsoft.com/office/drawing/2014/main" id="{236D0138-3779-3803-86FD-40044260B22A}"/>
              </a:ext>
            </a:extLst>
          </p:cNvPr>
          <p:cNvSpPr>
            <a:spLocks noGrp="1"/>
          </p:cNvSpPr>
          <p:nvPr>
            <p:ph sz="quarter" idx="14"/>
          </p:nvPr>
        </p:nvSpPr>
        <p:spPr/>
        <p:txBody>
          <a:bodyPr/>
          <a:lstStyle/>
          <a:p>
            <a:r>
              <a:rPr lang="de-DE" dirty="0"/>
              <a:t>Eine elektrische Durchströmung kann dem Menschen auch indirekt schaden, wenn er beispielsweise durch einen elektrischen Schlag unkontrollierte Bewegungen ausführt oder sein Gleichgewicht verliert und stürzt. Sturzunfälle können schwerwiegende Folgen haben.</a:t>
            </a:r>
          </a:p>
          <a:p>
            <a:endParaRPr lang="de-DE" dirty="0"/>
          </a:p>
        </p:txBody>
      </p:sp>
    </p:spTree>
    <p:extLst>
      <p:ext uri="{BB962C8B-B14F-4D97-AF65-F5344CB8AC3E}">
        <p14:creationId xmlns:p14="http://schemas.microsoft.com/office/powerpoint/2010/main" val="6138886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820587B-C25A-CCE3-357A-E662100EB95D}"/>
              </a:ext>
            </a:extLst>
          </p:cNvPr>
          <p:cNvSpPr>
            <a:spLocks noGrp="1"/>
          </p:cNvSpPr>
          <p:nvPr>
            <p:ph type="title"/>
          </p:nvPr>
        </p:nvSpPr>
        <p:spPr/>
        <p:txBody>
          <a:bodyPr/>
          <a:lstStyle/>
          <a:p>
            <a:r>
              <a:rPr lang="de-DE" dirty="0">
                <a:solidFill>
                  <a:schemeClr val="tx1"/>
                </a:solidFill>
              </a:rPr>
              <a:t>Gefahren des elektrischen Stroms - Lichtbogen</a:t>
            </a:r>
            <a:endParaRPr lang="de-DE" dirty="0"/>
          </a:p>
        </p:txBody>
      </p:sp>
      <p:sp>
        <p:nvSpPr>
          <p:cNvPr id="3" name="Foliennummernplatzhalter 2">
            <a:extLst>
              <a:ext uri="{FF2B5EF4-FFF2-40B4-BE49-F238E27FC236}">
                <a16:creationId xmlns:a16="http://schemas.microsoft.com/office/drawing/2014/main" id="{576A2F08-23FA-5066-215F-683FA75DF103}"/>
              </a:ext>
            </a:extLst>
          </p:cNvPr>
          <p:cNvSpPr>
            <a:spLocks noGrp="1"/>
          </p:cNvSpPr>
          <p:nvPr>
            <p:ph type="sldNum" sz="quarter" idx="12"/>
          </p:nvPr>
        </p:nvSpPr>
        <p:spPr/>
        <p:txBody>
          <a:bodyPr>
            <a:normAutofit lnSpcReduction="10000"/>
          </a:bodyPr>
          <a:lstStyle/>
          <a:p>
            <a:fld id="{F0C94032-CD4C-4C25-B0C2-CEC720522D92}" type="slidenum">
              <a:rPr lang="en-US" smtClean="0"/>
              <a:pPr/>
              <a:t>18</a:t>
            </a:fld>
            <a:endParaRPr lang="en-US" dirty="0"/>
          </a:p>
        </p:txBody>
      </p:sp>
      <p:sp>
        <p:nvSpPr>
          <p:cNvPr id="4" name="Inhaltsplatzhalter 3">
            <a:extLst>
              <a:ext uri="{FF2B5EF4-FFF2-40B4-BE49-F238E27FC236}">
                <a16:creationId xmlns:a16="http://schemas.microsoft.com/office/drawing/2014/main" id="{9C028C61-6517-5FB8-3037-3EDE2778C856}"/>
              </a:ext>
            </a:extLst>
          </p:cNvPr>
          <p:cNvSpPr>
            <a:spLocks noGrp="1"/>
          </p:cNvSpPr>
          <p:nvPr>
            <p:ph sz="quarter" idx="14"/>
          </p:nvPr>
        </p:nvSpPr>
        <p:spPr/>
        <p:txBody>
          <a:bodyPr/>
          <a:lstStyle/>
          <a:p>
            <a:r>
              <a:rPr lang="de-DE" dirty="0"/>
              <a:t>Lichtbögen entstehen beim Trennen oder Verbinden elektrischer Leiter mit unterschiedlichen Potentialen.  Das kann beim Betätigen eines Schalters sein, aber auch durch fehlerhafte Isolation hervorgerufen werden.</a:t>
            </a:r>
          </a:p>
          <a:p>
            <a:endParaRPr lang="de-DE" dirty="0"/>
          </a:p>
        </p:txBody>
      </p:sp>
      <p:pic>
        <p:nvPicPr>
          <p:cNvPr id="5" name="Grafik 4">
            <a:extLst>
              <a:ext uri="{FF2B5EF4-FFF2-40B4-BE49-F238E27FC236}">
                <a16:creationId xmlns:a16="http://schemas.microsoft.com/office/drawing/2014/main" id="{471FE251-A6C4-D3CE-521D-E7467A1CCD6C}"/>
              </a:ext>
            </a:extLst>
          </p:cNvPr>
          <p:cNvPicPr>
            <a:picLocks noChangeAspect="1"/>
          </p:cNvPicPr>
          <p:nvPr/>
        </p:nvPicPr>
        <p:blipFill>
          <a:blip r:embed="rId2"/>
          <a:stretch>
            <a:fillRect/>
          </a:stretch>
        </p:blipFill>
        <p:spPr>
          <a:xfrm>
            <a:off x="2299843" y="3340710"/>
            <a:ext cx="9101701" cy="3121955"/>
          </a:xfrm>
          <a:prstGeom prst="rect">
            <a:avLst/>
          </a:prstGeom>
        </p:spPr>
      </p:pic>
      <p:sp>
        <p:nvSpPr>
          <p:cNvPr id="6" name="Textfeld 5">
            <a:extLst>
              <a:ext uri="{FF2B5EF4-FFF2-40B4-BE49-F238E27FC236}">
                <a16:creationId xmlns:a16="http://schemas.microsoft.com/office/drawing/2014/main" id="{92747472-F2A8-3FD6-B292-17E01BF4D656}"/>
              </a:ext>
            </a:extLst>
          </p:cNvPr>
          <p:cNvSpPr txBox="1"/>
          <p:nvPr/>
        </p:nvSpPr>
        <p:spPr>
          <a:xfrm>
            <a:off x="9859355" y="6758887"/>
            <a:ext cx="1750800" cy="276999"/>
          </a:xfrm>
          <a:prstGeom prst="rect">
            <a:avLst/>
          </a:prstGeom>
          <a:noFill/>
        </p:spPr>
        <p:txBody>
          <a:bodyPr wrap="none" rtlCol="0">
            <a:spAutoFit/>
          </a:bodyPr>
          <a:lstStyle/>
          <a:p>
            <a:pPr algn="r"/>
            <a:r>
              <a:rPr lang="de-DE" sz="1200" dirty="0">
                <a:latin typeface="Arial" panose="020B0604020202020204" pitchFamily="34" charset="0"/>
                <a:cs typeface="Arial" panose="020B0604020202020204" pitchFamily="34" charset="0"/>
              </a:rPr>
              <a:t>Quelle: R. O. E. GmbH</a:t>
            </a:r>
          </a:p>
        </p:txBody>
      </p:sp>
    </p:spTree>
    <p:extLst>
      <p:ext uri="{BB962C8B-B14F-4D97-AF65-F5344CB8AC3E}">
        <p14:creationId xmlns:p14="http://schemas.microsoft.com/office/powerpoint/2010/main" val="12293866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A30AE37A-C0E4-EFBE-CAAC-9AEB94ADCC63}"/>
              </a:ext>
            </a:extLst>
          </p:cNvPr>
          <p:cNvSpPr>
            <a:spLocks noGrp="1"/>
          </p:cNvSpPr>
          <p:nvPr>
            <p:ph type="sldNum" sz="quarter" idx="12"/>
          </p:nvPr>
        </p:nvSpPr>
        <p:spPr/>
        <p:txBody>
          <a:bodyPr>
            <a:normAutofit lnSpcReduction="10000"/>
          </a:bodyPr>
          <a:lstStyle/>
          <a:p>
            <a:fld id="{F0C94032-CD4C-4C25-B0C2-CEC720522D92}" type="slidenum">
              <a:rPr lang="en-US" smtClean="0"/>
              <a:pPr/>
              <a:t>19</a:t>
            </a:fld>
            <a:endParaRPr lang="en-US" dirty="0"/>
          </a:p>
        </p:txBody>
      </p:sp>
      <p:sp>
        <p:nvSpPr>
          <p:cNvPr id="3" name="Inhaltsplatzhalter 2">
            <a:extLst>
              <a:ext uri="{FF2B5EF4-FFF2-40B4-BE49-F238E27FC236}">
                <a16:creationId xmlns:a16="http://schemas.microsoft.com/office/drawing/2014/main" id="{F7E26A0E-D8E5-4173-2D31-76FC45937B7C}"/>
              </a:ext>
            </a:extLst>
          </p:cNvPr>
          <p:cNvSpPr>
            <a:spLocks noGrp="1"/>
          </p:cNvSpPr>
          <p:nvPr>
            <p:ph sz="quarter" idx="1"/>
          </p:nvPr>
        </p:nvSpPr>
        <p:spPr/>
        <p:txBody>
          <a:bodyPr>
            <a:normAutofit fontScale="92500" lnSpcReduction="10000"/>
          </a:bodyPr>
          <a:lstStyle/>
          <a:p>
            <a:r>
              <a:rPr lang="de-DE" dirty="0"/>
              <a:t>Thermische Strahlung </a:t>
            </a:r>
          </a:p>
          <a:p>
            <a:pPr lvl="1"/>
            <a:r>
              <a:rPr lang="de-DE" dirty="0"/>
              <a:t>Verbrennungen</a:t>
            </a:r>
          </a:p>
          <a:p>
            <a:endParaRPr lang="de-DE" dirty="0"/>
          </a:p>
          <a:p>
            <a:r>
              <a:rPr lang="de-DE" dirty="0"/>
              <a:t>UV-Strahlung </a:t>
            </a:r>
          </a:p>
          <a:p>
            <a:pPr lvl="1"/>
            <a:r>
              <a:rPr lang="de-DE" dirty="0"/>
              <a:t>Verblitzen der Augen</a:t>
            </a:r>
          </a:p>
          <a:p>
            <a:endParaRPr lang="de-DE" dirty="0"/>
          </a:p>
          <a:p>
            <a:r>
              <a:rPr lang="de-DE" dirty="0"/>
              <a:t>Wärmestrahlung </a:t>
            </a:r>
          </a:p>
          <a:p>
            <a:pPr lvl="1"/>
            <a:r>
              <a:rPr lang="de-DE" dirty="0"/>
              <a:t>Verbrennungen</a:t>
            </a:r>
          </a:p>
          <a:p>
            <a:endParaRPr lang="de-DE" dirty="0"/>
          </a:p>
          <a:p>
            <a:r>
              <a:rPr lang="de-DE" dirty="0"/>
              <a:t>verdampfende Metallteilchen </a:t>
            </a:r>
          </a:p>
          <a:p>
            <a:pPr lvl="1"/>
            <a:r>
              <a:rPr lang="de-DE" dirty="0"/>
              <a:t>Einatmen gefährlicher Metalldämpfe</a:t>
            </a:r>
          </a:p>
          <a:p>
            <a:endParaRPr lang="de-DE" dirty="0"/>
          </a:p>
          <a:p>
            <a:r>
              <a:rPr lang="de-DE" dirty="0"/>
              <a:t>Lärmeinwirkungen	</a:t>
            </a:r>
          </a:p>
          <a:p>
            <a:pPr lvl="1"/>
            <a:r>
              <a:rPr lang="de-DE" dirty="0"/>
              <a:t>Gehörschaden</a:t>
            </a:r>
          </a:p>
        </p:txBody>
      </p:sp>
      <p:pic>
        <p:nvPicPr>
          <p:cNvPr id="9" name="Inhaltsplatzhalter 8" descr="Ein Bild, das Feuerwerk, Text, draußen, Gelände enthält.&#10;&#10;Automatisch generierte Beschreibung">
            <a:extLst>
              <a:ext uri="{FF2B5EF4-FFF2-40B4-BE49-F238E27FC236}">
                <a16:creationId xmlns:a16="http://schemas.microsoft.com/office/drawing/2014/main" id="{93F6EA69-FB98-D647-7E3B-2EE9C2E11D3F}"/>
              </a:ext>
            </a:extLst>
          </p:cNvPr>
          <p:cNvPicPr>
            <a:picLocks noGrp="1" noChangeAspect="1"/>
          </p:cNvPicPr>
          <p:nvPr>
            <p:ph sz="quarter" idx="13"/>
          </p:nvPr>
        </p:nvPicPr>
        <p:blipFill>
          <a:blip r:embed="rId2" cstate="email">
            <a:extLst>
              <a:ext uri="{28A0092B-C50C-407E-A947-70E740481C1C}">
                <a14:useLocalDpi xmlns:a14="http://schemas.microsoft.com/office/drawing/2010/main" val="0"/>
              </a:ext>
            </a:extLst>
          </a:blip>
          <a:stretch>
            <a:fillRect/>
          </a:stretch>
        </p:blipFill>
        <p:spPr>
          <a:xfrm>
            <a:off x="7454106" y="1861344"/>
            <a:ext cx="4800600" cy="4762500"/>
          </a:xfrm>
        </p:spPr>
      </p:pic>
      <p:sp>
        <p:nvSpPr>
          <p:cNvPr id="5" name="Titel 4">
            <a:extLst>
              <a:ext uri="{FF2B5EF4-FFF2-40B4-BE49-F238E27FC236}">
                <a16:creationId xmlns:a16="http://schemas.microsoft.com/office/drawing/2014/main" id="{96E6B389-93D9-24FE-9E87-01F0A66B10A2}"/>
              </a:ext>
            </a:extLst>
          </p:cNvPr>
          <p:cNvSpPr>
            <a:spLocks noGrp="1"/>
          </p:cNvSpPr>
          <p:nvPr>
            <p:ph type="title"/>
          </p:nvPr>
        </p:nvSpPr>
        <p:spPr/>
        <p:txBody>
          <a:bodyPr/>
          <a:lstStyle/>
          <a:p>
            <a:r>
              <a:rPr lang="de-DE" dirty="0">
                <a:solidFill>
                  <a:schemeClr val="tx1"/>
                </a:solidFill>
              </a:rPr>
              <a:t>Gefahren des elektrischen Stroms - Lichtbogen</a:t>
            </a:r>
            <a:endParaRPr lang="de-DE" dirty="0"/>
          </a:p>
        </p:txBody>
      </p:sp>
      <p:sp>
        <p:nvSpPr>
          <p:cNvPr id="13" name="Textfeld 12">
            <a:extLst>
              <a:ext uri="{FF2B5EF4-FFF2-40B4-BE49-F238E27FC236}">
                <a16:creationId xmlns:a16="http://schemas.microsoft.com/office/drawing/2014/main" id="{73381D2D-F7AF-A2DE-07F2-FC3A6CB11376}"/>
              </a:ext>
            </a:extLst>
          </p:cNvPr>
          <p:cNvSpPr txBox="1"/>
          <p:nvPr/>
        </p:nvSpPr>
        <p:spPr>
          <a:xfrm>
            <a:off x="9859355" y="6758887"/>
            <a:ext cx="1750800" cy="276999"/>
          </a:xfrm>
          <a:prstGeom prst="rect">
            <a:avLst/>
          </a:prstGeom>
          <a:noFill/>
        </p:spPr>
        <p:txBody>
          <a:bodyPr wrap="none" rtlCol="0">
            <a:spAutoFit/>
          </a:bodyPr>
          <a:lstStyle/>
          <a:p>
            <a:pPr algn="r"/>
            <a:r>
              <a:rPr lang="de-DE" sz="1200" dirty="0">
                <a:latin typeface="Arial" panose="020B0604020202020204" pitchFamily="34" charset="0"/>
                <a:cs typeface="Arial" panose="020B0604020202020204" pitchFamily="34" charset="0"/>
              </a:rPr>
              <a:t>Quelle: R. O. E. GmbH</a:t>
            </a:r>
          </a:p>
        </p:txBody>
      </p:sp>
    </p:spTree>
    <p:extLst>
      <p:ext uri="{BB962C8B-B14F-4D97-AF65-F5344CB8AC3E}">
        <p14:creationId xmlns:p14="http://schemas.microsoft.com/office/powerpoint/2010/main" val="39806820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B20F0CDB-0C6B-2164-514B-D1BD51BE7E3F}"/>
              </a:ext>
            </a:extLst>
          </p:cNvPr>
          <p:cNvSpPr>
            <a:spLocks noGrp="1"/>
          </p:cNvSpPr>
          <p:nvPr>
            <p:ph type="body" idx="1"/>
          </p:nvPr>
        </p:nvSpPr>
        <p:spPr/>
        <p:txBody>
          <a:bodyPr>
            <a:normAutofit fontScale="92500" lnSpcReduction="20000"/>
          </a:bodyPr>
          <a:lstStyle/>
          <a:p>
            <a:pPr marL="342900" indent="-342900">
              <a:buFont typeface="Wingdings" panose="05000000000000000000" pitchFamily="2" charset="2"/>
              <a:buChar char="§"/>
            </a:pPr>
            <a:r>
              <a:rPr lang="de-DE" dirty="0"/>
              <a:t>Welche Gefahren vom Strom ausgehen</a:t>
            </a:r>
          </a:p>
          <a:p>
            <a:pPr marL="342900" indent="-342900">
              <a:buFont typeface="Wingdings" panose="05000000000000000000" pitchFamily="2" charset="2"/>
              <a:buChar char="§"/>
            </a:pPr>
            <a:r>
              <a:rPr lang="de-DE" dirty="0"/>
              <a:t>Wovon die Wirkung auf den menschlichen Körper abhängt</a:t>
            </a:r>
          </a:p>
          <a:p>
            <a:pPr marL="342900" indent="-342900">
              <a:buFont typeface="Wingdings" panose="05000000000000000000" pitchFamily="2" charset="2"/>
              <a:buChar char="§"/>
            </a:pPr>
            <a:r>
              <a:rPr lang="de-DE" dirty="0"/>
              <a:t>Welche Wirkungen der Strom auf den Körper hat</a:t>
            </a:r>
          </a:p>
          <a:p>
            <a:endParaRPr lang="de-DE" dirty="0"/>
          </a:p>
        </p:txBody>
      </p:sp>
      <p:sp>
        <p:nvSpPr>
          <p:cNvPr id="3" name="Titel 2">
            <a:extLst>
              <a:ext uri="{FF2B5EF4-FFF2-40B4-BE49-F238E27FC236}">
                <a16:creationId xmlns:a16="http://schemas.microsoft.com/office/drawing/2014/main" id="{CFA57E67-3350-3939-DBC9-536AAAC16C7D}"/>
              </a:ext>
            </a:extLst>
          </p:cNvPr>
          <p:cNvSpPr>
            <a:spLocks noGrp="1"/>
          </p:cNvSpPr>
          <p:nvPr>
            <p:ph type="title"/>
          </p:nvPr>
        </p:nvSpPr>
        <p:spPr/>
        <p:txBody>
          <a:bodyPr>
            <a:normAutofit/>
          </a:bodyPr>
          <a:lstStyle/>
          <a:p>
            <a:r>
              <a:rPr lang="de-DE" dirty="0"/>
              <a:t>In diesem Modul lernen Sie unter anderem</a:t>
            </a:r>
          </a:p>
        </p:txBody>
      </p:sp>
      <p:sp>
        <p:nvSpPr>
          <p:cNvPr id="4" name="Foliennummernplatzhalter 3">
            <a:extLst>
              <a:ext uri="{FF2B5EF4-FFF2-40B4-BE49-F238E27FC236}">
                <a16:creationId xmlns:a16="http://schemas.microsoft.com/office/drawing/2014/main" id="{514DD5D3-02F7-E982-75C4-FF8A459A08B7}"/>
              </a:ext>
            </a:extLst>
          </p:cNvPr>
          <p:cNvSpPr>
            <a:spLocks noGrp="1"/>
          </p:cNvSpPr>
          <p:nvPr>
            <p:ph type="sldNum" sz="quarter" idx="13"/>
          </p:nvPr>
        </p:nvSpPr>
        <p:spPr/>
        <p:txBody>
          <a:bodyPr>
            <a:normAutofit fontScale="92500" lnSpcReduction="10000"/>
          </a:bodyPr>
          <a:lstStyle/>
          <a:p>
            <a:fld id="{F0C94032-CD4C-4C25-B0C2-CEC720522D92}" type="slidenum">
              <a:rPr lang="en-US" smtClean="0"/>
              <a:pPr/>
              <a:t>2</a:t>
            </a:fld>
            <a:endParaRPr lang="en-US" dirty="0"/>
          </a:p>
        </p:txBody>
      </p:sp>
    </p:spTree>
    <p:extLst>
      <p:ext uri="{BB962C8B-B14F-4D97-AF65-F5344CB8AC3E}">
        <p14:creationId xmlns:p14="http://schemas.microsoft.com/office/powerpoint/2010/main" val="909275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44014A-362E-7F01-8FAB-35AF25104328}"/>
              </a:ext>
            </a:extLst>
          </p:cNvPr>
          <p:cNvSpPr>
            <a:spLocks noGrp="1"/>
          </p:cNvSpPr>
          <p:nvPr>
            <p:ph type="title"/>
          </p:nvPr>
        </p:nvSpPr>
        <p:spPr/>
        <p:txBody>
          <a:bodyPr/>
          <a:lstStyle/>
          <a:p>
            <a:r>
              <a:rPr lang="de-DE" dirty="0"/>
              <a:t>Statistiken zu Stromunfällen</a:t>
            </a:r>
          </a:p>
        </p:txBody>
      </p:sp>
      <p:sp>
        <p:nvSpPr>
          <p:cNvPr id="3" name="Foliennummernplatzhalter 2">
            <a:extLst>
              <a:ext uri="{FF2B5EF4-FFF2-40B4-BE49-F238E27FC236}">
                <a16:creationId xmlns:a16="http://schemas.microsoft.com/office/drawing/2014/main" id="{76CCB02C-5387-67D0-CB57-75A610EE2840}"/>
              </a:ext>
            </a:extLst>
          </p:cNvPr>
          <p:cNvSpPr>
            <a:spLocks noGrp="1"/>
          </p:cNvSpPr>
          <p:nvPr>
            <p:ph type="sldNum" sz="quarter" idx="12"/>
          </p:nvPr>
        </p:nvSpPr>
        <p:spPr/>
        <p:txBody>
          <a:bodyPr>
            <a:normAutofit lnSpcReduction="10000"/>
          </a:bodyPr>
          <a:lstStyle/>
          <a:p>
            <a:fld id="{F0C94032-CD4C-4C25-B0C2-CEC720522D92}" type="slidenum">
              <a:rPr lang="en-US" smtClean="0"/>
              <a:pPr/>
              <a:t>20</a:t>
            </a:fld>
            <a:endParaRPr lang="en-US" dirty="0"/>
          </a:p>
        </p:txBody>
      </p:sp>
      <p:pic>
        <p:nvPicPr>
          <p:cNvPr id="10" name="Inhaltsplatzhalter 7" descr="Ein Bild, das Text, Screenshot, Reihe, parallel enthält.&#10;&#10;Automatisch generierte Beschreibung">
            <a:extLst>
              <a:ext uri="{FF2B5EF4-FFF2-40B4-BE49-F238E27FC236}">
                <a16:creationId xmlns:a16="http://schemas.microsoft.com/office/drawing/2014/main" id="{EA4F66D6-C2FF-0E28-56E2-8D0138C81990}"/>
              </a:ext>
            </a:extLst>
          </p:cNvPr>
          <p:cNvPicPr>
            <a:picLocks noGrp="1" noChangeAspect="1"/>
          </p:cNvPicPr>
          <p:nvPr>
            <p:ph sz="quarter" idx="14"/>
          </p:nvPr>
        </p:nvPicPr>
        <p:blipFill rotWithShape="1">
          <a:blip r:embed="rId2" cstate="email">
            <a:extLst>
              <a:ext uri="{28A0092B-C50C-407E-A947-70E740481C1C}">
                <a14:useLocalDpi xmlns:a14="http://schemas.microsoft.com/office/drawing/2010/main" val="0"/>
              </a:ext>
            </a:extLst>
          </a:blip>
          <a:stretch/>
        </p:blipFill>
        <p:spPr bwMode="auto">
          <a:xfrm>
            <a:off x="2476501" y="1763713"/>
            <a:ext cx="8813799" cy="4957762"/>
          </a:xfrm>
          <a:prstGeom prst="rect">
            <a:avLst/>
          </a:prstGeom>
          <a:ln>
            <a:noFill/>
          </a:ln>
          <a:extLst>
            <a:ext uri="{53640926-AAD7-44D8-BBD7-CCE9431645EC}">
              <a14:shadowObscured xmlns:a14="http://schemas.microsoft.com/office/drawing/2010/main"/>
            </a:ext>
          </a:extLst>
        </p:spPr>
      </p:pic>
      <p:sp>
        <p:nvSpPr>
          <p:cNvPr id="7" name="Textplatzhalter 6">
            <a:extLst>
              <a:ext uri="{FF2B5EF4-FFF2-40B4-BE49-F238E27FC236}">
                <a16:creationId xmlns:a16="http://schemas.microsoft.com/office/drawing/2014/main" id="{A1B07D72-A2C7-BAAF-822D-08D5939D7501}"/>
              </a:ext>
            </a:extLst>
          </p:cNvPr>
          <p:cNvSpPr>
            <a:spLocks noGrp="1"/>
          </p:cNvSpPr>
          <p:nvPr>
            <p:ph type="body" sz="quarter" idx="4294967295"/>
          </p:nvPr>
        </p:nvSpPr>
        <p:spPr>
          <a:xfrm>
            <a:off x="1138238" y="1289050"/>
            <a:ext cx="12304712" cy="317500"/>
          </a:xfrm>
        </p:spPr>
        <p:txBody>
          <a:bodyPr>
            <a:normAutofit fontScale="85000" lnSpcReduction="20000"/>
          </a:bodyPr>
          <a:lstStyle/>
          <a:p>
            <a:r>
              <a:rPr lang="de-DE" dirty="0"/>
              <a:t>Gemeldete Stromunfälle im Bereich der BG ETEM</a:t>
            </a:r>
          </a:p>
          <a:p>
            <a:endParaRPr lang="de-DE" dirty="0"/>
          </a:p>
        </p:txBody>
      </p:sp>
      <p:sp>
        <p:nvSpPr>
          <p:cNvPr id="5" name="Textfeld 4">
            <a:extLst>
              <a:ext uri="{FF2B5EF4-FFF2-40B4-BE49-F238E27FC236}">
                <a16:creationId xmlns:a16="http://schemas.microsoft.com/office/drawing/2014/main" id="{D2E9ED05-6B52-C4AE-E12B-87062DC08433}"/>
              </a:ext>
            </a:extLst>
          </p:cNvPr>
          <p:cNvSpPr txBox="1"/>
          <p:nvPr/>
        </p:nvSpPr>
        <p:spPr>
          <a:xfrm>
            <a:off x="6735102" y="6758887"/>
            <a:ext cx="4875054" cy="276999"/>
          </a:xfrm>
          <a:prstGeom prst="rect">
            <a:avLst/>
          </a:prstGeom>
          <a:noFill/>
        </p:spPr>
        <p:txBody>
          <a:bodyPr wrap="none" rtlCol="0">
            <a:spAutoFit/>
          </a:bodyPr>
          <a:lstStyle/>
          <a:p>
            <a:pPr algn="r"/>
            <a:r>
              <a:rPr lang="de-DE" sz="1200" dirty="0">
                <a:latin typeface="Arial" panose="020B0604020202020204" pitchFamily="34" charset="0"/>
                <a:cs typeface="Arial" panose="020B0604020202020204" pitchFamily="34" charset="0"/>
              </a:rPr>
              <a:t>Quelle: BG ETEM, Institut zur Erforschung elektrischer Unfälle, Link: </a:t>
            </a:r>
          </a:p>
        </p:txBody>
      </p:sp>
      <p:sp>
        <p:nvSpPr>
          <p:cNvPr id="8" name="Textfeld 7">
            <a:extLst>
              <a:ext uri="{FF2B5EF4-FFF2-40B4-BE49-F238E27FC236}">
                <a16:creationId xmlns:a16="http://schemas.microsoft.com/office/drawing/2014/main" id="{1B0555A0-7F80-B824-E83B-4FAC98BBD915}"/>
              </a:ext>
            </a:extLst>
          </p:cNvPr>
          <p:cNvSpPr txBox="1"/>
          <p:nvPr/>
        </p:nvSpPr>
        <p:spPr>
          <a:xfrm rot="16200000">
            <a:off x="10299516" y="4299546"/>
            <a:ext cx="4693585" cy="185851"/>
          </a:xfrm>
          <a:prstGeom prst="rect">
            <a:avLst/>
          </a:prstGeom>
          <a:noFill/>
        </p:spPr>
        <p:txBody>
          <a:bodyPr wrap="square">
            <a:spAutoFit/>
          </a:bodyPr>
          <a:lstStyle/>
          <a:p>
            <a:r>
              <a:rPr lang="de-DE" sz="600" dirty="0"/>
              <a:t>https://</a:t>
            </a:r>
            <a:r>
              <a:rPr lang="de-DE" sz="600" dirty="0" err="1"/>
              <a:t>www.bgetem.de</a:t>
            </a:r>
            <a:r>
              <a:rPr lang="de-DE" sz="600" dirty="0"/>
              <a:t>/</a:t>
            </a:r>
            <a:r>
              <a:rPr lang="de-DE" sz="600" dirty="0" err="1"/>
              <a:t>arbeitssicherheit</a:t>
            </a:r>
            <a:r>
              <a:rPr lang="de-DE" sz="600" dirty="0"/>
              <a:t>-gesundheitsschutz/</a:t>
            </a:r>
            <a:r>
              <a:rPr lang="de-DE" sz="600" dirty="0" err="1"/>
              <a:t>institute</a:t>
            </a:r>
            <a:r>
              <a:rPr lang="de-DE" sz="600" dirty="0"/>
              <a:t>/</a:t>
            </a:r>
            <a:r>
              <a:rPr lang="de-DE" sz="600" dirty="0" err="1"/>
              <a:t>institut</a:t>
            </a:r>
            <a:r>
              <a:rPr lang="de-DE" sz="600" dirty="0"/>
              <a:t>-zur-erforschung-elektrischer-</a:t>
            </a:r>
            <a:r>
              <a:rPr lang="de-DE" sz="600" dirty="0" err="1"/>
              <a:t>unfaelle</a:t>
            </a:r>
            <a:r>
              <a:rPr lang="de-DE" sz="600" dirty="0"/>
              <a:t>/statistik-der-</a:t>
            </a:r>
            <a:r>
              <a:rPr lang="de-DE" sz="600" dirty="0" err="1"/>
              <a:t>stromunfaelle</a:t>
            </a:r>
            <a:endParaRPr lang="de-DE" sz="600" dirty="0"/>
          </a:p>
        </p:txBody>
      </p:sp>
    </p:spTree>
    <p:extLst>
      <p:ext uri="{BB962C8B-B14F-4D97-AF65-F5344CB8AC3E}">
        <p14:creationId xmlns:p14="http://schemas.microsoft.com/office/powerpoint/2010/main" val="15846475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44014A-362E-7F01-8FAB-35AF25104328}"/>
              </a:ext>
            </a:extLst>
          </p:cNvPr>
          <p:cNvSpPr>
            <a:spLocks noGrp="1"/>
          </p:cNvSpPr>
          <p:nvPr>
            <p:ph type="title"/>
          </p:nvPr>
        </p:nvSpPr>
        <p:spPr/>
        <p:txBody>
          <a:bodyPr/>
          <a:lstStyle/>
          <a:p>
            <a:r>
              <a:rPr lang="de-DE" dirty="0"/>
              <a:t>Statistiken zu Stromunfällen</a:t>
            </a:r>
          </a:p>
        </p:txBody>
      </p:sp>
      <p:sp>
        <p:nvSpPr>
          <p:cNvPr id="3" name="Foliennummernplatzhalter 2">
            <a:extLst>
              <a:ext uri="{FF2B5EF4-FFF2-40B4-BE49-F238E27FC236}">
                <a16:creationId xmlns:a16="http://schemas.microsoft.com/office/drawing/2014/main" id="{76CCB02C-5387-67D0-CB57-75A610EE2840}"/>
              </a:ext>
            </a:extLst>
          </p:cNvPr>
          <p:cNvSpPr>
            <a:spLocks noGrp="1"/>
          </p:cNvSpPr>
          <p:nvPr>
            <p:ph type="sldNum" sz="quarter" idx="12"/>
          </p:nvPr>
        </p:nvSpPr>
        <p:spPr/>
        <p:txBody>
          <a:bodyPr>
            <a:normAutofit lnSpcReduction="10000"/>
          </a:bodyPr>
          <a:lstStyle/>
          <a:p>
            <a:fld id="{F0C94032-CD4C-4C25-B0C2-CEC720522D92}" type="slidenum">
              <a:rPr lang="en-US" smtClean="0"/>
              <a:pPr/>
              <a:t>21</a:t>
            </a:fld>
            <a:endParaRPr lang="en-US" dirty="0"/>
          </a:p>
        </p:txBody>
      </p:sp>
      <p:pic>
        <p:nvPicPr>
          <p:cNvPr id="7" name="Inhaltsplatzhalter 6" descr="Ein Bild, das Text, Reihe, Schrift, Screenshot enthält.&#10;&#10;Automatisch generierte Beschreibung">
            <a:extLst>
              <a:ext uri="{FF2B5EF4-FFF2-40B4-BE49-F238E27FC236}">
                <a16:creationId xmlns:a16="http://schemas.microsoft.com/office/drawing/2014/main" id="{4828FF1A-945A-8555-103C-99B8615E4D02}"/>
              </a:ext>
            </a:extLst>
          </p:cNvPr>
          <p:cNvPicPr>
            <a:picLocks noGrp="1" noChangeAspect="1"/>
          </p:cNvPicPr>
          <p:nvPr>
            <p:ph sz="quarter" idx="14"/>
          </p:nvPr>
        </p:nvPicPr>
        <p:blipFill rotWithShape="1">
          <a:blip r:embed="rId2" cstate="email">
            <a:extLst>
              <a:ext uri="{28A0092B-C50C-407E-A947-70E740481C1C}">
                <a14:useLocalDpi xmlns:a14="http://schemas.microsoft.com/office/drawing/2010/main" val="0"/>
              </a:ext>
            </a:extLst>
          </a:blip>
          <a:stretch/>
        </p:blipFill>
        <p:spPr bwMode="auto">
          <a:xfrm>
            <a:off x="2468820" y="1763713"/>
            <a:ext cx="8829161" cy="4957762"/>
          </a:xfrm>
          <a:prstGeom prst="rect">
            <a:avLst/>
          </a:prstGeom>
          <a:ln>
            <a:noFill/>
          </a:ln>
          <a:extLst>
            <a:ext uri="{53640926-AAD7-44D8-BBD7-CCE9431645EC}">
              <a14:shadowObscured xmlns:a14="http://schemas.microsoft.com/office/drawing/2010/main"/>
            </a:ext>
          </a:extLst>
        </p:spPr>
      </p:pic>
      <p:sp>
        <p:nvSpPr>
          <p:cNvPr id="6" name="Textplatzhalter 5">
            <a:extLst>
              <a:ext uri="{FF2B5EF4-FFF2-40B4-BE49-F238E27FC236}">
                <a16:creationId xmlns:a16="http://schemas.microsoft.com/office/drawing/2014/main" id="{15A15E5C-AA5C-21F3-84A2-26915FCA5CB6}"/>
              </a:ext>
            </a:extLst>
          </p:cNvPr>
          <p:cNvSpPr>
            <a:spLocks noGrp="1"/>
          </p:cNvSpPr>
          <p:nvPr>
            <p:ph type="body" sz="quarter" idx="4294967295"/>
          </p:nvPr>
        </p:nvSpPr>
        <p:spPr>
          <a:xfrm>
            <a:off x="1138238" y="1289050"/>
            <a:ext cx="12304712" cy="317500"/>
          </a:xfrm>
        </p:spPr>
        <p:txBody>
          <a:bodyPr>
            <a:normAutofit fontScale="85000" lnSpcReduction="20000"/>
          </a:bodyPr>
          <a:lstStyle/>
          <a:p>
            <a:r>
              <a:rPr lang="de-DE" dirty="0"/>
              <a:t>Stromunfalltote in Deutschland</a:t>
            </a:r>
          </a:p>
          <a:p>
            <a:endParaRPr lang="de-DE" dirty="0"/>
          </a:p>
        </p:txBody>
      </p:sp>
      <p:sp>
        <p:nvSpPr>
          <p:cNvPr id="5" name="Textfeld 4">
            <a:extLst>
              <a:ext uri="{FF2B5EF4-FFF2-40B4-BE49-F238E27FC236}">
                <a16:creationId xmlns:a16="http://schemas.microsoft.com/office/drawing/2014/main" id="{D2E9ED05-6B52-C4AE-E12B-87062DC08433}"/>
              </a:ext>
            </a:extLst>
          </p:cNvPr>
          <p:cNvSpPr txBox="1"/>
          <p:nvPr/>
        </p:nvSpPr>
        <p:spPr>
          <a:xfrm>
            <a:off x="7188753" y="6758887"/>
            <a:ext cx="4421403" cy="276999"/>
          </a:xfrm>
          <a:prstGeom prst="rect">
            <a:avLst/>
          </a:prstGeom>
          <a:noFill/>
        </p:spPr>
        <p:txBody>
          <a:bodyPr wrap="none" rtlCol="0">
            <a:spAutoFit/>
          </a:bodyPr>
          <a:lstStyle/>
          <a:p>
            <a:pPr algn="r"/>
            <a:r>
              <a:rPr lang="de-DE" sz="1200" dirty="0">
                <a:latin typeface="Arial" panose="020B0604020202020204" pitchFamily="34" charset="0"/>
                <a:cs typeface="Arial" panose="020B0604020202020204" pitchFamily="34" charset="0"/>
              </a:rPr>
              <a:t>Quelle: BG ETEM, Institut zur Erforschung elektrischer Unfälle</a:t>
            </a:r>
          </a:p>
        </p:txBody>
      </p:sp>
      <p:sp>
        <p:nvSpPr>
          <p:cNvPr id="8" name="Textfeld 7">
            <a:extLst>
              <a:ext uri="{FF2B5EF4-FFF2-40B4-BE49-F238E27FC236}">
                <a16:creationId xmlns:a16="http://schemas.microsoft.com/office/drawing/2014/main" id="{11180015-7B44-F7B2-19E0-E113A912E55E}"/>
              </a:ext>
            </a:extLst>
          </p:cNvPr>
          <p:cNvSpPr txBox="1"/>
          <p:nvPr/>
        </p:nvSpPr>
        <p:spPr>
          <a:xfrm rot="16200000">
            <a:off x="10299516" y="4299546"/>
            <a:ext cx="4693585" cy="185851"/>
          </a:xfrm>
          <a:prstGeom prst="rect">
            <a:avLst/>
          </a:prstGeom>
          <a:noFill/>
        </p:spPr>
        <p:txBody>
          <a:bodyPr wrap="square">
            <a:spAutoFit/>
          </a:bodyPr>
          <a:lstStyle/>
          <a:p>
            <a:r>
              <a:rPr lang="de-DE" sz="600" dirty="0"/>
              <a:t>https://</a:t>
            </a:r>
            <a:r>
              <a:rPr lang="de-DE" sz="600" dirty="0" err="1"/>
              <a:t>www.bgetem.de</a:t>
            </a:r>
            <a:r>
              <a:rPr lang="de-DE" sz="600" dirty="0"/>
              <a:t>/</a:t>
            </a:r>
            <a:r>
              <a:rPr lang="de-DE" sz="600" dirty="0" err="1"/>
              <a:t>arbeitssicherheit</a:t>
            </a:r>
            <a:r>
              <a:rPr lang="de-DE" sz="600" dirty="0"/>
              <a:t>-gesundheitsschutz/</a:t>
            </a:r>
            <a:r>
              <a:rPr lang="de-DE" sz="600" dirty="0" err="1"/>
              <a:t>institute</a:t>
            </a:r>
            <a:r>
              <a:rPr lang="de-DE" sz="600" dirty="0"/>
              <a:t>/</a:t>
            </a:r>
            <a:r>
              <a:rPr lang="de-DE" sz="600" dirty="0" err="1"/>
              <a:t>institut</a:t>
            </a:r>
            <a:r>
              <a:rPr lang="de-DE" sz="600" dirty="0"/>
              <a:t>-zur-erforschung-elektrischer-</a:t>
            </a:r>
            <a:r>
              <a:rPr lang="de-DE" sz="600" dirty="0" err="1"/>
              <a:t>unfaelle</a:t>
            </a:r>
            <a:r>
              <a:rPr lang="de-DE" sz="600" dirty="0"/>
              <a:t>/statistik-der-</a:t>
            </a:r>
            <a:r>
              <a:rPr lang="de-DE" sz="600" dirty="0" err="1"/>
              <a:t>stromunfaelle</a:t>
            </a:r>
            <a:endParaRPr lang="de-DE" sz="600" dirty="0"/>
          </a:p>
        </p:txBody>
      </p:sp>
    </p:spTree>
    <p:extLst>
      <p:ext uri="{BB962C8B-B14F-4D97-AF65-F5344CB8AC3E}">
        <p14:creationId xmlns:p14="http://schemas.microsoft.com/office/powerpoint/2010/main" val="4105432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2F83B2-4801-CD9A-0342-17D205547619}"/>
              </a:ext>
            </a:extLst>
          </p:cNvPr>
          <p:cNvSpPr>
            <a:spLocks noGrp="1"/>
          </p:cNvSpPr>
          <p:nvPr>
            <p:ph type="title"/>
          </p:nvPr>
        </p:nvSpPr>
        <p:spPr/>
        <p:txBody>
          <a:bodyPr/>
          <a:lstStyle/>
          <a:p>
            <a:r>
              <a:rPr lang="de-DE" dirty="0"/>
              <a:t>Statistiken zu Stromunfällen</a:t>
            </a:r>
          </a:p>
        </p:txBody>
      </p:sp>
      <p:sp>
        <p:nvSpPr>
          <p:cNvPr id="5" name="Foliennummernplatzhalter 4">
            <a:extLst>
              <a:ext uri="{FF2B5EF4-FFF2-40B4-BE49-F238E27FC236}">
                <a16:creationId xmlns:a16="http://schemas.microsoft.com/office/drawing/2014/main" id="{5ACB21CF-6948-199F-A222-E3371DD9FE79}"/>
              </a:ext>
            </a:extLst>
          </p:cNvPr>
          <p:cNvSpPr>
            <a:spLocks noGrp="1"/>
          </p:cNvSpPr>
          <p:nvPr>
            <p:ph type="sldNum" sz="quarter" idx="12"/>
          </p:nvPr>
        </p:nvSpPr>
        <p:spPr/>
        <p:txBody>
          <a:bodyPr>
            <a:normAutofit lnSpcReduction="10000"/>
          </a:bodyPr>
          <a:lstStyle/>
          <a:p>
            <a:fld id="{1F8F6C9E-DFB0-47BA-A580-000504CFD3E5}" type="slidenum">
              <a:rPr lang="de-DE" smtClean="0"/>
              <a:t>22</a:t>
            </a:fld>
            <a:endParaRPr lang="de-DE"/>
          </a:p>
        </p:txBody>
      </p:sp>
      <p:pic>
        <p:nvPicPr>
          <p:cNvPr id="7" name="Inhaltsplatzhalter 6" descr="Ein Bild, das Text, Software, Diagramm, Webseite enthält.&#10;&#10;Automatisch generierte Beschreibung">
            <a:extLst>
              <a:ext uri="{FF2B5EF4-FFF2-40B4-BE49-F238E27FC236}">
                <a16:creationId xmlns:a16="http://schemas.microsoft.com/office/drawing/2014/main" id="{0ACFF660-9556-A6FF-BD9C-F8FDD2F616B0}"/>
              </a:ext>
            </a:extLst>
          </p:cNvPr>
          <p:cNvPicPr>
            <a:picLocks noGrp="1" noChangeAspect="1"/>
          </p:cNvPicPr>
          <p:nvPr>
            <p:ph sz="quarter" idx="14"/>
          </p:nvPr>
        </p:nvPicPr>
        <p:blipFill rotWithShape="1">
          <a:blip r:embed="rId2" cstate="email">
            <a:extLst>
              <a:ext uri="{28A0092B-C50C-407E-A947-70E740481C1C}">
                <a14:useLocalDpi xmlns:a14="http://schemas.microsoft.com/office/drawing/2010/main" val="0"/>
              </a:ext>
            </a:extLst>
          </a:blip>
          <a:stretch/>
        </p:blipFill>
        <p:spPr bwMode="auto">
          <a:xfrm>
            <a:off x="2522406" y="1763713"/>
            <a:ext cx="8721988" cy="4957762"/>
          </a:xfrm>
          <a:prstGeom prst="rect">
            <a:avLst/>
          </a:prstGeom>
          <a:ln>
            <a:noFill/>
          </a:ln>
          <a:extLst>
            <a:ext uri="{53640926-AAD7-44D8-BBD7-CCE9431645EC}">
              <a14:shadowObscured xmlns:a14="http://schemas.microsoft.com/office/drawing/2010/main"/>
            </a:ext>
          </a:extLst>
        </p:spPr>
      </p:pic>
      <p:sp>
        <p:nvSpPr>
          <p:cNvPr id="6" name="Textplatzhalter 5">
            <a:extLst>
              <a:ext uri="{FF2B5EF4-FFF2-40B4-BE49-F238E27FC236}">
                <a16:creationId xmlns:a16="http://schemas.microsoft.com/office/drawing/2014/main" id="{2BA3B310-D7C3-D573-9C9B-2E310DD43830}"/>
              </a:ext>
            </a:extLst>
          </p:cNvPr>
          <p:cNvSpPr>
            <a:spLocks noGrp="1"/>
          </p:cNvSpPr>
          <p:nvPr>
            <p:ph type="body" sz="quarter" idx="4294967295"/>
          </p:nvPr>
        </p:nvSpPr>
        <p:spPr>
          <a:xfrm>
            <a:off x="1138238" y="1289050"/>
            <a:ext cx="12304712" cy="317500"/>
          </a:xfrm>
        </p:spPr>
        <p:txBody>
          <a:bodyPr>
            <a:normAutofit fontScale="85000" lnSpcReduction="20000"/>
          </a:bodyPr>
          <a:lstStyle/>
          <a:p>
            <a:r>
              <a:rPr lang="de-DE" dirty="0"/>
              <a:t>Stromunfälle nach Betriebsart und Betriebsgröße in der Elektroindustrie und Elektrogewerbe (2021) </a:t>
            </a:r>
          </a:p>
          <a:p>
            <a:endParaRPr lang="de-DE" dirty="0"/>
          </a:p>
        </p:txBody>
      </p:sp>
      <p:sp>
        <p:nvSpPr>
          <p:cNvPr id="8" name="Textfeld 7">
            <a:extLst>
              <a:ext uri="{FF2B5EF4-FFF2-40B4-BE49-F238E27FC236}">
                <a16:creationId xmlns:a16="http://schemas.microsoft.com/office/drawing/2014/main" id="{5FFA02C6-7AD1-3C00-99DF-8249FA6EE88D}"/>
              </a:ext>
            </a:extLst>
          </p:cNvPr>
          <p:cNvSpPr txBox="1"/>
          <p:nvPr/>
        </p:nvSpPr>
        <p:spPr>
          <a:xfrm>
            <a:off x="7188753" y="6758887"/>
            <a:ext cx="4421403" cy="276999"/>
          </a:xfrm>
          <a:prstGeom prst="rect">
            <a:avLst/>
          </a:prstGeom>
          <a:noFill/>
        </p:spPr>
        <p:txBody>
          <a:bodyPr wrap="none" rtlCol="0">
            <a:spAutoFit/>
          </a:bodyPr>
          <a:lstStyle/>
          <a:p>
            <a:pPr algn="r"/>
            <a:r>
              <a:rPr lang="de-DE" sz="1200" dirty="0">
                <a:latin typeface="Arial" panose="020B0604020202020204" pitchFamily="34" charset="0"/>
                <a:cs typeface="Arial" panose="020B0604020202020204" pitchFamily="34" charset="0"/>
              </a:rPr>
              <a:t>Quelle: BG ETEM, Institut zur Erforschung elektrischer Unfälle</a:t>
            </a:r>
          </a:p>
        </p:txBody>
      </p:sp>
      <p:sp>
        <p:nvSpPr>
          <p:cNvPr id="3" name="Textfeld 2">
            <a:extLst>
              <a:ext uri="{FF2B5EF4-FFF2-40B4-BE49-F238E27FC236}">
                <a16:creationId xmlns:a16="http://schemas.microsoft.com/office/drawing/2014/main" id="{116E11B7-4190-04F1-6040-D17A0BA9037A}"/>
              </a:ext>
            </a:extLst>
          </p:cNvPr>
          <p:cNvSpPr txBox="1"/>
          <p:nvPr/>
        </p:nvSpPr>
        <p:spPr>
          <a:xfrm rot="16200000">
            <a:off x="10299516" y="4299546"/>
            <a:ext cx="4693585" cy="185851"/>
          </a:xfrm>
          <a:prstGeom prst="rect">
            <a:avLst/>
          </a:prstGeom>
          <a:noFill/>
        </p:spPr>
        <p:txBody>
          <a:bodyPr wrap="square">
            <a:spAutoFit/>
          </a:bodyPr>
          <a:lstStyle/>
          <a:p>
            <a:r>
              <a:rPr lang="de-DE" sz="600" dirty="0"/>
              <a:t>https://</a:t>
            </a:r>
            <a:r>
              <a:rPr lang="de-DE" sz="600" dirty="0" err="1"/>
              <a:t>www.bgetem.de</a:t>
            </a:r>
            <a:r>
              <a:rPr lang="de-DE" sz="600" dirty="0"/>
              <a:t>/</a:t>
            </a:r>
            <a:r>
              <a:rPr lang="de-DE" sz="600" dirty="0" err="1"/>
              <a:t>arbeitssicherheit</a:t>
            </a:r>
            <a:r>
              <a:rPr lang="de-DE" sz="600" dirty="0"/>
              <a:t>-gesundheitsschutz/</a:t>
            </a:r>
            <a:r>
              <a:rPr lang="de-DE" sz="600" dirty="0" err="1"/>
              <a:t>institute</a:t>
            </a:r>
            <a:r>
              <a:rPr lang="de-DE" sz="600" dirty="0"/>
              <a:t>/</a:t>
            </a:r>
            <a:r>
              <a:rPr lang="de-DE" sz="600" dirty="0" err="1"/>
              <a:t>institut</a:t>
            </a:r>
            <a:r>
              <a:rPr lang="de-DE" sz="600" dirty="0"/>
              <a:t>-zur-erforschung-elektrischer-</a:t>
            </a:r>
            <a:r>
              <a:rPr lang="de-DE" sz="600" dirty="0" err="1"/>
              <a:t>unfaelle</a:t>
            </a:r>
            <a:r>
              <a:rPr lang="de-DE" sz="600" dirty="0"/>
              <a:t>/statistik-der-</a:t>
            </a:r>
            <a:r>
              <a:rPr lang="de-DE" sz="600" dirty="0" err="1"/>
              <a:t>stromunfaelle</a:t>
            </a:r>
            <a:endParaRPr lang="de-DE" sz="600" dirty="0"/>
          </a:p>
        </p:txBody>
      </p:sp>
    </p:spTree>
    <p:extLst>
      <p:ext uri="{BB962C8B-B14F-4D97-AF65-F5344CB8AC3E}">
        <p14:creationId xmlns:p14="http://schemas.microsoft.com/office/powerpoint/2010/main" val="27360154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AED892B-4F32-E609-B327-8E11C4C843A9}"/>
              </a:ext>
            </a:extLst>
          </p:cNvPr>
          <p:cNvSpPr>
            <a:spLocks noGrp="1"/>
          </p:cNvSpPr>
          <p:nvPr>
            <p:ph type="title"/>
          </p:nvPr>
        </p:nvSpPr>
        <p:spPr/>
        <p:txBody>
          <a:bodyPr/>
          <a:lstStyle/>
          <a:p>
            <a:r>
              <a:rPr lang="de-DE" dirty="0"/>
              <a:t>Statistiken zu Stromunfällen</a:t>
            </a:r>
          </a:p>
        </p:txBody>
      </p:sp>
      <p:sp>
        <p:nvSpPr>
          <p:cNvPr id="5" name="Foliennummernplatzhalter 4">
            <a:extLst>
              <a:ext uri="{FF2B5EF4-FFF2-40B4-BE49-F238E27FC236}">
                <a16:creationId xmlns:a16="http://schemas.microsoft.com/office/drawing/2014/main" id="{0164EB0B-2F90-F2DA-E2AE-E56A318173A4}"/>
              </a:ext>
            </a:extLst>
          </p:cNvPr>
          <p:cNvSpPr>
            <a:spLocks noGrp="1"/>
          </p:cNvSpPr>
          <p:nvPr>
            <p:ph type="sldNum" sz="quarter" idx="12"/>
          </p:nvPr>
        </p:nvSpPr>
        <p:spPr/>
        <p:txBody>
          <a:bodyPr>
            <a:normAutofit lnSpcReduction="10000"/>
          </a:bodyPr>
          <a:lstStyle/>
          <a:p>
            <a:fld id="{1F8F6C9E-DFB0-47BA-A580-000504CFD3E5}" type="slidenum">
              <a:rPr lang="de-DE" smtClean="0"/>
              <a:t>23</a:t>
            </a:fld>
            <a:endParaRPr lang="de-DE"/>
          </a:p>
        </p:txBody>
      </p:sp>
      <p:pic>
        <p:nvPicPr>
          <p:cNvPr id="17" name="Inhaltsplatzhalter 16" descr="Ein Bild, das Text, Screenshot, Diagramm, Kreis enthält.&#10;&#10;Automatisch generierte Beschreibung">
            <a:extLst>
              <a:ext uri="{FF2B5EF4-FFF2-40B4-BE49-F238E27FC236}">
                <a16:creationId xmlns:a16="http://schemas.microsoft.com/office/drawing/2014/main" id="{7EE918F5-96CF-4210-D15D-86473B619AD5}"/>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2654300" y="2604294"/>
            <a:ext cx="8458200" cy="3276600"/>
          </a:xfrm>
        </p:spPr>
      </p:pic>
      <p:sp>
        <p:nvSpPr>
          <p:cNvPr id="6" name="Textplatzhalter 5">
            <a:extLst>
              <a:ext uri="{FF2B5EF4-FFF2-40B4-BE49-F238E27FC236}">
                <a16:creationId xmlns:a16="http://schemas.microsoft.com/office/drawing/2014/main" id="{93AADDFA-B007-DC43-84D0-CB309413722B}"/>
              </a:ext>
            </a:extLst>
          </p:cNvPr>
          <p:cNvSpPr>
            <a:spLocks noGrp="1"/>
          </p:cNvSpPr>
          <p:nvPr>
            <p:ph type="body" sz="quarter" idx="4294967295"/>
          </p:nvPr>
        </p:nvSpPr>
        <p:spPr>
          <a:xfrm>
            <a:off x="1138238" y="1289050"/>
            <a:ext cx="12304712" cy="317500"/>
          </a:xfrm>
        </p:spPr>
        <p:txBody>
          <a:bodyPr>
            <a:normAutofit fontScale="85000" lnSpcReduction="20000"/>
          </a:bodyPr>
          <a:lstStyle/>
          <a:p>
            <a:r>
              <a:rPr lang="de-DE" dirty="0"/>
              <a:t>Stromunfälle nach Betriebsmitteln </a:t>
            </a:r>
          </a:p>
          <a:p>
            <a:endParaRPr lang="de-DE" dirty="0"/>
          </a:p>
        </p:txBody>
      </p:sp>
      <p:sp>
        <p:nvSpPr>
          <p:cNvPr id="8" name="Textfeld 7">
            <a:extLst>
              <a:ext uri="{FF2B5EF4-FFF2-40B4-BE49-F238E27FC236}">
                <a16:creationId xmlns:a16="http://schemas.microsoft.com/office/drawing/2014/main" id="{82EC31AD-7A38-684D-AAE7-674AE0156317}"/>
              </a:ext>
            </a:extLst>
          </p:cNvPr>
          <p:cNvSpPr txBox="1"/>
          <p:nvPr/>
        </p:nvSpPr>
        <p:spPr>
          <a:xfrm>
            <a:off x="7188753" y="6758887"/>
            <a:ext cx="4421403" cy="276999"/>
          </a:xfrm>
          <a:prstGeom prst="rect">
            <a:avLst/>
          </a:prstGeom>
          <a:noFill/>
        </p:spPr>
        <p:txBody>
          <a:bodyPr wrap="none" rtlCol="0">
            <a:spAutoFit/>
          </a:bodyPr>
          <a:lstStyle/>
          <a:p>
            <a:pPr algn="r"/>
            <a:r>
              <a:rPr lang="de-DE" sz="1200" dirty="0">
                <a:latin typeface="Arial" panose="020B0604020202020204" pitchFamily="34" charset="0"/>
                <a:cs typeface="Arial" panose="020B0604020202020204" pitchFamily="34" charset="0"/>
              </a:rPr>
              <a:t>Quelle: BG ETEM, Institut zur Erforschung elektrischer Unfälle</a:t>
            </a:r>
          </a:p>
        </p:txBody>
      </p:sp>
      <p:sp>
        <p:nvSpPr>
          <p:cNvPr id="18" name="Textfeld 17">
            <a:extLst>
              <a:ext uri="{FF2B5EF4-FFF2-40B4-BE49-F238E27FC236}">
                <a16:creationId xmlns:a16="http://schemas.microsoft.com/office/drawing/2014/main" id="{D413F228-F070-6D22-405E-79E4779E387A}"/>
              </a:ext>
            </a:extLst>
          </p:cNvPr>
          <p:cNvSpPr txBox="1"/>
          <p:nvPr/>
        </p:nvSpPr>
        <p:spPr>
          <a:xfrm rot="16200000">
            <a:off x="10299516" y="4299546"/>
            <a:ext cx="4693585" cy="185851"/>
          </a:xfrm>
          <a:prstGeom prst="rect">
            <a:avLst/>
          </a:prstGeom>
          <a:noFill/>
        </p:spPr>
        <p:txBody>
          <a:bodyPr wrap="square">
            <a:spAutoFit/>
          </a:bodyPr>
          <a:lstStyle/>
          <a:p>
            <a:r>
              <a:rPr lang="de-DE" sz="600" dirty="0"/>
              <a:t>https://</a:t>
            </a:r>
            <a:r>
              <a:rPr lang="de-DE" sz="600" dirty="0" err="1"/>
              <a:t>www.bgetem.de</a:t>
            </a:r>
            <a:r>
              <a:rPr lang="de-DE" sz="600" dirty="0"/>
              <a:t>/</a:t>
            </a:r>
            <a:r>
              <a:rPr lang="de-DE" sz="600" dirty="0" err="1"/>
              <a:t>arbeitssicherheit</a:t>
            </a:r>
            <a:r>
              <a:rPr lang="de-DE" sz="600" dirty="0"/>
              <a:t>-gesundheitsschutz/</a:t>
            </a:r>
            <a:r>
              <a:rPr lang="de-DE" sz="600" dirty="0" err="1"/>
              <a:t>institute</a:t>
            </a:r>
            <a:r>
              <a:rPr lang="de-DE" sz="600" dirty="0"/>
              <a:t>/</a:t>
            </a:r>
            <a:r>
              <a:rPr lang="de-DE" sz="600" dirty="0" err="1"/>
              <a:t>institut</a:t>
            </a:r>
            <a:r>
              <a:rPr lang="de-DE" sz="600" dirty="0"/>
              <a:t>-zur-erforschung-elektrischer-</a:t>
            </a:r>
            <a:r>
              <a:rPr lang="de-DE" sz="600" dirty="0" err="1"/>
              <a:t>unfaelle</a:t>
            </a:r>
            <a:r>
              <a:rPr lang="de-DE" sz="600" dirty="0"/>
              <a:t>/statistik-der-</a:t>
            </a:r>
            <a:r>
              <a:rPr lang="de-DE" sz="600" dirty="0" err="1"/>
              <a:t>stromunfaelle</a:t>
            </a:r>
            <a:endParaRPr lang="de-DE" sz="600" dirty="0"/>
          </a:p>
        </p:txBody>
      </p:sp>
    </p:spTree>
    <p:extLst>
      <p:ext uri="{BB962C8B-B14F-4D97-AF65-F5344CB8AC3E}">
        <p14:creationId xmlns:p14="http://schemas.microsoft.com/office/powerpoint/2010/main" val="10124253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2145A20-4C22-9DEC-608F-259CADE99E90}"/>
              </a:ext>
            </a:extLst>
          </p:cNvPr>
          <p:cNvSpPr>
            <a:spLocks noGrp="1"/>
          </p:cNvSpPr>
          <p:nvPr>
            <p:ph type="title"/>
          </p:nvPr>
        </p:nvSpPr>
        <p:spPr/>
        <p:txBody>
          <a:bodyPr/>
          <a:lstStyle/>
          <a:p>
            <a:r>
              <a:rPr lang="de-DE" dirty="0"/>
              <a:t>Statistiken zu Stromunfällen</a:t>
            </a:r>
          </a:p>
        </p:txBody>
      </p:sp>
      <p:sp>
        <p:nvSpPr>
          <p:cNvPr id="5" name="Foliennummernplatzhalter 4">
            <a:extLst>
              <a:ext uri="{FF2B5EF4-FFF2-40B4-BE49-F238E27FC236}">
                <a16:creationId xmlns:a16="http://schemas.microsoft.com/office/drawing/2014/main" id="{529EE09F-603D-0949-4679-DB1038805103}"/>
              </a:ext>
            </a:extLst>
          </p:cNvPr>
          <p:cNvSpPr>
            <a:spLocks noGrp="1"/>
          </p:cNvSpPr>
          <p:nvPr>
            <p:ph type="sldNum" sz="quarter" idx="12"/>
          </p:nvPr>
        </p:nvSpPr>
        <p:spPr/>
        <p:txBody>
          <a:bodyPr>
            <a:normAutofit lnSpcReduction="10000"/>
          </a:bodyPr>
          <a:lstStyle/>
          <a:p>
            <a:fld id="{1F8F6C9E-DFB0-47BA-A580-000504CFD3E5}" type="slidenum">
              <a:rPr lang="de-DE" smtClean="0"/>
              <a:t>24</a:t>
            </a:fld>
            <a:endParaRPr lang="de-DE"/>
          </a:p>
        </p:txBody>
      </p:sp>
      <p:pic>
        <p:nvPicPr>
          <p:cNvPr id="7" name="Inhaltsplatzhalter 6" descr="Ein Bild, das Text, Screenshot, Schrift enthält.&#10;&#10;Automatisch generierte Beschreibung">
            <a:extLst>
              <a:ext uri="{FF2B5EF4-FFF2-40B4-BE49-F238E27FC236}">
                <a16:creationId xmlns:a16="http://schemas.microsoft.com/office/drawing/2014/main" id="{F6F2C59E-A0D7-84B6-B6A7-61B85F5E8B72}"/>
              </a:ext>
            </a:extLst>
          </p:cNvPr>
          <p:cNvPicPr>
            <a:picLocks noGrp="1" noChangeAspect="1"/>
          </p:cNvPicPr>
          <p:nvPr>
            <p:ph sz="quarter" idx="14"/>
          </p:nvPr>
        </p:nvPicPr>
        <p:blipFill rotWithShape="1">
          <a:blip r:embed="rId2" cstate="email">
            <a:extLst>
              <a:ext uri="{28A0092B-C50C-407E-A947-70E740481C1C}">
                <a14:useLocalDpi xmlns:a14="http://schemas.microsoft.com/office/drawing/2010/main" val="0"/>
              </a:ext>
            </a:extLst>
          </a:blip>
          <a:stretch/>
        </p:blipFill>
        <p:spPr bwMode="auto">
          <a:xfrm>
            <a:off x="2647950" y="1861344"/>
            <a:ext cx="8470900" cy="4762500"/>
          </a:xfrm>
          <a:prstGeom prst="rect">
            <a:avLst/>
          </a:prstGeom>
          <a:ln>
            <a:noFill/>
          </a:ln>
          <a:extLst>
            <a:ext uri="{53640926-AAD7-44D8-BBD7-CCE9431645EC}">
              <a14:shadowObscured xmlns:a14="http://schemas.microsoft.com/office/drawing/2010/main"/>
            </a:ext>
          </a:extLst>
        </p:spPr>
      </p:pic>
      <p:sp>
        <p:nvSpPr>
          <p:cNvPr id="6" name="Textplatzhalter 5">
            <a:extLst>
              <a:ext uri="{FF2B5EF4-FFF2-40B4-BE49-F238E27FC236}">
                <a16:creationId xmlns:a16="http://schemas.microsoft.com/office/drawing/2014/main" id="{4F9041A6-71EF-727D-4D4D-5B639328E7D7}"/>
              </a:ext>
            </a:extLst>
          </p:cNvPr>
          <p:cNvSpPr>
            <a:spLocks noGrp="1"/>
          </p:cNvSpPr>
          <p:nvPr>
            <p:ph type="body" sz="quarter" idx="4294967295"/>
          </p:nvPr>
        </p:nvSpPr>
        <p:spPr>
          <a:xfrm>
            <a:off x="1138238" y="1289050"/>
            <a:ext cx="12304712" cy="317500"/>
          </a:xfrm>
        </p:spPr>
        <p:txBody>
          <a:bodyPr>
            <a:normAutofit fontScale="85000" lnSpcReduction="20000"/>
          </a:bodyPr>
          <a:lstStyle/>
          <a:p>
            <a:r>
              <a:rPr lang="de-DE" dirty="0"/>
              <a:t>Stromunfälle nach Art der elektrotechnischen Qualifikation</a:t>
            </a:r>
          </a:p>
          <a:p>
            <a:endParaRPr lang="de-DE" dirty="0"/>
          </a:p>
        </p:txBody>
      </p:sp>
      <p:sp>
        <p:nvSpPr>
          <p:cNvPr id="8" name="Textfeld 7">
            <a:extLst>
              <a:ext uri="{FF2B5EF4-FFF2-40B4-BE49-F238E27FC236}">
                <a16:creationId xmlns:a16="http://schemas.microsoft.com/office/drawing/2014/main" id="{89318D1E-F7F8-F7EF-EDF1-809D4CEB43DF}"/>
              </a:ext>
            </a:extLst>
          </p:cNvPr>
          <p:cNvSpPr txBox="1"/>
          <p:nvPr/>
        </p:nvSpPr>
        <p:spPr>
          <a:xfrm>
            <a:off x="7188753" y="6758887"/>
            <a:ext cx="4421403" cy="276999"/>
          </a:xfrm>
          <a:prstGeom prst="rect">
            <a:avLst/>
          </a:prstGeom>
          <a:noFill/>
        </p:spPr>
        <p:txBody>
          <a:bodyPr wrap="none" rtlCol="0">
            <a:spAutoFit/>
          </a:bodyPr>
          <a:lstStyle/>
          <a:p>
            <a:pPr algn="r"/>
            <a:r>
              <a:rPr lang="de-DE" sz="1200" dirty="0">
                <a:latin typeface="Arial" panose="020B0604020202020204" pitchFamily="34" charset="0"/>
                <a:cs typeface="Arial" panose="020B0604020202020204" pitchFamily="34" charset="0"/>
              </a:rPr>
              <a:t>Quelle: BG ETEM, Institut zur Erforschung elektrischer Unfälle</a:t>
            </a:r>
          </a:p>
        </p:txBody>
      </p:sp>
      <p:sp>
        <p:nvSpPr>
          <p:cNvPr id="3" name="Textfeld 2">
            <a:extLst>
              <a:ext uri="{FF2B5EF4-FFF2-40B4-BE49-F238E27FC236}">
                <a16:creationId xmlns:a16="http://schemas.microsoft.com/office/drawing/2014/main" id="{79040D44-91AF-0C57-DB79-A2D3A6AD5D79}"/>
              </a:ext>
            </a:extLst>
          </p:cNvPr>
          <p:cNvSpPr txBox="1"/>
          <p:nvPr/>
        </p:nvSpPr>
        <p:spPr>
          <a:xfrm rot="16200000">
            <a:off x="10299516" y="4299546"/>
            <a:ext cx="4693585" cy="185851"/>
          </a:xfrm>
          <a:prstGeom prst="rect">
            <a:avLst/>
          </a:prstGeom>
          <a:noFill/>
        </p:spPr>
        <p:txBody>
          <a:bodyPr wrap="square">
            <a:spAutoFit/>
          </a:bodyPr>
          <a:lstStyle/>
          <a:p>
            <a:r>
              <a:rPr lang="de-DE" sz="600" dirty="0"/>
              <a:t>https://</a:t>
            </a:r>
            <a:r>
              <a:rPr lang="de-DE" sz="600" dirty="0" err="1"/>
              <a:t>www.bgetem.de</a:t>
            </a:r>
            <a:r>
              <a:rPr lang="de-DE" sz="600" dirty="0"/>
              <a:t>/</a:t>
            </a:r>
            <a:r>
              <a:rPr lang="de-DE" sz="600" dirty="0" err="1"/>
              <a:t>arbeitssicherheit</a:t>
            </a:r>
            <a:r>
              <a:rPr lang="de-DE" sz="600" dirty="0"/>
              <a:t>-gesundheitsschutz/</a:t>
            </a:r>
            <a:r>
              <a:rPr lang="de-DE" sz="600" dirty="0" err="1"/>
              <a:t>institute</a:t>
            </a:r>
            <a:r>
              <a:rPr lang="de-DE" sz="600" dirty="0"/>
              <a:t>/</a:t>
            </a:r>
            <a:r>
              <a:rPr lang="de-DE" sz="600" dirty="0" err="1"/>
              <a:t>institut</a:t>
            </a:r>
            <a:r>
              <a:rPr lang="de-DE" sz="600" dirty="0"/>
              <a:t>-zur-erforschung-elektrischer-</a:t>
            </a:r>
            <a:r>
              <a:rPr lang="de-DE" sz="600" dirty="0" err="1"/>
              <a:t>unfaelle</a:t>
            </a:r>
            <a:r>
              <a:rPr lang="de-DE" sz="600" dirty="0"/>
              <a:t>/statistik-der-</a:t>
            </a:r>
            <a:r>
              <a:rPr lang="de-DE" sz="600" dirty="0" err="1"/>
              <a:t>stromunfaelle</a:t>
            </a:r>
            <a:endParaRPr lang="de-DE" sz="600" dirty="0"/>
          </a:p>
        </p:txBody>
      </p:sp>
    </p:spTree>
    <p:extLst>
      <p:ext uri="{BB962C8B-B14F-4D97-AF65-F5344CB8AC3E}">
        <p14:creationId xmlns:p14="http://schemas.microsoft.com/office/powerpoint/2010/main" val="28756940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C06BD4D-3E44-18B5-0D8A-F5A6F8B7989A}"/>
              </a:ext>
            </a:extLst>
          </p:cNvPr>
          <p:cNvSpPr>
            <a:spLocks noGrp="1"/>
          </p:cNvSpPr>
          <p:nvPr>
            <p:ph type="title"/>
          </p:nvPr>
        </p:nvSpPr>
        <p:spPr/>
        <p:txBody>
          <a:bodyPr/>
          <a:lstStyle/>
          <a:p>
            <a:r>
              <a:rPr lang="de-DE" dirty="0"/>
              <a:t>Statistiken zu Stromunfällen</a:t>
            </a:r>
          </a:p>
        </p:txBody>
      </p:sp>
      <p:sp>
        <p:nvSpPr>
          <p:cNvPr id="5" name="Foliennummernplatzhalter 4">
            <a:extLst>
              <a:ext uri="{FF2B5EF4-FFF2-40B4-BE49-F238E27FC236}">
                <a16:creationId xmlns:a16="http://schemas.microsoft.com/office/drawing/2014/main" id="{38EE1A30-5456-3AC8-5974-AAC3814B9406}"/>
              </a:ext>
            </a:extLst>
          </p:cNvPr>
          <p:cNvSpPr>
            <a:spLocks noGrp="1"/>
          </p:cNvSpPr>
          <p:nvPr>
            <p:ph type="sldNum" sz="quarter" idx="12"/>
          </p:nvPr>
        </p:nvSpPr>
        <p:spPr/>
        <p:txBody>
          <a:bodyPr>
            <a:normAutofit lnSpcReduction="10000"/>
          </a:bodyPr>
          <a:lstStyle/>
          <a:p>
            <a:fld id="{1F8F6C9E-DFB0-47BA-A580-000504CFD3E5}" type="slidenum">
              <a:rPr lang="de-DE" smtClean="0"/>
              <a:t>25</a:t>
            </a:fld>
            <a:endParaRPr lang="de-DE"/>
          </a:p>
        </p:txBody>
      </p:sp>
      <p:pic>
        <p:nvPicPr>
          <p:cNvPr id="7" name="Inhaltsplatzhalter 6" descr="Ein Bild, das Text, Screenshot, Schrift, Webseite enthält.&#10;&#10;Automatisch generierte Beschreibung">
            <a:extLst>
              <a:ext uri="{FF2B5EF4-FFF2-40B4-BE49-F238E27FC236}">
                <a16:creationId xmlns:a16="http://schemas.microsoft.com/office/drawing/2014/main" id="{3424FE70-E547-FCC3-C7CC-D4CF6654A57A}"/>
              </a:ext>
            </a:extLst>
          </p:cNvPr>
          <p:cNvPicPr>
            <a:picLocks noGrp="1" noChangeAspect="1"/>
          </p:cNvPicPr>
          <p:nvPr>
            <p:ph sz="quarter" idx="14"/>
          </p:nvPr>
        </p:nvPicPr>
        <p:blipFill rotWithShape="1">
          <a:blip r:embed="rId2" cstate="email">
            <a:extLst>
              <a:ext uri="{28A0092B-C50C-407E-A947-70E740481C1C}">
                <a14:useLocalDpi xmlns:a14="http://schemas.microsoft.com/office/drawing/2010/main" val="0"/>
              </a:ext>
            </a:extLst>
          </a:blip>
          <a:stretch/>
        </p:blipFill>
        <p:spPr bwMode="auto">
          <a:xfrm>
            <a:off x="2647950" y="1861344"/>
            <a:ext cx="8470900" cy="4762500"/>
          </a:xfrm>
          <a:prstGeom prst="rect">
            <a:avLst/>
          </a:prstGeom>
          <a:ln>
            <a:noFill/>
          </a:ln>
          <a:extLst>
            <a:ext uri="{53640926-AAD7-44D8-BBD7-CCE9431645EC}">
              <a14:shadowObscured xmlns:a14="http://schemas.microsoft.com/office/drawing/2010/main"/>
            </a:ext>
          </a:extLst>
        </p:spPr>
      </p:pic>
      <p:sp>
        <p:nvSpPr>
          <p:cNvPr id="6" name="Textplatzhalter 5">
            <a:extLst>
              <a:ext uri="{FF2B5EF4-FFF2-40B4-BE49-F238E27FC236}">
                <a16:creationId xmlns:a16="http://schemas.microsoft.com/office/drawing/2014/main" id="{6B2059BF-6810-D26B-15C3-3EB26B5C7B4D}"/>
              </a:ext>
            </a:extLst>
          </p:cNvPr>
          <p:cNvSpPr>
            <a:spLocks noGrp="1"/>
          </p:cNvSpPr>
          <p:nvPr>
            <p:ph type="body" sz="quarter" idx="4294967295"/>
          </p:nvPr>
        </p:nvSpPr>
        <p:spPr>
          <a:xfrm>
            <a:off x="1138238" y="1289050"/>
            <a:ext cx="12304712" cy="317500"/>
          </a:xfrm>
        </p:spPr>
        <p:txBody>
          <a:bodyPr>
            <a:normAutofit fontScale="85000" lnSpcReduction="20000"/>
          </a:bodyPr>
          <a:lstStyle/>
          <a:p>
            <a:r>
              <a:rPr lang="de-DE" dirty="0"/>
              <a:t>Stromunfälle im Niederspannungsbereich nach Stromart </a:t>
            </a:r>
          </a:p>
          <a:p>
            <a:endParaRPr lang="de-DE" dirty="0"/>
          </a:p>
        </p:txBody>
      </p:sp>
      <p:sp>
        <p:nvSpPr>
          <p:cNvPr id="8" name="Textfeld 7">
            <a:extLst>
              <a:ext uri="{FF2B5EF4-FFF2-40B4-BE49-F238E27FC236}">
                <a16:creationId xmlns:a16="http://schemas.microsoft.com/office/drawing/2014/main" id="{1260375E-07EC-DFBF-508B-AC5032919C07}"/>
              </a:ext>
            </a:extLst>
          </p:cNvPr>
          <p:cNvSpPr txBox="1"/>
          <p:nvPr/>
        </p:nvSpPr>
        <p:spPr>
          <a:xfrm>
            <a:off x="7188753" y="6758887"/>
            <a:ext cx="4421403" cy="276999"/>
          </a:xfrm>
          <a:prstGeom prst="rect">
            <a:avLst/>
          </a:prstGeom>
          <a:noFill/>
        </p:spPr>
        <p:txBody>
          <a:bodyPr wrap="none" rtlCol="0">
            <a:spAutoFit/>
          </a:bodyPr>
          <a:lstStyle/>
          <a:p>
            <a:pPr algn="r"/>
            <a:r>
              <a:rPr lang="de-DE" sz="1200" dirty="0">
                <a:latin typeface="Arial" panose="020B0604020202020204" pitchFamily="34" charset="0"/>
                <a:cs typeface="Arial" panose="020B0604020202020204" pitchFamily="34" charset="0"/>
              </a:rPr>
              <a:t>Quelle: BG ETEM, Institut zur Erforschung elektrischer Unfälle</a:t>
            </a:r>
          </a:p>
        </p:txBody>
      </p:sp>
      <p:sp>
        <p:nvSpPr>
          <p:cNvPr id="3" name="Textfeld 2">
            <a:extLst>
              <a:ext uri="{FF2B5EF4-FFF2-40B4-BE49-F238E27FC236}">
                <a16:creationId xmlns:a16="http://schemas.microsoft.com/office/drawing/2014/main" id="{69B5E8A3-B3F6-6F5E-C678-CBB7E10A30BA}"/>
              </a:ext>
            </a:extLst>
          </p:cNvPr>
          <p:cNvSpPr txBox="1"/>
          <p:nvPr/>
        </p:nvSpPr>
        <p:spPr>
          <a:xfrm rot="16200000">
            <a:off x="10299516" y="4299546"/>
            <a:ext cx="4693585" cy="185851"/>
          </a:xfrm>
          <a:prstGeom prst="rect">
            <a:avLst/>
          </a:prstGeom>
          <a:noFill/>
        </p:spPr>
        <p:txBody>
          <a:bodyPr wrap="square">
            <a:spAutoFit/>
          </a:bodyPr>
          <a:lstStyle/>
          <a:p>
            <a:r>
              <a:rPr lang="de-DE" sz="600" dirty="0"/>
              <a:t>https://</a:t>
            </a:r>
            <a:r>
              <a:rPr lang="de-DE" sz="600" dirty="0" err="1"/>
              <a:t>www.bgetem.de</a:t>
            </a:r>
            <a:r>
              <a:rPr lang="de-DE" sz="600" dirty="0"/>
              <a:t>/</a:t>
            </a:r>
            <a:r>
              <a:rPr lang="de-DE" sz="600" dirty="0" err="1"/>
              <a:t>arbeitssicherheit</a:t>
            </a:r>
            <a:r>
              <a:rPr lang="de-DE" sz="600" dirty="0"/>
              <a:t>-gesundheitsschutz/</a:t>
            </a:r>
            <a:r>
              <a:rPr lang="de-DE" sz="600" dirty="0" err="1"/>
              <a:t>institute</a:t>
            </a:r>
            <a:r>
              <a:rPr lang="de-DE" sz="600" dirty="0"/>
              <a:t>/</a:t>
            </a:r>
            <a:r>
              <a:rPr lang="de-DE" sz="600" dirty="0" err="1"/>
              <a:t>institut</a:t>
            </a:r>
            <a:r>
              <a:rPr lang="de-DE" sz="600" dirty="0"/>
              <a:t>-zur-erforschung-elektrischer-</a:t>
            </a:r>
            <a:r>
              <a:rPr lang="de-DE" sz="600" dirty="0" err="1"/>
              <a:t>unfaelle</a:t>
            </a:r>
            <a:r>
              <a:rPr lang="de-DE" sz="600" dirty="0"/>
              <a:t>/statistik-der-</a:t>
            </a:r>
            <a:r>
              <a:rPr lang="de-DE" sz="600" dirty="0" err="1"/>
              <a:t>stromunfaelle</a:t>
            </a:r>
            <a:endParaRPr lang="de-DE" sz="600" dirty="0"/>
          </a:p>
        </p:txBody>
      </p:sp>
    </p:spTree>
    <p:extLst>
      <p:ext uri="{BB962C8B-B14F-4D97-AF65-F5344CB8AC3E}">
        <p14:creationId xmlns:p14="http://schemas.microsoft.com/office/powerpoint/2010/main" val="42557631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D3710C2D-62DA-8E44-C846-BC4C03B9947D}"/>
              </a:ext>
            </a:extLst>
          </p:cNvPr>
          <p:cNvSpPr>
            <a:spLocks noGrp="1"/>
          </p:cNvSpPr>
          <p:nvPr>
            <p:ph type="body" idx="1"/>
          </p:nvPr>
        </p:nvSpPr>
        <p:spPr/>
        <p:txBody>
          <a:bodyPr>
            <a:normAutofit fontScale="92500" lnSpcReduction="20000"/>
          </a:bodyPr>
          <a:lstStyle/>
          <a:p>
            <a:pPr marL="342900" indent="-342900">
              <a:buFont typeface="Wingdings" panose="05000000000000000000" pitchFamily="2" charset="2"/>
              <a:buChar char="§"/>
            </a:pPr>
            <a:r>
              <a:rPr lang="de-DE" dirty="0"/>
              <a:t>Welche Gefahren vom Strom ausgehen</a:t>
            </a:r>
          </a:p>
          <a:p>
            <a:pPr marL="342900" indent="-342900">
              <a:buFont typeface="Wingdings" panose="05000000000000000000" pitchFamily="2" charset="2"/>
              <a:buChar char="§"/>
            </a:pPr>
            <a:r>
              <a:rPr lang="de-DE" dirty="0"/>
              <a:t>Wovon die Wirkung auf den menschlichen Körper abhängt</a:t>
            </a:r>
          </a:p>
          <a:p>
            <a:pPr marL="342900" indent="-342900">
              <a:buFont typeface="Wingdings" panose="05000000000000000000" pitchFamily="2" charset="2"/>
              <a:buChar char="§"/>
            </a:pPr>
            <a:r>
              <a:rPr lang="de-DE" dirty="0"/>
              <a:t>Welche Wirkungen der Strom auf den Körper hat</a:t>
            </a:r>
          </a:p>
          <a:p>
            <a:endParaRPr lang="de-DE" dirty="0"/>
          </a:p>
        </p:txBody>
      </p:sp>
      <p:sp>
        <p:nvSpPr>
          <p:cNvPr id="3" name="Titel 2">
            <a:extLst>
              <a:ext uri="{FF2B5EF4-FFF2-40B4-BE49-F238E27FC236}">
                <a16:creationId xmlns:a16="http://schemas.microsoft.com/office/drawing/2014/main" id="{C65E0D43-1B9D-DB77-24A7-670FEE967180}"/>
              </a:ext>
            </a:extLst>
          </p:cNvPr>
          <p:cNvSpPr>
            <a:spLocks noGrp="1"/>
          </p:cNvSpPr>
          <p:nvPr>
            <p:ph type="title"/>
          </p:nvPr>
        </p:nvSpPr>
        <p:spPr/>
        <p:txBody>
          <a:bodyPr>
            <a:normAutofit/>
          </a:bodyPr>
          <a:lstStyle/>
          <a:p>
            <a:r>
              <a:rPr lang="de-DE" dirty="0"/>
              <a:t>Was Sie jetzt wissen sollten</a:t>
            </a:r>
          </a:p>
        </p:txBody>
      </p:sp>
      <p:sp>
        <p:nvSpPr>
          <p:cNvPr id="4" name="Foliennummernplatzhalter 3">
            <a:extLst>
              <a:ext uri="{FF2B5EF4-FFF2-40B4-BE49-F238E27FC236}">
                <a16:creationId xmlns:a16="http://schemas.microsoft.com/office/drawing/2014/main" id="{FA78DC41-2B48-793E-530E-7431D3EEC75F}"/>
              </a:ext>
            </a:extLst>
          </p:cNvPr>
          <p:cNvSpPr>
            <a:spLocks noGrp="1"/>
          </p:cNvSpPr>
          <p:nvPr>
            <p:ph type="sldNum" sz="quarter" idx="13"/>
          </p:nvPr>
        </p:nvSpPr>
        <p:spPr/>
        <p:txBody>
          <a:bodyPr>
            <a:normAutofit fontScale="92500" lnSpcReduction="10000"/>
          </a:bodyPr>
          <a:lstStyle/>
          <a:p>
            <a:fld id="{F0C94032-CD4C-4C25-B0C2-CEC720522D92}" type="slidenum">
              <a:rPr lang="en-US" smtClean="0"/>
              <a:pPr/>
              <a:t>26</a:t>
            </a:fld>
            <a:endParaRPr lang="en-US" dirty="0"/>
          </a:p>
        </p:txBody>
      </p:sp>
    </p:spTree>
    <p:extLst>
      <p:ext uri="{BB962C8B-B14F-4D97-AF65-F5344CB8AC3E}">
        <p14:creationId xmlns:p14="http://schemas.microsoft.com/office/powerpoint/2010/main" val="5756594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B54B95A-1155-51B7-9656-47CDD1463FBC}"/>
              </a:ext>
            </a:extLst>
          </p:cNvPr>
          <p:cNvSpPr>
            <a:spLocks noGrp="1"/>
          </p:cNvSpPr>
          <p:nvPr>
            <p:ph type="title"/>
          </p:nvPr>
        </p:nvSpPr>
        <p:spPr/>
        <p:txBody>
          <a:bodyPr/>
          <a:lstStyle/>
          <a:p>
            <a:r>
              <a:rPr lang="de-DE" dirty="0"/>
              <a:t>Gefahren des elektrischen Stroms</a:t>
            </a:r>
          </a:p>
        </p:txBody>
      </p:sp>
      <p:sp>
        <p:nvSpPr>
          <p:cNvPr id="3" name="Foliennummernplatzhalter 2">
            <a:extLst>
              <a:ext uri="{FF2B5EF4-FFF2-40B4-BE49-F238E27FC236}">
                <a16:creationId xmlns:a16="http://schemas.microsoft.com/office/drawing/2014/main" id="{E3BB6C92-6845-FB66-EAA5-5362A8DCDD8E}"/>
              </a:ext>
            </a:extLst>
          </p:cNvPr>
          <p:cNvSpPr>
            <a:spLocks noGrp="1"/>
          </p:cNvSpPr>
          <p:nvPr>
            <p:ph type="sldNum" sz="quarter" idx="12"/>
          </p:nvPr>
        </p:nvSpPr>
        <p:spPr/>
        <p:txBody>
          <a:bodyPr>
            <a:normAutofit lnSpcReduction="10000"/>
          </a:bodyPr>
          <a:lstStyle/>
          <a:p>
            <a:fld id="{F0C94032-CD4C-4C25-B0C2-CEC720522D92}" type="slidenum">
              <a:rPr lang="en-US" smtClean="0"/>
              <a:pPr/>
              <a:t>3</a:t>
            </a:fld>
            <a:endParaRPr lang="en-US" dirty="0"/>
          </a:p>
        </p:txBody>
      </p:sp>
      <p:sp>
        <p:nvSpPr>
          <p:cNvPr id="4" name="Inhaltsplatzhalter 3">
            <a:extLst>
              <a:ext uri="{FF2B5EF4-FFF2-40B4-BE49-F238E27FC236}">
                <a16:creationId xmlns:a16="http://schemas.microsoft.com/office/drawing/2014/main" id="{9E401228-DEF8-3708-1143-A7BB9011D531}"/>
              </a:ext>
            </a:extLst>
          </p:cNvPr>
          <p:cNvSpPr>
            <a:spLocks noGrp="1"/>
          </p:cNvSpPr>
          <p:nvPr>
            <p:ph sz="quarter" idx="14"/>
          </p:nvPr>
        </p:nvSpPr>
        <p:spPr/>
        <p:txBody>
          <a:bodyPr/>
          <a:lstStyle/>
          <a:p>
            <a:r>
              <a:rPr lang="de-DE" dirty="0"/>
              <a:t>Der elektrische Strom kann beim Menschen zu Unfällen führen durch:</a:t>
            </a:r>
          </a:p>
          <a:p>
            <a:pPr lvl="1"/>
            <a:r>
              <a:rPr lang="de-DE" dirty="0" err="1"/>
              <a:t>Körperdurchströmung</a:t>
            </a:r>
            <a:r>
              <a:rPr lang="de-DE" dirty="0"/>
              <a:t>,</a:t>
            </a:r>
          </a:p>
          <a:p>
            <a:pPr lvl="1"/>
            <a:r>
              <a:rPr lang="de-DE" dirty="0"/>
              <a:t>Lichtbogeneinwirkung,</a:t>
            </a:r>
          </a:p>
          <a:p>
            <a:pPr lvl="1"/>
            <a:r>
              <a:rPr lang="de-DE" dirty="0"/>
              <a:t>Sekundäreinwirkung.</a:t>
            </a:r>
          </a:p>
          <a:p>
            <a:endParaRPr lang="de-DE" dirty="0"/>
          </a:p>
          <a:p>
            <a:r>
              <a:rPr lang="de-DE" dirty="0"/>
              <a:t>Der Grad der Verletzung ist vorher nicht abschätzbar. Deshalb sollten alle Hinweise auf schadhafte elektrische Anlagen und Betriebsmittel ernst genommen und mögliche Unfallursachen sofort beseitigt werden.</a:t>
            </a:r>
          </a:p>
          <a:p>
            <a:endParaRPr lang="de-DE" dirty="0"/>
          </a:p>
          <a:p>
            <a:endParaRPr lang="de-DE" dirty="0"/>
          </a:p>
        </p:txBody>
      </p:sp>
    </p:spTree>
    <p:extLst>
      <p:ext uri="{BB962C8B-B14F-4D97-AF65-F5344CB8AC3E}">
        <p14:creationId xmlns:p14="http://schemas.microsoft.com/office/powerpoint/2010/main" val="16121913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C6C8346D-4573-63BF-447E-E62F6F6A14F2}"/>
              </a:ext>
            </a:extLst>
          </p:cNvPr>
          <p:cNvSpPr>
            <a:spLocks noGrp="1"/>
          </p:cNvSpPr>
          <p:nvPr>
            <p:ph type="sldNum" sz="quarter" idx="12"/>
          </p:nvPr>
        </p:nvSpPr>
        <p:spPr/>
        <p:txBody>
          <a:bodyPr>
            <a:normAutofit lnSpcReduction="10000"/>
          </a:bodyPr>
          <a:lstStyle/>
          <a:p>
            <a:fld id="{F0C94032-CD4C-4C25-B0C2-CEC720522D92}" type="slidenum">
              <a:rPr lang="en-US" smtClean="0"/>
              <a:pPr/>
              <a:t>4</a:t>
            </a:fld>
            <a:endParaRPr lang="en-US" dirty="0"/>
          </a:p>
        </p:txBody>
      </p:sp>
      <p:sp>
        <p:nvSpPr>
          <p:cNvPr id="3" name="Inhaltsplatzhalter 2">
            <a:extLst>
              <a:ext uri="{FF2B5EF4-FFF2-40B4-BE49-F238E27FC236}">
                <a16:creationId xmlns:a16="http://schemas.microsoft.com/office/drawing/2014/main" id="{B8B00E25-D2A5-8BA6-D428-9787BFB29C96}"/>
              </a:ext>
            </a:extLst>
          </p:cNvPr>
          <p:cNvSpPr>
            <a:spLocks noGrp="1"/>
          </p:cNvSpPr>
          <p:nvPr>
            <p:ph sz="quarter" idx="1"/>
          </p:nvPr>
        </p:nvSpPr>
        <p:spPr/>
        <p:txBody>
          <a:bodyPr/>
          <a:lstStyle/>
          <a:p>
            <a:r>
              <a:rPr lang="de-DE" dirty="0"/>
              <a:t>Wann fließt Strom durch den Körper?</a:t>
            </a:r>
          </a:p>
          <a:p>
            <a:pPr lvl="1"/>
            <a:r>
              <a:rPr lang="de-DE" dirty="0"/>
              <a:t>Elektrischer Strom fließt nur in einem geschlossenen Stromkreis.</a:t>
            </a:r>
          </a:p>
          <a:p>
            <a:pPr lvl="1"/>
            <a:r>
              <a:rPr lang="de-DE" dirty="0"/>
              <a:t>In geerdeten Systemen kommt ein Strom über die Erde zum fließen.</a:t>
            </a:r>
          </a:p>
          <a:p>
            <a:pPr lvl="1"/>
            <a:r>
              <a:rPr lang="de-DE" dirty="0"/>
              <a:t>Strom nimmt immer den Weg des geringsten Widerstandes. Im menschlichen Körper sind das die Muskeln, und die Nervenbahnen.</a:t>
            </a:r>
          </a:p>
          <a:p>
            <a:endParaRPr lang="de-DE" dirty="0"/>
          </a:p>
        </p:txBody>
      </p:sp>
      <p:sp>
        <p:nvSpPr>
          <p:cNvPr id="119" name="Inhaltsplatzhalter 118">
            <a:extLst>
              <a:ext uri="{FF2B5EF4-FFF2-40B4-BE49-F238E27FC236}">
                <a16:creationId xmlns:a16="http://schemas.microsoft.com/office/drawing/2014/main" id="{FE2EE84A-0BC3-E8A8-9489-AF505AF873BE}"/>
              </a:ext>
            </a:extLst>
          </p:cNvPr>
          <p:cNvSpPr>
            <a:spLocks noGrp="1"/>
          </p:cNvSpPr>
          <p:nvPr>
            <p:ph sz="quarter" idx="13"/>
          </p:nvPr>
        </p:nvSpPr>
        <p:spPr/>
        <p:txBody>
          <a:bodyPr/>
          <a:lstStyle/>
          <a:p>
            <a:endParaRPr lang="de-DE"/>
          </a:p>
        </p:txBody>
      </p:sp>
      <p:sp>
        <p:nvSpPr>
          <p:cNvPr id="5" name="Titel 4">
            <a:extLst>
              <a:ext uri="{FF2B5EF4-FFF2-40B4-BE49-F238E27FC236}">
                <a16:creationId xmlns:a16="http://schemas.microsoft.com/office/drawing/2014/main" id="{712427D2-C2FB-C1B7-5CFE-B656DD1D855A}"/>
              </a:ext>
            </a:extLst>
          </p:cNvPr>
          <p:cNvSpPr>
            <a:spLocks noGrp="1"/>
          </p:cNvSpPr>
          <p:nvPr>
            <p:ph type="title"/>
          </p:nvPr>
        </p:nvSpPr>
        <p:spPr/>
        <p:txBody>
          <a:bodyPr/>
          <a:lstStyle/>
          <a:p>
            <a:r>
              <a:rPr lang="de-DE" dirty="0"/>
              <a:t>Gefahren des elektrischen Stroms</a:t>
            </a:r>
          </a:p>
        </p:txBody>
      </p:sp>
      <p:sp>
        <p:nvSpPr>
          <p:cNvPr id="230" name="Textfeld 229">
            <a:extLst>
              <a:ext uri="{FF2B5EF4-FFF2-40B4-BE49-F238E27FC236}">
                <a16:creationId xmlns:a16="http://schemas.microsoft.com/office/drawing/2014/main" id="{6A32E2EF-B1D5-2A54-61BA-F77EEEB5A0EA}"/>
              </a:ext>
            </a:extLst>
          </p:cNvPr>
          <p:cNvSpPr txBox="1"/>
          <p:nvPr/>
        </p:nvSpPr>
        <p:spPr>
          <a:xfrm>
            <a:off x="7006110" y="6466449"/>
            <a:ext cx="3896124" cy="400110"/>
          </a:xfrm>
          <a:prstGeom prst="rect">
            <a:avLst/>
          </a:prstGeom>
          <a:noFill/>
        </p:spPr>
        <p:txBody>
          <a:bodyPr wrap="square" rtlCol="0">
            <a:spAutoFit/>
          </a:bodyPr>
          <a:lstStyle/>
          <a:p>
            <a:pPr>
              <a:lnSpc>
                <a:spcPct val="100000"/>
              </a:lnSpc>
            </a:pPr>
            <a:r>
              <a:rPr lang="de-DE" sz="2000" dirty="0">
                <a:latin typeface="Arial" panose="020B0604020202020204" pitchFamily="34" charset="0"/>
                <a:cs typeface="Arial" panose="020B0604020202020204" pitchFamily="34" charset="0"/>
              </a:rPr>
              <a:t>Erdverbindung durch Standort</a:t>
            </a:r>
          </a:p>
        </p:txBody>
      </p:sp>
      <p:grpSp>
        <p:nvGrpSpPr>
          <p:cNvPr id="4" name="Group 4">
            <a:extLst>
              <a:ext uri="{FF2B5EF4-FFF2-40B4-BE49-F238E27FC236}">
                <a16:creationId xmlns:a16="http://schemas.microsoft.com/office/drawing/2014/main" id="{597C9CF8-6D82-970B-C588-602F6BB055CA}"/>
              </a:ext>
            </a:extLst>
          </p:cNvPr>
          <p:cNvGrpSpPr>
            <a:grpSpLocks noChangeAspect="1"/>
          </p:cNvGrpSpPr>
          <p:nvPr/>
        </p:nvGrpSpPr>
        <p:grpSpPr bwMode="auto">
          <a:xfrm>
            <a:off x="7006110" y="2005748"/>
            <a:ext cx="4907565" cy="4444837"/>
            <a:chOff x="2656" y="1033"/>
            <a:chExt cx="3712" cy="3362"/>
          </a:xfrm>
        </p:grpSpPr>
        <p:sp>
          <p:nvSpPr>
            <p:cNvPr id="8" name="AutoShape 3">
              <a:extLst>
                <a:ext uri="{FF2B5EF4-FFF2-40B4-BE49-F238E27FC236}">
                  <a16:creationId xmlns:a16="http://schemas.microsoft.com/office/drawing/2014/main" id="{876F44DB-31B1-DC88-14A0-53482ED81644}"/>
                </a:ext>
              </a:extLst>
            </p:cNvPr>
            <p:cNvSpPr>
              <a:spLocks noChangeAspect="1" noChangeArrowheads="1" noTextEdit="1"/>
            </p:cNvSpPr>
            <p:nvPr/>
          </p:nvSpPr>
          <p:spPr bwMode="auto">
            <a:xfrm>
              <a:off x="2656" y="1033"/>
              <a:ext cx="3712" cy="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 name="Freeform 5">
              <a:extLst>
                <a:ext uri="{FF2B5EF4-FFF2-40B4-BE49-F238E27FC236}">
                  <a16:creationId xmlns:a16="http://schemas.microsoft.com/office/drawing/2014/main" id="{55AB5E24-44C9-1D90-B862-3EE07F4BE08B}"/>
                </a:ext>
              </a:extLst>
            </p:cNvPr>
            <p:cNvSpPr>
              <a:spLocks/>
            </p:cNvSpPr>
            <p:nvPr/>
          </p:nvSpPr>
          <p:spPr bwMode="auto">
            <a:xfrm>
              <a:off x="5314" y="2049"/>
              <a:ext cx="107" cy="110"/>
            </a:xfrm>
            <a:custGeom>
              <a:avLst/>
              <a:gdLst>
                <a:gd name="T0" fmla="*/ 107 w 107"/>
                <a:gd name="T1" fmla="*/ 110 h 110"/>
                <a:gd name="T2" fmla="*/ 107 w 107"/>
                <a:gd name="T3" fmla="*/ 110 h 110"/>
                <a:gd name="T4" fmla="*/ 107 w 107"/>
                <a:gd name="T5" fmla="*/ 99 h 110"/>
                <a:gd name="T6" fmla="*/ 105 w 107"/>
                <a:gd name="T7" fmla="*/ 88 h 110"/>
                <a:gd name="T8" fmla="*/ 103 w 107"/>
                <a:gd name="T9" fmla="*/ 78 h 110"/>
                <a:gd name="T10" fmla="*/ 99 w 107"/>
                <a:gd name="T11" fmla="*/ 67 h 110"/>
                <a:gd name="T12" fmla="*/ 89 w 107"/>
                <a:gd name="T13" fmla="*/ 48 h 110"/>
                <a:gd name="T14" fmla="*/ 76 w 107"/>
                <a:gd name="T15" fmla="*/ 31 h 110"/>
                <a:gd name="T16" fmla="*/ 60 w 107"/>
                <a:gd name="T17" fmla="*/ 19 h 110"/>
                <a:gd name="T18" fmla="*/ 41 w 107"/>
                <a:gd name="T19" fmla="*/ 8 h 110"/>
                <a:gd name="T20" fmla="*/ 31 w 107"/>
                <a:gd name="T21" fmla="*/ 6 h 110"/>
                <a:gd name="T22" fmla="*/ 20 w 107"/>
                <a:gd name="T23" fmla="*/ 2 h 110"/>
                <a:gd name="T24" fmla="*/ 10 w 107"/>
                <a:gd name="T25" fmla="*/ 0 h 110"/>
                <a:gd name="T26" fmla="*/ 0 w 107"/>
                <a:gd name="T27" fmla="*/ 0 h 110"/>
                <a:gd name="T28" fmla="*/ 0 w 107"/>
                <a:gd name="T29" fmla="*/ 6 h 110"/>
                <a:gd name="T30" fmla="*/ 10 w 107"/>
                <a:gd name="T31" fmla="*/ 6 h 110"/>
                <a:gd name="T32" fmla="*/ 20 w 107"/>
                <a:gd name="T33" fmla="*/ 8 h 110"/>
                <a:gd name="T34" fmla="*/ 29 w 107"/>
                <a:gd name="T35" fmla="*/ 10 h 110"/>
                <a:gd name="T36" fmla="*/ 39 w 107"/>
                <a:gd name="T37" fmla="*/ 14 h 110"/>
                <a:gd name="T38" fmla="*/ 56 w 107"/>
                <a:gd name="T39" fmla="*/ 25 h 110"/>
                <a:gd name="T40" fmla="*/ 72 w 107"/>
                <a:gd name="T41" fmla="*/ 38 h 110"/>
                <a:gd name="T42" fmla="*/ 85 w 107"/>
                <a:gd name="T43" fmla="*/ 52 h 110"/>
                <a:gd name="T44" fmla="*/ 93 w 107"/>
                <a:gd name="T45" fmla="*/ 69 h 110"/>
                <a:gd name="T46" fmla="*/ 97 w 107"/>
                <a:gd name="T47" fmla="*/ 80 h 110"/>
                <a:gd name="T48" fmla="*/ 99 w 107"/>
                <a:gd name="T49" fmla="*/ 88 h 110"/>
                <a:gd name="T50" fmla="*/ 101 w 107"/>
                <a:gd name="T51" fmla="*/ 99 h 110"/>
                <a:gd name="T52" fmla="*/ 101 w 107"/>
                <a:gd name="T53" fmla="*/ 110 h 110"/>
                <a:gd name="T54" fmla="*/ 101 w 107"/>
                <a:gd name="T55" fmla="*/ 110 h 110"/>
                <a:gd name="T56" fmla="*/ 107 w 107"/>
                <a:gd name="T57" fmla="*/ 11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7" h="110">
                  <a:moveTo>
                    <a:pt x="107" y="110"/>
                  </a:moveTo>
                  <a:lnTo>
                    <a:pt x="107" y="110"/>
                  </a:lnTo>
                  <a:lnTo>
                    <a:pt x="107" y="99"/>
                  </a:lnTo>
                  <a:lnTo>
                    <a:pt x="105" y="88"/>
                  </a:lnTo>
                  <a:lnTo>
                    <a:pt x="103" y="78"/>
                  </a:lnTo>
                  <a:lnTo>
                    <a:pt x="99" y="67"/>
                  </a:lnTo>
                  <a:lnTo>
                    <a:pt x="89" y="48"/>
                  </a:lnTo>
                  <a:lnTo>
                    <a:pt x="76" y="31"/>
                  </a:lnTo>
                  <a:lnTo>
                    <a:pt x="60" y="19"/>
                  </a:lnTo>
                  <a:lnTo>
                    <a:pt x="41" y="8"/>
                  </a:lnTo>
                  <a:lnTo>
                    <a:pt x="31" y="6"/>
                  </a:lnTo>
                  <a:lnTo>
                    <a:pt x="20" y="2"/>
                  </a:lnTo>
                  <a:lnTo>
                    <a:pt x="10" y="0"/>
                  </a:lnTo>
                  <a:lnTo>
                    <a:pt x="0" y="0"/>
                  </a:lnTo>
                  <a:lnTo>
                    <a:pt x="0" y="6"/>
                  </a:lnTo>
                  <a:lnTo>
                    <a:pt x="10" y="6"/>
                  </a:lnTo>
                  <a:lnTo>
                    <a:pt x="20" y="8"/>
                  </a:lnTo>
                  <a:lnTo>
                    <a:pt x="29" y="10"/>
                  </a:lnTo>
                  <a:lnTo>
                    <a:pt x="39" y="14"/>
                  </a:lnTo>
                  <a:lnTo>
                    <a:pt x="56" y="25"/>
                  </a:lnTo>
                  <a:lnTo>
                    <a:pt x="72" y="38"/>
                  </a:lnTo>
                  <a:lnTo>
                    <a:pt x="85" y="52"/>
                  </a:lnTo>
                  <a:lnTo>
                    <a:pt x="93" y="69"/>
                  </a:lnTo>
                  <a:lnTo>
                    <a:pt x="97" y="80"/>
                  </a:lnTo>
                  <a:lnTo>
                    <a:pt x="99" y="88"/>
                  </a:lnTo>
                  <a:lnTo>
                    <a:pt x="101" y="99"/>
                  </a:lnTo>
                  <a:lnTo>
                    <a:pt x="101" y="110"/>
                  </a:lnTo>
                  <a:lnTo>
                    <a:pt x="101" y="110"/>
                  </a:lnTo>
                  <a:lnTo>
                    <a:pt x="107" y="110"/>
                  </a:lnTo>
                  <a:close/>
                </a:path>
              </a:pathLst>
            </a:custGeom>
            <a:solidFill>
              <a:srgbClr val="DF1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 name="Freeform 6">
              <a:extLst>
                <a:ext uri="{FF2B5EF4-FFF2-40B4-BE49-F238E27FC236}">
                  <a16:creationId xmlns:a16="http://schemas.microsoft.com/office/drawing/2014/main" id="{0E1E17E2-5DA8-03DE-66EE-4AA162AEA36A}"/>
                </a:ext>
              </a:extLst>
            </p:cNvPr>
            <p:cNvSpPr>
              <a:spLocks/>
            </p:cNvSpPr>
            <p:nvPr/>
          </p:nvSpPr>
          <p:spPr bwMode="auto">
            <a:xfrm>
              <a:off x="5314" y="2159"/>
              <a:ext cx="107" cy="110"/>
            </a:xfrm>
            <a:custGeom>
              <a:avLst/>
              <a:gdLst>
                <a:gd name="T0" fmla="*/ 0 w 107"/>
                <a:gd name="T1" fmla="*/ 110 h 110"/>
                <a:gd name="T2" fmla="*/ 0 w 107"/>
                <a:gd name="T3" fmla="*/ 110 h 110"/>
                <a:gd name="T4" fmla="*/ 10 w 107"/>
                <a:gd name="T5" fmla="*/ 110 h 110"/>
                <a:gd name="T6" fmla="*/ 20 w 107"/>
                <a:gd name="T7" fmla="*/ 108 h 110"/>
                <a:gd name="T8" fmla="*/ 31 w 107"/>
                <a:gd name="T9" fmla="*/ 105 h 110"/>
                <a:gd name="T10" fmla="*/ 41 w 107"/>
                <a:gd name="T11" fmla="*/ 101 h 110"/>
                <a:gd name="T12" fmla="*/ 60 w 107"/>
                <a:gd name="T13" fmla="*/ 91 h 110"/>
                <a:gd name="T14" fmla="*/ 76 w 107"/>
                <a:gd name="T15" fmla="*/ 78 h 110"/>
                <a:gd name="T16" fmla="*/ 89 w 107"/>
                <a:gd name="T17" fmla="*/ 61 h 110"/>
                <a:gd name="T18" fmla="*/ 99 w 107"/>
                <a:gd name="T19" fmla="*/ 42 h 110"/>
                <a:gd name="T20" fmla="*/ 103 w 107"/>
                <a:gd name="T21" fmla="*/ 31 h 110"/>
                <a:gd name="T22" fmla="*/ 105 w 107"/>
                <a:gd name="T23" fmla="*/ 23 h 110"/>
                <a:gd name="T24" fmla="*/ 107 w 107"/>
                <a:gd name="T25" fmla="*/ 10 h 110"/>
                <a:gd name="T26" fmla="*/ 107 w 107"/>
                <a:gd name="T27" fmla="*/ 0 h 110"/>
                <a:gd name="T28" fmla="*/ 101 w 107"/>
                <a:gd name="T29" fmla="*/ 0 h 110"/>
                <a:gd name="T30" fmla="*/ 101 w 107"/>
                <a:gd name="T31" fmla="*/ 10 h 110"/>
                <a:gd name="T32" fmla="*/ 99 w 107"/>
                <a:gd name="T33" fmla="*/ 21 h 110"/>
                <a:gd name="T34" fmla="*/ 97 w 107"/>
                <a:gd name="T35" fmla="*/ 31 h 110"/>
                <a:gd name="T36" fmla="*/ 93 w 107"/>
                <a:gd name="T37" fmla="*/ 40 h 110"/>
                <a:gd name="T38" fmla="*/ 85 w 107"/>
                <a:gd name="T39" fmla="*/ 57 h 110"/>
                <a:gd name="T40" fmla="*/ 72 w 107"/>
                <a:gd name="T41" fmla="*/ 74 h 110"/>
                <a:gd name="T42" fmla="*/ 56 w 107"/>
                <a:gd name="T43" fmla="*/ 86 h 110"/>
                <a:gd name="T44" fmla="*/ 39 w 107"/>
                <a:gd name="T45" fmla="*/ 95 h 110"/>
                <a:gd name="T46" fmla="*/ 29 w 107"/>
                <a:gd name="T47" fmla="*/ 99 h 110"/>
                <a:gd name="T48" fmla="*/ 20 w 107"/>
                <a:gd name="T49" fmla="*/ 101 h 110"/>
                <a:gd name="T50" fmla="*/ 10 w 107"/>
                <a:gd name="T51" fmla="*/ 103 h 110"/>
                <a:gd name="T52" fmla="*/ 0 w 107"/>
                <a:gd name="T53" fmla="*/ 103 h 110"/>
                <a:gd name="T54" fmla="*/ 0 w 107"/>
                <a:gd name="T55" fmla="*/ 103 h 110"/>
                <a:gd name="T56" fmla="*/ 0 w 107"/>
                <a:gd name="T57" fmla="*/ 11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7" h="110">
                  <a:moveTo>
                    <a:pt x="0" y="110"/>
                  </a:moveTo>
                  <a:lnTo>
                    <a:pt x="0" y="110"/>
                  </a:lnTo>
                  <a:lnTo>
                    <a:pt x="10" y="110"/>
                  </a:lnTo>
                  <a:lnTo>
                    <a:pt x="20" y="108"/>
                  </a:lnTo>
                  <a:lnTo>
                    <a:pt x="31" y="105"/>
                  </a:lnTo>
                  <a:lnTo>
                    <a:pt x="41" y="101"/>
                  </a:lnTo>
                  <a:lnTo>
                    <a:pt x="60" y="91"/>
                  </a:lnTo>
                  <a:lnTo>
                    <a:pt x="76" y="78"/>
                  </a:lnTo>
                  <a:lnTo>
                    <a:pt x="89" y="61"/>
                  </a:lnTo>
                  <a:lnTo>
                    <a:pt x="99" y="42"/>
                  </a:lnTo>
                  <a:lnTo>
                    <a:pt x="103" y="31"/>
                  </a:lnTo>
                  <a:lnTo>
                    <a:pt x="105" y="23"/>
                  </a:lnTo>
                  <a:lnTo>
                    <a:pt x="107" y="10"/>
                  </a:lnTo>
                  <a:lnTo>
                    <a:pt x="107" y="0"/>
                  </a:lnTo>
                  <a:lnTo>
                    <a:pt x="101" y="0"/>
                  </a:lnTo>
                  <a:lnTo>
                    <a:pt x="101" y="10"/>
                  </a:lnTo>
                  <a:lnTo>
                    <a:pt x="99" y="21"/>
                  </a:lnTo>
                  <a:lnTo>
                    <a:pt x="97" y="31"/>
                  </a:lnTo>
                  <a:lnTo>
                    <a:pt x="93" y="40"/>
                  </a:lnTo>
                  <a:lnTo>
                    <a:pt x="85" y="57"/>
                  </a:lnTo>
                  <a:lnTo>
                    <a:pt x="72" y="74"/>
                  </a:lnTo>
                  <a:lnTo>
                    <a:pt x="56" y="86"/>
                  </a:lnTo>
                  <a:lnTo>
                    <a:pt x="39" y="95"/>
                  </a:lnTo>
                  <a:lnTo>
                    <a:pt x="29" y="99"/>
                  </a:lnTo>
                  <a:lnTo>
                    <a:pt x="20" y="101"/>
                  </a:lnTo>
                  <a:lnTo>
                    <a:pt x="10" y="103"/>
                  </a:lnTo>
                  <a:lnTo>
                    <a:pt x="0" y="103"/>
                  </a:lnTo>
                  <a:lnTo>
                    <a:pt x="0" y="103"/>
                  </a:lnTo>
                  <a:lnTo>
                    <a:pt x="0" y="110"/>
                  </a:lnTo>
                  <a:close/>
                </a:path>
              </a:pathLst>
            </a:custGeom>
            <a:solidFill>
              <a:srgbClr val="DF1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 name="Freeform 7">
              <a:extLst>
                <a:ext uri="{FF2B5EF4-FFF2-40B4-BE49-F238E27FC236}">
                  <a16:creationId xmlns:a16="http://schemas.microsoft.com/office/drawing/2014/main" id="{DBF357B1-380A-C486-F497-C07BFE36AFB6}"/>
                </a:ext>
              </a:extLst>
            </p:cNvPr>
            <p:cNvSpPr>
              <a:spLocks/>
            </p:cNvSpPr>
            <p:nvPr/>
          </p:nvSpPr>
          <p:spPr bwMode="auto">
            <a:xfrm>
              <a:off x="5206" y="2159"/>
              <a:ext cx="108" cy="110"/>
            </a:xfrm>
            <a:custGeom>
              <a:avLst/>
              <a:gdLst>
                <a:gd name="T0" fmla="*/ 0 w 108"/>
                <a:gd name="T1" fmla="*/ 0 h 110"/>
                <a:gd name="T2" fmla="*/ 0 w 108"/>
                <a:gd name="T3" fmla="*/ 0 h 110"/>
                <a:gd name="T4" fmla="*/ 0 w 108"/>
                <a:gd name="T5" fmla="*/ 10 h 110"/>
                <a:gd name="T6" fmla="*/ 2 w 108"/>
                <a:gd name="T7" fmla="*/ 23 h 110"/>
                <a:gd name="T8" fmla="*/ 4 w 108"/>
                <a:gd name="T9" fmla="*/ 31 h 110"/>
                <a:gd name="T10" fmla="*/ 8 w 108"/>
                <a:gd name="T11" fmla="*/ 42 h 110"/>
                <a:gd name="T12" fmla="*/ 19 w 108"/>
                <a:gd name="T13" fmla="*/ 61 h 110"/>
                <a:gd name="T14" fmla="*/ 31 w 108"/>
                <a:gd name="T15" fmla="*/ 78 h 110"/>
                <a:gd name="T16" fmla="*/ 48 w 108"/>
                <a:gd name="T17" fmla="*/ 91 h 110"/>
                <a:gd name="T18" fmla="*/ 64 w 108"/>
                <a:gd name="T19" fmla="*/ 101 h 110"/>
                <a:gd name="T20" fmla="*/ 75 w 108"/>
                <a:gd name="T21" fmla="*/ 105 h 110"/>
                <a:gd name="T22" fmla="*/ 85 w 108"/>
                <a:gd name="T23" fmla="*/ 108 h 110"/>
                <a:gd name="T24" fmla="*/ 95 w 108"/>
                <a:gd name="T25" fmla="*/ 110 h 110"/>
                <a:gd name="T26" fmla="*/ 108 w 108"/>
                <a:gd name="T27" fmla="*/ 110 h 110"/>
                <a:gd name="T28" fmla="*/ 108 w 108"/>
                <a:gd name="T29" fmla="*/ 103 h 110"/>
                <a:gd name="T30" fmla="*/ 97 w 108"/>
                <a:gd name="T31" fmla="*/ 103 h 110"/>
                <a:gd name="T32" fmla="*/ 87 w 108"/>
                <a:gd name="T33" fmla="*/ 101 h 110"/>
                <a:gd name="T34" fmla="*/ 77 w 108"/>
                <a:gd name="T35" fmla="*/ 99 h 110"/>
                <a:gd name="T36" fmla="*/ 68 w 108"/>
                <a:gd name="T37" fmla="*/ 95 h 110"/>
                <a:gd name="T38" fmla="*/ 50 w 108"/>
                <a:gd name="T39" fmla="*/ 86 h 110"/>
                <a:gd name="T40" fmla="*/ 35 w 108"/>
                <a:gd name="T41" fmla="*/ 74 h 110"/>
                <a:gd name="T42" fmla="*/ 23 w 108"/>
                <a:gd name="T43" fmla="*/ 57 h 110"/>
                <a:gd name="T44" fmla="*/ 12 w 108"/>
                <a:gd name="T45" fmla="*/ 40 h 110"/>
                <a:gd name="T46" fmla="*/ 10 w 108"/>
                <a:gd name="T47" fmla="*/ 31 h 110"/>
                <a:gd name="T48" fmla="*/ 8 w 108"/>
                <a:gd name="T49" fmla="*/ 21 h 110"/>
                <a:gd name="T50" fmla="*/ 6 w 108"/>
                <a:gd name="T51" fmla="*/ 10 h 110"/>
                <a:gd name="T52" fmla="*/ 6 w 108"/>
                <a:gd name="T53" fmla="*/ 0 h 110"/>
                <a:gd name="T54" fmla="*/ 6 w 108"/>
                <a:gd name="T55" fmla="*/ 0 h 110"/>
                <a:gd name="T56" fmla="*/ 0 w 108"/>
                <a:gd name="T57"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8" h="110">
                  <a:moveTo>
                    <a:pt x="0" y="0"/>
                  </a:moveTo>
                  <a:lnTo>
                    <a:pt x="0" y="0"/>
                  </a:lnTo>
                  <a:lnTo>
                    <a:pt x="0" y="10"/>
                  </a:lnTo>
                  <a:lnTo>
                    <a:pt x="2" y="23"/>
                  </a:lnTo>
                  <a:lnTo>
                    <a:pt x="4" y="31"/>
                  </a:lnTo>
                  <a:lnTo>
                    <a:pt x="8" y="42"/>
                  </a:lnTo>
                  <a:lnTo>
                    <a:pt x="19" y="61"/>
                  </a:lnTo>
                  <a:lnTo>
                    <a:pt x="31" y="78"/>
                  </a:lnTo>
                  <a:lnTo>
                    <a:pt x="48" y="91"/>
                  </a:lnTo>
                  <a:lnTo>
                    <a:pt x="64" y="101"/>
                  </a:lnTo>
                  <a:lnTo>
                    <a:pt x="75" y="105"/>
                  </a:lnTo>
                  <a:lnTo>
                    <a:pt x="85" y="108"/>
                  </a:lnTo>
                  <a:lnTo>
                    <a:pt x="95" y="110"/>
                  </a:lnTo>
                  <a:lnTo>
                    <a:pt x="108" y="110"/>
                  </a:lnTo>
                  <a:lnTo>
                    <a:pt x="108" y="103"/>
                  </a:lnTo>
                  <a:lnTo>
                    <a:pt x="97" y="103"/>
                  </a:lnTo>
                  <a:lnTo>
                    <a:pt x="87" y="101"/>
                  </a:lnTo>
                  <a:lnTo>
                    <a:pt x="77" y="99"/>
                  </a:lnTo>
                  <a:lnTo>
                    <a:pt x="68" y="95"/>
                  </a:lnTo>
                  <a:lnTo>
                    <a:pt x="50" y="86"/>
                  </a:lnTo>
                  <a:lnTo>
                    <a:pt x="35" y="74"/>
                  </a:lnTo>
                  <a:lnTo>
                    <a:pt x="23" y="57"/>
                  </a:lnTo>
                  <a:lnTo>
                    <a:pt x="12" y="40"/>
                  </a:lnTo>
                  <a:lnTo>
                    <a:pt x="10" y="31"/>
                  </a:lnTo>
                  <a:lnTo>
                    <a:pt x="8" y="21"/>
                  </a:lnTo>
                  <a:lnTo>
                    <a:pt x="6" y="10"/>
                  </a:lnTo>
                  <a:lnTo>
                    <a:pt x="6" y="0"/>
                  </a:lnTo>
                  <a:lnTo>
                    <a:pt x="6" y="0"/>
                  </a:lnTo>
                  <a:lnTo>
                    <a:pt x="0" y="0"/>
                  </a:lnTo>
                  <a:close/>
                </a:path>
              </a:pathLst>
            </a:custGeom>
            <a:solidFill>
              <a:srgbClr val="DF1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2" name="Freeform 8">
              <a:extLst>
                <a:ext uri="{FF2B5EF4-FFF2-40B4-BE49-F238E27FC236}">
                  <a16:creationId xmlns:a16="http://schemas.microsoft.com/office/drawing/2014/main" id="{8D2730FC-4AAC-F060-392B-440C5C90E48D}"/>
                </a:ext>
              </a:extLst>
            </p:cNvPr>
            <p:cNvSpPr>
              <a:spLocks/>
            </p:cNvSpPr>
            <p:nvPr/>
          </p:nvSpPr>
          <p:spPr bwMode="auto">
            <a:xfrm>
              <a:off x="5206" y="2049"/>
              <a:ext cx="108" cy="110"/>
            </a:xfrm>
            <a:custGeom>
              <a:avLst/>
              <a:gdLst>
                <a:gd name="T0" fmla="*/ 108 w 108"/>
                <a:gd name="T1" fmla="*/ 0 h 110"/>
                <a:gd name="T2" fmla="*/ 108 w 108"/>
                <a:gd name="T3" fmla="*/ 0 h 110"/>
                <a:gd name="T4" fmla="*/ 95 w 108"/>
                <a:gd name="T5" fmla="*/ 0 h 110"/>
                <a:gd name="T6" fmla="*/ 85 w 108"/>
                <a:gd name="T7" fmla="*/ 2 h 110"/>
                <a:gd name="T8" fmla="*/ 75 w 108"/>
                <a:gd name="T9" fmla="*/ 6 h 110"/>
                <a:gd name="T10" fmla="*/ 64 w 108"/>
                <a:gd name="T11" fmla="*/ 8 h 110"/>
                <a:gd name="T12" fmla="*/ 48 w 108"/>
                <a:gd name="T13" fmla="*/ 19 h 110"/>
                <a:gd name="T14" fmla="*/ 31 w 108"/>
                <a:gd name="T15" fmla="*/ 31 h 110"/>
                <a:gd name="T16" fmla="*/ 19 w 108"/>
                <a:gd name="T17" fmla="*/ 48 h 110"/>
                <a:gd name="T18" fmla="*/ 8 w 108"/>
                <a:gd name="T19" fmla="*/ 67 h 110"/>
                <a:gd name="T20" fmla="*/ 4 w 108"/>
                <a:gd name="T21" fmla="*/ 78 h 110"/>
                <a:gd name="T22" fmla="*/ 2 w 108"/>
                <a:gd name="T23" fmla="*/ 88 h 110"/>
                <a:gd name="T24" fmla="*/ 0 w 108"/>
                <a:gd name="T25" fmla="*/ 99 h 110"/>
                <a:gd name="T26" fmla="*/ 0 w 108"/>
                <a:gd name="T27" fmla="*/ 110 h 110"/>
                <a:gd name="T28" fmla="*/ 6 w 108"/>
                <a:gd name="T29" fmla="*/ 110 h 110"/>
                <a:gd name="T30" fmla="*/ 6 w 108"/>
                <a:gd name="T31" fmla="*/ 99 h 110"/>
                <a:gd name="T32" fmla="*/ 8 w 108"/>
                <a:gd name="T33" fmla="*/ 88 h 110"/>
                <a:gd name="T34" fmla="*/ 10 w 108"/>
                <a:gd name="T35" fmla="*/ 80 h 110"/>
                <a:gd name="T36" fmla="*/ 12 w 108"/>
                <a:gd name="T37" fmla="*/ 69 h 110"/>
                <a:gd name="T38" fmla="*/ 23 w 108"/>
                <a:gd name="T39" fmla="*/ 52 h 110"/>
                <a:gd name="T40" fmla="*/ 35 w 108"/>
                <a:gd name="T41" fmla="*/ 38 h 110"/>
                <a:gd name="T42" fmla="*/ 50 w 108"/>
                <a:gd name="T43" fmla="*/ 25 h 110"/>
                <a:gd name="T44" fmla="*/ 68 w 108"/>
                <a:gd name="T45" fmla="*/ 14 h 110"/>
                <a:gd name="T46" fmla="*/ 77 w 108"/>
                <a:gd name="T47" fmla="*/ 10 h 110"/>
                <a:gd name="T48" fmla="*/ 87 w 108"/>
                <a:gd name="T49" fmla="*/ 8 h 110"/>
                <a:gd name="T50" fmla="*/ 97 w 108"/>
                <a:gd name="T51" fmla="*/ 6 h 110"/>
                <a:gd name="T52" fmla="*/ 108 w 108"/>
                <a:gd name="T53" fmla="*/ 6 h 110"/>
                <a:gd name="T54" fmla="*/ 108 w 108"/>
                <a:gd name="T55" fmla="*/ 6 h 110"/>
                <a:gd name="T56" fmla="*/ 108 w 108"/>
                <a:gd name="T57"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8" h="110">
                  <a:moveTo>
                    <a:pt x="108" y="0"/>
                  </a:moveTo>
                  <a:lnTo>
                    <a:pt x="108" y="0"/>
                  </a:lnTo>
                  <a:lnTo>
                    <a:pt x="95" y="0"/>
                  </a:lnTo>
                  <a:lnTo>
                    <a:pt x="85" y="2"/>
                  </a:lnTo>
                  <a:lnTo>
                    <a:pt x="75" y="6"/>
                  </a:lnTo>
                  <a:lnTo>
                    <a:pt x="64" y="8"/>
                  </a:lnTo>
                  <a:lnTo>
                    <a:pt x="48" y="19"/>
                  </a:lnTo>
                  <a:lnTo>
                    <a:pt x="31" y="31"/>
                  </a:lnTo>
                  <a:lnTo>
                    <a:pt x="19" y="48"/>
                  </a:lnTo>
                  <a:lnTo>
                    <a:pt x="8" y="67"/>
                  </a:lnTo>
                  <a:lnTo>
                    <a:pt x="4" y="78"/>
                  </a:lnTo>
                  <a:lnTo>
                    <a:pt x="2" y="88"/>
                  </a:lnTo>
                  <a:lnTo>
                    <a:pt x="0" y="99"/>
                  </a:lnTo>
                  <a:lnTo>
                    <a:pt x="0" y="110"/>
                  </a:lnTo>
                  <a:lnTo>
                    <a:pt x="6" y="110"/>
                  </a:lnTo>
                  <a:lnTo>
                    <a:pt x="6" y="99"/>
                  </a:lnTo>
                  <a:lnTo>
                    <a:pt x="8" y="88"/>
                  </a:lnTo>
                  <a:lnTo>
                    <a:pt x="10" y="80"/>
                  </a:lnTo>
                  <a:lnTo>
                    <a:pt x="12" y="69"/>
                  </a:lnTo>
                  <a:lnTo>
                    <a:pt x="23" y="52"/>
                  </a:lnTo>
                  <a:lnTo>
                    <a:pt x="35" y="38"/>
                  </a:lnTo>
                  <a:lnTo>
                    <a:pt x="50" y="25"/>
                  </a:lnTo>
                  <a:lnTo>
                    <a:pt x="68" y="14"/>
                  </a:lnTo>
                  <a:lnTo>
                    <a:pt x="77" y="10"/>
                  </a:lnTo>
                  <a:lnTo>
                    <a:pt x="87" y="8"/>
                  </a:lnTo>
                  <a:lnTo>
                    <a:pt x="97" y="6"/>
                  </a:lnTo>
                  <a:lnTo>
                    <a:pt x="108" y="6"/>
                  </a:lnTo>
                  <a:lnTo>
                    <a:pt x="108" y="6"/>
                  </a:lnTo>
                  <a:lnTo>
                    <a:pt x="108" y="0"/>
                  </a:lnTo>
                  <a:close/>
                </a:path>
              </a:pathLst>
            </a:custGeom>
            <a:solidFill>
              <a:srgbClr val="DF17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3" name="Freeform 9">
              <a:extLst>
                <a:ext uri="{FF2B5EF4-FFF2-40B4-BE49-F238E27FC236}">
                  <a16:creationId xmlns:a16="http://schemas.microsoft.com/office/drawing/2014/main" id="{784FA1B0-7C76-4200-DF97-8D925DAFED46}"/>
                </a:ext>
              </a:extLst>
            </p:cNvPr>
            <p:cNvSpPr>
              <a:spLocks/>
            </p:cNvSpPr>
            <p:nvPr/>
          </p:nvSpPr>
          <p:spPr bwMode="auto">
            <a:xfrm>
              <a:off x="2776" y="2121"/>
              <a:ext cx="87" cy="86"/>
            </a:xfrm>
            <a:custGeom>
              <a:avLst/>
              <a:gdLst>
                <a:gd name="T0" fmla="*/ 44 w 87"/>
                <a:gd name="T1" fmla="*/ 0 h 86"/>
                <a:gd name="T2" fmla="*/ 54 w 87"/>
                <a:gd name="T3" fmla="*/ 2 h 86"/>
                <a:gd name="T4" fmla="*/ 60 w 87"/>
                <a:gd name="T5" fmla="*/ 4 h 86"/>
                <a:gd name="T6" fmla="*/ 69 w 87"/>
                <a:gd name="T7" fmla="*/ 8 h 86"/>
                <a:gd name="T8" fmla="*/ 75 w 87"/>
                <a:gd name="T9" fmla="*/ 12 h 86"/>
                <a:gd name="T10" fmla="*/ 81 w 87"/>
                <a:gd name="T11" fmla="*/ 19 h 86"/>
                <a:gd name="T12" fmla="*/ 85 w 87"/>
                <a:gd name="T13" fmla="*/ 27 h 86"/>
                <a:gd name="T14" fmla="*/ 87 w 87"/>
                <a:gd name="T15" fmla="*/ 35 h 86"/>
                <a:gd name="T16" fmla="*/ 87 w 87"/>
                <a:gd name="T17" fmla="*/ 44 h 86"/>
                <a:gd name="T18" fmla="*/ 87 w 87"/>
                <a:gd name="T19" fmla="*/ 52 h 86"/>
                <a:gd name="T20" fmla="*/ 85 w 87"/>
                <a:gd name="T21" fmla="*/ 61 h 86"/>
                <a:gd name="T22" fmla="*/ 81 w 87"/>
                <a:gd name="T23" fmla="*/ 67 h 86"/>
                <a:gd name="T24" fmla="*/ 75 w 87"/>
                <a:gd name="T25" fmla="*/ 74 h 86"/>
                <a:gd name="T26" fmla="*/ 69 w 87"/>
                <a:gd name="T27" fmla="*/ 80 h 86"/>
                <a:gd name="T28" fmla="*/ 60 w 87"/>
                <a:gd name="T29" fmla="*/ 84 h 86"/>
                <a:gd name="T30" fmla="*/ 54 w 87"/>
                <a:gd name="T31" fmla="*/ 86 h 86"/>
                <a:gd name="T32" fmla="*/ 44 w 87"/>
                <a:gd name="T33" fmla="*/ 86 h 86"/>
                <a:gd name="T34" fmla="*/ 35 w 87"/>
                <a:gd name="T35" fmla="*/ 86 h 86"/>
                <a:gd name="T36" fmla="*/ 27 w 87"/>
                <a:gd name="T37" fmla="*/ 84 h 86"/>
                <a:gd name="T38" fmla="*/ 21 w 87"/>
                <a:gd name="T39" fmla="*/ 80 h 86"/>
                <a:gd name="T40" fmla="*/ 15 w 87"/>
                <a:gd name="T41" fmla="*/ 74 h 86"/>
                <a:gd name="T42" fmla="*/ 8 w 87"/>
                <a:gd name="T43" fmla="*/ 67 h 86"/>
                <a:gd name="T44" fmla="*/ 4 w 87"/>
                <a:gd name="T45" fmla="*/ 61 h 86"/>
                <a:gd name="T46" fmla="*/ 2 w 87"/>
                <a:gd name="T47" fmla="*/ 52 h 86"/>
                <a:gd name="T48" fmla="*/ 0 w 87"/>
                <a:gd name="T49" fmla="*/ 44 h 86"/>
                <a:gd name="T50" fmla="*/ 2 w 87"/>
                <a:gd name="T51" fmla="*/ 35 h 86"/>
                <a:gd name="T52" fmla="*/ 4 w 87"/>
                <a:gd name="T53" fmla="*/ 27 h 86"/>
                <a:gd name="T54" fmla="*/ 8 w 87"/>
                <a:gd name="T55" fmla="*/ 19 h 86"/>
                <a:gd name="T56" fmla="*/ 15 w 87"/>
                <a:gd name="T57" fmla="*/ 12 h 86"/>
                <a:gd name="T58" fmla="*/ 21 w 87"/>
                <a:gd name="T59" fmla="*/ 8 h 86"/>
                <a:gd name="T60" fmla="*/ 27 w 87"/>
                <a:gd name="T61" fmla="*/ 4 h 86"/>
                <a:gd name="T62" fmla="*/ 35 w 87"/>
                <a:gd name="T63" fmla="*/ 2 h 86"/>
                <a:gd name="T64" fmla="*/ 44 w 87"/>
                <a:gd name="T65"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7" h="86">
                  <a:moveTo>
                    <a:pt x="44" y="0"/>
                  </a:moveTo>
                  <a:lnTo>
                    <a:pt x="54" y="2"/>
                  </a:lnTo>
                  <a:lnTo>
                    <a:pt x="60" y="4"/>
                  </a:lnTo>
                  <a:lnTo>
                    <a:pt x="69" y="8"/>
                  </a:lnTo>
                  <a:lnTo>
                    <a:pt x="75" y="12"/>
                  </a:lnTo>
                  <a:lnTo>
                    <a:pt x="81" y="19"/>
                  </a:lnTo>
                  <a:lnTo>
                    <a:pt x="85" y="27"/>
                  </a:lnTo>
                  <a:lnTo>
                    <a:pt x="87" y="35"/>
                  </a:lnTo>
                  <a:lnTo>
                    <a:pt x="87" y="44"/>
                  </a:lnTo>
                  <a:lnTo>
                    <a:pt x="87" y="52"/>
                  </a:lnTo>
                  <a:lnTo>
                    <a:pt x="85" y="61"/>
                  </a:lnTo>
                  <a:lnTo>
                    <a:pt x="81" y="67"/>
                  </a:lnTo>
                  <a:lnTo>
                    <a:pt x="75" y="74"/>
                  </a:lnTo>
                  <a:lnTo>
                    <a:pt x="69" y="80"/>
                  </a:lnTo>
                  <a:lnTo>
                    <a:pt x="60" y="84"/>
                  </a:lnTo>
                  <a:lnTo>
                    <a:pt x="54" y="86"/>
                  </a:lnTo>
                  <a:lnTo>
                    <a:pt x="44" y="86"/>
                  </a:lnTo>
                  <a:lnTo>
                    <a:pt x="35" y="86"/>
                  </a:lnTo>
                  <a:lnTo>
                    <a:pt x="27" y="84"/>
                  </a:lnTo>
                  <a:lnTo>
                    <a:pt x="21" y="80"/>
                  </a:lnTo>
                  <a:lnTo>
                    <a:pt x="15" y="74"/>
                  </a:lnTo>
                  <a:lnTo>
                    <a:pt x="8" y="67"/>
                  </a:lnTo>
                  <a:lnTo>
                    <a:pt x="4" y="61"/>
                  </a:lnTo>
                  <a:lnTo>
                    <a:pt x="2" y="52"/>
                  </a:lnTo>
                  <a:lnTo>
                    <a:pt x="0" y="44"/>
                  </a:lnTo>
                  <a:lnTo>
                    <a:pt x="2" y="35"/>
                  </a:lnTo>
                  <a:lnTo>
                    <a:pt x="4" y="27"/>
                  </a:lnTo>
                  <a:lnTo>
                    <a:pt x="8" y="19"/>
                  </a:lnTo>
                  <a:lnTo>
                    <a:pt x="15" y="12"/>
                  </a:lnTo>
                  <a:lnTo>
                    <a:pt x="21" y="8"/>
                  </a:lnTo>
                  <a:lnTo>
                    <a:pt x="27" y="4"/>
                  </a:lnTo>
                  <a:lnTo>
                    <a:pt x="35" y="2"/>
                  </a:lnTo>
                  <a:lnTo>
                    <a:pt x="44"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4" name="Freeform 10">
              <a:extLst>
                <a:ext uri="{FF2B5EF4-FFF2-40B4-BE49-F238E27FC236}">
                  <a16:creationId xmlns:a16="http://schemas.microsoft.com/office/drawing/2014/main" id="{5F247FC1-6534-A8AA-AD82-6AD8626DF4E9}"/>
                </a:ext>
              </a:extLst>
            </p:cNvPr>
            <p:cNvSpPr>
              <a:spLocks/>
            </p:cNvSpPr>
            <p:nvPr/>
          </p:nvSpPr>
          <p:spPr bwMode="auto">
            <a:xfrm>
              <a:off x="2820" y="2118"/>
              <a:ext cx="47" cy="47"/>
            </a:xfrm>
            <a:custGeom>
              <a:avLst/>
              <a:gdLst>
                <a:gd name="T0" fmla="*/ 47 w 47"/>
                <a:gd name="T1" fmla="*/ 47 h 47"/>
                <a:gd name="T2" fmla="*/ 47 w 47"/>
                <a:gd name="T3" fmla="*/ 47 h 47"/>
                <a:gd name="T4" fmla="*/ 45 w 47"/>
                <a:gd name="T5" fmla="*/ 36 h 47"/>
                <a:gd name="T6" fmla="*/ 43 w 47"/>
                <a:gd name="T7" fmla="*/ 28 h 47"/>
                <a:gd name="T8" fmla="*/ 39 w 47"/>
                <a:gd name="T9" fmla="*/ 19 h 47"/>
                <a:gd name="T10" fmla="*/ 33 w 47"/>
                <a:gd name="T11" fmla="*/ 13 h 47"/>
                <a:gd name="T12" fmla="*/ 27 w 47"/>
                <a:gd name="T13" fmla="*/ 7 h 47"/>
                <a:gd name="T14" fmla="*/ 18 w 47"/>
                <a:gd name="T15" fmla="*/ 3 h 47"/>
                <a:gd name="T16" fmla="*/ 10 w 47"/>
                <a:gd name="T17" fmla="*/ 0 h 47"/>
                <a:gd name="T18" fmla="*/ 0 w 47"/>
                <a:gd name="T19" fmla="*/ 0 h 47"/>
                <a:gd name="T20" fmla="*/ 0 w 47"/>
                <a:gd name="T21" fmla="*/ 7 h 47"/>
                <a:gd name="T22" fmla="*/ 8 w 47"/>
                <a:gd name="T23" fmla="*/ 7 h 47"/>
                <a:gd name="T24" fmla="*/ 16 w 47"/>
                <a:gd name="T25" fmla="*/ 9 h 47"/>
                <a:gd name="T26" fmla="*/ 22 w 47"/>
                <a:gd name="T27" fmla="*/ 13 h 47"/>
                <a:gd name="T28" fmla="*/ 29 w 47"/>
                <a:gd name="T29" fmla="*/ 17 h 47"/>
                <a:gd name="T30" fmla="*/ 33 w 47"/>
                <a:gd name="T31" fmla="*/ 24 h 47"/>
                <a:gd name="T32" fmla="*/ 37 w 47"/>
                <a:gd name="T33" fmla="*/ 30 h 47"/>
                <a:gd name="T34" fmla="*/ 39 w 47"/>
                <a:gd name="T35" fmla="*/ 38 h 47"/>
                <a:gd name="T36" fmla="*/ 41 w 47"/>
                <a:gd name="T37" fmla="*/ 47 h 47"/>
                <a:gd name="T38" fmla="*/ 41 w 47"/>
                <a:gd name="T39" fmla="*/ 47 h 47"/>
                <a:gd name="T40" fmla="*/ 47 w 47"/>
                <a:gd name="T41" fmla="*/ 4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7" h="47">
                  <a:moveTo>
                    <a:pt x="47" y="47"/>
                  </a:moveTo>
                  <a:lnTo>
                    <a:pt x="47" y="47"/>
                  </a:lnTo>
                  <a:lnTo>
                    <a:pt x="45" y="36"/>
                  </a:lnTo>
                  <a:lnTo>
                    <a:pt x="43" y="28"/>
                  </a:lnTo>
                  <a:lnTo>
                    <a:pt x="39" y="19"/>
                  </a:lnTo>
                  <a:lnTo>
                    <a:pt x="33" y="13"/>
                  </a:lnTo>
                  <a:lnTo>
                    <a:pt x="27" y="7"/>
                  </a:lnTo>
                  <a:lnTo>
                    <a:pt x="18" y="3"/>
                  </a:lnTo>
                  <a:lnTo>
                    <a:pt x="10" y="0"/>
                  </a:lnTo>
                  <a:lnTo>
                    <a:pt x="0" y="0"/>
                  </a:lnTo>
                  <a:lnTo>
                    <a:pt x="0" y="7"/>
                  </a:lnTo>
                  <a:lnTo>
                    <a:pt x="8" y="7"/>
                  </a:lnTo>
                  <a:lnTo>
                    <a:pt x="16" y="9"/>
                  </a:lnTo>
                  <a:lnTo>
                    <a:pt x="22" y="13"/>
                  </a:lnTo>
                  <a:lnTo>
                    <a:pt x="29" y="17"/>
                  </a:lnTo>
                  <a:lnTo>
                    <a:pt x="33" y="24"/>
                  </a:lnTo>
                  <a:lnTo>
                    <a:pt x="37" y="30"/>
                  </a:lnTo>
                  <a:lnTo>
                    <a:pt x="39" y="38"/>
                  </a:lnTo>
                  <a:lnTo>
                    <a:pt x="41" y="47"/>
                  </a:lnTo>
                  <a:lnTo>
                    <a:pt x="41" y="47"/>
                  </a:lnTo>
                  <a:lnTo>
                    <a:pt x="47" y="47"/>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5" name="Freeform 11">
              <a:extLst>
                <a:ext uri="{FF2B5EF4-FFF2-40B4-BE49-F238E27FC236}">
                  <a16:creationId xmlns:a16="http://schemas.microsoft.com/office/drawing/2014/main" id="{BCB25B10-1093-F899-024C-B7EB31E9FCD0}"/>
                </a:ext>
              </a:extLst>
            </p:cNvPr>
            <p:cNvSpPr>
              <a:spLocks/>
            </p:cNvSpPr>
            <p:nvPr/>
          </p:nvSpPr>
          <p:spPr bwMode="auto">
            <a:xfrm>
              <a:off x="2820" y="2165"/>
              <a:ext cx="47" cy="46"/>
            </a:xfrm>
            <a:custGeom>
              <a:avLst/>
              <a:gdLst>
                <a:gd name="T0" fmla="*/ 0 w 47"/>
                <a:gd name="T1" fmla="*/ 46 h 46"/>
                <a:gd name="T2" fmla="*/ 0 w 47"/>
                <a:gd name="T3" fmla="*/ 46 h 46"/>
                <a:gd name="T4" fmla="*/ 10 w 47"/>
                <a:gd name="T5" fmla="*/ 44 h 46"/>
                <a:gd name="T6" fmla="*/ 18 w 47"/>
                <a:gd name="T7" fmla="*/ 42 h 46"/>
                <a:gd name="T8" fmla="*/ 27 w 47"/>
                <a:gd name="T9" fmla="*/ 38 h 46"/>
                <a:gd name="T10" fmla="*/ 33 w 47"/>
                <a:gd name="T11" fmla="*/ 32 h 46"/>
                <a:gd name="T12" fmla="*/ 39 w 47"/>
                <a:gd name="T13" fmla="*/ 25 h 46"/>
                <a:gd name="T14" fmla="*/ 43 w 47"/>
                <a:gd name="T15" fmla="*/ 17 h 46"/>
                <a:gd name="T16" fmla="*/ 45 w 47"/>
                <a:gd name="T17" fmla="*/ 8 h 46"/>
                <a:gd name="T18" fmla="*/ 47 w 47"/>
                <a:gd name="T19" fmla="*/ 0 h 46"/>
                <a:gd name="T20" fmla="*/ 41 w 47"/>
                <a:gd name="T21" fmla="*/ 0 h 46"/>
                <a:gd name="T22" fmla="*/ 39 w 47"/>
                <a:gd name="T23" fmla="*/ 8 h 46"/>
                <a:gd name="T24" fmla="*/ 37 w 47"/>
                <a:gd name="T25" fmla="*/ 15 h 46"/>
                <a:gd name="T26" fmla="*/ 33 w 47"/>
                <a:gd name="T27" fmla="*/ 21 h 46"/>
                <a:gd name="T28" fmla="*/ 29 w 47"/>
                <a:gd name="T29" fmla="*/ 27 h 46"/>
                <a:gd name="T30" fmla="*/ 22 w 47"/>
                <a:gd name="T31" fmla="*/ 32 h 46"/>
                <a:gd name="T32" fmla="*/ 16 w 47"/>
                <a:gd name="T33" fmla="*/ 36 h 46"/>
                <a:gd name="T34" fmla="*/ 8 w 47"/>
                <a:gd name="T35" fmla="*/ 38 h 46"/>
                <a:gd name="T36" fmla="*/ 0 w 47"/>
                <a:gd name="T37" fmla="*/ 40 h 46"/>
                <a:gd name="T38" fmla="*/ 0 w 47"/>
                <a:gd name="T39" fmla="*/ 40 h 46"/>
                <a:gd name="T40" fmla="*/ 0 w 47"/>
                <a:gd name="T41"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7" h="46">
                  <a:moveTo>
                    <a:pt x="0" y="46"/>
                  </a:moveTo>
                  <a:lnTo>
                    <a:pt x="0" y="46"/>
                  </a:lnTo>
                  <a:lnTo>
                    <a:pt x="10" y="44"/>
                  </a:lnTo>
                  <a:lnTo>
                    <a:pt x="18" y="42"/>
                  </a:lnTo>
                  <a:lnTo>
                    <a:pt x="27" y="38"/>
                  </a:lnTo>
                  <a:lnTo>
                    <a:pt x="33" y="32"/>
                  </a:lnTo>
                  <a:lnTo>
                    <a:pt x="39" y="25"/>
                  </a:lnTo>
                  <a:lnTo>
                    <a:pt x="43" y="17"/>
                  </a:lnTo>
                  <a:lnTo>
                    <a:pt x="45" y="8"/>
                  </a:lnTo>
                  <a:lnTo>
                    <a:pt x="47" y="0"/>
                  </a:lnTo>
                  <a:lnTo>
                    <a:pt x="41" y="0"/>
                  </a:lnTo>
                  <a:lnTo>
                    <a:pt x="39" y="8"/>
                  </a:lnTo>
                  <a:lnTo>
                    <a:pt x="37" y="15"/>
                  </a:lnTo>
                  <a:lnTo>
                    <a:pt x="33" y="21"/>
                  </a:lnTo>
                  <a:lnTo>
                    <a:pt x="29" y="27"/>
                  </a:lnTo>
                  <a:lnTo>
                    <a:pt x="22" y="32"/>
                  </a:lnTo>
                  <a:lnTo>
                    <a:pt x="16" y="36"/>
                  </a:lnTo>
                  <a:lnTo>
                    <a:pt x="8" y="38"/>
                  </a:lnTo>
                  <a:lnTo>
                    <a:pt x="0" y="40"/>
                  </a:lnTo>
                  <a:lnTo>
                    <a:pt x="0" y="40"/>
                  </a:lnTo>
                  <a:lnTo>
                    <a:pt x="0" y="4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6" name="Freeform 12">
              <a:extLst>
                <a:ext uri="{FF2B5EF4-FFF2-40B4-BE49-F238E27FC236}">
                  <a16:creationId xmlns:a16="http://schemas.microsoft.com/office/drawing/2014/main" id="{790FD92F-10AE-5C1F-3CF6-9362F77A2D9E}"/>
                </a:ext>
              </a:extLst>
            </p:cNvPr>
            <p:cNvSpPr>
              <a:spLocks/>
            </p:cNvSpPr>
            <p:nvPr/>
          </p:nvSpPr>
          <p:spPr bwMode="auto">
            <a:xfrm>
              <a:off x="2774" y="2165"/>
              <a:ext cx="46" cy="46"/>
            </a:xfrm>
            <a:custGeom>
              <a:avLst/>
              <a:gdLst>
                <a:gd name="T0" fmla="*/ 0 w 46"/>
                <a:gd name="T1" fmla="*/ 0 h 46"/>
                <a:gd name="T2" fmla="*/ 0 w 46"/>
                <a:gd name="T3" fmla="*/ 0 h 46"/>
                <a:gd name="T4" fmla="*/ 0 w 46"/>
                <a:gd name="T5" fmla="*/ 8 h 46"/>
                <a:gd name="T6" fmla="*/ 4 w 46"/>
                <a:gd name="T7" fmla="*/ 17 h 46"/>
                <a:gd name="T8" fmla="*/ 8 w 46"/>
                <a:gd name="T9" fmla="*/ 25 h 46"/>
                <a:gd name="T10" fmla="*/ 15 w 46"/>
                <a:gd name="T11" fmla="*/ 32 h 46"/>
                <a:gd name="T12" fmla="*/ 21 w 46"/>
                <a:gd name="T13" fmla="*/ 38 h 46"/>
                <a:gd name="T14" fmla="*/ 29 w 46"/>
                <a:gd name="T15" fmla="*/ 42 h 46"/>
                <a:gd name="T16" fmla="*/ 37 w 46"/>
                <a:gd name="T17" fmla="*/ 44 h 46"/>
                <a:gd name="T18" fmla="*/ 46 w 46"/>
                <a:gd name="T19" fmla="*/ 46 h 46"/>
                <a:gd name="T20" fmla="*/ 46 w 46"/>
                <a:gd name="T21" fmla="*/ 40 h 46"/>
                <a:gd name="T22" fmla="*/ 37 w 46"/>
                <a:gd name="T23" fmla="*/ 38 h 46"/>
                <a:gd name="T24" fmla="*/ 31 w 46"/>
                <a:gd name="T25" fmla="*/ 36 h 46"/>
                <a:gd name="T26" fmla="*/ 23 w 46"/>
                <a:gd name="T27" fmla="*/ 32 h 46"/>
                <a:gd name="T28" fmla="*/ 19 w 46"/>
                <a:gd name="T29" fmla="*/ 27 h 46"/>
                <a:gd name="T30" fmla="*/ 13 w 46"/>
                <a:gd name="T31" fmla="*/ 21 h 46"/>
                <a:gd name="T32" fmla="*/ 8 w 46"/>
                <a:gd name="T33" fmla="*/ 15 h 46"/>
                <a:gd name="T34" fmla="*/ 6 w 46"/>
                <a:gd name="T35" fmla="*/ 8 h 46"/>
                <a:gd name="T36" fmla="*/ 6 w 46"/>
                <a:gd name="T37" fmla="*/ 0 h 46"/>
                <a:gd name="T38" fmla="*/ 6 w 46"/>
                <a:gd name="T39" fmla="*/ 0 h 46"/>
                <a:gd name="T40" fmla="*/ 0 w 46"/>
                <a:gd name="T41"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6" h="46">
                  <a:moveTo>
                    <a:pt x="0" y="0"/>
                  </a:moveTo>
                  <a:lnTo>
                    <a:pt x="0" y="0"/>
                  </a:lnTo>
                  <a:lnTo>
                    <a:pt x="0" y="8"/>
                  </a:lnTo>
                  <a:lnTo>
                    <a:pt x="4" y="17"/>
                  </a:lnTo>
                  <a:lnTo>
                    <a:pt x="8" y="25"/>
                  </a:lnTo>
                  <a:lnTo>
                    <a:pt x="15" y="32"/>
                  </a:lnTo>
                  <a:lnTo>
                    <a:pt x="21" y="38"/>
                  </a:lnTo>
                  <a:lnTo>
                    <a:pt x="29" y="42"/>
                  </a:lnTo>
                  <a:lnTo>
                    <a:pt x="37" y="44"/>
                  </a:lnTo>
                  <a:lnTo>
                    <a:pt x="46" y="46"/>
                  </a:lnTo>
                  <a:lnTo>
                    <a:pt x="46" y="40"/>
                  </a:lnTo>
                  <a:lnTo>
                    <a:pt x="37" y="38"/>
                  </a:lnTo>
                  <a:lnTo>
                    <a:pt x="31" y="36"/>
                  </a:lnTo>
                  <a:lnTo>
                    <a:pt x="23" y="32"/>
                  </a:lnTo>
                  <a:lnTo>
                    <a:pt x="19" y="27"/>
                  </a:lnTo>
                  <a:lnTo>
                    <a:pt x="13" y="21"/>
                  </a:lnTo>
                  <a:lnTo>
                    <a:pt x="8" y="15"/>
                  </a:lnTo>
                  <a:lnTo>
                    <a:pt x="6" y="8"/>
                  </a:lnTo>
                  <a:lnTo>
                    <a:pt x="6" y="0"/>
                  </a:lnTo>
                  <a:lnTo>
                    <a:pt x="6" y="0"/>
                  </a:lnTo>
                  <a:lnTo>
                    <a:pt x="0"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7" name="Freeform 13">
              <a:extLst>
                <a:ext uri="{FF2B5EF4-FFF2-40B4-BE49-F238E27FC236}">
                  <a16:creationId xmlns:a16="http://schemas.microsoft.com/office/drawing/2014/main" id="{BF9B214B-773F-B6B7-A79A-CB65073030D6}"/>
                </a:ext>
              </a:extLst>
            </p:cNvPr>
            <p:cNvSpPr>
              <a:spLocks/>
            </p:cNvSpPr>
            <p:nvPr/>
          </p:nvSpPr>
          <p:spPr bwMode="auto">
            <a:xfrm>
              <a:off x="2774" y="2118"/>
              <a:ext cx="46" cy="47"/>
            </a:xfrm>
            <a:custGeom>
              <a:avLst/>
              <a:gdLst>
                <a:gd name="T0" fmla="*/ 46 w 46"/>
                <a:gd name="T1" fmla="*/ 0 h 47"/>
                <a:gd name="T2" fmla="*/ 46 w 46"/>
                <a:gd name="T3" fmla="*/ 0 h 47"/>
                <a:gd name="T4" fmla="*/ 37 w 46"/>
                <a:gd name="T5" fmla="*/ 0 h 47"/>
                <a:gd name="T6" fmla="*/ 29 w 46"/>
                <a:gd name="T7" fmla="*/ 3 h 47"/>
                <a:gd name="T8" fmla="*/ 21 w 46"/>
                <a:gd name="T9" fmla="*/ 7 h 47"/>
                <a:gd name="T10" fmla="*/ 15 w 46"/>
                <a:gd name="T11" fmla="*/ 13 h 47"/>
                <a:gd name="T12" fmla="*/ 8 w 46"/>
                <a:gd name="T13" fmla="*/ 19 h 47"/>
                <a:gd name="T14" fmla="*/ 4 w 46"/>
                <a:gd name="T15" fmla="*/ 28 h 47"/>
                <a:gd name="T16" fmla="*/ 0 w 46"/>
                <a:gd name="T17" fmla="*/ 36 h 47"/>
                <a:gd name="T18" fmla="*/ 0 w 46"/>
                <a:gd name="T19" fmla="*/ 47 h 47"/>
                <a:gd name="T20" fmla="*/ 6 w 46"/>
                <a:gd name="T21" fmla="*/ 47 h 47"/>
                <a:gd name="T22" fmla="*/ 6 w 46"/>
                <a:gd name="T23" fmla="*/ 38 h 47"/>
                <a:gd name="T24" fmla="*/ 8 w 46"/>
                <a:gd name="T25" fmla="*/ 30 h 47"/>
                <a:gd name="T26" fmla="*/ 13 w 46"/>
                <a:gd name="T27" fmla="*/ 24 h 47"/>
                <a:gd name="T28" fmla="*/ 19 w 46"/>
                <a:gd name="T29" fmla="*/ 17 h 47"/>
                <a:gd name="T30" fmla="*/ 23 w 46"/>
                <a:gd name="T31" fmla="*/ 13 h 47"/>
                <a:gd name="T32" fmla="*/ 31 w 46"/>
                <a:gd name="T33" fmla="*/ 9 h 47"/>
                <a:gd name="T34" fmla="*/ 37 w 46"/>
                <a:gd name="T35" fmla="*/ 7 h 47"/>
                <a:gd name="T36" fmla="*/ 46 w 46"/>
                <a:gd name="T37" fmla="*/ 7 h 47"/>
                <a:gd name="T38" fmla="*/ 46 w 46"/>
                <a:gd name="T39" fmla="*/ 7 h 47"/>
                <a:gd name="T40" fmla="*/ 46 w 46"/>
                <a:gd name="T41"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6" h="47">
                  <a:moveTo>
                    <a:pt x="46" y="0"/>
                  </a:moveTo>
                  <a:lnTo>
                    <a:pt x="46" y="0"/>
                  </a:lnTo>
                  <a:lnTo>
                    <a:pt x="37" y="0"/>
                  </a:lnTo>
                  <a:lnTo>
                    <a:pt x="29" y="3"/>
                  </a:lnTo>
                  <a:lnTo>
                    <a:pt x="21" y="7"/>
                  </a:lnTo>
                  <a:lnTo>
                    <a:pt x="15" y="13"/>
                  </a:lnTo>
                  <a:lnTo>
                    <a:pt x="8" y="19"/>
                  </a:lnTo>
                  <a:lnTo>
                    <a:pt x="4" y="28"/>
                  </a:lnTo>
                  <a:lnTo>
                    <a:pt x="0" y="36"/>
                  </a:lnTo>
                  <a:lnTo>
                    <a:pt x="0" y="47"/>
                  </a:lnTo>
                  <a:lnTo>
                    <a:pt x="6" y="47"/>
                  </a:lnTo>
                  <a:lnTo>
                    <a:pt x="6" y="38"/>
                  </a:lnTo>
                  <a:lnTo>
                    <a:pt x="8" y="30"/>
                  </a:lnTo>
                  <a:lnTo>
                    <a:pt x="13" y="24"/>
                  </a:lnTo>
                  <a:lnTo>
                    <a:pt x="19" y="17"/>
                  </a:lnTo>
                  <a:lnTo>
                    <a:pt x="23" y="13"/>
                  </a:lnTo>
                  <a:lnTo>
                    <a:pt x="31" y="9"/>
                  </a:lnTo>
                  <a:lnTo>
                    <a:pt x="37" y="7"/>
                  </a:lnTo>
                  <a:lnTo>
                    <a:pt x="46" y="7"/>
                  </a:lnTo>
                  <a:lnTo>
                    <a:pt x="46" y="7"/>
                  </a:lnTo>
                  <a:lnTo>
                    <a:pt x="46"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8" name="Freeform 14">
              <a:extLst>
                <a:ext uri="{FF2B5EF4-FFF2-40B4-BE49-F238E27FC236}">
                  <a16:creationId xmlns:a16="http://schemas.microsoft.com/office/drawing/2014/main" id="{715E6CDF-5021-47D3-EF0A-143748A9134C}"/>
                </a:ext>
              </a:extLst>
            </p:cNvPr>
            <p:cNvSpPr>
              <a:spLocks/>
            </p:cNvSpPr>
            <p:nvPr/>
          </p:nvSpPr>
          <p:spPr bwMode="auto">
            <a:xfrm>
              <a:off x="2774" y="1638"/>
              <a:ext cx="87" cy="87"/>
            </a:xfrm>
            <a:custGeom>
              <a:avLst/>
              <a:gdLst>
                <a:gd name="T0" fmla="*/ 44 w 87"/>
                <a:gd name="T1" fmla="*/ 0 h 87"/>
                <a:gd name="T2" fmla="*/ 52 w 87"/>
                <a:gd name="T3" fmla="*/ 0 h 87"/>
                <a:gd name="T4" fmla="*/ 60 w 87"/>
                <a:gd name="T5" fmla="*/ 2 h 87"/>
                <a:gd name="T6" fmla="*/ 68 w 87"/>
                <a:gd name="T7" fmla="*/ 6 h 87"/>
                <a:gd name="T8" fmla="*/ 75 w 87"/>
                <a:gd name="T9" fmla="*/ 13 h 87"/>
                <a:gd name="T10" fmla="*/ 79 w 87"/>
                <a:gd name="T11" fmla="*/ 19 h 87"/>
                <a:gd name="T12" fmla="*/ 83 w 87"/>
                <a:gd name="T13" fmla="*/ 26 h 87"/>
                <a:gd name="T14" fmla="*/ 85 w 87"/>
                <a:gd name="T15" fmla="*/ 34 h 87"/>
                <a:gd name="T16" fmla="*/ 87 w 87"/>
                <a:gd name="T17" fmla="*/ 42 h 87"/>
                <a:gd name="T18" fmla="*/ 85 w 87"/>
                <a:gd name="T19" fmla="*/ 51 h 87"/>
                <a:gd name="T20" fmla="*/ 83 w 87"/>
                <a:gd name="T21" fmla="*/ 59 h 87"/>
                <a:gd name="T22" fmla="*/ 79 w 87"/>
                <a:gd name="T23" fmla="*/ 68 h 87"/>
                <a:gd name="T24" fmla="*/ 75 w 87"/>
                <a:gd name="T25" fmla="*/ 74 h 87"/>
                <a:gd name="T26" fmla="*/ 68 w 87"/>
                <a:gd name="T27" fmla="*/ 78 h 87"/>
                <a:gd name="T28" fmla="*/ 60 w 87"/>
                <a:gd name="T29" fmla="*/ 83 h 87"/>
                <a:gd name="T30" fmla="*/ 52 w 87"/>
                <a:gd name="T31" fmla="*/ 85 h 87"/>
                <a:gd name="T32" fmla="*/ 44 w 87"/>
                <a:gd name="T33" fmla="*/ 87 h 87"/>
                <a:gd name="T34" fmla="*/ 35 w 87"/>
                <a:gd name="T35" fmla="*/ 85 h 87"/>
                <a:gd name="T36" fmla="*/ 27 w 87"/>
                <a:gd name="T37" fmla="*/ 83 h 87"/>
                <a:gd name="T38" fmla="*/ 19 w 87"/>
                <a:gd name="T39" fmla="*/ 78 h 87"/>
                <a:gd name="T40" fmla="*/ 13 w 87"/>
                <a:gd name="T41" fmla="*/ 74 h 87"/>
                <a:gd name="T42" fmla="*/ 8 w 87"/>
                <a:gd name="T43" fmla="*/ 68 h 87"/>
                <a:gd name="T44" fmla="*/ 4 w 87"/>
                <a:gd name="T45" fmla="*/ 59 h 87"/>
                <a:gd name="T46" fmla="*/ 0 w 87"/>
                <a:gd name="T47" fmla="*/ 51 h 87"/>
                <a:gd name="T48" fmla="*/ 0 w 87"/>
                <a:gd name="T49" fmla="*/ 42 h 87"/>
                <a:gd name="T50" fmla="*/ 0 w 87"/>
                <a:gd name="T51" fmla="*/ 34 h 87"/>
                <a:gd name="T52" fmla="*/ 4 w 87"/>
                <a:gd name="T53" fmla="*/ 26 h 87"/>
                <a:gd name="T54" fmla="*/ 8 w 87"/>
                <a:gd name="T55" fmla="*/ 19 h 87"/>
                <a:gd name="T56" fmla="*/ 13 w 87"/>
                <a:gd name="T57" fmla="*/ 13 h 87"/>
                <a:gd name="T58" fmla="*/ 19 w 87"/>
                <a:gd name="T59" fmla="*/ 6 h 87"/>
                <a:gd name="T60" fmla="*/ 27 w 87"/>
                <a:gd name="T61" fmla="*/ 2 h 87"/>
                <a:gd name="T62" fmla="*/ 35 w 87"/>
                <a:gd name="T63" fmla="*/ 0 h 87"/>
                <a:gd name="T64" fmla="*/ 44 w 87"/>
                <a:gd name="T65"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7" h="87">
                  <a:moveTo>
                    <a:pt x="44" y="0"/>
                  </a:moveTo>
                  <a:lnTo>
                    <a:pt x="52" y="0"/>
                  </a:lnTo>
                  <a:lnTo>
                    <a:pt x="60" y="2"/>
                  </a:lnTo>
                  <a:lnTo>
                    <a:pt x="68" y="6"/>
                  </a:lnTo>
                  <a:lnTo>
                    <a:pt x="75" y="13"/>
                  </a:lnTo>
                  <a:lnTo>
                    <a:pt x="79" y="19"/>
                  </a:lnTo>
                  <a:lnTo>
                    <a:pt x="83" y="26"/>
                  </a:lnTo>
                  <a:lnTo>
                    <a:pt x="85" y="34"/>
                  </a:lnTo>
                  <a:lnTo>
                    <a:pt x="87" y="42"/>
                  </a:lnTo>
                  <a:lnTo>
                    <a:pt x="85" y="51"/>
                  </a:lnTo>
                  <a:lnTo>
                    <a:pt x="83" y="59"/>
                  </a:lnTo>
                  <a:lnTo>
                    <a:pt x="79" y="68"/>
                  </a:lnTo>
                  <a:lnTo>
                    <a:pt x="75" y="74"/>
                  </a:lnTo>
                  <a:lnTo>
                    <a:pt x="68" y="78"/>
                  </a:lnTo>
                  <a:lnTo>
                    <a:pt x="60" y="83"/>
                  </a:lnTo>
                  <a:lnTo>
                    <a:pt x="52" y="85"/>
                  </a:lnTo>
                  <a:lnTo>
                    <a:pt x="44" y="87"/>
                  </a:lnTo>
                  <a:lnTo>
                    <a:pt x="35" y="85"/>
                  </a:lnTo>
                  <a:lnTo>
                    <a:pt x="27" y="83"/>
                  </a:lnTo>
                  <a:lnTo>
                    <a:pt x="19" y="78"/>
                  </a:lnTo>
                  <a:lnTo>
                    <a:pt x="13" y="74"/>
                  </a:lnTo>
                  <a:lnTo>
                    <a:pt x="8" y="68"/>
                  </a:lnTo>
                  <a:lnTo>
                    <a:pt x="4" y="59"/>
                  </a:lnTo>
                  <a:lnTo>
                    <a:pt x="0" y="51"/>
                  </a:lnTo>
                  <a:lnTo>
                    <a:pt x="0" y="42"/>
                  </a:lnTo>
                  <a:lnTo>
                    <a:pt x="0" y="34"/>
                  </a:lnTo>
                  <a:lnTo>
                    <a:pt x="4" y="26"/>
                  </a:lnTo>
                  <a:lnTo>
                    <a:pt x="8" y="19"/>
                  </a:lnTo>
                  <a:lnTo>
                    <a:pt x="13" y="13"/>
                  </a:lnTo>
                  <a:lnTo>
                    <a:pt x="19" y="6"/>
                  </a:lnTo>
                  <a:lnTo>
                    <a:pt x="27" y="2"/>
                  </a:lnTo>
                  <a:lnTo>
                    <a:pt x="35" y="0"/>
                  </a:lnTo>
                  <a:lnTo>
                    <a:pt x="44"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9" name="Freeform 15">
              <a:extLst>
                <a:ext uri="{FF2B5EF4-FFF2-40B4-BE49-F238E27FC236}">
                  <a16:creationId xmlns:a16="http://schemas.microsoft.com/office/drawing/2014/main" id="{631003AA-8AD4-F1CD-3571-AB9CD1083F20}"/>
                </a:ext>
              </a:extLst>
            </p:cNvPr>
            <p:cNvSpPr>
              <a:spLocks/>
            </p:cNvSpPr>
            <p:nvPr/>
          </p:nvSpPr>
          <p:spPr bwMode="auto">
            <a:xfrm>
              <a:off x="2818" y="1634"/>
              <a:ext cx="45" cy="46"/>
            </a:xfrm>
            <a:custGeom>
              <a:avLst/>
              <a:gdLst>
                <a:gd name="T0" fmla="*/ 45 w 45"/>
                <a:gd name="T1" fmla="*/ 46 h 46"/>
                <a:gd name="T2" fmla="*/ 45 w 45"/>
                <a:gd name="T3" fmla="*/ 46 h 46"/>
                <a:gd name="T4" fmla="*/ 45 w 45"/>
                <a:gd name="T5" fmla="*/ 38 h 46"/>
                <a:gd name="T6" fmla="*/ 43 w 45"/>
                <a:gd name="T7" fmla="*/ 30 h 46"/>
                <a:gd name="T8" fmla="*/ 37 w 45"/>
                <a:gd name="T9" fmla="*/ 21 h 46"/>
                <a:gd name="T10" fmla="*/ 33 w 45"/>
                <a:gd name="T11" fmla="*/ 15 h 46"/>
                <a:gd name="T12" fmla="*/ 24 w 45"/>
                <a:gd name="T13" fmla="*/ 8 h 46"/>
                <a:gd name="T14" fmla="*/ 18 w 45"/>
                <a:gd name="T15" fmla="*/ 4 h 46"/>
                <a:gd name="T16" fmla="*/ 8 w 45"/>
                <a:gd name="T17" fmla="*/ 2 h 46"/>
                <a:gd name="T18" fmla="*/ 0 w 45"/>
                <a:gd name="T19" fmla="*/ 0 h 46"/>
                <a:gd name="T20" fmla="*/ 0 w 45"/>
                <a:gd name="T21" fmla="*/ 6 h 46"/>
                <a:gd name="T22" fmla="*/ 8 w 45"/>
                <a:gd name="T23" fmla="*/ 8 h 46"/>
                <a:gd name="T24" fmla="*/ 14 w 45"/>
                <a:gd name="T25" fmla="*/ 10 h 46"/>
                <a:gd name="T26" fmla="*/ 22 w 45"/>
                <a:gd name="T27" fmla="*/ 13 h 46"/>
                <a:gd name="T28" fmla="*/ 29 w 45"/>
                <a:gd name="T29" fmla="*/ 19 h 46"/>
                <a:gd name="T30" fmla="*/ 33 w 45"/>
                <a:gd name="T31" fmla="*/ 25 h 46"/>
                <a:gd name="T32" fmla="*/ 37 w 45"/>
                <a:gd name="T33" fmla="*/ 32 h 46"/>
                <a:gd name="T34" fmla="*/ 39 w 45"/>
                <a:gd name="T35" fmla="*/ 38 h 46"/>
                <a:gd name="T36" fmla="*/ 39 w 45"/>
                <a:gd name="T37" fmla="*/ 46 h 46"/>
                <a:gd name="T38" fmla="*/ 39 w 45"/>
                <a:gd name="T39" fmla="*/ 46 h 46"/>
                <a:gd name="T40" fmla="*/ 45 w 45"/>
                <a:gd name="T41"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5" h="46">
                  <a:moveTo>
                    <a:pt x="45" y="46"/>
                  </a:moveTo>
                  <a:lnTo>
                    <a:pt x="45" y="46"/>
                  </a:lnTo>
                  <a:lnTo>
                    <a:pt x="45" y="38"/>
                  </a:lnTo>
                  <a:lnTo>
                    <a:pt x="43" y="30"/>
                  </a:lnTo>
                  <a:lnTo>
                    <a:pt x="37" y="21"/>
                  </a:lnTo>
                  <a:lnTo>
                    <a:pt x="33" y="15"/>
                  </a:lnTo>
                  <a:lnTo>
                    <a:pt x="24" y="8"/>
                  </a:lnTo>
                  <a:lnTo>
                    <a:pt x="18" y="4"/>
                  </a:lnTo>
                  <a:lnTo>
                    <a:pt x="8" y="2"/>
                  </a:lnTo>
                  <a:lnTo>
                    <a:pt x="0" y="0"/>
                  </a:lnTo>
                  <a:lnTo>
                    <a:pt x="0" y="6"/>
                  </a:lnTo>
                  <a:lnTo>
                    <a:pt x="8" y="8"/>
                  </a:lnTo>
                  <a:lnTo>
                    <a:pt x="14" y="10"/>
                  </a:lnTo>
                  <a:lnTo>
                    <a:pt x="22" y="13"/>
                  </a:lnTo>
                  <a:lnTo>
                    <a:pt x="29" y="19"/>
                  </a:lnTo>
                  <a:lnTo>
                    <a:pt x="33" y="25"/>
                  </a:lnTo>
                  <a:lnTo>
                    <a:pt x="37" y="32"/>
                  </a:lnTo>
                  <a:lnTo>
                    <a:pt x="39" y="38"/>
                  </a:lnTo>
                  <a:lnTo>
                    <a:pt x="39" y="46"/>
                  </a:lnTo>
                  <a:lnTo>
                    <a:pt x="39" y="46"/>
                  </a:lnTo>
                  <a:lnTo>
                    <a:pt x="45" y="4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0" name="Freeform 16">
              <a:extLst>
                <a:ext uri="{FF2B5EF4-FFF2-40B4-BE49-F238E27FC236}">
                  <a16:creationId xmlns:a16="http://schemas.microsoft.com/office/drawing/2014/main" id="{9392CC33-88F0-F89E-D5E7-89504EDEC0E4}"/>
                </a:ext>
              </a:extLst>
            </p:cNvPr>
            <p:cNvSpPr>
              <a:spLocks/>
            </p:cNvSpPr>
            <p:nvPr/>
          </p:nvSpPr>
          <p:spPr bwMode="auto">
            <a:xfrm>
              <a:off x="2818" y="1680"/>
              <a:ext cx="45" cy="47"/>
            </a:xfrm>
            <a:custGeom>
              <a:avLst/>
              <a:gdLst>
                <a:gd name="T0" fmla="*/ 0 w 45"/>
                <a:gd name="T1" fmla="*/ 47 h 47"/>
                <a:gd name="T2" fmla="*/ 0 w 45"/>
                <a:gd name="T3" fmla="*/ 47 h 47"/>
                <a:gd name="T4" fmla="*/ 8 w 45"/>
                <a:gd name="T5" fmla="*/ 47 h 47"/>
                <a:gd name="T6" fmla="*/ 18 w 45"/>
                <a:gd name="T7" fmla="*/ 45 h 47"/>
                <a:gd name="T8" fmla="*/ 24 w 45"/>
                <a:gd name="T9" fmla="*/ 41 h 47"/>
                <a:gd name="T10" fmla="*/ 33 w 45"/>
                <a:gd name="T11" fmla="*/ 34 h 47"/>
                <a:gd name="T12" fmla="*/ 37 w 45"/>
                <a:gd name="T13" fmla="*/ 28 h 47"/>
                <a:gd name="T14" fmla="*/ 43 w 45"/>
                <a:gd name="T15" fmla="*/ 19 h 47"/>
                <a:gd name="T16" fmla="*/ 45 w 45"/>
                <a:gd name="T17" fmla="*/ 11 h 47"/>
                <a:gd name="T18" fmla="*/ 45 w 45"/>
                <a:gd name="T19" fmla="*/ 0 h 47"/>
                <a:gd name="T20" fmla="*/ 39 w 45"/>
                <a:gd name="T21" fmla="*/ 0 h 47"/>
                <a:gd name="T22" fmla="*/ 39 w 45"/>
                <a:gd name="T23" fmla="*/ 9 h 47"/>
                <a:gd name="T24" fmla="*/ 37 w 45"/>
                <a:gd name="T25" fmla="*/ 17 h 47"/>
                <a:gd name="T26" fmla="*/ 33 w 45"/>
                <a:gd name="T27" fmla="*/ 24 h 47"/>
                <a:gd name="T28" fmla="*/ 29 w 45"/>
                <a:gd name="T29" fmla="*/ 30 h 47"/>
                <a:gd name="T30" fmla="*/ 22 w 45"/>
                <a:gd name="T31" fmla="*/ 34 h 47"/>
                <a:gd name="T32" fmla="*/ 14 w 45"/>
                <a:gd name="T33" fmla="*/ 39 h 47"/>
                <a:gd name="T34" fmla="*/ 8 w 45"/>
                <a:gd name="T35" fmla="*/ 41 h 47"/>
                <a:gd name="T36" fmla="*/ 0 w 45"/>
                <a:gd name="T37" fmla="*/ 41 h 47"/>
                <a:gd name="T38" fmla="*/ 0 w 45"/>
                <a:gd name="T39" fmla="*/ 41 h 47"/>
                <a:gd name="T40" fmla="*/ 0 w 45"/>
                <a:gd name="T41" fmla="*/ 4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5" h="47">
                  <a:moveTo>
                    <a:pt x="0" y="47"/>
                  </a:moveTo>
                  <a:lnTo>
                    <a:pt x="0" y="47"/>
                  </a:lnTo>
                  <a:lnTo>
                    <a:pt x="8" y="47"/>
                  </a:lnTo>
                  <a:lnTo>
                    <a:pt x="18" y="45"/>
                  </a:lnTo>
                  <a:lnTo>
                    <a:pt x="24" y="41"/>
                  </a:lnTo>
                  <a:lnTo>
                    <a:pt x="33" y="34"/>
                  </a:lnTo>
                  <a:lnTo>
                    <a:pt x="37" y="28"/>
                  </a:lnTo>
                  <a:lnTo>
                    <a:pt x="43" y="19"/>
                  </a:lnTo>
                  <a:lnTo>
                    <a:pt x="45" y="11"/>
                  </a:lnTo>
                  <a:lnTo>
                    <a:pt x="45" y="0"/>
                  </a:lnTo>
                  <a:lnTo>
                    <a:pt x="39" y="0"/>
                  </a:lnTo>
                  <a:lnTo>
                    <a:pt x="39" y="9"/>
                  </a:lnTo>
                  <a:lnTo>
                    <a:pt x="37" y="17"/>
                  </a:lnTo>
                  <a:lnTo>
                    <a:pt x="33" y="24"/>
                  </a:lnTo>
                  <a:lnTo>
                    <a:pt x="29" y="30"/>
                  </a:lnTo>
                  <a:lnTo>
                    <a:pt x="22" y="34"/>
                  </a:lnTo>
                  <a:lnTo>
                    <a:pt x="14" y="39"/>
                  </a:lnTo>
                  <a:lnTo>
                    <a:pt x="8" y="41"/>
                  </a:lnTo>
                  <a:lnTo>
                    <a:pt x="0" y="41"/>
                  </a:lnTo>
                  <a:lnTo>
                    <a:pt x="0" y="41"/>
                  </a:lnTo>
                  <a:lnTo>
                    <a:pt x="0" y="47"/>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1" name="Freeform 17">
              <a:extLst>
                <a:ext uri="{FF2B5EF4-FFF2-40B4-BE49-F238E27FC236}">
                  <a16:creationId xmlns:a16="http://schemas.microsoft.com/office/drawing/2014/main" id="{FC0F547C-8787-EA19-4916-BC277B11AE10}"/>
                </a:ext>
              </a:extLst>
            </p:cNvPr>
            <p:cNvSpPr>
              <a:spLocks/>
            </p:cNvSpPr>
            <p:nvPr/>
          </p:nvSpPr>
          <p:spPr bwMode="auto">
            <a:xfrm>
              <a:off x="2770" y="1680"/>
              <a:ext cx="48" cy="47"/>
            </a:xfrm>
            <a:custGeom>
              <a:avLst/>
              <a:gdLst>
                <a:gd name="T0" fmla="*/ 0 w 48"/>
                <a:gd name="T1" fmla="*/ 0 h 47"/>
                <a:gd name="T2" fmla="*/ 0 w 48"/>
                <a:gd name="T3" fmla="*/ 0 h 47"/>
                <a:gd name="T4" fmla="*/ 2 w 48"/>
                <a:gd name="T5" fmla="*/ 11 h 47"/>
                <a:gd name="T6" fmla="*/ 4 w 48"/>
                <a:gd name="T7" fmla="*/ 19 h 47"/>
                <a:gd name="T8" fmla="*/ 8 w 48"/>
                <a:gd name="T9" fmla="*/ 28 h 47"/>
                <a:gd name="T10" fmla="*/ 14 w 48"/>
                <a:gd name="T11" fmla="*/ 34 h 47"/>
                <a:gd name="T12" fmla="*/ 21 w 48"/>
                <a:gd name="T13" fmla="*/ 41 h 47"/>
                <a:gd name="T14" fmla="*/ 29 w 48"/>
                <a:gd name="T15" fmla="*/ 45 h 47"/>
                <a:gd name="T16" fmla="*/ 37 w 48"/>
                <a:gd name="T17" fmla="*/ 47 h 47"/>
                <a:gd name="T18" fmla="*/ 48 w 48"/>
                <a:gd name="T19" fmla="*/ 47 h 47"/>
                <a:gd name="T20" fmla="*/ 48 w 48"/>
                <a:gd name="T21" fmla="*/ 41 h 47"/>
                <a:gd name="T22" fmla="*/ 39 w 48"/>
                <a:gd name="T23" fmla="*/ 41 h 47"/>
                <a:gd name="T24" fmla="*/ 31 w 48"/>
                <a:gd name="T25" fmla="*/ 39 h 47"/>
                <a:gd name="T26" fmla="*/ 25 w 48"/>
                <a:gd name="T27" fmla="*/ 34 h 47"/>
                <a:gd name="T28" fmla="*/ 19 w 48"/>
                <a:gd name="T29" fmla="*/ 30 h 47"/>
                <a:gd name="T30" fmla="*/ 14 w 48"/>
                <a:gd name="T31" fmla="*/ 24 h 47"/>
                <a:gd name="T32" fmla="*/ 10 w 48"/>
                <a:gd name="T33" fmla="*/ 17 h 47"/>
                <a:gd name="T34" fmla="*/ 8 w 48"/>
                <a:gd name="T35" fmla="*/ 9 h 47"/>
                <a:gd name="T36" fmla="*/ 6 w 48"/>
                <a:gd name="T37" fmla="*/ 0 h 47"/>
                <a:gd name="T38" fmla="*/ 6 w 48"/>
                <a:gd name="T39" fmla="*/ 0 h 47"/>
                <a:gd name="T40" fmla="*/ 0 w 48"/>
                <a:gd name="T41"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8" h="47">
                  <a:moveTo>
                    <a:pt x="0" y="0"/>
                  </a:moveTo>
                  <a:lnTo>
                    <a:pt x="0" y="0"/>
                  </a:lnTo>
                  <a:lnTo>
                    <a:pt x="2" y="11"/>
                  </a:lnTo>
                  <a:lnTo>
                    <a:pt x="4" y="19"/>
                  </a:lnTo>
                  <a:lnTo>
                    <a:pt x="8" y="28"/>
                  </a:lnTo>
                  <a:lnTo>
                    <a:pt x="14" y="34"/>
                  </a:lnTo>
                  <a:lnTo>
                    <a:pt x="21" y="41"/>
                  </a:lnTo>
                  <a:lnTo>
                    <a:pt x="29" y="45"/>
                  </a:lnTo>
                  <a:lnTo>
                    <a:pt x="37" y="47"/>
                  </a:lnTo>
                  <a:lnTo>
                    <a:pt x="48" y="47"/>
                  </a:lnTo>
                  <a:lnTo>
                    <a:pt x="48" y="41"/>
                  </a:lnTo>
                  <a:lnTo>
                    <a:pt x="39" y="41"/>
                  </a:lnTo>
                  <a:lnTo>
                    <a:pt x="31" y="39"/>
                  </a:lnTo>
                  <a:lnTo>
                    <a:pt x="25" y="34"/>
                  </a:lnTo>
                  <a:lnTo>
                    <a:pt x="19" y="30"/>
                  </a:lnTo>
                  <a:lnTo>
                    <a:pt x="14" y="24"/>
                  </a:lnTo>
                  <a:lnTo>
                    <a:pt x="10" y="17"/>
                  </a:lnTo>
                  <a:lnTo>
                    <a:pt x="8" y="9"/>
                  </a:lnTo>
                  <a:lnTo>
                    <a:pt x="6" y="0"/>
                  </a:lnTo>
                  <a:lnTo>
                    <a:pt x="6" y="0"/>
                  </a:lnTo>
                  <a:lnTo>
                    <a:pt x="0"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2" name="Freeform 18">
              <a:extLst>
                <a:ext uri="{FF2B5EF4-FFF2-40B4-BE49-F238E27FC236}">
                  <a16:creationId xmlns:a16="http://schemas.microsoft.com/office/drawing/2014/main" id="{86767946-197B-C5AA-61A8-4EFC0FC21EE8}"/>
                </a:ext>
              </a:extLst>
            </p:cNvPr>
            <p:cNvSpPr>
              <a:spLocks/>
            </p:cNvSpPr>
            <p:nvPr/>
          </p:nvSpPr>
          <p:spPr bwMode="auto">
            <a:xfrm>
              <a:off x="2770" y="1634"/>
              <a:ext cx="48" cy="46"/>
            </a:xfrm>
            <a:custGeom>
              <a:avLst/>
              <a:gdLst>
                <a:gd name="T0" fmla="*/ 48 w 48"/>
                <a:gd name="T1" fmla="*/ 0 h 46"/>
                <a:gd name="T2" fmla="*/ 48 w 48"/>
                <a:gd name="T3" fmla="*/ 0 h 46"/>
                <a:gd name="T4" fmla="*/ 37 w 48"/>
                <a:gd name="T5" fmla="*/ 2 h 46"/>
                <a:gd name="T6" fmla="*/ 29 w 48"/>
                <a:gd name="T7" fmla="*/ 4 h 46"/>
                <a:gd name="T8" fmla="*/ 21 w 48"/>
                <a:gd name="T9" fmla="*/ 8 h 46"/>
                <a:gd name="T10" fmla="*/ 14 w 48"/>
                <a:gd name="T11" fmla="*/ 15 h 46"/>
                <a:gd name="T12" fmla="*/ 8 w 48"/>
                <a:gd name="T13" fmla="*/ 21 h 46"/>
                <a:gd name="T14" fmla="*/ 4 w 48"/>
                <a:gd name="T15" fmla="*/ 30 h 46"/>
                <a:gd name="T16" fmla="*/ 2 w 48"/>
                <a:gd name="T17" fmla="*/ 38 h 46"/>
                <a:gd name="T18" fmla="*/ 0 w 48"/>
                <a:gd name="T19" fmla="*/ 46 h 46"/>
                <a:gd name="T20" fmla="*/ 6 w 48"/>
                <a:gd name="T21" fmla="*/ 46 h 46"/>
                <a:gd name="T22" fmla="*/ 8 w 48"/>
                <a:gd name="T23" fmla="*/ 38 h 46"/>
                <a:gd name="T24" fmla="*/ 10 w 48"/>
                <a:gd name="T25" fmla="*/ 32 h 46"/>
                <a:gd name="T26" fmla="*/ 14 w 48"/>
                <a:gd name="T27" fmla="*/ 25 h 46"/>
                <a:gd name="T28" fmla="*/ 19 w 48"/>
                <a:gd name="T29" fmla="*/ 19 h 46"/>
                <a:gd name="T30" fmla="*/ 25 w 48"/>
                <a:gd name="T31" fmla="*/ 13 h 46"/>
                <a:gd name="T32" fmla="*/ 31 w 48"/>
                <a:gd name="T33" fmla="*/ 10 h 46"/>
                <a:gd name="T34" fmla="*/ 39 w 48"/>
                <a:gd name="T35" fmla="*/ 8 h 46"/>
                <a:gd name="T36" fmla="*/ 48 w 48"/>
                <a:gd name="T37" fmla="*/ 6 h 46"/>
                <a:gd name="T38" fmla="*/ 48 w 48"/>
                <a:gd name="T39" fmla="*/ 6 h 46"/>
                <a:gd name="T40" fmla="*/ 48 w 48"/>
                <a:gd name="T41"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8" h="46">
                  <a:moveTo>
                    <a:pt x="48" y="0"/>
                  </a:moveTo>
                  <a:lnTo>
                    <a:pt x="48" y="0"/>
                  </a:lnTo>
                  <a:lnTo>
                    <a:pt x="37" y="2"/>
                  </a:lnTo>
                  <a:lnTo>
                    <a:pt x="29" y="4"/>
                  </a:lnTo>
                  <a:lnTo>
                    <a:pt x="21" y="8"/>
                  </a:lnTo>
                  <a:lnTo>
                    <a:pt x="14" y="15"/>
                  </a:lnTo>
                  <a:lnTo>
                    <a:pt x="8" y="21"/>
                  </a:lnTo>
                  <a:lnTo>
                    <a:pt x="4" y="30"/>
                  </a:lnTo>
                  <a:lnTo>
                    <a:pt x="2" y="38"/>
                  </a:lnTo>
                  <a:lnTo>
                    <a:pt x="0" y="46"/>
                  </a:lnTo>
                  <a:lnTo>
                    <a:pt x="6" y="46"/>
                  </a:lnTo>
                  <a:lnTo>
                    <a:pt x="8" y="38"/>
                  </a:lnTo>
                  <a:lnTo>
                    <a:pt x="10" y="32"/>
                  </a:lnTo>
                  <a:lnTo>
                    <a:pt x="14" y="25"/>
                  </a:lnTo>
                  <a:lnTo>
                    <a:pt x="19" y="19"/>
                  </a:lnTo>
                  <a:lnTo>
                    <a:pt x="25" y="13"/>
                  </a:lnTo>
                  <a:lnTo>
                    <a:pt x="31" y="10"/>
                  </a:lnTo>
                  <a:lnTo>
                    <a:pt x="39" y="8"/>
                  </a:lnTo>
                  <a:lnTo>
                    <a:pt x="48" y="6"/>
                  </a:lnTo>
                  <a:lnTo>
                    <a:pt x="48" y="6"/>
                  </a:lnTo>
                  <a:lnTo>
                    <a:pt x="48"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3" name="Freeform 19">
              <a:extLst>
                <a:ext uri="{FF2B5EF4-FFF2-40B4-BE49-F238E27FC236}">
                  <a16:creationId xmlns:a16="http://schemas.microsoft.com/office/drawing/2014/main" id="{3FE25F9C-F5B1-08F4-BBBB-4DDD9961EABF}"/>
                </a:ext>
              </a:extLst>
            </p:cNvPr>
            <p:cNvSpPr>
              <a:spLocks/>
            </p:cNvSpPr>
            <p:nvPr/>
          </p:nvSpPr>
          <p:spPr bwMode="auto">
            <a:xfrm>
              <a:off x="4707" y="3047"/>
              <a:ext cx="215" cy="396"/>
            </a:xfrm>
            <a:custGeom>
              <a:avLst/>
              <a:gdLst>
                <a:gd name="T0" fmla="*/ 4 w 215"/>
                <a:gd name="T1" fmla="*/ 0 h 396"/>
                <a:gd name="T2" fmla="*/ 4 w 215"/>
                <a:gd name="T3" fmla="*/ 13 h 396"/>
                <a:gd name="T4" fmla="*/ 192 w 215"/>
                <a:gd name="T5" fmla="*/ 396 h 396"/>
                <a:gd name="T6" fmla="*/ 215 w 215"/>
                <a:gd name="T7" fmla="*/ 385 h 396"/>
                <a:gd name="T8" fmla="*/ 25 w 215"/>
                <a:gd name="T9" fmla="*/ 2 h 396"/>
                <a:gd name="T10" fmla="*/ 25 w 215"/>
                <a:gd name="T11" fmla="*/ 15 h 396"/>
                <a:gd name="T12" fmla="*/ 4 w 215"/>
                <a:gd name="T13" fmla="*/ 0 h 396"/>
                <a:gd name="T14" fmla="*/ 0 w 215"/>
                <a:gd name="T15" fmla="*/ 7 h 396"/>
                <a:gd name="T16" fmla="*/ 4 w 215"/>
                <a:gd name="T17" fmla="*/ 13 h 396"/>
                <a:gd name="T18" fmla="*/ 4 w 215"/>
                <a:gd name="T19" fmla="*/ 0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5" h="396">
                  <a:moveTo>
                    <a:pt x="4" y="0"/>
                  </a:moveTo>
                  <a:lnTo>
                    <a:pt x="4" y="13"/>
                  </a:lnTo>
                  <a:lnTo>
                    <a:pt x="192" y="396"/>
                  </a:lnTo>
                  <a:lnTo>
                    <a:pt x="215" y="385"/>
                  </a:lnTo>
                  <a:lnTo>
                    <a:pt x="25" y="2"/>
                  </a:lnTo>
                  <a:lnTo>
                    <a:pt x="25" y="15"/>
                  </a:lnTo>
                  <a:lnTo>
                    <a:pt x="4" y="0"/>
                  </a:lnTo>
                  <a:lnTo>
                    <a:pt x="0" y="7"/>
                  </a:lnTo>
                  <a:lnTo>
                    <a:pt x="4" y="13"/>
                  </a:lnTo>
                  <a:lnTo>
                    <a:pt x="4"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4" name="Freeform 20">
              <a:extLst>
                <a:ext uri="{FF2B5EF4-FFF2-40B4-BE49-F238E27FC236}">
                  <a16:creationId xmlns:a16="http://schemas.microsoft.com/office/drawing/2014/main" id="{7C55F507-0786-01B2-6473-741BAFC731C9}"/>
                </a:ext>
              </a:extLst>
            </p:cNvPr>
            <p:cNvSpPr>
              <a:spLocks/>
            </p:cNvSpPr>
            <p:nvPr/>
          </p:nvSpPr>
          <p:spPr bwMode="auto">
            <a:xfrm>
              <a:off x="4711" y="2764"/>
              <a:ext cx="213" cy="298"/>
            </a:xfrm>
            <a:custGeom>
              <a:avLst/>
              <a:gdLst>
                <a:gd name="T0" fmla="*/ 203 w 213"/>
                <a:gd name="T1" fmla="*/ 0 h 298"/>
                <a:gd name="T2" fmla="*/ 193 w 213"/>
                <a:gd name="T3" fmla="*/ 6 h 298"/>
                <a:gd name="T4" fmla="*/ 0 w 213"/>
                <a:gd name="T5" fmla="*/ 283 h 298"/>
                <a:gd name="T6" fmla="*/ 21 w 213"/>
                <a:gd name="T7" fmla="*/ 298 h 298"/>
                <a:gd name="T8" fmla="*/ 213 w 213"/>
                <a:gd name="T9" fmla="*/ 19 h 298"/>
                <a:gd name="T10" fmla="*/ 203 w 213"/>
                <a:gd name="T11" fmla="*/ 25 h 298"/>
                <a:gd name="T12" fmla="*/ 203 w 213"/>
                <a:gd name="T13" fmla="*/ 0 h 298"/>
                <a:gd name="T14" fmla="*/ 197 w 213"/>
                <a:gd name="T15" fmla="*/ 0 h 298"/>
                <a:gd name="T16" fmla="*/ 193 w 213"/>
                <a:gd name="T17" fmla="*/ 6 h 298"/>
                <a:gd name="T18" fmla="*/ 203 w 213"/>
                <a:gd name="T19" fmla="*/ 0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3" h="298">
                  <a:moveTo>
                    <a:pt x="203" y="0"/>
                  </a:moveTo>
                  <a:lnTo>
                    <a:pt x="193" y="6"/>
                  </a:lnTo>
                  <a:lnTo>
                    <a:pt x="0" y="283"/>
                  </a:lnTo>
                  <a:lnTo>
                    <a:pt x="21" y="298"/>
                  </a:lnTo>
                  <a:lnTo>
                    <a:pt x="213" y="19"/>
                  </a:lnTo>
                  <a:lnTo>
                    <a:pt x="203" y="25"/>
                  </a:lnTo>
                  <a:lnTo>
                    <a:pt x="203" y="0"/>
                  </a:lnTo>
                  <a:lnTo>
                    <a:pt x="197" y="0"/>
                  </a:lnTo>
                  <a:lnTo>
                    <a:pt x="193" y="6"/>
                  </a:lnTo>
                  <a:lnTo>
                    <a:pt x="203"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5" name="Freeform 21">
              <a:extLst>
                <a:ext uri="{FF2B5EF4-FFF2-40B4-BE49-F238E27FC236}">
                  <a16:creationId xmlns:a16="http://schemas.microsoft.com/office/drawing/2014/main" id="{400FFA29-42DC-034B-DEC2-57F212DF952A}"/>
                </a:ext>
              </a:extLst>
            </p:cNvPr>
            <p:cNvSpPr>
              <a:spLocks/>
            </p:cNvSpPr>
            <p:nvPr/>
          </p:nvSpPr>
          <p:spPr bwMode="auto">
            <a:xfrm>
              <a:off x="4914" y="2764"/>
              <a:ext cx="201" cy="25"/>
            </a:xfrm>
            <a:custGeom>
              <a:avLst/>
              <a:gdLst>
                <a:gd name="T0" fmla="*/ 201 w 201"/>
                <a:gd name="T1" fmla="*/ 10 h 25"/>
                <a:gd name="T2" fmla="*/ 190 w 201"/>
                <a:gd name="T3" fmla="*/ 0 h 25"/>
                <a:gd name="T4" fmla="*/ 0 w 201"/>
                <a:gd name="T5" fmla="*/ 0 h 25"/>
                <a:gd name="T6" fmla="*/ 0 w 201"/>
                <a:gd name="T7" fmla="*/ 25 h 25"/>
                <a:gd name="T8" fmla="*/ 190 w 201"/>
                <a:gd name="T9" fmla="*/ 25 h 25"/>
                <a:gd name="T10" fmla="*/ 178 w 201"/>
                <a:gd name="T11" fmla="*/ 15 h 25"/>
                <a:gd name="T12" fmla="*/ 201 w 201"/>
                <a:gd name="T13" fmla="*/ 10 h 25"/>
                <a:gd name="T14" fmla="*/ 201 w 201"/>
                <a:gd name="T15" fmla="*/ 0 h 25"/>
                <a:gd name="T16" fmla="*/ 190 w 201"/>
                <a:gd name="T17" fmla="*/ 0 h 25"/>
                <a:gd name="T18" fmla="*/ 201 w 201"/>
                <a:gd name="T19" fmla="*/ 1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1" h="25">
                  <a:moveTo>
                    <a:pt x="201" y="10"/>
                  </a:moveTo>
                  <a:lnTo>
                    <a:pt x="190" y="0"/>
                  </a:lnTo>
                  <a:lnTo>
                    <a:pt x="0" y="0"/>
                  </a:lnTo>
                  <a:lnTo>
                    <a:pt x="0" y="25"/>
                  </a:lnTo>
                  <a:lnTo>
                    <a:pt x="190" y="25"/>
                  </a:lnTo>
                  <a:lnTo>
                    <a:pt x="178" y="15"/>
                  </a:lnTo>
                  <a:lnTo>
                    <a:pt x="201" y="10"/>
                  </a:lnTo>
                  <a:lnTo>
                    <a:pt x="201" y="0"/>
                  </a:lnTo>
                  <a:lnTo>
                    <a:pt x="190" y="0"/>
                  </a:lnTo>
                  <a:lnTo>
                    <a:pt x="201" y="1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6" name="Freeform 22">
              <a:extLst>
                <a:ext uri="{FF2B5EF4-FFF2-40B4-BE49-F238E27FC236}">
                  <a16:creationId xmlns:a16="http://schemas.microsoft.com/office/drawing/2014/main" id="{DB146DBF-3B95-ADEC-7DEB-CCB4721F9E16}"/>
                </a:ext>
              </a:extLst>
            </p:cNvPr>
            <p:cNvSpPr>
              <a:spLocks/>
            </p:cNvSpPr>
            <p:nvPr/>
          </p:nvSpPr>
          <p:spPr bwMode="auto">
            <a:xfrm>
              <a:off x="5092" y="2774"/>
              <a:ext cx="31" cy="72"/>
            </a:xfrm>
            <a:custGeom>
              <a:avLst/>
              <a:gdLst>
                <a:gd name="T0" fmla="*/ 6 w 31"/>
                <a:gd name="T1" fmla="*/ 72 h 72"/>
                <a:gd name="T2" fmla="*/ 31 w 31"/>
                <a:gd name="T3" fmla="*/ 70 h 72"/>
                <a:gd name="T4" fmla="*/ 23 w 31"/>
                <a:gd name="T5" fmla="*/ 0 h 72"/>
                <a:gd name="T6" fmla="*/ 0 w 31"/>
                <a:gd name="T7" fmla="*/ 5 h 72"/>
                <a:gd name="T8" fmla="*/ 6 w 31"/>
                <a:gd name="T9" fmla="*/ 72 h 72"/>
                <a:gd name="T10" fmla="*/ 31 w 31"/>
                <a:gd name="T11" fmla="*/ 70 h 72"/>
                <a:gd name="T12" fmla="*/ 6 w 31"/>
                <a:gd name="T13" fmla="*/ 72 h 72"/>
              </a:gdLst>
              <a:ahLst/>
              <a:cxnLst>
                <a:cxn ang="0">
                  <a:pos x="T0" y="T1"/>
                </a:cxn>
                <a:cxn ang="0">
                  <a:pos x="T2" y="T3"/>
                </a:cxn>
                <a:cxn ang="0">
                  <a:pos x="T4" y="T5"/>
                </a:cxn>
                <a:cxn ang="0">
                  <a:pos x="T6" y="T7"/>
                </a:cxn>
                <a:cxn ang="0">
                  <a:pos x="T8" y="T9"/>
                </a:cxn>
                <a:cxn ang="0">
                  <a:pos x="T10" y="T11"/>
                </a:cxn>
                <a:cxn ang="0">
                  <a:pos x="T12" y="T13"/>
                </a:cxn>
              </a:cxnLst>
              <a:rect l="0" t="0" r="r" b="b"/>
              <a:pathLst>
                <a:path w="31" h="72">
                  <a:moveTo>
                    <a:pt x="6" y="72"/>
                  </a:moveTo>
                  <a:lnTo>
                    <a:pt x="31" y="70"/>
                  </a:lnTo>
                  <a:lnTo>
                    <a:pt x="23" y="0"/>
                  </a:lnTo>
                  <a:lnTo>
                    <a:pt x="0" y="5"/>
                  </a:lnTo>
                  <a:lnTo>
                    <a:pt x="6" y="72"/>
                  </a:lnTo>
                  <a:lnTo>
                    <a:pt x="31" y="70"/>
                  </a:lnTo>
                  <a:lnTo>
                    <a:pt x="6" y="7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7" name="Freeform 23">
              <a:extLst>
                <a:ext uri="{FF2B5EF4-FFF2-40B4-BE49-F238E27FC236}">
                  <a16:creationId xmlns:a16="http://schemas.microsoft.com/office/drawing/2014/main" id="{C30253D5-9AA9-F8C7-C205-1FB9845DB0AD}"/>
                </a:ext>
              </a:extLst>
            </p:cNvPr>
            <p:cNvSpPr>
              <a:spLocks/>
            </p:cNvSpPr>
            <p:nvPr/>
          </p:nvSpPr>
          <p:spPr bwMode="auto">
            <a:xfrm>
              <a:off x="5092" y="2677"/>
              <a:ext cx="31" cy="169"/>
            </a:xfrm>
            <a:custGeom>
              <a:avLst/>
              <a:gdLst>
                <a:gd name="T0" fmla="*/ 23 w 31"/>
                <a:gd name="T1" fmla="*/ 2 h 169"/>
                <a:gd name="T2" fmla="*/ 0 w 31"/>
                <a:gd name="T3" fmla="*/ 2 h 169"/>
                <a:gd name="T4" fmla="*/ 6 w 31"/>
                <a:gd name="T5" fmla="*/ 169 h 169"/>
                <a:gd name="T6" fmla="*/ 31 w 31"/>
                <a:gd name="T7" fmla="*/ 167 h 169"/>
                <a:gd name="T8" fmla="*/ 23 w 31"/>
                <a:gd name="T9" fmla="*/ 0 h 169"/>
                <a:gd name="T10" fmla="*/ 0 w 31"/>
                <a:gd name="T11" fmla="*/ 2 h 169"/>
                <a:gd name="T12" fmla="*/ 23 w 31"/>
                <a:gd name="T13" fmla="*/ 2 h 169"/>
              </a:gdLst>
              <a:ahLst/>
              <a:cxnLst>
                <a:cxn ang="0">
                  <a:pos x="T0" y="T1"/>
                </a:cxn>
                <a:cxn ang="0">
                  <a:pos x="T2" y="T3"/>
                </a:cxn>
                <a:cxn ang="0">
                  <a:pos x="T4" y="T5"/>
                </a:cxn>
                <a:cxn ang="0">
                  <a:pos x="T6" y="T7"/>
                </a:cxn>
                <a:cxn ang="0">
                  <a:pos x="T8" y="T9"/>
                </a:cxn>
                <a:cxn ang="0">
                  <a:pos x="T10" y="T11"/>
                </a:cxn>
                <a:cxn ang="0">
                  <a:pos x="T12" y="T13"/>
                </a:cxn>
              </a:cxnLst>
              <a:rect l="0" t="0" r="r" b="b"/>
              <a:pathLst>
                <a:path w="31" h="169">
                  <a:moveTo>
                    <a:pt x="23" y="2"/>
                  </a:moveTo>
                  <a:lnTo>
                    <a:pt x="0" y="2"/>
                  </a:lnTo>
                  <a:lnTo>
                    <a:pt x="6" y="169"/>
                  </a:lnTo>
                  <a:lnTo>
                    <a:pt x="31" y="167"/>
                  </a:lnTo>
                  <a:lnTo>
                    <a:pt x="23" y="0"/>
                  </a:lnTo>
                  <a:lnTo>
                    <a:pt x="0" y="2"/>
                  </a:lnTo>
                  <a:lnTo>
                    <a:pt x="23" y="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8" name="Freeform 24">
              <a:extLst>
                <a:ext uri="{FF2B5EF4-FFF2-40B4-BE49-F238E27FC236}">
                  <a16:creationId xmlns:a16="http://schemas.microsoft.com/office/drawing/2014/main" id="{7E929F19-5BFE-FF4D-CD97-8BEA5F7A0A34}"/>
                </a:ext>
              </a:extLst>
            </p:cNvPr>
            <p:cNvSpPr>
              <a:spLocks/>
            </p:cNvSpPr>
            <p:nvPr/>
          </p:nvSpPr>
          <p:spPr bwMode="auto">
            <a:xfrm>
              <a:off x="5092" y="2679"/>
              <a:ext cx="23" cy="97"/>
            </a:xfrm>
            <a:custGeom>
              <a:avLst/>
              <a:gdLst>
                <a:gd name="T0" fmla="*/ 0 w 23"/>
                <a:gd name="T1" fmla="*/ 97 h 97"/>
                <a:gd name="T2" fmla="*/ 23 w 23"/>
                <a:gd name="T3" fmla="*/ 97 h 97"/>
                <a:gd name="T4" fmla="*/ 23 w 23"/>
                <a:gd name="T5" fmla="*/ 0 h 97"/>
                <a:gd name="T6" fmla="*/ 0 w 23"/>
                <a:gd name="T7" fmla="*/ 0 h 97"/>
                <a:gd name="T8" fmla="*/ 0 w 23"/>
                <a:gd name="T9" fmla="*/ 97 h 97"/>
                <a:gd name="T10" fmla="*/ 23 w 23"/>
                <a:gd name="T11" fmla="*/ 97 h 97"/>
                <a:gd name="T12" fmla="*/ 0 w 23"/>
                <a:gd name="T13" fmla="*/ 97 h 97"/>
              </a:gdLst>
              <a:ahLst/>
              <a:cxnLst>
                <a:cxn ang="0">
                  <a:pos x="T0" y="T1"/>
                </a:cxn>
                <a:cxn ang="0">
                  <a:pos x="T2" y="T3"/>
                </a:cxn>
                <a:cxn ang="0">
                  <a:pos x="T4" y="T5"/>
                </a:cxn>
                <a:cxn ang="0">
                  <a:pos x="T6" y="T7"/>
                </a:cxn>
                <a:cxn ang="0">
                  <a:pos x="T8" y="T9"/>
                </a:cxn>
                <a:cxn ang="0">
                  <a:pos x="T10" y="T11"/>
                </a:cxn>
                <a:cxn ang="0">
                  <a:pos x="T12" y="T13"/>
                </a:cxn>
              </a:cxnLst>
              <a:rect l="0" t="0" r="r" b="b"/>
              <a:pathLst>
                <a:path w="23" h="97">
                  <a:moveTo>
                    <a:pt x="0" y="97"/>
                  </a:moveTo>
                  <a:lnTo>
                    <a:pt x="23" y="97"/>
                  </a:lnTo>
                  <a:lnTo>
                    <a:pt x="23" y="0"/>
                  </a:lnTo>
                  <a:lnTo>
                    <a:pt x="0" y="0"/>
                  </a:lnTo>
                  <a:lnTo>
                    <a:pt x="0" y="97"/>
                  </a:lnTo>
                  <a:lnTo>
                    <a:pt x="23" y="97"/>
                  </a:lnTo>
                  <a:lnTo>
                    <a:pt x="0" y="97"/>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9" name="Freeform 25">
              <a:extLst>
                <a:ext uri="{FF2B5EF4-FFF2-40B4-BE49-F238E27FC236}">
                  <a16:creationId xmlns:a16="http://schemas.microsoft.com/office/drawing/2014/main" id="{1EA68324-82E6-276E-5694-4E6993E63999}"/>
                </a:ext>
              </a:extLst>
            </p:cNvPr>
            <p:cNvSpPr>
              <a:spLocks/>
            </p:cNvSpPr>
            <p:nvPr/>
          </p:nvSpPr>
          <p:spPr bwMode="auto">
            <a:xfrm>
              <a:off x="5092" y="2671"/>
              <a:ext cx="23" cy="105"/>
            </a:xfrm>
            <a:custGeom>
              <a:avLst/>
              <a:gdLst>
                <a:gd name="T0" fmla="*/ 12 w 23"/>
                <a:gd name="T1" fmla="*/ 0 h 105"/>
                <a:gd name="T2" fmla="*/ 0 w 23"/>
                <a:gd name="T3" fmla="*/ 0 h 105"/>
                <a:gd name="T4" fmla="*/ 0 w 23"/>
                <a:gd name="T5" fmla="*/ 105 h 105"/>
                <a:gd name="T6" fmla="*/ 23 w 23"/>
                <a:gd name="T7" fmla="*/ 105 h 105"/>
                <a:gd name="T8" fmla="*/ 23 w 23"/>
                <a:gd name="T9" fmla="*/ 0 h 105"/>
                <a:gd name="T10" fmla="*/ 12 w 23"/>
                <a:gd name="T11" fmla="*/ 0 h 105"/>
              </a:gdLst>
              <a:ahLst/>
              <a:cxnLst>
                <a:cxn ang="0">
                  <a:pos x="T0" y="T1"/>
                </a:cxn>
                <a:cxn ang="0">
                  <a:pos x="T2" y="T3"/>
                </a:cxn>
                <a:cxn ang="0">
                  <a:pos x="T4" y="T5"/>
                </a:cxn>
                <a:cxn ang="0">
                  <a:pos x="T6" y="T7"/>
                </a:cxn>
                <a:cxn ang="0">
                  <a:pos x="T8" y="T9"/>
                </a:cxn>
                <a:cxn ang="0">
                  <a:pos x="T10" y="T11"/>
                </a:cxn>
              </a:cxnLst>
              <a:rect l="0" t="0" r="r" b="b"/>
              <a:pathLst>
                <a:path w="23" h="105">
                  <a:moveTo>
                    <a:pt x="12" y="0"/>
                  </a:moveTo>
                  <a:lnTo>
                    <a:pt x="0" y="0"/>
                  </a:lnTo>
                  <a:lnTo>
                    <a:pt x="0" y="105"/>
                  </a:lnTo>
                  <a:lnTo>
                    <a:pt x="23" y="105"/>
                  </a:lnTo>
                  <a:lnTo>
                    <a:pt x="23" y="0"/>
                  </a:lnTo>
                  <a:lnTo>
                    <a:pt x="12"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0" name="Freeform 26">
              <a:extLst>
                <a:ext uri="{FF2B5EF4-FFF2-40B4-BE49-F238E27FC236}">
                  <a16:creationId xmlns:a16="http://schemas.microsoft.com/office/drawing/2014/main" id="{ABDBC31E-F6D3-817E-DB1E-21512458DD4E}"/>
                </a:ext>
              </a:extLst>
            </p:cNvPr>
            <p:cNvSpPr>
              <a:spLocks/>
            </p:cNvSpPr>
            <p:nvPr/>
          </p:nvSpPr>
          <p:spPr bwMode="auto">
            <a:xfrm>
              <a:off x="2840" y="2146"/>
              <a:ext cx="3495" cy="30"/>
            </a:xfrm>
            <a:custGeom>
              <a:avLst/>
              <a:gdLst>
                <a:gd name="T0" fmla="*/ 3495 w 3495"/>
                <a:gd name="T1" fmla="*/ 17 h 30"/>
                <a:gd name="T2" fmla="*/ 3495 w 3495"/>
                <a:gd name="T3" fmla="*/ 4 h 30"/>
                <a:gd name="T4" fmla="*/ 0 w 3495"/>
                <a:gd name="T5" fmla="*/ 0 h 30"/>
                <a:gd name="T6" fmla="*/ 0 w 3495"/>
                <a:gd name="T7" fmla="*/ 25 h 30"/>
                <a:gd name="T8" fmla="*/ 3495 w 3495"/>
                <a:gd name="T9" fmla="*/ 30 h 30"/>
                <a:gd name="T10" fmla="*/ 3495 w 3495"/>
                <a:gd name="T11" fmla="*/ 17 h 30"/>
              </a:gdLst>
              <a:ahLst/>
              <a:cxnLst>
                <a:cxn ang="0">
                  <a:pos x="T0" y="T1"/>
                </a:cxn>
                <a:cxn ang="0">
                  <a:pos x="T2" y="T3"/>
                </a:cxn>
                <a:cxn ang="0">
                  <a:pos x="T4" y="T5"/>
                </a:cxn>
                <a:cxn ang="0">
                  <a:pos x="T6" y="T7"/>
                </a:cxn>
                <a:cxn ang="0">
                  <a:pos x="T8" y="T9"/>
                </a:cxn>
                <a:cxn ang="0">
                  <a:pos x="T10" y="T11"/>
                </a:cxn>
              </a:cxnLst>
              <a:rect l="0" t="0" r="r" b="b"/>
              <a:pathLst>
                <a:path w="3495" h="30">
                  <a:moveTo>
                    <a:pt x="3495" y="17"/>
                  </a:moveTo>
                  <a:lnTo>
                    <a:pt x="3495" y="4"/>
                  </a:lnTo>
                  <a:lnTo>
                    <a:pt x="0" y="0"/>
                  </a:lnTo>
                  <a:lnTo>
                    <a:pt x="0" y="25"/>
                  </a:lnTo>
                  <a:lnTo>
                    <a:pt x="3495" y="30"/>
                  </a:lnTo>
                  <a:lnTo>
                    <a:pt x="3495" y="17"/>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1" name="Rectangle 27">
              <a:extLst>
                <a:ext uri="{FF2B5EF4-FFF2-40B4-BE49-F238E27FC236}">
                  <a16:creationId xmlns:a16="http://schemas.microsoft.com/office/drawing/2014/main" id="{CC8D2C21-142D-AE9D-4414-08706BE55AA3}"/>
                </a:ext>
              </a:extLst>
            </p:cNvPr>
            <p:cNvSpPr>
              <a:spLocks noChangeArrowheads="1"/>
            </p:cNvSpPr>
            <p:nvPr/>
          </p:nvSpPr>
          <p:spPr bwMode="auto">
            <a:xfrm>
              <a:off x="3292" y="1046"/>
              <a:ext cx="963" cy="264"/>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2" name="Freeform 28">
              <a:extLst>
                <a:ext uri="{FF2B5EF4-FFF2-40B4-BE49-F238E27FC236}">
                  <a16:creationId xmlns:a16="http://schemas.microsoft.com/office/drawing/2014/main" id="{F3F660C0-3C2E-FE9E-6742-C843AAC30BB2}"/>
                </a:ext>
              </a:extLst>
            </p:cNvPr>
            <p:cNvSpPr>
              <a:spLocks/>
            </p:cNvSpPr>
            <p:nvPr/>
          </p:nvSpPr>
          <p:spPr bwMode="auto">
            <a:xfrm>
              <a:off x="3292" y="1044"/>
              <a:ext cx="965" cy="4"/>
            </a:xfrm>
            <a:custGeom>
              <a:avLst/>
              <a:gdLst>
                <a:gd name="T0" fmla="*/ 965 w 965"/>
                <a:gd name="T1" fmla="*/ 2 h 4"/>
                <a:gd name="T2" fmla="*/ 963 w 965"/>
                <a:gd name="T3" fmla="*/ 0 h 4"/>
                <a:gd name="T4" fmla="*/ 0 w 965"/>
                <a:gd name="T5" fmla="*/ 0 h 4"/>
                <a:gd name="T6" fmla="*/ 0 w 965"/>
                <a:gd name="T7" fmla="*/ 4 h 4"/>
                <a:gd name="T8" fmla="*/ 963 w 965"/>
                <a:gd name="T9" fmla="*/ 4 h 4"/>
                <a:gd name="T10" fmla="*/ 959 w 965"/>
                <a:gd name="T11" fmla="*/ 2 h 4"/>
                <a:gd name="T12" fmla="*/ 965 w 965"/>
                <a:gd name="T13" fmla="*/ 2 h 4"/>
                <a:gd name="T14" fmla="*/ 965 w 965"/>
                <a:gd name="T15" fmla="*/ 0 h 4"/>
                <a:gd name="T16" fmla="*/ 963 w 965"/>
                <a:gd name="T17" fmla="*/ 0 h 4"/>
                <a:gd name="T18" fmla="*/ 965 w 965"/>
                <a:gd name="T19"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5" h="4">
                  <a:moveTo>
                    <a:pt x="965" y="2"/>
                  </a:moveTo>
                  <a:lnTo>
                    <a:pt x="963" y="0"/>
                  </a:lnTo>
                  <a:lnTo>
                    <a:pt x="0" y="0"/>
                  </a:lnTo>
                  <a:lnTo>
                    <a:pt x="0" y="4"/>
                  </a:lnTo>
                  <a:lnTo>
                    <a:pt x="963" y="4"/>
                  </a:lnTo>
                  <a:lnTo>
                    <a:pt x="959" y="2"/>
                  </a:lnTo>
                  <a:lnTo>
                    <a:pt x="965" y="2"/>
                  </a:lnTo>
                  <a:lnTo>
                    <a:pt x="965" y="0"/>
                  </a:lnTo>
                  <a:lnTo>
                    <a:pt x="963" y="0"/>
                  </a:lnTo>
                  <a:lnTo>
                    <a:pt x="965" y="2"/>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3" name="Freeform 29">
              <a:extLst>
                <a:ext uri="{FF2B5EF4-FFF2-40B4-BE49-F238E27FC236}">
                  <a16:creationId xmlns:a16="http://schemas.microsoft.com/office/drawing/2014/main" id="{304618E0-C43C-2022-0AD8-080CF4C9D1EB}"/>
                </a:ext>
              </a:extLst>
            </p:cNvPr>
            <p:cNvSpPr>
              <a:spLocks/>
            </p:cNvSpPr>
            <p:nvPr/>
          </p:nvSpPr>
          <p:spPr bwMode="auto">
            <a:xfrm>
              <a:off x="4251" y="1046"/>
              <a:ext cx="6" cy="266"/>
            </a:xfrm>
            <a:custGeom>
              <a:avLst/>
              <a:gdLst>
                <a:gd name="T0" fmla="*/ 4 w 6"/>
                <a:gd name="T1" fmla="*/ 266 h 266"/>
                <a:gd name="T2" fmla="*/ 6 w 6"/>
                <a:gd name="T3" fmla="*/ 264 h 266"/>
                <a:gd name="T4" fmla="*/ 6 w 6"/>
                <a:gd name="T5" fmla="*/ 0 h 266"/>
                <a:gd name="T6" fmla="*/ 0 w 6"/>
                <a:gd name="T7" fmla="*/ 0 h 266"/>
                <a:gd name="T8" fmla="*/ 0 w 6"/>
                <a:gd name="T9" fmla="*/ 264 h 266"/>
                <a:gd name="T10" fmla="*/ 4 w 6"/>
                <a:gd name="T11" fmla="*/ 260 h 266"/>
                <a:gd name="T12" fmla="*/ 4 w 6"/>
                <a:gd name="T13" fmla="*/ 266 h 266"/>
                <a:gd name="T14" fmla="*/ 6 w 6"/>
                <a:gd name="T15" fmla="*/ 266 h 266"/>
                <a:gd name="T16" fmla="*/ 6 w 6"/>
                <a:gd name="T17" fmla="*/ 264 h 266"/>
                <a:gd name="T18" fmla="*/ 4 w 6"/>
                <a:gd name="T19" fmla="*/ 266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266">
                  <a:moveTo>
                    <a:pt x="4" y="266"/>
                  </a:moveTo>
                  <a:lnTo>
                    <a:pt x="6" y="264"/>
                  </a:lnTo>
                  <a:lnTo>
                    <a:pt x="6" y="0"/>
                  </a:lnTo>
                  <a:lnTo>
                    <a:pt x="0" y="0"/>
                  </a:lnTo>
                  <a:lnTo>
                    <a:pt x="0" y="264"/>
                  </a:lnTo>
                  <a:lnTo>
                    <a:pt x="4" y="260"/>
                  </a:lnTo>
                  <a:lnTo>
                    <a:pt x="4" y="266"/>
                  </a:lnTo>
                  <a:lnTo>
                    <a:pt x="6" y="266"/>
                  </a:lnTo>
                  <a:lnTo>
                    <a:pt x="6" y="264"/>
                  </a:lnTo>
                  <a:lnTo>
                    <a:pt x="4" y="26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4" name="Freeform 30">
              <a:extLst>
                <a:ext uri="{FF2B5EF4-FFF2-40B4-BE49-F238E27FC236}">
                  <a16:creationId xmlns:a16="http://schemas.microsoft.com/office/drawing/2014/main" id="{61DB4981-5155-46D1-DC3E-9394BD79F078}"/>
                </a:ext>
              </a:extLst>
            </p:cNvPr>
            <p:cNvSpPr>
              <a:spLocks/>
            </p:cNvSpPr>
            <p:nvPr/>
          </p:nvSpPr>
          <p:spPr bwMode="auto">
            <a:xfrm>
              <a:off x="3288" y="1306"/>
              <a:ext cx="967" cy="6"/>
            </a:xfrm>
            <a:custGeom>
              <a:avLst/>
              <a:gdLst>
                <a:gd name="T0" fmla="*/ 0 w 967"/>
                <a:gd name="T1" fmla="*/ 4 h 6"/>
                <a:gd name="T2" fmla="*/ 4 w 967"/>
                <a:gd name="T3" fmla="*/ 6 h 6"/>
                <a:gd name="T4" fmla="*/ 967 w 967"/>
                <a:gd name="T5" fmla="*/ 6 h 6"/>
                <a:gd name="T6" fmla="*/ 967 w 967"/>
                <a:gd name="T7" fmla="*/ 0 h 6"/>
                <a:gd name="T8" fmla="*/ 4 w 967"/>
                <a:gd name="T9" fmla="*/ 0 h 6"/>
                <a:gd name="T10" fmla="*/ 6 w 967"/>
                <a:gd name="T11" fmla="*/ 4 h 6"/>
                <a:gd name="T12" fmla="*/ 0 w 967"/>
                <a:gd name="T13" fmla="*/ 4 h 6"/>
                <a:gd name="T14" fmla="*/ 0 w 967"/>
                <a:gd name="T15" fmla="*/ 6 h 6"/>
                <a:gd name="T16" fmla="*/ 4 w 967"/>
                <a:gd name="T17" fmla="*/ 6 h 6"/>
                <a:gd name="T18" fmla="*/ 0 w 967"/>
                <a:gd name="T19"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7" h="6">
                  <a:moveTo>
                    <a:pt x="0" y="4"/>
                  </a:moveTo>
                  <a:lnTo>
                    <a:pt x="4" y="6"/>
                  </a:lnTo>
                  <a:lnTo>
                    <a:pt x="967" y="6"/>
                  </a:lnTo>
                  <a:lnTo>
                    <a:pt x="967" y="0"/>
                  </a:lnTo>
                  <a:lnTo>
                    <a:pt x="4" y="0"/>
                  </a:lnTo>
                  <a:lnTo>
                    <a:pt x="6" y="4"/>
                  </a:lnTo>
                  <a:lnTo>
                    <a:pt x="0" y="4"/>
                  </a:lnTo>
                  <a:lnTo>
                    <a:pt x="0" y="6"/>
                  </a:lnTo>
                  <a:lnTo>
                    <a:pt x="4" y="6"/>
                  </a:lnTo>
                  <a:lnTo>
                    <a:pt x="0" y="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5" name="Freeform 31">
              <a:extLst>
                <a:ext uri="{FF2B5EF4-FFF2-40B4-BE49-F238E27FC236}">
                  <a16:creationId xmlns:a16="http://schemas.microsoft.com/office/drawing/2014/main" id="{A2E2A1FA-DA78-55DE-B6DB-4B817E8700CF}"/>
                </a:ext>
              </a:extLst>
            </p:cNvPr>
            <p:cNvSpPr>
              <a:spLocks/>
            </p:cNvSpPr>
            <p:nvPr/>
          </p:nvSpPr>
          <p:spPr bwMode="auto">
            <a:xfrm>
              <a:off x="3288" y="1044"/>
              <a:ext cx="6" cy="266"/>
            </a:xfrm>
            <a:custGeom>
              <a:avLst/>
              <a:gdLst>
                <a:gd name="T0" fmla="*/ 4 w 6"/>
                <a:gd name="T1" fmla="*/ 0 h 266"/>
                <a:gd name="T2" fmla="*/ 0 w 6"/>
                <a:gd name="T3" fmla="*/ 2 h 266"/>
                <a:gd name="T4" fmla="*/ 0 w 6"/>
                <a:gd name="T5" fmla="*/ 266 h 266"/>
                <a:gd name="T6" fmla="*/ 6 w 6"/>
                <a:gd name="T7" fmla="*/ 266 h 266"/>
                <a:gd name="T8" fmla="*/ 6 w 6"/>
                <a:gd name="T9" fmla="*/ 2 h 266"/>
                <a:gd name="T10" fmla="*/ 4 w 6"/>
                <a:gd name="T11" fmla="*/ 4 h 266"/>
                <a:gd name="T12" fmla="*/ 4 w 6"/>
                <a:gd name="T13" fmla="*/ 0 h 266"/>
                <a:gd name="T14" fmla="*/ 0 w 6"/>
                <a:gd name="T15" fmla="*/ 0 h 266"/>
                <a:gd name="T16" fmla="*/ 0 w 6"/>
                <a:gd name="T17" fmla="*/ 2 h 266"/>
                <a:gd name="T18" fmla="*/ 4 w 6"/>
                <a:gd name="T19" fmla="*/ 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266">
                  <a:moveTo>
                    <a:pt x="4" y="0"/>
                  </a:moveTo>
                  <a:lnTo>
                    <a:pt x="0" y="2"/>
                  </a:lnTo>
                  <a:lnTo>
                    <a:pt x="0" y="266"/>
                  </a:lnTo>
                  <a:lnTo>
                    <a:pt x="6" y="266"/>
                  </a:lnTo>
                  <a:lnTo>
                    <a:pt x="6" y="2"/>
                  </a:lnTo>
                  <a:lnTo>
                    <a:pt x="4" y="4"/>
                  </a:lnTo>
                  <a:lnTo>
                    <a:pt x="4" y="0"/>
                  </a:lnTo>
                  <a:lnTo>
                    <a:pt x="0" y="0"/>
                  </a:lnTo>
                  <a:lnTo>
                    <a:pt x="0" y="2"/>
                  </a:lnTo>
                  <a:lnTo>
                    <a:pt x="4"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6" name="Rectangle 32">
              <a:extLst>
                <a:ext uri="{FF2B5EF4-FFF2-40B4-BE49-F238E27FC236}">
                  <a16:creationId xmlns:a16="http://schemas.microsoft.com/office/drawing/2014/main" id="{766632E2-5B1A-473A-52CF-BAF3FDA7AEB9}"/>
                </a:ext>
              </a:extLst>
            </p:cNvPr>
            <p:cNvSpPr>
              <a:spLocks noChangeArrowheads="1"/>
            </p:cNvSpPr>
            <p:nvPr/>
          </p:nvSpPr>
          <p:spPr bwMode="auto">
            <a:xfrm>
              <a:off x="3292" y="1556"/>
              <a:ext cx="963" cy="264"/>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7" name="Freeform 33">
              <a:extLst>
                <a:ext uri="{FF2B5EF4-FFF2-40B4-BE49-F238E27FC236}">
                  <a16:creationId xmlns:a16="http://schemas.microsoft.com/office/drawing/2014/main" id="{5363267E-68B6-2362-DA3B-4EB795418B19}"/>
                </a:ext>
              </a:extLst>
            </p:cNvPr>
            <p:cNvSpPr>
              <a:spLocks/>
            </p:cNvSpPr>
            <p:nvPr/>
          </p:nvSpPr>
          <p:spPr bwMode="auto">
            <a:xfrm>
              <a:off x="3292" y="1551"/>
              <a:ext cx="965" cy="7"/>
            </a:xfrm>
            <a:custGeom>
              <a:avLst/>
              <a:gdLst>
                <a:gd name="T0" fmla="*/ 965 w 965"/>
                <a:gd name="T1" fmla="*/ 5 h 7"/>
                <a:gd name="T2" fmla="*/ 963 w 965"/>
                <a:gd name="T3" fmla="*/ 0 h 7"/>
                <a:gd name="T4" fmla="*/ 0 w 965"/>
                <a:gd name="T5" fmla="*/ 0 h 7"/>
                <a:gd name="T6" fmla="*/ 0 w 965"/>
                <a:gd name="T7" fmla="*/ 7 h 7"/>
                <a:gd name="T8" fmla="*/ 963 w 965"/>
                <a:gd name="T9" fmla="*/ 7 h 7"/>
                <a:gd name="T10" fmla="*/ 959 w 965"/>
                <a:gd name="T11" fmla="*/ 5 h 7"/>
                <a:gd name="T12" fmla="*/ 965 w 965"/>
                <a:gd name="T13" fmla="*/ 5 h 7"/>
                <a:gd name="T14" fmla="*/ 965 w 965"/>
                <a:gd name="T15" fmla="*/ 0 h 7"/>
                <a:gd name="T16" fmla="*/ 963 w 965"/>
                <a:gd name="T17" fmla="*/ 0 h 7"/>
                <a:gd name="T18" fmla="*/ 965 w 965"/>
                <a:gd name="T19"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5" h="7">
                  <a:moveTo>
                    <a:pt x="965" y="5"/>
                  </a:moveTo>
                  <a:lnTo>
                    <a:pt x="963" y="0"/>
                  </a:lnTo>
                  <a:lnTo>
                    <a:pt x="0" y="0"/>
                  </a:lnTo>
                  <a:lnTo>
                    <a:pt x="0" y="7"/>
                  </a:lnTo>
                  <a:lnTo>
                    <a:pt x="963" y="7"/>
                  </a:lnTo>
                  <a:lnTo>
                    <a:pt x="959" y="5"/>
                  </a:lnTo>
                  <a:lnTo>
                    <a:pt x="965" y="5"/>
                  </a:lnTo>
                  <a:lnTo>
                    <a:pt x="965" y="0"/>
                  </a:lnTo>
                  <a:lnTo>
                    <a:pt x="963" y="0"/>
                  </a:lnTo>
                  <a:lnTo>
                    <a:pt x="965" y="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8" name="Freeform 34">
              <a:extLst>
                <a:ext uri="{FF2B5EF4-FFF2-40B4-BE49-F238E27FC236}">
                  <a16:creationId xmlns:a16="http://schemas.microsoft.com/office/drawing/2014/main" id="{E2A41454-F32C-F534-C1A9-6C40417C5512}"/>
                </a:ext>
              </a:extLst>
            </p:cNvPr>
            <p:cNvSpPr>
              <a:spLocks/>
            </p:cNvSpPr>
            <p:nvPr/>
          </p:nvSpPr>
          <p:spPr bwMode="auto">
            <a:xfrm>
              <a:off x="4251" y="1556"/>
              <a:ext cx="6" cy="266"/>
            </a:xfrm>
            <a:custGeom>
              <a:avLst/>
              <a:gdLst>
                <a:gd name="T0" fmla="*/ 4 w 6"/>
                <a:gd name="T1" fmla="*/ 266 h 266"/>
                <a:gd name="T2" fmla="*/ 6 w 6"/>
                <a:gd name="T3" fmla="*/ 264 h 266"/>
                <a:gd name="T4" fmla="*/ 6 w 6"/>
                <a:gd name="T5" fmla="*/ 0 h 266"/>
                <a:gd name="T6" fmla="*/ 0 w 6"/>
                <a:gd name="T7" fmla="*/ 0 h 266"/>
                <a:gd name="T8" fmla="*/ 0 w 6"/>
                <a:gd name="T9" fmla="*/ 264 h 266"/>
                <a:gd name="T10" fmla="*/ 4 w 6"/>
                <a:gd name="T11" fmla="*/ 260 h 266"/>
                <a:gd name="T12" fmla="*/ 4 w 6"/>
                <a:gd name="T13" fmla="*/ 266 h 266"/>
                <a:gd name="T14" fmla="*/ 6 w 6"/>
                <a:gd name="T15" fmla="*/ 266 h 266"/>
                <a:gd name="T16" fmla="*/ 6 w 6"/>
                <a:gd name="T17" fmla="*/ 264 h 266"/>
                <a:gd name="T18" fmla="*/ 4 w 6"/>
                <a:gd name="T19" fmla="*/ 266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266">
                  <a:moveTo>
                    <a:pt x="4" y="266"/>
                  </a:moveTo>
                  <a:lnTo>
                    <a:pt x="6" y="264"/>
                  </a:lnTo>
                  <a:lnTo>
                    <a:pt x="6" y="0"/>
                  </a:lnTo>
                  <a:lnTo>
                    <a:pt x="0" y="0"/>
                  </a:lnTo>
                  <a:lnTo>
                    <a:pt x="0" y="264"/>
                  </a:lnTo>
                  <a:lnTo>
                    <a:pt x="4" y="260"/>
                  </a:lnTo>
                  <a:lnTo>
                    <a:pt x="4" y="266"/>
                  </a:lnTo>
                  <a:lnTo>
                    <a:pt x="6" y="266"/>
                  </a:lnTo>
                  <a:lnTo>
                    <a:pt x="6" y="264"/>
                  </a:lnTo>
                  <a:lnTo>
                    <a:pt x="4" y="26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9" name="Freeform 35">
              <a:extLst>
                <a:ext uri="{FF2B5EF4-FFF2-40B4-BE49-F238E27FC236}">
                  <a16:creationId xmlns:a16="http://schemas.microsoft.com/office/drawing/2014/main" id="{E7DF1EF6-B1D1-5AD2-C4CE-14C10429250F}"/>
                </a:ext>
              </a:extLst>
            </p:cNvPr>
            <p:cNvSpPr>
              <a:spLocks/>
            </p:cNvSpPr>
            <p:nvPr/>
          </p:nvSpPr>
          <p:spPr bwMode="auto">
            <a:xfrm>
              <a:off x="3288" y="1816"/>
              <a:ext cx="967" cy="6"/>
            </a:xfrm>
            <a:custGeom>
              <a:avLst/>
              <a:gdLst>
                <a:gd name="T0" fmla="*/ 0 w 967"/>
                <a:gd name="T1" fmla="*/ 4 h 6"/>
                <a:gd name="T2" fmla="*/ 4 w 967"/>
                <a:gd name="T3" fmla="*/ 6 h 6"/>
                <a:gd name="T4" fmla="*/ 967 w 967"/>
                <a:gd name="T5" fmla="*/ 6 h 6"/>
                <a:gd name="T6" fmla="*/ 967 w 967"/>
                <a:gd name="T7" fmla="*/ 0 h 6"/>
                <a:gd name="T8" fmla="*/ 4 w 967"/>
                <a:gd name="T9" fmla="*/ 0 h 6"/>
                <a:gd name="T10" fmla="*/ 6 w 967"/>
                <a:gd name="T11" fmla="*/ 4 h 6"/>
                <a:gd name="T12" fmla="*/ 0 w 967"/>
                <a:gd name="T13" fmla="*/ 4 h 6"/>
                <a:gd name="T14" fmla="*/ 0 w 967"/>
                <a:gd name="T15" fmla="*/ 6 h 6"/>
                <a:gd name="T16" fmla="*/ 4 w 967"/>
                <a:gd name="T17" fmla="*/ 6 h 6"/>
                <a:gd name="T18" fmla="*/ 0 w 967"/>
                <a:gd name="T19"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7" h="6">
                  <a:moveTo>
                    <a:pt x="0" y="4"/>
                  </a:moveTo>
                  <a:lnTo>
                    <a:pt x="4" y="6"/>
                  </a:lnTo>
                  <a:lnTo>
                    <a:pt x="967" y="6"/>
                  </a:lnTo>
                  <a:lnTo>
                    <a:pt x="967" y="0"/>
                  </a:lnTo>
                  <a:lnTo>
                    <a:pt x="4" y="0"/>
                  </a:lnTo>
                  <a:lnTo>
                    <a:pt x="6" y="4"/>
                  </a:lnTo>
                  <a:lnTo>
                    <a:pt x="0" y="4"/>
                  </a:lnTo>
                  <a:lnTo>
                    <a:pt x="0" y="6"/>
                  </a:lnTo>
                  <a:lnTo>
                    <a:pt x="4" y="6"/>
                  </a:lnTo>
                  <a:lnTo>
                    <a:pt x="0" y="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0" name="Freeform 36">
              <a:extLst>
                <a:ext uri="{FF2B5EF4-FFF2-40B4-BE49-F238E27FC236}">
                  <a16:creationId xmlns:a16="http://schemas.microsoft.com/office/drawing/2014/main" id="{2F689FA8-9DCA-8CA3-B072-486E5D483616}"/>
                </a:ext>
              </a:extLst>
            </p:cNvPr>
            <p:cNvSpPr>
              <a:spLocks/>
            </p:cNvSpPr>
            <p:nvPr/>
          </p:nvSpPr>
          <p:spPr bwMode="auto">
            <a:xfrm>
              <a:off x="3288" y="1551"/>
              <a:ext cx="6" cy="269"/>
            </a:xfrm>
            <a:custGeom>
              <a:avLst/>
              <a:gdLst>
                <a:gd name="T0" fmla="*/ 4 w 6"/>
                <a:gd name="T1" fmla="*/ 0 h 269"/>
                <a:gd name="T2" fmla="*/ 0 w 6"/>
                <a:gd name="T3" fmla="*/ 5 h 269"/>
                <a:gd name="T4" fmla="*/ 0 w 6"/>
                <a:gd name="T5" fmla="*/ 269 h 269"/>
                <a:gd name="T6" fmla="*/ 6 w 6"/>
                <a:gd name="T7" fmla="*/ 269 h 269"/>
                <a:gd name="T8" fmla="*/ 6 w 6"/>
                <a:gd name="T9" fmla="*/ 5 h 269"/>
                <a:gd name="T10" fmla="*/ 4 w 6"/>
                <a:gd name="T11" fmla="*/ 7 h 269"/>
                <a:gd name="T12" fmla="*/ 4 w 6"/>
                <a:gd name="T13" fmla="*/ 0 h 269"/>
                <a:gd name="T14" fmla="*/ 0 w 6"/>
                <a:gd name="T15" fmla="*/ 0 h 269"/>
                <a:gd name="T16" fmla="*/ 0 w 6"/>
                <a:gd name="T17" fmla="*/ 5 h 269"/>
                <a:gd name="T18" fmla="*/ 4 w 6"/>
                <a:gd name="T19" fmla="*/ 0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269">
                  <a:moveTo>
                    <a:pt x="4" y="0"/>
                  </a:moveTo>
                  <a:lnTo>
                    <a:pt x="0" y="5"/>
                  </a:lnTo>
                  <a:lnTo>
                    <a:pt x="0" y="269"/>
                  </a:lnTo>
                  <a:lnTo>
                    <a:pt x="6" y="269"/>
                  </a:lnTo>
                  <a:lnTo>
                    <a:pt x="6" y="5"/>
                  </a:lnTo>
                  <a:lnTo>
                    <a:pt x="4" y="7"/>
                  </a:lnTo>
                  <a:lnTo>
                    <a:pt x="4" y="0"/>
                  </a:lnTo>
                  <a:lnTo>
                    <a:pt x="0" y="0"/>
                  </a:lnTo>
                  <a:lnTo>
                    <a:pt x="0" y="5"/>
                  </a:lnTo>
                  <a:lnTo>
                    <a:pt x="4"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1" name="Rectangle 37">
              <a:extLst>
                <a:ext uri="{FF2B5EF4-FFF2-40B4-BE49-F238E27FC236}">
                  <a16:creationId xmlns:a16="http://schemas.microsoft.com/office/drawing/2014/main" id="{8FAE4EF5-BD93-89B1-F6E2-F9187AEAC7A3}"/>
                </a:ext>
              </a:extLst>
            </p:cNvPr>
            <p:cNvSpPr>
              <a:spLocks noChangeArrowheads="1"/>
            </p:cNvSpPr>
            <p:nvPr/>
          </p:nvSpPr>
          <p:spPr bwMode="auto">
            <a:xfrm>
              <a:off x="3292" y="2023"/>
              <a:ext cx="963" cy="265"/>
            </a:xfrm>
            <a:prstGeom prst="rect">
              <a:avLst/>
            </a:prstGeom>
            <a:solidFill>
              <a:srgbClr val="DC2B1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2" name="Freeform 38">
              <a:extLst>
                <a:ext uri="{FF2B5EF4-FFF2-40B4-BE49-F238E27FC236}">
                  <a16:creationId xmlns:a16="http://schemas.microsoft.com/office/drawing/2014/main" id="{1D1DB4F1-5317-059C-FB89-3FD6AE8E5496}"/>
                </a:ext>
              </a:extLst>
            </p:cNvPr>
            <p:cNvSpPr>
              <a:spLocks/>
            </p:cNvSpPr>
            <p:nvPr/>
          </p:nvSpPr>
          <p:spPr bwMode="auto">
            <a:xfrm>
              <a:off x="2805" y="1158"/>
              <a:ext cx="3522" cy="40"/>
            </a:xfrm>
            <a:custGeom>
              <a:avLst/>
              <a:gdLst>
                <a:gd name="T0" fmla="*/ 31 w 3522"/>
                <a:gd name="T1" fmla="*/ 25 h 40"/>
                <a:gd name="T2" fmla="*/ 17 w 3522"/>
                <a:gd name="T3" fmla="*/ 40 h 40"/>
                <a:gd name="T4" fmla="*/ 3522 w 3522"/>
                <a:gd name="T5" fmla="*/ 32 h 40"/>
                <a:gd name="T6" fmla="*/ 3522 w 3522"/>
                <a:gd name="T7" fmla="*/ 0 h 40"/>
                <a:gd name="T8" fmla="*/ 17 w 3522"/>
                <a:gd name="T9" fmla="*/ 8 h 40"/>
                <a:gd name="T10" fmla="*/ 0 w 3522"/>
                <a:gd name="T11" fmla="*/ 25 h 40"/>
                <a:gd name="T12" fmla="*/ 17 w 3522"/>
                <a:gd name="T13" fmla="*/ 8 h 40"/>
                <a:gd name="T14" fmla="*/ 0 w 3522"/>
                <a:gd name="T15" fmla="*/ 8 h 40"/>
                <a:gd name="T16" fmla="*/ 0 w 3522"/>
                <a:gd name="T17" fmla="*/ 25 h 40"/>
                <a:gd name="T18" fmla="*/ 31 w 3522"/>
                <a:gd name="T19" fmla="*/ 2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22" h="40">
                  <a:moveTo>
                    <a:pt x="31" y="25"/>
                  </a:moveTo>
                  <a:lnTo>
                    <a:pt x="17" y="40"/>
                  </a:lnTo>
                  <a:lnTo>
                    <a:pt x="3522" y="32"/>
                  </a:lnTo>
                  <a:lnTo>
                    <a:pt x="3522" y="0"/>
                  </a:lnTo>
                  <a:lnTo>
                    <a:pt x="17" y="8"/>
                  </a:lnTo>
                  <a:lnTo>
                    <a:pt x="0" y="25"/>
                  </a:lnTo>
                  <a:lnTo>
                    <a:pt x="17" y="8"/>
                  </a:lnTo>
                  <a:lnTo>
                    <a:pt x="0" y="8"/>
                  </a:lnTo>
                  <a:lnTo>
                    <a:pt x="0" y="25"/>
                  </a:lnTo>
                  <a:lnTo>
                    <a:pt x="31" y="2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3" name="Freeform 39">
              <a:extLst>
                <a:ext uri="{FF2B5EF4-FFF2-40B4-BE49-F238E27FC236}">
                  <a16:creationId xmlns:a16="http://schemas.microsoft.com/office/drawing/2014/main" id="{5C0322F6-6262-B2EF-A2A4-40E04D0CAC15}"/>
                </a:ext>
              </a:extLst>
            </p:cNvPr>
            <p:cNvSpPr>
              <a:spLocks/>
            </p:cNvSpPr>
            <p:nvPr/>
          </p:nvSpPr>
          <p:spPr bwMode="auto">
            <a:xfrm>
              <a:off x="2805" y="1183"/>
              <a:ext cx="31" cy="984"/>
            </a:xfrm>
            <a:custGeom>
              <a:avLst/>
              <a:gdLst>
                <a:gd name="T0" fmla="*/ 0 w 31"/>
                <a:gd name="T1" fmla="*/ 984 h 984"/>
                <a:gd name="T2" fmla="*/ 29 w 31"/>
                <a:gd name="T3" fmla="*/ 984 h 984"/>
                <a:gd name="T4" fmla="*/ 31 w 31"/>
                <a:gd name="T5" fmla="*/ 0 h 984"/>
                <a:gd name="T6" fmla="*/ 0 w 31"/>
                <a:gd name="T7" fmla="*/ 0 h 984"/>
                <a:gd name="T8" fmla="*/ 0 w 31"/>
                <a:gd name="T9" fmla="*/ 984 h 984"/>
                <a:gd name="T10" fmla="*/ 29 w 31"/>
                <a:gd name="T11" fmla="*/ 984 h 984"/>
                <a:gd name="T12" fmla="*/ 0 w 31"/>
                <a:gd name="T13" fmla="*/ 984 h 984"/>
              </a:gdLst>
              <a:ahLst/>
              <a:cxnLst>
                <a:cxn ang="0">
                  <a:pos x="T0" y="T1"/>
                </a:cxn>
                <a:cxn ang="0">
                  <a:pos x="T2" y="T3"/>
                </a:cxn>
                <a:cxn ang="0">
                  <a:pos x="T4" y="T5"/>
                </a:cxn>
                <a:cxn ang="0">
                  <a:pos x="T6" y="T7"/>
                </a:cxn>
                <a:cxn ang="0">
                  <a:pos x="T8" y="T9"/>
                </a:cxn>
                <a:cxn ang="0">
                  <a:pos x="T10" y="T11"/>
                </a:cxn>
                <a:cxn ang="0">
                  <a:pos x="T12" y="T13"/>
                </a:cxn>
              </a:cxnLst>
              <a:rect l="0" t="0" r="r" b="b"/>
              <a:pathLst>
                <a:path w="31" h="984">
                  <a:moveTo>
                    <a:pt x="0" y="984"/>
                  </a:moveTo>
                  <a:lnTo>
                    <a:pt x="29" y="984"/>
                  </a:lnTo>
                  <a:lnTo>
                    <a:pt x="31" y="0"/>
                  </a:lnTo>
                  <a:lnTo>
                    <a:pt x="0" y="0"/>
                  </a:lnTo>
                  <a:lnTo>
                    <a:pt x="0" y="984"/>
                  </a:lnTo>
                  <a:lnTo>
                    <a:pt x="29" y="984"/>
                  </a:lnTo>
                  <a:lnTo>
                    <a:pt x="0" y="984"/>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4" name="Freeform 40">
              <a:extLst>
                <a:ext uri="{FF2B5EF4-FFF2-40B4-BE49-F238E27FC236}">
                  <a16:creationId xmlns:a16="http://schemas.microsoft.com/office/drawing/2014/main" id="{C8B00E9D-FB63-6EED-6704-C0003ADB2C9C}"/>
                </a:ext>
              </a:extLst>
            </p:cNvPr>
            <p:cNvSpPr>
              <a:spLocks/>
            </p:cNvSpPr>
            <p:nvPr/>
          </p:nvSpPr>
          <p:spPr bwMode="auto">
            <a:xfrm>
              <a:off x="2805" y="1672"/>
              <a:ext cx="31" cy="495"/>
            </a:xfrm>
            <a:custGeom>
              <a:avLst/>
              <a:gdLst>
                <a:gd name="T0" fmla="*/ 17 w 31"/>
                <a:gd name="T1" fmla="*/ 0 h 495"/>
                <a:gd name="T2" fmla="*/ 0 w 31"/>
                <a:gd name="T3" fmla="*/ 15 h 495"/>
                <a:gd name="T4" fmla="*/ 0 w 31"/>
                <a:gd name="T5" fmla="*/ 495 h 495"/>
                <a:gd name="T6" fmla="*/ 29 w 31"/>
                <a:gd name="T7" fmla="*/ 495 h 495"/>
                <a:gd name="T8" fmla="*/ 31 w 31"/>
                <a:gd name="T9" fmla="*/ 15 h 495"/>
                <a:gd name="T10" fmla="*/ 17 w 31"/>
                <a:gd name="T11" fmla="*/ 32 h 495"/>
                <a:gd name="T12" fmla="*/ 17 w 31"/>
                <a:gd name="T13" fmla="*/ 0 h 495"/>
                <a:gd name="T14" fmla="*/ 0 w 31"/>
                <a:gd name="T15" fmla="*/ 0 h 495"/>
                <a:gd name="T16" fmla="*/ 0 w 31"/>
                <a:gd name="T17" fmla="*/ 15 h 495"/>
                <a:gd name="T18" fmla="*/ 17 w 31"/>
                <a:gd name="T19" fmla="*/ 0 h 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495">
                  <a:moveTo>
                    <a:pt x="17" y="0"/>
                  </a:moveTo>
                  <a:lnTo>
                    <a:pt x="0" y="15"/>
                  </a:lnTo>
                  <a:lnTo>
                    <a:pt x="0" y="495"/>
                  </a:lnTo>
                  <a:lnTo>
                    <a:pt x="29" y="495"/>
                  </a:lnTo>
                  <a:lnTo>
                    <a:pt x="31" y="15"/>
                  </a:lnTo>
                  <a:lnTo>
                    <a:pt x="17" y="32"/>
                  </a:lnTo>
                  <a:lnTo>
                    <a:pt x="17" y="0"/>
                  </a:lnTo>
                  <a:lnTo>
                    <a:pt x="0" y="0"/>
                  </a:lnTo>
                  <a:lnTo>
                    <a:pt x="0" y="15"/>
                  </a:lnTo>
                  <a:lnTo>
                    <a:pt x="17"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5" name="Freeform 41">
              <a:extLst>
                <a:ext uri="{FF2B5EF4-FFF2-40B4-BE49-F238E27FC236}">
                  <a16:creationId xmlns:a16="http://schemas.microsoft.com/office/drawing/2014/main" id="{54543B16-1509-70D4-CDE7-CD7E8191FEFF}"/>
                </a:ext>
              </a:extLst>
            </p:cNvPr>
            <p:cNvSpPr>
              <a:spLocks/>
            </p:cNvSpPr>
            <p:nvPr/>
          </p:nvSpPr>
          <p:spPr bwMode="auto">
            <a:xfrm>
              <a:off x="2822" y="1672"/>
              <a:ext cx="3505" cy="32"/>
            </a:xfrm>
            <a:custGeom>
              <a:avLst/>
              <a:gdLst>
                <a:gd name="T0" fmla="*/ 3505 w 3505"/>
                <a:gd name="T1" fmla="*/ 15 h 32"/>
                <a:gd name="T2" fmla="*/ 3505 w 3505"/>
                <a:gd name="T3" fmla="*/ 0 h 32"/>
                <a:gd name="T4" fmla="*/ 0 w 3505"/>
                <a:gd name="T5" fmla="*/ 0 h 32"/>
                <a:gd name="T6" fmla="*/ 0 w 3505"/>
                <a:gd name="T7" fmla="*/ 32 h 32"/>
                <a:gd name="T8" fmla="*/ 3505 w 3505"/>
                <a:gd name="T9" fmla="*/ 32 h 32"/>
                <a:gd name="T10" fmla="*/ 3505 w 3505"/>
                <a:gd name="T11" fmla="*/ 15 h 32"/>
              </a:gdLst>
              <a:ahLst/>
              <a:cxnLst>
                <a:cxn ang="0">
                  <a:pos x="T0" y="T1"/>
                </a:cxn>
                <a:cxn ang="0">
                  <a:pos x="T2" y="T3"/>
                </a:cxn>
                <a:cxn ang="0">
                  <a:pos x="T4" y="T5"/>
                </a:cxn>
                <a:cxn ang="0">
                  <a:pos x="T6" y="T7"/>
                </a:cxn>
                <a:cxn ang="0">
                  <a:pos x="T8" y="T9"/>
                </a:cxn>
                <a:cxn ang="0">
                  <a:pos x="T10" y="T11"/>
                </a:cxn>
              </a:cxnLst>
              <a:rect l="0" t="0" r="r" b="b"/>
              <a:pathLst>
                <a:path w="3505" h="32">
                  <a:moveTo>
                    <a:pt x="3505" y="15"/>
                  </a:moveTo>
                  <a:lnTo>
                    <a:pt x="3505" y="0"/>
                  </a:lnTo>
                  <a:lnTo>
                    <a:pt x="0" y="0"/>
                  </a:lnTo>
                  <a:lnTo>
                    <a:pt x="0" y="32"/>
                  </a:lnTo>
                  <a:lnTo>
                    <a:pt x="3505" y="32"/>
                  </a:lnTo>
                  <a:lnTo>
                    <a:pt x="3505" y="15"/>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6" name="Freeform 42">
              <a:extLst>
                <a:ext uri="{FF2B5EF4-FFF2-40B4-BE49-F238E27FC236}">
                  <a16:creationId xmlns:a16="http://schemas.microsoft.com/office/drawing/2014/main" id="{D4EAE9B6-E7DF-25A7-89B0-A79586819CA2}"/>
                </a:ext>
              </a:extLst>
            </p:cNvPr>
            <p:cNvSpPr>
              <a:spLocks/>
            </p:cNvSpPr>
            <p:nvPr/>
          </p:nvSpPr>
          <p:spPr bwMode="auto">
            <a:xfrm>
              <a:off x="2799" y="2144"/>
              <a:ext cx="2525" cy="32"/>
            </a:xfrm>
            <a:custGeom>
              <a:avLst/>
              <a:gdLst>
                <a:gd name="T0" fmla="*/ 31 w 2525"/>
                <a:gd name="T1" fmla="*/ 15 h 32"/>
                <a:gd name="T2" fmla="*/ 17 w 2525"/>
                <a:gd name="T3" fmla="*/ 32 h 32"/>
                <a:gd name="T4" fmla="*/ 2525 w 2525"/>
                <a:gd name="T5" fmla="*/ 32 h 32"/>
                <a:gd name="T6" fmla="*/ 2525 w 2525"/>
                <a:gd name="T7" fmla="*/ 0 h 32"/>
                <a:gd name="T8" fmla="*/ 17 w 2525"/>
                <a:gd name="T9" fmla="*/ 0 h 32"/>
                <a:gd name="T10" fmla="*/ 0 w 2525"/>
                <a:gd name="T11" fmla="*/ 15 h 32"/>
                <a:gd name="T12" fmla="*/ 17 w 2525"/>
                <a:gd name="T13" fmla="*/ 0 h 32"/>
                <a:gd name="T14" fmla="*/ 0 w 2525"/>
                <a:gd name="T15" fmla="*/ 0 h 32"/>
                <a:gd name="T16" fmla="*/ 0 w 2525"/>
                <a:gd name="T17" fmla="*/ 15 h 32"/>
                <a:gd name="T18" fmla="*/ 31 w 2525"/>
                <a:gd name="T19" fmla="*/ 15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25" h="32">
                  <a:moveTo>
                    <a:pt x="31" y="15"/>
                  </a:moveTo>
                  <a:lnTo>
                    <a:pt x="17" y="32"/>
                  </a:lnTo>
                  <a:lnTo>
                    <a:pt x="2525" y="32"/>
                  </a:lnTo>
                  <a:lnTo>
                    <a:pt x="2525" y="0"/>
                  </a:lnTo>
                  <a:lnTo>
                    <a:pt x="17" y="0"/>
                  </a:lnTo>
                  <a:lnTo>
                    <a:pt x="0" y="15"/>
                  </a:lnTo>
                  <a:lnTo>
                    <a:pt x="17" y="0"/>
                  </a:lnTo>
                  <a:lnTo>
                    <a:pt x="0" y="0"/>
                  </a:lnTo>
                  <a:lnTo>
                    <a:pt x="0" y="15"/>
                  </a:lnTo>
                  <a:lnTo>
                    <a:pt x="31" y="15"/>
                  </a:lnTo>
                  <a:close/>
                </a:path>
              </a:pathLst>
            </a:custGeom>
            <a:solidFill>
              <a:srgbClr val="DC2B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7" name="Freeform 43">
              <a:extLst>
                <a:ext uri="{FF2B5EF4-FFF2-40B4-BE49-F238E27FC236}">
                  <a16:creationId xmlns:a16="http://schemas.microsoft.com/office/drawing/2014/main" id="{9F2405B6-A725-02C6-668F-102AEFF7EC70}"/>
                </a:ext>
              </a:extLst>
            </p:cNvPr>
            <p:cNvSpPr>
              <a:spLocks/>
            </p:cNvSpPr>
            <p:nvPr/>
          </p:nvSpPr>
          <p:spPr bwMode="auto">
            <a:xfrm>
              <a:off x="2799" y="2159"/>
              <a:ext cx="31" cy="1775"/>
            </a:xfrm>
            <a:custGeom>
              <a:avLst/>
              <a:gdLst>
                <a:gd name="T0" fmla="*/ 17 w 31"/>
                <a:gd name="T1" fmla="*/ 1775 h 1775"/>
                <a:gd name="T2" fmla="*/ 31 w 31"/>
                <a:gd name="T3" fmla="*/ 1775 h 1775"/>
                <a:gd name="T4" fmla="*/ 31 w 31"/>
                <a:gd name="T5" fmla="*/ 0 h 1775"/>
                <a:gd name="T6" fmla="*/ 0 w 31"/>
                <a:gd name="T7" fmla="*/ 0 h 1775"/>
                <a:gd name="T8" fmla="*/ 0 w 31"/>
                <a:gd name="T9" fmla="*/ 1775 h 1775"/>
                <a:gd name="T10" fmla="*/ 17 w 31"/>
                <a:gd name="T11" fmla="*/ 1775 h 1775"/>
              </a:gdLst>
              <a:ahLst/>
              <a:cxnLst>
                <a:cxn ang="0">
                  <a:pos x="T0" y="T1"/>
                </a:cxn>
                <a:cxn ang="0">
                  <a:pos x="T2" y="T3"/>
                </a:cxn>
                <a:cxn ang="0">
                  <a:pos x="T4" y="T5"/>
                </a:cxn>
                <a:cxn ang="0">
                  <a:pos x="T6" y="T7"/>
                </a:cxn>
                <a:cxn ang="0">
                  <a:pos x="T8" y="T9"/>
                </a:cxn>
                <a:cxn ang="0">
                  <a:pos x="T10" y="T11"/>
                </a:cxn>
              </a:cxnLst>
              <a:rect l="0" t="0" r="r" b="b"/>
              <a:pathLst>
                <a:path w="31" h="1775">
                  <a:moveTo>
                    <a:pt x="17" y="1775"/>
                  </a:moveTo>
                  <a:lnTo>
                    <a:pt x="31" y="1775"/>
                  </a:lnTo>
                  <a:lnTo>
                    <a:pt x="31" y="0"/>
                  </a:lnTo>
                  <a:lnTo>
                    <a:pt x="0" y="0"/>
                  </a:lnTo>
                  <a:lnTo>
                    <a:pt x="0" y="1775"/>
                  </a:lnTo>
                  <a:lnTo>
                    <a:pt x="17" y="1775"/>
                  </a:lnTo>
                  <a:close/>
                </a:path>
              </a:pathLst>
            </a:custGeom>
            <a:solidFill>
              <a:srgbClr val="DC2B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8" name="Freeform 44">
              <a:extLst>
                <a:ext uri="{FF2B5EF4-FFF2-40B4-BE49-F238E27FC236}">
                  <a16:creationId xmlns:a16="http://schemas.microsoft.com/office/drawing/2014/main" id="{08F6D730-A281-AC36-F0F0-B08C94CC2B6A}"/>
                </a:ext>
              </a:extLst>
            </p:cNvPr>
            <p:cNvSpPr>
              <a:spLocks/>
            </p:cNvSpPr>
            <p:nvPr/>
          </p:nvSpPr>
          <p:spPr bwMode="auto">
            <a:xfrm>
              <a:off x="2772" y="4061"/>
              <a:ext cx="85" cy="29"/>
            </a:xfrm>
            <a:custGeom>
              <a:avLst/>
              <a:gdLst>
                <a:gd name="T0" fmla="*/ 0 w 85"/>
                <a:gd name="T1" fmla="*/ 15 h 29"/>
                <a:gd name="T2" fmla="*/ 0 w 85"/>
                <a:gd name="T3" fmla="*/ 29 h 29"/>
                <a:gd name="T4" fmla="*/ 85 w 85"/>
                <a:gd name="T5" fmla="*/ 29 h 29"/>
                <a:gd name="T6" fmla="*/ 85 w 85"/>
                <a:gd name="T7" fmla="*/ 0 h 29"/>
                <a:gd name="T8" fmla="*/ 0 w 85"/>
                <a:gd name="T9" fmla="*/ 0 h 29"/>
                <a:gd name="T10" fmla="*/ 0 w 85"/>
                <a:gd name="T11" fmla="*/ 15 h 29"/>
              </a:gdLst>
              <a:ahLst/>
              <a:cxnLst>
                <a:cxn ang="0">
                  <a:pos x="T0" y="T1"/>
                </a:cxn>
                <a:cxn ang="0">
                  <a:pos x="T2" y="T3"/>
                </a:cxn>
                <a:cxn ang="0">
                  <a:pos x="T4" y="T5"/>
                </a:cxn>
                <a:cxn ang="0">
                  <a:pos x="T6" y="T7"/>
                </a:cxn>
                <a:cxn ang="0">
                  <a:pos x="T8" y="T9"/>
                </a:cxn>
                <a:cxn ang="0">
                  <a:pos x="T10" y="T11"/>
                </a:cxn>
              </a:cxnLst>
              <a:rect l="0" t="0" r="r" b="b"/>
              <a:pathLst>
                <a:path w="85" h="29">
                  <a:moveTo>
                    <a:pt x="0" y="15"/>
                  </a:moveTo>
                  <a:lnTo>
                    <a:pt x="0" y="29"/>
                  </a:lnTo>
                  <a:lnTo>
                    <a:pt x="85" y="29"/>
                  </a:lnTo>
                  <a:lnTo>
                    <a:pt x="85" y="0"/>
                  </a:lnTo>
                  <a:lnTo>
                    <a:pt x="0" y="0"/>
                  </a:lnTo>
                  <a:lnTo>
                    <a:pt x="0" y="15"/>
                  </a:lnTo>
                  <a:close/>
                </a:path>
              </a:pathLst>
            </a:custGeom>
            <a:solidFill>
              <a:srgbClr val="DC2B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9" name="Freeform 45">
              <a:extLst>
                <a:ext uri="{FF2B5EF4-FFF2-40B4-BE49-F238E27FC236}">
                  <a16:creationId xmlns:a16="http://schemas.microsoft.com/office/drawing/2014/main" id="{416C7B12-D4D9-CB5D-CBD5-EBDCC154244D}"/>
                </a:ext>
              </a:extLst>
            </p:cNvPr>
            <p:cNvSpPr>
              <a:spLocks/>
            </p:cNvSpPr>
            <p:nvPr/>
          </p:nvSpPr>
          <p:spPr bwMode="auto">
            <a:xfrm>
              <a:off x="2782" y="4107"/>
              <a:ext cx="65" cy="30"/>
            </a:xfrm>
            <a:custGeom>
              <a:avLst/>
              <a:gdLst>
                <a:gd name="T0" fmla="*/ 0 w 65"/>
                <a:gd name="T1" fmla="*/ 15 h 30"/>
                <a:gd name="T2" fmla="*/ 0 w 65"/>
                <a:gd name="T3" fmla="*/ 30 h 30"/>
                <a:gd name="T4" fmla="*/ 65 w 65"/>
                <a:gd name="T5" fmla="*/ 30 h 30"/>
                <a:gd name="T6" fmla="*/ 65 w 65"/>
                <a:gd name="T7" fmla="*/ 0 h 30"/>
                <a:gd name="T8" fmla="*/ 0 w 65"/>
                <a:gd name="T9" fmla="*/ 0 h 30"/>
                <a:gd name="T10" fmla="*/ 0 w 65"/>
                <a:gd name="T11" fmla="*/ 15 h 30"/>
              </a:gdLst>
              <a:ahLst/>
              <a:cxnLst>
                <a:cxn ang="0">
                  <a:pos x="T0" y="T1"/>
                </a:cxn>
                <a:cxn ang="0">
                  <a:pos x="T2" y="T3"/>
                </a:cxn>
                <a:cxn ang="0">
                  <a:pos x="T4" y="T5"/>
                </a:cxn>
                <a:cxn ang="0">
                  <a:pos x="T6" y="T7"/>
                </a:cxn>
                <a:cxn ang="0">
                  <a:pos x="T8" y="T9"/>
                </a:cxn>
                <a:cxn ang="0">
                  <a:pos x="T10" y="T11"/>
                </a:cxn>
              </a:cxnLst>
              <a:rect l="0" t="0" r="r" b="b"/>
              <a:pathLst>
                <a:path w="65" h="30">
                  <a:moveTo>
                    <a:pt x="0" y="15"/>
                  </a:moveTo>
                  <a:lnTo>
                    <a:pt x="0" y="30"/>
                  </a:lnTo>
                  <a:lnTo>
                    <a:pt x="65" y="30"/>
                  </a:lnTo>
                  <a:lnTo>
                    <a:pt x="65" y="0"/>
                  </a:lnTo>
                  <a:lnTo>
                    <a:pt x="0" y="0"/>
                  </a:lnTo>
                  <a:lnTo>
                    <a:pt x="0" y="15"/>
                  </a:lnTo>
                  <a:close/>
                </a:path>
              </a:pathLst>
            </a:custGeom>
            <a:solidFill>
              <a:srgbClr val="DC2B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0" name="Freeform 46">
              <a:extLst>
                <a:ext uri="{FF2B5EF4-FFF2-40B4-BE49-F238E27FC236}">
                  <a16:creationId xmlns:a16="http://schemas.microsoft.com/office/drawing/2014/main" id="{4B27DF0D-6318-A3F8-D57B-F76DC120F74A}"/>
                </a:ext>
              </a:extLst>
            </p:cNvPr>
            <p:cNvSpPr>
              <a:spLocks/>
            </p:cNvSpPr>
            <p:nvPr/>
          </p:nvSpPr>
          <p:spPr bwMode="auto">
            <a:xfrm>
              <a:off x="2751" y="4014"/>
              <a:ext cx="129" cy="30"/>
            </a:xfrm>
            <a:custGeom>
              <a:avLst/>
              <a:gdLst>
                <a:gd name="T0" fmla="*/ 0 w 129"/>
                <a:gd name="T1" fmla="*/ 15 h 30"/>
                <a:gd name="T2" fmla="*/ 0 w 129"/>
                <a:gd name="T3" fmla="*/ 30 h 30"/>
                <a:gd name="T4" fmla="*/ 129 w 129"/>
                <a:gd name="T5" fmla="*/ 30 h 30"/>
                <a:gd name="T6" fmla="*/ 129 w 129"/>
                <a:gd name="T7" fmla="*/ 0 h 30"/>
                <a:gd name="T8" fmla="*/ 0 w 129"/>
                <a:gd name="T9" fmla="*/ 0 h 30"/>
                <a:gd name="T10" fmla="*/ 0 w 129"/>
                <a:gd name="T11" fmla="*/ 15 h 30"/>
              </a:gdLst>
              <a:ahLst/>
              <a:cxnLst>
                <a:cxn ang="0">
                  <a:pos x="T0" y="T1"/>
                </a:cxn>
                <a:cxn ang="0">
                  <a:pos x="T2" y="T3"/>
                </a:cxn>
                <a:cxn ang="0">
                  <a:pos x="T4" y="T5"/>
                </a:cxn>
                <a:cxn ang="0">
                  <a:pos x="T6" y="T7"/>
                </a:cxn>
                <a:cxn ang="0">
                  <a:pos x="T8" y="T9"/>
                </a:cxn>
                <a:cxn ang="0">
                  <a:pos x="T10" y="T11"/>
                </a:cxn>
              </a:cxnLst>
              <a:rect l="0" t="0" r="r" b="b"/>
              <a:pathLst>
                <a:path w="129" h="30">
                  <a:moveTo>
                    <a:pt x="0" y="15"/>
                  </a:moveTo>
                  <a:lnTo>
                    <a:pt x="0" y="30"/>
                  </a:lnTo>
                  <a:lnTo>
                    <a:pt x="129" y="30"/>
                  </a:lnTo>
                  <a:lnTo>
                    <a:pt x="129" y="0"/>
                  </a:lnTo>
                  <a:lnTo>
                    <a:pt x="0" y="0"/>
                  </a:lnTo>
                  <a:lnTo>
                    <a:pt x="0" y="15"/>
                  </a:lnTo>
                  <a:close/>
                </a:path>
              </a:pathLst>
            </a:custGeom>
            <a:solidFill>
              <a:srgbClr val="DC2B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1" name="Freeform 47">
              <a:extLst>
                <a:ext uri="{FF2B5EF4-FFF2-40B4-BE49-F238E27FC236}">
                  <a16:creationId xmlns:a16="http://schemas.microsoft.com/office/drawing/2014/main" id="{3DA29E2D-0286-E273-B417-799C608C69C3}"/>
                </a:ext>
              </a:extLst>
            </p:cNvPr>
            <p:cNvSpPr>
              <a:spLocks/>
            </p:cNvSpPr>
            <p:nvPr/>
          </p:nvSpPr>
          <p:spPr bwMode="auto">
            <a:xfrm>
              <a:off x="2718" y="3965"/>
              <a:ext cx="193" cy="32"/>
            </a:xfrm>
            <a:custGeom>
              <a:avLst/>
              <a:gdLst>
                <a:gd name="T0" fmla="*/ 0 w 193"/>
                <a:gd name="T1" fmla="*/ 17 h 32"/>
                <a:gd name="T2" fmla="*/ 0 w 193"/>
                <a:gd name="T3" fmla="*/ 32 h 32"/>
                <a:gd name="T4" fmla="*/ 193 w 193"/>
                <a:gd name="T5" fmla="*/ 32 h 32"/>
                <a:gd name="T6" fmla="*/ 193 w 193"/>
                <a:gd name="T7" fmla="*/ 0 h 32"/>
                <a:gd name="T8" fmla="*/ 0 w 193"/>
                <a:gd name="T9" fmla="*/ 0 h 32"/>
                <a:gd name="T10" fmla="*/ 0 w 193"/>
                <a:gd name="T11" fmla="*/ 17 h 32"/>
              </a:gdLst>
              <a:ahLst/>
              <a:cxnLst>
                <a:cxn ang="0">
                  <a:pos x="T0" y="T1"/>
                </a:cxn>
                <a:cxn ang="0">
                  <a:pos x="T2" y="T3"/>
                </a:cxn>
                <a:cxn ang="0">
                  <a:pos x="T4" y="T5"/>
                </a:cxn>
                <a:cxn ang="0">
                  <a:pos x="T6" y="T7"/>
                </a:cxn>
                <a:cxn ang="0">
                  <a:pos x="T8" y="T9"/>
                </a:cxn>
                <a:cxn ang="0">
                  <a:pos x="T10" y="T11"/>
                </a:cxn>
              </a:cxnLst>
              <a:rect l="0" t="0" r="r" b="b"/>
              <a:pathLst>
                <a:path w="193" h="32">
                  <a:moveTo>
                    <a:pt x="0" y="17"/>
                  </a:moveTo>
                  <a:lnTo>
                    <a:pt x="0" y="32"/>
                  </a:lnTo>
                  <a:lnTo>
                    <a:pt x="193" y="32"/>
                  </a:lnTo>
                  <a:lnTo>
                    <a:pt x="193" y="0"/>
                  </a:lnTo>
                  <a:lnTo>
                    <a:pt x="0" y="0"/>
                  </a:lnTo>
                  <a:lnTo>
                    <a:pt x="0" y="17"/>
                  </a:lnTo>
                  <a:close/>
                </a:path>
              </a:pathLst>
            </a:custGeom>
            <a:solidFill>
              <a:srgbClr val="DC2B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2" name="Freeform 48">
              <a:extLst>
                <a:ext uri="{FF2B5EF4-FFF2-40B4-BE49-F238E27FC236}">
                  <a16:creationId xmlns:a16="http://schemas.microsoft.com/office/drawing/2014/main" id="{0C482222-3CF1-F5B0-8709-A1A07842497F}"/>
                </a:ext>
              </a:extLst>
            </p:cNvPr>
            <p:cNvSpPr>
              <a:spLocks/>
            </p:cNvSpPr>
            <p:nvPr/>
          </p:nvSpPr>
          <p:spPr bwMode="auto">
            <a:xfrm>
              <a:off x="2666" y="3919"/>
              <a:ext cx="299" cy="32"/>
            </a:xfrm>
            <a:custGeom>
              <a:avLst/>
              <a:gdLst>
                <a:gd name="T0" fmla="*/ 0 w 299"/>
                <a:gd name="T1" fmla="*/ 17 h 32"/>
                <a:gd name="T2" fmla="*/ 0 w 299"/>
                <a:gd name="T3" fmla="*/ 32 h 32"/>
                <a:gd name="T4" fmla="*/ 299 w 299"/>
                <a:gd name="T5" fmla="*/ 32 h 32"/>
                <a:gd name="T6" fmla="*/ 299 w 299"/>
                <a:gd name="T7" fmla="*/ 0 h 32"/>
                <a:gd name="T8" fmla="*/ 0 w 299"/>
                <a:gd name="T9" fmla="*/ 0 h 32"/>
                <a:gd name="T10" fmla="*/ 0 w 299"/>
                <a:gd name="T11" fmla="*/ 17 h 32"/>
              </a:gdLst>
              <a:ahLst/>
              <a:cxnLst>
                <a:cxn ang="0">
                  <a:pos x="T0" y="T1"/>
                </a:cxn>
                <a:cxn ang="0">
                  <a:pos x="T2" y="T3"/>
                </a:cxn>
                <a:cxn ang="0">
                  <a:pos x="T4" y="T5"/>
                </a:cxn>
                <a:cxn ang="0">
                  <a:pos x="T6" y="T7"/>
                </a:cxn>
                <a:cxn ang="0">
                  <a:pos x="T8" y="T9"/>
                </a:cxn>
                <a:cxn ang="0">
                  <a:pos x="T10" y="T11"/>
                </a:cxn>
              </a:cxnLst>
              <a:rect l="0" t="0" r="r" b="b"/>
              <a:pathLst>
                <a:path w="299" h="32">
                  <a:moveTo>
                    <a:pt x="0" y="17"/>
                  </a:moveTo>
                  <a:lnTo>
                    <a:pt x="0" y="32"/>
                  </a:lnTo>
                  <a:lnTo>
                    <a:pt x="299" y="32"/>
                  </a:lnTo>
                  <a:lnTo>
                    <a:pt x="299" y="0"/>
                  </a:lnTo>
                  <a:lnTo>
                    <a:pt x="0" y="0"/>
                  </a:lnTo>
                  <a:lnTo>
                    <a:pt x="0" y="17"/>
                  </a:lnTo>
                  <a:close/>
                </a:path>
              </a:pathLst>
            </a:custGeom>
            <a:solidFill>
              <a:srgbClr val="DC2B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3" name="Freeform 49">
              <a:extLst>
                <a:ext uri="{FF2B5EF4-FFF2-40B4-BE49-F238E27FC236}">
                  <a16:creationId xmlns:a16="http://schemas.microsoft.com/office/drawing/2014/main" id="{0C150768-02D4-1C46-11CE-BC96FF0A82B5}"/>
                </a:ext>
              </a:extLst>
            </p:cNvPr>
            <p:cNvSpPr>
              <a:spLocks/>
            </p:cNvSpPr>
            <p:nvPr/>
          </p:nvSpPr>
          <p:spPr bwMode="auto">
            <a:xfrm>
              <a:off x="5107" y="2370"/>
              <a:ext cx="159" cy="163"/>
            </a:xfrm>
            <a:custGeom>
              <a:avLst/>
              <a:gdLst>
                <a:gd name="T0" fmla="*/ 159 w 159"/>
                <a:gd name="T1" fmla="*/ 163 h 163"/>
                <a:gd name="T2" fmla="*/ 159 w 159"/>
                <a:gd name="T3" fmla="*/ 163 h 163"/>
                <a:gd name="T4" fmla="*/ 159 w 159"/>
                <a:gd name="T5" fmla="*/ 146 h 163"/>
                <a:gd name="T6" fmla="*/ 157 w 159"/>
                <a:gd name="T7" fmla="*/ 129 h 163"/>
                <a:gd name="T8" fmla="*/ 153 w 159"/>
                <a:gd name="T9" fmla="*/ 114 h 163"/>
                <a:gd name="T10" fmla="*/ 147 w 159"/>
                <a:gd name="T11" fmla="*/ 100 h 163"/>
                <a:gd name="T12" fmla="*/ 140 w 159"/>
                <a:gd name="T13" fmla="*/ 85 h 163"/>
                <a:gd name="T14" fmla="*/ 132 w 159"/>
                <a:gd name="T15" fmla="*/ 72 h 163"/>
                <a:gd name="T16" fmla="*/ 122 w 159"/>
                <a:gd name="T17" fmla="*/ 59 h 163"/>
                <a:gd name="T18" fmla="*/ 113 w 159"/>
                <a:gd name="T19" fmla="*/ 47 h 163"/>
                <a:gd name="T20" fmla="*/ 101 w 159"/>
                <a:gd name="T21" fmla="*/ 36 h 163"/>
                <a:gd name="T22" fmla="*/ 89 w 159"/>
                <a:gd name="T23" fmla="*/ 28 h 163"/>
                <a:gd name="T24" fmla="*/ 76 w 159"/>
                <a:gd name="T25" fmla="*/ 19 h 163"/>
                <a:gd name="T26" fmla="*/ 62 w 159"/>
                <a:gd name="T27" fmla="*/ 13 h 163"/>
                <a:gd name="T28" fmla="*/ 47 w 159"/>
                <a:gd name="T29" fmla="*/ 7 h 163"/>
                <a:gd name="T30" fmla="*/ 33 w 159"/>
                <a:gd name="T31" fmla="*/ 2 h 163"/>
                <a:gd name="T32" fmla="*/ 16 w 159"/>
                <a:gd name="T33" fmla="*/ 0 h 163"/>
                <a:gd name="T34" fmla="*/ 0 w 159"/>
                <a:gd name="T35" fmla="*/ 0 h 163"/>
                <a:gd name="T36" fmla="*/ 0 w 159"/>
                <a:gd name="T37" fmla="*/ 17 h 163"/>
                <a:gd name="T38" fmla="*/ 14 w 159"/>
                <a:gd name="T39" fmla="*/ 19 h 163"/>
                <a:gd name="T40" fmla="*/ 29 w 159"/>
                <a:gd name="T41" fmla="*/ 21 h 163"/>
                <a:gd name="T42" fmla="*/ 41 w 159"/>
                <a:gd name="T43" fmla="*/ 23 h 163"/>
                <a:gd name="T44" fmla="*/ 55 w 159"/>
                <a:gd name="T45" fmla="*/ 30 h 163"/>
                <a:gd name="T46" fmla="*/ 68 w 159"/>
                <a:gd name="T47" fmla="*/ 36 h 163"/>
                <a:gd name="T48" fmla="*/ 78 w 159"/>
                <a:gd name="T49" fmla="*/ 42 h 163"/>
                <a:gd name="T50" fmla="*/ 89 w 159"/>
                <a:gd name="T51" fmla="*/ 51 h 163"/>
                <a:gd name="T52" fmla="*/ 99 w 159"/>
                <a:gd name="T53" fmla="*/ 59 h 163"/>
                <a:gd name="T54" fmla="*/ 109 w 159"/>
                <a:gd name="T55" fmla="*/ 70 h 163"/>
                <a:gd name="T56" fmla="*/ 118 w 159"/>
                <a:gd name="T57" fmla="*/ 83 h 163"/>
                <a:gd name="T58" fmla="*/ 124 w 159"/>
                <a:gd name="T59" fmla="*/ 93 h 163"/>
                <a:gd name="T60" fmla="*/ 130 w 159"/>
                <a:gd name="T61" fmla="*/ 106 h 163"/>
                <a:gd name="T62" fmla="*/ 134 w 159"/>
                <a:gd name="T63" fmla="*/ 119 h 163"/>
                <a:gd name="T64" fmla="*/ 138 w 159"/>
                <a:gd name="T65" fmla="*/ 133 h 163"/>
                <a:gd name="T66" fmla="*/ 140 w 159"/>
                <a:gd name="T67" fmla="*/ 148 h 163"/>
                <a:gd name="T68" fmla="*/ 140 w 159"/>
                <a:gd name="T69" fmla="*/ 163 h 163"/>
                <a:gd name="T70" fmla="*/ 140 w 159"/>
                <a:gd name="T71" fmla="*/ 163 h 163"/>
                <a:gd name="T72" fmla="*/ 159 w 159"/>
                <a:gd name="T73" fmla="*/ 16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9" h="163">
                  <a:moveTo>
                    <a:pt x="159" y="163"/>
                  </a:moveTo>
                  <a:lnTo>
                    <a:pt x="159" y="163"/>
                  </a:lnTo>
                  <a:lnTo>
                    <a:pt x="159" y="146"/>
                  </a:lnTo>
                  <a:lnTo>
                    <a:pt x="157" y="129"/>
                  </a:lnTo>
                  <a:lnTo>
                    <a:pt x="153" y="114"/>
                  </a:lnTo>
                  <a:lnTo>
                    <a:pt x="147" y="100"/>
                  </a:lnTo>
                  <a:lnTo>
                    <a:pt x="140" y="85"/>
                  </a:lnTo>
                  <a:lnTo>
                    <a:pt x="132" y="72"/>
                  </a:lnTo>
                  <a:lnTo>
                    <a:pt x="122" y="59"/>
                  </a:lnTo>
                  <a:lnTo>
                    <a:pt x="113" y="47"/>
                  </a:lnTo>
                  <a:lnTo>
                    <a:pt x="101" y="36"/>
                  </a:lnTo>
                  <a:lnTo>
                    <a:pt x="89" y="28"/>
                  </a:lnTo>
                  <a:lnTo>
                    <a:pt x="76" y="19"/>
                  </a:lnTo>
                  <a:lnTo>
                    <a:pt x="62" y="13"/>
                  </a:lnTo>
                  <a:lnTo>
                    <a:pt x="47" y="7"/>
                  </a:lnTo>
                  <a:lnTo>
                    <a:pt x="33" y="2"/>
                  </a:lnTo>
                  <a:lnTo>
                    <a:pt x="16" y="0"/>
                  </a:lnTo>
                  <a:lnTo>
                    <a:pt x="0" y="0"/>
                  </a:lnTo>
                  <a:lnTo>
                    <a:pt x="0" y="17"/>
                  </a:lnTo>
                  <a:lnTo>
                    <a:pt x="14" y="19"/>
                  </a:lnTo>
                  <a:lnTo>
                    <a:pt x="29" y="21"/>
                  </a:lnTo>
                  <a:lnTo>
                    <a:pt x="41" y="23"/>
                  </a:lnTo>
                  <a:lnTo>
                    <a:pt x="55" y="30"/>
                  </a:lnTo>
                  <a:lnTo>
                    <a:pt x="68" y="36"/>
                  </a:lnTo>
                  <a:lnTo>
                    <a:pt x="78" y="42"/>
                  </a:lnTo>
                  <a:lnTo>
                    <a:pt x="89" y="51"/>
                  </a:lnTo>
                  <a:lnTo>
                    <a:pt x="99" y="59"/>
                  </a:lnTo>
                  <a:lnTo>
                    <a:pt x="109" y="70"/>
                  </a:lnTo>
                  <a:lnTo>
                    <a:pt x="118" y="83"/>
                  </a:lnTo>
                  <a:lnTo>
                    <a:pt x="124" y="93"/>
                  </a:lnTo>
                  <a:lnTo>
                    <a:pt x="130" y="106"/>
                  </a:lnTo>
                  <a:lnTo>
                    <a:pt x="134" y="119"/>
                  </a:lnTo>
                  <a:lnTo>
                    <a:pt x="138" y="133"/>
                  </a:lnTo>
                  <a:lnTo>
                    <a:pt x="140" y="148"/>
                  </a:lnTo>
                  <a:lnTo>
                    <a:pt x="140" y="163"/>
                  </a:lnTo>
                  <a:lnTo>
                    <a:pt x="140" y="163"/>
                  </a:lnTo>
                  <a:lnTo>
                    <a:pt x="159" y="16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4" name="Freeform 50">
              <a:extLst>
                <a:ext uri="{FF2B5EF4-FFF2-40B4-BE49-F238E27FC236}">
                  <a16:creationId xmlns:a16="http://schemas.microsoft.com/office/drawing/2014/main" id="{0E3C4ECB-1EBE-43A4-0D0D-4F70249EA0D7}"/>
                </a:ext>
              </a:extLst>
            </p:cNvPr>
            <p:cNvSpPr>
              <a:spLocks/>
            </p:cNvSpPr>
            <p:nvPr/>
          </p:nvSpPr>
          <p:spPr bwMode="auto">
            <a:xfrm>
              <a:off x="5107" y="2533"/>
              <a:ext cx="159" cy="163"/>
            </a:xfrm>
            <a:custGeom>
              <a:avLst/>
              <a:gdLst>
                <a:gd name="T0" fmla="*/ 0 w 159"/>
                <a:gd name="T1" fmla="*/ 163 h 163"/>
                <a:gd name="T2" fmla="*/ 0 w 159"/>
                <a:gd name="T3" fmla="*/ 163 h 163"/>
                <a:gd name="T4" fmla="*/ 16 w 159"/>
                <a:gd name="T5" fmla="*/ 161 h 163"/>
                <a:gd name="T6" fmla="*/ 33 w 159"/>
                <a:gd name="T7" fmla="*/ 159 h 163"/>
                <a:gd name="T8" fmla="*/ 47 w 159"/>
                <a:gd name="T9" fmla="*/ 155 h 163"/>
                <a:gd name="T10" fmla="*/ 62 w 159"/>
                <a:gd name="T11" fmla="*/ 150 h 163"/>
                <a:gd name="T12" fmla="*/ 76 w 159"/>
                <a:gd name="T13" fmla="*/ 142 h 163"/>
                <a:gd name="T14" fmla="*/ 89 w 159"/>
                <a:gd name="T15" fmla="*/ 136 h 163"/>
                <a:gd name="T16" fmla="*/ 101 w 159"/>
                <a:gd name="T17" fmla="*/ 125 h 163"/>
                <a:gd name="T18" fmla="*/ 113 w 159"/>
                <a:gd name="T19" fmla="*/ 114 h 163"/>
                <a:gd name="T20" fmla="*/ 122 w 159"/>
                <a:gd name="T21" fmla="*/ 104 h 163"/>
                <a:gd name="T22" fmla="*/ 132 w 159"/>
                <a:gd name="T23" fmla="*/ 91 h 163"/>
                <a:gd name="T24" fmla="*/ 140 w 159"/>
                <a:gd name="T25" fmla="*/ 76 h 163"/>
                <a:gd name="T26" fmla="*/ 147 w 159"/>
                <a:gd name="T27" fmla="*/ 64 h 163"/>
                <a:gd name="T28" fmla="*/ 153 w 159"/>
                <a:gd name="T29" fmla="*/ 49 h 163"/>
                <a:gd name="T30" fmla="*/ 157 w 159"/>
                <a:gd name="T31" fmla="*/ 32 h 163"/>
                <a:gd name="T32" fmla="*/ 159 w 159"/>
                <a:gd name="T33" fmla="*/ 17 h 163"/>
                <a:gd name="T34" fmla="*/ 159 w 159"/>
                <a:gd name="T35" fmla="*/ 0 h 163"/>
                <a:gd name="T36" fmla="*/ 140 w 159"/>
                <a:gd name="T37" fmla="*/ 0 h 163"/>
                <a:gd name="T38" fmla="*/ 140 w 159"/>
                <a:gd name="T39" fmla="*/ 15 h 163"/>
                <a:gd name="T40" fmla="*/ 138 w 159"/>
                <a:gd name="T41" fmla="*/ 28 h 163"/>
                <a:gd name="T42" fmla="*/ 134 w 159"/>
                <a:gd name="T43" fmla="*/ 42 h 163"/>
                <a:gd name="T44" fmla="*/ 130 w 159"/>
                <a:gd name="T45" fmla="*/ 55 h 163"/>
                <a:gd name="T46" fmla="*/ 124 w 159"/>
                <a:gd name="T47" fmla="*/ 68 h 163"/>
                <a:gd name="T48" fmla="*/ 118 w 159"/>
                <a:gd name="T49" fmla="*/ 80 h 163"/>
                <a:gd name="T50" fmla="*/ 109 w 159"/>
                <a:gd name="T51" fmla="*/ 91 h 163"/>
                <a:gd name="T52" fmla="*/ 99 w 159"/>
                <a:gd name="T53" fmla="*/ 102 h 163"/>
                <a:gd name="T54" fmla="*/ 89 w 159"/>
                <a:gd name="T55" fmla="*/ 110 h 163"/>
                <a:gd name="T56" fmla="*/ 78 w 159"/>
                <a:gd name="T57" fmla="*/ 119 h 163"/>
                <a:gd name="T58" fmla="*/ 68 w 159"/>
                <a:gd name="T59" fmla="*/ 127 h 163"/>
                <a:gd name="T60" fmla="*/ 55 w 159"/>
                <a:gd name="T61" fmla="*/ 133 h 163"/>
                <a:gd name="T62" fmla="*/ 41 w 159"/>
                <a:gd name="T63" fmla="*/ 138 h 163"/>
                <a:gd name="T64" fmla="*/ 29 w 159"/>
                <a:gd name="T65" fmla="*/ 142 h 163"/>
                <a:gd name="T66" fmla="*/ 14 w 159"/>
                <a:gd name="T67" fmla="*/ 144 h 163"/>
                <a:gd name="T68" fmla="*/ 0 w 159"/>
                <a:gd name="T69" fmla="*/ 144 h 163"/>
                <a:gd name="T70" fmla="*/ 0 w 159"/>
                <a:gd name="T71" fmla="*/ 144 h 163"/>
                <a:gd name="T72" fmla="*/ 0 w 159"/>
                <a:gd name="T73" fmla="*/ 16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9" h="163">
                  <a:moveTo>
                    <a:pt x="0" y="163"/>
                  </a:moveTo>
                  <a:lnTo>
                    <a:pt x="0" y="163"/>
                  </a:lnTo>
                  <a:lnTo>
                    <a:pt x="16" y="161"/>
                  </a:lnTo>
                  <a:lnTo>
                    <a:pt x="33" y="159"/>
                  </a:lnTo>
                  <a:lnTo>
                    <a:pt x="47" y="155"/>
                  </a:lnTo>
                  <a:lnTo>
                    <a:pt x="62" y="150"/>
                  </a:lnTo>
                  <a:lnTo>
                    <a:pt x="76" y="142"/>
                  </a:lnTo>
                  <a:lnTo>
                    <a:pt x="89" y="136"/>
                  </a:lnTo>
                  <a:lnTo>
                    <a:pt x="101" y="125"/>
                  </a:lnTo>
                  <a:lnTo>
                    <a:pt x="113" y="114"/>
                  </a:lnTo>
                  <a:lnTo>
                    <a:pt x="122" y="104"/>
                  </a:lnTo>
                  <a:lnTo>
                    <a:pt x="132" y="91"/>
                  </a:lnTo>
                  <a:lnTo>
                    <a:pt x="140" y="76"/>
                  </a:lnTo>
                  <a:lnTo>
                    <a:pt x="147" y="64"/>
                  </a:lnTo>
                  <a:lnTo>
                    <a:pt x="153" y="49"/>
                  </a:lnTo>
                  <a:lnTo>
                    <a:pt x="157" y="32"/>
                  </a:lnTo>
                  <a:lnTo>
                    <a:pt x="159" y="17"/>
                  </a:lnTo>
                  <a:lnTo>
                    <a:pt x="159" y="0"/>
                  </a:lnTo>
                  <a:lnTo>
                    <a:pt x="140" y="0"/>
                  </a:lnTo>
                  <a:lnTo>
                    <a:pt x="140" y="15"/>
                  </a:lnTo>
                  <a:lnTo>
                    <a:pt x="138" y="28"/>
                  </a:lnTo>
                  <a:lnTo>
                    <a:pt x="134" y="42"/>
                  </a:lnTo>
                  <a:lnTo>
                    <a:pt x="130" y="55"/>
                  </a:lnTo>
                  <a:lnTo>
                    <a:pt x="124" y="68"/>
                  </a:lnTo>
                  <a:lnTo>
                    <a:pt x="118" y="80"/>
                  </a:lnTo>
                  <a:lnTo>
                    <a:pt x="109" y="91"/>
                  </a:lnTo>
                  <a:lnTo>
                    <a:pt x="99" y="102"/>
                  </a:lnTo>
                  <a:lnTo>
                    <a:pt x="89" y="110"/>
                  </a:lnTo>
                  <a:lnTo>
                    <a:pt x="78" y="119"/>
                  </a:lnTo>
                  <a:lnTo>
                    <a:pt x="68" y="127"/>
                  </a:lnTo>
                  <a:lnTo>
                    <a:pt x="55" y="133"/>
                  </a:lnTo>
                  <a:lnTo>
                    <a:pt x="41" y="138"/>
                  </a:lnTo>
                  <a:lnTo>
                    <a:pt x="29" y="142"/>
                  </a:lnTo>
                  <a:lnTo>
                    <a:pt x="14" y="144"/>
                  </a:lnTo>
                  <a:lnTo>
                    <a:pt x="0" y="144"/>
                  </a:lnTo>
                  <a:lnTo>
                    <a:pt x="0" y="144"/>
                  </a:lnTo>
                  <a:lnTo>
                    <a:pt x="0" y="163"/>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5" name="Freeform 51">
              <a:extLst>
                <a:ext uri="{FF2B5EF4-FFF2-40B4-BE49-F238E27FC236}">
                  <a16:creationId xmlns:a16="http://schemas.microsoft.com/office/drawing/2014/main" id="{1D3D9263-6278-C696-8211-6EF58FE44BDD}"/>
                </a:ext>
              </a:extLst>
            </p:cNvPr>
            <p:cNvSpPr>
              <a:spLocks/>
            </p:cNvSpPr>
            <p:nvPr/>
          </p:nvSpPr>
          <p:spPr bwMode="auto">
            <a:xfrm>
              <a:off x="4947" y="2533"/>
              <a:ext cx="160" cy="163"/>
            </a:xfrm>
            <a:custGeom>
              <a:avLst/>
              <a:gdLst>
                <a:gd name="T0" fmla="*/ 0 w 160"/>
                <a:gd name="T1" fmla="*/ 0 h 163"/>
                <a:gd name="T2" fmla="*/ 0 w 160"/>
                <a:gd name="T3" fmla="*/ 0 h 163"/>
                <a:gd name="T4" fmla="*/ 0 w 160"/>
                <a:gd name="T5" fmla="*/ 17 h 163"/>
                <a:gd name="T6" fmla="*/ 2 w 160"/>
                <a:gd name="T7" fmla="*/ 32 h 163"/>
                <a:gd name="T8" fmla="*/ 6 w 160"/>
                <a:gd name="T9" fmla="*/ 49 h 163"/>
                <a:gd name="T10" fmla="*/ 12 w 160"/>
                <a:gd name="T11" fmla="*/ 64 h 163"/>
                <a:gd name="T12" fmla="*/ 19 w 160"/>
                <a:gd name="T13" fmla="*/ 76 h 163"/>
                <a:gd name="T14" fmla="*/ 27 w 160"/>
                <a:gd name="T15" fmla="*/ 91 h 163"/>
                <a:gd name="T16" fmla="*/ 37 w 160"/>
                <a:gd name="T17" fmla="*/ 104 h 163"/>
                <a:gd name="T18" fmla="*/ 48 w 160"/>
                <a:gd name="T19" fmla="*/ 114 h 163"/>
                <a:gd name="T20" fmla="*/ 58 w 160"/>
                <a:gd name="T21" fmla="*/ 125 h 163"/>
                <a:gd name="T22" fmla="*/ 70 w 160"/>
                <a:gd name="T23" fmla="*/ 136 h 163"/>
                <a:gd name="T24" fmla="*/ 83 w 160"/>
                <a:gd name="T25" fmla="*/ 142 h 163"/>
                <a:gd name="T26" fmla="*/ 97 w 160"/>
                <a:gd name="T27" fmla="*/ 150 h 163"/>
                <a:gd name="T28" fmla="*/ 112 w 160"/>
                <a:gd name="T29" fmla="*/ 155 h 163"/>
                <a:gd name="T30" fmla="*/ 128 w 160"/>
                <a:gd name="T31" fmla="*/ 159 h 163"/>
                <a:gd name="T32" fmla="*/ 143 w 160"/>
                <a:gd name="T33" fmla="*/ 161 h 163"/>
                <a:gd name="T34" fmla="*/ 160 w 160"/>
                <a:gd name="T35" fmla="*/ 163 h 163"/>
                <a:gd name="T36" fmla="*/ 160 w 160"/>
                <a:gd name="T37" fmla="*/ 144 h 163"/>
                <a:gd name="T38" fmla="*/ 145 w 160"/>
                <a:gd name="T39" fmla="*/ 144 h 163"/>
                <a:gd name="T40" fmla="*/ 131 w 160"/>
                <a:gd name="T41" fmla="*/ 142 h 163"/>
                <a:gd name="T42" fmla="*/ 118 w 160"/>
                <a:gd name="T43" fmla="*/ 138 h 163"/>
                <a:gd name="T44" fmla="*/ 104 w 160"/>
                <a:gd name="T45" fmla="*/ 133 h 163"/>
                <a:gd name="T46" fmla="*/ 91 w 160"/>
                <a:gd name="T47" fmla="*/ 127 h 163"/>
                <a:gd name="T48" fmla="*/ 81 w 160"/>
                <a:gd name="T49" fmla="*/ 119 h 163"/>
                <a:gd name="T50" fmla="*/ 70 w 160"/>
                <a:gd name="T51" fmla="*/ 110 h 163"/>
                <a:gd name="T52" fmla="*/ 60 w 160"/>
                <a:gd name="T53" fmla="*/ 102 h 163"/>
                <a:gd name="T54" fmla="*/ 50 w 160"/>
                <a:gd name="T55" fmla="*/ 91 h 163"/>
                <a:gd name="T56" fmla="*/ 41 w 160"/>
                <a:gd name="T57" fmla="*/ 80 h 163"/>
                <a:gd name="T58" fmla="*/ 35 w 160"/>
                <a:gd name="T59" fmla="*/ 68 h 163"/>
                <a:gd name="T60" fmla="*/ 29 w 160"/>
                <a:gd name="T61" fmla="*/ 55 h 163"/>
                <a:gd name="T62" fmla="*/ 25 w 160"/>
                <a:gd name="T63" fmla="*/ 42 h 163"/>
                <a:gd name="T64" fmla="*/ 21 w 160"/>
                <a:gd name="T65" fmla="*/ 28 h 163"/>
                <a:gd name="T66" fmla="*/ 19 w 160"/>
                <a:gd name="T67" fmla="*/ 15 h 163"/>
                <a:gd name="T68" fmla="*/ 19 w 160"/>
                <a:gd name="T69" fmla="*/ 0 h 163"/>
                <a:gd name="T70" fmla="*/ 19 w 160"/>
                <a:gd name="T71" fmla="*/ 0 h 163"/>
                <a:gd name="T72" fmla="*/ 0 w 160"/>
                <a:gd name="T73"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0" h="163">
                  <a:moveTo>
                    <a:pt x="0" y="0"/>
                  </a:moveTo>
                  <a:lnTo>
                    <a:pt x="0" y="0"/>
                  </a:lnTo>
                  <a:lnTo>
                    <a:pt x="0" y="17"/>
                  </a:lnTo>
                  <a:lnTo>
                    <a:pt x="2" y="32"/>
                  </a:lnTo>
                  <a:lnTo>
                    <a:pt x="6" y="49"/>
                  </a:lnTo>
                  <a:lnTo>
                    <a:pt x="12" y="64"/>
                  </a:lnTo>
                  <a:lnTo>
                    <a:pt x="19" y="76"/>
                  </a:lnTo>
                  <a:lnTo>
                    <a:pt x="27" y="91"/>
                  </a:lnTo>
                  <a:lnTo>
                    <a:pt x="37" y="104"/>
                  </a:lnTo>
                  <a:lnTo>
                    <a:pt x="48" y="114"/>
                  </a:lnTo>
                  <a:lnTo>
                    <a:pt x="58" y="125"/>
                  </a:lnTo>
                  <a:lnTo>
                    <a:pt x="70" y="136"/>
                  </a:lnTo>
                  <a:lnTo>
                    <a:pt x="83" y="142"/>
                  </a:lnTo>
                  <a:lnTo>
                    <a:pt x="97" y="150"/>
                  </a:lnTo>
                  <a:lnTo>
                    <a:pt x="112" y="155"/>
                  </a:lnTo>
                  <a:lnTo>
                    <a:pt x="128" y="159"/>
                  </a:lnTo>
                  <a:lnTo>
                    <a:pt x="143" y="161"/>
                  </a:lnTo>
                  <a:lnTo>
                    <a:pt x="160" y="163"/>
                  </a:lnTo>
                  <a:lnTo>
                    <a:pt x="160" y="144"/>
                  </a:lnTo>
                  <a:lnTo>
                    <a:pt x="145" y="144"/>
                  </a:lnTo>
                  <a:lnTo>
                    <a:pt x="131" y="142"/>
                  </a:lnTo>
                  <a:lnTo>
                    <a:pt x="118" y="138"/>
                  </a:lnTo>
                  <a:lnTo>
                    <a:pt x="104" y="133"/>
                  </a:lnTo>
                  <a:lnTo>
                    <a:pt x="91" y="127"/>
                  </a:lnTo>
                  <a:lnTo>
                    <a:pt x="81" y="119"/>
                  </a:lnTo>
                  <a:lnTo>
                    <a:pt x="70" y="110"/>
                  </a:lnTo>
                  <a:lnTo>
                    <a:pt x="60" y="102"/>
                  </a:lnTo>
                  <a:lnTo>
                    <a:pt x="50" y="91"/>
                  </a:lnTo>
                  <a:lnTo>
                    <a:pt x="41" y="80"/>
                  </a:lnTo>
                  <a:lnTo>
                    <a:pt x="35" y="68"/>
                  </a:lnTo>
                  <a:lnTo>
                    <a:pt x="29" y="55"/>
                  </a:lnTo>
                  <a:lnTo>
                    <a:pt x="25" y="42"/>
                  </a:lnTo>
                  <a:lnTo>
                    <a:pt x="21" y="28"/>
                  </a:lnTo>
                  <a:lnTo>
                    <a:pt x="19" y="15"/>
                  </a:lnTo>
                  <a:lnTo>
                    <a:pt x="19" y="0"/>
                  </a:lnTo>
                  <a:lnTo>
                    <a:pt x="19" y="0"/>
                  </a:lnTo>
                  <a:lnTo>
                    <a:pt x="0"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6" name="Freeform 52">
              <a:extLst>
                <a:ext uri="{FF2B5EF4-FFF2-40B4-BE49-F238E27FC236}">
                  <a16:creationId xmlns:a16="http://schemas.microsoft.com/office/drawing/2014/main" id="{231C1223-C461-97EF-FBDA-DF4F763498D0}"/>
                </a:ext>
              </a:extLst>
            </p:cNvPr>
            <p:cNvSpPr>
              <a:spLocks/>
            </p:cNvSpPr>
            <p:nvPr/>
          </p:nvSpPr>
          <p:spPr bwMode="auto">
            <a:xfrm>
              <a:off x="4947" y="2370"/>
              <a:ext cx="160" cy="163"/>
            </a:xfrm>
            <a:custGeom>
              <a:avLst/>
              <a:gdLst>
                <a:gd name="T0" fmla="*/ 160 w 160"/>
                <a:gd name="T1" fmla="*/ 0 h 163"/>
                <a:gd name="T2" fmla="*/ 160 w 160"/>
                <a:gd name="T3" fmla="*/ 0 h 163"/>
                <a:gd name="T4" fmla="*/ 143 w 160"/>
                <a:gd name="T5" fmla="*/ 0 h 163"/>
                <a:gd name="T6" fmla="*/ 128 w 160"/>
                <a:gd name="T7" fmla="*/ 2 h 163"/>
                <a:gd name="T8" fmla="*/ 112 w 160"/>
                <a:gd name="T9" fmla="*/ 7 h 163"/>
                <a:gd name="T10" fmla="*/ 97 w 160"/>
                <a:gd name="T11" fmla="*/ 13 h 163"/>
                <a:gd name="T12" fmla="*/ 83 w 160"/>
                <a:gd name="T13" fmla="*/ 19 h 163"/>
                <a:gd name="T14" fmla="*/ 70 w 160"/>
                <a:gd name="T15" fmla="*/ 28 h 163"/>
                <a:gd name="T16" fmla="*/ 58 w 160"/>
                <a:gd name="T17" fmla="*/ 36 h 163"/>
                <a:gd name="T18" fmla="*/ 48 w 160"/>
                <a:gd name="T19" fmla="*/ 47 h 163"/>
                <a:gd name="T20" fmla="*/ 37 w 160"/>
                <a:gd name="T21" fmla="*/ 59 h 163"/>
                <a:gd name="T22" fmla="*/ 27 w 160"/>
                <a:gd name="T23" fmla="*/ 72 h 163"/>
                <a:gd name="T24" fmla="*/ 19 w 160"/>
                <a:gd name="T25" fmla="*/ 85 h 163"/>
                <a:gd name="T26" fmla="*/ 12 w 160"/>
                <a:gd name="T27" fmla="*/ 100 h 163"/>
                <a:gd name="T28" fmla="*/ 6 w 160"/>
                <a:gd name="T29" fmla="*/ 114 h 163"/>
                <a:gd name="T30" fmla="*/ 2 w 160"/>
                <a:gd name="T31" fmla="*/ 129 h 163"/>
                <a:gd name="T32" fmla="*/ 0 w 160"/>
                <a:gd name="T33" fmla="*/ 146 h 163"/>
                <a:gd name="T34" fmla="*/ 0 w 160"/>
                <a:gd name="T35" fmla="*/ 163 h 163"/>
                <a:gd name="T36" fmla="*/ 19 w 160"/>
                <a:gd name="T37" fmla="*/ 163 h 163"/>
                <a:gd name="T38" fmla="*/ 19 w 160"/>
                <a:gd name="T39" fmla="*/ 148 h 163"/>
                <a:gd name="T40" fmla="*/ 21 w 160"/>
                <a:gd name="T41" fmla="*/ 133 h 163"/>
                <a:gd name="T42" fmla="*/ 25 w 160"/>
                <a:gd name="T43" fmla="*/ 119 h 163"/>
                <a:gd name="T44" fmla="*/ 29 w 160"/>
                <a:gd name="T45" fmla="*/ 106 h 163"/>
                <a:gd name="T46" fmla="*/ 35 w 160"/>
                <a:gd name="T47" fmla="*/ 93 h 163"/>
                <a:gd name="T48" fmla="*/ 41 w 160"/>
                <a:gd name="T49" fmla="*/ 83 h 163"/>
                <a:gd name="T50" fmla="*/ 50 w 160"/>
                <a:gd name="T51" fmla="*/ 70 h 163"/>
                <a:gd name="T52" fmla="*/ 60 w 160"/>
                <a:gd name="T53" fmla="*/ 59 h 163"/>
                <a:gd name="T54" fmla="*/ 70 w 160"/>
                <a:gd name="T55" fmla="*/ 51 h 163"/>
                <a:gd name="T56" fmla="*/ 81 w 160"/>
                <a:gd name="T57" fmla="*/ 42 h 163"/>
                <a:gd name="T58" fmla="*/ 91 w 160"/>
                <a:gd name="T59" fmla="*/ 36 h 163"/>
                <a:gd name="T60" fmla="*/ 104 w 160"/>
                <a:gd name="T61" fmla="*/ 30 h 163"/>
                <a:gd name="T62" fmla="*/ 118 w 160"/>
                <a:gd name="T63" fmla="*/ 23 h 163"/>
                <a:gd name="T64" fmla="*/ 131 w 160"/>
                <a:gd name="T65" fmla="*/ 21 h 163"/>
                <a:gd name="T66" fmla="*/ 145 w 160"/>
                <a:gd name="T67" fmla="*/ 19 h 163"/>
                <a:gd name="T68" fmla="*/ 160 w 160"/>
                <a:gd name="T69" fmla="*/ 17 h 163"/>
                <a:gd name="T70" fmla="*/ 160 w 160"/>
                <a:gd name="T71" fmla="*/ 17 h 163"/>
                <a:gd name="T72" fmla="*/ 160 w 160"/>
                <a:gd name="T73"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0" h="163">
                  <a:moveTo>
                    <a:pt x="160" y="0"/>
                  </a:moveTo>
                  <a:lnTo>
                    <a:pt x="160" y="0"/>
                  </a:lnTo>
                  <a:lnTo>
                    <a:pt x="143" y="0"/>
                  </a:lnTo>
                  <a:lnTo>
                    <a:pt x="128" y="2"/>
                  </a:lnTo>
                  <a:lnTo>
                    <a:pt x="112" y="7"/>
                  </a:lnTo>
                  <a:lnTo>
                    <a:pt x="97" y="13"/>
                  </a:lnTo>
                  <a:lnTo>
                    <a:pt x="83" y="19"/>
                  </a:lnTo>
                  <a:lnTo>
                    <a:pt x="70" y="28"/>
                  </a:lnTo>
                  <a:lnTo>
                    <a:pt x="58" y="36"/>
                  </a:lnTo>
                  <a:lnTo>
                    <a:pt x="48" y="47"/>
                  </a:lnTo>
                  <a:lnTo>
                    <a:pt x="37" y="59"/>
                  </a:lnTo>
                  <a:lnTo>
                    <a:pt x="27" y="72"/>
                  </a:lnTo>
                  <a:lnTo>
                    <a:pt x="19" y="85"/>
                  </a:lnTo>
                  <a:lnTo>
                    <a:pt x="12" y="100"/>
                  </a:lnTo>
                  <a:lnTo>
                    <a:pt x="6" y="114"/>
                  </a:lnTo>
                  <a:lnTo>
                    <a:pt x="2" y="129"/>
                  </a:lnTo>
                  <a:lnTo>
                    <a:pt x="0" y="146"/>
                  </a:lnTo>
                  <a:lnTo>
                    <a:pt x="0" y="163"/>
                  </a:lnTo>
                  <a:lnTo>
                    <a:pt x="19" y="163"/>
                  </a:lnTo>
                  <a:lnTo>
                    <a:pt x="19" y="148"/>
                  </a:lnTo>
                  <a:lnTo>
                    <a:pt x="21" y="133"/>
                  </a:lnTo>
                  <a:lnTo>
                    <a:pt x="25" y="119"/>
                  </a:lnTo>
                  <a:lnTo>
                    <a:pt x="29" y="106"/>
                  </a:lnTo>
                  <a:lnTo>
                    <a:pt x="35" y="93"/>
                  </a:lnTo>
                  <a:lnTo>
                    <a:pt x="41" y="83"/>
                  </a:lnTo>
                  <a:lnTo>
                    <a:pt x="50" y="70"/>
                  </a:lnTo>
                  <a:lnTo>
                    <a:pt x="60" y="59"/>
                  </a:lnTo>
                  <a:lnTo>
                    <a:pt x="70" y="51"/>
                  </a:lnTo>
                  <a:lnTo>
                    <a:pt x="81" y="42"/>
                  </a:lnTo>
                  <a:lnTo>
                    <a:pt x="91" y="36"/>
                  </a:lnTo>
                  <a:lnTo>
                    <a:pt x="104" y="30"/>
                  </a:lnTo>
                  <a:lnTo>
                    <a:pt x="118" y="23"/>
                  </a:lnTo>
                  <a:lnTo>
                    <a:pt x="131" y="21"/>
                  </a:lnTo>
                  <a:lnTo>
                    <a:pt x="145" y="19"/>
                  </a:lnTo>
                  <a:lnTo>
                    <a:pt x="160" y="17"/>
                  </a:lnTo>
                  <a:lnTo>
                    <a:pt x="160" y="17"/>
                  </a:lnTo>
                  <a:lnTo>
                    <a:pt x="160"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7" name="Freeform 53">
              <a:extLst>
                <a:ext uri="{FF2B5EF4-FFF2-40B4-BE49-F238E27FC236}">
                  <a16:creationId xmlns:a16="http://schemas.microsoft.com/office/drawing/2014/main" id="{2E03FBA3-DF72-1AA3-9308-AA50AB09AC4F}"/>
                </a:ext>
              </a:extLst>
            </p:cNvPr>
            <p:cNvSpPr>
              <a:spLocks/>
            </p:cNvSpPr>
            <p:nvPr/>
          </p:nvSpPr>
          <p:spPr bwMode="auto">
            <a:xfrm>
              <a:off x="5046" y="2472"/>
              <a:ext cx="34" cy="48"/>
            </a:xfrm>
            <a:custGeom>
              <a:avLst/>
              <a:gdLst>
                <a:gd name="T0" fmla="*/ 34 w 34"/>
                <a:gd name="T1" fmla="*/ 48 h 48"/>
                <a:gd name="T2" fmla="*/ 34 w 34"/>
                <a:gd name="T3" fmla="*/ 48 h 48"/>
                <a:gd name="T4" fmla="*/ 32 w 34"/>
                <a:gd name="T5" fmla="*/ 38 h 48"/>
                <a:gd name="T6" fmla="*/ 32 w 34"/>
                <a:gd name="T7" fmla="*/ 29 h 48"/>
                <a:gd name="T8" fmla="*/ 27 w 34"/>
                <a:gd name="T9" fmla="*/ 21 h 48"/>
                <a:gd name="T10" fmla="*/ 23 w 34"/>
                <a:gd name="T11" fmla="*/ 15 h 48"/>
                <a:gd name="T12" fmla="*/ 19 w 34"/>
                <a:gd name="T13" fmla="*/ 8 h 48"/>
                <a:gd name="T14" fmla="*/ 13 w 34"/>
                <a:gd name="T15" fmla="*/ 4 h 48"/>
                <a:gd name="T16" fmla="*/ 7 w 34"/>
                <a:gd name="T17" fmla="*/ 2 h 48"/>
                <a:gd name="T18" fmla="*/ 0 w 34"/>
                <a:gd name="T19" fmla="*/ 0 h 48"/>
                <a:gd name="T20" fmla="*/ 0 w 34"/>
                <a:gd name="T21" fmla="*/ 8 h 48"/>
                <a:gd name="T22" fmla="*/ 7 w 34"/>
                <a:gd name="T23" fmla="*/ 10 h 48"/>
                <a:gd name="T24" fmla="*/ 11 w 34"/>
                <a:gd name="T25" fmla="*/ 12 h 48"/>
                <a:gd name="T26" fmla="*/ 15 w 34"/>
                <a:gd name="T27" fmla="*/ 17 h 48"/>
                <a:gd name="T28" fmla="*/ 19 w 34"/>
                <a:gd name="T29" fmla="*/ 21 h 48"/>
                <a:gd name="T30" fmla="*/ 23 w 34"/>
                <a:gd name="T31" fmla="*/ 27 h 48"/>
                <a:gd name="T32" fmla="*/ 25 w 34"/>
                <a:gd name="T33" fmla="*/ 34 h 48"/>
                <a:gd name="T34" fmla="*/ 27 w 34"/>
                <a:gd name="T35" fmla="*/ 40 h 48"/>
                <a:gd name="T36" fmla="*/ 27 w 34"/>
                <a:gd name="T37" fmla="*/ 48 h 48"/>
                <a:gd name="T38" fmla="*/ 27 w 34"/>
                <a:gd name="T39" fmla="*/ 48 h 48"/>
                <a:gd name="T40" fmla="*/ 34 w 34"/>
                <a:gd name="T41"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4" h="48">
                  <a:moveTo>
                    <a:pt x="34" y="48"/>
                  </a:moveTo>
                  <a:lnTo>
                    <a:pt x="34" y="48"/>
                  </a:lnTo>
                  <a:lnTo>
                    <a:pt x="32" y="38"/>
                  </a:lnTo>
                  <a:lnTo>
                    <a:pt x="32" y="29"/>
                  </a:lnTo>
                  <a:lnTo>
                    <a:pt x="27" y="21"/>
                  </a:lnTo>
                  <a:lnTo>
                    <a:pt x="23" y="15"/>
                  </a:lnTo>
                  <a:lnTo>
                    <a:pt x="19" y="8"/>
                  </a:lnTo>
                  <a:lnTo>
                    <a:pt x="13" y="4"/>
                  </a:lnTo>
                  <a:lnTo>
                    <a:pt x="7" y="2"/>
                  </a:lnTo>
                  <a:lnTo>
                    <a:pt x="0" y="0"/>
                  </a:lnTo>
                  <a:lnTo>
                    <a:pt x="0" y="8"/>
                  </a:lnTo>
                  <a:lnTo>
                    <a:pt x="7" y="10"/>
                  </a:lnTo>
                  <a:lnTo>
                    <a:pt x="11" y="12"/>
                  </a:lnTo>
                  <a:lnTo>
                    <a:pt x="15" y="17"/>
                  </a:lnTo>
                  <a:lnTo>
                    <a:pt x="19" y="21"/>
                  </a:lnTo>
                  <a:lnTo>
                    <a:pt x="23" y="27"/>
                  </a:lnTo>
                  <a:lnTo>
                    <a:pt x="25" y="34"/>
                  </a:lnTo>
                  <a:lnTo>
                    <a:pt x="27" y="40"/>
                  </a:lnTo>
                  <a:lnTo>
                    <a:pt x="27" y="48"/>
                  </a:lnTo>
                  <a:lnTo>
                    <a:pt x="27" y="48"/>
                  </a:lnTo>
                  <a:lnTo>
                    <a:pt x="34" y="48"/>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8" name="Freeform 54">
              <a:extLst>
                <a:ext uri="{FF2B5EF4-FFF2-40B4-BE49-F238E27FC236}">
                  <a16:creationId xmlns:a16="http://schemas.microsoft.com/office/drawing/2014/main" id="{5C42AE0D-2957-7E7F-AA4D-26D3D164D467}"/>
                </a:ext>
              </a:extLst>
            </p:cNvPr>
            <p:cNvSpPr>
              <a:spLocks/>
            </p:cNvSpPr>
            <p:nvPr/>
          </p:nvSpPr>
          <p:spPr bwMode="auto">
            <a:xfrm>
              <a:off x="5046" y="2520"/>
              <a:ext cx="34" cy="47"/>
            </a:xfrm>
            <a:custGeom>
              <a:avLst/>
              <a:gdLst>
                <a:gd name="T0" fmla="*/ 0 w 34"/>
                <a:gd name="T1" fmla="*/ 47 h 47"/>
                <a:gd name="T2" fmla="*/ 0 w 34"/>
                <a:gd name="T3" fmla="*/ 47 h 47"/>
                <a:gd name="T4" fmla="*/ 7 w 34"/>
                <a:gd name="T5" fmla="*/ 47 h 47"/>
                <a:gd name="T6" fmla="*/ 13 w 34"/>
                <a:gd name="T7" fmla="*/ 45 h 47"/>
                <a:gd name="T8" fmla="*/ 19 w 34"/>
                <a:gd name="T9" fmla="*/ 41 h 47"/>
                <a:gd name="T10" fmla="*/ 23 w 34"/>
                <a:gd name="T11" fmla="*/ 34 h 47"/>
                <a:gd name="T12" fmla="*/ 27 w 34"/>
                <a:gd name="T13" fmla="*/ 26 h 47"/>
                <a:gd name="T14" fmla="*/ 32 w 34"/>
                <a:gd name="T15" fmla="*/ 19 h 47"/>
                <a:gd name="T16" fmla="*/ 32 w 34"/>
                <a:gd name="T17" fmla="*/ 9 h 47"/>
                <a:gd name="T18" fmla="*/ 34 w 34"/>
                <a:gd name="T19" fmla="*/ 0 h 47"/>
                <a:gd name="T20" fmla="*/ 27 w 34"/>
                <a:gd name="T21" fmla="*/ 0 h 47"/>
                <a:gd name="T22" fmla="*/ 27 w 34"/>
                <a:gd name="T23" fmla="*/ 9 h 47"/>
                <a:gd name="T24" fmla="*/ 25 w 34"/>
                <a:gd name="T25" fmla="*/ 15 h 47"/>
                <a:gd name="T26" fmla="*/ 23 w 34"/>
                <a:gd name="T27" fmla="*/ 22 h 47"/>
                <a:gd name="T28" fmla="*/ 19 w 34"/>
                <a:gd name="T29" fmla="*/ 28 h 47"/>
                <a:gd name="T30" fmla="*/ 15 w 34"/>
                <a:gd name="T31" fmla="*/ 32 h 47"/>
                <a:gd name="T32" fmla="*/ 11 w 34"/>
                <a:gd name="T33" fmla="*/ 36 h 47"/>
                <a:gd name="T34" fmla="*/ 7 w 34"/>
                <a:gd name="T35" fmla="*/ 38 h 47"/>
                <a:gd name="T36" fmla="*/ 0 w 34"/>
                <a:gd name="T37" fmla="*/ 38 h 47"/>
                <a:gd name="T38" fmla="*/ 0 w 34"/>
                <a:gd name="T39" fmla="*/ 38 h 47"/>
                <a:gd name="T40" fmla="*/ 0 w 34"/>
                <a:gd name="T41" fmla="*/ 4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4" h="47">
                  <a:moveTo>
                    <a:pt x="0" y="47"/>
                  </a:moveTo>
                  <a:lnTo>
                    <a:pt x="0" y="47"/>
                  </a:lnTo>
                  <a:lnTo>
                    <a:pt x="7" y="47"/>
                  </a:lnTo>
                  <a:lnTo>
                    <a:pt x="13" y="45"/>
                  </a:lnTo>
                  <a:lnTo>
                    <a:pt x="19" y="41"/>
                  </a:lnTo>
                  <a:lnTo>
                    <a:pt x="23" y="34"/>
                  </a:lnTo>
                  <a:lnTo>
                    <a:pt x="27" y="26"/>
                  </a:lnTo>
                  <a:lnTo>
                    <a:pt x="32" y="19"/>
                  </a:lnTo>
                  <a:lnTo>
                    <a:pt x="32" y="9"/>
                  </a:lnTo>
                  <a:lnTo>
                    <a:pt x="34" y="0"/>
                  </a:lnTo>
                  <a:lnTo>
                    <a:pt x="27" y="0"/>
                  </a:lnTo>
                  <a:lnTo>
                    <a:pt x="27" y="9"/>
                  </a:lnTo>
                  <a:lnTo>
                    <a:pt x="25" y="15"/>
                  </a:lnTo>
                  <a:lnTo>
                    <a:pt x="23" y="22"/>
                  </a:lnTo>
                  <a:lnTo>
                    <a:pt x="19" y="28"/>
                  </a:lnTo>
                  <a:lnTo>
                    <a:pt x="15" y="32"/>
                  </a:lnTo>
                  <a:lnTo>
                    <a:pt x="11" y="36"/>
                  </a:lnTo>
                  <a:lnTo>
                    <a:pt x="7" y="38"/>
                  </a:lnTo>
                  <a:lnTo>
                    <a:pt x="0" y="38"/>
                  </a:lnTo>
                  <a:lnTo>
                    <a:pt x="0" y="38"/>
                  </a:lnTo>
                  <a:lnTo>
                    <a:pt x="0" y="47"/>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9" name="Freeform 55">
              <a:extLst>
                <a:ext uri="{FF2B5EF4-FFF2-40B4-BE49-F238E27FC236}">
                  <a16:creationId xmlns:a16="http://schemas.microsoft.com/office/drawing/2014/main" id="{2767A20C-341E-ABD8-F445-66134F7D3301}"/>
                </a:ext>
              </a:extLst>
            </p:cNvPr>
            <p:cNvSpPr>
              <a:spLocks/>
            </p:cNvSpPr>
            <p:nvPr/>
          </p:nvSpPr>
          <p:spPr bwMode="auto">
            <a:xfrm>
              <a:off x="5015" y="2520"/>
              <a:ext cx="31" cy="47"/>
            </a:xfrm>
            <a:custGeom>
              <a:avLst/>
              <a:gdLst>
                <a:gd name="T0" fmla="*/ 0 w 31"/>
                <a:gd name="T1" fmla="*/ 0 h 47"/>
                <a:gd name="T2" fmla="*/ 0 w 31"/>
                <a:gd name="T3" fmla="*/ 0 h 47"/>
                <a:gd name="T4" fmla="*/ 0 w 31"/>
                <a:gd name="T5" fmla="*/ 9 h 47"/>
                <a:gd name="T6" fmla="*/ 2 w 31"/>
                <a:gd name="T7" fmla="*/ 19 h 47"/>
                <a:gd name="T8" fmla="*/ 7 w 31"/>
                <a:gd name="T9" fmla="*/ 26 h 47"/>
                <a:gd name="T10" fmla="*/ 9 w 31"/>
                <a:gd name="T11" fmla="*/ 34 h 47"/>
                <a:gd name="T12" fmla="*/ 15 w 31"/>
                <a:gd name="T13" fmla="*/ 41 h 47"/>
                <a:gd name="T14" fmla="*/ 19 w 31"/>
                <a:gd name="T15" fmla="*/ 45 h 47"/>
                <a:gd name="T16" fmla="*/ 25 w 31"/>
                <a:gd name="T17" fmla="*/ 47 h 47"/>
                <a:gd name="T18" fmla="*/ 31 w 31"/>
                <a:gd name="T19" fmla="*/ 47 h 47"/>
                <a:gd name="T20" fmla="*/ 31 w 31"/>
                <a:gd name="T21" fmla="*/ 38 h 47"/>
                <a:gd name="T22" fmla="*/ 27 w 31"/>
                <a:gd name="T23" fmla="*/ 38 h 47"/>
                <a:gd name="T24" fmla="*/ 23 w 31"/>
                <a:gd name="T25" fmla="*/ 36 h 47"/>
                <a:gd name="T26" fmla="*/ 17 w 31"/>
                <a:gd name="T27" fmla="*/ 32 h 47"/>
                <a:gd name="T28" fmla="*/ 15 w 31"/>
                <a:gd name="T29" fmla="*/ 28 h 47"/>
                <a:gd name="T30" fmla="*/ 11 w 31"/>
                <a:gd name="T31" fmla="*/ 22 h 47"/>
                <a:gd name="T32" fmla="*/ 9 w 31"/>
                <a:gd name="T33" fmla="*/ 15 h 47"/>
                <a:gd name="T34" fmla="*/ 7 w 31"/>
                <a:gd name="T35" fmla="*/ 9 h 47"/>
                <a:gd name="T36" fmla="*/ 7 w 31"/>
                <a:gd name="T37" fmla="*/ 0 h 47"/>
                <a:gd name="T38" fmla="*/ 7 w 31"/>
                <a:gd name="T39" fmla="*/ 0 h 47"/>
                <a:gd name="T40" fmla="*/ 0 w 31"/>
                <a:gd name="T41"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1" h="47">
                  <a:moveTo>
                    <a:pt x="0" y="0"/>
                  </a:moveTo>
                  <a:lnTo>
                    <a:pt x="0" y="0"/>
                  </a:lnTo>
                  <a:lnTo>
                    <a:pt x="0" y="9"/>
                  </a:lnTo>
                  <a:lnTo>
                    <a:pt x="2" y="19"/>
                  </a:lnTo>
                  <a:lnTo>
                    <a:pt x="7" y="26"/>
                  </a:lnTo>
                  <a:lnTo>
                    <a:pt x="9" y="34"/>
                  </a:lnTo>
                  <a:lnTo>
                    <a:pt x="15" y="41"/>
                  </a:lnTo>
                  <a:lnTo>
                    <a:pt x="19" y="45"/>
                  </a:lnTo>
                  <a:lnTo>
                    <a:pt x="25" y="47"/>
                  </a:lnTo>
                  <a:lnTo>
                    <a:pt x="31" y="47"/>
                  </a:lnTo>
                  <a:lnTo>
                    <a:pt x="31" y="38"/>
                  </a:lnTo>
                  <a:lnTo>
                    <a:pt x="27" y="38"/>
                  </a:lnTo>
                  <a:lnTo>
                    <a:pt x="23" y="36"/>
                  </a:lnTo>
                  <a:lnTo>
                    <a:pt x="17" y="32"/>
                  </a:lnTo>
                  <a:lnTo>
                    <a:pt x="15" y="28"/>
                  </a:lnTo>
                  <a:lnTo>
                    <a:pt x="11" y="22"/>
                  </a:lnTo>
                  <a:lnTo>
                    <a:pt x="9" y="15"/>
                  </a:lnTo>
                  <a:lnTo>
                    <a:pt x="7" y="9"/>
                  </a:lnTo>
                  <a:lnTo>
                    <a:pt x="7" y="0"/>
                  </a:lnTo>
                  <a:lnTo>
                    <a:pt x="7" y="0"/>
                  </a:lnTo>
                  <a:lnTo>
                    <a:pt x="0"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0" name="Freeform 56">
              <a:extLst>
                <a:ext uri="{FF2B5EF4-FFF2-40B4-BE49-F238E27FC236}">
                  <a16:creationId xmlns:a16="http://schemas.microsoft.com/office/drawing/2014/main" id="{75A89AC6-1303-DE78-0F37-95C37E8AB9EF}"/>
                </a:ext>
              </a:extLst>
            </p:cNvPr>
            <p:cNvSpPr>
              <a:spLocks/>
            </p:cNvSpPr>
            <p:nvPr/>
          </p:nvSpPr>
          <p:spPr bwMode="auto">
            <a:xfrm>
              <a:off x="5015" y="2472"/>
              <a:ext cx="31" cy="48"/>
            </a:xfrm>
            <a:custGeom>
              <a:avLst/>
              <a:gdLst>
                <a:gd name="T0" fmla="*/ 31 w 31"/>
                <a:gd name="T1" fmla="*/ 0 h 48"/>
                <a:gd name="T2" fmla="*/ 31 w 31"/>
                <a:gd name="T3" fmla="*/ 0 h 48"/>
                <a:gd name="T4" fmla="*/ 25 w 31"/>
                <a:gd name="T5" fmla="*/ 2 h 48"/>
                <a:gd name="T6" fmla="*/ 19 w 31"/>
                <a:gd name="T7" fmla="*/ 4 h 48"/>
                <a:gd name="T8" fmla="*/ 15 w 31"/>
                <a:gd name="T9" fmla="*/ 8 h 48"/>
                <a:gd name="T10" fmla="*/ 9 w 31"/>
                <a:gd name="T11" fmla="*/ 15 h 48"/>
                <a:gd name="T12" fmla="*/ 7 w 31"/>
                <a:gd name="T13" fmla="*/ 21 h 48"/>
                <a:gd name="T14" fmla="*/ 2 w 31"/>
                <a:gd name="T15" fmla="*/ 29 h 48"/>
                <a:gd name="T16" fmla="*/ 0 w 31"/>
                <a:gd name="T17" fmla="*/ 38 h 48"/>
                <a:gd name="T18" fmla="*/ 0 w 31"/>
                <a:gd name="T19" fmla="*/ 48 h 48"/>
                <a:gd name="T20" fmla="*/ 7 w 31"/>
                <a:gd name="T21" fmla="*/ 48 h 48"/>
                <a:gd name="T22" fmla="*/ 7 w 31"/>
                <a:gd name="T23" fmla="*/ 40 h 48"/>
                <a:gd name="T24" fmla="*/ 9 w 31"/>
                <a:gd name="T25" fmla="*/ 34 h 48"/>
                <a:gd name="T26" fmla="*/ 11 w 31"/>
                <a:gd name="T27" fmla="*/ 27 h 48"/>
                <a:gd name="T28" fmla="*/ 15 w 31"/>
                <a:gd name="T29" fmla="*/ 21 h 48"/>
                <a:gd name="T30" fmla="*/ 17 w 31"/>
                <a:gd name="T31" fmla="*/ 17 h 48"/>
                <a:gd name="T32" fmla="*/ 23 w 31"/>
                <a:gd name="T33" fmla="*/ 12 h 48"/>
                <a:gd name="T34" fmla="*/ 27 w 31"/>
                <a:gd name="T35" fmla="*/ 10 h 48"/>
                <a:gd name="T36" fmla="*/ 31 w 31"/>
                <a:gd name="T37" fmla="*/ 8 h 48"/>
                <a:gd name="T38" fmla="*/ 31 w 31"/>
                <a:gd name="T39" fmla="*/ 8 h 48"/>
                <a:gd name="T40" fmla="*/ 31 w 31"/>
                <a:gd name="T4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1" h="48">
                  <a:moveTo>
                    <a:pt x="31" y="0"/>
                  </a:moveTo>
                  <a:lnTo>
                    <a:pt x="31" y="0"/>
                  </a:lnTo>
                  <a:lnTo>
                    <a:pt x="25" y="2"/>
                  </a:lnTo>
                  <a:lnTo>
                    <a:pt x="19" y="4"/>
                  </a:lnTo>
                  <a:lnTo>
                    <a:pt x="15" y="8"/>
                  </a:lnTo>
                  <a:lnTo>
                    <a:pt x="9" y="15"/>
                  </a:lnTo>
                  <a:lnTo>
                    <a:pt x="7" y="21"/>
                  </a:lnTo>
                  <a:lnTo>
                    <a:pt x="2" y="29"/>
                  </a:lnTo>
                  <a:lnTo>
                    <a:pt x="0" y="38"/>
                  </a:lnTo>
                  <a:lnTo>
                    <a:pt x="0" y="48"/>
                  </a:lnTo>
                  <a:lnTo>
                    <a:pt x="7" y="48"/>
                  </a:lnTo>
                  <a:lnTo>
                    <a:pt x="7" y="40"/>
                  </a:lnTo>
                  <a:lnTo>
                    <a:pt x="9" y="34"/>
                  </a:lnTo>
                  <a:lnTo>
                    <a:pt x="11" y="27"/>
                  </a:lnTo>
                  <a:lnTo>
                    <a:pt x="15" y="21"/>
                  </a:lnTo>
                  <a:lnTo>
                    <a:pt x="17" y="17"/>
                  </a:lnTo>
                  <a:lnTo>
                    <a:pt x="23" y="12"/>
                  </a:lnTo>
                  <a:lnTo>
                    <a:pt x="27" y="10"/>
                  </a:lnTo>
                  <a:lnTo>
                    <a:pt x="31" y="8"/>
                  </a:lnTo>
                  <a:lnTo>
                    <a:pt x="31" y="8"/>
                  </a:lnTo>
                  <a:lnTo>
                    <a:pt x="31"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1" name="Freeform 57">
              <a:extLst>
                <a:ext uri="{FF2B5EF4-FFF2-40B4-BE49-F238E27FC236}">
                  <a16:creationId xmlns:a16="http://schemas.microsoft.com/office/drawing/2014/main" id="{38A09DB8-675F-4281-034B-F6471B2D5BAF}"/>
                </a:ext>
              </a:extLst>
            </p:cNvPr>
            <p:cNvSpPr>
              <a:spLocks/>
            </p:cNvSpPr>
            <p:nvPr/>
          </p:nvSpPr>
          <p:spPr bwMode="auto">
            <a:xfrm>
              <a:off x="5160" y="2470"/>
              <a:ext cx="34" cy="46"/>
            </a:xfrm>
            <a:custGeom>
              <a:avLst/>
              <a:gdLst>
                <a:gd name="T0" fmla="*/ 34 w 34"/>
                <a:gd name="T1" fmla="*/ 46 h 46"/>
                <a:gd name="T2" fmla="*/ 34 w 34"/>
                <a:gd name="T3" fmla="*/ 46 h 46"/>
                <a:gd name="T4" fmla="*/ 34 w 34"/>
                <a:gd name="T5" fmla="*/ 38 h 46"/>
                <a:gd name="T6" fmla="*/ 31 w 34"/>
                <a:gd name="T7" fmla="*/ 29 h 46"/>
                <a:gd name="T8" fmla="*/ 27 w 34"/>
                <a:gd name="T9" fmla="*/ 21 h 46"/>
                <a:gd name="T10" fmla="*/ 23 w 34"/>
                <a:gd name="T11" fmla="*/ 12 h 46"/>
                <a:gd name="T12" fmla="*/ 19 w 34"/>
                <a:gd name="T13" fmla="*/ 8 h 46"/>
                <a:gd name="T14" fmla="*/ 13 w 34"/>
                <a:gd name="T15" fmla="*/ 2 h 46"/>
                <a:gd name="T16" fmla="*/ 9 w 34"/>
                <a:gd name="T17" fmla="*/ 0 h 46"/>
                <a:gd name="T18" fmla="*/ 0 w 34"/>
                <a:gd name="T19" fmla="*/ 0 h 46"/>
                <a:gd name="T20" fmla="*/ 0 w 34"/>
                <a:gd name="T21" fmla="*/ 8 h 46"/>
                <a:gd name="T22" fmla="*/ 7 w 34"/>
                <a:gd name="T23" fmla="*/ 8 h 46"/>
                <a:gd name="T24" fmla="*/ 11 w 34"/>
                <a:gd name="T25" fmla="*/ 10 h 46"/>
                <a:gd name="T26" fmla="*/ 15 w 34"/>
                <a:gd name="T27" fmla="*/ 14 h 46"/>
                <a:gd name="T28" fmla="*/ 19 w 34"/>
                <a:gd name="T29" fmla="*/ 19 h 46"/>
                <a:gd name="T30" fmla="*/ 23 w 34"/>
                <a:gd name="T31" fmla="*/ 25 h 46"/>
                <a:gd name="T32" fmla="*/ 25 w 34"/>
                <a:gd name="T33" fmla="*/ 31 h 46"/>
                <a:gd name="T34" fmla="*/ 27 w 34"/>
                <a:gd name="T35" fmla="*/ 40 h 46"/>
                <a:gd name="T36" fmla="*/ 27 w 34"/>
                <a:gd name="T37" fmla="*/ 46 h 46"/>
                <a:gd name="T38" fmla="*/ 27 w 34"/>
                <a:gd name="T39" fmla="*/ 46 h 46"/>
                <a:gd name="T40" fmla="*/ 34 w 34"/>
                <a:gd name="T41"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4" h="46">
                  <a:moveTo>
                    <a:pt x="34" y="46"/>
                  </a:moveTo>
                  <a:lnTo>
                    <a:pt x="34" y="46"/>
                  </a:lnTo>
                  <a:lnTo>
                    <a:pt x="34" y="38"/>
                  </a:lnTo>
                  <a:lnTo>
                    <a:pt x="31" y="29"/>
                  </a:lnTo>
                  <a:lnTo>
                    <a:pt x="27" y="21"/>
                  </a:lnTo>
                  <a:lnTo>
                    <a:pt x="23" y="12"/>
                  </a:lnTo>
                  <a:lnTo>
                    <a:pt x="19" y="8"/>
                  </a:lnTo>
                  <a:lnTo>
                    <a:pt x="13" y="2"/>
                  </a:lnTo>
                  <a:lnTo>
                    <a:pt x="9" y="0"/>
                  </a:lnTo>
                  <a:lnTo>
                    <a:pt x="0" y="0"/>
                  </a:lnTo>
                  <a:lnTo>
                    <a:pt x="0" y="8"/>
                  </a:lnTo>
                  <a:lnTo>
                    <a:pt x="7" y="8"/>
                  </a:lnTo>
                  <a:lnTo>
                    <a:pt x="11" y="10"/>
                  </a:lnTo>
                  <a:lnTo>
                    <a:pt x="15" y="14"/>
                  </a:lnTo>
                  <a:lnTo>
                    <a:pt x="19" y="19"/>
                  </a:lnTo>
                  <a:lnTo>
                    <a:pt x="23" y="25"/>
                  </a:lnTo>
                  <a:lnTo>
                    <a:pt x="25" y="31"/>
                  </a:lnTo>
                  <a:lnTo>
                    <a:pt x="27" y="40"/>
                  </a:lnTo>
                  <a:lnTo>
                    <a:pt x="27" y="46"/>
                  </a:lnTo>
                  <a:lnTo>
                    <a:pt x="27" y="46"/>
                  </a:lnTo>
                  <a:lnTo>
                    <a:pt x="34" y="46"/>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2" name="Freeform 58">
              <a:extLst>
                <a:ext uri="{FF2B5EF4-FFF2-40B4-BE49-F238E27FC236}">
                  <a16:creationId xmlns:a16="http://schemas.microsoft.com/office/drawing/2014/main" id="{9A8659E3-77A0-2CA3-B51E-3D1EE0FE7C5F}"/>
                </a:ext>
              </a:extLst>
            </p:cNvPr>
            <p:cNvSpPr>
              <a:spLocks/>
            </p:cNvSpPr>
            <p:nvPr/>
          </p:nvSpPr>
          <p:spPr bwMode="auto">
            <a:xfrm>
              <a:off x="5160" y="2516"/>
              <a:ext cx="34" cy="49"/>
            </a:xfrm>
            <a:custGeom>
              <a:avLst/>
              <a:gdLst>
                <a:gd name="T0" fmla="*/ 0 w 34"/>
                <a:gd name="T1" fmla="*/ 49 h 49"/>
                <a:gd name="T2" fmla="*/ 0 w 34"/>
                <a:gd name="T3" fmla="*/ 49 h 49"/>
                <a:gd name="T4" fmla="*/ 9 w 34"/>
                <a:gd name="T5" fmla="*/ 49 h 49"/>
                <a:gd name="T6" fmla="*/ 13 w 34"/>
                <a:gd name="T7" fmla="*/ 45 h 49"/>
                <a:gd name="T8" fmla="*/ 19 w 34"/>
                <a:gd name="T9" fmla="*/ 40 h 49"/>
                <a:gd name="T10" fmla="*/ 23 w 34"/>
                <a:gd name="T11" fmla="*/ 34 h 49"/>
                <a:gd name="T12" fmla="*/ 27 w 34"/>
                <a:gd name="T13" fmla="*/ 28 h 49"/>
                <a:gd name="T14" fmla="*/ 31 w 34"/>
                <a:gd name="T15" fmla="*/ 19 h 49"/>
                <a:gd name="T16" fmla="*/ 34 w 34"/>
                <a:gd name="T17" fmla="*/ 11 h 49"/>
                <a:gd name="T18" fmla="*/ 34 w 34"/>
                <a:gd name="T19" fmla="*/ 0 h 49"/>
                <a:gd name="T20" fmla="*/ 27 w 34"/>
                <a:gd name="T21" fmla="*/ 0 h 49"/>
                <a:gd name="T22" fmla="*/ 27 w 34"/>
                <a:gd name="T23" fmla="*/ 9 h 49"/>
                <a:gd name="T24" fmla="*/ 25 w 34"/>
                <a:gd name="T25" fmla="*/ 17 h 49"/>
                <a:gd name="T26" fmla="*/ 23 w 34"/>
                <a:gd name="T27" fmla="*/ 23 h 49"/>
                <a:gd name="T28" fmla="*/ 19 w 34"/>
                <a:gd name="T29" fmla="*/ 28 h 49"/>
                <a:gd name="T30" fmla="*/ 15 w 34"/>
                <a:gd name="T31" fmla="*/ 34 h 49"/>
                <a:gd name="T32" fmla="*/ 11 w 34"/>
                <a:gd name="T33" fmla="*/ 36 h 49"/>
                <a:gd name="T34" fmla="*/ 7 w 34"/>
                <a:gd name="T35" fmla="*/ 38 h 49"/>
                <a:gd name="T36" fmla="*/ 0 w 34"/>
                <a:gd name="T37" fmla="*/ 40 h 49"/>
                <a:gd name="T38" fmla="*/ 0 w 34"/>
                <a:gd name="T39" fmla="*/ 40 h 49"/>
                <a:gd name="T40" fmla="*/ 0 w 34"/>
                <a:gd name="T41"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4" h="49">
                  <a:moveTo>
                    <a:pt x="0" y="49"/>
                  </a:moveTo>
                  <a:lnTo>
                    <a:pt x="0" y="49"/>
                  </a:lnTo>
                  <a:lnTo>
                    <a:pt x="9" y="49"/>
                  </a:lnTo>
                  <a:lnTo>
                    <a:pt x="13" y="45"/>
                  </a:lnTo>
                  <a:lnTo>
                    <a:pt x="19" y="40"/>
                  </a:lnTo>
                  <a:lnTo>
                    <a:pt x="23" y="34"/>
                  </a:lnTo>
                  <a:lnTo>
                    <a:pt x="27" y="28"/>
                  </a:lnTo>
                  <a:lnTo>
                    <a:pt x="31" y="19"/>
                  </a:lnTo>
                  <a:lnTo>
                    <a:pt x="34" y="11"/>
                  </a:lnTo>
                  <a:lnTo>
                    <a:pt x="34" y="0"/>
                  </a:lnTo>
                  <a:lnTo>
                    <a:pt x="27" y="0"/>
                  </a:lnTo>
                  <a:lnTo>
                    <a:pt x="27" y="9"/>
                  </a:lnTo>
                  <a:lnTo>
                    <a:pt x="25" y="17"/>
                  </a:lnTo>
                  <a:lnTo>
                    <a:pt x="23" y="23"/>
                  </a:lnTo>
                  <a:lnTo>
                    <a:pt x="19" y="28"/>
                  </a:lnTo>
                  <a:lnTo>
                    <a:pt x="15" y="34"/>
                  </a:lnTo>
                  <a:lnTo>
                    <a:pt x="11" y="36"/>
                  </a:lnTo>
                  <a:lnTo>
                    <a:pt x="7" y="38"/>
                  </a:lnTo>
                  <a:lnTo>
                    <a:pt x="0" y="40"/>
                  </a:lnTo>
                  <a:lnTo>
                    <a:pt x="0" y="40"/>
                  </a:lnTo>
                  <a:lnTo>
                    <a:pt x="0" y="4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3" name="Freeform 59">
              <a:extLst>
                <a:ext uri="{FF2B5EF4-FFF2-40B4-BE49-F238E27FC236}">
                  <a16:creationId xmlns:a16="http://schemas.microsoft.com/office/drawing/2014/main" id="{F7C6A5FF-2434-4BB2-A64A-F00F87E41DE0}"/>
                </a:ext>
              </a:extLst>
            </p:cNvPr>
            <p:cNvSpPr>
              <a:spLocks/>
            </p:cNvSpPr>
            <p:nvPr/>
          </p:nvSpPr>
          <p:spPr bwMode="auto">
            <a:xfrm>
              <a:off x="5129" y="2516"/>
              <a:ext cx="31" cy="49"/>
            </a:xfrm>
            <a:custGeom>
              <a:avLst/>
              <a:gdLst>
                <a:gd name="T0" fmla="*/ 0 w 31"/>
                <a:gd name="T1" fmla="*/ 0 h 49"/>
                <a:gd name="T2" fmla="*/ 0 w 31"/>
                <a:gd name="T3" fmla="*/ 0 h 49"/>
                <a:gd name="T4" fmla="*/ 0 w 31"/>
                <a:gd name="T5" fmla="*/ 11 h 49"/>
                <a:gd name="T6" fmla="*/ 2 w 31"/>
                <a:gd name="T7" fmla="*/ 19 h 49"/>
                <a:gd name="T8" fmla="*/ 7 w 31"/>
                <a:gd name="T9" fmla="*/ 28 h 49"/>
                <a:gd name="T10" fmla="*/ 11 w 31"/>
                <a:gd name="T11" fmla="*/ 34 h 49"/>
                <a:gd name="T12" fmla="*/ 15 w 31"/>
                <a:gd name="T13" fmla="*/ 40 h 49"/>
                <a:gd name="T14" fmla="*/ 19 w 31"/>
                <a:gd name="T15" fmla="*/ 45 h 49"/>
                <a:gd name="T16" fmla="*/ 25 w 31"/>
                <a:gd name="T17" fmla="*/ 49 h 49"/>
                <a:gd name="T18" fmla="*/ 31 w 31"/>
                <a:gd name="T19" fmla="*/ 49 h 49"/>
                <a:gd name="T20" fmla="*/ 31 w 31"/>
                <a:gd name="T21" fmla="*/ 40 h 49"/>
                <a:gd name="T22" fmla="*/ 27 w 31"/>
                <a:gd name="T23" fmla="*/ 38 h 49"/>
                <a:gd name="T24" fmla="*/ 23 w 31"/>
                <a:gd name="T25" fmla="*/ 36 h 49"/>
                <a:gd name="T26" fmla="*/ 17 w 31"/>
                <a:gd name="T27" fmla="*/ 34 h 49"/>
                <a:gd name="T28" fmla="*/ 15 w 31"/>
                <a:gd name="T29" fmla="*/ 28 h 49"/>
                <a:gd name="T30" fmla="*/ 11 w 31"/>
                <a:gd name="T31" fmla="*/ 23 h 49"/>
                <a:gd name="T32" fmla="*/ 9 w 31"/>
                <a:gd name="T33" fmla="*/ 17 h 49"/>
                <a:gd name="T34" fmla="*/ 7 w 31"/>
                <a:gd name="T35" fmla="*/ 9 h 49"/>
                <a:gd name="T36" fmla="*/ 7 w 31"/>
                <a:gd name="T37" fmla="*/ 0 h 49"/>
                <a:gd name="T38" fmla="*/ 7 w 31"/>
                <a:gd name="T39" fmla="*/ 0 h 49"/>
                <a:gd name="T40" fmla="*/ 0 w 31"/>
                <a:gd name="T41"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1" h="49">
                  <a:moveTo>
                    <a:pt x="0" y="0"/>
                  </a:moveTo>
                  <a:lnTo>
                    <a:pt x="0" y="0"/>
                  </a:lnTo>
                  <a:lnTo>
                    <a:pt x="0" y="11"/>
                  </a:lnTo>
                  <a:lnTo>
                    <a:pt x="2" y="19"/>
                  </a:lnTo>
                  <a:lnTo>
                    <a:pt x="7" y="28"/>
                  </a:lnTo>
                  <a:lnTo>
                    <a:pt x="11" y="34"/>
                  </a:lnTo>
                  <a:lnTo>
                    <a:pt x="15" y="40"/>
                  </a:lnTo>
                  <a:lnTo>
                    <a:pt x="19" y="45"/>
                  </a:lnTo>
                  <a:lnTo>
                    <a:pt x="25" y="49"/>
                  </a:lnTo>
                  <a:lnTo>
                    <a:pt x="31" y="49"/>
                  </a:lnTo>
                  <a:lnTo>
                    <a:pt x="31" y="40"/>
                  </a:lnTo>
                  <a:lnTo>
                    <a:pt x="27" y="38"/>
                  </a:lnTo>
                  <a:lnTo>
                    <a:pt x="23" y="36"/>
                  </a:lnTo>
                  <a:lnTo>
                    <a:pt x="17" y="34"/>
                  </a:lnTo>
                  <a:lnTo>
                    <a:pt x="15" y="28"/>
                  </a:lnTo>
                  <a:lnTo>
                    <a:pt x="11" y="23"/>
                  </a:lnTo>
                  <a:lnTo>
                    <a:pt x="9" y="17"/>
                  </a:lnTo>
                  <a:lnTo>
                    <a:pt x="7" y="9"/>
                  </a:lnTo>
                  <a:lnTo>
                    <a:pt x="7" y="0"/>
                  </a:lnTo>
                  <a:lnTo>
                    <a:pt x="7" y="0"/>
                  </a:lnTo>
                  <a:lnTo>
                    <a:pt x="0"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4" name="Freeform 60">
              <a:extLst>
                <a:ext uri="{FF2B5EF4-FFF2-40B4-BE49-F238E27FC236}">
                  <a16:creationId xmlns:a16="http://schemas.microsoft.com/office/drawing/2014/main" id="{3E0EDA9D-CA9A-AF1F-6C00-DCAF31605DEC}"/>
                </a:ext>
              </a:extLst>
            </p:cNvPr>
            <p:cNvSpPr>
              <a:spLocks/>
            </p:cNvSpPr>
            <p:nvPr/>
          </p:nvSpPr>
          <p:spPr bwMode="auto">
            <a:xfrm>
              <a:off x="5129" y="2470"/>
              <a:ext cx="31" cy="46"/>
            </a:xfrm>
            <a:custGeom>
              <a:avLst/>
              <a:gdLst>
                <a:gd name="T0" fmla="*/ 31 w 31"/>
                <a:gd name="T1" fmla="*/ 0 h 46"/>
                <a:gd name="T2" fmla="*/ 31 w 31"/>
                <a:gd name="T3" fmla="*/ 0 h 46"/>
                <a:gd name="T4" fmla="*/ 25 w 31"/>
                <a:gd name="T5" fmla="*/ 0 h 46"/>
                <a:gd name="T6" fmla="*/ 19 w 31"/>
                <a:gd name="T7" fmla="*/ 2 h 46"/>
                <a:gd name="T8" fmla="*/ 15 w 31"/>
                <a:gd name="T9" fmla="*/ 8 h 46"/>
                <a:gd name="T10" fmla="*/ 11 w 31"/>
                <a:gd name="T11" fmla="*/ 12 h 46"/>
                <a:gd name="T12" fmla="*/ 7 w 31"/>
                <a:gd name="T13" fmla="*/ 21 h 46"/>
                <a:gd name="T14" fmla="*/ 2 w 31"/>
                <a:gd name="T15" fmla="*/ 29 h 46"/>
                <a:gd name="T16" fmla="*/ 0 w 31"/>
                <a:gd name="T17" fmla="*/ 38 h 46"/>
                <a:gd name="T18" fmla="*/ 0 w 31"/>
                <a:gd name="T19" fmla="*/ 46 h 46"/>
                <a:gd name="T20" fmla="*/ 7 w 31"/>
                <a:gd name="T21" fmla="*/ 46 h 46"/>
                <a:gd name="T22" fmla="*/ 7 w 31"/>
                <a:gd name="T23" fmla="*/ 40 h 46"/>
                <a:gd name="T24" fmla="*/ 9 w 31"/>
                <a:gd name="T25" fmla="*/ 31 h 46"/>
                <a:gd name="T26" fmla="*/ 11 w 31"/>
                <a:gd name="T27" fmla="*/ 25 h 46"/>
                <a:gd name="T28" fmla="*/ 15 w 31"/>
                <a:gd name="T29" fmla="*/ 19 h 46"/>
                <a:gd name="T30" fmla="*/ 17 w 31"/>
                <a:gd name="T31" fmla="*/ 14 h 46"/>
                <a:gd name="T32" fmla="*/ 23 w 31"/>
                <a:gd name="T33" fmla="*/ 10 h 46"/>
                <a:gd name="T34" fmla="*/ 27 w 31"/>
                <a:gd name="T35" fmla="*/ 8 h 46"/>
                <a:gd name="T36" fmla="*/ 31 w 31"/>
                <a:gd name="T37" fmla="*/ 8 h 46"/>
                <a:gd name="T38" fmla="*/ 31 w 31"/>
                <a:gd name="T39" fmla="*/ 8 h 46"/>
                <a:gd name="T40" fmla="*/ 31 w 31"/>
                <a:gd name="T41"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1" h="46">
                  <a:moveTo>
                    <a:pt x="31" y="0"/>
                  </a:moveTo>
                  <a:lnTo>
                    <a:pt x="31" y="0"/>
                  </a:lnTo>
                  <a:lnTo>
                    <a:pt x="25" y="0"/>
                  </a:lnTo>
                  <a:lnTo>
                    <a:pt x="19" y="2"/>
                  </a:lnTo>
                  <a:lnTo>
                    <a:pt x="15" y="8"/>
                  </a:lnTo>
                  <a:lnTo>
                    <a:pt x="11" y="12"/>
                  </a:lnTo>
                  <a:lnTo>
                    <a:pt x="7" y="21"/>
                  </a:lnTo>
                  <a:lnTo>
                    <a:pt x="2" y="29"/>
                  </a:lnTo>
                  <a:lnTo>
                    <a:pt x="0" y="38"/>
                  </a:lnTo>
                  <a:lnTo>
                    <a:pt x="0" y="46"/>
                  </a:lnTo>
                  <a:lnTo>
                    <a:pt x="7" y="46"/>
                  </a:lnTo>
                  <a:lnTo>
                    <a:pt x="7" y="40"/>
                  </a:lnTo>
                  <a:lnTo>
                    <a:pt x="9" y="31"/>
                  </a:lnTo>
                  <a:lnTo>
                    <a:pt x="11" y="25"/>
                  </a:lnTo>
                  <a:lnTo>
                    <a:pt x="15" y="19"/>
                  </a:lnTo>
                  <a:lnTo>
                    <a:pt x="17" y="14"/>
                  </a:lnTo>
                  <a:lnTo>
                    <a:pt x="23" y="10"/>
                  </a:lnTo>
                  <a:lnTo>
                    <a:pt x="27" y="8"/>
                  </a:lnTo>
                  <a:lnTo>
                    <a:pt x="31" y="8"/>
                  </a:lnTo>
                  <a:lnTo>
                    <a:pt x="31" y="8"/>
                  </a:lnTo>
                  <a:lnTo>
                    <a:pt x="31"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5" name="Freeform 61">
              <a:extLst>
                <a:ext uri="{FF2B5EF4-FFF2-40B4-BE49-F238E27FC236}">
                  <a16:creationId xmlns:a16="http://schemas.microsoft.com/office/drawing/2014/main" id="{A98E6DD7-C322-B4BE-D807-7E73D2A5BEA8}"/>
                </a:ext>
              </a:extLst>
            </p:cNvPr>
            <p:cNvSpPr>
              <a:spLocks/>
            </p:cNvSpPr>
            <p:nvPr/>
          </p:nvSpPr>
          <p:spPr bwMode="auto">
            <a:xfrm>
              <a:off x="5046" y="2603"/>
              <a:ext cx="61" cy="32"/>
            </a:xfrm>
            <a:custGeom>
              <a:avLst/>
              <a:gdLst>
                <a:gd name="T0" fmla="*/ 61 w 61"/>
                <a:gd name="T1" fmla="*/ 0 h 32"/>
                <a:gd name="T2" fmla="*/ 61 w 61"/>
                <a:gd name="T3" fmla="*/ 0 h 32"/>
                <a:gd name="T4" fmla="*/ 52 w 61"/>
                <a:gd name="T5" fmla="*/ 2 h 32"/>
                <a:gd name="T6" fmla="*/ 42 w 61"/>
                <a:gd name="T7" fmla="*/ 4 h 32"/>
                <a:gd name="T8" fmla="*/ 34 w 61"/>
                <a:gd name="T9" fmla="*/ 6 h 32"/>
                <a:gd name="T10" fmla="*/ 25 w 61"/>
                <a:gd name="T11" fmla="*/ 10 h 32"/>
                <a:gd name="T12" fmla="*/ 19 w 61"/>
                <a:gd name="T13" fmla="*/ 15 h 32"/>
                <a:gd name="T14" fmla="*/ 11 w 61"/>
                <a:gd name="T15" fmla="*/ 19 h 32"/>
                <a:gd name="T16" fmla="*/ 5 w 61"/>
                <a:gd name="T17" fmla="*/ 23 h 32"/>
                <a:gd name="T18" fmla="*/ 0 w 61"/>
                <a:gd name="T19" fmla="*/ 27 h 32"/>
                <a:gd name="T20" fmla="*/ 5 w 61"/>
                <a:gd name="T21" fmla="*/ 32 h 32"/>
                <a:gd name="T22" fmla="*/ 9 w 61"/>
                <a:gd name="T23" fmla="*/ 27 h 32"/>
                <a:gd name="T24" fmla="*/ 15 w 61"/>
                <a:gd name="T25" fmla="*/ 23 h 32"/>
                <a:gd name="T26" fmla="*/ 21 w 61"/>
                <a:gd name="T27" fmla="*/ 21 h 32"/>
                <a:gd name="T28" fmla="*/ 27 w 61"/>
                <a:gd name="T29" fmla="*/ 17 h 32"/>
                <a:gd name="T30" fmla="*/ 36 w 61"/>
                <a:gd name="T31" fmla="*/ 13 h 32"/>
                <a:gd name="T32" fmla="*/ 44 w 61"/>
                <a:gd name="T33" fmla="*/ 10 h 32"/>
                <a:gd name="T34" fmla="*/ 52 w 61"/>
                <a:gd name="T35" fmla="*/ 8 h 32"/>
                <a:gd name="T36" fmla="*/ 61 w 61"/>
                <a:gd name="T37" fmla="*/ 6 h 32"/>
                <a:gd name="T38" fmla="*/ 61 w 61"/>
                <a:gd name="T39" fmla="*/ 6 h 32"/>
                <a:gd name="T40" fmla="*/ 61 w 61"/>
                <a:gd name="T41"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1" h="32">
                  <a:moveTo>
                    <a:pt x="61" y="0"/>
                  </a:moveTo>
                  <a:lnTo>
                    <a:pt x="61" y="0"/>
                  </a:lnTo>
                  <a:lnTo>
                    <a:pt x="52" y="2"/>
                  </a:lnTo>
                  <a:lnTo>
                    <a:pt x="42" y="4"/>
                  </a:lnTo>
                  <a:lnTo>
                    <a:pt x="34" y="6"/>
                  </a:lnTo>
                  <a:lnTo>
                    <a:pt x="25" y="10"/>
                  </a:lnTo>
                  <a:lnTo>
                    <a:pt x="19" y="15"/>
                  </a:lnTo>
                  <a:lnTo>
                    <a:pt x="11" y="19"/>
                  </a:lnTo>
                  <a:lnTo>
                    <a:pt x="5" y="23"/>
                  </a:lnTo>
                  <a:lnTo>
                    <a:pt x="0" y="27"/>
                  </a:lnTo>
                  <a:lnTo>
                    <a:pt x="5" y="32"/>
                  </a:lnTo>
                  <a:lnTo>
                    <a:pt x="9" y="27"/>
                  </a:lnTo>
                  <a:lnTo>
                    <a:pt x="15" y="23"/>
                  </a:lnTo>
                  <a:lnTo>
                    <a:pt x="21" y="21"/>
                  </a:lnTo>
                  <a:lnTo>
                    <a:pt x="27" y="17"/>
                  </a:lnTo>
                  <a:lnTo>
                    <a:pt x="36" y="13"/>
                  </a:lnTo>
                  <a:lnTo>
                    <a:pt x="44" y="10"/>
                  </a:lnTo>
                  <a:lnTo>
                    <a:pt x="52" y="8"/>
                  </a:lnTo>
                  <a:lnTo>
                    <a:pt x="61" y="6"/>
                  </a:lnTo>
                  <a:lnTo>
                    <a:pt x="61" y="6"/>
                  </a:lnTo>
                  <a:lnTo>
                    <a:pt x="61"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6" name="Freeform 62">
              <a:extLst>
                <a:ext uri="{FF2B5EF4-FFF2-40B4-BE49-F238E27FC236}">
                  <a16:creationId xmlns:a16="http://schemas.microsoft.com/office/drawing/2014/main" id="{BFE4306F-E28A-A1D8-2AA8-A49F943F334A}"/>
                </a:ext>
              </a:extLst>
            </p:cNvPr>
            <p:cNvSpPr>
              <a:spLocks/>
            </p:cNvSpPr>
            <p:nvPr/>
          </p:nvSpPr>
          <p:spPr bwMode="auto">
            <a:xfrm>
              <a:off x="5107" y="2603"/>
              <a:ext cx="66" cy="30"/>
            </a:xfrm>
            <a:custGeom>
              <a:avLst/>
              <a:gdLst>
                <a:gd name="T0" fmla="*/ 66 w 66"/>
                <a:gd name="T1" fmla="*/ 30 h 30"/>
                <a:gd name="T2" fmla="*/ 62 w 66"/>
                <a:gd name="T3" fmla="*/ 25 h 30"/>
                <a:gd name="T4" fmla="*/ 58 w 66"/>
                <a:gd name="T5" fmla="*/ 19 h 30"/>
                <a:gd name="T6" fmla="*/ 49 w 66"/>
                <a:gd name="T7" fmla="*/ 15 h 30"/>
                <a:gd name="T8" fmla="*/ 41 w 66"/>
                <a:gd name="T9" fmla="*/ 10 h 30"/>
                <a:gd name="T10" fmla="*/ 31 w 66"/>
                <a:gd name="T11" fmla="*/ 6 h 30"/>
                <a:gd name="T12" fmla="*/ 20 w 66"/>
                <a:gd name="T13" fmla="*/ 4 h 30"/>
                <a:gd name="T14" fmla="*/ 10 w 66"/>
                <a:gd name="T15" fmla="*/ 2 h 30"/>
                <a:gd name="T16" fmla="*/ 0 w 66"/>
                <a:gd name="T17" fmla="*/ 0 h 30"/>
                <a:gd name="T18" fmla="*/ 0 w 66"/>
                <a:gd name="T19" fmla="*/ 6 h 30"/>
                <a:gd name="T20" fmla="*/ 8 w 66"/>
                <a:gd name="T21" fmla="*/ 8 h 30"/>
                <a:gd name="T22" fmla="*/ 18 w 66"/>
                <a:gd name="T23" fmla="*/ 8 h 30"/>
                <a:gd name="T24" fmla="*/ 29 w 66"/>
                <a:gd name="T25" fmla="*/ 13 h 30"/>
                <a:gd name="T26" fmla="*/ 39 w 66"/>
                <a:gd name="T27" fmla="*/ 17 h 30"/>
                <a:gd name="T28" fmla="*/ 47 w 66"/>
                <a:gd name="T29" fmla="*/ 21 h 30"/>
                <a:gd name="T30" fmla="*/ 53 w 66"/>
                <a:gd name="T31" fmla="*/ 25 h 30"/>
                <a:gd name="T32" fmla="*/ 58 w 66"/>
                <a:gd name="T33" fmla="*/ 30 h 30"/>
                <a:gd name="T34" fmla="*/ 60 w 66"/>
                <a:gd name="T35" fmla="*/ 30 h 30"/>
                <a:gd name="T36" fmla="*/ 66 w 66"/>
                <a:gd name="T3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6" h="30">
                  <a:moveTo>
                    <a:pt x="66" y="30"/>
                  </a:moveTo>
                  <a:lnTo>
                    <a:pt x="62" y="25"/>
                  </a:lnTo>
                  <a:lnTo>
                    <a:pt x="58" y="19"/>
                  </a:lnTo>
                  <a:lnTo>
                    <a:pt x="49" y="15"/>
                  </a:lnTo>
                  <a:lnTo>
                    <a:pt x="41" y="10"/>
                  </a:lnTo>
                  <a:lnTo>
                    <a:pt x="31" y="6"/>
                  </a:lnTo>
                  <a:lnTo>
                    <a:pt x="20" y="4"/>
                  </a:lnTo>
                  <a:lnTo>
                    <a:pt x="10" y="2"/>
                  </a:lnTo>
                  <a:lnTo>
                    <a:pt x="0" y="0"/>
                  </a:lnTo>
                  <a:lnTo>
                    <a:pt x="0" y="6"/>
                  </a:lnTo>
                  <a:lnTo>
                    <a:pt x="8" y="8"/>
                  </a:lnTo>
                  <a:lnTo>
                    <a:pt x="18" y="8"/>
                  </a:lnTo>
                  <a:lnTo>
                    <a:pt x="29" y="13"/>
                  </a:lnTo>
                  <a:lnTo>
                    <a:pt x="39" y="17"/>
                  </a:lnTo>
                  <a:lnTo>
                    <a:pt x="47" y="21"/>
                  </a:lnTo>
                  <a:lnTo>
                    <a:pt x="53" y="25"/>
                  </a:lnTo>
                  <a:lnTo>
                    <a:pt x="58" y="30"/>
                  </a:lnTo>
                  <a:lnTo>
                    <a:pt x="60" y="30"/>
                  </a:lnTo>
                  <a:lnTo>
                    <a:pt x="66" y="3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7" name="Freeform 63">
              <a:extLst>
                <a:ext uri="{FF2B5EF4-FFF2-40B4-BE49-F238E27FC236}">
                  <a16:creationId xmlns:a16="http://schemas.microsoft.com/office/drawing/2014/main" id="{BCE363FA-F568-BFC4-B822-B487D5F3EA5C}"/>
                </a:ext>
              </a:extLst>
            </p:cNvPr>
            <p:cNvSpPr>
              <a:spLocks/>
            </p:cNvSpPr>
            <p:nvPr/>
          </p:nvSpPr>
          <p:spPr bwMode="auto">
            <a:xfrm>
              <a:off x="5034" y="2527"/>
              <a:ext cx="33" cy="31"/>
            </a:xfrm>
            <a:custGeom>
              <a:avLst/>
              <a:gdLst>
                <a:gd name="T0" fmla="*/ 17 w 33"/>
                <a:gd name="T1" fmla="*/ 0 h 31"/>
                <a:gd name="T2" fmla="*/ 21 w 33"/>
                <a:gd name="T3" fmla="*/ 0 h 31"/>
                <a:gd name="T4" fmla="*/ 23 w 33"/>
                <a:gd name="T5" fmla="*/ 0 h 31"/>
                <a:gd name="T6" fmla="*/ 27 w 33"/>
                <a:gd name="T7" fmla="*/ 2 h 31"/>
                <a:gd name="T8" fmla="*/ 29 w 33"/>
                <a:gd name="T9" fmla="*/ 4 h 31"/>
                <a:gd name="T10" fmla="*/ 31 w 33"/>
                <a:gd name="T11" fmla="*/ 6 h 31"/>
                <a:gd name="T12" fmla="*/ 31 w 33"/>
                <a:gd name="T13" fmla="*/ 8 h 31"/>
                <a:gd name="T14" fmla="*/ 33 w 33"/>
                <a:gd name="T15" fmla="*/ 12 h 31"/>
                <a:gd name="T16" fmla="*/ 33 w 33"/>
                <a:gd name="T17" fmla="*/ 15 h 31"/>
                <a:gd name="T18" fmla="*/ 33 w 33"/>
                <a:gd name="T19" fmla="*/ 19 h 31"/>
                <a:gd name="T20" fmla="*/ 31 w 33"/>
                <a:gd name="T21" fmla="*/ 21 h 31"/>
                <a:gd name="T22" fmla="*/ 31 w 33"/>
                <a:gd name="T23" fmla="*/ 25 h 31"/>
                <a:gd name="T24" fmla="*/ 29 w 33"/>
                <a:gd name="T25" fmla="*/ 27 h 31"/>
                <a:gd name="T26" fmla="*/ 27 w 33"/>
                <a:gd name="T27" fmla="*/ 29 h 31"/>
                <a:gd name="T28" fmla="*/ 23 w 33"/>
                <a:gd name="T29" fmla="*/ 31 h 31"/>
                <a:gd name="T30" fmla="*/ 21 w 33"/>
                <a:gd name="T31" fmla="*/ 31 h 31"/>
                <a:gd name="T32" fmla="*/ 17 w 33"/>
                <a:gd name="T33" fmla="*/ 31 h 31"/>
                <a:gd name="T34" fmla="*/ 15 w 33"/>
                <a:gd name="T35" fmla="*/ 31 h 31"/>
                <a:gd name="T36" fmla="*/ 10 w 33"/>
                <a:gd name="T37" fmla="*/ 31 h 31"/>
                <a:gd name="T38" fmla="*/ 8 w 33"/>
                <a:gd name="T39" fmla="*/ 29 h 31"/>
                <a:gd name="T40" fmla="*/ 6 w 33"/>
                <a:gd name="T41" fmla="*/ 27 h 31"/>
                <a:gd name="T42" fmla="*/ 4 w 33"/>
                <a:gd name="T43" fmla="*/ 25 h 31"/>
                <a:gd name="T44" fmla="*/ 2 w 33"/>
                <a:gd name="T45" fmla="*/ 21 h 31"/>
                <a:gd name="T46" fmla="*/ 2 w 33"/>
                <a:gd name="T47" fmla="*/ 19 h 31"/>
                <a:gd name="T48" fmla="*/ 0 w 33"/>
                <a:gd name="T49" fmla="*/ 15 h 31"/>
                <a:gd name="T50" fmla="*/ 2 w 33"/>
                <a:gd name="T51" fmla="*/ 12 h 31"/>
                <a:gd name="T52" fmla="*/ 2 w 33"/>
                <a:gd name="T53" fmla="*/ 8 h 31"/>
                <a:gd name="T54" fmla="*/ 4 w 33"/>
                <a:gd name="T55" fmla="*/ 6 h 31"/>
                <a:gd name="T56" fmla="*/ 6 w 33"/>
                <a:gd name="T57" fmla="*/ 4 h 31"/>
                <a:gd name="T58" fmla="*/ 8 w 33"/>
                <a:gd name="T59" fmla="*/ 2 h 31"/>
                <a:gd name="T60" fmla="*/ 10 w 33"/>
                <a:gd name="T61" fmla="*/ 0 h 31"/>
                <a:gd name="T62" fmla="*/ 15 w 33"/>
                <a:gd name="T63" fmla="*/ 0 h 31"/>
                <a:gd name="T64" fmla="*/ 17 w 33"/>
                <a:gd name="T65"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3" h="31">
                  <a:moveTo>
                    <a:pt x="17" y="0"/>
                  </a:moveTo>
                  <a:lnTo>
                    <a:pt x="21" y="0"/>
                  </a:lnTo>
                  <a:lnTo>
                    <a:pt x="23" y="0"/>
                  </a:lnTo>
                  <a:lnTo>
                    <a:pt x="27" y="2"/>
                  </a:lnTo>
                  <a:lnTo>
                    <a:pt x="29" y="4"/>
                  </a:lnTo>
                  <a:lnTo>
                    <a:pt x="31" y="6"/>
                  </a:lnTo>
                  <a:lnTo>
                    <a:pt x="31" y="8"/>
                  </a:lnTo>
                  <a:lnTo>
                    <a:pt x="33" y="12"/>
                  </a:lnTo>
                  <a:lnTo>
                    <a:pt x="33" y="15"/>
                  </a:lnTo>
                  <a:lnTo>
                    <a:pt x="33" y="19"/>
                  </a:lnTo>
                  <a:lnTo>
                    <a:pt x="31" y="21"/>
                  </a:lnTo>
                  <a:lnTo>
                    <a:pt x="31" y="25"/>
                  </a:lnTo>
                  <a:lnTo>
                    <a:pt x="29" y="27"/>
                  </a:lnTo>
                  <a:lnTo>
                    <a:pt x="27" y="29"/>
                  </a:lnTo>
                  <a:lnTo>
                    <a:pt x="23" y="31"/>
                  </a:lnTo>
                  <a:lnTo>
                    <a:pt x="21" y="31"/>
                  </a:lnTo>
                  <a:lnTo>
                    <a:pt x="17" y="31"/>
                  </a:lnTo>
                  <a:lnTo>
                    <a:pt x="15" y="31"/>
                  </a:lnTo>
                  <a:lnTo>
                    <a:pt x="10" y="31"/>
                  </a:lnTo>
                  <a:lnTo>
                    <a:pt x="8" y="29"/>
                  </a:lnTo>
                  <a:lnTo>
                    <a:pt x="6" y="27"/>
                  </a:lnTo>
                  <a:lnTo>
                    <a:pt x="4" y="25"/>
                  </a:lnTo>
                  <a:lnTo>
                    <a:pt x="2" y="21"/>
                  </a:lnTo>
                  <a:lnTo>
                    <a:pt x="2" y="19"/>
                  </a:lnTo>
                  <a:lnTo>
                    <a:pt x="0" y="15"/>
                  </a:lnTo>
                  <a:lnTo>
                    <a:pt x="2" y="12"/>
                  </a:lnTo>
                  <a:lnTo>
                    <a:pt x="2" y="8"/>
                  </a:lnTo>
                  <a:lnTo>
                    <a:pt x="4" y="6"/>
                  </a:lnTo>
                  <a:lnTo>
                    <a:pt x="6" y="4"/>
                  </a:lnTo>
                  <a:lnTo>
                    <a:pt x="8" y="2"/>
                  </a:lnTo>
                  <a:lnTo>
                    <a:pt x="10" y="0"/>
                  </a:lnTo>
                  <a:lnTo>
                    <a:pt x="15" y="0"/>
                  </a:lnTo>
                  <a:lnTo>
                    <a:pt x="17" y="0"/>
                  </a:lnTo>
                  <a:close/>
                </a:path>
              </a:pathLst>
            </a:custGeom>
            <a:solidFill>
              <a:srgbClr val="2B0E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8" name="Freeform 64">
              <a:extLst>
                <a:ext uri="{FF2B5EF4-FFF2-40B4-BE49-F238E27FC236}">
                  <a16:creationId xmlns:a16="http://schemas.microsoft.com/office/drawing/2014/main" id="{CE3A7804-1672-363A-414A-2AE0BB08AFCB}"/>
                </a:ext>
              </a:extLst>
            </p:cNvPr>
            <p:cNvSpPr>
              <a:spLocks/>
            </p:cNvSpPr>
            <p:nvPr/>
          </p:nvSpPr>
          <p:spPr bwMode="auto">
            <a:xfrm>
              <a:off x="5051" y="2523"/>
              <a:ext cx="18" cy="19"/>
            </a:xfrm>
            <a:custGeom>
              <a:avLst/>
              <a:gdLst>
                <a:gd name="T0" fmla="*/ 18 w 18"/>
                <a:gd name="T1" fmla="*/ 19 h 19"/>
                <a:gd name="T2" fmla="*/ 18 w 18"/>
                <a:gd name="T3" fmla="*/ 19 h 19"/>
                <a:gd name="T4" fmla="*/ 18 w 18"/>
                <a:gd name="T5" fmla="*/ 16 h 19"/>
                <a:gd name="T6" fmla="*/ 18 w 18"/>
                <a:gd name="T7" fmla="*/ 12 h 19"/>
                <a:gd name="T8" fmla="*/ 16 w 18"/>
                <a:gd name="T9" fmla="*/ 8 h 19"/>
                <a:gd name="T10" fmla="*/ 14 w 18"/>
                <a:gd name="T11" fmla="*/ 6 h 19"/>
                <a:gd name="T12" fmla="*/ 10 w 18"/>
                <a:gd name="T13" fmla="*/ 4 h 19"/>
                <a:gd name="T14" fmla="*/ 8 w 18"/>
                <a:gd name="T15" fmla="*/ 2 h 19"/>
                <a:gd name="T16" fmla="*/ 4 w 18"/>
                <a:gd name="T17" fmla="*/ 0 h 19"/>
                <a:gd name="T18" fmla="*/ 0 w 18"/>
                <a:gd name="T19" fmla="*/ 0 h 19"/>
                <a:gd name="T20" fmla="*/ 0 w 18"/>
                <a:gd name="T21" fmla="*/ 6 h 19"/>
                <a:gd name="T22" fmla="*/ 2 w 18"/>
                <a:gd name="T23" fmla="*/ 6 h 19"/>
                <a:gd name="T24" fmla="*/ 6 w 18"/>
                <a:gd name="T25" fmla="*/ 8 h 19"/>
                <a:gd name="T26" fmla="*/ 8 w 18"/>
                <a:gd name="T27" fmla="*/ 8 h 19"/>
                <a:gd name="T28" fmla="*/ 10 w 18"/>
                <a:gd name="T29" fmla="*/ 10 h 19"/>
                <a:gd name="T30" fmla="*/ 10 w 18"/>
                <a:gd name="T31" fmla="*/ 12 h 19"/>
                <a:gd name="T32" fmla="*/ 12 w 18"/>
                <a:gd name="T33" fmla="*/ 14 h 19"/>
                <a:gd name="T34" fmla="*/ 12 w 18"/>
                <a:gd name="T35" fmla="*/ 16 h 19"/>
                <a:gd name="T36" fmla="*/ 12 w 18"/>
                <a:gd name="T37" fmla="*/ 19 h 19"/>
                <a:gd name="T38" fmla="*/ 12 w 18"/>
                <a:gd name="T39" fmla="*/ 19 h 19"/>
                <a:gd name="T40" fmla="*/ 18 w 18"/>
                <a:gd name="T41"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 h="19">
                  <a:moveTo>
                    <a:pt x="18" y="19"/>
                  </a:moveTo>
                  <a:lnTo>
                    <a:pt x="18" y="19"/>
                  </a:lnTo>
                  <a:lnTo>
                    <a:pt x="18" y="16"/>
                  </a:lnTo>
                  <a:lnTo>
                    <a:pt x="18" y="12"/>
                  </a:lnTo>
                  <a:lnTo>
                    <a:pt x="16" y="8"/>
                  </a:lnTo>
                  <a:lnTo>
                    <a:pt x="14" y="6"/>
                  </a:lnTo>
                  <a:lnTo>
                    <a:pt x="10" y="4"/>
                  </a:lnTo>
                  <a:lnTo>
                    <a:pt x="8" y="2"/>
                  </a:lnTo>
                  <a:lnTo>
                    <a:pt x="4" y="0"/>
                  </a:lnTo>
                  <a:lnTo>
                    <a:pt x="0" y="0"/>
                  </a:lnTo>
                  <a:lnTo>
                    <a:pt x="0" y="6"/>
                  </a:lnTo>
                  <a:lnTo>
                    <a:pt x="2" y="6"/>
                  </a:lnTo>
                  <a:lnTo>
                    <a:pt x="6" y="8"/>
                  </a:lnTo>
                  <a:lnTo>
                    <a:pt x="8" y="8"/>
                  </a:lnTo>
                  <a:lnTo>
                    <a:pt x="10" y="10"/>
                  </a:lnTo>
                  <a:lnTo>
                    <a:pt x="10" y="12"/>
                  </a:lnTo>
                  <a:lnTo>
                    <a:pt x="12" y="14"/>
                  </a:lnTo>
                  <a:lnTo>
                    <a:pt x="12" y="16"/>
                  </a:lnTo>
                  <a:lnTo>
                    <a:pt x="12" y="19"/>
                  </a:lnTo>
                  <a:lnTo>
                    <a:pt x="12" y="19"/>
                  </a:lnTo>
                  <a:lnTo>
                    <a:pt x="18" y="1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9" name="Freeform 65">
              <a:extLst>
                <a:ext uri="{FF2B5EF4-FFF2-40B4-BE49-F238E27FC236}">
                  <a16:creationId xmlns:a16="http://schemas.microsoft.com/office/drawing/2014/main" id="{0FD18AF4-0779-0CDF-041A-B69465468E7B}"/>
                </a:ext>
              </a:extLst>
            </p:cNvPr>
            <p:cNvSpPr>
              <a:spLocks/>
            </p:cNvSpPr>
            <p:nvPr/>
          </p:nvSpPr>
          <p:spPr bwMode="auto">
            <a:xfrm>
              <a:off x="5051" y="2542"/>
              <a:ext cx="18" cy="21"/>
            </a:xfrm>
            <a:custGeom>
              <a:avLst/>
              <a:gdLst>
                <a:gd name="T0" fmla="*/ 0 w 18"/>
                <a:gd name="T1" fmla="*/ 21 h 21"/>
                <a:gd name="T2" fmla="*/ 0 w 18"/>
                <a:gd name="T3" fmla="*/ 21 h 21"/>
                <a:gd name="T4" fmla="*/ 4 w 18"/>
                <a:gd name="T5" fmla="*/ 19 h 21"/>
                <a:gd name="T6" fmla="*/ 8 w 18"/>
                <a:gd name="T7" fmla="*/ 19 h 21"/>
                <a:gd name="T8" fmla="*/ 10 w 18"/>
                <a:gd name="T9" fmla="*/ 16 h 21"/>
                <a:gd name="T10" fmla="*/ 14 w 18"/>
                <a:gd name="T11" fmla="*/ 14 h 21"/>
                <a:gd name="T12" fmla="*/ 16 w 18"/>
                <a:gd name="T13" fmla="*/ 12 h 21"/>
                <a:gd name="T14" fmla="*/ 18 w 18"/>
                <a:gd name="T15" fmla="*/ 8 h 21"/>
                <a:gd name="T16" fmla="*/ 18 w 18"/>
                <a:gd name="T17" fmla="*/ 4 h 21"/>
                <a:gd name="T18" fmla="*/ 18 w 18"/>
                <a:gd name="T19" fmla="*/ 0 h 21"/>
                <a:gd name="T20" fmla="*/ 12 w 18"/>
                <a:gd name="T21" fmla="*/ 0 h 21"/>
                <a:gd name="T22" fmla="*/ 12 w 18"/>
                <a:gd name="T23" fmla="*/ 4 h 21"/>
                <a:gd name="T24" fmla="*/ 12 w 18"/>
                <a:gd name="T25" fmla="*/ 6 h 21"/>
                <a:gd name="T26" fmla="*/ 10 w 18"/>
                <a:gd name="T27" fmla="*/ 8 h 21"/>
                <a:gd name="T28" fmla="*/ 10 w 18"/>
                <a:gd name="T29" fmla="*/ 10 h 21"/>
                <a:gd name="T30" fmla="*/ 8 w 18"/>
                <a:gd name="T31" fmla="*/ 12 h 21"/>
                <a:gd name="T32" fmla="*/ 6 w 18"/>
                <a:gd name="T33" fmla="*/ 12 h 21"/>
                <a:gd name="T34" fmla="*/ 2 w 18"/>
                <a:gd name="T35" fmla="*/ 14 h 21"/>
                <a:gd name="T36" fmla="*/ 0 w 18"/>
                <a:gd name="T37" fmla="*/ 14 h 21"/>
                <a:gd name="T38" fmla="*/ 0 w 18"/>
                <a:gd name="T39" fmla="*/ 14 h 21"/>
                <a:gd name="T40" fmla="*/ 0 w 18"/>
                <a:gd name="T41"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 h="21">
                  <a:moveTo>
                    <a:pt x="0" y="21"/>
                  </a:moveTo>
                  <a:lnTo>
                    <a:pt x="0" y="21"/>
                  </a:lnTo>
                  <a:lnTo>
                    <a:pt x="4" y="19"/>
                  </a:lnTo>
                  <a:lnTo>
                    <a:pt x="8" y="19"/>
                  </a:lnTo>
                  <a:lnTo>
                    <a:pt x="10" y="16"/>
                  </a:lnTo>
                  <a:lnTo>
                    <a:pt x="14" y="14"/>
                  </a:lnTo>
                  <a:lnTo>
                    <a:pt x="16" y="12"/>
                  </a:lnTo>
                  <a:lnTo>
                    <a:pt x="18" y="8"/>
                  </a:lnTo>
                  <a:lnTo>
                    <a:pt x="18" y="4"/>
                  </a:lnTo>
                  <a:lnTo>
                    <a:pt x="18" y="0"/>
                  </a:lnTo>
                  <a:lnTo>
                    <a:pt x="12" y="0"/>
                  </a:lnTo>
                  <a:lnTo>
                    <a:pt x="12" y="4"/>
                  </a:lnTo>
                  <a:lnTo>
                    <a:pt x="12" y="6"/>
                  </a:lnTo>
                  <a:lnTo>
                    <a:pt x="10" y="8"/>
                  </a:lnTo>
                  <a:lnTo>
                    <a:pt x="10" y="10"/>
                  </a:lnTo>
                  <a:lnTo>
                    <a:pt x="8" y="12"/>
                  </a:lnTo>
                  <a:lnTo>
                    <a:pt x="6" y="12"/>
                  </a:lnTo>
                  <a:lnTo>
                    <a:pt x="2" y="14"/>
                  </a:lnTo>
                  <a:lnTo>
                    <a:pt x="0" y="14"/>
                  </a:lnTo>
                  <a:lnTo>
                    <a:pt x="0" y="14"/>
                  </a:lnTo>
                  <a:lnTo>
                    <a:pt x="0" y="21"/>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0" name="Freeform 66">
              <a:extLst>
                <a:ext uri="{FF2B5EF4-FFF2-40B4-BE49-F238E27FC236}">
                  <a16:creationId xmlns:a16="http://schemas.microsoft.com/office/drawing/2014/main" id="{ED0EE16A-F7BC-4E89-DDB5-56264B54FD3D}"/>
                </a:ext>
              </a:extLst>
            </p:cNvPr>
            <p:cNvSpPr>
              <a:spLocks/>
            </p:cNvSpPr>
            <p:nvPr/>
          </p:nvSpPr>
          <p:spPr bwMode="auto">
            <a:xfrm>
              <a:off x="5032" y="2542"/>
              <a:ext cx="19" cy="21"/>
            </a:xfrm>
            <a:custGeom>
              <a:avLst/>
              <a:gdLst>
                <a:gd name="T0" fmla="*/ 0 w 19"/>
                <a:gd name="T1" fmla="*/ 0 h 21"/>
                <a:gd name="T2" fmla="*/ 0 w 19"/>
                <a:gd name="T3" fmla="*/ 0 h 21"/>
                <a:gd name="T4" fmla="*/ 0 w 19"/>
                <a:gd name="T5" fmla="*/ 4 h 21"/>
                <a:gd name="T6" fmla="*/ 2 w 19"/>
                <a:gd name="T7" fmla="*/ 8 h 21"/>
                <a:gd name="T8" fmla="*/ 4 w 19"/>
                <a:gd name="T9" fmla="*/ 12 h 21"/>
                <a:gd name="T10" fmla="*/ 6 w 19"/>
                <a:gd name="T11" fmla="*/ 14 h 21"/>
                <a:gd name="T12" fmla="*/ 8 w 19"/>
                <a:gd name="T13" fmla="*/ 16 h 21"/>
                <a:gd name="T14" fmla="*/ 12 w 19"/>
                <a:gd name="T15" fmla="*/ 19 h 21"/>
                <a:gd name="T16" fmla="*/ 14 w 19"/>
                <a:gd name="T17" fmla="*/ 19 h 21"/>
                <a:gd name="T18" fmla="*/ 19 w 19"/>
                <a:gd name="T19" fmla="*/ 21 h 21"/>
                <a:gd name="T20" fmla="*/ 19 w 19"/>
                <a:gd name="T21" fmla="*/ 14 h 21"/>
                <a:gd name="T22" fmla="*/ 17 w 19"/>
                <a:gd name="T23" fmla="*/ 14 h 21"/>
                <a:gd name="T24" fmla="*/ 14 w 19"/>
                <a:gd name="T25" fmla="*/ 12 h 21"/>
                <a:gd name="T26" fmla="*/ 12 w 19"/>
                <a:gd name="T27" fmla="*/ 12 h 21"/>
                <a:gd name="T28" fmla="*/ 10 w 19"/>
                <a:gd name="T29" fmla="*/ 10 h 21"/>
                <a:gd name="T30" fmla="*/ 8 w 19"/>
                <a:gd name="T31" fmla="*/ 8 h 21"/>
                <a:gd name="T32" fmla="*/ 6 w 19"/>
                <a:gd name="T33" fmla="*/ 6 h 21"/>
                <a:gd name="T34" fmla="*/ 6 w 19"/>
                <a:gd name="T35" fmla="*/ 4 h 21"/>
                <a:gd name="T36" fmla="*/ 6 w 19"/>
                <a:gd name="T37" fmla="*/ 0 h 21"/>
                <a:gd name="T38" fmla="*/ 6 w 19"/>
                <a:gd name="T39" fmla="*/ 0 h 21"/>
                <a:gd name="T40" fmla="*/ 0 w 19"/>
                <a:gd name="T41"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1">
                  <a:moveTo>
                    <a:pt x="0" y="0"/>
                  </a:moveTo>
                  <a:lnTo>
                    <a:pt x="0" y="0"/>
                  </a:lnTo>
                  <a:lnTo>
                    <a:pt x="0" y="4"/>
                  </a:lnTo>
                  <a:lnTo>
                    <a:pt x="2" y="8"/>
                  </a:lnTo>
                  <a:lnTo>
                    <a:pt x="4" y="12"/>
                  </a:lnTo>
                  <a:lnTo>
                    <a:pt x="6" y="14"/>
                  </a:lnTo>
                  <a:lnTo>
                    <a:pt x="8" y="16"/>
                  </a:lnTo>
                  <a:lnTo>
                    <a:pt x="12" y="19"/>
                  </a:lnTo>
                  <a:lnTo>
                    <a:pt x="14" y="19"/>
                  </a:lnTo>
                  <a:lnTo>
                    <a:pt x="19" y="21"/>
                  </a:lnTo>
                  <a:lnTo>
                    <a:pt x="19" y="14"/>
                  </a:lnTo>
                  <a:lnTo>
                    <a:pt x="17" y="14"/>
                  </a:lnTo>
                  <a:lnTo>
                    <a:pt x="14" y="12"/>
                  </a:lnTo>
                  <a:lnTo>
                    <a:pt x="12" y="12"/>
                  </a:lnTo>
                  <a:lnTo>
                    <a:pt x="10" y="10"/>
                  </a:lnTo>
                  <a:lnTo>
                    <a:pt x="8" y="8"/>
                  </a:lnTo>
                  <a:lnTo>
                    <a:pt x="6" y="6"/>
                  </a:lnTo>
                  <a:lnTo>
                    <a:pt x="6" y="4"/>
                  </a:lnTo>
                  <a:lnTo>
                    <a:pt x="6" y="0"/>
                  </a:lnTo>
                  <a:lnTo>
                    <a:pt x="6" y="0"/>
                  </a:lnTo>
                  <a:lnTo>
                    <a:pt x="0"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1" name="Freeform 67">
              <a:extLst>
                <a:ext uri="{FF2B5EF4-FFF2-40B4-BE49-F238E27FC236}">
                  <a16:creationId xmlns:a16="http://schemas.microsoft.com/office/drawing/2014/main" id="{AB053E03-8B20-B4F6-CF0B-ECFD4D314806}"/>
                </a:ext>
              </a:extLst>
            </p:cNvPr>
            <p:cNvSpPr>
              <a:spLocks/>
            </p:cNvSpPr>
            <p:nvPr/>
          </p:nvSpPr>
          <p:spPr bwMode="auto">
            <a:xfrm>
              <a:off x="5032" y="2523"/>
              <a:ext cx="19" cy="19"/>
            </a:xfrm>
            <a:custGeom>
              <a:avLst/>
              <a:gdLst>
                <a:gd name="T0" fmla="*/ 19 w 19"/>
                <a:gd name="T1" fmla="*/ 0 h 19"/>
                <a:gd name="T2" fmla="*/ 19 w 19"/>
                <a:gd name="T3" fmla="*/ 0 h 19"/>
                <a:gd name="T4" fmla="*/ 14 w 19"/>
                <a:gd name="T5" fmla="*/ 0 h 19"/>
                <a:gd name="T6" fmla="*/ 12 w 19"/>
                <a:gd name="T7" fmla="*/ 2 h 19"/>
                <a:gd name="T8" fmla="*/ 8 w 19"/>
                <a:gd name="T9" fmla="*/ 4 h 19"/>
                <a:gd name="T10" fmla="*/ 6 w 19"/>
                <a:gd name="T11" fmla="*/ 6 h 19"/>
                <a:gd name="T12" fmla="*/ 4 w 19"/>
                <a:gd name="T13" fmla="*/ 8 h 19"/>
                <a:gd name="T14" fmla="*/ 2 w 19"/>
                <a:gd name="T15" fmla="*/ 12 h 19"/>
                <a:gd name="T16" fmla="*/ 0 w 19"/>
                <a:gd name="T17" fmla="*/ 16 h 19"/>
                <a:gd name="T18" fmla="*/ 0 w 19"/>
                <a:gd name="T19" fmla="*/ 19 h 19"/>
                <a:gd name="T20" fmla="*/ 6 w 19"/>
                <a:gd name="T21" fmla="*/ 19 h 19"/>
                <a:gd name="T22" fmla="*/ 6 w 19"/>
                <a:gd name="T23" fmla="*/ 16 h 19"/>
                <a:gd name="T24" fmla="*/ 6 w 19"/>
                <a:gd name="T25" fmla="*/ 14 h 19"/>
                <a:gd name="T26" fmla="*/ 8 w 19"/>
                <a:gd name="T27" fmla="*/ 12 h 19"/>
                <a:gd name="T28" fmla="*/ 10 w 19"/>
                <a:gd name="T29" fmla="*/ 10 h 19"/>
                <a:gd name="T30" fmla="*/ 12 w 19"/>
                <a:gd name="T31" fmla="*/ 8 h 19"/>
                <a:gd name="T32" fmla="*/ 14 w 19"/>
                <a:gd name="T33" fmla="*/ 8 h 19"/>
                <a:gd name="T34" fmla="*/ 17 w 19"/>
                <a:gd name="T35" fmla="*/ 6 h 19"/>
                <a:gd name="T36" fmla="*/ 19 w 19"/>
                <a:gd name="T37" fmla="*/ 6 h 19"/>
                <a:gd name="T38" fmla="*/ 19 w 19"/>
                <a:gd name="T39" fmla="*/ 6 h 19"/>
                <a:gd name="T40" fmla="*/ 19 w 19"/>
                <a:gd name="T41"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19">
                  <a:moveTo>
                    <a:pt x="19" y="0"/>
                  </a:moveTo>
                  <a:lnTo>
                    <a:pt x="19" y="0"/>
                  </a:lnTo>
                  <a:lnTo>
                    <a:pt x="14" y="0"/>
                  </a:lnTo>
                  <a:lnTo>
                    <a:pt x="12" y="2"/>
                  </a:lnTo>
                  <a:lnTo>
                    <a:pt x="8" y="4"/>
                  </a:lnTo>
                  <a:lnTo>
                    <a:pt x="6" y="6"/>
                  </a:lnTo>
                  <a:lnTo>
                    <a:pt x="4" y="8"/>
                  </a:lnTo>
                  <a:lnTo>
                    <a:pt x="2" y="12"/>
                  </a:lnTo>
                  <a:lnTo>
                    <a:pt x="0" y="16"/>
                  </a:lnTo>
                  <a:lnTo>
                    <a:pt x="0" y="19"/>
                  </a:lnTo>
                  <a:lnTo>
                    <a:pt x="6" y="19"/>
                  </a:lnTo>
                  <a:lnTo>
                    <a:pt x="6" y="16"/>
                  </a:lnTo>
                  <a:lnTo>
                    <a:pt x="6" y="14"/>
                  </a:lnTo>
                  <a:lnTo>
                    <a:pt x="8" y="12"/>
                  </a:lnTo>
                  <a:lnTo>
                    <a:pt x="10" y="10"/>
                  </a:lnTo>
                  <a:lnTo>
                    <a:pt x="12" y="8"/>
                  </a:lnTo>
                  <a:lnTo>
                    <a:pt x="14" y="8"/>
                  </a:lnTo>
                  <a:lnTo>
                    <a:pt x="17" y="6"/>
                  </a:lnTo>
                  <a:lnTo>
                    <a:pt x="19" y="6"/>
                  </a:lnTo>
                  <a:lnTo>
                    <a:pt x="19" y="6"/>
                  </a:lnTo>
                  <a:lnTo>
                    <a:pt x="19"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2" name="Freeform 68">
              <a:extLst>
                <a:ext uri="{FF2B5EF4-FFF2-40B4-BE49-F238E27FC236}">
                  <a16:creationId xmlns:a16="http://schemas.microsoft.com/office/drawing/2014/main" id="{BE9B7F31-059C-DF7C-6E70-3C9455936DB7}"/>
                </a:ext>
              </a:extLst>
            </p:cNvPr>
            <p:cNvSpPr>
              <a:spLocks/>
            </p:cNvSpPr>
            <p:nvPr/>
          </p:nvSpPr>
          <p:spPr bwMode="auto">
            <a:xfrm>
              <a:off x="5142" y="2525"/>
              <a:ext cx="31" cy="31"/>
            </a:xfrm>
            <a:custGeom>
              <a:avLst/>
              <a:gdLst>
                <a:gd name="T0" fmla="*/ 16 w 31"/>
                <a:gd name="T1" fmla="*/ 0 h 31"/>
                <a:gd name="T2" fmla="*/ 18 w 31"/>
                <a:gd name="T3" fmla="*/ 0 h 31"/>
                <a:gd name="T4" fmla="*/ 23 w 31"/>
                <a:gd name="T5" fmla="*/ 2 h 31"/>
                <a:gd name="T6" fmla="*/ 25 w 31"/>
                <a:gd name="T7" fmla="*/ 2 h 31"/>
                <a:gd name="T8" fmla="*/ 27 w 31"/>
                <a:gd name="T9" fmla="*/ 4 h 31"/>
                <a:gd name="T10" fmla="*/ 29 w 31"/>
                <a:gd name="T11" fmla="*/ 6 h 31"/>
                <a:gd name="T12" fmla="*/ 31 w 31"/>
                <a:gd name="T13" fmla="*/ 10 h 31"/>
                <a:gd name="T14" fmla="*/ 31 w 31"/>
                <a:gd name="T15" fmla="*/ 12 h 31"/>
                <a:gd name="T16" fmla="*/ 31 w 31"/>
                <a:gd name="T17" fmla="*/ 17 h 31"/>
                <a:gd name="T18" fmla="*/ 31 w 31"/>
                <a:gd name="T19" fmla="*/ 19 h 31"/>
                <a:gd name="T20" fmla="*/ 31 w 31"/>
                <a:gd name="T21" fmla="*/ 23 h 31"/>
                <a:gd name="T22" fmla="*/ 29 w 31"/>
                <a:gd name="T23" fmla="*/ 25 h 31"/>
                <a:gd name="T24" fmla="*/ 27 w 31"/>
                <a:gd name="T25" fmla="*/ 27 h 31"/>
                <a:gd name="T26" fmla="*/ 25 w 31"/>
                <a:gd name="T27" fmla="*/ 29 h 31"/>
                <a:gd name="T28" fmla="*/ 23 w 31"/>
                <a:gd name="T29" fmla="*/ 31 h 31"/>
                <a:gd name="T30" fmla="*/ 18 w 31"/>
                <a:gd name="T31" fmla="*/ 31 h 31"/>
                <a:gd name="T32" fmla="*/ 16 w 31"/>
                <a:gd name="T33" fmla="*/ 31 h 31"/>
                <a:gd name="T34" fmla="*/ 12 w 31"/>
                <a:gd name="T35" fmla="*/ 31 h 31"/>
                <a:gd name="T36" fmla="*/ 10 w 31"/>
                <a:gd name="T37" fmla="*/ 31 h 31"/>
                <a:gd name="T38" fmla="*/ 6 w 31"/>
                <a:gd name="T39" fmla="*/ 29 h 31"/>
                <a:gd name="T40" fmla="*/ 4 w 31"/>
                <a:gd name="T41" fmla="*/ 27 h 31"/>
                <a:gd name="T42" fmla="*/ 2 w 31"/>
                <a:gd name="T43" fmla="*/ 25 h 31"/>
                <a:gd name="T44" fmla="*/ 2 w 31"/>
                <a:gd name="T45" fmla="*/ 23 h 31"/>
                <a:gd name="T46" fmla="*/ 0 w 31"/>
                <a:gd name="T47" fmla="*/ 19 h 31"/>
                <a:gd name="T48" fmla="*/ 0 w 31"/>
                <a:gd name="T49" fmla="*/ 17 h 31"/>
                <a:gd name="T50" fmla="*/ 0 w 31"/>
                <a:gd name="T51" fmla="*/ 12 h 31"/>
                <a:gd name="T52" fmla="*/ 2 w 31"/>
                <a:gd name="T53" fmla="*/ 10 h 31"/>
                <a:gd name="T54" fmla="*/ 2 w 31"/>
                <a:gd name="T55" fmla="*/ 6 h 31"/>
                <a:gd name="T56" fmla="*/ 4 w 31"/>
                <a:gd name="T57" fmla="*/ 4 h 31"/>
                <a:gd name="T58" fmla="*/ 6 w 31"/>
                <a:gd name="T59" fmla="*/ 2 h 31"/>
                <a:gd name="T60" fmla="*/ 10 w 31"/>
                <a:gd name="T61" fmla="*/ 2 h 31"/>
                <a:gd name="T62" fmla="*/ 12 w 31"/>
                <a:gd name="T63" fmla="*/ 0 h 31"/>
                <a:gd name="T64" fmla="*/ 16 w 31"/>
                <a:gd name="T65"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 h="31">
                  <a:moveTo>
                    <a:pt x="16" y="0"/>
                  </a:moveTo>
                  <a:lnTo>
                    <a:pt x="18" y="0"/>
                  </a:lnTo>
                  <a:lnTo>
                    <a:pt x="23" y="2"/>
                  </a:lnTo>
                  <a:lnTo>
                    <a:pt x="25" y="2"/>
                  </a:lnTo>
                  <a:lnTo>
                    <a:pt x="27" y="4"/>
                  </a:lnTo>
                  <a:lnTo>
                    <a:pt x="29" y="6"/>
                  </a:lnTo>
                  <a:lnTo>
                    <a:pt x="31" y="10"/>
                  </a:lnTo>
                  <a:lnTo>
                    <a:pt x="31" y="12"/>
                  </a:lnTo>
                  <a:lnTo>
                    <a:pt x="31" y="17"/>
                  </a:lnTo>
                  <a:lnTo>
                    <a:pt x="31" y="19"/>
                  </a:lnTo>
                  <a:lnTo>
                    <a:pt x="31" y="23"/>
                  </a:lnTo>
                  <a:lnTo>
                    <a:pt x="29" y="25"/>
                  </a:lnTo>
                  <a:lnTo>
                    <a:pt x="27" y="27"/>
                  </a:lnTo>
                  <a:lnTo>
                    <a:pt x="25" y="29"/>
                  </a:lnTo>
                  <a:lnTo>
                    <a:pt x="23" y="31"/>
                  </a:lnTo>
                  <a:lnTo>
                    <a:pt x="18" y="31"/>
                  </a:lnTo>
                  <a:lnTo>
                    <a:pt x="16" y="31"/>
                  </a:lnTo>
                  <a:lnTo>
                    <a:pt x="12" y="31"/>
                  </a:lnTo>
                  <a:lnTo>
                    <a:pt x="10" y="31"/>
                  </a:lnTo>
                  <a:lnTo>
                    <a:pt x="6" y="29"/>
                  </a:lnTo>
                  <a:lnTo>
                    <a:pt x="4" y="27"/>
                  </a:lnTo>
                  <a:lnTo>
                    <a:pt x="2" y="25"/>
                  </a:lnTo>
                  <a:lnTo>
                    <a:pt x="2" y="23"/>
                  </a:lnTo>
                  <a:lnTo>
                    <a:pt x="0" y="19"/>
                  </a:lnTo>
                  <a:lnTo>
                    <a:pt x="0" y="17"/>
                  </a:lnTo>
                  <a:lnTo>
                    <a:pt x="0" y="12"/>
                  </a:lnTo>
                  <a:lnTo>
                    <a:pt x="2" y="10"/>
                  </a:lnTo>
                  <a:lnTo>
                    <a:pt x="2" y="6"/>
                  </a:lnTo>
                  <a:lnTo>
                    <a:pt x="4" y="4"/>
                  </a:lnTo>
                  <a:lnTo>
                    <a:pt x="6" y="2"/>
                  </a:lnTo>
                  <a:lnTo>
                    <a:pt x="10" y="2"/>
                  </a:lnTo>
                  <a:lnTo>
                    <a:pt x="12" y="0"/>
                  </a:lnTo>
                  <a:lnTo>
                    <a:pt x="16" y="0"/>
                  </a:lnTo>
                  <a:close/>
                </a:path>
              </a:pathLst>
            </a:custGeom>
            <a:solidFill>
              <a:srgbClr val="2B0E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3" name="Freeform 69">
              <a:extLst>
                <a:ext uri="{FF2B5EF4-FFF2-40B4-BE49-F238E27FC236}">
                  <a16:creationId xmlns:a16="http://schemas.microsoft.com/office/drawing/2014/main" id="{E8E40E43-1621-7B85-3BDB-C02A07C9AA65}"/>
                </a:ext>
              </a:extLst>
            </p:cNvPr>
            <p:cNvSpPr>
              <a:spLocks/>
            </p:cNvSpPr>
            <p:nvPr/>
          </p:nvSpPr>
          <p:spPr bwMode="auto">
            <a:xfrm>
              <a:off x="5158" y="2523"/>
              <a:ext cx="19" cy="19"/>
            </a:xfrm>
            <a:custGeom>
              <a:avLst/>
              <a:gdLst>
                <a:gd name="T0" fmla="*/ 19 w 19"/>
                <a:gd name="T1" fmla="*/ 19 h 19"/>
                <a:gd name="T2" fmla="*/ 19 w 19"/>
                <a:gd name="T3" fmla="*/ 19 h 19"/>
                <a:gd name="T4" fmla="*/ 19 w 19"/>
                <a:gd name="T5" fmla="*/ 14 h 19"/>
                <a:gd name="T6" fmla="*/ 17 w 19"/>
                <a:gd name="T7" fmla="*/ 10 h 19"/>
                <a:gd name="T8" fmla="*/ 15 w 19"/>
                <a:gd name="T9" fmla="*/ 8 h 19"/>
                <a:gd name="T10" fmla="*/ 13 w 19"/>
                <a:gd name="T11" fmla="*/ 4 h 19"/>
                <a:gd name="T12" fmla="*/ 11 w 19"/>
                <a:gd name="T13" fmla="*/ 2 h 19"/>
                <a:gd name="T14" fmla="*/ 7 w 19"/>
                <a:gd name="T15" fmla="*/ 0 h 19"/>
                <a:gd name="T16" fmla="*/ 2 w 19"/>
                <a:gd name="T17" fmla="*/ 0 h 19"/>
                <a:gd name="T18" fmla="*/ 0 w 19"/>
                <a:gd name="T19" fmla="*/ 0 h 19"/>
                <a:gd name="T20" fmla="*/ 0 w 19"/>
                <a:gd name="T21" fmla="*/ 6 h 19"/>
                <a:gd name="T22" fmla="*/ 2 w 19"/>
                <a:gd name="T23" fmla="*/ 6 h 19"/>
                <a:gd name="T24" fmla="*/ 4 w 19"/>
                <a:gd name="T25" fmla="*/ 6 h 19"/>
                <a:gd name="T26" fmla="*/ 7 w 19"/>
                <a:gd name="T27" fmla="*/ 8 h 19"/>
                <a:gd name="T28" fmla="*/ 9 w 19"/>
                <a:gd name="T29" fmla="*/ 8 h 19"/>
                <a:gd name="T30" fmla="*/ 11 w 19"/>
                <a:gd name="T31" fmla="*/ 10 h 19"/>
                <a:gd name="T32" fmla="*/ 11 w 19"/>
                <a:gd name="T33" fmla="*/ 12 h 19"/>
                <a:gd name="T34" fmla="*/ 13 w 19"/>
                <a:gd name="T35" fmla="*/ 14 h 19"/>
                <a:gd name="T36" fmla="*/ 13 w 19"/>
                <a:gd name="T37" fmla="*/ 19 h 19"/>
                <a:gd name="T38" fmla="*/ 13 w 19"/>
                <a:gd name="T39" fmla="*/ 19 h 19"/>
                <a:gd name="T40" fmla="*/ 19 w 19"/>
                <a:gd name="T41"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19">
                  <a:moveTo>
                    <a:pt x="19" y="19"/>
                  </a:moveTo>
                  <a:lnTo>
                    <a:pt x="19" y="19"/>
                  </a:lnTo>
                  <a:lnTo>
                    <a:pt x="19" y="14"/>
                  </a:lnTo>
                  <a:lnTo>
                    <a:pt x="17" y="10"/>
                  </a:lnTo>
                  <a:lnTo>
                    <a:pt x="15" y="8"/>
                  </a:lnTo>
                  <a:lnTo>
                    <a:pt x="13" y="4"/>
                  </a:lnTo>
                  <a:lnTo>
                    <a:pt x="11" y="2"/>
                  </a:lnTo>
                  <a:lnTo>
                    <a:pt x="7" y="0"/>
                  </a:lnTo>
                  <a:lnTo>
                    <a:pt x="2" y="0"/>
                  </a:lnTo>
                  <a:lnTo>
                    <a:pt x="0" y="0"/>
                  </a:lnTo>
                  <a:lnTo>
                    <a:pt x="0" y="6"/>
                  </a:lnTo>
                  <a:lnTo>
                    <a:pt x="2" y="6"/>
                  </a:lnTo>
                  <a:lnTo>
                    <a:pt x="4" y="6"/>
                  </a:lnTo>
                  <a:lnTo>
                    <a:pt x="7" y="8"/>
                  </a:lnTo>
                  <a:lnTo>
                    <a:pt x="9" y="8"/>
                  </a:lnTo>
                  <a:lnTo>
                    <a:pt x="11" y="10"/>
                  </a:lnTo>
                  <a:lnTo>
                    <a:pt x="11" y="12"/>
                  </a:lnTo>
                  <a:lnTo>
                    <a:pt x="13" y="14"/>
                  </a:lnTo>
                  <a:lnTo>
                    <a:pt x="13" y="19"/>
                  </a:lnTo>
                  <a:lnTo>
                    <a:pt x="13" y="19"/>
                  </a:lnTo>
                  <a:lnTo>
                    <a:pt x="19" y="1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4" name="Freeform 70">
              <a:extLst>
                <a:ext uri="{FF2B5EF4-FFF2-40B4-BE49-F238E27FC236}">
                  <a16:creationId xmlns:a16="http://schemas.microsoft.com/office/drawing/2014/main" id="{5119C0FB-8607-D871-870F-7F2157D11CD0}"/>
                </a:ext>
              </a:extLst>
            </p:cNvPr>
            <p:cNvSpPr>
              <a:spLocks/>
            </p:cNvSpPr>
            <p:nvPr/>
          </p:nvSpPr>
          <p:spPr bwMode="auto">
            <a:xfrm>
              <a:off x="5158" y="2542"/>
              <a:ext cx="19" cy="19"/>
            </a:xfrm>
            <a:custGeom>
              <a:avLst/>
              <a:gdLst>
                <a:gd name="T0" fmla="*/ 0 w 19"/>
                <a:gd name="T1" fmla="*/ 19 h 19"/>
                <a:gd name="T2" fmla="*/ 0 w 19"/>
                <a:gd name="T3" fmla="*/ 19 h 19"/>
                <a:gd name="T4" fmla="*/ 2 w 19"/>
                <a:gd name="T5" fmla="*/ 19 h 19"/>
                <a:gd name="T6" fmla="*/ 7 w 19"/>
                <a:gd name="T7" fmla="*/ 16 h 19"/>
                <a:gd name="T8" fmla="*/ 11 w 19"/>
                <a:gd name="T9" fmla="*/ 14 h 19"/>
                <a:gd name="T10" fmla="*/ 13 w 19"/>
                <a:gd name="T11" fmla="*/ 12 h 19"/>
                <a:gd name="T12" fmla="*/ 15 w 19"/>
                <a:gd name="T13" fmla="*/ 10 h 19"/>
                <a:gd name="T14" fmla="*/ 17 w 19"/>
                <a:gd name="T15" fmla="*/ 6 h 19"/>
                <a:gd name="T16" fmla="*/ 19 w 19"/>
                <a:gd name="T17" fmla="*/ 4 h 19"/>
                <a:gd name="T18" fmla="*/ 19 w 19"/>
                <a:gd name="T19" fmla="*/ 0 h 19"/>
                <a:gd name="T20" fmla="*/ 13 w 19"/>
                <a:gd name="T21" fmla="*/ 0 h 19"/>
                <a:gd name="T22" fmla="*/ 13 w 19"/>
                <a:gd name="T23" fmla="*/ 2 h 19"/>
                <a:gd name="T24" fmla="*/ 11 w 19"/>
                <a:gd name="T25" fmla="*/ 4 h 19"/>
                <a:gd name="T26" fmla="*/ 11 w 19"/>
                <a:gd name="T27" fmla="*/ 6 h 19"/>
                <a:gd name="T28" fmla="*/ 9 w 19"/>
                <a:gd name="T29" fmla="*/ 8 h 19"/>
                <a:gd name="T30" fmla="*/ 7 w 19"/>
                <a:gd name="T31" fmla="*/ 10 h 19"/>
                <a:gd name="T32" fmla="*/ 4 w 19"/>
                <a:gd name="T33" fmla="*/ 10 h 19"/>
                <a:gd name="T34" fmla="*/ 2 w 19"/>
                <a:gd name="T35" fmla="*/ 12 h 19"/>
                <a:gd name="T36" fmla="*/ 0 w 19"/>
                <a:gd name="T37" fmla="*/ 12 h 19"/>
                <a:gd name="T38" fmla="*/ 0 w 19"/>
                <a:gd name="T39" fmla="*/ 12 h 19"/>
                <a:gd name="T40" fmla="*/ 0 w 19"/>
                <a:gd name="T41"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19">
                  <a:moveTo>
                    <a:pt x="0" y="19"/>
                  </a:moveTo>
                  <a:lnTo>
                    <a:pt x="0" y="19"/>
                  </a:lnTo>
                  <a:lnTo>
                    <a:pt x="2" y="19"/>
                  </a:lnTo>
                  <a:lnTo>
                    <a:pt x="7" y="16"/>
                  </a:lnTo>
                  <a:lnTo>
                    <a:pt x="11" y="14"/>
                  </a:lnTo>
                  <a:lnTo>
                    <a:pt x="13" y="12"/>
                  </a:lnTo>
                  <a:lnTo>
                    <a:pt x="15" y="10"/>
                  </a:lnTo>
                  <a:lnTo>
                    <a:pt x="17" y="6"/>
                  </a:lnTo>
                  <a:lnTo>
                    <a:pt x="19" y="4"/>
                  </a:lnTo>
                  <a:lnTo>
                    <a:pt x="19" y="0"/>
                  </a:lnTo>
                  <a:lnTo>
                    <a:pt x="13" y="0"/>
                  </a:lnTo>
                  <a:lnTo>
                    <a:pt x="13" y="2"/>
                  </a:lnTo>
                  <a:lnTo>
                    <a:pt x="11" y="4"/>
                  </a:lnTo>
                  <a:lnTo>
                    <a:pt x="11" y="6"/>
                  </a:lnTo>
                  <a:lnTo>
                    <a:pt x="9" y="8"/>
                  </a:lnTo>
                  <a:lnTo>
                    <a:pt x="7" y="10"/>
                  </a:lnTo>
                  <a:lnTo>
                    <a:pt x="4" y="10"/>
                  </a:lnTo>
                  <a:lnTo>
                    <a:pt x="2" y="12"/>
                  </a:lnTo>
                  <a:lnTo>
                    <a:pt x="0" y="12"/>
                  </a:lnTo>
                  <a:lnTo>
                    <a:pt x="0" y="12"/>
                  </a:lnTo>
                  <a:lnTo>
                    <a:pt x="0" y="19"/>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5" name="Freeform 71">
              <a:extLst>
                <a:ext uri="{FF2B5EF4-FFF2-40B4-BE49-F238E27FC236}">
                  <a16:creationId xmlns:a16="http://schemas.microsoft.com/office/drawing/2014/main" id="{CE6DE200-DF1C-C7AD-56ED-28B21DFB84F7}"/>
                </a:ext>
              </a:extLst>
            </p:cNvPr>
            <p:cNvSpPr>
              <a:spLocks/>
            </p:cNvSpPr>
            <p:nvPr/>
          </p:nvSpPr>
          <p:spPr bwMode="auto">
            <a:xfrm>
              <a:off x="5138" y="2542"/>
              <a:ext cx="20" cy="19"/>
            </a:xfrm>
            <a:custGeom>
              <a:avLst/>
              <a:gdLst>
                <a:gd name="T0" fmla="*/ 0 w 20"/>
                <a:gd name="T1" fmla="*/ 0 h 19"/>
                <a:gd name="T2" fmla="*/ 0 w 20"/>
                <a:gd name="T3" fmla="*/ 0 h 19"/>
                <a:gd name="T4" fmla="*/ 2 w 20"/>
                <a:gd name="T5" fmla="*/ 4 h 19"/>
                <a:gd name="T6" fmla="*/ 2 w 20"/>
                <a:gd name="T7" fmla="*/ 6 h 19"/>
                <a:gd name="T8" fmla="*/ 4 w 20"/>
                <a:gd name="T9" fmla="*/ 10 h 19"/>
                <a:gd name="T10" fmla="*/ 6 w 20"/>
                <a:gd name="T11" fmla="*/ 12 h 19"/>
                <a:gd name="T12" fmla="*/ 8 w 20"/>
                <a:gd name="T13" fmla="*/ 14 h 19"/>
                <a:gd name="T14" fmla="*/ 12 w 20"/>
                <a:gd name="T15" fmla="*/ 16 h 19"/>
                <a:gd name="T16" fmla="*/ 16 w 20"/>
                <a:gd name="T17" fmla="*/ 19 h 19"/>
                <a:gd name="T18" fmla="*/ 20 w 20"/>
                <a:gd name="T19" fmla="*/ 19 h 19"/>
                <a:gd name="T20" fmla="*/ 20 w 20"/>
                <a:gd name="T21" fmla="*/ 12 h 19"/>
                <a:gd name="T22" fmla="*/ 16 w 20"/>
                <a:gd name="T23" fmla="*/ 12 h 19"/>
                <a:gd name="T24" fmla="*/ 14 w 20"/>
                <a:gd name="T25" fmla="*/ 10 h 19"/>
                <a:gd name="T26" fmla="*/ 12 w 20"/>
                <a:gd name="T27" fmla="*/ 10 h 19"/>
                <a:gd name="T28" fmla="*/ 10 w 20"/>
                <a:gd name="T29" fmla="*/ 8 h 19"/>
                <a:gd name="T30" fmla="*/ 8 w 20"/>
                <a:gd name="T31" fmla="*/ 6 h 19"/>
                <a:gd name="T32" fmla="*/ 8 w 20"/>
                <a:gd name="T33" fmla="*/ 4 h 19"/>
                <a:gd name="T34" fmla="*/ 6 w 20"/>
                <a:gd name="T35" fmla="*/ 2 h 19"/>
                <a:gd name="T36" fmla="*/ 6 w 20"/>
                <a:gd name="T37" fmla="*/ 0 h 19"/>
                <a:gd name="T38" fmla="*/ 6 w 20"/>
                <a:gd name="T39" fmla="*/ 0 h 19"/>
                <a:gd name="T40" fmla="*/ 0 w 20"/>
                <a:gd name="T41"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 h="19">
                  <a:moveTo>
                    <a:pt x="0" y="0"/>
                  </a:moveTo>
                  <a:lnTo>
                    <a:pt x="0" y="0"/>
                  </a:lnTo>
                  <a:lnTo>
                    <a:pt x="2" y="4"/>
                  </a:lnTo>
                  <a:lnTo>
                    <a:pt x="2" y="6"/>
                  </a:lnTo>
                  <a:lnTo>
                    <a:pt x="4" y="10"/>
                  </a:lnTo>
                  <a:lnTo>
                    <a:pt x="6" y="12"/>
                  </a:lnTo>
                  <a:lnTo>
                    <a:pt x="8" y="14"/>
                  </a:lnTo>
                  <a:lnTo>
                    <a:pt x="12" y="16"/>
                  </a:lnTo>
                  <a:lnTo>
                    <a:pt x="16" y="19"/>
                  </a:lnTo>
                  <a:lnTo>
                    <a:pt x="20" y="19"/>
                  </a:lnTo>
                  <a:lnTo>
                    <a:pt x="20" y="12"/>
                  </a:lnTo>
                  <a:lnTo>
                    <a:pt x="16" y="12"/>
                  </a:lnTo>
                  <a:lnTo>
                    <a:pt x="14" y="10"/>
                  </a:lnTo>
                  <a:lnTo>
                    <a:pt x="12" y="10"/>
                  </a:lnTo>
                  <a:lnTo>
                    <a:pt x="10" y="8"/>
                  </a:lnTo>
                  <a:lnTo>
                    <a:pt x="8" y="6"/>
                  </a:lnTo>
                  <a:lnTo>
                    <a:pt x="8" y="4"/>
                  </a:lnTo>
                  <a:lnTo>
                    <a:pt x="6" y="2"/>
                  </a:lnTo>
                  <a:lnTo>
                    <a:pt x="6" y="0"/>
                  </a:lnTo>
                  <a:lnTo>
                    <a:pt x="6" y="0"/>
                  </a:lnTo>
                  <a:lnTo>
                    <a:pt x="0"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6" name="Freeform 72">
              <a:extLst>
                <a:ext uri="{FF2B5EF4-FFF2-40B4-BE49-F238E27FC236}">
                  <a16:creationId xmlns:a16="http://schemas.microsoft.com/office/drawing/2014/main" id="{68ED00E2-C98F-8FD5-541B-EC8023591751}"/>
                </a:ext>
              </a:extLst>
            </p:cNvPr>
            <p:cNvSpPr>
              <a:spLocks/>
            </p:cNvSpPr>
            <p:nvPr/>
          </p:nvSpPr>
          <p:spPr bwMode="auto">
            <a:xfrm>
              <a:off x="5138" y="2523"/>
              <a:ext cx="20" cy="19"/>
            </a:xfrm>
            <a:custGeom>
              <a:avLst/>
              <a:gdLst>
                <a:gd name="T0" fmla="*/ 20 w 20"/>
                <a:gd name="T1" fmla="*/ 0 h 19"/>
                <a:gd name="T2" fmla="*/ 20 w 20"/>
                <a:gd name="T3" fmla="*/ 0 h 19"/>
                <a:gd name="T4" fmla="*/ 16 w 20"/>
                <a:gd name="T5" fmla="*/ 0 h 19"/>
                <a:gd name="T6" fmla="*/ 12 w 20"/>
                <a:gd name="T7" fmla="*/ 0 h 19"/>
                <a:gd name="T8" fmla="*/ 8 w 20"/>
                <a:gd name="T9" fmla="*/ 2 h 19"/>
                <a:gd name="T10" fmla="*/ 6 w 20"/>
                <a:gd name="T11" fmla="*/ 4 h 19"/>
                <a:gd name="T12" fmla="*/ 4 w 20"/>
                <a:gd name="T13" fmla="*/ 8 h 19"/>
                <a:gd name="T14" fmla="*/ 2 w 20"/>
                <a:gd name="T15" fmla="*/ 10 h 19"/>
                <a:gd name="T16" fmla="*/ 2 w 20"/>
                <a:gd name="T17" fmla="*/ 14 h 19"/>
                <a:gd name="T18" fmla="*/ 0 w 20"/>
                <a:gd name="T19" fmla="*/ 19 h 19"/>
                <a:gd name="T20" fmla="*/ 6 w 20"/>
                <a:gd name="T21" fmla="*/ 19 h 19"/>
                <a:gd name="T22" fmla="*/ 6 w 20"/>
                <a:gd name="T23" fmla="*/ 14 h 19"/>
                <a:gd name="T24" fmla="*/ 8 w 20"/>
                <a:gd name="T25" fmla="*/ 12 h 19"/>
                <a:gd name="T26" fmla="*/ 8 w 20"/>
                <a:gd name="T27" fmla="*/ 10 h 19"/>
                <a:gd name="T28" fmla="*/ 10 w 20"/>
                <a:gd name="T29" fmla="*/ 8 h 19"/>
                <a:gd name="T30" fmla="*/ 12 w 20"/>
                <a:gd name="T31" fmla="*/ 8 h 19"/>
                <a:gd name="T32" fmla="*/ 14 w 20"/>
                <a:gd name="T33" fmla="*/ 6 h 19"/>
                <a:gd name="T34" fmla="*/ 16 w 20"/>
                <a:gd name="T35" fmla="*/ 6 h 19"/>
                <a:gd name="T36" fmla="*/ 20 w 20"/>
                <a:gd name="T37" fmla="*/ 6 h 19"/>
                <a:gd name="T38" fmla="*/ 20 w 20"/>
                <a:gd name="T39" fmla="*/ 6 h 19"/>
                <a:gd name="T40" fmla="*/ 20 w 20"/>
                <a:gd name="T41"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 h="19">
                  <a:moveTo>
                    <a:pt x="20" y="0"/>
                  </a:moveTo>
                  <a:lnTo>
                    <a:pt x="20" y="0"/>
                  </a:lnTo>
                  <a:lnTo>
                    <a:pt x="16" y="0"/>
                  </a:lnTo>
                  <a:lnTo>
                    <a:pt x="12" y="0"/>
                  </a:lnTo>
                  <a:lnTo>
                    <a:pt x="8" y="2"/>
                  </a:lnTo>
                  <a:lnTo>
                    <a:pt x="6" y="4"/>
                  </a:lnTo>
                  <a:lnTo>
                    <a:pt x="4" y="8"/>
                  </a:lnTo>
                  <a:lnTo>
                    <a:pt x="2" y="10"/>
                  </a:lnTo>
                  <a:lnTo>
                    <a:pt x="2" y="14"/>
                  </a:lnTo>
                  <a:lnTo>
                    <a:pt x="0" y="19"/>
                  </a:lnTo>
                  <a:lnTo>
                    <a:pt x="6" y="19"/>
                  </a:lnTo>
                  <a:lnTo>
                    <a:pt x="6" y="14"/>
                  </a:lnTo>
                  <a:lnTo>
                    <a:pt x="8" y="12"/>
                  </a:lnTo>
                  <a:lnTo>
                    <a:pt x="8" y="10"/>
                  </a:lnTo>
                  <a:lnTo>
                    <a:pt x="10" y="8"/>
                  </a:lnTo>
                  <a:lnTo>
                    <a:pt x="12" y="8"/>
                  </a:lnTo>
                  <a:lnTo>
                    <a:pt x="14" y="6"/>
                  </a:lnTo>
                  <a:lnTo>
                    <a:pt x="16" y="6"/>
                  </a:lnTo>
                  <a:lnTo>
                    <a:pt x="20" y="6"/>
                  </a:lnTo>
                  <a:lnTo>
                    <a:pt x="20" y="6"/>
                  </a:lnTo>
                  <a:lnTo>
                    <a:pt x="20" y="0"/>
                  </a:lnTo>
                  <a:close/>
                </a:path>
              </a:pathLst>
            </a:custGeom>
            <a:solidFill>
              <a:srgbClr val="1F1A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7" name="Freeform 73">
              <a:extLst>
                <a:ext uri="{FF2B5EF4-FFF2-40B4-BE49-F238E27FC236}">
                  <a16:creationId xmlns:a16="http://schemas.microsoft.com/office/drawing/2014/main" id="{F2EFC23A-DA6A-BFD5-D07A-59089E53D048}"/>
                </a:ext>
              </a:extLst>
            </p:cNvPr>
            <p:cNvSpPr>
              <a:spLocks/>
            </p:cNvSpPr>
            <p:nvPr/>
          </p:nvSpPr>
          <p:spPr bwMode="auto">
            <a:xfrm>
              <a:off x="5104" y="2764"/>
              <a:ext cx="216" cy="25"/>
            </a:xfrm>
            <a:custGeom>
              <a:avLst/>
              <a:gdLst>
                <a:gd name="T0" fmla="*/ 195 w 216"/>
                <a:gd name="T1" fmla="*/ 6 h 25"/>
                <a:gd name="T2" fmla="*/ 206 w 216"/>
                <a:gd name="T3" fmla="*/ 0 h 25"/>
                <a:gd name="T4" fmla="*/ 0 w 216"/>
                <a:gd name="T5" fmla="*/ 0 h 25"/>
                <a:gd name="T6" fmla="*/ 0 w 216"/>
                <a:gd name="T7" fmla="*/ 25 h 25"/>
                <a:gd name="T8" fmla="*/ 206 w 216"/>
                <a:gd name="T9" fmla="*/ 25 h 25"/>
                <a:gd name="T10" fmla="*/ 216 w 216"/>
                <a:gd name="T11" fmla="*/ 19 h 25"/>
                <a:gd name="T12" fmla="*/ 206 w 216"/>
                <a:gd name="T13" fmla="*/ 25 h 25"/>
                <a:gd name="T14" fmla="*/ 212 w 216"/>
                <a:gd name="T15" fmla="*/ 25 h 25"/>
                <a:gd name="T16" fmla="*/ 216 w 216"/>
                <a:gd name="T17" fmla="*/ 19 h 25"/>
                <a:gd name="T18" fmla="*/ 195 w 216"/>
                <a:gd name="T19" fmla="*/ 6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6" h="25">
                  <a:moveTo>
                    <a:pt x="195" y="6"/>
                  </a:moveTo>
                  <a:lnTo>
                    <a:pt x="206" y="0"/>
                  </a:lnTo>
                  <a:lnTo>
                    <a:pt x="0" y="0"/>
                  </a:lnTo>
                  <a:lnTo>
                    <a:pt x="0" y="25"/>
                  </a:lnTo>
                  <a:lnTo>
                    <a:pt x="206" y="25"/>
                  </a:lnTo>
                  <a:lnTo>
                    <a:pt x="216" y="19"/>
                  </a:lnTo>
                  <a:lnTo>
                    <a:pt x="206" y="25"/>
                  </a:lnTo>
                  <a:lnTo>
                    <a:pt x="212" y="25"/>
                  </a:lnTo>
                  <a:lnTo>
                    <a:pt x="216" y="19"/>
                  </a:lnTo>
                  <a:lnTo>
                    <a:pt x="195" y="6"/>
                  </a:lnTo>
                  <a:close/>
                </a:path>
              </a:pathLst>
            </a:custGeom>
            <a:solidFill>
              <a:srgbClr val="DC2B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8" name="Freeform 74">
              <a:extLst>
                <a:ext uri="{FF2B5EF4-FFF2-40B4-BE49-F238E27FC236}">
                  <a16:creationId xmlns:a16="http://schemas.microsoft.com/office/drawing/2014/main" id="{5CA67C9D-A412-6CF1-378D-949D91CAC552}"/>
                </a:ext>
              </a:extLst>
            </p:cNvPr>
            <p:cNvSpPr>
              <a:spLocks/>
            </p:cNvSpPr>
            <p:nvPr/>
          </p:nvSpPr>
          <p:spPr bwMode="auto">
            <a:xfrm>
              <a:off x="5299" y="2514"/>
              <a:ext cx="197" cy="269"/>
            </a:xfrm>
            <a:custGeom>
              <a:avLst/>
              <a:gdLst>
                <a:gd name="T0" fmla="*/ 172 w 197"/>
                <a:gd name="T1" fmla="*/ 13 h 269"/>
                <a:gd name="T2" fmla="*/ 174 w 197"/>
                <a:gd name="T3" fmla="*/ 0 h 269"/>
                <a:gd name="T4" fmla="*/ 0 w 197"/>
                <a:gd name="T5" fmla="*/ 256 h 269"/>
                <a:gd name="T6" fmla="*/ 21 w 197"/>
                <a:gd name="T7" fmla="*/ 269 h 269"/>
                <a:gd name="T8" fmla="*/ 193 w 197"/>
                <a:gd name="T9" fmla="*/ 15 h 269"/>
                <a:gd name="T10" fmla="*/ 195 w 197"/>
                <a:gd name="T11" fmla="*/ 2 h 269"/>
                <a:gd name="T12" fmla="*/ 193 w 197"/>
                <a:gd name="T13" fmla="*/ 15 h 269"/>
                <a:gd name="T14" fmla="*/ 197 w 197"/>
                <a:gd name="T15" fmla="*/ 9 h 269"/>
                <a:gd name="T16" fmla="*/ 195 w 197"/>
                <a:gd name="T17" fmla="*/ 2 h 269"/>
                <a:gd name="T18" fmla="*/ 172 w 197"/>
                <a:gd name="T19" fmla="*/ 13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7" h="269">
                  <a:moveTo>
                    <a:pt x="172" y="13"/>
                  </a:moveTo>
                  <a:lnTo>
                    <a:pt x="174" y="0"/>
                  </a:lnTo>
                  <a:lnTo>
                    <a:pt x="0" y="256"/>
                  </a:lnTo>
                  <a:lnTo>
                    <a:pt x="21" y="269"/>
                  </a:lnTo>
                  <a:lnTo>
                    <a:pt x="193" y="15"/>
                  </a:lnTo>
                  <a:lnTo>
                    <a:pt x="195" y="2"/>
                  </a:lnTo>
                  <a:lnTo>
                    <a:pt x="193" y="15"/>
                  </a:lnTo>
                  <a:lnTo>
                    <a:pt x="197" y="9"/>
                  </a:lnTo>
                  <a:lnTo>
                    <a:pt x="195" y="2"/>
                  </a:lnTo>
                  <a:lnTo>
                    <a:pt x="172" y="13"/>
                  </a:lnTo>
                  <a:close/>
                </a:path>
              </a:pathLst>
            </a:custGeom>
            <a:solidFill>
              <a:srgbClr val="DC2B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9" name="Freeform 75">
              <a:extLst>
                <a:ext uri="{FF2B5EF4-FFF2-40B4-BE49-F238E27FC236}">
                  <a16:creationId xmlns:a16="http://schemas.microsoft.com/office/drawing/2014/main" id="{B51F6183-5D89-66A7-AC28-FCE094043FD0}"/>
                </a:ext>
              </a:extLst>
            </p:cNvPr>
            <p:cNvSpPr>
              <a:spLocks/>
            </p:cNvSpPr>
            <p:nvPr/>
          </p:nvSpPr>
          <p:spPr bwMode="auto">
            <a:xfrm>
              <a:off x="5285" y="2150"/>
              <a:ext cx="209" cy="377"/>
            </a:xfrm>
            <a:custGeom>
              <a:avLst/>
              <a:gdLst>
                <a:gd name="T0" fmla="*/ 10 w 209"/>
                <a:gd name="T1" fmla="*/ 6 h 377"/>
                <a:gd name="T2" fmla="*/ 0 w 209"/>
                <a:gd name="T3" fmla="*/ 13 h 377"/>
                <a:gd name="T4" fmla="*/ 186 w 209"/>
                <a:gd name="T5" fmla="*/ 377 h 377"/>
                <a:gd name="T6" fmla="*/ 209 w 209"/>
                <a:gd name="T7" fmla="*/ 366 h 377"/>
                <a:gd name="T8" fmla="*/ 20 w 209"/>
                <a:gd name="T9" fmla="*/ 0 h 377"/>
                <a:gd name="T10" fmla="*/ 10 w 209"/>
                <a:gd name="T11" fmla="*/ 6 h 377"/>
              </a:gdLst>
              <a:ahLst/>
              <a:cxnLst>
                <a:cxn ang="0">
                  <a:pos x="T0" y="T1"/>
                </a:cxn>
                <a:cxn ang="0">
                  <a:pos x="T2" y="T3"/>
                </a:cxn>
                <a:cxn ang="0">
                  <a:pos x="T4" y="T5"/>
                </a:cxn>
                <a:cxn ang="0">
                  <a:pos x="T6" y="T7"/>
                </a:cxn>
                <a:cxn ang="0">
                  <a:pos x="T8" y="T9"/>
                </a:cxn>
                <a:cxn ang="0">
                  <a:pos x="T10" y="T11"/>
                </a:cxn>
              </a:cxnLst>
              <a:rect l="0" t="0" r="r" b="b"/>
              <a:pathLst>
                <a:path w="209" h="377">
                  <a:moveTo>
                    <a:pt x="10" y="6"/>
                  </a:moveTo>
                  <a:lnTo>
                    <a:pt x="0" y="13"/>
                  </a:lnTo>
                  <a:lnTo>
                    <a:pt x="186" y="377"/>
                  </a:lnTo>
                  <a:lnTo>
                    <a:pt x="209" y="366"/>
                  </a:lnTo>
                  <a:lnTo>
                    <a:pt x="20" y="0"/>
                  </a:lnTo>
                  <a:lnTo>
                    <a:pt x="10" y="6"/>
                  </a:lnTo>
                  <a:close/>
                </a:path>
              </a:pathLst>
            </a:custGeom>
            <a:solidFill>
              <a:srgbClr val="DC2B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0" name="Rectangle 76">
              <a:extLst>
                <a:ext uri="{FF2B5EF4-FFF2-40B4-BE49-F238E27FC236}">
                  <a16:creationId xmlns:a16="http://schemas.microsoft.com/office/drawing/2014/main" id="{9411EC1D-9CC7-11A8-E414-91C6D4C6FD46}"/>
                </a:ext>
              </a:extLst>
            </p:cNvPr>
            <p:cNvSpPr>
              <a:spLocks noChangeArrowheads="1"/>
            </p:cNvSpPr>
            <p:nvPr/>
          </p:nvSpPr>
          <p:spPr bwMode="auto">
            <a:xfrm>
              <a:off x="5009" y="2831"/>
              <a:ext cx="176" cy="5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1" name="Freeform 77">
              <a:extLst>
                <a:ext uri="{FF2B5EF4-FFF2-40B4-BE49-F238E27FC236}">
                  <a16:creationId xmlns:a16="http://schemas.microsoft.com/office/drawing/2014/main" id="{128B38E1-FD4B-D203-B3A8-0765F9700B06}"/>
                </a:ext>
              </a:extLst>
            </p:cNvPr>
            <p:cNvSpPr>
              <a:spLocks/>
            </p:cNvSpPr>
            <p:nvPr/>
          </p:nvSpPr>
          <p:spPr bwMode="auto">
            <a:xfrm>
              <a:off x="5009" y="2815"/>
              <a:ext cx="189" cy="31"/>
            </a:xfrm>
            <a:custGeom>
              <a:avLst/>
              <a:gdLst>
                <a:gd name="T0" fmla="*/ 189 w 189"/>
                <a:gd name="T1" fmla="*/ 16 h 31"/>
                <a:gd name="T2" fmla="*/ 176 w 189"/>
                <a:gd name="T3" fmla="*/ 0 h 31"/>
                <a:gd name="T4" fmla="*/ 0 w 189"/>
                <a:gd name="T5" fmla="*/ 0 h 31"/>
                <a:gd name="T6" fmla="*/ 0 w 189"/>
                <a:gd name="T7" fmla="*/ 31 h 31"/>
                <a:gd name="T8" fmla="*/ 176 w 189"/>
                <a:gd name="T9" fmla="*/ 31 h 31"/>
                <a:gd name="T10" fmla="*/ 164 w 189"/>
                <a:gd name="T11" fmla="*/ 16 h 31"/>
                <a:gd name="T12" fmla="*/ 189 w 189"/>
                <a:gd name="T13" fmla="*/ 16 h 31"/>
                <a:gd name="T14" fmla="*/ 189 w 189"/>
                <a:gd name="T15" fmla="*/ 0 h 31"/>
                <a:gd name="T16" fmla="*/ 176 w 189"/>
                <a:gd name="T17" fmla="*/ 0 h 31"/>
                <a:gd name="T18" fmla="*/ 189 w 189"/>
                <a:gd name="T19" fmla="*/ 1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9" h="31">
                  <a:moveTo>
                    <a:pt x="189" y="16"/>
                  </a:moveTo>
                  <a:lnTo>
                    <a:pt x="176" y="0"/>
                  </a:lnTo>
                  <a:lnTo>
                    <a:pt x="0" y="0"/>
                  </a:lnTo>
                  <a:lnTo>
                    <a:pt x="0" y="31"/>
                  </a:lnTo>
                  <a:lnTo>
                    <a:pt x="176" y="31"/>
                  </a:lnTo>
                  <a:lnTo>
                    <a:pt x="164" y="16"/>
                  </a:lnTo>
                  <a:lnTo>
                    <a:pt x="189" y="16"/>
                  </a:lnTo>
                  <a:lnTo>
                    <a:pt x="189" y="0"/>
                  </a:lnTo>
                  <a:lnTo>
                    <a:pt x="176" y="0"/>
                  </a:lnTo>
                  <a:lnTo>
                    <a:pt x="189" y="16"/>
                  </a:lnTo>
                  <a:close/>
                </a:path>
              </a:pathLst>
            </a:custGeom>
            <a:solidFill>
              <a:srgbClr val="DC2B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2" name="Freeform 78">
              <a:extLst>
                <a:ext uri="{FF2B5EF4-FFF2-40B4-BE49-F238E27FC236}">
                  <a16:creationId xmlns:a16="http://schemas.microsoft.com/office/drawing/2014/main" id="{DB8D3305-47D0-EDA6-620E-32A48595E706}"/>
                </a:ext>
              </a:extLst>
            </p:cNvPr>
            <p:cNvSpPr>
              <a:spLocks/>
            </p:cNvSpPr>
            <p:nvPr/>
          </p:nvSpPr>
          <p:spPr bwMode="auto">
            <a:xfrm>
              <a:off x="5173" y="2831"/>
              <a:ext cx="25" cy="515"/>
            </a:xfrm>
            <a:custGeom>
              <a:avLst/>
              <a:gdLst>
                <a:gd name="T0" fmla="*/ 12 w 25"/>
                <a:gd name="T1" fmla="*/ 515 h 515"/>
                <a:gd name="T2" fmla="*/ 25 w 25"/>
                <a:gd name="T3" fmla="*/ 500 h 515"/>
                <a:gd name="T4" fmla="*/ 25 w 25"/>
                <a:gd name="T5" fmla="*/ 0 h 515"/>
                <a:gd name="T6" fmla="*/ 0 w 25"/>
                <a:gd name="T7" fmla="*/ 0 h 515"/>
                <a:gd name="T8" fmla="*/ 0 w 25"/>
                <a:gd name="T9" fmla="*/ 500 h 515"/>
                <a:gd name="T10" fmla="*/ 12 w 25"/>
                <a:gd name="T11" fmla="*/ 485 h 515"/>
                <a:gd name="T12" fmla="*/ 12 w 25"/>
                <a:gd name="T13" fmla="*/ 515 h 515"/>
                <a:gd name="T14" fmla="*/ 25 w 25"/>
                <a:gd name="T15" fmla="*/ 515 h 515"/>
                <a:gd name="T16" fmla="*/ 25 w 25"/>
                <a:gd name="T17" fmla="*/ 500 h 515"/>
                <a:gd name="T18" fmla="*/ 12 w 25"/>
                <a:gd name="T19" fmla="*/ 515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515">
                  <a:moveTo>
                    <a:pt x="12" y="515"/>
                  </a:moveTo>
                  <a:lnTo>
                    <a:pt x="25" y="500"/>
                  </a:lnTo>
                  <a:lnTo>
                    <a:pt x="25" y="0"/>
                  </a:lnTo>
                  <a:lnTo>
                    <a:pt x="0" y="0"/>
                  </a:lnTo>
                  <a:lnTo>
                    <a:pt x="0" y="500"/>
                  </a:lnTo>
                  <a:lnTo>
                    <a:pt x="12" y="485"/>
                  </a:lnTo>
                  <a:lnTo>
                    <a:pt x="12" y="515"/>
                  </a:lnTo>
                  <a:lnTo>
                    <a:pt x="25" y="515"/>
                  </a:lnTo>
                  <a:lnTo>
                    <a:pt x="25" y="500"/>
                  </a:lnTo>
                  <a:lnTo>
                    <a:pt x="12" y="515"/>
                  </a:lnTo>
                  <a:close/>
                </a:path>
              </a:pathLst>
            </a:custGeom>
            <a:solidFill>
              <a:srgbClr val="DC2B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3" name="Freeform 79">
              <a:extLst>
                <a:ext uri="{FF2B5EF4-FFF2-40B4-BE49-F238E27FC236}">
                  <a16:creationId xmlns:a16="http://schemas.microsoft.com/office/drawing/2014/main" id="{64F3743C-AE20-742E-144D-928CF84B18C2}"/>
                </a:ext>
              </a:extLst>
            </p:cNvPr>
            <p:cNvSpPr>
              <a:spLocks/>
            </p:cNvSpPr>
            <p:nvPr/>
          </p:nvSpPr>
          <p:spPr bwMode="auto">
            <a:xfrm>
              <a:off x="4997" y="3316"/>
              <a:ext cx="188" cy="30"/>
            </a:xfrm>
            <a:custGeom>
              <a:avLst/>
              <a:gdLst>
                <a:gd name="T0" fmla="*/ 0 w 188"/>
                <a:gd name="T1" fmla="*/ 15 h 30"/>
                <a:gd name="T2" fmla="*/ 12 w 188"/>
                <a:gd name="T3" fmla="*/ 30 h 30"/>
                <a:gd name="T4" fmla="*/ 188 w 188"/>
                <a:gd name="T5" fmla="*/ 30 h 30"/>
                <a:gd name="T6" fmla="*/ 188 w 188"/>
                <a:gd name="T7" fmla="*/ 0 h 30"/>
                <a:gd name="T8" fmla="*/ 12 w 188"/>
                <a:gd name="T9" fmla="*/ 0 h 30"/>
                <a:gd name="T10" fmla="*/ 25 w 188"/>
                <a:gd name="T11" fmla="*/ 15 h 30"/>
                <a:gd name="T12" fmla="*/ 0 w 188"/>
                <a:gd name="T13" fmla="*/ 15 h 30"/>
                <a:gd name="T14" fmla="*/ 0 w 188"/>
                <a:gd name="T15" fmla="*/ 30 h 30"/>
                <a:gd name="T16" fmla="*/ 12 w 188"/>
                <a:gd name="T17" fmla="*/ 30 h 30"/>
                <a:gd name="T18" fmla="*/ 0 w 188"/>
                <a:gd name="T19" fmla="*/ 1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8" h="30">
                  <a:moveTo>
                    <a:pt x="0" y="15"/>
                  </a:moveTo>
                  <a:lnTo>
                    <a:pt x="12" y="30"/>
                  </a:lnTo>
                  <a:lnTo>
                    <a:pt x="188" y="30"/>
                  </a:lnTo>
                  <a:lnTo>
                    <a:pt x="188" y="0"/>
                  </a:lnTo>
                  <a:lnTo>
                    <a:pt x="12" y="0"/>
                  </a:lnTo>
                  <a:lnTo>
                    <a:pt x="25" y="15"/>
                  </a:lnTo>
                  <a:lnTo>
                    <a:pt x="0" y="15"/>
                  </a:lnTo>
                  <a:lnTo>
                    <a:pt x="0" y="30"/>
                  </a:lnTo>
                  <a:lnTo>
                    <a:pt x="12" y="30"/>
                  </a:lnTo>
                  <a:lnTo>
                    <a:pt x="0" y="15"/>
                  </a:lnTo>
                  <a:close/>
                </a:path>
              </a:pathLst>
            </a:custGeom>
            <a:solidFill>
              <a:srgbClr val="DC2B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4" name="Freeform 80">
              <a:extLst>
                <a:ext uri="{FF2B5EF4-FFF2-40B4-BE49-F238E27FC236}">
                  <a16:creationId xmlns:a16="http://schemas.microsoft.com/office/drawing/2014/main" id="{1D988307-0410-2AD5-7B7D-764E0E2F9D31}"/>
                </a:ext>
              </a:extLst>
            </p:cNvPr>
            <p:cNvSpPr>
              <a:spLocks/>
            </p:cNvSpPr>
            <p:nvPr/>
          </p:nvSpPr>
          <p:spPr bwMode="auto">
            <a:xfrm>
              <a:off x="4997" y="2815"/>
              <a:ext cx="25" cy="516"/>
            </a:xfrm>
            <a:custGeom>
              <a:avLst/>
              <a:gdLst>
                <a:gd name="T0" fmla="*/ 12 w 25"/>
                <a:gd name="T1" fmla="*/ 0 h 516"/>
                <a:gd name="T2" fmla="*/ 0 w 25"/>
                <a:gd name="T3" fmla="*/ 16 h 516"/>
                <a:gd name="T4" fmla="*/ 0 w 25"/>
                <a:gd name="T5" fmla="*/ 516 h 516"/>
                <a:gd name="T6" fmla="*/ 25 w 25"/>
                <a:gd name="T7" fmla="*/ 516 h 516"/>
                <a:gd name="T8" fmla="*/ 25 w 25"/>
                <a:gd name="T9" fmla="*/ 16 h 516"/>
                <a:gd name="T10" fmla="*/ 12 w 25"/>
                <a:gd name="T11" fmla="*/ 31 h 516"/>
                <a:gd name="T12" fmla="*/ 12 w 25"/>
                <a:gd name="T13" fmla="*/ 0 h 516"/>
                <a:gd name="T14" fmla="*/ 0 w 25"/>
                <a:gd name="T15" fmla="*/ 0 h 516"/>
                <a:gd name="T16" fmla="*/ 0 w 25"/>
                <a:gd name="T17" fmla="*/ 16 h 516"/>
                <a:gd name="T18" fmla="*/ 12 w 25"/>
                <a:gd name="T19" fmla="*/ 0 h 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516">
                  <a:moveTo>
                    <a:pt x="12" y="0"/>
                  </a:moveTo>
                  <a:lnTo>
                    <a:pt x="0" y="16"/>
                  </a:lnTo>
                  <a:lnTo>
                    <a:pt x="0" y="516"/>
                  </a:lnTo>
                  <a:lnTo>
                    <a:pt x="25" y="516"/>
                  </a:lnTo>
                  <a:lnTo>
                    <a:pt x="25" y="16"/>
                  </a:lnTo>
                  <a:lnTo>
                    <a:pt x="12" y="31"/>
                  </a:lnTo>
                  <a:lnTo>
                    <a:pt x="12" y="0"/>
                  </a:lnTo>
                  <a:lnTo>
                    <a:pt x="0" y="0"/>
                  </a:lnTo>
                  <a:lnTo>
                    <a:pt x="0" y="16"/>
                  </a:lnTo>
                  <a:lnTo>
                    <a:pt x="12" y="0"/>
                  </a:lnTo>
                  <a:close/>
                </a:path>
              </a:pathLst>
            </a:custGeom>
            <a:solidFill>
              <a:srgbClr val="DC2B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5" name="Freeform 81">
              <a:extLst>
                <a:ext uri="{FF2B5EF4-FFF2-40B4-BE49-F238E27FC236}">
                  <a16:creationId xmlns:a16="http://schemas.microsoft.com/office/drawing/2014/main" id="{CBED32F0-83F7-075E-1FFD-D74EF110045A}"/>
                </a:ext>
              </a:extLst>
            </p:cNvPr>
            <p:cNvSpPr>
              <a:spLocks/>
            </p:cNvSpPr>
            <p:nvPr/>
          </p:nvSpPr>
          <p:spPr bwMode="auto">
            <a:xfrm>
              <a:off x="4899" y="4059"/>
              <a:ext cx="87" cy="31"/>
            </a:xfrm>
            <a:custGeom>
              <a:avLst/>
              <a:gdLst>
                <a:gd name="T0" fmla="*/ 85 w 87"/>
                <a:gd name="T1" fmla="*/ 14 h 31"/>
                <a:gd name="T2" fmla="*/ 85 w 87"/>
                <a:gd name="T3" fmla="*/ 31 h 31"/>
                <a:gd name="T4" fmla="*/ 0 w 87"/>
                <a:gd name="T5" fmla="*/ 29 h 31"/>
                <a:gd name="T6" fmla="*/ 0 w 87"/>
                <a:gd name="T7" fmla="*/ 0 h 31"/>
                <a:gd name="T8" fmla="*/ 87 w 87"/>
                <a:gd name="T9" fmla="*/ 0 h 31"/>
                <a:gd name="T10" fmla="*/ 85 w 87"/>
                <a:gd name="T11" fmla="*/ 14 h 31"/>
              </a:gdLst>
              <a:ahLst/>
              <a:cxnLst>
                <a:cxn ang="0">
                  <a:pos x="T0" y="T1"/>
                </a:cxn>
                <a:cxn ang="0">
                  <a:pos x="T2" y="T3"/>
                </a:cxn>
                <a:cxn ang="0">
                  <a:pos x="T4" y="T5"/>
                </a:cxn>
                <a:cxn ang="0">
                  <a:pos x="T6" y="T7"/>
                </a:cxn>
                <a:cxn ang="0">
                  <a:pos x="T8" y="T9"/>
                </a:cxn>
                <a:cxn ang="0">
                  <a:pos x="T10" y="T11"/>
                </a:cxn>
              </a:cxnLst>
              <a:rect l="0" t="0" r="r" b="b"/>
              <a:pathLst>
                <a:path w="87" h="31">
                  <a:moveTo>
                    <a:pt x="85" y="14"/>
                  </a:moveTo>
                  <a:lnTo>
                    <a:pt x="85" y="31"/>
                  </a:lnTo>
                  <a:lnTo>
                    <a:pt x="0" y="29"/>
                  </a:lnTo>
                  <a:lnTo>
                    <a:pt x="0" y="0"/>
                  </a:lnTo>
                  <a:lnTo>
                    <a:pt x="87" y="0"/>
                  </a:lnTo>
                  <a:lnTo>
                    <a:pt x="85" y="14"/>
                  </a:lnTo>
                  <a:close/>
                </a:path>
              </a:pathLst>
            </a:custGeom>
            <a:solidFill>
              <a:srgbClr val="DC2B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6" name="Freeform 82">
              <a:extLst>
                <a:ext uri="{FF2B5EF4-FFF2-40B4-BE49-F238E27FC236}">
                  <a16:creationId xmlns:a16="http://schemas.microsoft.com/office/drawing/2014/main" id="{F1123061-6E45-9657-0707-BB49A64A94BE}"/>
                </a:ext>
              </a:extLst>
            </p:cNvPr>
            <p:cNvSpPr>
              <a:spLocks/>
            </p:cNvSpPr>
            <p:nvPr/>
          </p:nvSpPr>
          <p:spPr bwMode="auto">
            <a:xfrm>
              <a:off x="4910" y="4105"/>
              <a:ext cx="64" cy="32"/>
            </a:xfrm>
            <a:custGeom>
              <a:avLst/>
              <a:gdLst>
                <a:gd name="T0" fmla="*/ 64 w 64"/>
                <a:gd name="T1" fmla="*/ 15 h 32"/>
                <a:gd name="T2" fmla="*/ 64 w 64"/>
                <a:gd name="T3" fmla="*/ 32 h 32"/>
                <a:gd name="T4" fmla="*/ 0 w 64"/>
                <a:gd name="T5" fmla="*/ 30 h 32"/>
                <a:gd name="T6" fmla="*/ 0 w 64"/>
                <a:gd name="T7" fmla="*/ 0 h 32"/>
                <a:gd name="T8" fmla="*/ 64 w 64"/>
                <a:gd name="T9" fmla="*/ 0 h 32"/>
                <a:gd name="T10" fmla="*/ 64 w 64"/>
                <a:gd name="T11" fmla="*/ 15 h 32"/>
              </a:gdLst>
              <a:ahLst/>
              <a:cxnLst>
                <a:cxn ang="0">
                  <a:pos x="T0" y="T1"/>
                </a:cxn>
                <a:cxn ang="0">
                  <a:pos x="T2" y="T3"/>
                </a:cxn>
                <a:cxn ang="0">
                  <a:pos x="T4" y="T5"/>
                </a:cxn>
                <a:cxn ang="0">
                  <a:pos x="T6" y="T7"/>
                </a:cxn>
                <a:cxn ang="0">
                  <a:pos x="T8" y="T9"/>
                </a:cxn>
                <a:cxn ang="0">
                  <a:pos x="T10" y="T11"/>
                </a:cxn>
              </a:cxnLst>
              <a:rect l="0" t="0" r="r" b="b"/>
              <a:pathLst>
                <a:path w="64" h="32">
                  <a:moveTo>
                    <a:pt x="64" y="15"/>
                  </a:moveTo>
                  <a:lnTo>
                    <a:pt x="64" y="32"/>
                  </a:lnTo>
                  <a:lnTo>
                    <a:pt x="0" y="30"/>
                  </a:lnTo>
                  <a:lnTo>
                    <a:pt x="0" y="0"/>
                  </a:lnTo>
                  <a:lnTo>
                    <a:pt x="64" y="0"/>
                  </a:lnTo>
                  <a:lnTo>
                    <a:pt x="64" y="15"/>
                  </a:lnTo>
                  <a:close/>
                </a:path>
              </a:pathLst>
            </a:custGeom>
            <a:solidFill>
              <a:srgbClr val="DC2B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7" name="Freeform 83">
              <a:extLst>
                <a:ext uri="{FF2B5EF4-FFF2-40B4-BE49-F238E27FC236}">
                  <a16:creationId xmlns:a16="http://schemas.microsoft.com/office/drawing/2014/main" id="{820FE302-A2D3-D9B9-1F03-898482654485}"/>
                </a:ext>
              </a:extLst>
            </p:cNvPr>
            <p:cNvSpPr>
              <a:spLocks/>
            </p:cNvSpPr>
            <p:nvPr/>
          </p:nvSpPr>
          <p:spPr bwMode="auto">
            <a:xfrm>
              <a:off x="4879" y="4012"/>
              <a:ext cx="128" cy="32"/>
            </a:xfrm>
            <a:custGeom>
              <a:avLst/>
              <a:gdLst>
                <a:gd name="T0" fmla="*/ 128 w 128"/>
                <a:gd name="T1" fmla="*/ 17 h 32"/>
                <a:gd name="T2" fmla="*/ 128 w 128"/>
                <a:gd name="T3" fmla="*/ 32 h 32"/>
                <a:gd name="T4" fmla="*/ 0 w 128"/>
                <a:gd name="T5" fmla="*/ 30 h 32"/>
                <a:gd name="T6" fmla="*/ 0 w 128"/>
                <a:gd name="T7" fmla="*/ 0 h 32"/>
                <a:gd name="T8" fmla="*/ 128 w 128"/>
                <a:gd name="T9" fmla="*/ 0 h 32"/>
                <a:gd name="T10" fmla="*/ 128 w 128"/>
                <a:gd name="T11" fmla="*/ 17 h 32"/>
              </a:gdLst>
              <a:ahLst/>
              <a:cxnLst>
                <a:cxn ang="0">
                  <a:pos x="T0" y="T1"/>
                </a:cxn>
                <a:cxn ang="0">
                  <a:pos x="T2" y="T3"/>
                </a:cxn>
                <a:cxn ang="0">
                  <a:pos x="T4" y="T5"/>
                </a:cxn>
                <a:cxn ang="0">
                  <a:pos x="T6" y="T7"/>
                </a:cxn>
                <a:cxn ang="0">
                  <a:pos x="T8" y="T9"/>
                </a:cxn>
                <a:cxn ang="0">
                  <a:pos x="T10" y="T11"/>
                </a:cxn>
              </a:cxnLst>
              <a:rect l="0" t="0" r="r" b="b"/>
              <a:pathLst>
                <a:path w="128" h="32">
                  <a:moveTo>
                    <a:pt x="128" y="17"/>
                  </a:moveTo>
                  <a:lnTo>
                    <a:pt x="128" y="32"/>
                  </a:lnTo>
                  <a:lnTo>
                    <a:pt x="0" y="30"/>
                  </a:lnTo>
                  <a:lnTo>
                    <a:pt x="0" y="0"/>
                  </a:lnTo>
                  <a:lnTo>
                    <a:pt x="128" y="0"/>
                  </a:lnTo>
                  <a:lnTo>
                    <a:pt x="128" y="17"/>
                  </a:lnTo>
                  <a:close/>
                </a:path>
              </a:pathLst>
            </a:custGeom>
            <a:solidFill>
              <a:srgbClr val="DC2B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8" name="Freeform 84">
              <a:extLst>
                <a:ext uri="{FF2B5EF4-FFF2-40B4-BE49-F238E27FC236}">
                  <a16:creationId xmlns:a16="http://schemas.microsoft.com/office/drawing/2014/main" id="{EFE0DD3B-901E-EBCE-DFB9-C91E417D20A6}"/>
                </a:ext>
              </a:extLst>
            </p:cNvPr>
            <p:cNvSpPr>
              <a:spLocks/>
            </p:cNvSpPr>
            <p:nvPr/>
          </p:nvSpPr>
          <p:spPr bwMode="auto">
            <a:xfrm>
              <a:off x="4848" y="3965"/>
              <a:ext cx="192" cy="32"/>
            </a:xfrm>
            <a:custGeom>
              <a:avLst/>
              <a:gdLst>
                <a:gd name="T0" fmla="*/ 192 w 192"/>
                <a:gd name="T1" fmla="*/ 17 h 32"/>
                <a:gd name="T2" fmla="*/ 190 w 192"/>
                <a:gd name="T3" fmla="*/ 32 h 32"/>
                <a:gd name="T4" fmla="*/ 0 w 192"/>
                <a:gd name="T5" fmla="*/ 30 h 32"/>
                <a:gd name="T6" fmla="*/ 0 w 192"/>
                <a:gd name="T7" fmla="*/ 0 h 32"/>
                <a:gd name="T8" fmla="*/ 192 w 192"/>
                <a:gd name="T9" fmla="*/ 0 h 32"/>
                <a:gd name="T10" fmla="*/ 192 w 192"/>
                <a:gd name="T11" fmla="*/ 17 h 32"/>
              </a:gdLst>
              <a:ahLst/>
              <a:cxnLst>
                <a:cxn ang="0">
                  <a:pos x="T0" y="T1"/>
                </a:cxn>
                <a:cxn ang="0">
                  <a:pos x="T2" y="T3"/>
                </a:cxn>
                <a:cxn ang="0">
                  <a:pos x="T4" y="T5"/>
                </a:cxn>
                <a:cxn ang="0">
                  <a:pos x="T6" y="T7"/>
                </a:cxn>
                <a:cxn ang="0">
                  <a:pos x="T8" y="T9"/>
                </a:cxn>
                <a:cxn ang="0">
                  <a:pos x="T10" y="T11"/>
                </a:cxn>
              </a:cxnLst>
              <a:rect l="0" t="0" r="r" b="b"/>
              <a:pathLst>
                <a:path w="192" h="32">
                  <a:moveTo>
                    <a:pt x="192" y="17"/>
                  </a:moveTo>
                  <a:lnTo>
                    <a:pt x="190" y="32"/>
                  </a:lnTo>
                  <a:lnTo>
                    <a:pt x="0" y="30"/>
                  </a:lnTo>
                  <a:lnTo>
                    <a:pt x="0" y="0"/>
                  </a:lnTo>
                  <a:lnTo>
                    <a:pt x="192" y="0"/>
                  </a:lnTo>
                  <a:lnTo>
                    <a:pt x="192" y="17"/>
                  </a:lnTo>
                  <a:close/>
                </a:path>
              </a:pathLst>
            </a:custGeom>
            <a:solidFill>
              <a:srgbClr val="DC2B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9" name="Freeform 85">
              <a:extLst>
                <a:ext uri="{FF2B5EF4-FFF2-40B4-BE49-F238E27FC236}">
                  <a16:creationId xmlns:a16="http://schemas.microsoft.com/office/drawing/2014/main" id="{9AF718BF-0F40-0B17-9AB0-7B8C607935AA}"/>
                </a:ext>
              </a:extLst>
            </p:cNvPr>
            <p:cNvSpPr>
              <a:spLocks/>
            </p:cNvSpPr>
            <p:nvPr/>
          </p:nvSpPr>
          <p:spPr bwMode="auto">
            <a:xfrm>
              <a:off x="4794" y="3917"/>
              <a:ext cx="298" cy="34"/>
            </a:xfrm>
            <a:custGeom>
              <a:avLst/>
              <a:gdLst>
                <a:gd name="T0" fmla="*/ 298 w 298"/>
                <a:gd name="T1" fmla="*/ 19 h 34"/>
                <a:gd name="T2" fmla="*/ 298 w 298"/>
                <a:gd name="T3" fmla="*/ 34 h 34"/>
                <a:gd name="T4" fmla="*/ 0 w 298"/>
                <a:gd name="T5" fmla="*/ 32 h 34"/>
                <a:gd name="T6" fmla="*/ 2 w 298"/>
                <a:gd name="T7" fmla="*/ 0 h 34"/>
                <a:gd name="T8" fmla="*/ 298 w 298"/>
                <a:gd name="T9" fmla="*/ 4 h 34"/>
                <a:gd name="T10" fmla="*/ 298 w 298"/>
                <a:gd name="T11" fmla="*/ 19 h 34"/>
              </a:gdLst>
              <a:ahLst/>
              <a:cxnLst>
                <a:cxn ang="0">
                  <a:pos x="T0" y="T1"/>
                </a:cxn>
                <a:cxn ang="0">
                  <a:pos x="T2" y="T3"/>
                </a:cxn>
                <a:cxn ang="0">
                  <a:pos x="T4" y="T5"/>
                </a:cxn>
                <a:cxn ang="0">
                  <a:pos x="T6" y="T7"/>
                </a:cxn>
                <a:cxn ang="0">
                  <a:pos x="T8" y="T9"/>
                </a:cxn>
                <a:cxn ang="0">
                  <a:pos x="T10" y="T11"/>
                </a:cxn>
              </a:cxnLst>
              <a:rect l="0" t="0" r="r" b="b"/>
              <a:pathLst>
                <a:path w="298" h="34">
                  <a:moveTo>
                    <a:pt x="298" y="19"/>
                  </a:moveTo>
                  <a:lnTo>
                    <a:pt x="298" y="34"/>
                  </a:lnTo>
                  <a:lnTo>
                    <a:pt x="0" y="32"/>
                  </a:lnTo>
                  <a:lnTo>
                    <a:pt x="2" y="0"/>
                  </a:lnTo>
                  <a:lnTo>
                    <a:pt x="298" y="4"/>
                  </a:lnTo>
                  <a:lnTo>
                    <a:pt x="298" y="19"/>
                  </a:lnTo>
                  <a:close/>
                </a:path>
              </a:pathLst>
            </a:custGeom>
            <a:solidFill>
              <a:srgbClr val="DC2B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0" name="Freeform 86">
              <a:extLst>
                <a:ext uri="{FF2B5EF4-FFF2-40B4-BE49-F238E27FC236}">
                  <a16:creationId xmlns:a16="http://schemas.microsoft.com/office/drawing/2014/main" id="{03A4F521-1AA5-0474-0E12-30C89B0C3413}"/>
                </a:ext>
              </a:extLst>
            </p:cNvPr>
            <p:cNvSpPr>
              <a:spLocks/>
            </p:cNvSpPr>
            <p:nvPr/>
          </p:nvSpPr>
          <p:spPr bwMode="auto">
            <a:xfrm>
              <a:off x="4928" y="3593"/>
              <a:ext cx="34" cy="341"/>
            </a:xfrm>
            <a:custGeom>
              <a:avLst/>
              <a:gdLst>
                <a:gd name="T0" fmla="*/ 5 w 34"/>
                <a:gd name="T1" fmla="*/ 0 h 341"/>
                <a:gd name="T2" fmla="*/ 5 w 34"/>
                <a:gd name="T3" fmla="*/ 6 h 341"/>
                <a:gd name="T4" fmla="*/ 0 w 34"/>
                <a:gd name="T5" fmla="*/ 341 h 341"/>
                <a:gd name="T6" fmla="*/ 31 w 34"/>
                <a:gd name="T7" fmla="*/ 341 h 341"/>
                <a:gd name="T8" fmla="*/ 34 w 34"/>
                <a:gd name="T9" fmla="*/ 6 h 341"/>
                <a:gd name="T10" fmla="*/ 31 w 34"/>
                <a:gd name="T11" fmla="*/ 15 h 341"/>
                <a:gd name="T12" fmla="*/ 5 w 34"/>
                <a:gd name="T13" fmla="*/ 0 h 341"/>
              </a:gdLst>
              <a:ahLst/>
              <a:cxnLst>
                <a:cxn ang="0">
                  <a:pos x="T0" y="T1"/>
                </a:cxn>
                <a:cxn ang="0">
                  <a:pos x="T2" y="T3"/>
                </a:cxn>
                <a:cxn ang="0">
                  <a:pos x="T4" y="T5"/>
                </a:cxn>
                <a:cxn ang="0">
                  <a:pos x="T6" y="T7"/>
                </a:cxn>
                <a:cxn ang="0">
                  <a:pos x="T8" y="T9"/>
                </a:cxn>
                <a:cxn ang="0">
                  <a:pos x="T10" y="T11"/>
                </a:cxn>
                <a:cxn ang="0">
                  <a:pos x="T12" y="T13"/>
                </a:cxn>
              </a:cxnLst>
              <a:rect l="0" t="0" r="r" b="b"/>
              <a:pathLst>
                <a:path w="34" h="341">
                  <a:moveTo>
                    <a:pt x="5" y="0"/>
                  </a:moveTo>
                  <a:lnTo>
                    <a:pt x="5" y="6"/>
                  </a:lnTo>
                  <a:lnTo>
                    <a:pt x="0" y="341"/>
                  </a:lnTo>
                  <a:lnTo>
                    <a:pt x="31" y="341"/>
                  </a:lnTo>
                  <a:lnTo>
                    <a:pt x="34" y="6"/>
                  </a:lnTo>
                  <a:lnTo>
                    <a:pt x="31" y="15"/>
                  </a:lnTo>
                  <a:lnTo>
                    <a:pt x="5" y="0"/>
                  </a:lnTo>
                  <a:close/>
                </a:path>
              </a:pathLst>
            </a:custGeom>
            <a:solidFill>
              <a:srgbClr val="DC2B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1" name="Freeform 87">
              <a:extLst>
                <a:ext uri="{FF2B5EF4-FFF2-40B4-BE49-F238E27FC236}">
                  <a16:creationId xmlns:a16="http://schemas.microsoft.com/office/drawing/2014/main" id="{5E195C25-884B-11DD-A71B-F8DFCCB3BDE8}"/>
                </a:ext>
              </a:extLst>
            </p:cNvPr>
            <p:cNvSpPr>
              <a:spLocks/>
            </p:cNvSpPr>
            <p:nvPr/>
          </p:nvSpPr>
          <p:spPr bwMode="auto">
            <a:xfrm>
              <a:off x="4933" y="3301"/>
              <a:ext cx="167" cy="307"/>
            </a:xfrm>
            <a:custGeom>
              <a:avLst/>
              <a:gdLst>
                <a:gd name="T0" fmla="*/ 167 w 167"/>
                <a:gd name="T1" fmla="*/ 23 h 307"/>
                <a:gd name="T2" fmla="*/ 140 w 167"/>
                <a:gd name="T3" fmla="*/ 23 h 307"/>
                <a:gd name="T4" fmla="*/ 0 w 167"/>
                <a:gd name="T5" fmla="*/ 292 h 307"/>
                <a:gd name="T6" fmla="*/ 26 w 167"/>
                <a:gd name="T7" fmla="*/ 307 h 307"/>
                <a:gd name="T8" fmla="*/ 167 w 167"/>
                <a:gd name="T9" fmla="*/ 38 h 307"/>
                <a:gd name="T10" fmla="*/ 140 w 167"/>
                <a:gd name="T11" fmla="*/ 38 h 307"/>
                <a:gd name="T12" fmla="*/ 167 w 167"/>
                <a:gd name="T13" fmla="*/ 23 h 307"/>
                <a:gd name="T14" fmla="*/ 153 w 167"/>
                <a:gd name="T15" fmla="*/ 0 h 307"/>
                <a:gd name="T16" fmla="*/ 140 w 167"/>
                <a:gd name="T17" fmla="*/ 23 h 307"/>
                <a:gd name="T18" fmla="*/ 167 w 167"/>
                <a:gd name="T19" fmla="*/ 23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7" h="307">
                  <a:moveTo>
                    <a:pt x="167" y="23"/>
                  </a:moveTo>
                  <a:lnTo>
                    <a:pt x="140" y="23"/>
                  </a:lnTo>
                  <a:lnTo>
                    <a:pt x="0" y="292"/>
                  </a:lnTo>
                  <a:lnTo>
                    <a:pt x="26" y="307"/>
                  </a:lnTo>
                  <a:lnTo>
                    <a:pt x="167" y="38"/>
                  </a:lnTo>
                  <a:lnTo>
                    <a:pt x="140" y="38"/>
                  </a:lnTo>
                  <a:lnTo>
                    <a:pt x="167" y="23"/>
                  </a:lnTo>
                  <a:lnTo>
                    <a:pt x="153" y="0"/>
                  </a:lnTo>
                  <a:lnTo>
                    <a:pt x="140" y="23"/>
                  </a:lnTo>
                  <a:lnTo>
                    <a:pt x="167" y="23"/>
                  </a:lnTo>
                  <a:close/>
                </a:path>
              </a:pathLst>
            </a:custGeom>
            <a:solidFill>
              <a:srgbClr val="DC2B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2" name="Freeform 88">
              <a:extLst>
                <a:ext uri="{FF2B5EF4-FFF2-40B4-BE49-F238E27FC236}">
                  <a16:creationId xmlns:a16="http://schemas.microsoft.com/office/drawing/2014/main" id="{E1656663-114B-8693-6F91-EC3CCC21D6EF}"/>
                </a:ext>
              </a:extLst>
            </p:cNvPr>
            <p:cNvSpPr>
              <a:spLocks/>
            </p:cNvSpPr>
            <p:nvPr/>
          </p:nvSpPr>
          <p:spPr bwMode="auto">
            <a:xfrm>
              <a:off x="5073" y="3324"/>
              <a:ext cx="176" cy="299"/>
            </a:xfrm>
            <a:custGeom>
              <a:avLst/>
              <a:gdLst>
                <a:gd name="T0" fmla="*/ 176 w 176"/>
                <a:gd name="T1" fmla="*/ 290 h 299"/>
                <a:gd name="T2" fmla="*/ 174 w 176"/>
                <a:gd name="T3" fmla="*/ 284 h 299"/>
                <a:gd name="T4" fmla="*/ 27 w 176"/>
                <a:gd name="T5" fmla="*/ 0 h 299"/>
                <a:gd name="T6" fmla="*/ 0 w 176"/>
                <a:gd name="T7" fmla="*/ 15 h 299"/>
                <a:gd name="T8" fmla="*/ 147 w 176"/>
                <a:gd name="T9" fmla="*/ 299 h 299"/>
                <a:gd name="T10" fmla="*/ 145 w 176"/>
                <a:gd name="T11" fmla="*/ 292 h 299"/>
                <a:gd name="T12" fmla="*/ 176 w 176"/>
                <a:gd name="T13" fmla="*/ 290 h 299"/>
              </a:gdLst>
              <a:ahLst/>
              <a:cxnLst>
                <a:cxn ang="0">
                  <a:pos x="T0" y="T1"/>
                </a:cxn>
                <a:cxn ang="0">
                  <a:pos x="T2" y="T3"/>
                </a:cxn>
                <a:cxn ang="0">
                  <a:pos x="T4" y="T5"/>
                </a:cxn>
                <a:cxn ang="0">
                  <a:pos x="T6" y="T7"/>
                </a:cxn>
                <a:cxn ang="0">
                  <a:pos x="T8" y="T9"/>
                </a:cxn>
                <a:cxn ang="0">
                  <a:pos x="T10" y="T11"/>
                </a:cxn>
                <a:cxn ang="0">
                  <a:pos x="T12" y="T13"/>
                </a:cxn>
              </a:cxnLst>
              <a:rect l="0" t="0" r="r" b="b"/>
              <a:pathLst>
                <a:path w="176" h="299">
                  <a:moveTo>
                    <a:pt x="176" y="290"/>
                  </a:moveTo>
                  <a:lnTo>
                    <a:pt x="174" y="284"/>
                  </a:lnTo>
                  <a:lnTo>
                    <a:pt x="27" y="0"/>
                  </a:lnTo>
                  <a:lnTo>
                    <a:pt x="0" y="15"/>
                  </a:lnTo>
                  <a:lnTo>
                    <a:pt x="147" y="299"/>
                  </a:lnTo>
                  <a:lnTo>
                    <a:pt x="145" y="292"/>
                  </a:lnTo>
                  <a:lnTo>
                    <a:pt x="176" y="290"/>
                  </a:lnTo>
                  <a:close/>
                </a:path>
              </a:pathLst>
            </a:custGeom>
            <a:solidFill>
              <a:srgbClr val="DC2B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3" name="Freeform 89">
              <a:extLst>
                <a:ext uri="{FF2B5EF4-FFF2-40B4-BE49-F238E27FC236}">
                  <a16:creationId xmlns:a16="http://schemas.microsoft.com/office/drawing/2014/main" id="{840469A2-74D0-1336-F477-DF977B5602F6}"/>
                </a:ext>
              </a:extLst>
            </p:cNvPr>
            <p:cNvSpPr>
              <a:spLocks/>
            </p:cNvSpPr>
            <p:nvPr/>
          </p:nvSpPr>
          <p:spPr bwMode="auto">
            <a:xfrm>
              <a:off x="5218" y="3614"/>
              <a:ext cx="40" cy="320"/>
            </a:xfrm>
            <a:custGeom>
              <a:avLst/>
              <a:gdLst>
                <a:gd name="T0" fmla="*/ 23 w 40"/>
                <a:gd name="T1" fmla="*/ 320 h 320"/>
                <a:gd name="T2" fmla="*/ 40 w 40"/>
                <a:gd name="T3" fmla="*/ 320 h 320"/>
                <a:gd name="T4" fmla="*/ 31 w 40"/>
                <a:gd name="T5" fmla="*/ 0 h 320"/>
                <a:gd name="T6" fmla="*/ 0 w 40"/>
                <a:gd name="T7" fmla="*/ 2 h 320"/>
                <a:gd name="T8" fmla="*/ 9 w 40"/>
                <a:gd name="T9" fmla="*/ 320 h 320"/>
                <a:gd name="T10" fmla="*/ 23 w 40"/>
                <a:gd name="T11" fmla="*/ 320 h 320"/>
              </a:gdLst>
              <a:ahLst/>
              <a:cxnLst>
                <a:cxn ang="0">
                  <a:pos x="T0" y="T1"/>
                </a:cxn>
                <a:cxn ang="0">
                  <a:pos x="T2" y="T3"/>
                </a:cxn>
                <a:cxn ang="0">
                  <a:pos x="T4" y="T5"/>
                </a:cxn>
                <a:cxn ang="0">
                  <a:pos x="T6" y="T7"/>
                </a:cxn>
                <a:cxn ang="0">
                  <a:pos x="T8" y="T9"/>
                </a:cxn>
                <a:cxn ang="0">
                  <a:pos x="T10" y="T11"/>
                </a:cxn>
              </a:cxnLst>
              <a:rect l="0" t="0" r="r" b="b"/>
              <a:pathLst>
                <a:path w="40" h="320">
                  <a:moveTo>
                    <a:pt x="23" y="320"/>
                  </a:moveTo>
                  <a:lnTo>
                    <a:pt x="40" y="320"/>
                  </a:lnTo>
                  <a:lnTo>
                    <a:pt x="31" y="0"/>
                  </a:lnTo>
                  <a:lnTo>
                    <a:pt x="0" y="2"/>
                  </a:lnTo>
                  <a:lnTo>
                    <a:pt x="9" y="320"/>
                  </a:lnTo>
                  <a:lnTo>
                    <a:pt x="23" y="320"/>
                  </a:lnTo>
                  <a:close/>
                </a:path>
              </a:pathLst>
            </a:custGeom>
            <a:solidFill>
              <a:srgbClr val="DC2B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4" name="Freeform 90">
              <a:extLst>
                <a:ext uri="{FF2B5EF4-FFF2-40B4-BE49-F238E27FC236}">
                  <a16:creationId xmlns:a16="http://schemas.microsoft.com/office/drawing/2014/main" id="{30F7AB3A-2465-D1CB-836E-C5CCC237723C}"/>
                </a:ext>
              </a:extLst>
            </p:cNvPr>
            <p:cNvSpPr>
              <a:spLocks/>
            </p:cNvSpPr>
            <p:nvPr/>
          </p:nvSpPr>
          <p:spPr bwMode="auto">
            <a:xfrm>
              <a:off x="5202" y="4056"/>
              <a:ext cx="87" cy="34"/>
            </a:xfrm>
            <a:custGeom>
              <a:avLst/>
              <a:gdLst>
                <a:gd name="T0" fmla="*/ 0 w 87"/>
                <a:gd name="T1" fmla="*/ 20 h 34"/>
                <a:gd name="T2" fmla="*/ 2 w 87"/>
                <a:gd name="T3" fmla="*/ 34 h 34"/>
                <a:gd name="T4" fmla="*/ 87 w 87"/>
                <a:gd name="T5" fmla="*/ 32 h 34"/>
                <a:gd name="T6" fmla="*/ 85 w 87"/>
                <a:gd name="T7" fmla="*/ 0 h 34"/>
                <a:gd name="T8" fmla="*/ 0 w 87"/>
                <a:gd name="T9" fmla="*/ 3 h 34"/>
                <a:gd name="T10" fmla="*/ 0 w 87"/>
                <a:gd name="T11" fmla="*/ 20 h 34"/>
              </a:gdLst>
              <a:ahLst/>
              <a:cxnLst>
                <a:cxn ang="0">
                  <a:pos x="T0" y="T1"/>
                </a:cxn>
                <a:cxn ang="0">
                  <a:pos x="T2" y="T3"/>
                </a:cxn>
                <a:cxn ang="0">
                  <a:pos x="T4" y="T5"/>
                </a:cxn>
                <a:cxn ang="0">
                  <a:pos x="T6" y="T7"/>
                </a:cxn>
                <a:cxn ang="0">
                  <a:pos x="T8" y="T9"/>
                </a:cxn>
                <a:cxn ang="0">
                  <a:pos x="T10" y="T11"/>
                </a:cxn>
              </a:cxnLst>
              <a:rect l="0" t="0" r="r" b="b"/>
              <a:pathLst>
                <a:path w="87" h="34">
                  <a:moveTo>
                    <a:pt x="0" y="20"/>
                  </a:moveTo>
                  <a:lnTo>
                    <a:pt x="2" y="34"/>
                  </a:lnTo>
                  <a:lnTo>
                    <a:pt x="87" y="32"/>
                  </a:lnTo>
                  <a:lnTo>
                    <a:pt x="85" y="0"/>
                  </a:lnTo>
                  <a:lnTo>
                    <a:pt x="0" y="3"/>
                  </a:lnTo>
                  <a:lnTo>
                    <a:pt x="0" y="20"/>
                  </a:lnTo>
                  <a:close/>
                </a:path>
              </a:pathLst>
            </a:custGeom>
            <a:solidFill>
              <a:srgbClr val="DC2B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5" name="Freeform 91">
              <a:extLst>
                <a:ext uri="{FF2B5EF4-FFF2-40B4-BE49-F238E27FC236}">
                  <a16:creationId xmlns:a16="http://schemas.microsoft.com/office/drawing/2014/main" id="{AFAA1640-DF92-DFD2-F9A8-76405B378E53}"/>
                </a:ext>
              </a:extLst>
            </p:cNvPr>
            <p:cNvSpPr>
              <a:spLocks/>
            </p:cNvSpPr>
            <p:nvPr/>
          </p:nvSpPr>
          <p:spPr bwMode="auto">
            <a:xfrm>
              <a:off x="5214" y="4103"/>
              <a:ext cx="64" cy="34"/>
            </a:xfrm>
            <a:custGeom>
              <a:avLst/>
              <a:gdLst>
                <a:gd name="T0" fmla="*/ 0 w 64"/>
                <a:gd name="T1" fmla="*/ 19 h 34"/>
                <a:gd name="T2" fmla="*/ 0 w 64"/>
                <a:gd name="T3" fmla="*/ 34 h 34"/>
                <a:gd name="T4" fmla="*/ 64 w 64"/>
                <a:gd name="T5" fmla="*/ 32 h 34"/>
                <a:gd name="T6" fmla="*/ 64 w 64"/>
                <a:gd name="T7" fmla="*/ 0 h 34"/>
                <a:gd name="T8" fmla="*/ 0 w 64"/>
                <a:gd name="T9" fmla="*/ 2 h 34"/>
                <a:gd name="T10" fmla="*/ 0 w 64"/>
                <a:gd name="T11" fmla="*/ 19 h 34"/>
              </a:gdLst>
              <a:ahLst/>
              <a:cxnLst>
                <a:cxn ang="0">
                  <a:pos x="T0" y="T1"/>
                </a:cxn>
                <a:cxn ang="0">
                  <a:pos x="T2" y="T3"/>
                </a:cxn>
                <a:cxn ang="0">
                  <a:pos x="T4" y="T5"/>
                </a:cxn>
                <a:cxn ang="0">
                  <a:pos x="T6" y="T7"/>
                </a:cxn>
                <a:cxn ang="0">
                  <a:pos x="T8" y="T9"/>
                </a:cxn>
                <a:cxn ang="0">
                  <a:pos x="T10" y="T11"/>
                </a:cxn>
              </a:cxnLst>
              <a:rect l="0" t="0" r="r" b="b"/>
              <a:pathLst>
                <a:path w="64" h="34">
                  <a:moveTo>
                    <a:pt x="0" y="19"/>
                  </a:moveTo>
                  <a:lnTo>
                    <a:pt x="0" y="34"/>
                  </a:lnTo>
                  <a:lnTo>
                    <a:pt x="64" y="32"/>
                  </a:lnTo>
                  <a:lnTo>
                    <a:pt x="64" y="0"/>
                  </a:lnTo>
                  <a:lnTo>
                    <a:pt x="0" y="2"/>
                  </a:lnTo>
                  <a:lnTo>
                    <a:pt x="0" y="19"/>
                  </a:lnTo>
                  <a:close/>
                </a:path>
              </a:pathLst>
            </a:custGeom>
            <a:solidFill>
              <a:srgbClr val="DC2B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6" name="Freeform 92">
              <a:extLst>
                <a:ext uri="{FF2B5EF4-FFF2-40B4-BE49-F238E27FC236}">
                  <a16:creationId xmlns:a16="http://schemas.microsoft.com/office/drawing/2014/main" id="{4DBE16A7-EF6A-F7F1-3132-A05292C2BE14}"/>
                </a:ext>
              </a:extLst>
            </p:cNvPr>
            <p:cNvSpPr>
              <a:spLocks/>
            </p:cNvSpPr>
            <p:nvPr/>
          </p:nvSpPr>
          <p:spPr bwMode="auto">
            <a:xfrm>
              <a:off x="5179" y="4010"/>
              <a:ext cx="128" cy="34"/>
            </a:xfrm>
            <a:custGeom>
              <a:avLst/>
              <a:gdLst>
                <a:gd name="T0" fmla="*/ 2 w 128"/>
                <a:gd name="T1" fmla="*/ 19 h 34"/>
                <a:gd name="T2" fmla="*/ 2 w 128"/>
                <a:gd name="T3" fmla="*/ 34 h 34"/>
                <a:gd name="T4" fmla="*/ 128 w 128"/>
                <a:gd name="T5" fmla="*/ 32 h 34"/>
                <a:gd name="T6" fmla="*/ 128 w 128"/>
                <a:gd name="T7" fmla="*/ 0 h 34"/>
                <a:gd name="T8" fmla="*/ 0 w 128"/>
                <a:gd name="T9" fmla="*/ 4 h 34"/>
                <a:gd name="T10" fmla="*/ 2 w 128"/>
                <a:gd name="T11" fmla="*/ 19 h 34"/>
              </a:gdLst>
              <a:ahLst/>
              <a:cxnLst>
                <a:cxn ang="0">
                  <a:pos x="T0" y="T1"/>
                </a:cxn>
                <a:cxn ang="0">
                  <a:pos x="T2" y="T3"/>
                </a:cxn>
                <a:cxn ang="0">
                  <a:pos x="T4" y="T5"/>
                </a:cxn>
                <a:cxn ang="0">
                  <a:pos x="T6" y="T7"/>
                </a:cxn>
                <a:cxn ang="0">
                  <a:pos x="T8" y="T9"/>
                </a:cxn>
                <a:cxn ang="0">
                  <a:pos x="T10" y="T11"/>
                </a:cxn>
              </a:cxnLst>
              <a:rect l="0" t="0" r="r" b="b"/>
              <a:pathLst>
                <a:path w="128" h="34">
                  <a:moveTo>
                    <a:pt x="2" y="19"/>
                  </a:moveTo>
                  <a:lnTo>
                    <a:pt x="2" y="34"/>
                  </a:lnTo>
                  <a:lnTo>
                    <a:pt x="128" y="32"/>
                  </a:lnTo>
                  <a:lnTo>
                    <a:pt x="128" y="0"/>
                  </a:lnTo>
                  <a:lnTo>
                    <a:pt x="0" y="4"/>
                  </a:lnTo>
                  <a:lnTo>
                    <a:pt x="2" y="19"/>
                  </a:lnTo>
                  <a:close/>
                </a:path>
              </a:pathLst>
            </a:custGeom>
            <a:solidFill>
              <a:srgbClr val="DC2B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7" name="Freeform 93">
              <a:extLst>
                <a:ext uri="{FF2B5EF4-FFF2-40B4-BE49-F238E27FC236}">
                  <a16:creationId xmlns:a16="http://schemas.microsoft.com/office/drawing/2014/main" id="{32F5FDAA-1456-C2C9-0A67-F79AB351506D}"/>
                </a:ext>
              </a:extLst>
            </p:cNvPr>
            <p:cNvSpPr>
              <a:spLocks/>
            </p:cNvSpPr>
            <p:nvPr/>
          </p:nvSpPr>
          <p:spPr bwMode="auto">
            <a:xfrm>
              <a:off x="5146" y="3963"/>
              <a:ext cx="193" cy="36"/>
            </a:xfrm>
            <a:custGeom>
              <a:avLst/>
              <a:gdLst>
                <a:gd name="T0" fmla="*/ 2 w 193"/>
                <a:gd name="T1" fmla="*/ 19 h 36"/>
                <a:gd name="T2" fmla="*/ 2 w 193"/>
                <a:gd name="T3" fmla="*/ 36 h 36"/>
                <a:gd name="T4" fmla="*/ 193 w 193"/>
                <a:gd name="T5" fmla="*/ 32 h 36"/>
                <a:gd name="T6" fmla="*/ 193 w 193"/>
                <a:gd name="T7" fmla="*/ 0 h 36"/>
                <a:gd name="T8" fmla="*/ 0 w 193"/>
                <a:gd name="T9" fmla="*/ 5 h 36"/>
                <a:gd name="T10" fmla="*/ 2 w 193"/>
                <a:gd name="T11" fmla="*/ 19 h 36"/>
              </a:gdLst>
              <a:ahLst/>
              <a:cxnLst>
                <a:cxn ang="0">
                  <a:pos x="T0" y="T1"/>
                </a:cxn>
                <a:cxn ang="0">
                  <a:pos x="T2" y="T3"/>
                </a:cxn>
                <a:cxn ang="0">
                  <a:pos x="T4" y="T5"/>
                </a:cxn>
                <a:cxn ang="0">
                  <a:pos x="T6" y="T7"/>
                </a:cxn>
                <a:cxn ang="0">
                  <a:pos x="T8" y="T9"/>
                </a:cxn>
                <a:cxn ang="0">
                  <a:pos x="T10" y="T11"/>
                </a:cxn>
              </a:cxnLst>
              <a:rect l="0" t="0" r="r" b="b"/>
              <a:pathLst>
                <a:path w="193" h="36">
                  <a:moveTo>
                    <a:pt x="2" y="19"/>
                  </a:moveTo>
                  <a:lnTo>
                    <a:pt x="2" y="36"/>
                  </a:lnTo>
                  <a:lnTo>
                    <a:pt x="193" y="32"/>
                  </a:lnTo>
                  <a:lnTo>
                    <a:pt x="193" y="0"/>
                  </a:lnTo>
                  <a:lnTo>
                    <a:pt x="0" y="5"/>
                  </a:lnTo>
                  <a:lnTo>
                    <a:pt x="2" y="19"/>
                  </a:lnTo>
                  <a:close/>
                </a:path>
              </a:pathLst>
            </a:custGeom>
            <a:solidFill>
              <a:srgbClr val="DC2B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8" name="Freeform 94">
              <a:extLst>
                <a:ext uri="{FF2B5EF4-FFF2-40B4-BE49-F238E27FC236}">
                  <a16:creationId xmlns:a16="http://schemas.microsoft.com/office/drawing/2014/main" id="{E3764438-7B53-C9BC-4235-94DC3AD805E4}"/>
                </a:ext>
              </a:extLst>
            </p:cNvPr>
            <p:cNvSpPr>
              <a:spLocks/>
            </p:cNvSpPr>
            <p:nvPr/>
          </p:nvSpPr>
          <p:spPr bwMode="auto">
            <a:xfrm>
              <a:off x="5092" y="3915"/>
              <a:ext cx="300" cy="38"/>
            </a:xfrm>
            <a:custGeom>
              <a:avLst/>
              <a:gdLst>
                <a:gd name="T0" fmla="*/ 0 w 300"/>
                <a:gd name="T1" fmla="*/ 23 h 38"/>
                <a:gd name="T2" fmla="*/ 2 w 300"/>
                <a:gd name="T3" fmla="*/ 38 h 38"/>
                <a:gd name="T4" fmla="*/ 300 w 300"/>
                <a:gd name="T5" fmla="*/ 31 h 38"/>
                <a:gd name="T6" fmla="*/ 298 w 300"/>
                <a:gd name="T7" fmla="*/ 0 h 38"/>
                <a:gd name="T8" fmla="*/ 0 w 300"/>
                <a:gd name="T9" fmla="*/ 8 h 38"/>
                <a:gd name="T10" fmla="*/ 0 w 300"/>
                <a:gd name="T11" fmla="*/ 23 h 38"/>
              </a:gdLst>
              <a:ahLst/>
              <a:cxnLst>
                <a:cxn ang="0">
                  <a:pos x="T0" y="T1"/>
                </a:cxn>
                <a:cxn ang="0">
                  <a:pos x="T2" y="T3"/>
                </a:cxn>
                <a:cxn ang="0">
                  <a:pos x="T4" y="T5"/>
                </a:cxn>
                <a:cxn ang="0">
                  <a:pos x="T6" y="T7"/>
                </a:cxn>
                <a:cxn ang="0">
                  <a:pos x="T8" y="T9"/>
                </a:cxn>
                <a:cxn ang="0">
                  <a:pos x="T10" y="T11"/>
                </a:cxn>
              </a:cxnLst>
              <a:rect l="0" t="0" r="r" b="b"/>
              <a:pathLst>
                <a:path w="300" h="38">
                  <a:moveTo>
                    <a:pt x="0" y="23"/>
                  </a:moveTo>
                  <a:lnTo>
                    <a:pt x="2" y="38"/>
                  </a:lnTo>
                  <a:lnTo>
                    <a:pt x="300" y="31"/>
                  </a:lnTo>
                  <a:lnTo>
                    <a:pt x="298" y="0"/>
                  </a:lnTo>
                  <a:lnTo>
                    <a:pt x="0" y="8"/>
                  </a:lnTo>
                  <a:lnTo>
                    <a:pt x="0" y="23"/>
                  </a:lnTo>
                  <a:close/>
                </a:path>
              </a:pathLst>
            </a:custGeom>
            <a:solidFill>
              <a:srgbClr val="DC2B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9" name="Freeform 95">
              <a:extLst>
                <a:ext uri="{FF2B5EF4-FFF2-40B4-BE49-F238E27FC236}">
                  <a16:creationId xmlns:a16="http://schemas.microsoft.com/office/drawing/2014/main" id="{08C21C0B-1225-D702-2551-8AD6A7A2C329}"/>
                </a:ext>
              </a:extLst>
            </p:cNvPr>
            <p:cNvSpPr>
              <a:spLocks/>
            </p:cNvSpPr>
            <p:nvPr/>
          </p:nvSpPr>
          <p:spPr bwMode="auto">
            <a:xfrm>
              <a:off x="4817" y="4111"/>
              <a:ext cx="93" cy="49"/>
            </a:xfrm>
            <a:custGeom>
              <a:avLst/>
              <a:gdLst>
                <a:gd name="T0" fmla="*/ 6 w 93"/>
                <a:gd name="T1" fmla="*/ 49 h 49"/>
                <a:gd name="T2" fmla="*/ 0 w 93"/>
                <a:gd name="T3" fmla="*/ 32 h 49"/>
                <a:gd name="T4" fmla="*/ 87 w 93"/>
                <a:gd name="T5" fmla="*/ 0 h 49"/>
                <a:gd name="T6" fmla="*/ 93 w 93"/>
                <a:gd name="T7" fmla="*/ 17 h 49"/>
                <a:gd name="T8" fmla="*/ 6 w 93"/>
                <a:gd name="T9" fmla="*/ 49 h 49"/>
              </a:gdLst>
              <a:ahLst/>
              <a:cxnLst>
                <a:cxn ang="0">
                  <a:pos x="T0" y="T1"/>
                </a:cxn>
                <a:cxn ang="0">
                  <a:pos x="T2" y="T3"/>
                </a:cxn>
                <a:cxn ang="0">
                  <a:pos x="T4" y="T5"/>
                </a:cxn>
                <a:cxn ang="0">
                  <a:pos x="T6" y="T7"/>
                </a:cxn>
                <a:cxn ang="0">
                  <a:pos x="T8" y="T9"/>
                </a:cxn>
              </a:cxnLst>
              <a:rect l="0" t="0" r="r" b="b"/>
              <a:pathLst>
                <a:path w="93" h="49">
                  <a:moveTo>
                    <a:pt x="6" y="49"/>
                  </a:moveTo>
                  <a:lnTo>
                    <a:pt x="0" y="32"/>
                  </a:lnTo>
                  <a:lnTo>
                    <a:pt x="87" y="0"/>
                  </a:lnTo>
                  <a:lnTo>
                    <a:pt x="93" y="17"/>
                  </a:lnTo>
                  <a:lnTo>
                    <a:pt x="6" y="49"/>
                  </a:lnTo>
                  <a:close/>
                </a:path>
              </a:pathLst>
            </a:custGeom>
            <a:solidFill>
              <a:srgbClr val="DC2B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0" name="Freeform 96">
              <a:extLst>
                <a:ext uri="{FF2B5EF4-FFF2-40B4-BE49-F238E27FC236}">
                  <a16:creationId xmlns:a16="http://schemas.microsoft.com/office/drawing/2014/main" id="{ADECCD6E-2736-728E-1D0E-F8F3F11A60C4}"/>
                </a:ext>
              </a:extLst>
            </p:cNvPr>
            <p:cNvSpPr>
              <a:spLocks/>
            </p:cNvSpPr>
            <p:nvPr/>
          </p:nvSpPr>
          <p:spPr bwMode="auto">
            <a:xfrm>
              <a:off x="4645" y="4173"/>
              <a:ext cx="91" cy="46"/>
            </a:xfrm>
            <a:custGeom>
              <a:avLst/>
              <a:gdLst>
                <a:gd name="T0" fmla="*/ 6 w 91"/>
                <a:gd name="T1" fmla="*/ 46 h 46"/>
                <a:gd name="T2" fmla="*/ 0 w 91"/>
                <a:gd name="T3" fmla="*/ 29 h 46"/>
                <a:gd name="T4" fmla="*/ 85 w 91"/>
                <a:gd name="T5" fmla="*/ 0 h 46"/>
                <a:gd name="T6" fmla="*/ 91 w 91"/>
                <a:gd name="T7" fmla="*/ 17 h 46"/>
                <a:gd name="T8" fmla="*/ 6 w 91"/>
                <a:gd name="T9" fmla="*/ 46 h 46"/>
              </a:gdLst>
              <a:ahLst/>
              <a:cxnLst>
                <a:cxn ang="0">
                  <a:pos x="T0" y="T1"/>
                </a:cxn>
                <a:cxn ang="0">
                  <a:pos x="T2" y="T3"/>
                </a:cxn>
                <a:cxn ang="0">
                  <a:pos x="T4" y="T5"/>
                </a:cxn>
                <a:cxn ang="0">
                  <a:pos x="T6" y="T7"/>
                </a:cxn>
                <a:cxn ang="0">
                  <a:pos x="T8" y="T9"/>
                </a:cxn>
              </a:cxnLst>
              <a:rect l="0" t="0" r="r" b="b"/>
              <a:pathLst>
                <a:path w="91" h="46">
                  <a:moveTo>
                    <a:pt x="6" y="46"/>
                  </a:moveTo>
                  <a:lnTo>
                    <a:pt x="0" y="29"/>
                  </a:lnTo>
                  <a:lnTo>
                    <a:pt x="85" y="0"/>
                  </a:lnTo>
                  <a:lnTo>
                    <a:pt x="91" y="17"/>
                  </a:lnTo>
                  <a:lnTo>
                    <a:pt x="6" y="46"/>
                  </a:lnTo>
                  <a:close/>
                </a:path>
              </a:pathLst>
            </a:custGeom>
            <a:solidFill>
              <a:srgbClr val="DC2B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1" name="Freeform 97">
              <a:extLst>
                <a:ext uri="{FF2B5EF4-FFF2-40B4-BE49-F238E27FC236}">
                  <a16:creationId xmlns:a16="http://schemas.microsoft.com/office/drawing/2014/main" id="{B7286BFB-DBFE-91F9-7177-768D200A0C7D}"/>
                </a:ext>
              </a:extLst>
            </p:cNvPr>
            <p:cNvSpPr>
              <a:spLocks/>
            </p:cNvSpPr>
            <p:nvPr/>
          </p:nvSpPr>
          <p:spPr bwMode="auto">
            <a:xfrm>
              <a:off x="4471" y="4232"/>
              <a:ext cx="93" cy="45"/>
            </a:xfrm>
            <a:custGeom>
              <a:avLst/>
              <a:gdLst>
                <a:gd name="T0" fmla="*/ 4 w 93"/>
                <a:gd name="T1" fmla="*/ 45 h 45"/>
                <a:gd name="T2" fmla="*/ 39 w 93"/>
                <a:gd name="T3" fmla="*/ 34 h 45"/>
                <a:gd name="T4" fmla="*/ 93 w 93"/>
                <a:gd name="T5" fmla="*/ 17 h 45"/>
                <a:gd name="T6" fmla="*/ 87 w 93"/>
                <a:gd name="T7" fmla="*/ 0 h 45"/>
                <a:gd name="T8" fmla="*/ 33 w 93"/>
                <a:gd name="T9" fmla="*/ 17 h 45"/>
                <a:gd name="T10" fmla="*/ 0 w 93"/>
                <a:gd name="T11" fmla="*/ 25 h 45"/>
                <a:gd name="T12" fmla="*/ 4 w 93"/>
                <a:gd name="T13" fmla="*/ 45 h 45"/>
              </a:gdLst>
              <a:ahLst/>
              <a:cxnLst>
                <a:cxn ang="0">
                  <a:pos x="T0" y="T1"/>
                </a:cxn>
                <a:cxn ang="0">
                  <a:pos x="T2" y="T3"/>
                </a:cxn>
                <a:cxn ang="0">
                  <a:pos x="T4" y="T5"/>
                </a:cxn>
                <a:cxn ang="0">
                  <a:pos x="T6" y="T7"/>
                </a:cxn>
                <a:cxn ang="0">
                  <a:pos x="T8" y="T9"/>
                </a:cxn>
                <a:cxn ang="0">
                  <a:pos x="T10" y="T11"/>
                </a:cxn>
                <a:cxn ang="0">
                  <a:pos x="T12" y="T13"/>
                </a:cxn>
              </a:cxnLst>
              <a:rect l="0" t="0" r="r" b="b"/>
              <a:pathLst>
                <a:path w="93" h="45">
                  <a:moveTo>
                    <a:pt x="4" y="45"/>
                  </a:moveTo>
                  <a:lnTo>
                    <a:pt x="39" y="34"/>
                  </a:lnTo>
                  <a:lnTo>
                    <a:pt x="93" y="17"/>
                  </a:lnTo>
                  <a:lnTo>
                    <a:pt x="87" y="0"/>
                  </a:lnTo>
                  <a:lnTo>
                    <a:pt x="33" y="17"/>
                  </a:lnTo>
                  <a:lnTo>
                    <a:pt x="0" y="25"/>
                  </a:lnTo>
                  <a:lnTo>
                    <a:pt x="4" y="45"/>
                  </a:lnTo>
                  <a:close/>
                </a:path>
              </a:pathLst>
            </a:custGeom>
            <a:solidFill>
              <a:srgbClr val="DC2B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2" name="Freeform 98">
              <a:extLst>
                <a:ext uri="{FF2B5EF4-FFF2-40B4-BE49-F238E27FC236}">
                  <a16:creationId xmlns:a16="http://schemas.microsoft.com/office/drawing/2014/main" id="{2FC2B5A8-8CCD-11D6-B664-72C9C4657E2D}"/>
                </a:ext>
              </a:extLst>
            </p:cNvPr>
            <p:cNvSpPr>
              <a:spLocks/>
            </p:cNvSpPr>
            <p:nvPr/>
          </p:nvSpPr>
          <p:spPr bwMode="auto">
            <a:xfrm>
              <a:off x="4295" y="4285"/>
              <a:ext cx="93" cy="42"/>
            </a:xfrm>
            <a:custGeom>
              <a:avLst/>
              <a:gdLst>
                <a:gd name="T0" fmla="*/ 4 w 93"/>
                <a:gd name="T1" fmla="*/ 42 h 42"/>
                <a:gd name="T2" fmla="*/ 14 w 93"/>
                <a:gd name="T3" fmla="*/ 38 h 42"/>
                <a:gd name="T4" fmla="*/ 80 w 93"/>
                <a:gd name="T5" fmla="*/ 21 h 42"/>
                <a:gd name="T6" fmla="*/ 93 w 93"/>
                <a:gd name="T7" fmla="*/ 17 h 42"/>
                <a:gd name="T8" fmla="*/ 87 w 93"/>
                <a:gd name="T9" fmla="*/ 0 h 42"/>
                <a:gd name="T10" fmla="*/ 76 w 93"/>
                <a:gd name="T11" fmla="*/ 2 h 42"/>
                <a:gd name="T12" fmla="*/ 10 w 93"/>
                <a:gd name="T13" fmla="*/ 21 h 42"/>
                <a:gd name="T14" fmla="*/ 0 w 93"/>
                <a:gd name="T15" fmla="*/ 23 h 42"/>
                <a:gd name="T16" fmla="*/ 4 w 93"/>
                <a:gd name="T17"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 h="42">
                  <a:moveTo>
                    <a:pt x="4" y="42"/>
                  </a:moveTo>
                  <a:lnTo>
                    <a:pt x="14" y="38"/>
                  </a:lnTo>
                  <a:lnTo>
                    <a:pt x="80" y="21"/>
                  </a:lnTo>
                  <a:lnTo>
                    <a:pt x="93" y="17"/>
                  </a:lnTo>
                  <a:lnTo>
                    <a:pt x="87" y="0"/>
                  </a:lnTo>
                  <a:lnTo>
                    <a:pt x="76" y="2"/>
                  </a:lnTo>
                  <a:lnTo>
                    <a:pt x="10" y="21"/>
                  </a:lnTo>
                  <a:lnTo>
                    <a:pt x="0" y="23"/>
                  </a:lnTo>
                  <a:lnTo>
                    <a:pt x="4" y="42"/>
                  </a:lnTo>
                  <a:close/>
                </a:path>
              </a:pathLst>
            </a:custGeom>
            <a:solidFill>
              <a:srgbClr val="DC2B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3" name="Freeform 99">
              <a:extLst>
                <a:ext uri="{FF2B5EF4-FFF2-40B4-BE49-F238E27FC236}">
                  <a16:creationId xmlns:a16="http://schemas.microsoft.com/office/drawing/2014/main" id="{9505E919-94B2-70F6-45FE-BD72BE0292E0}"/>
                </a:ext>
              </a:extLst>
            </p:cNvPr>
            <p:cNvSpPr>
              <a:spLocks/>
            </p:cNvSpPr>
            <p:nvPr/>
          </p:nvSpPr>
          <p:spPr bwMode="auto">
            <a:xfrm>
              <a:off x="4116" y="4329"/>
              <a:ext cx="94" cy="36"/>
            </a:xfrm>
            <a:custGeom>
              <a:avLst/>
              <a:gdLst>
                <a:gd name="T0" fmla="*/ 5 w 94"/>
                <a:gd name="T1" fmla="*/ 36 h 36"/>
                <a:gd name="T2" fmla="*/ 63 w 94"/>
                <a:gd name="T3" fmla="*/ 26 h 36"/>
                <a:gd name="T4" fmla="*/ 94 w 94"/>
                <a:gd name="T5" fmla="*/ 17 h 36"/>
                <a:gd name="T6" fmla="*/ 89 w 94"/>
                <a:gd name="T7" fmla="*/ 0 h 36"/>
                <a:gd name="T8" fmla="*/ 58 w 94"/>
                <a:gd name="T9" fmla="*/ 7 h 36"/>
                <a:gd name="T10" fmla="*/ 0 w 94"/>
                <a:gd name="T11" fmla="*/ 17 h 36"/>
                <a:gd name="T12" fmla="*/ 5 w 94"/>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94" h="36">
                  <a:moveTo>
                    <a:pt x="5" y="36"/>
                  </a:moveTo>
                  <a:lnTo>
                    <a:pt x="63" y="26"/>
                  </a:lnTo>
                  <a:lnTo>
                    <a:pt x="94" y="17"/>
                  </a:lnTo>
                  <a:lnTo>
                    <a:pt x="89" y="0"/>
                  </a:lnTo>
                  <a:lnTo>
                    <a:pt x="58" y="7"/>
                  </a:lnTo>
                  <a:lnTo>
                    <a:pt x="0" y="17"/>
                  </a:lnTo>
                  <a:lnTo>
                    <a:pt x="5" y="36"/>
                  </a:lnTo>
                  <a:close/>
                </a:path>
              </a:pathLst>
            </a:custGeom>
            <a:solidFill>
              <a:srgbClr val="DC2B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4" name="Freeform 100">
              <a:extLst>
                <a:ext uri="{FF2B5EF4-FFF2-40B4-BE49-F238E27FC236}">
                  <a16:creationId xmlns:a16="http://schemas.microsoft.com/office/drawing/2014/main" id="{4A76F345-90B1-26A9-840B-3BCFAFC42A36}"/>
                </a:ext>
              </a:extLst>
            </p:cNvPr>
            <p:cNvSpPr>
              <a:spLocks/>
            </p:cNvSpPr>
            <p:nvPr/>
          </p:nvSpPr>
          <p:spPr bwMode="auto">
            <a:xfrm>
              <a:off x="3936" y="4359"/>
              <a:ext cx="93" cy="28"/>
            </a:xfrm>
            <a:custGeom>
              <a:avLst/>
              <a:gdLst>
                <a:gd name="T0" fmla="*/ 2 w 93"/>
                <a:gd name="T1" fmla="*/ 28 h 28"/>
                <a:gd name="T2" fmla="*/ 56 w 93"/>
                <a:gd name="T3" fmla="*/ 23 h 28"/>
                <a:gd name="T4" fmla="*/ 93 w 93"/>
                <a:gd name="T5" fmla="*/ 19 h 28"/>
                <a:gd name="T6" fmla="*/ 91 w 93"/>
                <a:gd name="T7" fmla="*/ 0 h 28"/>
                <a:gd name="T8" fmla="*/ 54 w 93"/>
                <a:gd name="T9" fmla="*/ 4 h 28"/>
                <a:gd name="T10" fmla="*/ 0 w 93"/>
                <a:gd name="T11" fmla="*/ 8 h 28"/>
                <a:gd name="T12" fmla="*/ 2 w 93"/>
                <a:gd name="T13" fmla="*/ 28 h 28"/>
              </a:gdLst>
              <a:ahLst/>
              <a:cxnLst>
                <a:cxn ang="0">
                  <a:pos x="T0" y="T1"/>
                </a:cxn>
                <a:cxn ang="0">
                  <a:pos x="T2" y="T3"/>
                </a:cxn>
                <a:cxn ang="0">
                  <a:pos x="T4" y="T5"/>
                </a:cxn>
                <a:cxn ang="0">
                  <a:pos x="T6" y="T7"/>
                </a:cxn>
                <a:cxn ang="0">
                  <a:pos x="T8" y="T9"/>
                </a:cxn>
                <a:cxn ang="0">
                  <a:pos x="T10" y="T11"/>
                </a:cxn>
                <a:cxn ang="0">
                  <a:pos x="T12" y="T13"/>
                </a:cxn>
              </a:cxnLst>
              <a:rect l="0" t="0" r="r" b="b"/>
              <a:pathLst>
                <a:path w="93" h="28">
                  <a:moveTo>
                    <a:pt x="2" y="28"/>
                  </a:moveTo>
                  <a:lnTo>
                    <a:pt x="56" y="23"/>
                  </a:lnTo>
                  <a:lnTo>
                    <a:pt x="93" y="19"/>
                  </a:lnTo>
                  <a:lnTo>
                    <a:pt x="91" y="0"/>
                  </a:lnTo>
                  <a:lnTo>
                    <a:pt x="54" y="4"/>
                  </a:lnTo>
                  <a:lnTo>
                    <a:pt x="0" y="8"/>
                  </a:lnTo>
                  <a:lnTo>
                    <a:pt x="2" y="28"/>
                  </a:lnTo>
                  <a:close/>
                </a:path>
              </a:pathLst>
            </a:custGeom>
            <a:solidFill>
              <a:srgbClr val="DC2B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5" name="Freeform 101">
              <a:extLst>
                <a:ext uri="{FF2B5EF4-FFF2-40B4-BE49-F238E27FC236}">
                  <a16:creationId xmlns:a16="http://schemas.microsoft.com/office/drawing/2014/main" id="{4CBB5BE2-3084-ECD7-FFC7-83BCF18DCDE7}"/>
                </a:ext>
              </a:extLst>
            </p:cNvPr>
            <p:cNvSpPr>
              <a:spLocks/>
            </p:cNvSpPr>
            <p:nvPr/>
          </p:nvSpPr>
          <p:spPr bwMode="auto">
            <a:xfrm>
              <a:off x="3754" y="4361"/>
              <a:ext cx="91" cy="26"/>
            </a:xfrm>
            <a:custGeom>
              <a:avLst/>
              <a:gdLst>
                <a:gd name="T0" fmla="*/ 0 w 91"/>
                <a:gd name="T1" fmla="*/ 17 h 26"/>
                <a:gd name="T2" fmla="*/ 12 w 91"/>
                <a:gd name="T3" fmla="*/ 19 h 26"/>
                <a:gd name="T4" fmla="*/ 68 w 91"/>
                <a:gd name="T5" fmla="*/ 23 h 26"/>
                <a:gd name="T6" fmla="*/ 91 w 91"/>
                <a:gd name="T7" fmla="*/ 26 h 26"/>
                <a:gd name="T8" fmla="*/ 91 w 91"/>
                <a:gd name="T9" fmla="*/ 6 h 26"/>
                <a:gd name="T10" fmla="*/ 68 w 91"/>
                <a:gd name="T11" fmla="*/ 6 h 26"/>
                <a:gd name="T12" fmla="*/ 14 w 91"/>
                <a:gd name="T13" fmla="*/ 0 h 26"/>
                <a:gd name="T14" fmla="*/ 2 w 91"/>
                <a:gd name="T15" fmla="*/ 0 h 26"/>
                <a:gd name="T16" fmla="*/ 0 w 91"/>
                <a:gd name="T17" fmla="*/ 17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1" h="26">
                  <a:moveTo>
                    <a:pt x="0" y="17"/>
                  </a:moveTo>
                  <a:lnTo>
                    <a:pt x="12" y="19"/>
                  </a:lnTo>
                  <a:lnTo>
                    <a:pt x="68" y="23"/>
                  </a:lnTo>
                  <a:lnTo>
                    <a:pt x="91" y="26"/>
                  </a:lnTo>
                  <a:lnTo>
                    <a:pt x="91" y="6"/>
                  </a:lnTo>
                  <a:lnTo>
                    <a:pt x="68" y="6"/>
                  </a:lnTo>
                  <a:lnTo>
                    <a:pt x="14" y="0"/>
                  </a:lnTo>
                  <a:lnTo>
                    <a:pt x="2" y="0"/>
                  </a:lnTo>
                  <a:lnTo>
                    <a:pt x="0" y="17"/>
                  </a:lnTo>
                  <a:close/>
                </a:path>
              </a:pathLst>
            </a:custGeom>
            <a:solidFill>
              <a:srgbClr val="DC2B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6" name="Freeform 102">
              <a:extLst>
                <a:ext uri="{FF2B5EF4-FFF2-40B4-BE49-F238E27FC236}">
                  <a16:creationId xmlns:a16="http://schemas.microsoft.com/office/drawing/2014/main" id="{D2F7A6A3-86C0-1CC9-446D-0C815EAD3442}"/>
                </a:ext>
              </a:extLst>
            </p:cNvPr>
            <p:cNvSpPr>
              <a:spLocks/>
            </p:cNvSpPr>
            <p:nvPr/>
          </p:nvSpPr>
          <p:spPr bwMode="auto">
            <a:xfrm>
              <a:off x="3574" y="4327"/>
              <a:ext cx="91" cy="38"/>
            </a:xfrm>
            <a:custGeom>
              <a:avLst/>
              <a:gdLst>
                <a:gd name="T0" fmla="*/ 0 w 91"/>
                <a:gd name="T1" fmla="*/ 19 h 38"/>
                <a:gd name="T2" fmla="*/ 20 w 91"/>
                <a:gd name="T3" fmla="*/ 24 h 38"/>
                <a:gd name="T4" fmla="*/ 78 w 91"/>
                <a:gd name="T5" fmla="*/ 36 h 38"/>
                <a:gd name="T6" fmla="*/ 89 w 91"/>
                <a:gd name="T7" fmla="*/ 38 h 38"/>
                <a:gd name="T8" fmla="*/ 91 w 91"/>
                <a:gd name="T9" fmla="*/ 19 h 38"/>
                <a:gd name="T10" fmla="*/ 80 w 91"/>
                <a:gd name="T11" fmla="*/ 17 h 38"/>
                <a:gd name="T12" fmla="*/ 25 w 91"/>
                <a:gd name="T13" fmla="*/ 7 h 38"/>
                <a:gd name="T14" fmla="*/ 4 w 91"/>
                <a:gd name="T15" fmla="*/ 0 h 38"/>
                <a:gd name="T16" fmla="*/ 0 w 91"/>
                <a:gd name="T17" fmla="*/ 19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1" h="38">
                  <a:moveTo>
                    <a:pt x="0" y="19"/>
                  </a:moveTo>
                  <a:lnTo>
                    <a:pt x="20" y="24"/>
                  </a:lnTo>
                  <a:lnTo>
                    <a:pt x="78" y="36"/>
                  </a:lnTo>
                  <a:lnTo>
                    <a:pt x="89" y="38"/>
                  </a:lnTo>
                  <a:lnTo>
                    <a:pt x="91" y="19"/>
                  </a:lnTo>
                  <a:lnTo>
                    <a:pt x="80" y="17"/>
                  </a:lnTo>
                  <a:lnTo>
                    <a:pt x="25" y="7"/>
                  </a:lnTo>
                  <a:lnTo>
                    <a:pt x="4" y="0"/>
                  </a:lnTo>
                  <a:lnTo>
                    <a:pt x="0" y="19"/>
                  </a:lnTo>
                  <a:close/>
                </a:path>
              </a:pathLst>
            </a:custGeom>
            <a:solidFill>
              <a:srgbClr val="DC2B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7" name="Freeform 103">
              <a:extLst>
                <a:ext uri="{FF2B5EF4-FFF2-40B4-BE49-F238E27FC236}">
                  <a16:creationId xmlns:a16="http://schemas.microsoft.com/office/drawing/2014/main" id="{97D3E1B7-2198-FE92-3817-846C966E30B9}"/>
                </a:ext>
              </a:extLst>
            </p:cNvPr>
            <p:cNvSpPr>
              <a:spLocks/>
            </p:cNvSpPr>
            <p:nvPr/>
          </p:nvSpPr>
          <p:spPr bwMode="auto">
            <a:xfrm>
              <a:off x="3396" y="4279"/>
              <a:ext cx="93" cy="44"/>
            </a:xfrm>
            <a:custGeom>
              <a:avLst/>
              <a:gdLst>
                <a:gd name="T0" fmla="*/ 0 w 93"/>
                <a:gd name="T1" fmla="*/ 17 h 44"/>
                <a:gd name="T2" fmla="*/ 24 w 93"/>
                <a:gd name="T3" fmla="*/ 25 h 44"/>
                <a:gd name="T4" fmla="*/ 82 w 93"/>
                <a:gd name="T5" fmla="*/ 42 h 44"/>
                <a:gd name="T6" fmla="*/ 89 w 93"/>
                <a:gd name="T7" fmla="*/ 44 h 44"/>
                <a:gd name="T8" fmla="*/ 93 w 93"/>
                <a:gd name="T9" fmla="*/ 25 h 44"/>
                <a:gd name="T10" fmla="*/ 89 w 93"/>
                <a:gd name="T11" fmla="*/ 25 h 44"/>
                <a:gd name="T12" fmla="*/ 31 w 93"/>
                <a:gd name="T13" fmla="*/ 8 h 44"/>
                <a:gd name="T14" fmla="*/ 6 w 93"/>
                <a:gd name="T15" fmla="*/ 0 h 44"/>
                <a:gd name="T16" fmla="*/ 0 w 93"/>
                <a:gd name="T17" fmla="*/ 17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 h="44">
                  <a:moveTo>
                    <a:pt x="0" y="17"/>
                  </a:moveTo>
                  <a:lnTo>
                    <a:pt x="24" y="25"/>
                  </a:lnTo>
                  <a:lnTo>
                    <a:pt x="82" y="42"/>
                  </a:lnTo>
                  <a:lnTo>
                    <a:pt x="89" y="44"/>
                  </a:lnTo>
                  <a:lnTo>
                    <a:pt x="93" y="25"/>
                  </a:lnTo>
                  <a:lnTo>
                    <a:pt x="89" y="25"/>
                  </a:lnTo>
                  <a:lnTo>
                    <a:pt x="31" y="8"/>
                  </a:lnTo>
                  <a:lnTo>
                    <a:pt x="6" y="0"/>
                  </a:lnTo>
                  <a:lnTo>
                    <a:pt x="0" y="17"/>
                  </a:lnTo>
                  <a:close/>
                </a:path>
              </a:pathLst>
            </a:custGeom>
            <a:solidFill>
              <a:srgbClr val="DC2B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8" name="Freeform 104">
              <a:extLst>
                <a:ext uri="{FF2B5EF4-FFF2-40B4-BE49-F238E27FC236}">
                  <a16:creationId xmlns:a16="http://schemas.microsoft.com/office/drawing/2014/main" id="{49D5F509-098D-F15E-6F75-A8A8B3A8AAFF}"/>
                </a:ext>
              </a:extLst>
            </p:cNvPr>
            <p:cNvSpPr>
              <a:spLocks/>
            </p:cNvSpPr>
            <p:nvPr/>
          </p:nvSpPr>
          <p:spPr bwMode="auto">
            <a:xfrm>
              <a:off x="3224" y="4217"/>
              <a:ext cx="91" cy="49"/>
            </a:xfrm>
            <a:custGeom>
              <a:avLst/>
              <a:gdLst>
                <a:gd name="T0" fmla="*/ 0 w 91"/>
                <a:gd name="T1" fmla="*/ 17 h 49"/>
                <a:gd name="T2" fmla="*/ 24 w 91"/>
                <a:gd name="T3" fmla="*/ 28 h 49"/>
                <a:gd name="T4" fmla="*/ 80 w 91"/>
                <a:gd name="T5" fmla="*/ 49 h 49"/>
                <a:gd name="T6" fmla="*/ 85 w 91"/>
                <a:gd name="T7" fmla="*/ 49 h 49"/>
                <a:gd name="T8" fmla="*/ 91 w 91"/>
                <a:gd name="T9" fmla="*/ 32 h 49"/>
                <a:gd name="T10" fmla="*/ 87 w 91"/>
                <a:gd name="T11" fmla="*/ 30 h 49"/>
                <a:gd name="T12" fmla="*/ 31 w 91"/>
                <a:gd name="T13" fmla="*/ 11 h 49"/>
                <a:gd name="T14" fmla="*/ 6 w 91"/>
                <a:gd name="T15" fmla="*/ 0 h 49"/>
                <a:gd name="T16" fmla="*/ 0 w 91"/>
                <a:gd name="T17" fmla="*/ 17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1" h="49">
                  <a:moveTo>
                    <a:pt x="0" y="17"/>
                  </a:moveTo>
                  <a:lnTo>
                    <a:pt x="24" y="28"/>
                  </a:lnTo>
                  <a:lnTo>
                    <a:pt x="80" y="49"/>
                  </a:lnTo>
                  <a:lnTo>
                    <a:pt x="85" y="49"/>
                  </a:lnTo>
                  <a:lnTo>
                    <a:pt x="91" y="32"/>
                  </a:lnTo>
                  <a:lnTo>
                    <a:pt x="87" y="30"/>
                  </a:lnTo>
                  <a:lnTo>
                    <a:pt x="31" y="11"/>
                  </a:lnTo>
                  <a:lnTo>
                    <a:pt x="6" y="0"/>
                  </a:lnTo>
                  <a:lnTo>
                    <a:pt x="0" y="17"/>
                  </a:lnTo>
                  <a:close/>
                </a:path>
              </a:pathLst>
            </a:custGeom>
            <a:solidFill>
              <a:srgbClr val="DC2B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9" name="Freeform 105">
              <a:extLst>
                <a:ext uri="{FF2B5EF4-FFF2-40B4-BE49-F238E27FC236}">
                  <a16:creationId xmlns:a16="http://schemas.microsoft.com/office/drawing/2014/main" id="{5A73DC2B-7673-3183-1423-8518960113EC}"/>
                </a:ext>
              </a:extLst>
            </p:cNvPr>
            <p:cNvSpPr>
              <a:spLocks/>
            </p:cNvSpPr>
            <p:nvPr/>
          </p:nvSpPr>
          <p:spPr bwMode="auto">
            <a:xfrm>
              <a:off x="3054" y="4150"/>
              <a:ext cx="91" cy="50"/>
            </a:xfrm>
            <a:custGeom>
              <a:avLst/>
              <a:gdLst>
                <a:gd name="T0" fmla="*/ 0 w 91"/>
                <a:gd name="T1" fmla="*/ 16 h 50"/>
                <a:gd name="T2" fmla="*/ 23 w 91"/>
                <a:gd name="T3" fmla="*/ 27 h 50"/>
                <a:gd name="T4" fmla="*/ 85 w 91"/>
                <a:gd name="T5" fmla="*/ 50 h 50"/>
                <a:gd name="T6" fmla="*/ 91 w 91"/>
                <a:gd name="T7" fmla="*/ 33 h 50"/>
                <a:gd name="T8" fmla="*/ 31 w 91"/>
                <a:gd name="T9" fmla="*/ 10 h 50"/>
                <a:gd name="T10" fmla="*/ 6 w 91"/>
                <a:gd name="T11" fmla="*/ 0 h 50"/>
                <a:gd name="T12" fmla="*/ 0 w 91"/>
                <a:gd name="T13" fmla="*/ 16 h 50"/>
              </a:gdLst>
              <a:ahLst/>
              <a:cxnLst>
                <a:cxn ang="0">
                  <a:pos x="T0" y="T1"/>
                </a:cxn>
                <a:cxn ang="0">
                  <a:pos x="T2" y="T3"/>
                </a:cxn>
                <a:cxn ang="0">
                  <a:pos x="T4" y="T5"/>
                </a:cxn>
                <a:cxn ang="0">
                  <a:pos x="T6" y="T7"/>
                </a:cxn>
                <a:cxn ang="0">
                  <a:pos x="T8" y="T9"/>
                </a:cxn>
                <a:cxn ang="0">
                  <a:pos x="T10" y="T11"/>
                </a:cxn>
                <a:cxn ang="0">
                  <a:pos x="T12" y="T13"/>
                </a:cxn>
              </a:cxnLst>
              <a:rect l="0" t="0" r="r" b="b"/>
              <a:pathLst>
                <a:path w="91" h="50">
                  <a:moveTo>
                    <a:pt x="0" y="16"/>
                  </a:moveTo>
                  <a:lnTo>
                    <a:pt x="23" y="27"/>
                  </a:lnTo>
                  <a:lnTo>
                    <a:pt x="85" y="50"/>
                  </a:lnTo>
                  <a:lnTo>
                    <a:pt x="91" y="33"/>
                  </a:lnTo>
                  <a:lnTo>
                    <a:pt x="31" y="10"/>
                  </a:lnTo>
                  <a:lnTo>
                    <a:pt x="6" y="0"/>
                  </a:lnTo>
                  <a:lnTo>
                    <a:pt x="0" y="16"/>
                  </a:lnTo>
                  <a:close/>
                </a:path>
              </a:pathLst>
            </a:custGeom>
            <a:solidFill>
              <a:srgbClr val="DC2B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0" name="Freeform 106">
              <a:extLst>
                <a:ext uri="{FF2B5EF4-FFF2-40B4-BE49-F238E27FC236}">
                  <a16:creationId xmlns:a16="http://schemas.microsoft.com/office/drawing/2014/main" id="{37EAE123-CBEF-412A-8818-094748A4F95C}"/>
                </a:ext>
              </a:extLst>
            </p:cNvPr>
            <p:cNvSpPr>
              <a:spLocks/>
            </p:cNvSpPr>
            <p:nvPr/>
          </p:nvSpPr>
          <p:spPr bwMode="auto">
            <a:xfrm>
              <a:off x="2967" y="4111"/>
              <a:ext cx="8" cy="20"/>
            </a:xfrm>
            <a:custGeom>
              <a:avLst/>
              <a:gdLst>
                <a:gd name="T0" fmla="*/ 0 w 8"/>
                <a:gd name="T1" fmla="*/ 17 h 20"/>
                <a:gd name="T2" fmla="*/ 2 w 8"/>
                <a:gd name="T3" fmla="*/ 20 h 20"/>
                <a:gd name="T4" fmla="*/ 8 w 8"/>
                <a:gd name="T5" fmla="*/ 3 h 20"/>
                <a:gd name="T6" fmla="*/ 6 w 8"/>
                <a:gd name="T7" fmla="*/ 0 h 20"/>
                <a:gd name="T8" fmla="*/ 0 w 8"/>
                <a:gd name="T9" fmla="*/ 17 h 20"/>
              </a:gdLst>
              <a:ahLst/>
              <a:cxnLst>
                <a:cxn ang="0">
                  <a:pos x="T0" y="T1"/>
                </a:cxn>
                <a:cxn ang="0">
                  <a:pos x="T2" y="T3"/>
                </a:cxn>
                <a:cxn ang="0">
                  <a:pos x="T4" y="T5"/>
                </a:cxn>
                <a:cxn ang="0">
                  <a:pos x="T6" y="T7"/>
                </a:cxn>
                <a:cxn ang="0">
                  <a:pos x="T8" y="T9"/>
                </a:cxn>
              </a:cxnLst>
              <a:rect l="0" t="0" r="r" b="b"/>
              <a:pathLst>
                <a:path w="8" h="20">
                  <a:moveTo>
                    <a:pt x="0" y="17"/>
                  </a:moveTo>
                  <a:lnTo>
                    <a:pt x="2" y="20"/>
                  </a:lnTo>
                  <a:lnTo>
                    <a:pt x="8" y="3"/>
                  </a:lnTo>
                  <a:lnTo>
                    <a:pt x="6" y="0"/>
                  </a:lnTo>
                  <a:lnTo>
                    <a:pt x="0" y="17"/>
                  </a:lnTo>
                  <a:close/>
                </a:path>
              </a:pathLst>
            </a:custGeom>
            <a:solidFill>
              <a:srgbClr val="DC2B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1" name="Freeform 107">
              <a:extLst>
                <a:ext uri="{FF2B5EF4-FFF2-40B4-BE49-F238E27FC236}">
                  <a16:creationId xmlns:a16="http://schemas.microsoft.com/office/drawing/2014/main" id="{8A35BB47-F4FD-83E6-BA81-09A41769F1D2}"/>
                </a:ext>
              </a:extLst>
            </p:cNvPr>
            <p:cNvSpPr>
              <a:spLocks/>
            </p:cNvSpPr>
            <p:nvPr/>
          </p:nvSpPr>
          <p:spPr bwMode="auto">
            <a:xfrm>
              <a:off x="2911" y="4095"/>
              <a:ext cx="139" cy="101"/>
            </a:xfrm>
            <a:custGeom>
              <a:avLst/>
              <a:gdLst>
                <a:gd name="T0" fmla="*/ 0 w 139"/>
                <a:gd name="T1" fmla="*/ 0 h 101"/>
                <a:gd name="T2" fmla="*/ 95 w 139"/>
                <a:gd name="T3" fmla="*/ 101 h 101"/>
                <a:gd name="T4" fmla="*/ 95 w 139"/>
                <a:gd name="T5" fmla="*/ 101 h 101"/>
                <a:gd name="T6" fmla="*/ 95 w 139"/>
                <a:gd name="T7" fmla="*/ 99 h 101"/>
                <a:gd name="T8" fmla="*/ 95 w 139"/>
                <a:gd name="T9" fmla="*/ 95 h 101"/>
                <a:gd name="T10" fmla="*/ 95 w 139"/>
                <a:gd name="T11" fmla="*/ 91 h 101"/>
                <a:gd name="T12" fmla="*/ 95 w 139"/>
                <a:gd name="T13" fmla="*/ 86 h 101"/>
                <a:gd name="T14" fmla="*/ 95 w 139"/>
                <a:gd name="T15" fmla="*/ 84 h 101"/>
                <a:gd name="T16" fmla="*/ 97 w 139"/>
                <a:gd name="T17" fmla="*/ 80 h 101"/>
                <a:gd name="T18" fmla="*/ 97 w 139"/>
                <a:gd name="T19" fmla="*/ 76 h 101"/>
                <a:gd name="T20" fmla="*/ 97 w 139"/>
                <a:gd name="T21" fmla="*/ 71 h 101"/>
                <a:gd name="T22" fmla="*/ 97 w 139"/>
                <a:gd name="T23" fmla="*/ 69 h 101"/>
                <a:gd name="T24" fmla="*/ 99 w 139"/>
                <a:gd name="T25" fmla="*/ 65 h 101"/>
                <a:gd name="T26" fmla="*/ 99 w 139"/>
                <a:gd name="T27" fmla="*/ 61 h 101"/>
                <a:gd name="T28" fmla="*/ 101 w 139"/>
                <a:gd name="T29" fmla="*/ 59 h 101"/>
                <a:gd name="T30" fmla="*/ 101 w 139"/>
                <a:gd name="T31" fmla="*/ 55 h 101"/>
                <a:gd name="T32" fmla="*/ 103 w 139"/>
                <a:gd name="T33" fmla="*/ 52 h 101"/>
                <a:gd name="T34" fmla="*/ 103 w 139"/>
                <a:gd name="T35" fmla="*/ 48 h 101"/>
                <a:gd name="T36" fmla="*/ 105 w 139"/>
                <a:gd name="T37" fmla="*/ 46 h 101"/>
                <a:gd name="T38" fmla="*/ 105 w 139"/>
                <a:gd name="T39" fmla="*/ 42 h 101"/>
                <a:gd name="T40" fmla="*/ 108 w 139"/>
                <a:gd name="T41" fmla="*/ 40 h 101"/>
                <a:gd name="T42" fmla="*/ 110 w 139"/>
                <a:gd name="T43" fmla="*/ 36 h 101"/>
                <a:gd name="T44" fmla="*/ 112 w 139"/>
                <a:gd name="T45" fmla="*/ 33 h 101"/>
                <a:gd name="T46" fmla="*/ 114 w 139"/>
                <a:gd name="T47" fmla="*/ 29 h 101"/>
                <a:gd name="T48" fmla="*/ 116 w 139"/>
                <a:gd name="T49" fmla="*/ 27 h 101"/>
                <a:gd name="T50" fmla="*/ 116 w 139"/>
                <a:gd name="T51" fmla="*/ 25 h 101"/>
                <a:gd name="T52" fmla="*/ 118 w 139"/>
                <a:gd name="T53" fmla="*/ 21 h 101"/>
                <a:gd name="T54" fmla="*/ 122 w 139"/>
                <a:gd name="T55" fmla="*/ 19 h 101"/>
                <a:gd name="T56" fmla="*/ 124 w 139"/>
                <a:gd name="T57" fmla="*/ 16 h 101"/>
                <a:gd name="T58" fmla="*/ 126 w 139"/>
                <a:gd name="T59" fmla="*/ 12 h 101"/>
                <a:gd name="T60" fmla="*/ 128 w 139"/>
                <a:gd name="T61" fmla="*/ 10 h 101"/>
                <a:gd name="T62" fmla="*/ 130 w 139"/>
                <a:gd name="T63" fmla="*/ 8 h 101"/>
                <a:gd name="T64" fmla="*/ 134 w 139"/>
                <a:gd name="T65" fmla="*/ 4 h 101"/>
                <a:gd name="T66" fmla="*/ 137 w 139"/>
                <a:gd name="T67" fmla="*/ 2 h 101"/>
                <a:gd name="T68" fmla="*/ 139 w 139"/>
                <a:gd name="T69" fmla="*/ 0 h 101"/>
                <a:gd name="T70" fmla="*/ 0 w 139"/>
                <a:gd name="T71" fmla="*/ 0 h 101"/>
                <a:gd name="T72" fmla="*/ 0 w 139"/>
                <a:gd name="T7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9" h="101">
                  <a:moveTo>
                    <a:pt x="0" y="0"/>
                  </a:moveTo>
                  <a:lnTo>
                    <a:pt x="95" y="101"/>
                  </a:lnTo>
                  <a:lnTo>
                    <a:pt x="95" y="101"/>
                  </a:lnTo>
                  <a:lnTo>
                    <a:pt x="95" y="99"/>
                  </a:lnTo>
                  <a:lnTo>
                    <a:pt x="95" y="95"/>
                  </a:lnTo>
                  <a:lnTo>
                    <a:pt x="95" y="91"/>
                  </a:lnTo>
                  <a:lnTo>
                    <a:pt x="95" y="86"/>
                  </a:lnTo>
                  <a:lnTo>
                    <a:pt x="95" y="84"/>
                  </a:lnTo>
                  <a:lnTo>
                    <a:pt x="97" y="80"/>
                  </a:lnTo>
                  <a:lnTo>
                    <a:pt x="97" y="76"/>
                  </a:lnTo>
                  <a:lnTo>
                    <a:pt x="97" y="71"/>
                  </a:lnTo>
                  <a:lnTo>
                    <a:pt x="97" y="69"/>
                  </a:lnTo>
                  <a:lnTo>
                    <a:pt x="99" y="65"/>
                  </a:lnTo>
                  <a:lnTo>
                    <a:pt x="99" y="61"/>
                  </a:lnTo>
                  <a:lnTo>
                    <a:pt x="101" y="59"/>
                  </a:lnTo>
                  <a:lnTo>
                    <a:pt x="101" y="55"/>
                  </a:lnTo>
                  <a:lnTo>
                    <a:pt x="103" y="52"/>
                  </a:lnTo>
                  <a:lnTo>
                    <a:pt x="103" y="48"/>
                  </a:lnTo>
                  <a:lnTo>
                    <a:pt x="105" y="46"/>
                  </a:lnTo>
                  <a:lnTo>
                    <a:pt x="105" y="42"/>
                  </a:lnTo>
                  <a:lnTo>
                    <a:pt x="108" y="40"/>
                  </a:lnTo>
                  <a:lnTo>
                    <a:pt x="110" y="36"/>
                  </a:lnTo>
                  <a:lnTo>
                    <a:pt x="112" y="33"/>
                  </a:lnTo>
                  <a:lnTo>
                    <a:pt x="114" y="29"/>
                  </a:lnTo>
                  <a:lnTo>
                    <a:pt x="116" y="27"/>
                  </a:lnTo>
                  <a:lnTo>
                    <a:pt x="116" y="25"/>
                  </a:lnTo>
                  <a:lnTo>
                    <a:pt x="118" y="21"/>
                  </a:lnTo>
                  <a:lnTo>
                    <a:pt x="122" y="19"/>
                  </a:lnTo>
                  <a:lnTo>
                    <a:pt x="124" y="16"/>
                  </a:lnTo>
                  <a:lnTo>
                    <a:pt x="126" y="12"/>
                  </a:lnTo>
                  <a:lnTo>
                    <a:pt x="128" y="10"/>
                  </a:lnTo>
                  <a:lnTo>
                    <a:pt x="130" y="8"/>
                  </a:lnTo>
                  <a:lnTo>
                    <a:pt x="134" y="4"/>
                  </a:lnTo>
                  <a:lnTo>
                    <a:pt x="137" y="2"/>
                  </a:lnTo>
                  <a:lnTo>
                    <a:pt x="139" y="0"/>
                  </a:lnTo>
                  <a:lnTo>
                    <a:pt x="0" y="0"/>
                  </a:lnTo>
                  <a:lnTo>
                    <a:pt x="0" y="0"/>
                  </a:lnTo>
                  <a:close/>
                </a:path>
              </a:pathLst>
            </a:custGeom>
            <a:solidFill>
              <a:srgbClr val="DC2B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2" name="Freeform 108">
              <a:extLst>
                <a:ext uri="{FF2B5EF4-FFF2-40B4-BE49-F238E27FC236}">
                  <a16:creationId xmlns:a16="http://schemas.microsoft.com/office/drawing/2014/main" id="{FB339C7F-E3EB-EECE-9F81-0E6F4EB0F822}"/>
                </a:ext>
              </a:extLst>
            </p:cNvPr>
            <p:cNvSpPr>
              <a:spLocks/>
            </p:cNvSpPr>
            <p:nvPr/>
          </p:nvSpPr>
          <p:spPr bwMode="auto">
            <a:xfrm>
              <a:off x="4877" y="2142"/>
              <a:ext cx="56" cy="25"/>
            </a:xfrm>
            <a:custGeom>
              <a:avLst/>
              <a:gdLst>
                <a:gd name="T0" fmla="*/ 53 w 56"/>
                <a:gd name="T1" fmla="*/ 12 h 25"/>
                <a:gd name="T2" fmla="*/ 56 w 56"/>
                <a:gd name="T3" fmla="*/ 2 h 25"/>
                <a:gd name="T4" fmla="*/ 0 w 56"/>
                <a:gd name="T5" fmla="*/ 0 h 25"/>
                <a:gd name="T6" fmla="*/ 0 w 56"/>
                <a:gd name="T7" fmla="*/ 23 h 25"/>
                <a:gd name="T8" fmla="*/ 53 w 56"/>
                <a:gd name="T9" fmla="*/ 25 h 25"/>
                <a:gd name="T10" fmla="*/ 53 w 56"/>
                <a:gd name="T11" fmla="*/ 12 h 25"/>
              </a:gdLst>
              <a:ahLst/>
              <a:cxnLst>
                <a:cxn ang="0">
                  <a:pos x="T0" y="T1"/>
                </a:cxn>
                <a:cxn ang="0">
                  <a:pos x="T2" y="T3"/>
                </a:cxn>
                <a:cxn ang="0">
                  <a:pos x="T4" y="T5"/>
                </a:cxn>
                <a:cxn ang="0">
                  <a:pos x="T6" y="T7"/>
                </a:cxn>
                <a:cxn ang="0">
                  <a:pos x="T8" y="T9"/>
                </a:cxn>
                <a:cxn ang="0">
                  <a:pos x="T10" y="T11"/>
                </a:cxn>
              </a:cxnLst>
              <a:rect l="0" t="0" r="r" b="b"/>
              <a:pathLst>
                <a:path w="56" h="25">
                  <a:moveTo>
                    <a:pt x="53" y="12"/>
                  </a:moveTo>
                  <a:lnTo>
                    <a:pt x="56" y="2"/>
                  </a:lnTo>
                  <a:lnTo>
                    <a:pt x="0" y="0"/>
                  </a:lnTo>
                  <a:lnTo>
                    <a:pt x="0" y="23"/>
                  </a:lnTo>
                  <a:lnTo>
                    <a:pt x="53" y="25"/>
                  </a:lnTo>
                  <a:lnTo>
                    <a:pt x="53" y="12"/>
                  </a:lnTo>
                  <a:close/>
                </a:path>
              </a:pathLst>
            </a:custGeom>
            <a:solidFill>
              <a:srgbClr val="DC2B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3" name="Freeform 109">
              <a:extLst>
                <a:ext uri="{FF2B5EF4-FFF2-40B4-BE49-F238E27FC236}">
                  <a16:creationId xmlns:a16="http://schemas.microsoft.com/office/drawing/2014/main" id="{D8EC61DE-B630-F816-2681-B5360C867FBE}"/>
                </a:ext>
              </a:extLst>
            </p:cNvPr>
            <p:cNvSpPr>
              <a:spLocks/>
            </p:cNvSpPr>
            <p:nvPr/>
          </p:nvSpPr>
          <p:spPr bwMode="auto">
            <a:xfrm>
              <a:off x="4846" y="2078"/>
              <a:ext cx="171" cy="148"/>
            </a:xfrm>
            <a:custGeom>
              <a:avLst/>
              <a:gdLst>
                <a:gd name="T0" fmla="*/ 171 w 171"/>
                <a:gd name="T1" fmla="*/ 81 h 148"/>
                <a:gd name="T2" fmla="*/ 4 w 171"/>
                <a:gd name="T3" fmla="*/ 0 h 148"/>
                <a:gd name="T4" fmla="*/ 4 w 171"/>
                <a:gd name="T5" fmla="*/ 0 h 148"/>
                <a:gd name="T6" fmla="*/ 6 w 171"/>
                <a:gd name="T7" fmla="*/ 4 h 148"/>
                <a:gd name="T8" fmla="*/ 8 w 171"/>
                <a:gd name="T9" fmla="*/ 9 h 148"/>
                <a:gd name="T10" fmla="*/ 10 w 171"/>
                <a:gd name="T11" fmla="*/ 15 h 148"/>
                <a:gd name="T12" fmla="*/ 10 w 171"/>
                <a:gd name="T13" fmla="*/ 19 h 148"/>
                <a:gd name="T14" fmla="*/ 12 w 171"/>
                <a:gd name="T15" fmla="*/ 23 h 148"/>
                <a:gd name="T16" fmla="*/ 14 w 171"/>
                <a:gd name="T17" fmla="*/ 28 h 148"/>
                <a:gd name="T18" fmla="*/ 14 w 171"/>
                <a:gd name="T19" fmla="*/ 34 h 148"/>
                <a:gd name="T20" fmla="*/ 16 w 171"/>
                <a:gd name="T21" fmla="*/ 38 h 148"/>
                <a:gd name="T22" fmla="*/ 16 w 171"/>
                <a:gd name="T23" fmla="*/ 43 h 148"/>
                <a:gd name="T24" fmla="*/ 18 w 171"/>
                <a:gd name="T25" fmla="*/ 47 h 148"/>
                <a:gd name="T26" fmla="*/ 18 w 171"/>
                <a:gd name="T27" fmla="*/ 51 h 148"/>
                <a:gd name="T28" fmla="*/ 18 w 171"/>
                <a:gd name="T29" fmla="*/ 57 h 148"/>
                <a:gd name="T30" fmla="*/ 18 w 171"/>
                <a:gd name="T31" fmla="*/ 62 h 148"/>
                <a:gd name="T32" fmla="*/ 20 w 171"/>
                <a:gd name="T33" fmla="*/ 66 h 148"/>
                <a:gd name="T34" fmla="*/ 20 w 171"/>
                <a:gd name="T35" fmla="*/ 70 h 148"/>
                <a:gd name="T36" fmla="*/ 18 w 171"/>
                <a:gd name="T37" fmla="*/ 74 h 148"/>
                <a:gd name="T38" fmla="*/ 18 w 171"/>
                <a:gd name="T39" fmla="*/ 81 h 148"/>
                <a:gd name="T40" fmla="*/ 18 w 171"/>
                <a:gd name="T41" fmla="*/ 85 h 148"/>
                <a:gd name="T42" fmla="*/ 18 w 171"/>
                <a:gd name="T43" fmla="*/ 89 h 148"/>
                <a:gd name="T44" fmla="*/ 18 w 171"/>
                <a:gd name="T45" fmla="*/ 93 h 148"/>
                <a:gd name="T46" fmla="*/ 16 w 171"/>
                <a:gd name="T47" fmla="*/ 98 h 148"/>
                <a:gd name="T48" fmla="*/ 16 w 171"/>
                <a:gd name="T49" fmla="*/ 102 h 148"/>
                <a:gd name="T50" fmla="*/ 14 w 171"/>
                <a:gd name="T51" fmla="*/ 108 h 148"/>
                <a:gd name="T52" fmla="*/ 14 w 171"/>
                <a:gd name="T53" fmla="*/ 112 h 148"/>
                <a:gd name="T54" fmla="*/ 12 w 171"/>
                <a:gd name="T55" fmla="*/ 117 h 148"/>
                <a:gd name="T56" fmla="*/ 10 w 171"/>
                <a:gd name="T57" fmla="*/ 121 h 148"/>
                <a:gd name="T58" fmla="*/ 10 w 171"/>
                <a:gd name="T59" fmla="*/ 125 h 148"/>
                <a:gd name="T60" fmla="*/ 8 w 171"/>
                <a:gd name="T61" fmla="*/ 131 h 148"/>
                <a:gd name="T62" fmla="*/ 6 w 171"/>
                <a:gd name="T63" fmla="*/ 136 h 148"/>
                <a:gd name="T64" fmla="*/ 4 w 171"/>
                <a:gd name="T65" fmla="*/ 140 h 148"/>
                <a:gd name="T66" fmla="*/ 2 w 171"/>
                <a:gd name="T67" fmla="*/ 144 h 148"/>
                <a:gd name="T68" fmla="*/ 0 w 171"/>
                <a:gd name="T69" fmla="*/ 148 h 148"/>
                <a:gd name="T70" fmla="*/ 171 w 171"/>
                <a:gd name="T71" fmla="*/ 81 h 148"/>
                <a:gd name="T72" fmla="*/ 171 w 171"/>
                <a:gd name="T73" fmla="*/ 8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1" h="148">
                  <a:moveTo>
                    <a:pt x="171" y="81"/>
                  </a:moveTo>
                  <a:lnTo>
                    <a:pt x="4" y="0"/>
                  </a:lnTo>
                  <a:lnTo>
                    <a:pt x="4" y="0"/>
                  </a:lnTo>
                  <a:lnTo>
                    <a:pt x="6" y="4"/>
                  </a:lnTo>
                  <a:lnTo>
                    <a:pt x="8" y="9"/>
                  </a:lnTo>
                  <a:lnTo>
                    <a:pt x="10" y="15"/>
                  </a:lnTo>
                  <a:lnTo>
                    <a:pt x="10" y="19"/>
                  </a:lnTo>
                  <a:lnTo>
                    <a:pt x="12" y="23"/>
                  </a:lnTo>
                  <a:lnTo>
                    <a:pt x="14" y="28"/>
                  </a:lnTo>
                  <a:lnTo>
                    <a:pt x="14" y="34"/>
                  </a:lnTo>
                  <a:lnTo>
                    <a:pt x="16" y="38"/>
                  </a:lnTo>
                  <a:lnTo>
                    <a:pt x="16" y="43"/>
                  </a:lnTo>
                  <a:lnTo>
                    <a:pt x="18" y="47"/>
                  </a:lnTo>
                  <a:lnTo>
                    <a:pt x="18" y="51"/>
                  </a:lnTo>
                  <a:lnTo>
                    <a:pt x="18" y="57"/>
                  </a:lnTo>
                  <a:lnTo>
                    <a:pt x="18" y="62"/>
                  </a:lnTo>
                  <a:lnTo>
                    <a:pt x="20" y="66"/>
                  </a:lnTo>
                  <a:lnTo>
                    <a:pt x="20" y="70"/>
                  </a:lnTo>
                  <a:lnTo>
                    <a:pt x="18" y="74"/>
                  </a:lnTo>
                  <a:lnTo>
                    <a:pt x="18" y="81"/>
                  </a:lnTo>
                  <a:lnTo>
                    <a:pt x="18" y="85"/>
                  </a:lnTo>
                  <a:lnTo>
                    <a:pt x="18" y="89"/>
                  </a:lnTo>
                  <a:lnTo>
                    <a:pt x="18" y="93"/>
                  </a:lnTo>
                  <a:lnTo>
                    <a:pt x="16" y="98"/>
                  </a:lnTo>
                  <a:lnTo>
                    <a:pt x="16" y="102"/>
                  </a:lnTo>
                  <a:lnTo>
                    <a:pt x="14" y="108"/>
                  </a:lnTo>
                  <a:lnTo>
                    <a:pt x="14" y="112"/>
                  </a:lnTo>
                  <a:lnTo>
                    <a:pt x="12" y="117"/>
                  </a:lnTo>
                  <a:lnTo>
                    <a:pt x="10" y="121"/>
                  </a:lnTo>
                  <a:lnTo>
                    <a:pt x="10" y="125"/>
                  </a:lnTo>
                  <a:lnTo>
                    <a:pt x="8" y="131"/>
                  </a:lnTo>
                  <a:lnTo>
                    <a:pt x="6" y="136"/>
                  </a:lnTo>
                  <a:lnTo>
                    <a:pt x="4" y="140"/>
                  </a:lnTo>
                  <a:lnTo>
                    <a:pt x="2" y="144"/>
                  </a:lnTo>
                  <a:lnTo>
                    <a:pt x="0" y="148"/>
                  </a:lnTo>
                  <a:lnTo>
                    <a:pt x="171" y="81"/>
                  </a:lnTo>
                  <a:lnTo>
                    <a:pt x="171" y="81"/>
                  </a:lnTo>
                  <a:close/>
                </a:path>
              </a:pathLst>
            </a:custGeom>
            <a:solidFill>
              <a:srgbClr val="DC2B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4" name="Freeform 110">
              <a:extLst>
                <a:ext uri="{FF2B5EF4-FFF2-40B4-BE49-F238E27FC236}">
                  <a16:creationId xmlns:a16="http://schemas.microsoft.com/office/drawing/2014/main" id="{0ABF7718-B66B-02C3-E613-1265ED30326B}"/>
                </a:ext>
              </a:extLst>
            </p:cNvPr>
            <p:cNvSpPr>
              <a:spLocks/>
            </p:cNvSpPr>
            <p:nvPr/>
          </p:nvSpPr>
          <p:spPr bwMode="auto">
            <a:xfrm>
              <a:off x="2801" y="3056"/>
              <a:ext cx="27" cy="82"/>
            </a:xfrm>
            <a:custGeom>
              <a:avLst/>
              <a:gdLst>
                <a:gd name="T0" fmla="*/ 12 w 27"/>
                <a:gd name="T1" fmla="*/ 0 h 82"/>
                <a:gd name="T2" fmla="*/ 0 w 27"/>
                <a:gd name="T3" fmla="*/ 0 h 82"/>
                <a:gd name="T4" fmla="*/ 2 w 27"/>
                <a:gd name="T5" fmla="*/ 82 h 82"/>
                <a:gd name="T6" fmla="*/ 27 w 27"/>
                <a:gd name="T7" fmla="*/ 80 h 82"/>
                <a:gd name="T8" fmla="*/ 25 w 27"/>
                <a:gd name="T9" fmla="*/ 0 h 82"/>
                <a:gd name="T10" fmla="*/ 12 w 27"/>
                <a:gd name="T11" fmla="*/ 0 h 82"/>
              </a:gdLst>
              <a:ahLst/>
              <a:cxnLst>
                <a:cxn ang="0">
                  <a:pos x="T0" y="T1"/>
                </a:cxn>
                <a:cxn ang="0">
                  <a:pos x="T2" y="T3"/>
                </a:cxn>
                <a:cxn ang="0">
                  <a:pos x="T4" y="T5"/>
                </a:cxn>
                <a:cxn ang="0">
                  <a:pos x="T6" y="T7"/>
                </a:cxn>
                <a:cxn ang="0">
                  <a:pos x="T8" y="T9"/>
                </a:cxn>
                <a:cxn ang="0">
                  <a:pos x="T10" y="T11"/>
                </a:cxn>
              </a:cxnLst>
              <a:rect l="0" t="0" r="r" b="b"/>
              <a:pathLst>
                <a:path w="27" h="82">
                  <a:moveTo>
                    <a:pt x="12" y="0"/>
                  </a:moveTo>
                  <a:lnTo>
                    <a:pt x="0" y="0"/>
                  </a:lnTo>
                  <a:lnTo>
                    <a:pt x="2" y="82"/>
                  </a:lnTo>
                  <a:lnTo>
                    <a:pt x="27" y="80"/>
                  </a:lnTo>
                  <a:lnTo>
                    <a:pt x="25" y="0"/>
                  </a:lnTo>
                  <a:lnTo>
                    <a:pt x="12" y="0"/>
                  </a:lnTo>
                  <a:close/>
                </a:path>
              </a:pathLst>
            </a:custGeom>
            <a:solidFill>
              <a:srgbClr val="DC2B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5" name="Freeform 111">
              <a:extLst>
                <a:ext uri="{FF2B5EF4-FFF2-40B4-BE49-F238E27FC236}">
                  <a16:creationId xmlns:a16="http://schemas.microsoft.com/office/drawing/2014/main" id="{DA2D5550-7470-8C29-6854-0305787BB372}"/>
                </a:ext>
              </a:extLst>
            </p:cNvPr>
            <p:cNvSpPr>
              <a:spLocks/>
            </p:cNvSpPr>
            <p:nvPr/>
          </p:nvSpPr>
          <p:spPr bwMode="auto">
            <a:xfrm>
              <a:off x="2743" y="2969"/>
              <a:ext cx="145" cy="176"/>
            </a:xfrm>
            <a:custGeom>
              <a:avLst/>
              <a:gdLst>
                <a:gd name="T0" fmla="*/ 68 w 145"/>
                <a:gd name="T1" fmla="*/ 0 h 176"/>
                <a:gd name="T2" fmla="*/ 0 w 145"/>
                <a:gd name="T3" fmla="*/ 176 h 176"/>
                <a:gd name="T4" fmla="*/ 0 w 145"/>
                <a:gd name="T5" fmla="*/ 176 h 176"/>
                <a:gd name="T6" fmla="*/ 4 w 145"/>
                <a:gd name="T7" fmla="*/ 173 h 176"/>
                <a:gd name="T8" fmla="*/ 8 w 145"/>
                <a:gd name="T9" fmla="*/ 171 h 176"/>
                <a:gd name="T10" fmla="*/ 12 w 145"/>
                <a:gd name="T11" fmla="*/ 169 h 176"/>
                <a:gd name="T12" fmla="*/ 17 w 145"/>
                <a:gd name="T13" fmla="*/ 167 h 176"/>
                <a:gd name="T14" fmla="*/ 23 w 145"/>
                <a:gd name="T15" fmla="*/ 165 h 176"/>
                <a:gd name="T16" fmla="*/ 27 w 145"/>
                <a:gd name="T17" fmla="*/ 163 h 176"/>
                <a:gd name="T18" fmla="*/ 31 w 145"/>
                <a:gd name="T19" fmla="*/ 163 h 176"/>
                <a:gd name="T20" fmla="*/ 35 w 145"/>
                <a:gd name="T21" fmla="*/ 161 h 176"/>
                <a:gd name="T22" fmla="*/ 39 w 145"/>
                <a:gd name="T23" fmla="*/ 159 h 176"/>
                <a:gd name="T24" fmla="*/ 44 w 145"/>
                <a:gd name="T25" fmla="*/ 159 h 176"/>
                <a:gd name="T26" fmla="*/ 50 w 145"/>
                <a:gd name="T27" fmla="*/ 157 h 176"/>
                <a:gd name="T28" fmla="*/ 54 w 145"/>
                <a:gd name="T29" fmla="*/ 157 h 176"/>
                <a:gd name="T30" fmla="*/ 58 w 145"/>
                <a:gd name="T31" fmla="*/ 157 h 176"/>
                <a:gd name="T32" fmla="*/ 62 w 145"/>
                <a:gd name="T33" fmla="*/ 154 h 176"/>
                <a:gd name="T34" fmla="*/ 66 w 145"/>
                <a:gd name="T35" fmla="*/ 154 h 176"/>
                <a:gd name="T36" fmla="*/ 73 w 145"/>
                <a:gd name="T37" fmla="*/ 154 h 176"/>
                <a:gd name="T38" fmla="*/ 77 w 145"/>
                <a:gd name="T39" fmla="*/ 154 h 176"/>
                <a:gd name="T40" fmla="*/ 81 w 145"/>
                <a:gd name="T41" fmla="*/ 154 h 176"/>
                <a:gd name="T42" fmla="*/ 85 w 145"/>
                <a:gd name="T43" fmla="*/ 154 h 176"/>
                <a:gd name="T44" fmla="*/ 89 w 145"/>
                <a:gd name="T45" fmla="*/ 154 h 176"/>
                <a:gd name="T46" fmla="*/ 95 w 145"/>
                <a:gd name="T47" fmla="*/ 157 h 176"/>
                <a:gd name="T48" fmla="*/ 99 w 145"/>
                <a:gd name="T49" fmla="*/ 157 h 176"/>
                <a:gd name="T50" fmla="*/ 104 w 145"/>
                <a:gd name="T51" fmla="*/ 157 h 176"/>
                <a:gd name="T52" fmla="*/ 108 w 145"/>
                <a:gd name="T53" fmla="*/ 159 h 176"/>
                <a:gd name="T54" fmla="*/ 112 w 145"/>
                <a:gd name="T55" fmla="*/ 159 h 176"/>
                <a:gd name="T56" fmla="*/ 118 w 145"/>
                <a:gd name="T57" fmla="*/ 161 h 176"/>
                <a:gd name="T58" fmla="*/ 122 w 145"/>
                <a:gd name="T59" fmla="*/ 163 h 176"/>
                <a:gd name="T60" fmla="*/ 126 w 145"/>
                <a:gd name="T61" fmla="*/ 163 h 176"/>
                <a:gd name="T62" fmla="*/ 131 w 145"/>
                <a:gd name="T63" fmla="*/ 165 h 176"/>
                <a:gd name="T64" fmla="*/ 137 w 145"/>
                <a:gd name="T65" fmla="*/ 167 h 176"/>
                <a:gd name="T66" fmla="*/ 141 w 145"/>
                <a:gd name="T67" fmla="*/ 169 h 176"/>
                <a:gd name="T68" fmla="*/ 145 w 145"/>
                <a:gd name="T69" fmla="*/ 171 h 176"/>
                <a:gd name="T70" fmla="*/ 68 w 145"/>
                <a:gd name="T71" fmla="*/ 0 h 176"/>
                <a:gd name="T72" fmla="*/ 68 w 145"/>
                <a:gd name="T73" fmla="*/ 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5" h="176">
                  <a:moveTo>
                    <a:pt x="68" y="0"/>
                  </a:moveTo>
                  <a:lnTo>
                    <a:pt x="0" y="176"/>
                  </a:lnTo>
                  <a:lnTo>
                    <a:pt x="0" y="176"/>
                  </a:lnTo>
                  <a:lnTo>
                    <a:pt x="4" y="173"/>
                  </a:lnTo>
                  <a:lnTo>
                    <a:pt x="8" y="171"/>
                  </a:lnTo>
                  <a:lnTo>
                    <a:pt x="12" y="169"/>
                  </a:lnTo>
                  <a:lnTo>
                    <a:pt x="17" y="167"/>
                  </a:lnTo>
                  <a:lnTo>
                    <a:pt x="23" y="165"/>
                  </a:lnTo>
                  <a:lnTo>
                    <a:pt x="27" y="163"/>
                  </a:lnTo>
                  <a:lnTo>
                    <a:pt x="31" y="163"/>
                  </a:lnTo>
                  <a:lnTo>
                    <a:pt x="35" y="161"/>
                  </a:lnTo>
                  <a:lnTo>
                    <a:pt x="39" y="159"/>
                  </a:lnTo>
                  <a:lnTo>
                    <a:pt x="44" y="159"/>
                  </a:lnTo>
                  <a:lnTo>
                    <a:pt x="50" y="157"/>
                  </a:lnTo>
                  <a:lnTo>
                    <a:pt x="54" y="157"/>
                  </a:lnTo>
                  <a:lnTo>
                    <a:pt x="58" y="157"/>
                  </a:lnTo>
                  <a:lnTo>
                    <a:pt x="62" y="154"/>
                  </a:lnTo>
                  <a:lnTo>
                    <a:pt x="66" y="154"/>
                  </a:lnTo>
                  <a:lnTo>
                    <a:pt x="73" y="154"/>
                  </a:lnTo>
                  <a:lnTo>
                    <a:pt x="77" y="154"/>
                  </a:lnTo>
                  <a:lnTo>
                    <a:pt x="81" y="154"/>
                  </a:lnTo>
                  <a:lnTo>
                    <a:pt x="85" y="154"/>
                  </a:lnTo>
                  <a:lnTo>
                    <a:pt x="89" y="154"/>
                  </a:lnTo>
                  <a:lnTo>
                    <a:pt x="95" y="157"/>
                  </a:lnTo>
                  <a:lnTo>
                    <a:pt x="99" y="157"/>
                  </a:lnTo>
                  <a:lnTo>
                    <a:pt x="104" y="157"/>
                  </a:lnTo>
                  <a:lnTo>
                    <a:pt x="108" y="159"/>
                  </a:lnTo>
                  <a:lnTo>
                    <a:pt x="112" y="159"/>
                  </a:lnTo>
                  <a:lnTo>
                    <a:pt x="118" y="161"/>
                  </a:lnTo>
                  <a:lnTo>
                    <a:pt x="122" y="163"/>
                  </a:lnTo>
                  <a:lnTo>
                    <a:pt x="126" y="163"/>
                  </a:lnTo>
                  <a:lnTo>
                    <a:pt x="131" y="165"/>
                  </a:lnTo>
                  <a:lnTo>
                    <a:pt x="137" y="167"/>
                  </a:lnTo>
                  <a:lnTo>
                    <a:pt x="141" y="169"/>
                  </a:lnTo>
                  <a:lnTo>
                    <a:pt x="145" y="171"/>
                  </a:lnTo>
                  <a:lnTo>
                    <a:pt x="68" y="0"/>
                  </a:lnTo>
                  <a:lnTo>
                    <a:pt x="68" y="0"/>
                  </a:lnTo>
                  <a:close/>
                </a:path>
              </a:pathLst>
            </a:custGeom>
            <a:solidFill>
              <a:srgbClr val="DC2B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6" name="Freeform 112">
              <a:extLst>
                <a:ext uri="{FF2B5EF4-FFF2-40B4-BE49-F238E27FC236}">
                  <a16:creationId xmlns:a16="http://schemas.microsoft.com/office/drawing/2014/main" id="{D24950B9-AD00-FF65-7558-8C20C06FBC7E}"/>
                </a:ext>
              </a:extLst>
            </p:cNvPr>
            <p:cNvSpPr>
              <a:spLocks/>
            </p:cNvSpPr>
            <p:nvPr/>
          </p:nvSpPr>
          <p:spPr bwMode="auto">
            <a:xfrm>
              <a:off x="5384" y="2586"/>
              <a:ext cx="56" cy="63"/>
            </a:xfrm>
            <a:custGeom>
              <a:avLst/>
              <a:gdLst>
                <a:gd name="T0" fmla="*/ 10 w 56"/>
                <a:gd name="T1" fmla="*/ 57 h 63"/>
                <a:gd name="T2" fmla="*/ 19 w 56"/>
                <a:gd name="T3" fmla="*/ 63 h 63"/>
                <a:gd name="T4" fmla="*/ 56 w 56"/>
                <a:gd name="T5" fmla="*/ 15 h 63"/>
                <a:gd name="T6" fmla="*/ 37 w 56"/>
                <a:gd name="T7" fmla="*/ 0 h 63"/>
                <a:gd name="T8" fmla="*/ 0 w 56"/>
                <a:gd name="T9" fmla="*/ 49 h 63"/>
                <a:gd name="T10" fmla="*/ 10 w 56"/>
                <a:gd name="T11" fmla="*/ 57 h 63"/>
              </a:gdLst>
              <a:ahLst/>
              <a:cxnLst>
                <a:cxn ang="0">
                  <a:pos x="T0" y="T1"/>
                </a:cxn>
                <a:cxn ang="0">
                  <a:pos x="T2" y="T3"/>
                </a:cxn>
                <a:cxn ang="0">
                  <a:pos x="T4" y="T5"/>
                </a:cxn>
                <a:cxn ang="0">
                  <a:pos x="T6" y="T7"/>
                </a:cxn>
                <a:cxn ang="0">
                  <a:pos x="T8" y="T9"/>
                </a:cxn>
                <a:cxn ang="0">
                  <a:pos x="T10" y="T11"/>
                </a:cxn>
              </a:cxnLst>
              <a:rect l="0" t="0" r="r" b="b"/>
              <a:pathLst>
                <a:path w="56" h="63">
                  <a:moveTo>
                    <a:pt x="10" y="57"/>
                  </a:moveTo>
                  <a:lnTo>
                    <a:pt x="19" y="63"/>
                  </a:lnTo>
                  <a:lnTo>
                    <a:pt x="56" y="15"/>
                  </a:lnTo>
                  <a:lnTo>
                    <a:pt x="37" y="0"/>
                  </a:lnTo>
                  <a:lnTo>
                    <a:pt x="0" y="49"/>
                  </a:lnTo>
                  <a:lnTo>
                    <a:pt x="10" y="57"/>
                  </a:lnTo>
                  <a:close/>
                </a:path>
              </a:pathLst>
            </a:custGeom>
            <a:solidFill>
              <a:srgbClr val="DC2B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7" name="Freeform 113">
              <a:extLst>
                <a:ext uri="{FF2B5EF4-FFF2-40B4-BE49-F238E27FC236}">
                  <a16:creationId xmlns:a16="http://schemas.microsoft.com/office/drawing/2014/main" id="{E93DCFA8-1177-9B1A-3743-F96F8DFA73A6}"/>
                </a:ext>
              </a:extLst>
            </p:cNvPr>
            <p:cNvSpPr>
              <a:spLocks/>
            </p:cNvSpPr>
            <p:nvPr/>
          </p:nvSpPr>
          <p:spPr bwMode="auto">
            <a:xfrm>
              <a:off x="5343" y="2529"/>
              <a:ext cx="159" cy="184"/>
            </a:xfrm>
            <a:custGeom>
              <a:avLst/>
              <a:gdLst>
                <a:gd name="T0" fmla="*/ 0 w 159"/>
                <a:gd name="T1" fmla="*/ 184 h 184"/>
                <a:gd name="T2" fmla="*/ 159 w 159"/>
                <a:gd name="T3" fmla="*/ 89 h 184"/>
                <a:gd name="T4" fmla="*/ 159 w 159"/>
                <a:gd name="T5" fmla="*/ 89 h 184"/>
                <a:gd name="T6" fmla="*/ 155 w 159"/>
                <a:gd name="T7" fmla="*/ 89 h 184"/>
                <a:gd name="T8" fmla="*/ 151 w 159"/>
                <a:gd name="T9" fmla="*/ 87 h 184"/>
                <a:gd name="T10" fmla="*/ 145 w 159"/>
                <a:gd name="T11" fmla="*/ 87 h 184"/>
                <a:gd name="T12" fmla="*/ 141 w 159"/>
                <a:gd name="T13" fmla="*/ 84 h 184"/>
                <a:gd name="T14" fmla="*/ 136 w 159"/>
                <a:gd name="T15" fmla="*/ 84 h 184"/>
                <a:gd name="T16" fmla="*/ 132 w 159"/>
                <a:gd name="T17" fmla="*/ 82 h 184"/>
                <a:gd name="T18" fmla="*/ 128 w 159"/>
                <a:gd name="T19" fmla="*/ 80 h 184"/>
                <a:gd name="T20" fmla="*/ 122 w 159"/>
                <a:gd name="T21" fmla="*/ 78 h 184"/>
                <a:gd name="T22" fmla="*/ 118 w 159"/>
                <a:gd name="T23" fmla="*/ 76 h 184"/>
                <a:gd name="T24" fmla="*/ 114 w 159"/>
                <a:gd name="T25" fmla="*/ 74 h 184"/>
                <a:gd name="T26" fmla="*/ 109 w 159"/>
                <a:gd name="T27" fmla="*/ 72 h 184"/>
                <a:gd name="T28" fmla="*/ 105 w 159"/>
                <a:gd name="T29" fmla="*/ 70 h 184"/>
                <a:gd name="T30" fmla="*/ 101 w 159"/>
                <a:gd name="T31" fmla="*/ 68 h 184"/>
                <a:gd name="T32" fmla="*/ 99 w 159"/>
                <a:gd name="T33" fmla="*/ 65 h 184"/>
                <a:gd name="T34" fmla="*/ 95 w 159"/>
                <a:gd name="T35" fmla="*/ 63 h 184"/>
                <a:gd name="T36" fmla="*/ 91 w 159"/>
                <a:gd name="T37" fmla="*/ 59 h 184"/>
                <a:gd name="T38" fmla="*/ 87 w 159"/>
                <a:gd name="T39" fmla="*/ 57 h 184"/>
                <a:gd name="T40" fmla="*/ 85 w 159"/>
                <a:gd name="T41" fmla="*/ 55 h 184"/>
                <a:gd name="T42" fmla="*/ 80 w 159"/>
                <a:gd name="T43" fmla="*/ 51 h 184"/>
                <a:gd name="T44" fmla="*/ 76 w 159"/>
                <a:gd name="T45" fmla="*/ 49 h 184"/>
                <a:gd name="T46" fmla="*/ 74 w 159"/>
                <a:gd name="T47" fmla="*/ 44 h 184"/>
                <a:gd name="T48" fmla="*/ 70 w 159"/>
                <a:gd name="T49" fmla="*/ 40 h 184"/>
                <a:gd name="T50" fmla="*/ 68 w 159"/>
                <a:gd name="T51" fmla="*/ 38 h 184"/>
                <a:gd name="T52" fmla="*/ 64 w 159"/>
                <a:gd name="T53" fmla="*/ 34 h 184"/>
                <a:gd name="T54" fmla="*/ 62 w 159"/>
                <a:gd name="T55" fmla="*/ 29 h 184"/>
                <a:gd name="T56" fmla="*/ 60 w 159"/>
                <a:gd name="T57" fmla="*/ 25 h 184"/>
                <a:gd name="T58" fmla="*/ 56 w 159"/>
                <a:gd name="T59" fmla="*/ 21 h 184"/>
                <a:gd name="T60" fmla="*/ 54 w 159"/>
                <a:gd name="T61" fmla="*/ 17 h 184"/>
                <a:gd name="T62" fmla="*/ 51 w 159"/>
                <a:gd name="T63" fmla="*/ 13 h 184"/>
                <a:gd name="T64" fmla="*/ 47 w 159"/>
                <a:gd name="T65" fmla="*/ 8 h 184"/>
                <a:gd name="T66" fmla="*/ 45 w 159"/>
                <a:gd name="T67" fmla="*/ 4 h 184"/>
                <a:gd name="T68" fmla="*/ 43 w 159"/>
                <a:gd name="T69" fmla="*/ 0 h 184"/>
                <a:gd name="T70" fmla="*/ 0 w 159"/>
                <a:gd name="T71" fmla="*/ 184 h 184"/>
                <a:gd name="T72" fmla="*/ 0 w 159"/>
                <a:gd name="T73" fmla="*/ 184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9" h="184">
                  <a:moveTo>
                    <a:pt x="0" y="184"/>
                  </a:moveTo>
                  <a:lnTo>
                    <a:pt x="159" y="89"/>
                  </a:lnTo>
                  <a:lnTo>
                    <a:pt x="159" y="89"/>
                  </a:lnTo>
                  <a:lnTo>
                    <a:pt x="155" y="89"/>
                  </a:lnTo>
                  <a:lnTo>
                    <a:pt x="151" y="87"/>
                  </a:lnTo>
                  <a:lnTo>
                    <a:pt x="145" y="87"/>
                  </a:lnTo>
                  <a:lnTo>
                    <a:pt x="141" y="84"/>
                  </a:lnTo>
                  <a:lnTo>
                    <a:pt x="136" y="84"/>
                  </a:lnTo>
                  <a:lnTo>
                    <a:pt x="132" y="82"/>
                  </a:lnTo>
                  <a:lnTo>
                    <a:pt x="128" y="80"/>
                  </a:lnTo>
                  <a:lnTo>
                    <a:pt x="122" y="78"/>
                  </a:lnTo>
                  <a:lnTo>
                    <a:pt x="118" y="76"/>
                  </a:lnTo>
                  <a:lnTo>
                    <a:pt x="114" y="74"/>
                  </a:lnTo>
                  <a:lnTo>
                    <a:pt x="109" y="72"/>
                  </a:lnTo>
                  <a:lnTo>
                    <a:pt x="105" y="70"/>
                  </a:lnTo>
                  <a:lnTo>
                    <a:pt x="101" y="68"/>
                  </a:lnTo>
                  <a:lnTo>
                    <a:pt x="99" y="65"/>
                  </a:lnTo>
                  <a:lnTo>
                    <a:pt x="95" y="63"/>
                  </a:lnTo>
                  <a:lnTo>
                    <a:pt x="91" y="59"/>
                  </a:lnTo>
                  <a:lnTo>
                    <a:pt x="87" y="57"/>
                  </a:lnTo>
                  <a:lnTo>
                    <a:pt x="85" y="55"/>
                  </a:lnTo>
                  <a:lnTo>
                    <a:pt x="80" y="51"/>
                  </a:lnTo>
                  <a:lnTo>
                    <a:pt x="76" y="49"/>
                  </a:lnTo>
                  <a:lnTo>
                    <a:pt x="74" y="44"/>
                  </a:lnTo>
                  <a:lnTo>
                    <a:pt x="70" y="40"/>
                  </a:lnTo>
                  <a:lnTo>
                    <a:pt x="68" y="38"/>
                  </a:lnTo>
                  <a:lnTo>
                    <a:pt x="64" y="34"/>
                  </a:lnTo>
                  <a:lnTo>
                    <a:pt x="62" y="29"/>
                  </a:lnTo>
                  <a:lnTo>
                    <a:pt x="60" y="25"/>
                  </a:lnTo>
                  <a:lnTo>
                    <a:pt x="56" y="21"/>
                  </a:lnTo>
                  <a:lnTo>
                    <a:pt x="54" y="17"/>
                  </a:lnTo>
                  <a:lnTo>
                    <a:pt x="51" y="13"/>
                  </a:lnTo>
                  <a:lnTo>
                    <a:pt x="47" y="8"/>
                  </a:lnTo>
                  <a:lnTo>
                    <a:pt x="45" y="4"/>
                  </a:lnTo>
                  <a:lnTo>
                    <a:pt x="43" y="0"/>
                  </a:lnTo>
                  <a:lnTo>
                    <a:pt x="0" y="184"/>
                  </a:lnTo>
                  <a:lnTo>
                    <a:pt x="0" y="184"/>
                  </a:lnTo>
                  <a:close/>
                </a:path>
              </a:pathLst>
            </a:custGeom>
            <a:solidFill>
              <a:srgbClr val="DC2B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sp>
        <p:nvSpPr>
          <p:cNvPr id="118" name="Textfeld 117">
            <a:extLst>
              <a:ext uri="{FF2B5EF4-FFF2-40B4-BE49-F238E27FC236}">
                <a16:creationId xmlns:a16="http://schemas.microsoft.com/office/drawing/2014/main" id="{A0E71D63-F536-6998-C6D1-1F42BF274BCE}"/>
              </a:ext>
            </a:extLst>
          </p:cNvPr>
          <p:cNvSpPr txBox="1"/>
          <p:nvPr/>
        </p:nvSpPr>
        <p:spPr>
          <a:xfrm>
            <a:off x="9859355" y="6758887"/>
            <a:ext cx="1750800" cy="276999"/>
          </a:xfrm>
          <a:prstGeom prst="rect">
            <a:avLst/>
          </a:prstGeom>
          <a:noFill/>
        </p:spPr>
        <p:txBody>
          <a:bodyPr wrap="none" rtlCol="0">
            <a:spAutoFit/>
          </a:bodyPr>
          <a:lstStyle/>
          <a:p>
            <a:pPr algn="r"/>
            <a:r>
              <a:rPr lang="de-DE" sz="1200" dirty="0">
                <a:latin typeface="Arial" panose="020B0604020202020204" pitchFamily="34" charset="0"/>
                <a:cs typeface="Arial" panose="020B0604020202020204" pitchFamily="34" charset="0"/>
              </a:rPr>
              <a:t>Quelle: R. O. E. GmbH</a:t>
            </a:r>
          </a:p>
        </p:txBody>
      </p:sp>
    </p:spTree>
    <p:extLst>
      <p:ext uri="{BB962C8B-B14F-4D97-AF65-F5344CB8AC3E}">
        <p14:creationId xmlns:p14="http://schemas.microsoft.com/office/powerpoint/2010/main" val="39815956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9461721-5404-8BB3-B9EA-440BD549877C}"/>
              </a:ext>
            </a:extLst>
          </p:cNvPr>
          <p:cNvSpPr>
            <a:spLocks noGrp="1"/>
          </p:cNvSpPr>
          <p:nvPr>
            <p:ph type="title"/>
          </p:nvPr>
        </p:nvSpPr>
        <p:spPr/>
        <p:txBody>
          <a:bodyPr/>
          <a:lstStyle/>
          <a:p>
            <a:r>
              <a:rPr lang="de-DE" dirty="0"/>
              <a:t>Stromstärke beim Stromfluss durch den Menschen </a:t>
            </a:r>
          </a:p>
        </p:txBody>
      </p:sp>
      <p:sp>
        <p:nvSpPr>
          <p:cNvPr id="3" name="Foliennummernplatzhalter 2">
            <a:extLst>
              <a:ext uri="{FF2B5EF4-FFF2-40B4-BE49-F238E27FC236}">
                <a16:creationId xmlns:a16="http://schemas.microsoft.com/office/drawing/2014/main" id="{1D4FB41E-9C90-2503-B1C2-102C9E4BF019}"/>
              </a:ext>
            </a:extLst>
          </p:cNvPr>
          <p:cNvSpPr>
            <a:spLocks noGrp="1"/>
          </p:cNvSpPr>
          <p:nvPr>
            <p:ph type="sldNum" sz="quarter" idx="12"/>
          </p:nvPr>
        </p:nvSpPr>
        <p:spPr/>
        <p:txBody>
          <a:bodyPr>
            <a:normAutofit lnSpcReduction="10000"/>
          </a:bodyPr>
          <a:lstStyle/>
          <a:p>
            <a:fld id="{F0C94032-CD4C-4C25-B0C2-CEC720522D92}" type="slidenum">
              <a:rPr lang="en-US" smtClean="0"/>
              <a:pPr/>
              <a:t>5</a:t>
            </a:fld>
            <a:endParaRPr lang="en-US" dirty="0"/>
          </a:p>
        </p:txBody>
      </p:sp>
      <mc:AlternateContent xmlns:mc="http://schemas.openxmlformats.org/markup-compatibility/2006" xmlns:a14="http://schemas.microsoft.com/office/drawing/2010/main">
        <mc:Choice Requires="a14">
          <p:sp>
            <p:nvSpPr>
              <p:cNvPr id="4" name="Inhaltsplatzhalter 3">
                <a:extLst>
                  <a:ext uri="{FF2B5EF4-FFF2-40B4-BE49-F238E27FC236}">
                    <a16:creationId xmlns:a16="http://schemas.microsoft.com/office/drawing/2014/main" id="{B1213645-DD99-F034-9E0D-B1E5627897C9}"/>
                  </a:ext>
                </a:extLst>
              </p:cNvPr>
              <p:cNvSpPr>
                <a:spLocks noGrp="1"/>
              </p:cNvSpPr>
              <p:nvPr>
                <p:ph sz="quarter" idx="14"/>
              </p:nvPr>
            </p:nvSpPr>
            <p:spPr/>
            <p:txBody>
              <a:bodyPr>
                <a:normAutofit/>
              </a:bodyPr>
              <a:lstStyle/>
              <a:p>
                <a:r>
                  <a:rPr lang="de-DE" dirty="0"/>
                  <a:t>Ein Strom I kann nur fließen, wenn eine Spannung U ihn durch einen Widerstand R treibt. Die Verknüpfung dieser drei Größen drückt das </a:t>
                </a:r>
                <a:r>
                  <a:rPr lang="de-DE" dirty="0" err="1"/>
                  <a:t>Ohmsche</a:t>
                </a:r>
                <a:r>
                  <a:rPr lang="de-DE" dirty="0"/>
                  <a:t> Gesetz aus:</a:t>
                </a:r>
              </a:p>
              <a:p>
                <a:endParaRPr lang="de-DE" dirty="0"/>
              </a:p>
              <a:p>
                <a:pPr marL="417222" lvl="1" indent="0">
                  <a:buNone/>
                </a:pPr>
                <a14:m>
                  <m:oMathPara xmlns:m="http://schemas.openxmlformats.org/officeDocument/2006/math">
                    <m:oMathParaPr>
                      <m:jc m:val="centerGroup"/>
                    </m:oMathParaPr>
                    <m:oMath xmlns:m="http://schemas.openxmlformats.org/officeDocument/2006/math">
                      <m:r>
                        <a:rPr lang="de-DE" b="0" i="1" smtClean="0">
                          <a:latin typeface="Cambria Math" panose="02040503050406030204" pitchFamily="18" charset="0"/>
                        </a:rPr>
                        <m:t>𝐼</m:t>
                      </m:r>
                      <m:r>
                        <a:rPr lang="de-DE" b="0" i="1" smtClean="0">
                          <a:latin typeface="Cambria Math" panose="02040503050406030204" pitchFamily="18" charset="0"/>
                        </a:rPr>
                        <m:t>=</m:t>
                      </m:r>
                      <m:f>
                        <m:fPr>
                          <m:ctrlPr>
                            <a:rPr lang="de-DE" b="0" i="1" smtClean="0">
                              <a:latin typeface="Cambria Math" panose="02040503050406030204" pitchFamily="18" charset="0"/>
                            </a:rPr>
                          </m:ctrlPr>
                        </m:fPr>
                        <m:num>
                          <m:r>
                            <a:rPr lang="de-DE" b="0" i="1" smtClean="0">
                              <a:latin typeface="Cambria Math" panose="02040503050406030204" pitchFamily="18" charset="0"/>
                            </a:rPr>
                            <m:t>𝑈</m:t>
                          </m:r>
                        </m:num>
                        <m:den>
                          <m:r>
                            <a:rPr lang="de-DE" b="0" i="1" smtClean="0">
                              <a:latin typeface="Cambria Math" panose="02040503050406030204" pitchFamily="18" charset="0"/>
                            </a:rPr>
                            <m:t>𝑅</m:t>
                          </m:r>
                        </m:den>
                      </m:f>
                      <m:r>
                        <a:rPr lang="de-DE" b="0" i="1" smtClean="0">
                          <a:latin typeface="Cambria Math" panose="02040503050406030204" pitchFamily="18" charset="0"/>
                        </a:rPr>
                        <m:t> </m:t>
                      </m:r>
                      <m:r>
                        <a:rPr lang="de-DE" b="0" i="1" smtClean="0">
                          <a:latin typeface="Cambria Math" panose="02040503050406030204" pitchFamily="18" charset="0"/>
                        </a:rPr>
                        <m:t>𝑆𝑡𝑟𝑜𝑚</m:t>
                      </m:r>
                      <m:r>
                        <a:rPr lang="de-DE" b="0" i="1" smtClean="0">
                          <a:latin typeface="Cambria Math" panose="02040503050406030204" pitchFamily="18" charset="0"/>
                        </a:rPr>
                        <m:t>= </m:t>
                      </m:r>
                      <m:f>
                        <m:fPr>
                          <m:ctrlPr>
                            <a:rPr lang="de-DE" i="1">
                              <a:latin typeface="Cambria Math" panose="02040503050406030204" pitchFamily="18" charset="0"/>
                            </a:rPr>
                          </m:ctrlPr>
                        </m:fPr>
                        <m:num>
                          <m:r>
                            <a:rPr lang="de-DE" b="0" i="1" smtClean="0">
                              <a:latin typeface="Cambria Math" panose="02040503050406030204" pitchFamily="18" charset="0"/>
                            </a:rPr>
                            <m:t>𝑆𝑝𝑎𝑛𝑛𝑢𝑛𝑔</m:t>
                          </m:r>
                        </m:num>
                        <m:den>
                          <m:r>
                            <a:rPr lang="de-DE" b="0" i="1" smtClean="0">
                              <a:latin typeface="Cambria Math" panose="02040503050406030204" pitchFamily="18" charset="0"/>
                            </a:rPr>
                            <m:t>𝑊𝑖𝑑𝑒𝑟𝑠𝑡𝑎𝑛𝑑</m:t>
                          </m:r>
                        </m:den>
                      </m:f>
                      <m:r>
                        <a:rPr lang="de-DE" i="1">
                          <a:latin typeface="Cambria Math" panose="02040503050406030204" pitchFamily="18" charset="0"/>
                        </a:rPr>
                        <m:t> </m:t>
                      </m:r>
                    </m:oMath>
                  </m:oMathPara>
                </a14:m>
                <a:endParaRPr lang="de-DE" dirty="0"/>
              </a:p>
              <a:p>
                <a:endParaRPr lang="de-DE" dirty="0"/>
              </a:p>
              <a:p>
                <a:r>
                  <a:rPr lang="de-DE" dirty="0"/>
                  <a:t>Der elektrische Widerstand des Menschen (Impedanz) hängt ab:</a:t>
                </a:r>
              </a:p>
              <a:p>
                <a:pPr lvl="1"/>
                <a:r>
                  <a:rPr lang="de-DE" dirty="0"/>
                  <a:t>vom Stromweg,</a:t>
                </a:r>
              </a:p>
              <a:p>
                <a:pPr lvl="1"/>
                <a:r>
                  <a:rPr lang="de-DE" dirty="0"/>
                  <a:t>vom Zustand der Haut, z. B. trocken oder feucht, unverletzt oder verletzt,</a:t>
                </a:r>
              </a:p>
              <a:p>
                <a:pPr lvl="1"/>
                <a:r>
                  <a:rPr lang="de-DE" dirty="0"/>
                  <a:t>von der Größe der Spannung und</a:t>
                </a:r>
              </a:p>
              <a:p>
                <a:pPr lvl="1"/>
                <a:r>
                  <a:rPr lang="de-DE" dirty="0"/>
                  <a:t>von der Frequenz</a:t>
                </a:r>
              </a:p>
              <a:p>
                <a:pPr marL="0" lvl="1" indent="0">
                  <a:spcBef>
                    <a:spcPts val="798"/>
                  </a:spcBef>
                  <a:buClr>
                    <a:schemeClr val="accent2"/>
                  </a:buClr>
                  <a:buSzPct val="60000"/>
                  <a:buNone/>
                </a:pPr>
                <a:endParaRPr lang="de-DE" b="1" dirty="0"/>
              </a:p>
              <a:p>
                <a:pPr marL="0" lvl="1" indent="0">
                  <a:spcBef>
                    <a:spcPts val="798"/>
                  </a:spcBef>
                  <a:buClr>
                    <a:schemeClr val="accent2"/>
                  </a:buClr>
                  <a:buSzPct val="60000"/>
                  <a:buNone/>
                </a:pPr>
                <a:r>
                  <a:rPr lang="de-DE" b="1" dirty="0"/>
                  <a:t>und setzt sich aus Körperinnenwiderstand und Hautwiderstand zusammen.</a:t>
                </a:r>
              </a:p>
              <a:p>
                <a:endParaRPr lang="de-DE" dirty="0"/>
              </a:p>
            </p:txBody>
          </p:sp>
        </mc:Choice>
        <mc:Fallback xmlns="">
          <p:sp>
            <p:nvSpPr>
              <p:cNvPr id="4" name="Inhaltsplatzhalter 3">
                <a:extLst>
                  <a:ext uri="{FF2B5EF4-FFF2-40B4-BE49-F238E27FC236}">
                    <a16:creationId xmlns:a16="http://schemas.microsoft.com/office/drawing/2014/main" id="{B1213645-DD99-F034-9E0D-B1E5627897C9}"/>
                  </a:ext>
                </a:extLst>
              </p:cNvPr>
              <p:cNvSpPr>
                <a:spLocks noGrp="1" noRot="1" noChangeAspect="1" noMove="1" noResize="1" noEditPoints="1" noAdjustHandles="1" noChangeArrowheads="1" noChangeShapeType="1" noTextEdit="1"/>
              </p:cNvSpPr>
              <p:nvPr>
                <p:ph sz="quarter" idx="14"/>
              </p:nvPr>
            </p:nvSpPr>
            <p:spPr>
              <a:blipFill>
                <a:blip r:embed="rId2"/>
                <a:stretch>
                  <a:fillRect l="-530" t="-510"/>
                </a:stretch>
              </a:blipFill>
            </p:spPr>
            <p:txBody>
              <a:bodyPr/>
              <a:lstStyle/>
              <a:p>
                <a:r>
                  <a:rPr lang="de-DE">
                    <a:noFill/>
                  </a:rPr>
                  <a:t> </a:t>
                </a:r>
              </a:p>
            </p:txBody>
          </p:sp>
        </mc:Fallback>
      </mc:AlternateContent>
    </p:spTree>
    <p:extLst>
      <p:ext uri="{BB962C8B-B14F-4D97-AF65-F5344CB8AC3E}">
        <p14:creationId xmlns:p14="http://schemas.microsoft.com/office/powerpoint/2010/main" val="29858796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7E43B8AD-CA51-96B0-C5B2-B1DFD4A395BC}"/>
              </a:ext>
            </a:extLst>
          </p:cNvPr>
          <p:cNvSpPr>
            <a:spLocks noGrp="1"/>
          </p:cNvSpPr>
          <p:nvPr>
            <p:ph type="sldNum" sz="quarter" idx="12"/>
          </p:nvPr>
        </p:nvSpPr>
        <p:spPr/>
        <p:txBody>
          <a:bodyPr>
            <a:normAutofit lnSpcReduction="10000"/>
          </a:bodyPr>
          <a:lstStyle/>
          <a:p>
            <a:fld id="{F0C94032-CD4C-4C25-B0C2-CEC720522D92}" type="slidenum">
              <a:rPr lang="en-US" smtClean="0"/>
              <a:pPr/>
              <a:t>6</a:t>
            </a:fld>
            <a:endParaRPr lang="en-US" dirty="0"/>
          </a:p>
        </p:txBody>
      </p:sp>
      <p:sp>
        <p:nvSpPr>
          <p:cNvPr id="3" name="Inhaltsplatzhalter 2">
            <a:extLst>
              <a:ext uri="{FF2B5EF4-FFF2-40B4-BE49-F238E27FC236}">
                <a16:creationId xmlns:a16="http://schemas.microsoft.com/office/drawing/2014/main" id="{9F2CD307-E601-0FC4-16B8-BC87A1EA1236}"/>
              </a:ext>
            </a:extLst>
          </p:cNvPr>
          <p:cNvSpPr>
            <a:spLocks noGrp="1"/>
          </p:cNvSpPr>
          <p:nvPr>
            <p:ph sz="quarter" idx="1"/>
          </p:nvPr>
        </p:nvSpPr>
        <p:spPr/>
        <p:txBody>
          <a:bodyPr/>
          <a:lstStyle/>
          <a:p>
            <a:r>
              <a:rPr lang="de-DE" dirty="0"/>
              <a:t>Bei einem Wechselstrom ab 230 V und 50/60 Hz ergibt sich eine Impedanz von etwa:</a:t>
            </a:r>
          </a:p>
          <a:p>
            <a:pPr lvl="1"/>
            <a:r>
              <a:rPr lang="de-DE" dirty="0"/>
              <a:t>bei </a:t>
            </a:r>
            <a:r>
              <a:rPr lang="de-DE" dirty="0" err="1"/>
              <a:t>Längsdurchströmung</a:t>
            </a:r>
            <a:endParaRPr lang="de-DE" dirty="0"/>
          </a:p>
          <a:p>
            <a:pPr lvl="2"/>
            <a:r>
              <a:rPr lang="de-DE" dirty="0"/>
              <a:t>Hand (a) – Fuß (d) ≈ 1000 </a:t>
            </a:r>
            <a:r>
              <a:rPr lang="el-GR" dirty="0"/>
              <a:t>Ω</a:t>
            </a:r>
            <a:endParaRPr lang="de-DE" dirty="0"/>
          </a:p>
          <a:p>
            <a:pPr lvl="2"/>
            <a:r>
              <a:rPr lang="de-DE" dirty="0"/>
              <a:t>Hand (a) – Füße (de) ≈ 750 </a:t>
            </a:r>
            <a:r>
              <a:rPr lang="el-GR" dirty="0"/>
              <a:t>Ω</a:t>
            </a:r>
            <a:endParaRPr lang="de-DE" dirty="0"/>
          </a:p>
          <a:p>
            <a:pPr lvl="2"/>
            <a:r>
              <a:rPr lang="de-DE" dirty="0"/>
              <a:t>Hände (ab) – Füße (de) ≈ 500 </a:t>
            </a:r>
            <a:r>
              <a:rPr lang="el-GR" dirty="0"/>
              <a:t>Ω</a:t>
            </a:r>
          </a:p>
          <a:p>
            <a:pPr lvl="1"/>
            <a:r>
              <a:rPr lang="de-DE" dirty="0"/>
              <a:t>bei </a:t>
            </a:r>
            <a:r>
              <a:rPr lang="de-DE" dirty="0" err="1"/>
              <a:t>Querdurchströmung</a:t>
            </a:r>
            <a:endParaRPr lang="de-DE" dirty="0"/>
          </a:p>
          <a:p>
            <a:pPr lvl="2"/>
            <a:r>
              <a:rPr lang="de-DE" dirty="0"/>
              <a:t>Hand (a) – Hand (b) ≈ 1000 </a:t>
            </a:r>
            <a:r>
              <a:rPr lang="el-GR" dirty="0"/>
              <a:t>Ω</a:t>
            </a:r>
          </a:p>
          <a:p>
            <a:pPr lvl="1"/>
            <a:r>
              <a:rPr lang="de-DE" dirty="0"/>
              <a:t>bei </a:t>
            </a:r>
            <a:r>
              <a:rPr lang="de-DE" dirty="0" err="1"/>
              <a:t>Teildurchströmung</a:t>
            </a:r>
            <a:endParaRPr lang="de-DE" dirty="0"/>
          </a:p>
          <a:p>
            <a:pPr lvl="2"/>
            <a:r>
              <a:rPr lang="de-DE" dirty="0"/>
              <a:t>Hand (a) – Rumpf (f) ≈ 500 </a:t>
            </a:r>
            <a:r>
              <a:rPr lang="el-GR" dirty="0"/>
              <a:t>Ω </a:t>
            </a:r>
            <a:endParaRPr lang="de-DE" dirty="0"/>
          </a:p>
          <a:p>
            <a:pPr lvl="2"/>
            <a:r>
              <a:rPr lang="de-DE" dirty="0"/>
              <a:t>Hände (ab) – Rumpf (f) ≈ 250 </a:t>
            </a:r>
            <a:r>
              <a:rPr lang="el-GR" dirty="0"/>
              <a:t>Ω</a:t>
            </a:r>
          </a:p>
          <a:p>
            <a:endParaRPr lang="de-DE" dirty="0"/>
          </a:p>
        </p:txBody>
      </p:sp>
      <p:sp>
        <p:nvSpPr>
          <p:cNvPr id="23" name="Inhaltsplatzhalter 22">
            <a:extLst>
              <a:ext uri="{FF2B5EF4-FFF2-40B4-BE49-F238E27FC236}">
                <a16:creationId xmlns:a16="http://schemas.microsoft.com/office/drawing/2014/main" id="{542A8A4E-3CF9-CB9B-679B-85648A59AAC5}"/>
              </a:ext>
            </a:extLst>
          </p:cNvPr>
          <p:cNvSpPr>
            <a:spLocks noGrp="1"/>
          </p:cNvSpPr>
          <p:nvPr>
            <p:ph sz="quarter" idx="13"/>
          </p:nvPr>
        </p:nvSpPr>
        <p:spPr/>
        <p:txBody>
          <a:bodyPr/>
          <a:lstStyle/>
          <a:p>
            <a:endParaRPr lang="de-DE"/>
          </a:p>
        </p:txBody>
      </p:sp>
      <p:sp>
        <p:nvSpPr>
          <p:cNvPr id="5" name="Titel 4">
            <a:extLst>
              <a:ext uri="{FF2B5EF4-FFF2-40B4-BE49-F238E27FC236}">
                <a16:creationId xmlns:a16="http://schemas.microsoft.com/office/drawing/2014/main" id="{A3D36442-D108-31F6-DA78-76A0B8B344EC}"/>
              </a:ext>
            </a:extLst>
          </p:cNvPr>
          <p:cNvSpPr>
            <a:spLocks noGrp="1"/>
          </p:cNvSpPr>
          <p:nvPr>
            <p:ph type="title"/>
          </p:nvPr>
        </p:nvSpPr>
        <p:spPr/>
        <p:txBody>
          <a:bodyPr/>
          <a:lstStyle/>
          <a:p>
            <a:r>
              <a:rPr lang="de-DE" dirty="0"/>
              <a:t>Stromstärke beim Stromfluss durch den Menschen </a:t>
            </a:r>
          </a:p>
        </p:txBody>
      </p:sp>
      <p:grpSp>
        <p:nvGrpSpPr>
          <p:cNvPr id="6" name="Gruppieren 5">
            <a:extLst>
              <a:ext uri="{FF2B5EF4-FFF2-40B4-BE49-F238E27FC236}">
                <a16:creationId xmlns:a16="http://schemas.microsoft.com/office/drawing/2014/main" id="{BD1559DA-3D9E-E4FF-39B6-1B78F170DA80}"/>
              </a:ext>
            </a:extLst>
          </p:cNvPr>
          <p:cNvGrpSpPr/>
          <p:nvPr/>
        </p:nvGrpSpPr>
        <p:grpSpPr>
          <a:xfrm>
            <a:off x="7391209" y="1745617"/>
            <a:ext cx="3090792" cy="4993461"/>
            <a:chOff x="595904" y="1494377"/>
            <a:chExt cx="3271825" cy="5496476"/>
          </a:xfrm>
        </p:grpSpPr>
        <p:pic>
          <p:nvPicPr>
            <p:cNvPr id="7" name="Picture 3">
              <a:extLst>
                <a:ext uri="{FF2B5EF4-FFF2-40B4-BE49-F238E27FC236}">
                  <a16:creationId xmlns:a16="http://schemas.microsoft.com/office/drawing/2014/main" id="{9D63B555-1953-EECA-B875-B36144B0C558}"/>
                </a:ext>
              </a:extLst>
            </p:cNvPr>
            <p:cNvPicPr>
              <a:picLocks noChangeAspect="1" noChangeArrowheads="1"/>
            </p:cNvPicPr>
            <p:nvPr/>
          </p:nvPicPr>
          <p:blipFill>
            <a:blip r:embed="rId2" cstate="print">
              <a:duotone>
                <a:schemeClr val="accent3">
                  <a:shade val="45000"/>
                  <a:satMod val="135000"/>
                </a:schemeClr>
                <a:prstClr val="white"/>
              </a:duotone>
            </a:blip>
            <a:srcRect/>
            <a:stretch>
              <a:fillRect/>
            </a:stretch>
          </p:blipFill>
          <p:spPr bwMode="auto">
            <a:xfrm>
              <a:off x="1230897" y="2278296"/>
              <a:ext cx="2023843" cy="4172808"/>
            </a:xfrm>
            <a:prstGeom prst="rect">
              <a:avLst/>
            </a:prstGeom>
            <a:noFill/>
            <a:ln w="9525">
              <a:noFill/>
              <a:miter lim="800000"/>
              <a:headEnd/>
              <a:tailEnd/>
            </a:ln>
          </p:spPr>
        </p:pic>
        <p:sp>
          <p:nvSpPr>
            <p:cNvPr id="8" name="Freeform 5">
              <a:extLst>
                <a:ext uri="{FF2B5EF4-FFF2-40B4-BE49-F238E27FC236}">
                  <a16:creationId xmlns:a16="http://schemas.microsoft.com/office/drawing/2014/main" id="{79A86BFF-EA97-098D-1163-BC639C5B3F5B}"/>
                </a:ext>
              </a:extLst>
            </p:cNvPr>
            <p:cNvSpPr>
              <a:spLocks/>
            </p:cNvSpPr>
            <p:nvPr/>
          </p:nvSpPr>
          <p:spPr bwMode="auto">
            <a:xfrm>
              <a:off x="904393" y="2186310"/>
              <a:ext cx="2425971" cy="3003275"/>
            </a:xfrm>
            <a:custGeom>
              <a:avLst/>
              <a:gdLst>
                <a:gd name="T0" fmla="*/ 0 w 1728"/>
                <a:gd name="T1" fmla="*/ 2088 h 2280"/>
                <a:gd name="T2" fmla="*/ 576 w 1728"/>
                <a:gd name="T3" fmla="*/ 2136 h 2280"/>
                <a:gd name="T4" fmla="*/ 336 w 1728"/>
                <a:gd name="T5" fmla="*/ 1224 h 2280"/>
                <a:gd name="T6" fmla="*/ 768 w 1728"/>
                <a:gd name="T7" fmla="*/ 1128 h 2280"/>
                <a:gd name="T8" fmla="*/ 1584 w 1728"/>
                <a:gd name="T9" fmla="*/ 1080 h 2280"/>
                <a:gd name="T10" fmla="*/ 1392 w 1728"/>
                <a:gd name="T11" fmla="*/ 168 h 2280"/>
                <a:gd name="T12" fmla="*/ 1728 w 1728"/>
                <a:gd name="T13" fmla="*/ 72 h 2280"/>
                <a:gd name="T14" fmla="*/ 0 60000 65536"/>
                <a:gd name="T15" fmla="*/ 0 60000 65536"/>
                <a:gd name="T16" fmla="*/ 0 60000 65536"/>
                <a:gd name="T17" fmla="*/ 0 60000 65536"/>
                <a:gd name="T18" fmla="*/ 0 60000 65536"/>
                <a:gd name="T19" fmla="*/ 0 60000 65536"/>
                <a:gd name="T20" fmla="*/ 0 60000 65536"/>
                <a:gd name="T21" fmla="*/ 0 w 1728"/>
                <a:gd name="T22" fmla="*/ 0 h 2280"/>
                <a:gd name="T23" fmla="*/ 1728 w 1728"/>
                <a:gd name="T24" fmla="*/ 2280 h 228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28" h="2280">
                  <a:moveTo>
                    <a:pt x="0" y="2088"/>
                  </a:moveTo>
                  <a:cubicBezTo>
                    <a:pt x="260" y="2184"/>
                    <a:pt x="520" y="2280"/>
                    <a:pt x="576" y="2136"/>
                  </a:cubicBezTo>
                  <a:cubicBezTo>
                    <a:pt x="632" y="1992"/>
                    <a:pt x="304" y="1392"/>
                    <a:pt x="336" y="1224"/>
                  </a:cubicBezTo>
                  <a:cubicBezTo>
                    <a:pt x="368" y="1056"/>
                    <a:pt x="560" y="1152"/>
                    <a:pt x="768" y="1128"/>
                  </a:cubicBezTo>
                  <a:cubicBezTo>
                    <a:pt x="976" y="1104"/>
                    <a:pt x="1480" y="1240"/>
                    <a:pt x="1584" y="1080"/>
                  </a:cubicBezTo>
                  <a:cubicBezTo>
                    <a:pt x="1688" y="920"/>
                    <a:pt x="1368" y="336"/>
                    <a:pt x="1392" y="168"/>
                  </a:cubicBezTo>
                  <a:cubicBezTo>
                    <a:pt x="1416" y="0"/>
                    <a:pt x="1664" y="88"/>
                    <a:pt x="1728" y="72"/>
                  </a:cubicBezTo>
                </a:path>
              </a:pathLst>
            </a:custGeom>
            <a:noFill/>
            <a:ln w="57150">
              <a:solidFill>
                <a:srgbClr val="F7B320"/>
              </a:solidFill>
              <a:prstDash val="sysDot"/>
              <a:round/>
              <a:headEnd/>
              <a:tailEnd/>
            </a:ln>
          </p:spPr>
          <p:txBody>
            <a:bodyPr wrap="none" lIns="91342" tIns="45671" rIns="91342" bIns="45671" anchor="ctr"/>
            <a:lstStyle/>
            <a:p>
              <a:pPr>
                <a:lnSpc>
                  <a:spcPct val="100000"/>
                </a:lnSpc>
              </a:pPr>
              <a:endParaRPr lang="de-DE"/>
            </a:p>
          </p:txBody>
        </p:sp>
        <p:sp>
          <p:nvSpPr>
            <p:cNvPr id="9" name="Text Box 6">
              <a:extLst>
                <a:ext uri="{FF2B5EF4-FFF2-40B4-BE49-F238E27FC236}">
                  <a16:creationId xmlns:a16="http://schemas.microsoft.com/office/drawing/2014/main" id="{4DCEB755-F908-E32E-6855-1EDCED212645}"/>
                </a:ext>
              </a:extLst>
            </p:cNvPr>
            <p:cNvSpPr txBox="1">
              <a:spLocks noChangeArrowheads="1"/>
            </p:cNvSpPr>
            <p:nvPr/>
          </p:nvSpPr>
          <p:spPr bwMode="auto">
            <a:xfrm>
              <a:off x="595904" y="4691346"/>
              <a:ext cx="343293" cy="449342"/>
            </a:xfrm>
            <a:prstGeom prst="rect">
              <a:avLst/>
            </a:prstGeom>
            <a:noFill/>
            <a:ln w="9525">
              <a:noFill/>
              <a:miter lim="800000"/>
              <a:headEnd/>
              <a:tailEnd/>
            </a:ln>
          </p:spPr>
          <p:txBody>
            <a:bodyPr wrap="none" lIns="99462" tIns="49736" rIns="99462" bIns="49736" anchor="ctr">
              <a:spAutoFit/>
            </a:bodyPr>
            <a:lstStyle/>
            <a:p>
              <a:pPr algn="ctr" defTabSz="994110">
                <a:spcBef>
                  <a:spcPct val="50000"/>
                </a:spcBef>
              </a:pPr>
              <a:r>
                <a:rPr lang="de-DE" sz="2000" dirty="0">
                  <a:solidFill>
                    <a:srgbClr val="F7B320"/>
                  </a:solidFill>
                  <a:latin typeface="Geogrotesque Regular"/>
                </a:rPr>
                <a:t>a</a:t>
              </a:r>
            </a:p>
          </p:txBody>
        </p:sp>
        <p:sp>
          <p:nvSpPr>
            <p:cNvPr id="10" name="Text Box 7">
              <a:extLst>
                <a:ext uri="{FF2B5EF4-FFF2-40B4-BE49-F238E27FC236}">
                  <a16:creationId xmlns:a16="http://schemas.microsoft.com/office/drawing/2014/main" id="{B67BD9CD-43B1-A16D-2D97-D9BA83B6C6B3}"/>
                </a:ext>
              </a:extLst>
            </p:cNvPr>
            <p:cNvSpPr txBox="1">
              <a:spLocks noChangeArrowheads="1"/>
            </p:cNvSpPr>
            <p:nvPr/>
          </p:nvSpPr>
          <p:spPr bwMode="auto">
            <a:xfrm>
              <a:off x="3296224" y="2098423"/>
              <a:ext cx="355172" cy="449342"/>
            </a:xfrm>
            <a:prstGeom prst="rect">
              <a:avLst/>
            </a:prstGeom>
            <a:noFill/>
            <a:ln w="9525">
              <a:noFill/>
              <a:miter lim="800000"/>
              <a:headEnd/>
              <a:tailEnd/>
            </a:ln>
          </p:spPr>
          <p:txBody>
            <a:bodyPr wrap="none" lIns="99462" tIns="49736" rIns="99462" bIns="49736" anchor="ctr">
              <a:spAutoFit/>
            </a:bodyPr>
            <a:lstStyle/>
            <a:p>
              <a:pPr algn="ctr" defTabSz="994110"/>
              <a:r>
                <a:rPr lang="de-DE" sz="2000" dirty="0">
                  <a:solidFill>
                    <a:srgbClr val="F7B320"/>
                  </a:solidFill>
                  <a:latin typeface="Geogrotesque Regular"/>
                </a:rPr>
                <a:t>b</a:t>
              </a:r>
            </a:p>
          </p:txBody>
        </p:sp>
        <p:grpSp>
          <p:nvGrpSpPr>
            <p:cNvPr id="11" name="Group 9">
              <a:extLst>
                <a:ext uri="{FF2B5EF4-FFF2-40B4-BE49-F238E27FC236}">
                  <a16:creationId xmlns:a16="http://schemas.microsoft.com/office/drawing/2014/main" id="{66A90FC1-5833-6A76-DA62-741711484E81}"/>
                </a:ext>
              </a:extLst>
            </p:cNvPr>
            <p:cNvGrpSpPr>
              <a:grpSpLocks/>
            </p:cNvGrpSpPr>
            <p:nvPr/>
          </p:nvGrpSpPr>
          <p:grpSpPr bwMode="auto">
            <a:xfrm>
              <a:off x="1163675" y="1876903"/>
              <a:ext cx="2424771" cy="4932586"/>
              <a:chOff x="432" y="288"/>
              <a:chExt cx="1728" cy="3744"/>
            </a:xfrm>
          </p:grpSpPr>
          <p:sp>
            <p:nvSpPr>
              <p:cNvPr id="17" name="Freeform 10">
                <a:extLst>
                  <a:ext uri="{FF2B5EF4-FFF2-40B4-BE49-F238E27FC236}">
                    <a16:creationId xmlns:a16="http://schemas.microsoft.com/office/drawing/2014/main" id="{CF86FFA2-F36A-1500-54E2-1DF1B133B7E9}"/>
                  </a:ext>
                </a:extLst>
              </p:cNvPr>
              <p:cNvSpPr>
                <a:spLocks/>
              </p:cNvSpPr>
              <p:nvPr/>
            </p:nvSpPr>
            <p:spPr bwMode="auto">
              <a:xfrm>
                <a:off x="1296" y="288"/>
                <a:ext cx="864" cy="3744"/>
              </a:xfrm>
              <a:custGeom>
                <a:avLst/>
                <a:gdLst>
                  <a:gd name="T0" fmla="*/ 0 w 864"/>
                  <a:gd name="T1" fmla="*/ 0 h 3600"/>
                  <a:gd name="T2" fmla="*/ 144 w 864"/>
                  <a:gd name="T3" fmla="*/ 2208 h 3600"/>
                  <a:gd name="T4" fmla="*/ 864 w 864"/>
                  <a:gd name="T5" fmla="*/ 3600 h 3600"/>
                  <a:gd name="T6" fmla="*/ 0 60000 65536"/>
                  <a:gd name="T7" fmla="*/ 0 60000 65536"/>
                  <a:gd name="T8" fmla="*/ 0 60000 65536"/>
                  <a:gd name="T9" fmla="*/ 0 w 864"/>
                  <a:gd name="T10" fmla="*/ 0 h 3600"/>
                  <a:gd name="T11" fmla="*/ 864 w 864"/>
                  <a:gd name="T12" fmla="*/ 3600 h 3600"/>
                </a:gdLst>
                <a:ahLst/>
                <a:cxnLst>
                  <a:cxn ang="T6">
                    <a:pos x="T0" y="T1"/>
                  </a:cxn>
                  <a:cxn ang="T7">
                    <a:pos x="T2" y="T3"/>
                  </a:cxn>
                  <a:cxn ang="T8">
                    <a:pos x="T4" y="T5"/>
                  </a:cxn>
                </a:cxnLst>
                <a:rect l="T9" t="T10" r="T11" b="T12"/>
                <a:pathLst>
                  <a:path w="864" h="3600">
                    <a:moveTo>
                      <a:pt x="0" y="0"/>
                    </a:moveTo>
                    <a:cubicBezTo>
                      <a:pt x="0" y="804"/>
                      <a:pt x="0" y="1608"/>
                      <a:pt x="144" y="2208"/>
                    </a:cubicBezTo>
                    <a:cubicBezTo>
                      <a:pt x="288" y="2808"/>
                      <a:pt x="744" y="3368"/>
                      <a:pt x="864" y="3600"/>
                    </a:cubicBezTo>
                  </a:path>
                </a:pathLst>
              </a:custGeom>
              <a:noFill/>
              <a:ln w="57150">
                <a:solidFill>
                  <a:srgbClr val="F7B320"/>
                </a:solidFill>
                <a:prstDash val="sysDot"/>
                <a:round/>
                <a:headEnd/>
                <a:tailEnd/>
              </a:ln>
            </p:spPr>
            <p:txBody>
              <a:bodyPr wrap="none" lIns="91342" tIns="45671" rIns="91342" bIns="45671" anchor="ctr"/>
              <a:lstStyle/>
              <a:p>
                <a:pPr>
                  <a:lnSpc>
                    <a:spcPct val="100000"/>
                  </a:lnSpc>
                </a:pPr>
                <a:endParaRPr lang="de-DE"/>
              </a:p>
            </p:txBody>
          </p:sp>
          <p:sp>
            <p:nvSpPr>
              <p:cNvPr id="18" name="Freeform 11">
                <a:extLst>
                  <a:ext uri="{FF2B5EF4-FFF2-40B4-BE49-F238E27FC236}">
                    <a16:creationId xmlns:a16="http://schemas.microsoft.com/office/drawing/2014/main" id="{4E1FF34E-CC00-9922-AA91-4F6F90A981E2}"/>
                  </a:ext>
                </a:extLst>
              </p:cNvPr>
              <p:cNvSpPr>
                <a:spLocks/>
              </p:cNvSpPr>
              <p:nvPr/>
            </p:nvSpPr>
            <p:spPr bwMode="auto">
              <a:xfrm>
                <a:off x="432" y="2256"/>
                <a:ext cx="912" cy="1776"/>
              </a:xfrm>
              <a:custGeom>
                <a:avLst/>
                <a:gdLst>
                  <a:gd name="T0" fmla="*/ 912 w 912"/>
                  <a:gd name="T1" fmla="*/ 0 h 1776"/>
                  <a:gd name="T2" fmla="*/ 672 w 912"/>
                  <a:gd name="T3" fmla="*/ 1152 h 1776"/>
                  <a:gd name="T4" fmla="*/ 0 w 912"/>
                  <a:gd name="T5" fmla="*/ 1776 h 1776"/>
                  <a:gd name="T6" fmla="*/ 0 60000 65536"/>
                  <a:gd name="T7" fmla="*/ 0 60000 65536"/>
                  <a:gd name="T8" fmla="*/ 0 60000 65536"/>
                  <a:gd name="T9" fmla="*/ 0 w 912"/>
                  <a:gd name="T10" fmla="*/ 0 h 1776"/>
                  <a:gd name="T11" fmla="*/ 912 w 912"/>
                  <a:gd name="T12" fmla="*/ 1776 h 1776"/>
                </a:gdLst>
                <a:ahLst/>
                <a:cxnLst>
                  <a:cxn ang="T6">
                    <a:pos x="T0" y="T1"/>
                  </a:cxn>
                  <a:cxn ang="T7">
                    <a:pos x="T2" y="T3"/>
                  </a:cxn>
                  <a:cxn ang="T8">
                    <a:pos x="T4" y="T5"/>
                  </a:cxn>
                </a:cxnLst>
                <a:rect l="T9" t="T10" r="T11" b="T12"/>
                <a:pathLst>
                  <a:path w="912" h="1776">
                    <a:moveTo>
                      <a:pt x="912" y="0"/>
                    </a:moveTo>
                    <a:cubicBezTo>
                      <a:pt x="868" y="428"/>
                      <a:pt x="824" y="856"/>
                      <a:pt x="672" y="1152"/>
                    </a:cubicBezTo>
                    <a:cubicBezTo>
                      <a:pt x="520" y="1448"/>
                      <a:pt x="120" y="1672"/>
                      <a:pt x="0" y="1776"/>
                    </a:cubicBezTo>
                  </a:path>
                </a:pathLst>
              </a:custGeom>
              <a:noFill/>
              <a:ln w="57150">
                <a:solidFill>
                  <a:srgbClr val="F7B320"/>
                </a:solidFill>
                <a:prstDash val="sysDot"/>
                <a:round/>
                <a:headEnd/>
                <a:tailEnd/>
              </a:ln>
            </p:spPr>
            <p:txBody>
              <a:bodyPr wrap="none" lIns="91342" tIns="45671" rIns="91342" bIns="45671" anchor="ctr"/>
              <a:lstStyle/>
              <a:p>
                <a:pPr>
                  <a:lnSpc>
                    <a:spcPct val="100000"/>
                  </a:lnSpc>
                </a:pPr>
                <a:endParaRPr lang="de-DE"/>
              </a:p>
            </p:txBody>
          </p:sp>
        </p:grpSp>
        <p:sp>
          <p:nvSpPr>
            <p:cNvPr id="12" name="Text Box 12">
              <a:extLst>
                <a:ext uri="{FF2B5EF4-FFF2-40B4-BE49-F238E27FC236}">
                  <a16:creationId xmlns:a16="http://schemas.microsoft.com/office/drawing/2014/main" id="{FFA01823-695E-133C-021A-FC8F88600F95}"/>
                </a:ext>
              </a:extLst>
            </p:cNvPr>
            <p:cNvSpPr txBox="1">
              <a:spLocks noChangeArrowheads="1"/>
            </p:cNvSpPr>
            <p:nvPr/>
          </p:nvSpPr>
          <p:spPr bwMode="auto">
            <a:xfrm>
              <a:off x="2240860" y="1494377"/>
              <a:ext cx="328021" cy="449342"/>
            </a:xfrm>
            <a:prstGeom prst="rect">
              <a:avLst/>
            </a:prstGeom>
            <a:noFill/>
            <a:ln w="9525">
              <a:noFill/>
              <a:miter lim="800000"/>
              <a:headEnd/>
              <a:tailEnd/>
            </a:ln>
          </p:spPr>
          <p:txBody>
            <a:bodyPr wrap="none" lIns="99462" tIns="49736" rIns="99462" bIns="49736" anchor="ctr">
              <a:spAutoFit/>
            </a:bodyPr>
            <a:lstStyle/>
            <a:p>
              <a:pPr algn="ctr" defTabSz="994110"/>
              <a:r>
                <a:rPr lang="de-DE" sz="2000" dirty="0">
                  <a:solidFill>
                    <a:srgbClr val="F7B320"/>
                  </a:solidFill>
                  <a:latin typeface="Geogrotesque Regular"/>
                </a:rPr>
                <a:t>c</a:t>
              </a:r>
            </a:p>
          </p:txBody>
        </p:sp>
        <p:grpSp>
          <p:nvGrpSpPr>
            <p:cNvPr id="13" name="Group 13">
              <a:extLst>
                <a:ext uri="{FF2B5EF4-FFF2-40B4-BE49-F238E27FC236}">
                  <a16:creationId xmlns:a16="http://schemas.microsoft.com/office/drawing/2014/main" id="{A0C9440D-F3C9-FA5B-950E-84B6463C18E7}"/>
                </a:ext>
              </a:extLst>
            </p:cNvPr>
            <p:cNvGrpSpPr>
              <a:grpSpLocks/>
            </p:cNvGrpSpPr>
            <p:nvPr/>
          </p:nvGrpSpPr>
          <p:grpSpPr bwMode="auto">
            <a:xfrm>
              <a:off x="907715" y="3949599"/>
              <a:ext cx="2960014" cy="3041254"/>
              <a:chOff x="142" y="2002"/>
              <a:chExt cx="2109" cy="2308"/>
            </a:xfrm>
          </p:grpSpPr>
          <p:sp>
            <p:nvSpPr>
              <p:cNvPr id="15" name="Text Box 14">
                <a:extLst>
                  <a:ext uri="{FF2B5EF4-FFF2-40B4-BE49-F238E27FC236}">
                    <a16:creationId xmlns:a16="http://schemas.microsoft.com/office/drawing/2014/main" id="{9DAF60C5-38B1-DC7D-0F92-621F9C4601D0}"/>
                  </a:ext>
                </a:extLst>
              </p:cNvPr>
              <p:cNvSpPr txBox="1">
                <a:spLocks noChangeArrowheads="1"/>
              </p:cNvSpPr>
              <p:nvPr/>
            </p:nvSpPr>
            <p:spPr bwMode="auto">
              <a:xfrm>
                <a:off x="142" y="3964"/>
                <a:ext cx="253" cy="341"/>
              </a:xfrm>
              <a:prstGeom prst="rect">
                <a:avLst/>
              </a:prstGeom>
              <a:noFill/>
              <a:ln w="9525">
                <a:noFill/>
                <a:miter lim="800000"/>
                <a:headEnd/>
                <a:tailEnd/>
              </a:ln>
            </p:spPr>
            <p:txBody>
              <a:bodyPr wrap="none" lIns="99462" tIns="49736" rIns="99462" bIns="49736" anchor="ctr">
                <a:spAutoFit/>
              </a:bodyPr>
              <a:lstStyle/>
              <a:p>
                <a:pPr algn="ctr" defTabSz="994110"/>
                <a:r>
                  <a:rPr lang="de-DE" sz="2000" dirty="0">
                    <a:solidFill>
                      <a:srgbClr val="F7B320"/>
                    </a:solidFill>
                    <a:latin typeface="Geogrotesque Regular"/>
                  </a:rPr>
                  <a:t>d</a:t>
                </a:r>
              </a:p>
            </p:txBody>
          </p:sp>
          <p:sp>
            <p:nvSpPr>
              <p:cNvPr id="16" name="Text Box 15">
                <a:extLst>
                  <a:ext uri="{FF2B5EF4-FFF2-40B4-BE49-F238E27FC236}">
                    <a16:creationId xmlns:a16="http://schemas.microsoft.com/office/drawing/2014/main" id="{57174AFD-55C2-4A6F-4148-355C6C162D18}"/>
                  </a:ext>
                </a:extLst>
              </p:cNvPr>
              <p:cNvSpPr txBox="1">
                <a:spLocks noChangeArrowheads="1"/>
              </p:cNvSpPr>
              <p:nvPr/>
            </p:nvSpPr>
            <p:spPr bwMode="auto">
              <a:xfrm>
                <a:off x="2004" y="3969"/>
                <a:ext cx="247" cy="341"/>
              </a:xfrm>
              <a:prstGeom prst="rect">
                <a:avLst/>
              </a:prstGeom>
              <a:noFill/>
              <a:ln w="9525">
                <a:noFill/>
                <a:miter lim="800000"/>
                <a:headEnd/>
                <a:tailEnd/>
              </a:ln>
            </p:spPr>
            <p:txBody>
              <a:bodyPr wrap="none" lIns="99462" tIns="49736" rIns="99462" bIns="49736" anchor="ctr">
                <a:spAutoFit/>
              </a:bodyPr>
              <a:lstStyle/>
              <a:p>
                <a:pPr algn="ctr" defTabSz="994110"/>
                <a:r>
                  <a:rPr lang="de-DE" sz="2000" dirty="0" err="1">
                    <a:solidFill>
                      <a:srgbClr val="F7B320"/>
                    </a:solidFill>
                    <a:latin typeface="Geogrotesque Regular"/>
                  </a:rPr>
                  <a:t>e</a:t>
                </a:r>
                <a:endParaRPr lang="de-DE" sz="2000" dirty="0">
                  <a:solidFill>
                    <a:srgbClr val="F7B320"/>
                  </a:solidFill>
                  <a:latin typeface="Geogrotesque Regular"/>
                </a:endParaRPr>
              </a:p>
            </p:txBody>
          </p:sp>
          <p:sp>
            <p:nvSpPr>
              <p:cNvPr id="20" name="Text Box 15">
                <a:extLst>
                  <a:ext uri="{FF2B5EF4-FFF2-40B4-BE49-F238E27FC236}">
                    <a16:creationId xmlns:a16="http://schemas.microsoft.com/office/drawing/2014/main" id="{8E42161B-1D2E-F811-487A-05BFC8FF7BF1}"/>
                  </a:ext>
                </a:extLst>
              </p:cNvPr>
              <p:cNvSpPr txBox="1">
                <a:spLocks noChangeArrowheads="1"/>
              </p:cNvSpPr>
              <p:nvPr/>
            </p:nvSpPr>
            <p:spPr bwMode="auto">
              <a:xfrm>
                <a:off x="1389" y="2002"/>
                <a:ext cx="214" cy="341"/>
              </a:xfrm>
              <a:prstGeom prst="rect">
                <a:avLst/>
              </a:prstGeom>
              <a:noFill/>
              <a:ln w="9525">
                <a:noFill/>
                <a:miter lim="800000"/>
                <a:headEnd/>
                <a:tailEnd/>
              </a:ln>
            </p:spPr>
            <p:txBody>
              <a:bodyPr wrap="none" lIns="99462" tIns="49736" rIns="99462" bIns="49736" anchor="ctr">
                <a:spAutoFit/>
              </a:bodyPr>
              <a:lstStyle/>
              <a:p>
                <a:pPr algn="ctr" defTabSz="994110"/>
                <a:r>
                  <a:rPr lang="de-DE" sz="2000" dirty="0">
                    <a:solidFill>
                      <a:srgbClr val="F7B320"/>
                    </a:solidFill>
                    <a:latin typeface="Geogrotesque Regular"/>
                  </a:rPr>
                  <a:t>f</a:t>
                </a:r>
              </a:p>
            </p:txBody>
          </p:sp>
        </p:grpSp>
        <p:graphicFrame>
          <p:nvGraphicFramePr>
            <p:cNvPr id="14" name="Object 18">
              <a:extLst>
                <a:ext uri="{FF2B5EF4-FFF2-40B4-BE49-F238E27FC236}">
                  <a16:creationId xmlns:a16="http://schemas.microsoft.com/office/drawing/2014/main" id="{33C6F29E-6F78-1795-95F0-2A13EA88F0B8}"/>
                </a:ext>
              </a:extLst>
            </p:cNvPr>
            <p:cNvGraphicFramePr>
              <a:graphicFrameLocks noChangeAspect="1"/>
            </p:cNvGraphicFramePr>
            <p:nvPr/>
          </p:nvGraphicFramePr>
          <p:xfrm>
            <a:off x="2330116" y="3780631"/>
            <a:ext cx="280280" cy="286134"/>
          </p:xfrm>
          <a:graphic>
            <a:graphicData uri="http://schemas.openxmlformats.org/presentationml/2006/ole">
              <mc:AlternateContent xmlns:mc="http://schemas.openxmlformats.org/markup-compatibility/2006">
                <mc:Choice xmlns:v="urn:schemas-microsoft-com:vml" Requires="v">
                  <p:oleObj name="Clip" r:id="rId3" imgW="723960" imgH="728280" progId="">
                    <p:embed/>
                  </p:oleObj>
                </mc:Choice>
                <mc:Fallback>
                  <p:oleObj name="Clip" r:id="rId3" imgW="723960" imgH="728280" progId="">
                    <p:embed/>
                    <p:pic>
                      <p:nvPicPr>
                        <p:cNvPr id="14" name="Object 18">
                          <a:extLst>
                            <a:ext uri="{FF2B5EF4-FFF2-40B4-BE49-F238E27FC236}">
                              <a16:creationId xmlns:a16="http://schemas.microsoft.com/office/drawing/2014/main" id="{33C6F29E-6F78-1795-95F0-2A13EA88F0B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30116" y="3780631"/>
                          <a:ext cx="280280" cy="286134"/>
                        </a:xfrm>
                        <a:prstGeom prst="rect">
                          <a:avLst/>
                        </a:prstGeom>
                        <a:noFill/>
                        <a:ln>
                          <a:noFill/>
                        </a:ln>
                      </p:spPr>
                    </p:pic>
                  </p:oleObj>
                </mc:Fallback>
              </mc:AlternateContent>
            </a:graphicData>
          </a:graphic>
        </p:graphicFrame>
      </p:grpSp>
      <p:sp>
        <p:nvSpPr>
          <p:cNvPr id="19" name="Textfeld 18">
            <a:extLst>
              <a:ext uri="{FF2B5EF4-FFF2-40B4-BE49-F238E27FC236}">
                <a16:creationId xmlns:a16="http://schemas.microsoft.com/office/drawing/2014/main" id="{E175CE41-681C-0693-57BF-F99DA254722A}"/>
              </a:ext>
            </a:extLst>
          </p:cNvPr>
          <p:cNvSpPr txBox="1"/>
          <p:nvPr/>
        </p:nvSpPr>
        <p:spPr>
          <a:xfrm>
            <a:off x="9859355" y="6758887"/>
            <a:ext cx="1750800" cy="276999"/>
          </a:xfrm>
          <a:prstGeom prst="rect">
            <a:avLst/>
          </a:prstGeom>
          <a:noFill/>
        </p:spPr>
        <p:txBody>
          <a:bodyPr wrap="none" rtlCol="0">
            <a:spAutoFit/>
          </a:bodyPr>
          <a:lstStyle/>
          <a:p>
            <a:pPr algn="r"/>
            <a:r>
              <a:rPr lang="de-DE" sz="1200" dirty="0">
                <a:latin typeface="Arial" panose="020B0604020202020204" pitchFamily="34" charset="0"/>
                <a:cs typeface="Arial" panose="020B0604020202020204" pitchFamily="34" charset="0"/>
              </a:rPr>
              <a:t>Quelle: R. O. E. GmbH</a:t>
            </a:r>
          </a:p>
        </p:txBody>
      </p:sp>
    </p:spTree>
    <p:extLst>
      <p:ext uri="{BB962C8B-B14F-4D97-AF65-F5344CB8AC3E}">
        <p14:creationId xmlns:p14="http://schemas.microsoft.com/office/powerpoint/2010/main" val="40060807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7E43B8AD-CA51-96B0-C5B2-B1DFD4A395BC}"/>
              </a:ext>
            </a:extLst>
          </p:cNvPr>
          <p:cNvSpPr>
            <a:spLocks noGrp="1"/>
          </p:cNvSpPr>
          <p:nvPr>
            <p:ph type="sldNum" sz="quarter" idx="12"/>
          </p:nvPr>
        </p:nvSpPr>
        <p:spPr/>
        <p:txBody>
          <a:bodyPr>
            <a:normAutofit lnSpcReduction="10000"/>
          </a:bodyPr>
          <a:lstStyle/>
          <a:p>
            <a:fld id="{F0C94032-CD4C-4C25-B0C2-CEC720522D92}" type="slidenum">
              <a:rPr lang="en-US" smtClean="0"/>
              <a:pPr/>
              <a:t>7</a:t>
            </a:fld>
            <a:endParaRPr lang="en-US" dirty="0"/>
          </a:p>
        </p:txBody>
      </p:sp>
      <mc:AlternateContent xmlns:mc="http://schemas.openxmlformats.org/markup-compatibility/2006" xmlns:a14="http://schemas.microsoft.com/office/drawing/2010/main">
        <mc:Choice Requires="a14">
          <p:sp>
            <p:nvSpPr>
              <p:cNvPr id="3" name="Inhaltsplatzhalter 2">
                <a:extLst>
                  <a:ext uri="{FF2B5EF4-FFF2-40B4-BE49-F238E27FC236}">
                    <a16:creationId xmlns:a16="http://schemas.microsoft.com/office/drawing/2014/main" id="{9F2CD307-E601-0FC4-16B8-BC87A1EA1236}"/>
                  </a:ext>
                </a:extLst>
              </p:cNvPr>
              <p:cNvSpPr>
                <a:spLocks noGrp="1"/>
              </p:cNvSpPr>
              <p:nvPr>
                <p:ph sz="quarter" idx="1"/>
              </p:nvPr>
            </p:nvSpPr>
            <p:spPr/>
            <p:txBody>
              <a:bodyPr>
                <a:noAutofit/>
              </a:bodyPr>
              <a:lstStyle/>
              <a:p>
                <a:r>
                  <a:rPr lang="de-DE" dirty="0"/>
                  <a:t>Mit diesen Werten und mit der Berührungsspannung, die in der Mehrzahl der Fälle bekannt ist, kann die Stromstärke abgeschätzt werden, z. B.</a:t>
                </a:r>
              </a:p>
              <a:p>
                <a:pPr lvl="1"/>
                <a:r>
                  <a:rPr lang="de-DE" dirty="0"/>
                  <a:t>für den Stromweg Hand – Hand mit einem Widerstand von 1000 </a:t>
                </a:r>
                <a:r>
                  <a:rPr lang="de-DE" dirty="0" err="1"/>
                  <a:t>Ω</a:t>
                </a:r>
                <a:r>
                  <a:rPr lang="de-DE" dirty="0"/>
                  <a:t> ergibt sich bei einer Berührungsspannung von 230 Volt die Stromstärke zu</a:t>
                </a:r>
              </a:p>
              <a:p>
                <a:r>
                  <a:rPr lang="de-DE" sz="1600" dirty="0"/>
                  <a:t> </a:t>
                </a:r>
              </a:p>
              <a:p>
                <a:pPr/>
                <a14:m>
                  <m:oMathPara xmlns:m="http://schemas.openxmlformats.org/officeDocument/2006/math">
                    <m:oMathParaPr>
                      <m:jc m:val="centerGroup"/>
                    </m:oMathParaPr>
                    <m:oMath xmlns:m="http://schemas.openxmlformats.org/officeDocument/2006/math">
                      <m:r>
                        <a:rPr lang="de-DE" sz="1600" b="1" i="1" smtClean="0">
                          <a:latin typeface="Cambria Math" panose="02040503050406030204" pitchFamily="18" charset="0"/>
                        </a:rPr>
                        <m:t>𝑰</m:t>
                      </m:r>
                      <m:r>
                        <a:rPr lang="de-DE" sz="1600" b="0" i="1" smtClean="0">
                          <a:latin typeface="Cambria Math" panose="02040503050406030204" pitchFamily="18" charset="0"/>
                        </a:rPr>
                        <m:t>=</m:t>
                      </m:r>
                      <m:f>
                        <m:fPr>
                          <m:ctrlPr>
                            <a:rPr lang="de-DE" sz="1600" b="0" i="1" smtClean="0">
                              <a:latin typeface="Cambria Math" panose="02040503050406030204" pitchFamily="18" charset="0"/>
                            </a:rPr>
                          </m:ctrlPr>
                        </m:fPr>
                        <m:num>
                          <m:r>
                            <a:rPr lang="de-DE" sz="1600" b="0" i="1" smtClean="0">
                              <a:latin typeface="Cambria Math" panose="02040503050406030204" pitchFamily="18" charset="0"/>
                            </a:rPr>
                            <m:t>𝑈</m:t>
                          </m:r>
                        </m:num>
                        <m:den>
                          <m:r>
                            <a:rPr lang="de-DE" sz="1600" b="0" i="1" smtClean="0">
                              <a:latin typeface="Cambria Math" panose="02040503050406030204" pitchFamily="18" charset="0"/>
                            </a:rPr>
                            <m:t>𝑅</m:t>
                          </m:r>
                        </m:den>
                      </m:f>
                      <m:r>
                        <a:rPr lang="de-DE" sz="1600" b="0" i="1" smtClean="0">
                          <a:latin typeface="Cambria Math" panose="02040503050406030204" pitchFamily="18" charset="0"/>
                        </a:rPr>
                        <m:t> </m:t>
                      </m:r>
                      <m:r>
                        <a:rPr lang="de-DE" sz="1600" b="1" i="1" smtClean="0">
                          <a:latin typeface="Cambria Math" panose="02040503050406030204" pitchFamily="18" charset="0"/>
                        </a:rPr>
                        <m:t>𝑰</m:t>
                      </m:r>
                      <m:r>
                        <a:rPr lang="de-DE" sz="1600" b="0" i="1" smtClean="0">
                          <a:latin typeface="Cambria Math" panose="02040503050406030204" pitchFamily="18" charset="0"/>
                        </a:rPr>
                        <m:t>=</m:t>
                      </m:r>
                      <m:f>
                        <m:fPr>
                          <m:ctrlPr>
                            <a:rPr lang="de-DE" sz="1600" i="1">
                              <a:latin typeface="Cambria Math" panose="02040503050406030204" pitchFamily="18" charset="0"/>
                            </a:rPr>
                          </m:ctrlPr>
                        </m:fPr>
                        <m:num>
                          <m:r>
                            <a:rPr lang="de-DE" sz="1600" b="0" i="1" smtClean="0">
                              <a:latin typeface="Cambria Math" panose="02040503050406030204" pitchFamily="18" charset="0"/>
                            </a:rPr>
                            <m:t>230</m:t>
                          </m:r>
                          <m:r>
                            <a:rPr lang="de-DE" sz="1600" b="0" i="1" smtClean="0">
                              <a:latin typeface="Cambria Math" panose="02040503050406030204" pitchFamily="18" charset="0"/>
                            </a:rPr>
                            <m:t>𝑉</m:t>
                          </m:r>
                        </m:num>
                        <m:den>
                          <m:r>
                            <a:rPr lang="de-DE" sz="1600" b="0" i="1" smtClean="0">
                              <a:latin typeface="Cambria Math" panose="02040503050406030204" pitchFamily="18" charset="0"/>
                            </a:rPr>
                            <m:t>1000</m:t>
                          </m:r>
                          <m:r>
                            <m:rPr>
                              <m:nor/>
                            </m:rPr>
                            <a:rPr lang="de-DE" sz="1600" b="0" dirty="0"/>
                            <m:t>Ω</m:t>
                          </m:r>
                        </m:den>
                      </m:f>
                      <m:r>
                        <a:rPr lang="de-DE" sz="1600" b="1" i="1" smtClean="0">
                          <a:latin typeface="Cambria Math" panose="02040503050406030204" pitchFamily="18" charset="0"/>
                        </a:rPr>
                        <m:t> </m:t>
                      </m:r>
                      <m:r>
                        <a:rPr lang="de-DE" sz="1600" b="1" i="1" smtClean="0">
                          <a:latin typeface="Cambria Math" panose="02040503050406030204" pitchFamily="18" charset="0"/>
                        </a:rPr>
                        <m:t>𝑰</m:t>
                      </m:r>
                      <m:r>
                        <a:rPr lang="de-DE" sz="1600" b="1" i="1" smtClean="0">
                          <a:latin typeface="Cambria Math" panose="02040503050406030204" pitchFamily="18" charset="0"/>
                        </a:rPr>
                        <m:t>=</m:t>
                      </m:r>
                      <m:r>
                        <a:rPr lang="de-DE" sz="1600" b="1" i="1" smtClean="0">
                          <a:latin typeface="Cambria Math" panose="02040503050406030204" pitchFamily="18" charset="0"/>
                        </a:rPr>
                        <m:t>𝟎</m:t>
                      </m:r>
                      <m:r>
                        <a:rPr lang="de-DE" sz="1600" b="1" i="1" smtClean="0">
                          <a:latin typeface="Cambria Math" panose="02040503050406030204" pitchFamily="18" charset="0"/>
                        </a:rPr>
                        <m:t>,</m:t>
                      </m:r>
                      <m:r>
                        <a:rPr lang="de-DE" sz="1600" b="1" i="1" smtClean="0">
                          <a:latin typeface="Cambria Math" panose="02040503050406030204" pitchFamily="18" charset="0"/>
                        </a:rPr>
                        <m:t>𝟐𝟑</m:t>
                      </m:r>
                      <m:r>
                        <a:rPr lang="de-DE" sz="1600" b="1" i="1" smtClean="0">
                          <a:latin typeface="Cambria Math" panose="02040503050406030204" pitchFamily="18" charset="0"/>
                        </a:rPr>
                        <m:t>𝑨</m:t>
                      </m:r>
                      <m:r>
                        <a:rPr lang="de-DE" sz="1600" b="1" i="1" smtClean="0">
                          <a:latin typeface="Cambria Math" panose="02040503050406030204" pitchFamily="18" charset="0"/>
                        </a:rPr>
                        <m:t>=</m:t>
                      </m:r>
                      <m:r>
                        <a:rPr lang="de-DE" sz="1600" b="1" i="1" smtClean="0">
                          <a:latin typeface="Cambria Math" panose="02040503050406030204" pitchFamily="18" charset="0"/>
                        </a:rPr>
                        <m:t>𝟐𝟑𝟎</m:t>
                      </m:r>
                      <m:r>
                        <a:rPr lang="de-DE" sz="1600" b="1" i="1" smtClean="0">
                          <a:latin typeface="Cambria Math" panose="02040503050406030204" pitchFamily="18" charset="0"/>
                        </a:rPr>
                        <m:t>𝒎𝑨</m:t>
                      </m:r>
                    </m:oMath>
                  </m:oMathPara>
                </a14:m>
                <a:endParaRPr lang="de-DE" sz="1600" dirty="0"/>
              </a:p>
              <a:p>
                <a:endParaRPr lang="de-DE" dirty="0"/>
              </a:p>
              <a:p>
                <a:endParaRPr lang="de-DE" dirty="0"/>
              </a:p>
              <a:p>
                <a:endParaRPr lang="de-DE" dirty="0"/>
              </a:p>
            </p:txBody>
          </p:sp>
        </mc:Choice>
        <mc:Fallback xmlns="">
          <p:sp>
            <p:nvSpPr>
              <p:cNvPr id="3" name="Inhaltsplatzhalter 2">
                <a:extLst>
                  <a:ext uri="{FF2B5EF4-FFF2-40B4-BE49-F238E27FC236}">
                    <a16:creationId xmlns:a16="http://schemas.microsoft.com/office/drawing/2014/main" id="{9F2CD307-E601-0FC4-16B8-BC87A1EA1236}"/>
                  </a:ext>
                </a:extLst>
              </p:cNvPr>
              <p:cNvSpPr>
                <a:spLocks noGrp="1" noRot="1" noChangeAspect="1" noMove="1" noResize="1" noEditPoints="1" noAdjustHandles="1" noChangeArrowheads="1" noChangeShapeType="1" noTextEdit="1"/>
              </p:cNvSpPr>
              <p:nvPr>
                <p:ph sz="quarter" idx="1"/>
              </p:nvPr>
            </p:nvSpPr>
            <p:spPr>
              <a:blipFill>
                <a:blip r:embed="rId2"/>
                <a:stretch>
                  <a:fillRect l="-1089" t="-510" r="-1089"/>
                </a:stretch>
              </a:blipFill>
            </p:spPr>
            <p:txBody>
              <a:bodyPr/>
              <a:lstStyle/>
              <a:p>
                <a:r>
                  <a:rPr lang="de-DE">
                    <a:noFill/>
                  </a:rPr>
                  <a:t> </a:t>
                </a:r>
              </a:p>
            </p:txBody>
          </p:sp>
        </mc:Fallback>
      </mc:AlternateContent>
      <p:sp>
        <p:nvSpPr>
          <p:cNvPr id="23" name="Inhaltsplatzhalter 22">
            <a:extLst>
              <a:ext uri="{FF2B5EF4-FFF2-40B4-BE49-F238E27FC236}">
                <a16:creationId xmlns:a16="http://schemas.microsoft.com/office/drawing/2014/main" id="{FB053E46-F9C7-47B8-930F-A7E8E4874FE2}"/>
              </a:ext>
            </a:extLst>
          </p:cNvPr>
          <p:cNvSpPr>
            <a:spLocks noGrp="1"/>
          </p:cNvSpPr>
          <p:nvPr>
            <p:ph sz="quarter" idx="13"/>
          </p:nvPr>
        </p:nvSpPr>
        <p:spPr/>
        <p:txBody>
          <a:bodyPr/>
          <a:lstStyle/>
          <a:p>
            <a:endParaRPr lang="de-DE"/>
          </a:p>
        </p:txBody>
      </p:sp>
      <p:sp>
        <p:nvSpPr>
          <p:cNvPr id="5" name="Titel 4">
            <a:extLst>
              <a:ext uri="{FF2B5EF4-FFF2-40B4-BE49-F238E27FC236}">
                <a16:creationId xmlns:a16="http://schemas.microsoft.com/office/drawing/2014/main" id="{A3D36442-D108-31F6-DA78-76A0B8B344EC}"/>
              </a:ext>
            </a:extLst>
          </p:cNvPr>
          <p:cNvSpPr>
            <a:spLocks noGrp="1"/>
          </p:cNvSpPr>
          <p:nvPr>
            <p:ph type="title"/>
          </p:nvPr>
        </p:nvSpPr>
        <p:spPr/>
        <p:txBody>
          <a:bodyPr/>
          <a:lstStyle/>
          <a:p>
            <a:r>
              <a:rPr lang="de-DE" dirty="0"/>
              <a:t>Stromstärke beim Stromfluss durch den Menschen </a:t>
            </a:r>
          </a:p>
        </p:txBody>
      </p:sp>
      <p:grpSp>
        <p:nvGrpSpPr>
          <p:cNvPr id="6" name="Gruppieren 5">
            <a:extLst>
              <a:ext uri="{FF2B5EF4-FFF2-40B4-BE49-F238E27FC236}">
                <a16:creationId xmlns:a16="http://schemas.microsoft.com/office/drawing/2014/main" id="{BD1559DA-3D9E-E4FF-39B6-1B78F170DA80}"/>
              </a:ext>
            </a:extLst>
          </p:cNvPr>
          <p:cNvGrpSpPr/>
          <p:nvPr/>
        </p:nvGrpSpPr>
        <p:grpSpPr>
          <a:xfrm>
            <a:off x="7391209" y="1745617"/>
            <a:ext cx="3090792" cy="4993461"/>
            <a:chOff x="595904" y="1494377"/>
            <a:chExt cx="3271825" cy="5496476"/>
          </a:xfrm>
        </p:grpSpPr>
        <p:pic>
          <p:nvPicPr>
            <p:cNvPr id="7" name="Picture 3">
              <a:extLst>
                <a:ext uri="{FF2B5EF4-FFF2-40B4-BE49-F238E27FC236}">
                  <a16:creationId xmlns:a16="http://schemas.microsoft.com/office/drawing/2014/main" id="{9D63B555-1953-EECA-B875-B36144B0C558}"/>
                </a:ext>
              </a:extLst>
            </p:cNvPr>
            <p:cNvPicPr>
              <a:picLocks noChangeAspect="1" noChangeArrowheads="1"/>
            </p:cNvPicPr>
            <p:nvPr/>
          </p:nvPicPr>
          <p:blipFill>
            <a:blip r:embed="rId3" cstate="print">
              <a:duotone>
                <a:schemeClr val="accent3">
                  <a:shade val="45000"/>
                  <a:satMod val="135000"/>
                </a:schemeClr>
                <a:prstClr val="white"/>
              </a:duotone>
            </a:blip>
            <a:srcRect/>
            <a:stretch>
              <a:fillRect/>
            </a:stretch>
          </p:blipFill>
          <p:spPr bwMode="auto">
            <a:xfrm>
              <a:off x="1230897" y="2278296"/>
              <a:ext cx="2023843" cy="4172808"/>
            </a:xfrm>
            <a:prstGeom prst="rect">
              <a:avLst/>
            </a:prstGeom>
            <a:noFill/>
            <a:ln w="9525">
              <a:noFill/>
              <a:miter lim="800000"/>
              <a:headEnd/>
              <a:tailEnd/>
            </a:ln>
          </p:spPr>
        </p:pic>
        <p:sp>
          <p:nvSpPr>
            <p:cNvPr id="8" name="Freeform 5">
              <a:extLst>
                <a:ext uri="{FF2B5EF4-FFF2-40B4-BE49-F238E27FC236}">
                  <a16:creationId xmlns:a16="http://schemas.microsoft.com/office/drawing/2014/main" id="{79A86BFF-EA97-098D-1163-BC639C5B3F5B}"/>
                </a:ext>
              </a:extLst>
            </p:cNvPr>
            <p:cNvSpPr>
              <a:spLocks/>
            </p:cNvSpPr>
            <p:nvPr/>
          </p:nvSpPr>
          <p:spPr bwMode="auto">
            <a:xfrm>
              <a:off x="904393" y="2186310"/>
              <a:ext cx="2425971" cy="3003275"/>
            </a:xfrm>
            <a:custGeom>
              <a:avLst/>
              <a:gdLst>
                <a:gd name="T0" fmla="*/ 0 w 1728"/>
                <a:gd name="T1" fmla="*/ 2088 h 2280"/>
                <a:gd name="T2" fmla="*/ 576 w 1728"/>
                <a:gd name="T3" fmla="*/ 2136 h 2280"/>
                <a:gd name="T4" fmla="*/ 336 w 1728"/>
                <a:gd name="T5" fmla="*/ 1224 h 2280"/>
                <a:gd name="T6" fmla="*/ 768 w 1728"/>
                <a:gd name="T7" fmla="*/ 1128 h 2280"/>
                <a:gd name="T8" fmla="*/ 1584 w 1728"/>
                <a:gd name="T9" fmla="*/ 1080 h 2280"/>
                <a:gd name="T10" fmla="*/ 1392 w 1728"/>
                <a:gd name="T11" fmla="*/ 168 h 2280"/>
                <a:gd name="T12" fmla="*/ 1728 w 1728"/>
                <a:gd name="T13" fmla="*/ 72 h 2280"/>
                <a:gd name="T14" fmla="*/ 0 60000 65536"/>
                <a:gd name="T15" fmla="*/ 0 60000 65536"/>
                <a:gd name="T16" fmla="*/ 0 60000 65536"/>
                <a:gd name="T17" fmla="*/ 0 60000 65536"/>
                <a:gd name="T18" fmla="*/ 0 60000 65536"/>
                <a:gd name="T19" fmla="*/ 0 60000 65536"/>
                <a:gd name="T20" fmla="*/ 0 60000 65536"/>
                <a:gd name="T21" fmla="*/ 0 w 1728"/>
                <a:gd name="T22" fmla="*/ 0 h 2280"/>
                <a:gd name="T23" fmla="*/ 1728 w 1728"/>
                <a:gd name="T24" fmla="*/ 2280 h 228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28" h="2280">
                  <a:moveTo>
                    <a:pt x="0" y="2088"/>
                  </a:moveTo>
                  <a:cubicBezTo>
                    <a:pt x="260" y="2184"/>
                    <a:pt x="520" y="2280"/>
                    <a:pt x="576" y="2136"/>
                  </a:cubicBezTo>
                  <a:cubicBezTo>
                    <a:pt x="632" y="1992"/>
                    <a:pt x="304" y="1392"/>
                    <a:pt x="336" y="1224"/>
                  </a:cubicBezTo>
                  <a:cubicBezTo>
                    <a:pt x="368" y="1056"/>
                    <a:pt x="560" y="1152"/>
                    <a:pt x="768" y="1128"/>
                  </a:cubicBezTo>
                  <a:cubicBezTo>
                    <a:pt x="976" y="1104"/>
                    <a:pt x="1480" y="1240"/>
                    <a:pt x="1584" y="1080"/>
                  </a:cubicBezTo>
                  <a:cubicBezTo>
                    <a:pt x="1688" y="920"/>
                    <a:pt x="1368" y="336"/>
                    <a:pt x="1392" y="168"/>
                  </a:cubicBezTo>
                  <a:cubicBezTo>
                    <a:pt x="1416" y="0"/>
                    <a:pt x="1664" y="88"/>
                    <a:pt x="1728" y="72"/>
                  </a:cubicBezTo>
                </a:path>
              </a:pathLst>
            </a:custGeom>
            <a:noFill/>
            <a:ln w="57150">
              <a:solidFill>
                <a:srgbClr val="F7B320"/>
              </a:solidFill>
              <a:prstDash val="sysDot"/>
              <a:round/>
              <a:headEnd/>
              <a:tailEnd/>
            </a:ln>
          </p:spPr>
          <p:txBody>
            <a:bodyPr wrap="none" lIns="91342" tIns="45671" rIns="91342" bIns="45671" anchor="ctr"/>
            <a:lstStyle/>
            <a:p>
              <a:pPr>
                <a:lnSpc>
                  <a:spcPct val="100000"/>
                </a:lnSpc>
              </a:pPr>
              <a:endParaRPr lang="de-DE"/>
            </a:p>
          </p:txBody>
        </p:sp>
        <p:sp>
          <p:nvSpPr>
            <p:cNvPr id="9" name="Text Box 6">
              <a:extLst>
                <a:ext uri="{FF2B5EF4-FFF2-40B4-BE49-F238E27FC236}">
                  <a16:creationId xmlns:a16="http://schemas.microsoft.com/office/drawing/2014/main" id="{4DCEB755-F908-E32E-6855-1EDCED212645}"/>
                </a:ext>
              </a:extLst>
            </p:cNvPr>
            <p:cNvSpPr txBox="1">
              <a:spLocks noChangeArrowheads="1"/>
            </p:cNvSpPr>
            <p:nvPr/>
          </p:nvSpPr>
          <p:spPr bwMode="auto">
            <a:xfrm>
              <a:off x="595904" y="4691346"/>
              <a:ext cx="343293" cy="449342"/>
            </a:xfrm>
            <a:prstGeom prst="rect">
              <a:avLst/>
            </a:prstGeom>
            <a:noFill/>
            <a:ln w="9525">
              <a:noFill/>
              <a:miter lim="800000"/>
              <a:headEnd/>
              <a:tailEnd/>
            </a:ln>
          </p:spPr>
          <p:txBody>
            <a:bodyPr wrap="none" lIns="99462" tIns="49736" rIns="99462" bIns="49736" anchor="ctr">
              <a:spAutoFit/>
            </a:bodyPr>
            <a:lstStyle/>
            <a:p>
              <a:pPr algn="ctr" defTabSz="994110">
                <a:spcBef>
                  <a:spcPct val="50000"/>
                </a:spcBef>
              </a:pPr>
              <a:r>
                <a:rPr lang="de-DE" sz="2000" dirty="0">
                  <a:solidFill>
                    <a:srgbClr val="F7B320"/>
                  </a:solidFill>
                  <a:latin typeface="Geogrotesque Regular"/>
                </a:rPr>
                <a:t>a</a:t>
              </a:r>
            </a:p>
          </p:txBody>
        </p:sp>
        <p:sp>
          <p:nvSpPr>
            <p:cNvPr id="10" name="Text Box 7">
              <a:extLst>
                <a:ext uri="{FF2B5EF4-FFF2-40B4-BE49-F238E27FC236}">
                  <a16:creationId xmlns:a16="http://schemas.microsoft.com/office/drawing/2014/main" id="{B67BD9CD-43B1-A16D-2D97-D9BA83B6C6B3}"/>
                </a:ext>
              </a:extLst>
            </p:cNvPr>
            <p:cNvSpPr txBox="1">
              <a:spLocks noChangeArrowheads="1"/>
            </p:cNvSpPr>
            <p:nvPr/>
          </p:nvSpPr>
          <p:spPr bwMode="auto">
            <a:xfrm>
              <a:off x="3296224" y="2098423"/>
              <a:ext cx="355172" cy="449342"/>
            </a:xfrm>
            <a:prstGeom prst="rect">
              <a:avLst/>
            </a:prstGeom>
            <a:noFill/>
            <a:ln w="9525">
              <a:noFill/>
              <a:miter lim="800000"/>
              <a:headEnd/>
              <a:tailEnd/>
            </a:ln>
          </p:spPr>
          <p:txBody>
            <a:bodyPr wrap="none" lIns="99462" tIns="49736" rIns="99462" bIns="49736" anchor="ctr">
              <a:spAutoFit/>
            </a:bodyPr>
            <a:lstStyle/>
            <a:p>
              <a:pPr algn="ctr" defTabSz="994110"/>
              <a:r>
                <a:rPr lang="de-DE" sz="2000" dirty="0">
                  <a:solidFill>
                    <a:srgbClr val="F7B320"/>
                  </a:solidFill>
                  <a:latin typeface="Geogrotesque Regular"/>
                </a:rPr>
                <a:t>b</a:t>
              </a:r>
            </a:p>
          </p:txBody>
        </p:sp>
        <p:grpSp>
          <p:nvGrpSpPr>
            <p:cNvPr id="11" name="Group 9">
              <a:extLst>
                <a:ext uri="{FF2B5EF4-FFF2-40B4-BE49-F238E27FC236}">
                  <a16:creationId xmlns:a16="http://schemas.microsoft.com/office/drawing/2014/main" id="{66A90FC1-5833-6A76-DA62-741711484E81}"/>
                </a:ext>
              </a:extLst>
            </p:cNvPr>
            <p:cNvGrpSpPr>
              <a:grpSpLocks/>
            </p:cNvGrpSpPr>
            <p:nvPr/>
          </p:nvGrpSpPr>
          <p:grpSpPr bwMode="auto">
            <a:xfrm>
              <a:off x="1163675" y="1876903"/>
              <a:ext cx="2424771" cy="4932586"/>
              <a:chOff x="432" y="288"/>
              <a:chExt cx="1728" cy="3744"/>
            </a:xfrm>
          </p:grpSpPr>
          <p:sp>
            <p:nvSpPr>
              <p:cNvPr id="17" name="Freeform 10">
                <a:extLst>
                  <a:ext uri="{FF2B5EF4-FFF2-40B4-BE49-F238E27FC236}">
                    <a16:creationId xmlns:a16="http://schemas.microsoft.com/office/drawing/2014/main" id="{CF86FFA2-F36A-1500-54E2-1DF1B133B7E9}"/>
                  </a:ext>
                </a:extLst>
              </p:cNvPr>
              <p:cNvSpPr>
                <a:spLocks/>
              </p:cNvSpPr>
              <p:nvPr/>
            </p:nvSpPr>
            <p:spPr bwMode="auto">
              <a:xfrm>
                <a:off x="1296" y="288"/>
                <a:ext cx="864" cy="3744"/>
              </a:xfrm>
              <a:custGeom>
                <a:avLst/>
                <a:gdLst>
                  <a:gd name="T0" fmla="*/ 0 w 864"/>
                  <a:gd name="T1" fmla="*/ 0 h 3600"/>
                  <a:gd name="T2" fmla="*/ 144 w 864"/>
                  <a:gd name="T3" fmla="*/ 2208 h 3600"/>
                  <a:gd name="T4" fmla="*/ 864 w 864"/>
                  <a:gd name="T5" fmla="*/ 3600 h 3600"/>
                  <a:gd name="T6" fmla="*/ 0 60000 65536"/>
                  <a:gd name="T7" fmla="*/ 0 60000 65536"/>
                  <a:gd name="T8" fmla="*/ 0 60000 65536"/>
                  <a:gd name="T9" fmla="*/ 0 w 864"/>
                  <a:gd name="T10" fmla="*/ 0 h 3600"/>
                  <a:gd name="T11" fmla="*/ 864 w 864"/>
                  <a:gd name="T12" fmla="*/ 3600 h 3600"/>
                </a:gdLst>
                <a:ahLst/>
                <a:cxnLst>
                  <a:cxn ang="T6">
                    <a:pos x="T0" y="T1"/>
                  </a:cxn>
                  <a:cxn ang="T7">
                    <a:pos x="T2" y="T3"/>
                  </a:cxn>
                  <a:cxn ang="T8">
                    <a:pos x="T4" y="T5"/>
                  </a:cxn>
                </a:cxnLst>
                <a:rect l="T9" t="T10" r="T11" b="T12"/>
                <a:pathLst>
                  <a:path w="864" h="3600">
                    <a:moveTo>
                      <a:pt x="0" y="0"/>
                    </a:moveTo>
                    <a:cubicBezTo>
                      <a:pt x="0" y="804"/>
                      <a:pt x="0" y="1608"/>
                      <a:pt x="144" y="2208"/>
                    </a:cubicBezTo>
                    <a:cubicBezTo>
                      <a:pt x="288" y="2808"/>
                      <a:pt x="744" y="3368"/>
                      <a:pt x="864" y="3600"/>
                    </a:cubicBezTo>
                  </a:path>
                </a:pathLst>
              </a:custGeom>
              <a:noFill/>
              <a:ln w="57150">
                <a:solidFill>
                  <a:srgbClr val="F7B320"/>
                </a:solidFill>
                <a:prstDash val="sysDot"/>
                <a:round/>
                <a:headEnd/>
                <a:tailEnd/>
              </a:ln>
            </p:spPr>
            <p:txBody>
              <a:bodyPr wrap="none" lIns="91342" tIns="45671" rIns="91342" bIns="45671" anchor="ctr"/>
              <a:lstStyle/>
              <a:p>
                <a:pPr>
                  <a:lnSpc>
                    <a:spcPct val="100000"/>
                  </a:lnSpc>
                </a:pPr>
                <a:endParaRPr lang="de-DE"/>
              </a:p>
            </p:txBody>
          </p:sp>
          <p:sp>
            <p:nvSpPr>
              <p:cNvPr id="18" name="Freeform 11">
                <a:extLst>
                  <a:ext uri="{FF2B5EF4-FFF2-40B4-BE49-F238E27FC236}">
                    <a16:creationId xmlns:a16="http://schemas.microsoft.com/office/drawing/2014/main" id="{4E1FF34E-CC00-9922-AA91-4F6F90A981E2}"/>
                  </a:ext>
                </a:extLst>
              </p:cNvPr>
              <p:cNvSpPr>
                <a:spLocks/>
              </p:cNvSpPr>
              <p:nvPr/>
            </p:nvSpPr>
            <p:spPr bwMode="auto">
              <a:xfrm>
                <a:off x="432" y="2256"/>
                <a:ext cx="912" cy="1776"/>
              </a:xfrm>
              <a:custGeom>
                <a:avLst/>
                <a:gdLst>
                  <a:gd name="T0" fmla="*/ 912 w 912"/>
                  <a:gd name="T1" fmla="*/ 0 h 1776"/>
                  <a:gd name="T2" fmla="*/ 672 w 912"/>
                  <a:gd name="T3" fmla="*/ 1152 h 1776"/>
                  <a:gd name="T4" fmla="*/ 0 w 912"/>
                  <a:gd name="T5" fmla="*/ 1776 h 1776"/>
                  <a:gd name="T6" fmla="*/ 0 60000 65536"/>
                  <a:gd name="T7" fmla="*/ 0 60000 65536"/>
                  <a:gd name="T8" fmla="*/ 0 60000 65536"/>
                  <a:gd name="T9" fmla="*/ 0 w 912"/>
                  <a:gd name="T10" fmla="*/ 0 h 1776"/>
                  <a:gd name="T11" fmla="*/ 912 w 912"/>
                  <a:gd name="T12" fmla="*/ 1776 h 1776"/>
                </a:gdLst>
                <a:ahLst/>
                <a:cxnLst>
                  <a:cxn ang="T6">
                    <a:pos x="T0" y="T1"/>
                  </a:cxn>
                  <a:cxn ang="T7">
                    <a:pos x="T2" y="T3"/>
                  </a:cxn>
                  <a:cxn ang="T8">
                    <a:pos x="T4" y="T5"/>
                  </a:cxn>
                </a:cxnLst>
                <a:rect l="T9" t="T10" r="T11" b="T12"/>
                <a:pathLst>
                  <a:path w="912" h="1776">
                    <a:moveTo>
                      <a:pt x="912" y="0"/>
                    </a:moveTo>
                    <a:cubicBezTo>
                      <a:pt x="868" y="428"/>
                      <a:pt x="824" y="856"/>
                      <a:pt x="672" y="1152"/>
                    </a:cubicBezTo>
                    <a:cubicBezTo>
                      <a:pt x="520" y="1448"/>
                      <a:pt x="120" y="1672"/>
                      <a:pt x="0" y="1776"/>
                    </a:cubicBezTo>
                  </a:path>
                </a:pathLst>
              </a:custGeom>
              <a:noFill/>
              <a:ln w="57150">
                <a:solidFill>
                  <a:srgbClr val="F7B320"/>
                </a:solidFill>
                <a:prstDash val="sysDot"/>
                <a:round/>
                <a:headEnd/>
                <a:tailEnd/>
              </a:ln>
            </p:spPr>
            <p:txBody>
              <a:bodyPr wrap="none" lIns="91342" tIns="45671" rIns="91342" bIns="45671" anchor="ctr"/>
              <a:lstStyle/>
              <a:p>
                <a:pPr>
                  <a:lnSpc>
                    <a:spcPct val="100000"/>
                  </a:lnSpc>
                </a:pPr>
                <a:endParaRPr lang="de-DE"/>
              </a:p>
            </p:txBody>
          </p:sp>
        </p:grpSp>
        <p:sp>
          <p:nvSpPr>
            <p:cNvPr id="12" name="Text Box 12">
              <a:extLst>
                <a:ext uri="{FF2B5EF4-FFF2-40B4-BE49-F238E27FC236}">
                  <a16:creationId xmlns:a16="http://schemas.microsoft.com/office/drawing/2014/main" id="{FFA01823-695E-133C-021A-FC8F88600F95}"/>
                </a:ext>
              </a:extLst>
            </p:cNvPr>
            <p:cNvSpPr txBox="1">
              <a:spLocks noChangeArrowheads="1"/>
            </p:cNvSpPr>
            <p:nvPr/>
          </p:nvSpPr>
          <p:spPr bwMode="auto">
            <a:xfrm>
              <a:off x="2240860" y="1494377"/>
              <a:ext cx="328021" cy="449342"/>
            </a:xfrm>
            <a:prstGeom prst="rect">
              <a:avLst/>
            </a:prstGeom>
            <a:noFill/>
            <a:ln w="9525">
              <a:noFill/>
              <a:miter lim="800000"/>
              <a:headEnd/>
              <a:tailEnd/>
            </a:ln>
          </p:spPr>
          <p:txBody>
            <a:bodyPr wrap="none" lIns="99462" tIns="49736" rIns="99462" bIns="49736" anchor="ctr">
              <a:spAutoFit/>
            </a:bodyPr>
            <a:lstStyle/>
            <a:p>
              <a:pPr algn="ctr" defTabSz="994110"/>
              <a:r>
                <a:rPr lang="de-DE" sz="2000" dirty="0">
                  <a:solidFill>
                    <a:srgbClr val="F7B320"/>
                  </a:solidFill>
                  <a:latin typeface="Geogrotesque Regular"/>
                </a:rPr>
                <a:t>c</a:t>
              </a:r>
            </a:p>
          </p:txBody>
        </p:sp>
        <p:grpSp>
          <p:nvGrpSpPr>
            <p:cNvPr id="13" name="Group 13">
              <a:extLst>
                <a:ext uri="{FF2B5EF4-FFF2-40B4-BE49-F238E27FC236}">
                  <a16:creationId xmlns:a16="http://schemas.microsoft.com/office/drawing/2014/main" id="{A0C9440D-F3C9-FA5B-950E-84B6463C18E7}"/>
                </a:ext>
              </a:extLst>
            </p:cNvPr>
            <p:cNvGrpSpPr>
              <a:grpSpLocks/>
            </p:cNvGrpSpPr>
            <p:nvPr/>
          </p:nvGrpSpPr>
          <p:grpSpPr bwMode="auto">
            <a:xfrm>
              <a:off x="907715" y="3949599"/>
              <a:ext cx="2960014" cy="3041254"/>
              <a:chOff x="142" y="2002"/>
              <a:chExt cx="2109" cy="2308"/>
            </a:xfrm>
          </p:grpSpPr>
          <p:sp>
            <p:nvSpPr>
              <p:cNvPr id="15" name="Text Box 14">
                <a:extLst>
                  <a:ext uri="{FF2B5EF4-FFF2-40B4-BE49-F238E27FC236}">
                    <a16:creationId xmlns:a16="http://schemas.microsoft.com/office/drawing/2014/main" id="{9DAF60C5-38B1-DC7D-0F92-621F9C4601D0}"/>
                  </a:ext>
                </a:extLst>
              </p:cNvPr>
              <p:cNvSpPr txBox="1">
                <a:spLocks noChangeArrowheads="1"/>
              </p:cNvSpPr>
              <p:nvPr/>
            </p:nvSpPr>
            <p:spPr bwMode="auto">
              <a:xfrm>
                <a:off x="142" y="3964"/>
                <a:ext cx="253" cy="341"/>
              </a:xfrm>
              <a:prstGeom prst="rect">
                <a:avLst/>
              </a:prstGeom>
              <a:noFill/>
              <a:ln w="9525">
                <a:noFill/>
                <a:miter lim="800000"/>
                <a:headEnd/>
                <a:tailEnd/>
              </a:ln>
            </p:spPr>
            <p:txBody>
              <a:bodyPr wrap="none" lIns="99462" tIns="49736" rIns="99462" bIns="49736" anchor="ctr">
                <a:spAutoFit/>
              </a:bodyPr>
              <a:lstStyle/>
              <a:p>
                <a:pPr algn="ctr" defTabSz="994110"/>
                <a:r>
                  <a:rPr lang="de-DE" sz="2000" dirty="0">
                    <a:solidFill>
                      <a:srgbClr val="F7B320"/>
                    </a:solidFill>
                    <a:latin typeface="Geogrotesque Regular"/>
                  </a:rPr>
                  <a:t>d</a:t>
                </a:r>
              </a:p>
            </p:txBody>
          </p:sp>
          <p:sp>
            <p:nvSpPr>
              <p:cNvPr id="16" name="Text Box 15">
                <a:extLst>
                  <a:ext uri="{FF2B5EF4-FFF2-40B4-BE49-F238E27FC236}">
                    <a16:creationId xmlns:a16="http://schemas.microsoft.com/office/drawing/2014/main" id="{57174AFD-55C2-4A6F-4148-355C6C162D18}"/>
                  </a:ext>
                </a:extLst>
              </p:cNvPr>
              <p:cNvSpPr txBox="1">
                <a:spLocks noChangeArrowheads="1"/>
              </p:cNvSpPr>
              <p:nvPr/>
            </p:nvSpPr>
            <p:spPr bwMode="auto">
              <a:xfrm>
                <a:off x="2004" y="3969"/>
                <a:ext cx="247" cy="341"/>
              </a:xfrm>
              <a:prstGeom prst="rect">
                <a:avLst/>
              </a:prstGeom>
              <a:noFill/>
              <a:ln w="9525">
                <a:noFill/>
                <a:miter lim="800000"/>
                <a:headEnd/>
                <a:tailEnd/>
              </a:ln>
            </p:spPr>
            <p:txBody>
              <a:bodyPr wrap="none" lIns="99462" tIns="49736" rIns="99462" bIns="49736" anchor="ctr">
                <a:spAutoFit/>
              </a:bodyPr>
              <a:lstStyle/>
              <a:p>
                <a:pPr algn="ctr" defTabSz="994110"/>
                <a:r>
                  <a:rPr lang="de-DE" sz="2000" dirty="0" err="1">
                    <a:solidFill>
                      <a:srgbClr val="F7B320"/>
                    </a:solidFill>
                    <a:latin typeface="Geogrotesque Regular"/>
                  </a:rPr>
                  <a:t>e</a:t>
                </a:r>
                <a:endParaRPr lang="de-DE" sz="2000" dirty="0">
                  <a:solidFill>
                    <a:srgbClr val="F7B320"/>
                  </a:solidFill>
                  <a:latin typeface="Geogrotesque Regular"/>
                </a:endParaRPr>
              </a:p>
            </p:txBody>
          </p:sp>
          <p:sp>
            <p:nvSpPr>
              <p:cNvPr id="20" name="Text Box 15">
                <a:extLst>
                  <a:ext uri="{FF2B5EF4-FFF2-40B4-BE49-F238E27FC236}">
                    <a16:creationId xmlns:a16="http://schemas.microsoft.com/office/drawing/2014/main" id="{8E42161B-1D2E-F811-487A-05BFC8FF7BF1}"/>
                  </a:ext>
                </a:extLst>
              </p:cNvPr>
              <p:cNvSpPr txBox="1">
                <a:spLocks noChangeArrowheads="1"/>
              </p:cNvSpPr>
              <p:nvPr/>
            </p:nvSpPr>
            <p:spPr bwMode="auto">
              <a:xfrm>
                <a:off x="1389" y="2002"/>
                <a:ext cx="214" cy="341"/>
              </a:xfrm>
              <a:prstGeom prst="rect">
                <a:avLst/>
              </a:prstGeom>
              <a:noFill/>
              <a:ln w="9525">
                <a:noFill/>
                <a:miter lim="800000"/>
                <a:headEnd/>
                <a:tailEnd/>
              </a:ln>
            </p:spPr>
            <p:txBody>
              <a:bodyPr wrap="none" lIns="99462" tIns="49736" rIns="99462" bIns="49736" anchor="ctr">
                <a:spAutoFit/>
              </a:bodyPr>
              <a:lstStyle/>
              <a:p>
                <a:pPr algn="ctr" defTabSz="994110"/>
                <a:r>
                  <a:rPr lang="de-DE" sz="2000" dirty="0">
                    <a:solidFill>
                      <a:srgbClr val="F7B320"/>
                    </a:solidFill>
                    <a:latin typeface="Geogrotesque Regular"/>
                  </a:rPr>
                  <a:t>f</a:t>
                </a:r>
              </a:p>
            </p:txBody>
          </p:sp>
        </p:grpSp>
        <p:graphicFrame>
          <p:nvGraphicFramePr>
            <p:cNvPr id="14" name="Object 18">
              <a:extLst>
                <a:ext uri="{FF2B5EF4-FFF2-40B4-BE49-F238E27FC236}">
                  <a16:creationId xmlns:a16="http://schemas.microsoft.com/office/drawing/2014/main" id="{33C6F29E-6F78-1795-95F0-2A13EA88F0B8}"/>
                </a:ext>
              </a:extLst>
            </p:cNvPr>
            <p:cNvGraphicFramePr>
              <a:graphicFrameLocks noChangeAspect="1"/>
            </p:cNvGraphicFramePr>
            <p:nvPr/>
          </p:nvGraphicFramePr>
          <p:xfrm>
            <a:off x="2330116" y="3780631"/>
            <a:ext cx="280280" cy="286134"/>
          </p:xfrm>
          <a:graphic>
            <a:graphicData uri="http://schemas.openxmlformats.org/presentationml/2006/ole">
              <mc:AlternateContent xmlns:mc="http://schemas.openxmlformats.org/markup-compatibility/2006">
                <mc:Choice xmlns:v="urn:schemas-microsoft-com:vml" Requires="v">
                  <p:oleObj name="Clip" r:id="rId4" imgW="723960" imgH="728280" progId="">
                    <p:embed/>
                  </p:oleObj>
                </mc:Choice>
                <mc:Fallback>
                  <p:oleObj name="Clip" r:id="rId4" imgW="723960" imgH="728280" progId="">
                    <p:embed/>
                    <p:pic>
                      <p:nvPicPr>
                        <p:cNvPr id="14" name="Object 18">
                          <a:extLst>
                            <a:ext uri="{FF2B5EF4-FFF2-40B4-BE49-F238E27FC236}">
                              <a16:creationId xmlns:a16="http://schemas.microsoft.com/office/drawing/2014/main" id="{33C6F29E-6F78-1795-95F0-2A13EA88F0B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30116" y="3780631"/>
                          <a:ext cx="280280" cy="286134"/>
                        </a:xfrm>
                        <a:prstGeom prst="rect">
                          <a:avLst/>
                        </a:prstGeom>
                        <a:noFill/>
                        <a:ln>
                          <a:noFill/>
                        </a:ln>
                      </p:spPr>
                    </p:pic>
                  </p:oleObj>
                </mc:Fallback>
              </mc:AlternateContent>
            </a:graphicData>
          </a:graphic>
        </p:graphicFrame>
      </p:grpSp>
      <p:sp>
        <p:nvSpPr>
          <p:cNvPr id="19" name="Textfeld 18">
            <a:extLst>
              <a:ext uri="{FF2B5EF4-FFF2-40B4-BE49-F238E27FC236}">
                <a16:creationId xmlns:a16="http://schemas.microsoft.com/office/drawing/2014/main" id="{E175CE41-681C-0693-57BF-F99DA254722A}"/>
              </a:ext>
            </a:extLst>
          </p:cNvPr>
          <p:cNvSpPr txBox="1"/>
          <p:nvPr/>
        </p:nvSpPr>
        <p:spPr>
          <a:xfrm>
            <a:off x="9859355" y="6758887"/>
            <a:ext cx="1750800" cy="276999"/>
          </a:xfrm>
          <a:prstGeom prst="rect">
            <a:avLst/>
          </a:prstGeom>
          <a:noFill/>
        </p:spPr>
        <p:txBody>
          <a:bodyPr wrap="none" rtlCol="0">
            <a:spAutoFit/>
          </a:bodyPr>
          <a:lstStyle/>
          <a:p>
            <a:pPr algn="r"/>
            <a:r>
              <a:rPr lang="de-DE" sz="1200" dirty="0">
                <a:latin typeface="Arial" panose="020B0604020202020204" pitchFamily="34" charset="0"/>
                <a:cs typeface="Arial" panose="020B0604020202020204" pitchFamily="34" charset="0"/>
              </a:rPr>
              <a:t>Quelle: R. O. E. GmbH</a:t>
            </a:r>
          </a:p>
        </p:txBody>
      </p:sp>
    </p:spTree>
    <p:extLst>
      <p:ext uri="{BB962C8B-B14F-4D97-AF65-F5344CB8AC3E}">
        <p14:creationId xmlns:p14="http://schemas.microsoft.com/office/powerpoint/2010/main" val="31166350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88445B5-4125-99D2-5442-B8EAABF8F658}"/>
              </a:ext>
            </a:extLst>
          </p:cNvPr>
          <p:cNvSpPr>
            <a:spLocks noGrp="1"/>
          </p:cNvSpPr>
          <p:nvPr>
            <p:ph type="title"/>
          </p:nvPr>
        </p:nvSpPr>
        <p:spPr/>
        <p:txBody>
          <a:bodyPr/>
          <a:lstStyle/>
          <a:p>
            <a:r>
              <a:rPr lang="de-DE" dirty="0"/>
              <a:t>Wirkung des elektrischen Stromes auf den Menschen</a:t>
            </a:r>
          </a:p>
        </p:txBody>
      </p:sp>
      <p:sp>
        <p:nvSpPr>
          <p:cNvPr id="3" name="Foliennummernplatzhalter 2">
            <a:extLst>
              <a:ext uri="{FF2B5EF4-FFF2-40B4-BE49-F238E27FC236}">
                <a16:creationId xmlns:a16="http://schemas.microsoft.com/office/drawing/2014/main" id="{EA889101-36BF-CE78-7302-4A7C00285EBA}"/>
              </a:ext>
            </a:extLst>
          </p:cNvPr>
          <p:cNvSpPr>
            <a:spLocks noGrp="1"/>
          </p:cNvSpPr>
          <p:nvPr>
            <p:ph type="sldNum" sz="quarter" idx="12"/>
          </p:nvPr>
        </p:nvSpPr>
        <p:spPr/>
        <p:txBody>
          <a:bodyPr>
            <a:normAutofit lnSpcReduction="10000"/>
          </a:bodyPr>
          <a:lstStyle/>
          <a:p>
            <a:fld id="{F0C94032-CD4C-4C25-B0C2-CEC720522D92}" type="slidenum">
              <a:rPr lang="en-US" smtClean="0"/>
              <a:pPr/>
              <a:t>8</a:t>
            </a:fld>
            <a:endParaRPr lang="en-US" dirty="0"/>
          </a:p>
        </p:txBody>
      </p:sp>
      <p:sp>
        <p:nvSpPr>
          <p:cNvPr id="4" name="Inhaltsplatzhalter 3">
            <a:extLst>
              <a:ext uri="{FF2B5EF4-FFF2-40B4-BE49-F238E27FC236}">
                <a16:creationId xmlns:a16="http://schemas.microsoft.com/office/drawing/2014/main" id="{0EB72032-8DAF-309E-DA2E-A757A46E270E}"/>
              </a:ext>
            </a:extLst>
          </p:cNvPr>
          <p:cNvSpPr>
            <a:spLocks noGrp="1"/>
          </p:cNvSpPr>
          <p:nvPr>
            <p:ph sz="quarter" idx="14"/>
          </p:nvPr>
        </p:nvSpPr>
        <p:spPr/>
        <p:txBody>
          <a:bodyPr>
            <a:normAutofit lnSpcReduction="10000"/>
          </a:bodyPr>
          <a:lstStyle/>
          <a:p>
            <a:r>
              <a:rPr lang="de-DE" dirty="0"/>
              <a:t>Bei genügend großem Stromfluss verkrampft ein Muskel. Handelt es sich dabei um die Muskeln in einer Hand, kann man einen erfassten Gegenstand nicht mehr loslassen. Ist der Brustkorb betroffen, tritt Atemstillstand ein. Es kann Herzstillstand ausgelöst werden oder der geregelte Ablauf der einzelnen Herzmuskelbewegungen wird durcheinandergebracht, sodass eine ungeordnete Bewegung ohne Pumpwirkung entsteht – das Herzkammerflimmern.</a:t>
            </a:r>
          </a:p>
          <a:p>
            <a:endParaRPr lang="de-DE" dirty="0"/>
          </a:p>
          <a:p>
            <a:r>
              <a:rPr lang="de-DE" dirty="0"/>
              <a:t>Die Wirkung des elektrischen Stromes hängt ab</a:t>
            </a:r>
          </a:p>
          <a:p>
            <a:pPr lvl="1"/>
            <a:r>
              <a:rPr lang="de-DE" dirty="0"/>
              <a:t>von der Stromstärke,</a:t>
            </a:r>
          </a:p>
          <a:p>
            <a:pPr lvl="1"/>
            <a:r>
              <a:rPr lang="de-DE" dirty="0"/>
              <a:t>vom Weg des Stromes im Körper,</a:t>
            </a:r>
          </a:p>
          <a:p>
            <a:pPr lvl="1"/>
            <a:r>
              <a:rPr lang="de-DE" dirty="0"/>
              <a:t>von der Einwirkungsdauer und</a:t>
            </a:r>
          </a:p>
          <a:p>
            <a:pPr lvl="1"/>
            <a:r>
              <a:rPr lang="de-DE" dirty="0"/>
              <a:t>von der Frequenz.</a:t>
            </a:r>
          </a:p>
          <a:p>
            <a:endParaRPr lang="de-DE" dirty="0"/>
          </a:p>
          <a:p>
            <a:r>
              <a:rPr lang="de-DE" dirty="0"/>
              <a:t>Bei Wechselstrom verkrampfen Muskeln schon bei geringen Stromstärken ab etwa 0,005 A = 5 mA.</a:t>
            </a:r>
          </a:p>
          <a:p>
            <a:endParaRPr lang="de-DE" dirty="0"/>
          </a:p>
        </p:txBody>
      </p:sp>
    </p:spTree>
    <p:extLst>
      <p:ext uri="{BB962C8B-B14F-4D97-AF65-F5344CB8AC3E}">
        <p14:creationId xmlns:p14="http://schemas.microsoft.com/office/powerpoint/2010/main" val="33744918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88445B5-4125-99D2-5442-B8EAABF8F658}"/>
              </a:ext>
            </a:extLst>
          </p:cNvPr>
          <p:cNvSpPr>
            <a:spLocks noGrp="1"/>
          </p:cNvSpPr>
          <p:nvPr>
            <p:ph type="title"/>
          </p:nvPr>
        </p:nvSpPr>
        <p:spPr/>
        <p:txBody>
          <a:bodyPr/>
          <a:lstStyle/>
          <a:p>
            <a:r>
              <a:rPr lang="de-DE" dirty="0"/>
              <a:t>Wirkung des elektrischen Stromes auf den Menschen</a:t>
            </a:r>
          </a:p>
        </p:txBody>
      </p:sp>
      <p:sp>
        <p:nvSpPr>
          <p:cNvPr id="3" name="Foliennummernplatzhalter 2">
            <a:extLst>
              <a:ext uri="{FF2B5EF4-FFF2-40B4-BE49-F238E27FC236}">
                <a16:creationId xmlns:a16="http://schemas.microsoft.com/office/drawing/2014/main" id="{EA889101-36BF-CE78-7302-4A7C00285EBA}"/>
              </a:ext>
            </a:extLst>
          </p:cNvPr>
          <p:cNvSpPr>
            <a:spLocks noGrp="1"/>
          </p:cNvSpPr>
          <p:nvPr>
            <p:ph type="sldNum" sz="quarter" idx="12"/>
          </p:nvPr>
        </p:nvSpPr>
        <p:spPr/>
        <p:txBody>
          <a:bodyPr>
            <a:normAutofit lnSpcReduction="10000"/>
          </a:bodyPr>
          <a:lstStyle/>
          <a:p>
            <a:fld id="{F0C94032-CD4C-4C25-B0C2-CEC720522D92}" type="slidenum">
              <a:rPr lang="en-US" smtClean="0"/>
              <a:pPr/>
              <a:t>9</a:t>
            </a:fld>
            <a:endParaRPr lang="en-US" dirty="0"/>
          </a:p>
        </p:txBody>
      </p:sp>
      <p:sp>
        <p:nvSpPr>
          <p:cNvPr id="4" name="Inhaltsplatzhalter 3">
            <a:extLst>
              <a:ext uri="{FF2B5EF4-FFF2-40B4-BE49-F238E27FC236}">
                <a16:creationId xmlns:a16="http://schemas.microsoft.com/office/drawing/2014/main" id="{0EB72032-8DAF-309E-DA2E-A757A46E270E}"/>
              </a:ext>
            </a:extLst>
          </p:cNvPr>
          <p:cNvSpPr>
            <a:spLocks noGrp="1"/>
          </p:cNvSpPr>
          <p:nvPr>
            <p:ph sz="quarter" idx="14"/>
          </p:nvPr>
        </p:nvSpPr>
        <p:spPr/>
        <p:txBody>
          <a:bodyPr>
            <a:normAutofit/>
          </a:bodyPr>
          <a:lstStyle/>
          <a:p>
            <a:r>
              <a:rPr lang="de-DE" dirty="0"/>
              <a:t>DGUV Information 203-002 Abs. 2.1.2 </a:t>
            </a:r>
          </a:p>
          <a:p>
            <a:pPr lvl="1"/>
            <a:r>
              <a:rPr lang="de-DE"/>
              <a:t>Der </a:t>
            </a:r>
            <a:r>
              <a:rPr lang="de-DE" dirty="0"/>
              <a:t>Stromweg im menschlichen Körper hat durch seine Länge und seinen Querschnitt Einfluss auf den Widerstand und damit auf die fließende Stromstärke.</a:t>
            </a:r>
          </a:p>
          <a:p>
            <a:pPr lvl="1"/>
            <a:r>
              <a:rPr lang="de-DE" dirty="0"/>
              <a:t>Vom Weg des Stromes im menschlichen Körper hängt auch der Anteil des Stromes entscheidend ab, der durch die Atemmuskulatur oder das Herz fließt.</a:t>
            </a:r>
          </a:p>
          <a:p>
            <a:pPr lvl="1"/>
            <a:r>
              <a:rPr lang="de-DE" dirty="0"/>
              <a:t>Die Größe dieses Stromanteiles und die Stromeinwirkungsdauer sind ausschlaggebend für die Reaktion von Atmung und Herzfunktion.</a:t>
            </a:r>
          </a:p>
          <a:p>
            <a:pPr lvl="1"/>
            <a:r>
              <a:rPr lang="de-DE" dirty="0"/>
              <a:t>Zwischen der Größe des für den menschlichen Körper noch ungefährlichen Stromes und der Dauer seiner Einwirkung besteht eine Beziehung, die nicht geradlinig verläuft: </a:t>
            </a:r>
          </a:p>
          <a:p>
            <a:pPr lvl="1"/>
            <a:r>
              <a:rPr lang="de-DE" dirty="0"/>
              <a:t>Bei kurzen Einwirkzeiten bleiben vergleichsweise größere Stromstärken ohne schädliche Auswirkung als bei längerer Einwirkdauer. Jedoch können Stromstärken über 500 mA auch bei kurzen Einwirkzeiten tödlich sein.</a:t>
            </a:r>
          </a:p>
        </p:txBody>
      </p:sp>
      <p:sp>
        <p:nvSpPr>
          <p:cNvPr id="7" name="Textfeld 6">
            <a:extLst>
              <a:ext uri="{FF2B5EF4-FFF2-40B4-BE49-F238E27FC236}">
                <a16:creationId xmlns:a16="http://schemas.microsoft.com/office/drawing/2014/main" id="{E04A0CC7-EB7F-2A05-0A4D-998FCAEFC7D2}"/>
              </a:ext>
            </a:extLst>
          </p:cNvPr>
          <p:cNvSpPr txBox="1"/>
          <p:nvPr/>
        </p:nvSpPr>
        <p:spPr>
          <a:xfrm>
            <a:off x="536739" y="6758887"/>
            <a:ext cx="5242141" cy="276999"/>
          </a:xfrm>
          <a:prstGeom prst="rect">
            <a:avLst/>
          </a:prstGeom>
          <a:noFill/>
        </p:spPr>
        <p:txBody>
          <a:bodyPr wrap="none" rtlCol="0">
            <a:spAutoFit/>
          </a:bodyPr>
          <a:lstStyle/>
          <a:p>
            <a:r>
              <a:rPr lang="de-DE" sz="1200" dirty="0">
                <a:latin typeface="Arial" panose="020B0604020202020204" pitchFamily="34" charset="0"/>
                <a:cs typeface="Arial" panose="020B0604020202020204" pitchFamily="34" charset="0"/>
              </a:rPr>
              <a:t>Quelle: </a:t>
            </a:r>
            <a:r>
              <a:rPr lang="de-DE" sz="1200" dirty="0">
                <a:effectLst/>
                <a:latin typeface="Arial" panose="020B0604020202020204" pitchFamily="34" charset="0"/>
                <a:ea typeface="Aptos" panose="020B0004020202020204" pitchFamily="34" charset="0"/>
                <a:cs typeface="Arial" panose="020B0604020202020204" pitchFamily="34" charset="0"/>
              </a:rPr>
              <a:t>DGUV Information 203-002 “Elektrofachkräfte“, 12/2012, © DGUV</a:t>
            </a:r>
            <a:r>
              <a:rPr lang="de-DE" sz="1200" dirty="0">
                <a:effectLst/>
                <a:latin typeface="Arial" panose="020B0604020202020204" pitchFamily="34" charset="0"/>
                <a:cs typeface="Arial" panose="020B0604020202020204" pitchFamily="34" charset="0"/>
              </a:rPr>
              <a:t> </a:t>
            </a:r>
            <a:endParaRPr lang="de-DE"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0138501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1_Media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Median">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144F0A2E325DA94982285E9B7D5E10CC" ma:contentTypeVersion="18" ma:contentTypeDescription="Ein neues Dokument erstellen." ma:contentTypeScope="" ma:versionID="182efd4e29306a01fac9727be7a0a611">
  <xsd:schema xmlns:xsd="http://www.w3.org/2001/XMLSchema" xmlns:xs="http://www.w3.org/2001/XMLSchema" xmlns:p="http://schemas.microsoft.com/office/2006/metadata/properties" xmlns:ns2="0ba9638b-9898-400c-aa80-e8ce42f10e4c" xmlns:ns3="f112106e-c22d-4e62-91a8-fee0c12b8c0c" targetNamespace="http://schemas.microsoft.com/office/2006/metadata/properties" ma:root="true" ma:fieldsID="7777122ad4d03efca5c2af911fdeb5ce" ns2:_="" ns3:_="">
    <xsd:import namespace="0ba9638b-9898-400c-aa80-e8ce42f10e4c"/>
    <xsd:import namespace="f112106e-c22d-4e62-91a8-fee0c12b8c0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3:SharedWithUsers" minOccurs="0"/>
                <xsd:element ref="ns3:SharedWithDetails" minOccurs="0"/>
                <xsd:element ref="ns2:MediaServiceObjectDetectorVersion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ba9638b-9898-400c-aa80-e8ce42f10e4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Bildmarkierungen" ma:readOnly="false" ma:fieldId="{5cf76f15-5ced-4ddc-b409-7134ff3c332f}" ma:taxonomyMulti="true" ma:sspId="95f5e32c-150b-462f-bf54-3aeed57a901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Location" ma:index="25"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112106e-c22d-4e62-91a8-fee0c12b8c0c"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b8bd0ae1-9a7a-446b-b29e-65fbcfd9aa56}" ma:internalName="TaxCatchAll" ma:showField="CatchAllData" ma:web="f112106e-c22d-4e62-91a8-fee0c12b8c0c">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Freigegeben für -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f112106e-c22d-4e62-91a8-fee0c12b8c0c" xsi:nil="true"/>
    <lcf76f155ced4ddcb4097134ff3c332f xmlns="0ba9638b-9898-400c-aa80-e8ce42f10e4c">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95DB5BB9-B15F-48E4-8F7F-5169A140A5A3}">
  <ds:schemaRefs>
    <ds:schemaRef ds:uri="http://schemas.microsoft.com/sharepoint/v3/contenttype/forms"/>
  </ds:schemaRefs>
</ds:datastoreItem>
</file>

<file path=customXml/itemProps2.xml><?xml version="1.0" encoding="utf-8"?>
<ds:datastoreItem xmlns:ds="http://schemas.openxmlformats.org/officeDocument/2006/customXml" ds:itemID="{3A9B45F7-39D5-4665-A024-FE1E022F4764}"/>
</file>

<file path=customXml/itemProps3.xml><?xml version="1.0" encoding="utf-8"?>
<ds:datastoreItem xmlns:ds="http://schemas.openxmlformats.org/officeDocument/2006/customXml" ds:itemID="{553150B2-EE9D-4B13-A9DD-5065BE8037C5}">
  <ds:schemaRefs>
    <ds:schemaRef ds:uri="http://schemas.microsoft.com/office/infopath/2007/PartnerControls"/>
    <ds:schemaRef ds:uri="http://schemas.microsoft.com/office/2006/metadata/properties"/>
    <ds:schemaRef ds:uri="http://schemas.microsoft.com/office/2006/documentManagement/types"/>
    <ds:schemaRef ds:uri="http://www.w3.org/XML/1998/namespace"/>
    <ds:schemaRef ds:uri="http://purl.org/dc/dcmitype/"/>
    <ds:schemaRef ds:uri="http://purl.org/dc/elements/1.1/"/>
    <ds:schemaRef ds:uri="0ba9638b-9898-400c-aa80-e8ce42f10e4c"/>
    <ds:schemaRef ds:uri="http://purl.org/dc/terms/"/>
    <ds:schemaRef ds:uri="f112106e-c22d-4e62-91a8-fee0c12b8c0c"/>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
  <TotalTime>0</TotalTime>
  <Words>1567</Words>
  <Application>Microsoft Macintosh PowerPoint</Application>
  <PresentationFormat>Benutzerdefiniert</PresentationFormat>
  <Paragraphs>200</Paragraphs>
  <Slides>26</Slides>
  <Notes>0</Notes>
  <HiddenSlides>0</HiddenSlides>
  <MMClips>0</MMClips>
  <ScaleCrop>false</ScaleCrop>
  <HeadingPairs>
    <vt:vector size="8" baseType="variant">
      <vt:variant>
        <vt:lpstr>Verwendete Schriftarten</vt:lpstr>
      </vt:variant>
      <vt:variant>
        <vt:i4>9</vt:i4>
      </vt:variant>
      <vt:variant>
        <vt:lpstr>Design</vt:lpstr>
      </vt:variant>
      <vt:variant>
        <vt:i4>1</vt:i4>
      </vt:variant>
      <vt:variant>
        <vt:lpstr>Eingebettete OLE-Server</vt:lpstr>
      </vt:variant>
      <vt:variant>
        <vt:i4>1</vt:i4>
      </vt:variant>
      <vt:variant>
        <vt:lpstr>Folientitel</vt:lpstr>
      </vt:variant>
      <vt:variant>
        <vt:i4>26</vt:i4>
      </vt:variant>
    </vt:vector>
  </HeadingPairs>
  <TitlesOfParts>
    <vt:vector size="37" baseType="lpstr">
      <vt:lpstr>Arial</vt:lpstr>
      <vt:lpstr>Calibri</vt:lpstr>
      <vt:lpstr>Cambria Math</vt:lpstr>
      <vt:lpstr>Geogrotesque Regular</vt:lpstr>
      <vt:lpstr>Symbol</vt:lpstr>
      <vt:lpstr>TNG Pro</vt:lpstr>
      <vt:lpstr>Tw Cen MT</vt:lpstr>
      <vt:lpstr>Wingdings</vt:lpstr>
      <vt:lpstr>Wingdings 2</vt:lpstr>
      <vt:lpstr>1_Median</vt:lpstr>
      <vt:lpstr>Clip</vt:lpstr>
      <vt:lpstr>Unterweisungsmodul</vt:lpstr>
      <vt:lpstr>In diesem Modul lernen Sie unter anderem</vt:lpstr>
      <vt:lpstr>Gefahren des elektrischen Stroms</vt:lpstr>
      <vt:lpstr>Gefahren des elektrischen Stroms</vt:lpstr>
      <vt:lpstr>Stromstärke beim Stromfluss durch den Menschen </vt:lpstr>
      <vt:lpstr>Stromstärke beim Stromfluss durch den Menschen </vt:lpstr>
      <vt:lpstr>Stromstärke beim Stromfluss durch den Menschen </vt:lpstr>
      <vt:lpstr>Wirkung des elektrischen Stromes auf den Menschen</vt:lpstr>
      <vt:lpstr>Wirkung des elektrischen Stromes auf den Menschen</vt:lpstr>
      <vt:lpstr>Wirkung des elektrischen Stromes auf den Menschen</vt:lpstr>
      <vt:lpstr>Wirkung des elektrischen Stromes auf den Menschen</vt:lpstr>
      <vt:lpstr>Wann fließt Strom durch den Körper?  Praxisbeispiele</vt:lpstr>
      <vt:lpstr>Wann fließt Strom durch den Körper?  Praxisbeispiele</vt:lpstr>
      <vt:lpstr>Wann fließt Strom durch den Körper?  Praxisbeispiele</vt:lpstr>
      <vt:lpstr>Wann fließt Strom durch den Körper?  Praxisbeispiele</vt:lpstr>
      <vt:lpstr>Wann fließt Strom durch den Körper?  Praxisbeispiele</vt:lpstr>
      <vt:lpstr>Sekundärwirkungen des elektrischen Stromes</vt:lpstr>
      <vt:lpstr>Gefahren des elektrischen Stroms - Lichtbogen</vt:lpstr>
      <vt:lpstr>Gefahren des elektrischen Stroms - Lichtbogen</vt:lpstr>
      <vt:lpstr>Statistiken zu Stromunfällen</vt:lpstr>
      <vt:lpstr>Statistiken zu Stromunfällen</vt:lpstr>
      <vt:lpstr>Statistiken zu Stromunfällen</vt:lpstr>
      <vt:lpstr>Statistiken zu Stromunfällen</vt:lpstr>
      <vt:lpstr>Statistiken zu Stromunfällen</vt:lpstr>
      <vt:lpstr>Statistiken zu Stromunfällen</vt:lpstr>
      <vt:lpstr>Was Sie jetzt wissen sollten</vt:lpstr>
    </vt:vector>
  </TitlesOfParts>
  <Company>MEBEDO Consulting GmbH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Gefahren des elektrischen Stroms</dc:title>
  <dc:creator>René Brünn</dc:creator>
  <cp:lastModifiedBy>René Brünn</cp:lastModifiedBy>
  <cp:revision>27</cp:revision>
  <dcterms:created xsi:type="dcterms:W3CDTF">2015-03-20T11:44:40Z</dcterms:created>
  <dcterms:modified xsi:type="dcterms:W3CDTF">2024-03-26T11:37:16Z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0x010100144F0A2E325DA94982285E9B7D5E10CC</vt:lpwstr>
  </property>
  <property fmtid="{D5CDD505-2E9C-101B-9397-08002B2CF9AE}" pid="3" name="MediaServiceImageTags">
    <vt:lpwstr/>
  </property>
</Properties>
</file>