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4"/>
  </p:sldMasterIdLst>
  <p:notesMasterIdLst>
    <p:notesMasterId r:id="rId22"/>
  </p:notesMasterIdLst>
  <p:handoutMasterIdLst>
    <p:handoutMasterId r:id="rId23"/>
  </p:handoutMasterIdLst>
  <p:sldIdLst>
    <p:sldId id="328" r:id="rId5"/>
    <p:sldId id="262" r:id="rId6"/>
    <p:sldId id="284" r:id="rId7"/>
    <p:sldId id="285" r:id="rId8"/>
    <p:sldId id="286" r:id="rId9"/>
    <p:sldId id="287" r:id="rId10"/>
    <p:sldId id="298" r:id="rId11"/>
    <p:sldId id="290" r:id="rId12"/>
    <p:sldId id="291" r:id="rId13"/>
    <p:sldId id="292" r:id="rId14"/>
    <p:sldId id="293" r:id="rId15"/>
    <p:sldId id="294" r:id="rId16"/>
    <p:sldId id="295" r:id="rId17"/>
    <p:sldId id="299" r:id="rId18"/>
    <p:sldId id="296" r:id="rId19"/>
    <p:sldId id="297" r:id="rId20"/>
    <p:sldId id="283" r:id="rId21"/>
  </p:sldIdLst>
  <p:sldSz cx="13442950" cy="7561263"/>
  <p:notesSz cx="6858000" cy="9144000"/>
  <p:defaultTextStyle>
    <a:defPPr>
      <a:defRPr lang="en-US"/>
    </a:defPPr>
    <a:lvl1pPr marL="0" algn="l" defTabSz="1043056" rtl="0" eaLnBrk="1" latinLnBrk="0" hangingPunct="1">
      <a:defRPr sz="2100" kern="1200">
        <a:solidFill>
          <a:schemeClr val="tx1"/>
        </a:solidFill>
        <a:latin typeface="+mn-lt"/>
        <a:ea typeface="+mn-ea"/>
        <a:cs typeface="+mn-cs"/>
      </a:defRPr>
    </a:lvl1pPr>
    <a:lvl2pPr marL="521528" algn="l" defTabSz="1043056" rtl="0" eaLnBrk="1" latinLnBrk="0" hangingPunct="1">
      <a:defRPr sz="2100" kern="1200">
        <a:solidFill>
          <a:schemeClr val="tx1"/>
        </a:solidFill>
        <a:latin typeface="+mn-lt"/>
        <a:ea typeface="+mn-ea"/>
        <a:cs typeface="+mn-cs"/>
      </a:defRPr>
    </a:lvl2pPr>
    <a:lvl3pPr marL="1043056" algn="l" defTabSz="1043056" rtl="0" eaLnBrk="1" latinLnBrk="0" hangingPunct="1">
      <a:defRPr sz="2100" kern="1200">
        <a:solidFill>
          <a:schemeClr val="tx1"/>
        </a:solidFill>
        <a:latin typeface="+mn-lt"/>
        <a:ea typeface="+mn-ea"/>
        <a:cs typeface="+mn-cs"/>
      </a:defRPr>
    </a:lvl3pPr>
    <a:lvl4pPr marL="1564584" algn="l" defTabSz="1043056" rtl="0" eaLnBrk="1" latinLnBrk="0" hangingPunct="1">
      <a:defRPr sz="2100" kern="1200">
        <a:solidFill>
          <a:schemeClr val="tx1"/>
        </a:solidFill>
        <a:latin typeface="+mn-lt"/>
        <a:ea typeface="+mn-ea"/>
        <a:cs typeface="+mn-cs"/>
      </a:defRPr>
    </a:lvl4pPr>
    <a:lvl5pPr marL="2086112" algn="l" defTabSz="1043056" rtl="0" eaLnBrk="1" latinLnBrk="0" hangingPunct="1">
      <a:defRPr sz="2100" kern="1200">
        <a:solidFill>
          <a:schemeClr val="tx1"/>
        </a:solidFill>
        <a:latin typeface="+mn-lt"/>
        <a:ea typeface="+mn-ea"/>
        <a:cs typeface="+mn-cs"/>
      </a:defRPr>
    </a:lvl5pPr>
    <a:lvl6pPr marL="2607640" algn="l" defTabSz="1043056" rtl="0" eaLnBrk="1" latinLnBrk="0" hangingPunct="1">
      <a:defRPr sz="2100" kern="1200">
        <a:solidFill>
          <a:schemeClr val="tx1"/>
        </a:solidFill>
        <a:latin typeface="+mn-lt"/>
        <a:ea typeface="+mn-ea"/>
        <a:cs typeface="+mn-cs"/>
      </a:defRPr>
    </a:lvl6pPr>
    <a:lvl7pPr marL="3129168" algn="l" defTabSz="1043056" rtl="0" eaLnBrk="1" latinLnBrk="0" hangingPunct="1">
      <a:defRPr sz="2100" kern="1200">
        <a:solidFill>
          <a:schemeClr val="tx1"/>
        </a:solidFill>
        <a:latin typeface="+mn-lt"/>
        <a:ea typeface="+mn-ea"/>
        <a:cs typeface="+mn-cs"/>
      </a:defRPr>
    </a:lvl7pPr>
    <a:lvl8pPr marL="3650696" algn="l" defTabSz="1043056" rtl="0" eaLnBrk="1" latinLnBrk="0" hangingPunct="1">
      <a:defRPr sz="2100" kern="1200">
        <a:solidFill>
          <a:schemeClr val="tx1"/>
        </a:solidFill>
        <a:latin typeface="+mn-lt"/>
        <a:ea typeface="+mn-ea"/>
        <a:cs typeface="+mn-cs"/>
      </a:defRPr>
    </a:lvl8pPr>
    <a:lvl9pPr marL="4172224" algn="l" defTabSz="1043056"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621" userDrawn="1">
          <p15:clr>
            <a:srgbClr val="A4A3A4"/>
          </p15:clr>
        </p15:guide>
        <p15:guide id="3" orient="horz" pos="2382" userDrawn="1">
          <p15:clr>
            <a:srgbClr val="A4A3A4"/>
          </p15:clr>
        </p15:guide>
        <p15:guide id="4" pos="423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ene Rethfeldt" initials="RR" lastIdx="2" clrIdx="0"/>
  <p:cmAuthor id="1" name="Kevin W" initials="KW" lastIdx="5" clrIdx="1">
    <p:extLst>
      <p:ext uri="{19B8F6BF-5375-455C-9EA6-DF929625EA0E}">
        <p15:presenceInfo xmlns:p15="http://schemas.microsoft.com/office/powerpoint/2012/main" userId="1b61c36151cb8758"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5C02A"/>
    <a:srgbClr val="313130"/>
    <a:srgbClr val="707173"/>
    <a:srgbClr val="9C9E9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58658CC-927C-A34D-9879-83C868AD28B3}" v="2" dt="2024-03-05T10:55:08.864"/>
  </p1510:revLst>
</p1510:revInfo>
</file>

<file path=ppt/tableStyles.xml><?xml version="1.0" encoding="utf-8"?>
<a:tblStyleLst xmlns:a="http://schemas.openxmlformats.org/drawingml/2006/main" def="{5C22544A-7EE6-4342-B048-85BDC9FD1C3A}">
  <a:tblStyle styleId="{BC89EF96-8CEA-46FF-86C4-4CE0E7609802}" styleName="Helle Formatvorlage 3 - Akz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44"/>
    <p:restoredTop sz="84490"/>
  </p:normalViewPr>
  <p:slideViewPr>
    <p:cSldViewPr snapToGrid="0">
      <p:cViewPr varScale="1">
        <p:scale>
          <a:sx n="97" d="100"/>
          <a:sy n="97" d="100"/>
        </p:scale>
        <p:origin x="808" y="200"/>
      </p:cViewPr>
      <p:guideLst>
        <p:guide orient="horz" pos="2160"/>
        <p:guide pos="3621"/>
        <p:guide orient="horz" pos="2382"/>
        <p:guide pos="4234"/>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é Fischer" userId="9fc4f5de-eaf3-4d55-a963-50abf04d0fac" providerId="ADAL" clId="{558658CC-927C-A34D-9879-83C868AD28B3}"/>
    <pc:docChg chg="custSel modSld modMainMaster">
      <pc:chgData name="André Fischer" userId="9fc4f5de-eaf3-4d55-a963-50abf04d0fac" providerId="ADAL" clId="{558658CC-927C-A34D-9879-83C868AD28B3}" dt="2024-03-11T08:03:27.659" v="33" actId="478"/>
      <pc:docMkLst>
        <pc:docMk/>
      </pc:docMkLst>
      <pc:sldChg chg="modSp mod chgLayout">
        <pc:chgData name="André Fischer" userId="9fc4f5de-eaf3-4d55-a963-50abf04d0fac" providerId="ADAL" clId="{558658CC-927C-A34D-9879-83C868AD28B3}" dt="2024-03-05T11:13:51.151" v="20" actId="27636"/>
        <pc:sldMkLst>
          <pc:docMk/>
          <pc:sldMk cId="90927544" sldId="262"/>
        </pc:sldMkLst>
        <pc:spChg chg="mod ord">
          <ac:chgData name="André Fischer" userId="9fc4f5de-eaf3-4d55-a963-50abf04d0fac" providerId="ADAL" clId="{558658CC-927C-A34D-9879-83C868AD28B3}" dt="2024-03-05T11:13:51.147" v="19" actId="700"/>
          <ac:spMkLst>
            <pc:docMk/>
            <pc:sldMk cId="90927544" sldId="262"/>
            <ac:spMk id="2" creationId="{B20F0CDB-0C6B-2164-514B-D1BD51BE7E3F}"/>
          </ac:spMkLst>
        </pc:spChg>
        <pc:spChg chg="mod ord">
          <ac:chgData name="André Fischer" userId="9fc4f5de-eaf3-4d55-a963-50abf04d0fac" providerId="ADAL" clId="{558658CC-927C-A34D-9879-83C868AD28B3}" dt="2024-03-05T11:13:51.147" v="19" actId="700"/>
          <ac:spMkLst>
            <pc:docMk/>
            <pc:sldMk cId="90927544" sldId="262"/>
            <ac:spMk id="3" creationId="{CFA57E67-3350-3939-DBC9-536AAAC16C7D}"/>
          </ac:spMkLst>
        </pc:spChg>
        <pc:spChg chg="mod ord">
          <ac:chgData name="André Fischer" userId="9fc4f5de-eaf3-4d55-a963-50abf04d0fac" providerId="ADAL" clId="{558658CC-927C-A34D-9879-83C868AD28B3}" dt="2024-03-05T11:13:51.151" v="20" actId="27636"/>
          <ac:spMkLst>
            <pc:docMk/>
            <pc:sldMk cId="90927544" sldId="262"/>
            <ac:spMk id="4" creationId="{514DD5D3-02F7-E982-75C4-FF8A459A08B7}"/>
          </ac:spMkLst>
        </pc:spChg>
        <pc:spChg chg="mod ord">
          <ac:chgData name="André Fischer" userId="9fc4f5de-eaf3-4d55-a963-50abf04d0fac" providerId="ADAL" clId="{558658CC-927C-A34D-9879-83C868AD28B3}" dt="2024-03-05T11:13:51.147" v="19" actId="700"/>
          <ac:spMkLst>
            <pc:docMk/>
            <pc:sldMk cId="90927544" sldId="262"/>
            <ac:spMk id="6" creationId="{52AFEA1F-B406-12FA-B463-6078D650C662}"/>
          </ac:spMkLst>
        </pc:spChg>
      </pc:sldChg>
      <pc:sldChg chg="modSp mod chgLayout">
        <pc:chgData name="André Fischer" userId="9fc4f5de-eaf3-4d55-a963-50abf04d0fac" providerId="ADAL" clId="{558658CC-927C-A34D-9879-83C868AD28B3}" dt="2024-03-05T11:14:38.082" v="29" actId="27636"/>
        <pc:sldMkLst>
          <pc:docMk/>
          <pc:sldMk cId="575659438" sldId="283"/>
        </pc:sldMkLst>
        <pc:spChg chg="mod ord">
          <ac:chgData name="André Fischer" userId="9fc4f5de-eaf3-4d55-a963-50abf04d0fac" providerId="ADAL" clId="{558658CC-927C-A34D-9879-83C868AD28B3}" dt="2024-03-05T11:14:38.080" v="28" actId="700"/>
          <ac:spMkLst>
            <pc:docMk/>
            <pc:sldMk cId="575659438" sldId="283"/>
            <ac:spMk id="2" creationId="{D3710C2D-62DA-8E44-C846-BC4C03B9947D}"/>
          </ac:spMkLst>
        </pc:spChg>
        <pc:spChg chg="mod ord">
          <ac:chgData name="André Fischer" userId="9fc4f5de-eaf3-4d55-a963-50abf04d0fac" providerId="ADAL" clId="{558658CC-927C-A34D-9879-83C868AD28B3}" dt="2024-03-05T11:14:38.080" v="28" actId="700"/>
          <ac:spMkLst>
            <pc:docMk/>
            <pc:sldMk cId="575659438" sldId="283"/>
            <ac:spMk id="3" creationId="{C65E0D43-1B9D-DB77-24A7-670FEE967180}"/>
          </ac:spMkLst>
        </pc:spChg>
        <pc:spChg chg="mod ord">
          <ac:chgData name="André Fischer" userId="9fc4f5de-eaf3-4d55-a963-50abf04d0fac" providerId="ADAL" clId="{558658CC-927C-A34D-9879-83C868AD28B3}" dt="2024-03-05T11:14:38.082" v="29" actId="27636"/>
          <ac:spMkLst>
            <pc:docMk/>
            <pc:sldMk cId="575659438" sldId="283"/>
            <ac:spMk id="4" creationId="{FA78DC41-2B48-793E-530E-7431D3EEC75F}"/>
          </ac:spMkLst>
        </pc:spChg>
        <pc:spChg chg="mod ord">
          <ac:chgData name="André Fischer" userId="9fc4f5de-eaf3-4d55-a963-50abf04d0fac" providerId="ADAL" clId="{558658CC-927C-A34D-9879-83C868AD28B3}" dt="2024-03-05T11:14:38.080" v="28" actId="700"/>
          <ac:spMkLst>
            <pc:docMk/>
            <pc:sldMk cId="575659438" sldId="283"/>
            <ac:spMk id="6" creationId="{59059CBE-8E23-4096-DD5B-EB3402B231E7}"/>
          </ac:spMkLst>
        </pc:spChg>
      </pc:sldChg>
      <pc:sldChg chg="delSp modSp mod modClrScheme chgLayout">
        <pc:chgData name="André Fischer" userId="9fc4f5de-eaf3-4d55-a963-50abf04d0fac" providerId="ADAL" clId="{558658CC-927C-A34D-9879-83C868AD28B3}" dt="2024-03-05T11:14:06.069" v="21" actId="700"/>
        <pc:sldMkLst>
          <pc:docMk/>
          <pc:sldMk cId="3308424691" sldId="284"/>
        </pc:sldMkLst>
        <pc:spChg chg="mod ord">
          <ac:chgData name="André Fischer" userId="9fc4f5de-eaf3-4d55-a963-50abf04d0fac" providerId="ADAL" clId="{558658CC-927C-A34D-9879-83C868AD28B3}" dt="2024-03-05T11:14:06.069" v="21" actId="700"/>
          <ac:spMkLst>
            <pc:docMk/>
            <pc:sldMk cId="3308424691" sldId="284"/>
            <ac:spMk id="2" creationId="{E46948D3-86C5-4A36-EFB6-E5E53B591F63}"/>
          </ac:spMkLst>
        </pc:spChg>
        <pc:spChg chg="mod ord">
          <ac:chgData name="André Fischer" userId="9fc4f5de-eaf3-4d55-a963-50abf04d0fac" providerId="ADAL" clId="{558658CC-927C-A34D-9879-83C868AD28B3}" dt="2024-03-05T11:14:06.069" v="21" actId="700"/>
          <ac:spMkLst>
            <pc:docMk/>
            <pc:sldMk cId="3308424691" sldId="284"/>
            <ac:spMk id="3" creationId="{FDEE3FD7-DAD5-021E-4CE0-4E753EA4626A}"/>
          </ac:spMkLst>
        </pc:spChg>
        <pc:spChg chg="mod ord">
          <ac:chgData name="André Fischer" userId="9fc4f5de-eaf3-4d55-a963-50abf04d0fac" providerId="ADAL" clId="{558658CC-927C-A34D-9879-83C868AD28B3}" dt="2024-03-05T11:14:06.069" v="21" actId="700"/>
          <ac:spMkLst>
            <pc:docMk/>
            <pc:sldMk cId="3308424691" sldId="284"/>
            <ac:spMk id="4" creationId="{F5FDA9B6-218D-F56A-05F2-3B4A98E3C282}"/>
          </ac:spMkLst>
        </pc:spChg>
        <pc:spChg chg="del mod">
          <ac:chgData name="André Fischer" userId="9fc4f5de-eaf3-4d55-a963-50abf04d0fac" providerId="ADAL" clId="{558658CC-927C-A34D-9879-83C868AD28B3}" dt="2024-03-05T11:14:06.069" v="21" actId="700"/>
          <ac:spMkLst>
            <pc:docMk/>
            <pc:sldMk cId="3308424691" sldId="284"/>
            <ac:spMk id="5" creationId="{F2DCC2F4-C1A3-7709-288D-A4FDDB1922B8}"/>
          </ac:spMkLst>
        </pc:spChg>
        <pc:spChg chg="mod ord">
          <ac:chgData name="André Fischer" userId="9fc4f5de-eaf3-4d55-a963-50abf04d0fac" providerId="ADAL" clId="{558658CC-927C-A34D-9879-83C868AD28B3}" dt="2024-03-05T11:14:06.069" v="21" actId="700"/>
          <ac:spMkLst>
            <pc:docMk/>
            <pc:sldMk cId="3308424691" sldId="284"/>
            <ac:spMk id="6" creationId="{C7A9E786-4091-ABC0-F05B-8AB1ADC53D14}"/>
          </ac:spMkLst>
        </pc:spChg>
      </pc:sldChg>
      <pc:sldChg chg="delSp modSp mod modClrScheme chgLayout">
        <pc:chgData name="André Fischer" userId="9fc4f5de-eaf3-4d55-a963-50abf04d0fac" providerId="ADAL" clId="{558658CC-927C-A34D-9879-83C868AD28B3}" dt="2024-03-05T11:14:06.069" v="21" actId="700"/>
        <pc:sldMkLst>
          <pc:docMk/>
          <pc:sldMk cId="1202177739" sldId="285"/>
        </pc:sldMkLst>
        <pc:spChg chg="mod ord">
          <ac:chgData name="André Fischer" userId="9fc4f5de-eaf3-4d55-a963-50abf04d0fac" providerId="ADAL" clId="{558658CC-927C-A34D-9879-83C868AD28B3}" dt="2024-03-05T11:14:06.069" v="21" actId="700"/>
          <ac:spMkLst>
            <pc:docMk/>
            <pc:sldMk cId="1202177739" sldId="285"/>
            <ac:spMk id="2" creationId="{9235D72F-D451-6A32-7DE2-95968D9BE864}"/>
          </ac:spMkLst>
        </pc:spChg>
        <pc:spChg chg="mod ord">
          <ac:chgData name="André Fischer" userId="9fc4f5de-eaf3-4d55-a963-50abf04d0fac" providerId="ADAL" clId="{558658CC-927C-A34D-9879-83C868AD28B3}" dt="2024-03-05T11:14:06.069" v="21" actId="700"/>
          <ac:spMkLst>
            <pc:docMk/>
            <pc:sldMk cId="1202177739" sldId="285"/>
            <ac:spMk id="3" creationId="{A6DBAB06-884B-E6BA-8E4B-AF8D973163E7}"/>
          </ac:spMkLst>
        </pc:spChg>
        <pc:spChg chg="mod ord">
          <ac:chgData name="André Fischer" userId="9fc4f5de-eaf3-4d55-a963-50abf04d0fac" providerId="ADAL" clId="{558658CC-927C-A34D-9879-83C868AD28B3}" dt="2024-03-05T11:14:06.069" v="21" actId="700"/>
          <ac:spMkLst>
            <pc:docMk/>
            <pc:sldMk cId="1202177739" sldId="285"/>
            <ac:spMk id="4" creationId="{46DD4DF2-0F83-52C7-87D5-ABBF399B93CB}"/>
          </ac:spMkLst>
        </pc:spChg>
        <pc:spChg chg="del mod">
          <ac:chgData name="André Fischer" userId="9fc4f5de-eaf3-4d55-a963-50abf04d0fac" providerId="ADAL" clId="{558658CC-927C-A34D-9879-83C868AD28B3}" dt="2024-03-05T11:14:06.069" v="21" actId="700"/>
          <ac:spMkLst>
            <pc:docMk/>
            <pc:sldMk cId="1202177739" sldId="285"/>
            <ac:spMk id="5" creationId="{5CD30F4C-48A6-EDA8-8AE3-020EA29DD6C3}"/>
          </ac:spMkLst>
        </pc:spChg>
        <pc:spChg chg="mod ord">
          <ac:chgData name="André Fischer" userId="9fc4f5de-eaf3-4d55-a963-50abf04d0fac" providerId="ADAL" clId="{558658CC-927C-A34D-9879-83C868AD28B3}" dt="2024-03-05T11:14:06.069" v="21" actId="700"/>
          <ac:spMkLst>
            <pc:docMk/>
            <pc:sldMk cId="1202177739" sldId="285"/>
            <ac:spMk id="6" creationId="{4FCE98E4-D867-F390-C3CA-FD1D6CF92D61}"/>
          </ac:spMkLst>
        </pc:spChg>
      </pc:sldChg>
      <pc:sldChg chg="delSp modSp mod modClrScheme chgLayout">
        <pc:chgData name="André Fischer" userId="9fc4f5de-eaf3-4d55-a963-50abf04d0fac" providerId="ADAL" clId="{558658CC-927C-A34D-9879-83C868AD28B3}" dt="2024-03-05T11:14:06.069" v="21" actId="700"/>
        <pc:sldMkLst>
          <pc:docMk/>
          <pc:sldMk cId="1667645755" sldId="286"/>
        </pc:sldMkLst>
        <pc:spChg chg="mod ord">
          <ac:chgData name="André Fischer" userId="9fc4f5de-eaf3-4d55-a963-50abf04d0fac" providerId="ADAL" clId="{558658CC-927C-A34D-9879-83C868AD28B3}" dt="2024-03-05T11:14:06.069" v="21" actId="700"/>
          <ac:spMkLst>
            <pc:docMk/>
            <pc:sldMk cId="1667645755" sldId="286"/>
            <ac:spMk id="2" creationId="{9235D72F-D451-6A32-7DE2-95968D9BE864}"/>
          </ac:spMkLst>
        </pc:spChg>
        <pc:spChg chg="mod ord">
          <ac:chgData name="André Fischer" userId="9fc4f5de-eaf3-4d55-a963-50abf04d0fac" providerId="ADAL" clId="{558658CC-927C-A34D-9879-83C868AD28B3}" dt="2024-03-05T11:14:06.069" v="21" actId="700"/>
          <ac:spMkLst>
            <pc:docMk/>
            <pc:sldMk cId="1667645755" sldId="286"/>
            <ac:spMk id="3" creationId="{A6DBAB06-884B-E6BA-8E4B-AF8D973163E7}"/>
          </ac:spMkLst>
        </pc:spChg>
        <pc:spChg chg="mod ord">
          <ac:chgData name="André Fischer" userId="9fc4f5de-eaf3-4d55-a963-50abf04d0fac" providerId="ADAL" clId="{558658CC-927C-A34D-9879-83C868AD28B3}" dt="2024-03-05T11:14:06.069" v="21" actId="700"/>
          <ac:spMkLst>
            <pc:docMk/>
            <pc:sldMk cId="1667645755" sldId="286"/>
            <ac:spMk id="4" creationId="{46DD4DF2-0F83-52C7-87D5-ABBF399B93CB}"/>
          </ac:spMkLst>
        </pc:spChg>
        <pc:spChg chg="del mod">
          <ac:chgData name="André Fischer" userId="9fc4f5de-eaf3-4d55-a963-50abf04d0fac" providerId="ADAL" clId="{558658CC-927C-A34D-9879-83C868AD28B3}" dt="2024-03-05T11:14:06.069" v="21" actId="700"/>
          <ac:spMkLst>
            <pc:docMk/>
            <pc:sldMk cId="1667645755" sldId="286"/>
            <ac:spMk id="5" creationId="{769BE3A4-9462-29C5-A114-E581838CA96A}"/>
          </ac:spMkLst>
        </pc:spChg>
        <pc:spChg chg="mod ord">
          <ac:chgData name="André Fischer" userId="9fc4f5de-eaf3-4d55-a963-50abf04d0fac" providerId="ADAL" clId="{558658CC-927C-A34D-9879-83C868AD28B3}" dt="2024-03-05T11:14:06.069" v="21" actId="700"/>
          <ac:spMkLst>
            <pc:docMk/>
            <pc:sldMk cId="1667645755" sldId="286"/>
            <ac:spMk id="6" creationId="{644440A4-65B8-F6CF-A8B6-9F03F69C6995}"/>
          </ac:spMkLst>
        </pc:spChg>
      </pc:sldChg>
      <pc:sldChg chg="delSp modSp mod chgLayout">
        <pc:chgData name="André Fischer" userId="9fc4f5de-eaf3-4d55-a963-50abf04d0fac" providerId="ADAL" clId="{558658CC-927C-A34D-9879-83C868AD28B3}" dt="2024-03-05T11:14:06.069" v="21" actId="700"/>
        <pc:sldMkLst>
          <pc:docMk/>
          <pc:sldMk cId="59904744" sldId="287"/>
        </pc:sldMkLst>
        <pc:spChg chg="mod ord">
          <ac:chgData name="André Fischer" userId="9fc4f5de-eaf3-4d55-a963-50abf04d0fac" providerId="ADAL" clId="{558658CC-927C-A34D-9879-83C868AD28B3}" dt="2024-03-05T11:14:06.069" v="21" actId="700"/>
          <ac:spMkLst>
            <pc:docMk/>
            <pc:sldMk cId="59904744" sldId="287"/>
            <ac:spMk id="2" creationId="{9235D72F-D451-6A32-7DE2-95968D9BE864}"/>
          </ac:spMkLst>
        </pc:spChg>
        <pc:spChg chg="mod ord">
          <ac:chgData name="André Fischer" userId="9fc4f5de-eaf3-4d55-a963-50abf04d0fac" providerId="ADAL" clId="{558658CC-927C-A34D-9879-83C868AD28B3}" dt="2024-03-05T11:14:06.069" v="21" actId="700"/>
          <ac:spMkLst>
            <pc:docMk/>
            <pc:sldMk cId="59904744" sldId="287"/>
            <ac:spMk id="3" creationId="{A6DBAB06-884B-E6BA-8E4B-AF8D973163E7}"/>
          </ac:spMkLst>
        </pc:spChg>
        <pc:spChg chg="mod ord">
          <ac:chgData name="André Fischer" userId="9fc4f5de-eaf3-4d55-a963-50abf04d0fac" providerId="ADAL" clId="{558658CC-927C-A34D-9879-83C868AD28B3}" dt="2024-03-05T11:14:06.069" v="21" actId="700"/>
          <ac:spMkLst>
            <pc:docMk/>
            <pc:sldMk cId="59904744" sldId="287"/>
            <ac:spMk id="4" creationId="{46DD4DF2-0F83-52C7-87D5-ABBF399B93CB}"/>
          </ac:spMkLst>
        </pc:spChg>
        <pc:spChg chg="mod ord">
          <ac:chgData name="André Fischer" userId="9fc4f5de-eaf3-4d55-a963-50abf04d0fac" providerId="ADAL" clId="{558658CC-927C-A34D-9879-83C868AD28B3}" dt="2024-03-05T11:14:06.069" v="21" actId="700"/>
          <ac:spMkLst>
            <pc:docMk/>
            <pc:sldMk cId="59904744" sldId="287"/>
            <ac:spMk id="5" creationId="{76F410FE-4839-C6CB-48AA-B211CC8F552F}"/>
          </ac:spMkLst>
        </pc:spChg>
        <pc:spChg chg="del mod">
          <ac:chgData name="André Fischer" userId="9fc4f5de-eaf3-4d55-a963-50abf04d0fac" providerId="ADAL" clId="{558658CC-927C-A34D-9879-83C868AD28B3}" dt="2024-03-05T11:14:06.069" v="21" actId="700"/>
          <ac:spMkLst>
            <pc:docMk/>
            <pc:sldMk cId="59904744" sldId="287"/>
            <ac:spMk id="6" creationId="{8F8E8629-3F74-2E15-C6A5-8C53595BBA22}"/>
          </ac:spMkLst>
        </pc:spChg>
      </pc:sldChg>
      <pc:sldChg chg="delSp modSp mod modClrScheme chgLayout">
        <pc:chgData name="André Fischer" userId="9fc4f5de-eaf3-4d55-a963-50abf04d0fac" providerId="ADAL" clId="{558658CC-927C-A34D-9879-83C868AD28B3}" dt="2024-03-05T11:14:15.985" v="22" actId="700"/>
        <pc:sldMkLst>
          <pc:docMk/>
          <pc:sldMk cId="3589320387" sldId="290"/>
        </pc:sldMkLst>
        <pc:spChg chg="mod ord">
          <ac:chgData name="André Fischer" userId="9fc4f5de-eaf3-4d55-a963-50abf04d0fac" providerId="ADAL" clId="{558658CC-927C-A34D-9879-83C868AD28B3}" dt="2024-03-05T11:14:15.985" v="22" actId="700"/>
          <ac:spMkLst>
            <pc:docMk/>
            <pc:sldMk cId="3589320387" sldId="290"/>
            <ac:spMk id="2" creationId="{B1C90D24-CABD-C0EA-09F2-BE817448F63C}"/>
          </ac:spMkLst>
        </pc:spChg>
        <pc:spChg chg="mod ord">
          <ac:chgData name="André Fischer" userId="9fc4f5de-eaf3-4d55-a963-50abf04d0fac" providerId="ADAL" clId="{558658CC-927C-A34D-9879-83C868AD28B3}" dt="2024-03-05T11:14:15.985" v="22" actId="700"/>
          <ac:spMkLst>
            <pc:docMk/>
            <pc:sldMk cId="3589320387" sldId="290"/>
            <ac:spMk id="3" creationId="{69E35A6A-3B85-D43F-7ED5-68D48D186DE6}"/>
          </ac:spMkLst>
        </pc:spChg>
        <pc:spChg chg="del mod">
          <ac:chgData name="André Fischer" userId="9fc4f5de-eaf3-4d55-a963-50abf04d0fac" providerId="ADAL" clId="{558658CC-927C-A34D-9879-83C868AD28B3}" dt="2024-03-05T11:14:15.985" v="22" actId="700"/>
          <ac:spMkLst>
            <pc:docMk/>
            <pc:sldMk cId="3589320387" sldId="290"/>
            <ac:spMk id="4" creationId="{E3D7F4F1-FE15-5A9A-6ED7-D2248182818B}"/>
          </ac:spMkLst>
        </pc:spChg>
        <pc:spChg chg="mod ord">
          <ac:chgData name="André Fischer" userId="9fc4f5de-eaf3-4d55-a963-50abf04d0fac" providerId="ADAL" clId="{558658CC-927C-A34D-9879-83C868AD28B3}" dt="2024-03-05T11:14:15.985" v="22" actId="700"/>
          <ac:spMkLst>
            <pc:docMk/>
            <pc:sldMk cId="3589320387" sldId="290"/>
            <ac:spMk id="5" creationId="{9285C7C7-0111-17B7-FE50-DF96C3140189}"/>
          </ac:spMkLst>
        </pc:spChg>
        <pc:spChg chg="mod ord">
          <ac:chgData name="André Fischer" userId="9fc4f5de-eaf3-4d55-a963-50abf04d0fac" providerId="ADAL" clId="{558658CC-927C-A34D-9879-83C868AD28B3}" dt="2024-03-05T11:14:15.985" v="22" actId="700"/>
          <ac:spMkLst>
            <pc:docMk/>
            <pc:sldMk cId="3589320387" sldId="290"/>
            <ac:spMk id="6" creationId="{B90901A8-1C4C-8DF3-8798-1DF9B52935AC}"/>
          </ac:spMkLst>
        </pc:spChg>
        <pc:picChg chg="mod ord">
          <ac:chgData name="André Fischer" userId="9fc4f5de-eaf3-4d55-a963-50abf04d0fac" providerId="ADAL" clId="{558658CC-927C-A34D-9879-83C868AD28B3}" dt="2024-03-05T11:14:15.985" v="22" actId="700"/>
          <ac:picMkLst>
            <pc:docMk/>
            <pc:sldMk cId="3589320387" sldId="290"/>
            <ac:picMk id="13" creationId="{248BDE7A-B8FD-C078-E14D-FB18D5C86169}"/>
          </ac:picMkLst>
        </pc:picChg>
      </pc:sldChg>
      <pc:sldChg chg="delSp modSp mod modClrScheme chgLayout">
        <pc:chgData name="André Fischer" userId="9fc4f5de-eaf3-4d55-a963-50abf04d0fac" providerId="ADAL" clId="{558658CC-927C-A34D-9879-83C868AD28B3}" dt="2024-03-11T08:03:02.346" v="32" actId="14100"/>
        <pc:sldMkLst>
          <pc:docMk/>
          <pc:sldMk cId="1856877532" sldId="291"/>
        </pc:sldMkLst>
        <pc:spChg chg="mod ord">
          <ac:chgData name="André Fischer" userId="9fc4f5de-eaf3-4d55-a963-50abf04d0fac" providerId="ADAL" clId="{558658CC-927C-A34D-9879-83C868AD28B3}" dt="2024-03-05T11:14:15.985" v="22" actId="700"/>
          <ac:spMkLst>
            <pc:docMk/>
            <pc:sldMk cId="1856877532" sldId="291"/>
            <ac:spMk id="2" creationId="{B1C90D24-CABD-C0EA-09F2-BE817448F63C}"/>
          </ac:spMkLst>
        </pc:spChg>
        <pc:spChg chg="mod ord">
          <ac:chgData name="André Fischer" userId="9fc4f5de-eaf3-4d55-a963-50abf04d0fac" providerId="ADAL" clId="{558658CC-927C-A34D-9879-83C868AD28B3}" dt="2024-03-05T11:14:15.985" v="22" actId="700"/>
          <ac:spMkLst>
            <pc:docMk/>
            <pc:sldMk cId="1856877532" sldId="291"/>
            <ac:spMk id="3" creationId="{69E35A6A-3B85-D43F-7ED5-68D48D186DE6}"/>
          </ac:spMkLst>
        </pc:spChg>
        <pc:spChg chg="del mod">
          <ac:chgData name="André Fischer" userId="9fc4f5de-eaf3-4d55-a963-50abf04d0fac" providerId="ADAL" clId="{558658CC-927C-A34D-9879-83C868AD28B3}" dt="2024-03-05T11:14:15.985" v="22" actId="700"/>
          <ac:spMkLst>
            <pc:docMk/>
            <pc:sldMk cId="1856877532" sldId="291"/>
            <ac:spMk id="4" creationId="{DB2C7839-4EC4-28BD-BF19-1E04B189D9FD}"/>
          </ac:spMkLst>
        </pc:spChg>
        <pc:spChg chg="mod ord">
          <ac:chgData name="André Fischer" userId="9fc4f5de-eaf3-4d55-a963-50abf04d0fac" providerId="ADAL" clId="{558658CC-927C-A34D-9879-83C868AD28B3}" dt="2024-03-05T11:14:15.985" v="22" actId="700"/>
          <ac:spMkLst>
            <pc:docMk/>
            <pc:sldMk cId="1856877532" sldId="291"/>
            <ac:spMk id="5" creationId="{9285C7C7-0111-17B7-FE50-DF96C3140189}"/>
          </ac:spMkLst>
        </pc:spChg>
        <pc:spChg chg="mod ord">
          <ac:chgData name="André Fischer" userId="9fc4f5de-eaf3-4d55-a963-50abf04d0fac" providerId="ADAL" clId="{558658CC-927C-A34D-9879-83C868AD28B3}" dt="2024-03-05T11:14:15.985" v="22" actId="700"/>
          <ac:spMkLst>
            <pc:docMk/>
            <pc:sldMk cId="1856877532" sldId="291"/>
            <ac:spMk id="6" creationId="{6A52CDE3-3FD4-6105-3548-0FE986352C7C}"/>
          </ac:spMkLst>
        </pc:spChg>
        <pc:picChg chg="mod ord">
          <ac:chgData name="André Fischer" userId="9fc4f5de-eaf3-4d55-a963-50abf04d0fac" providerId="ADAL" clId="{558658CC-927C-A34D-9879-83C868AD28B3}" dt="2024-03-11T08:03:02.346" v="32" actId="14100"/>
          <ac:picMkLst>
            <pc:docMk/>
            <pc:sldMk cId="1856877532" sldId="291"/>
            <ac:picMk id="9" creationId="{1342B152-FF24-E12E-5DD5-F9709BCEF109}"/>
          </ac:picMkLst>
        </pc:picChg>
      </pc:sldChg>
      <pc:sldChg chg="delSp modSp mod modClrScheme chgLayout">
        <pc:chgData name="André Fischer" userId="9fc4f5de-eaf3-4d55-a963-50abf04d0fac" providerId="ADAL" clId="{558658CC-927C-A34D-9879-83C868AD28B3}" dt="2024-03-11T08:03:27.659" v="33" actId="478"/>
        <pc:sldMkLst>
          <pc:docMk/>
          <pc:sldMk cId="1056568308" sldId="292"/>
        </pc:sldMkLst>
        <pc:spChg chg="mod ord">
          <ac:chgData name="André Fischer" userId="9fc4f5de-eaf3-4d55-a963-50abf04d0fac" providerId="ADAL" clId="{558658CC-927C-A34D-9879-83C868AD28B3}" dt="2024-03-05T11:14:15.985" v="22" actId="700"/>
          <ac:spMkLst>
            <pc:docMk/>
            <pc:sldMk cId="1056568308" sldId="292"/>
            <ac:spMk id="2" creationId="{B1C90D24-CABD-C0EA-09F2-BE817448F63C}"/>
          </ac:spMkLst>
        </pc:spChg>
        <pc:spChg chg="mod ord">
          <ac:chgData name="André Fischer" userId="9fc4f5de-eaf3-4d55-a963-50abf04d0fac" providerId="ADAL" clId="{558658CC-927C-A34D-9879-83C868AD28B3}" dt="2024-03-05T11:14:16.056" v="24" actId="27636"/>
          <ac:spMkLst>
            <pc:docMk/>
            <pc:sldMk cId="1056568308" sldId="292"/>
            <ac:spMk id="3" creationId="{69E35A6A-3B85-D43F-7ED5-68D48D186DE6}"/>
          </ac:spMkLst>
        </pc:spChg>
        <pc:spChg chg="del mod">
          <ac:chgData name="André Fischer" userId="9fc4f5de-eaf3-4d55-a963-50abf04d0fac" providerId="ADAL" clId="{558658CC-927C-A34D-9879-83C868AD28B3}" dt="2024-03-05T11:14:15.985" v="22" actId="700"/>
          <ac:spMkLst>
            <pc:docMk/>
            <pc:sldMk cId="1056568308" sldId="292"/>
            <ac:spMk id="4" creationId="{1CD9581F-1010-51C3-D3C4-9C51EF92190B}"/>
          </ac:spMkLst>
        </pc:spChg>
        <pc:spChg chg="mod ord">
          <ac:chgData name="André Fischer" userId="9fc4f5de-eaf3-4d55-a963-50abf04d0fac" providerId="ADAL" clId="{558658CC-927C-A34D-9879-83C868AD28B3}" dt="2024-03-05T11:14:15.985" v="22" actId="700"/>
          <ac:spMkLst>
            <pc:docMk/>
            <pc:sldMk cId="1056568308" sldId="292"/>
            <ac:spMk id="5" creationId="{9285C7C7-0111-17B7-FE50-DF96C3140189}"/>
          </ac:spMkLst>
        </pc:spChg>
        <pc:spChg chg="mod ord">
          <ac:chgData name="André Fischer" userId="9fc4f5de-eaf3-4d55-a963-50abf04d0fac" providerId="ADAL" clId="{558658CC-927C-A34D-9879-83C868AD28B3}" dt="2024-03-05T11:14:15.985" v="22" actId="700"/>
          <ac:spMkLst>
            <pc:docMk/>
            <pc:sldMk cId="1056568308" sldId="292"/>
            <ac:spMk id="6" creationId="{64B7D62D-DC24-2B61-37D4-E294C310396E}"/>
          </ac:spMkLst>
        </pc:spChg>
        <pc:spChg chg="del">
          <ac:chgData name="André Fischer" userId="9fc4f5de-eaf3-4d55-a963-50abf04d0fac" providerId="ADAL" clId="{558658CC-927C-A34D-9879-83C868AD28B3}" dt="2024-03-11T08:03:27.659" v="33" actId="478"/>
          <ac:spMkLst>
            <pc:docMk/>
            <pc:sldMk cId="1056568308" sldId="292"/>
            <ac:spMk id="10" creationId="{D9E44C30-413B-6293-D17E-55C904F116ED}"/>
          </ac:spMkLst>
        </pc:spChg>
        <pc:picChg chg="mod ord">
          <ac:chgData name="André Fischer" userId="9fc4f5de-eaf3-4d55-a963-50abf04d0fac" providerId="ADAL" clId="{558658CC-927C-A34D-9879-83C868AD28B3}" dt="2024-03-05T11:14:15.985" v="22" actId="700"/>
          <ac:picMkLst>
            <pc:docMk/>
            <pc:sldMk cId="1056568308" sldId="292"/>
            <ac:picMk id="7" creationId="{3A16A327-EE08-17F8-E7E8-421E663A44EA}"/>
          </ac:picMkLst>
        </pc:picChg>
      </pc:sldChg>
      <pc:sldChg chg="delSp modSp mod modClrScheme chgLayout">
        <pc:chgData name="André Fischer" userId="9fc4f5de-eaf3-4d55-a963-50abf04d0fac" providerId="ADAL" clId="{558658CC-927C-A34D-9879-83C868AD28B3}" dt="2024-03-05T11:14:21.749" v="25" actId="700"/>
        <pc:sldMkLst>
          <pc:docMk/>
          <pc:sldMk cId="1981934319" sldId="293"/>
        </pc:sldMkLst>
        <pc:spChg chg="mod ord">
          <ac:chgData name="André Fischer" userId="9fc4f5de-eaf3-4d55-a963-50abf04d0fac" providerId="ADAL" clId="{558658CC-927C-A34D-9879-83C868AD28B3}" dt="2024-03-05T11:14:21.749" v="25" actId="700"/>
          <ac:spMkLst>
            <pc:docMk/>
            <pc:sldMk cId="1981934319" sldId="293"/>
            <ac:spMk id="2" creationId="{09219008-46B7-4D0F-F2D8-CA06A15CF33B}"/>
          </ac:spMkLst>
        </pc:spChg>
        <pc:spChg chg="mod ord">
          <ac:chgData name="André Fischer" userId="9fc4f5de-eaf3-4d55-a963-50abf04d0fac" providerId="ADAL" clId="{558658CC-927C-A34D-9879-83C868AD28B3}" dt="2024-03-05T11:14:21.749" v="25" actId="700"/>
          <ac:spMkLst>
            <pc:docMk/>
            <pc:sldMk cId="1981934319" sldId="293"/>
            <ac:spMk id="3" creationId="{3BAC4501-0D73-DFD5-B752-F6F748195087}"/>
          </ac:spMkLst>
        </pc:spChg>
        <pc:spChg chg="mod ord">
          <ac:chgData name="André Fischer" userId="9fc4f5de-eaf3-4d55-a963-50abf04d0fac" providerId="ADAL" clId="{558658CC-927C-A34D-9879-83C868AD28B3}" dt="2024-03-05T11:14:21.749" v="25" actId="700"/>
          <ac:spMkLst>
            <pc:docMk/>
            <pc:sldMk cId="1981934319" sldId="293"/>
            <ac:spMk id="4" creationId="{E5EA8F4B-6EF8-5932-6A4F-ABBA56DC7D72}"/>
          </ac:spMkLst>
        </pc:spChg>
        <pc:spChg chg="del mod">
          <ac:chgData name="André Fischer" userId="9fc4f5de-eaf3-4d55-a963-50abf04d0fac" providerId="ADAL" clId="{558658CC-927C-A34D-9879-83C868AD28B3}" dt="2024-03-05T11:14:21.749" v="25" actId="700"/>
          <ac:spMkLst>
            <pc:docMk/>
            <pc:sldMk cId="1981934319" sldId="293"/>
            <ac:spMk id="5" creationId="{88685E72-A7F0-B8B3-07C2-F0A273CB3051}"/>
          </ac:spMkLst>
        </pc:spChg>
        <pc:spChg chg="mod ord">
          <ac:chgData name="André Fischer" userId="9fc4f5de-eaf3-4d55-a963-50abf04d0fac" providerId="ADAL" clId="{558658CC-927C-A34D-9879-83C868AD28B3}" dt="2024-03-05T11:14:21.749" v="25" actId="700"/>
          <ac:spMkLst>
            <pc:docMk/>
            <pc:sldMk cId="1981934319" sldId="293"/>
            <ac:spMk id="6" creationId="{FEB23A06-0609-76A6-145F-1AA9A32C5D34}"/>
          </ac:spMkLst>
        </pc:spChg>
      </pc:sldChg>
      <pc:sldChg chg="delSp modSp mod modClrScheme chgLayout">
        <pc:chgData name="André Fischer" userId="9fc4f5de-eaf3-4d55-a963-50abf04d0fac" providerId="ADAL" clId="{558658CC-927C-A34D-9879-83C868AD28B3}" dt="2024-03-05T11:14:21.749" v="25" actId="700"/>
        <pc:sldMkLst>
          <pc:docMk/>
          <pc:sldMk cId="412102708" sldId="294"/>
        </pc:sldMkLst>
        <pc:spChg chg="mod ord">
          <ac:chgData name="André Fischer" userId="9fc4f5de-eaf3-4d55-a963-50abf04d0fac" providerId="ADAL" clId="{558658CC-927C-A34D-9879-83C868AD28B3}" dt="2024-03-05T11:14:21.749" v="25" actId="700"/>
          <ac:spMkLst>
            <pc:docMk/>
            <pc:sldMk cId="412102708" sldId="294"/>
            <ac:spMk id="2" creationId="{09219008-46B7-4D0F-F2D8-CA06A15CF33B}"/>
          </ac:spMkLst>
        </pc:spChg>
        <pc:spChg chg="mod ord">
          <ac:chgData name="André Fischer" userId="9fc4f5de-eaf3-4d55-a963-50abf04d0fac" providerId="ADAL" clId="{558658CC-927C-A34D-9879-83C868AD28B3}" dt="2024-03-05T11:14:21.749" v="25" actId="700"/>
          <ac:spMkLst>
            <pc:docMk/>
            <pc:sldMk cId="412102708" sldId="294"/>
            <ac:spMk id="3" creationId="{3BAC4501-0D73-DFD5-B752-F6F748195087}"/>
          </ac:spMkLst>
        </pc:spChg>
        <pc:spChg chg="mod ord">
          <ac:chgData name="André Fischer" userId="9fc4f5de-eaf3-4d55-a963-50abf04d0fac" providerId="ADAL" clId="{558658CC-927C-A34D-9879-83C868AD28B3}" dt="2024-03-05T11:14:21.749" v="25" actId="700"/>
          <ac:spMkLst>
            <pc:docMk/>
            <pc:sldMk cId="412102708" sldId="294"/>
            <ac:spMk id="4" creationId="{E5EA8F4B-6EF8-5932-6A4F-ABBA56DC7D72}"/>
          </ac:spMkLst>
        </pc:spChg>
        <pc:spChg chg="del mod">
          <ac:chgData name="André Fischer" userId="9fc4f5de-eaf3-4d55-a963-50abf04d0fac" providerId="ADAL" clId="{558658CC-927C-A34D-9879-83C868AD28B3}" dt="2024-03-05T11:14:21.749" v="25" actId="700"/>
          <ac:spMkLst>
            <pc:docMk/>
            <pc:sldMk cId="412102708" sldId="294"/>
            <ac:spMk id="5" creationId="{9777CB0F-408E-4C3A-1ACF-A143723144BD}"/>
          </ac:spMkLst>
        </pc:spChg>
        <pc:spChg chg="mod ord">
          <ac:chgData name="André Fischer" userId="9fc4f5de-eaf3-4d55-a963-50abf04d0fac" providerId="ADAL" clId="{558658CC-927C-A34D-9879-83C868AD28B3}" dt="2024-03-05T11:14:21.749" v="25" actId="700"/>
          <ac:spMkLst>
            <pc:docMk/>
            <pc:sldMk cId="412102708" sldId="294"/>
            <ac:spMk id="6" creationId="{A3538110-7964-EF28-4AA0-81F1FC8181D8}"/>
          </ac:spMkLst>
        </pc:spChg>
      </pc:sldChg>
      <pc:sldChg chg="delSp modSp mod modClrScheme chgLayout">
        <pc:chgData name="André Fischer" userId="9fc4f5de-eaf3-4d55-a963-50abf04d0fac" providerId="ADAL" clId="{558658CC-927C-A34D-9879-83C868AD28B3}" dt="2024-03-05T11:14:21.749" v="25" actId="700"/>
        <pc:sldMkLst>
          <pc:docMk/>
          <pc:sldMk cId="828220905" sldId="295"/>
        </pc:sldMkLst>
        <pc:spChg chg="mod ord">
          <ac:chgData name="André Fischer" userId="9fc4f5de-eaf3-4d55-a963-50abf04d0fac" providerId="ADAL" clId="{558658CC-927C-A34D-9879-83C868AD28B3}" dt="2024-03-05T11:14:21.749" v="25" actId="700"/>
          <ac:spMkLst>
            <pc:docMk/>
            <pc:sldMk cId="828220905" sldId="295"/>
            <ac:spMk id="2" creationId="{09219008-46B7-4D0F-F2D8-CA06A15CF33B}"/>
          </ac:spMkLst>
        </pc:spChg>
        <pc:spChg chg="mod ord">
          <ac:chgData name="André Fischer" userId="9fc4f5de-eaf3-4d55-a963-50abf04d0fac" providerId="ADAL" clId="{558658CC-927C-A34D-9879-83C868AD28B3}" dt="2024-03-05T11:14:21.749" v="25" actId="700"/>
          <ac:spMkLst>
            <pc:docMk/>
            <pc:sldMk cId="828220905" sldId="295"/>
            <ac:spMk id="3" creationId="{3BAC4501-0D73-DFD5-B752-F6F748195087}"/>
          </ac:spMkLst>
        </pc:spChg>
        <pc:spChg chg="mod ord">
          <ac:chgData name="André Fischer" userId="9fc4f5de-eaf3-4d55-a963-50abf04d0fac" providerId="ADAL" clId="{558658CC-927C-A34D-9879-83C868AD28B3}" dt="2024-03-05T11:14:21.749" v="25" actId="700"/>
          <ac:spMkLst>
            <pc:docMk/>
            <pc:sldMk cId="828220905" sldId="295"/>
            <ac:spMk id="4" creationId="{E5EA8F4B-6EF8-5932-6A4F-ABBA56DC7D72}"/>
          </ac:spMkLst>
        </pc:spChg>
        <pc:spChg chg="del mod">
          <ac:chgData name="André Fischer" userId="9fc4f5de-eaf3-4d55-a963-50abf04d0fac" providerId="ADAL" clId="{558658CC-927C-A34D-9879-83C868AD28B3}" dt="2024-03-05T11:14:21.749" v="25" actId="700"/>
          <ac:spMkLst>
            <pc:docMk/>
            <pc:sldMk cId="828220905" sldId="295"/>
            <ac:spMk id="5" creationId="{8F427094-4048-B740-4605-21A27408DA0B}"/>
          </ac:spMkLst>
        </pc:spChg>
        <pc:spChg chg="mod ord">
          <ac:chgData name="André Fischer" userId="9fc4f5de-eaf3-4d55-a963-50abf04d0fac" providerId="ADAL" clId="{558658CC-927C-A34D-9879-83C868AD28B3}" dt="2024-03-05T11:14:21.749" v="25" actId="700"/>
          <ac:spMkLst>
            <pc:docMk/>
            <pc:sldMk cId="828220905" sldId="295"/>
            <ac:spMk id="6" creationId="{FA2A0EDF-B8B9-084A-48C1-D997AE7DCD3F}"/>
          </ac:spMkLst>
        </pc:spChg>
      </pc:sldChg>
      <pc:sldChg chg="delSp modSp mod modClrScheme chgLayout">
        <pc:chgData name="André Fischer" userId="9fc4f5de-eaf3-4d55-a963-50abf04d0fac" providerId="ADAL" clId="{558658CC-927C-A34D-9879-83C868AD28B3}" dt="2024-03-05T11:14:34.329" v="27" actId="700"/>
        <pc:sldMkLst>
          <pc:docMk/>
          <pc:sldMk cId="3516689972" sldId="296"/>
        </pc:sldMkLst>
        <pc:spChg chg="mod ord">
          <ac:chgData name="André Fischer" userId="9fc4f5de-eaf3-4d55-a963-50abf04d0fac" providerId="ADAL" clId="{558658CC-927C-A34D-9879-83C868AD28B3}" dt="2024-03-05T11:14:34.329" v="27" actId="700"/>
          <ac:spMkLst>
            <pc:docMk/>
            <pc:sldMk cId="3516689972" sldId="296"/>
            <ac:spMk id="2" creationId="{09219008-46B7-4D0F-F2D8-CA06A15CF33B}"/>
          </ac:spMkLst>
        </pc:spChg>
        <pc:spChg chg="mod ord">
          <ac:chgData name="André Fischer" userId="9fc4f5de-eaf3-4d55-a963-50abf04d0fac" providerId="ADAL" clId="{558658CC-927C-A34D-9879-83C868AD28B3}" dt="2024-03-05T11:14:34.329" v="27" actId="700"/>
          <ac:spMkLst>
            <pc:docMk/>
            <pc:sldMk cId="3516689972" sldId="296"/>
            <ac:spMk id="3" creationId="{3BAC4501-0D73-DFD5-B752-F6F748195087}"/>
          </ac:spMkLst>
        </pc:spChg>
        <pc:spChg chg="mod ord">
          <ac:chgData name="André Fischer" userId="9fc4f5de-eaf3-4d55-a963-50abf04d0fac" providerId="ADAL" clId="{558658CC-927C-A34D-9879-83C868AD28B3}" dt="2024-03-05T11:14:34.329" v="27" actId="700"/>
          <ac:spMkLst>
            <pc:docMk/>
            <pc:sldMk cId="3516689972" sldId="296"/>
            <ac:spMk id="4" creationId="{E5EA8F4B-6EF8-5932-6A4F-ABBA56DC7D72}"/>
          </ac:spMkLst>
        </pc:spChg>
        <pc:spChg chg="del mod">
          <ac:chgData name="André Fischer" userId="9fc4f5de-eaf3-4d55-a963-50abf04d0fac" providerId="ADAL" clId="{558658CC-927C-A34D-9879-83C868AD28B3}" dt="2024-03-05T11:14:34.329" v="27" actId="700"/>
          <ac:spMkLst>
            <pc:docMk/>
            <pc:sldMk cId="3516689972" sldId="296"/>
            <ac:spMk id="5" creationId="{DDE4E2A7-4E5E-E9D5-F4C4-AF4C009A9CBC}"/>
          </ac:spMkLst>
        </pc:spChg>
        <pc:spChg chg="mod ord">
          <ac:chgData name="André Fischer" userId="9fc4f5de-eaf3-4d55-a963-50abf04d0fac" providerId="ADAL" clId="{558658CC-927C-A34D-9879-83C868AD28B3}" dt="2024-03-05T11:14:34.329" v="27" actId="700"/>
          <ac:spMkLst>
            <pc:docMk/>
            <pc:sldMk cId="3516689972" sldId="296"/>
            <ac:spMk id="6" creationId="{7FD4CF28-9220-42D5-689F-2F1E2B42F594}"/>
          </ac:spMkLst>
        </pc:spChg>
      </pc:sldChg>
      <pc:sldChg chg="delSp modSp mod modClrScheme chgLayout">
        <pc:chgData name="André Fischer" userId="9fc4f5de-eaf3-4d55-a963-50abf04d0fac" providerId="ADAL" clId="{558658CC-927C-A34D-9879-83C868AD28B3}" dt="2024-03-05T11:14:31.079" v="26" actId="700"/>
        <pc:sldMkLst>
          <pc:docMk/>
          <pc:sldMk cId="392445967" sldId="297"/>
        </pc:sldMkLst>
        <pc:spChg chg="mod ord">
          <ac:chgData name="André Fischer" userId="9fc4f5de-eaf3-4d55-a963-50abf04d0fac" providerId="ADAL" clId="{558658CC-927C-A34D-9879-83C868AD28B3}" dt="2024-03-05T11:14:31.079" v="26" actId="700"/>
          <ac:spMkLst>
            <pc:docMk/>
            <pc:sldMk cId="392445967" sldId="297"/>
            <ac:spMk id="2" creationId="{255ED956-6590-D0F6-3381-EC11DAA47DDD}"/>
          </ac:spMkLst>
        </pc:spChg>
        <pc:spChg chg="del mod">
          <ac:chgData name="André Fischer" userId="9fc4f5de-eaf3-4d55-a963-50abf04d0fac" providerId="ADAL" clId="{558658CC-927C-A34D-9879-83C868AD28B3}" dt="2024-03-05T11:14:31.079" v="26" actId="700"/>
          <ac:spMkLst>
            <pc:docMk/>
            <pc:sldMk cId="392445967" sldId="297"/>
            <ac:spMk id="3" creationId="{E0BA41BE-3F83-F13D-E0ED-1015D749A154}"/>
          </ac:spMkLst>
        </pc:spChg>
        <pc:spChg chg="mod ord">
          <ac:chgData name="André Fischer" userId="9fc4f5de-eaf3-4d55-a963-50abf04d0fac" providerId="ADAL" clId="{558658CC-927C-A34D-9879-83C868AD28B3}" dt="2024-03-05T11:14:31.079" v="26" actId="700"/>
          <ac:spMkLst>
            <pc:docMk/>
            <pc:sldMk cId="392445967" sldId="297"/>
            <ac:spMk id="5" creationId="{76315F12-A730-13BF-47E8-838C7C2A4C24}"/>
          </ac:spMkLst>
        </pc:spChg>
        <pc:spChg chg="mod ord">
          <ac:chgData name="André Fischer" userId="9fc4f5de-eaf3-4d55-a963-50abf04d0fac" providerId="ADAL" clId="{558658CC-927C-A34D-9879-83C868AD28B3}" dt="2024-03-05T11:14:31.079" v="26" actId="700"/>
          <ac:spMkLst>
            <pc:docMk/>
            <pc:sldMk cId="392445967" sldId="297"/>
            <ac:spMk id="8" creationId="{C73E2721-4E1D-2C77-54AA-B03B08511D4D}"/>
          </ac:spMkLst>
        </pc:spChg>
        <pc:picChg chg="mod ord">
          <ac:chgData name="André Fischer" userId="9fc4f5de-eaf3-4d55-a963-50abf04d0fac" providerId="ADAL" clId="{558658CC-927C-A34D-9879-83C868AD28B3}" dt="2024-03-05T11:14:31.079" v="26" actId="700"/>
          <ac:picMkLst>
            <pc:docMk/>
            <pc:sldMk cId="392445967" sldId="297"/>
            <ac:picMk id="6" creationId="{AF2B7511-896A-E7CE-EA94-8E6A4244509E}"/>
          </ac:picMkLst>
        </pc:picChg>
        <pc:picChg chg="mod ord">
          <ac:chgData name="André Fischer" userId="9fc4f5de-eaf3-4d55-a963-50abf04d0fac" providerId="ADAL" clId="{558658CC-927C-A34D-9879-83C868AD28B3}" dt="2024-03-05T11:14:31.079" v="26" actId="700"/>
          <ac:picMkLst>
            <pc:docMk/>
            <pc:sldMk cId="392445967" sldId="297"/>
            <ac:picMk id="7" creationId="{B14A5F56-9BE6-2F63-A12F-913B101DA020}"/>
          </ac:picMkLst>
        </pc:picChg>
      </pc:sldChg>
      <pc:sldChg chg="delSp modSp mod modClrScheme chgLayout">
        <pc:chgData name="André Fischer" userId="9fc4f5de-eaf3-4d55-a963-50abf04d0fac" providerId="ADAL" clId="{558658CC-927C-A34D-9879-83C868AD28B3}" dt="2024-03-11T08:02:46.621" v="31" actId="14100"/>
        <pc:sldMkLst>
          <pc:docMk/>
          <pc:sldMk cId="2189851883" sldId="298"/>
        </pc:sldMkLst>
        <pc:spChg chg="mod ord">
          <ac:chgData name="André Fischer" userId="9fc4f5de-eaf3-4d55-a963-50abf04d0fac" providerId="ADAL" clId="{558658CC-927C-A34D-9879-83C868AD28B3}" dt="2024-03-05T11:14:15.985" v="22" actId="700"/>
          <ac:spMkLst>
            <pc:docMk/>
            <pc:sldMk cId="2189851883" sldId="298"/>
            <ac:spMk id="2" creationId="{B1C90D24-CABD-C0EA-09F2-BE817448F63C}"/>
          </ac:spMkLst>
        </pc:spChg>
        <pc:spChg chg="mod ord">
          <ac:chgData name="André Fischer" userId="9fc4f5de-eaf3-4d55-a963-50abf04d0fac" providerId="ADAL" clId="{558658CC-927C-A34D-9879-83C868AD28B3}" dt="2024-03-11T08:02:46.621" v="31" actId="14100"/>
          <ac:spMkLst>
            <pc:docMk/>
            <pc:sldMk cId="2189851883" sldId="298"/>
            <ac:spMk id="3" creationId="{69E35A6A-3B85-D43F-7ED5-68D48D186DE6}"/>
          </ac:spMkLst>
        </pc:spChg>
        <pc:spChg chg="del mod">
          <ac:chgData name="André Fischer" userId="9fc4f5de-eaf3-4d55-a963-50abf04d0fac" providerId="ADAL" clId="{558658CC-927C-A34D-9879-83C868AD28B3}" dt="2024-03-05T11:14:15.985" v="22" actId="700"/>
          <ac:spMkLst>
            <pc:docMk/>
            <pc:sldMk cId="2189851883" sldId="298"/>
            <ac:spMk id="4" creationId="{A69E1133-C388-0C61-57C0-B89750E16F71}"/>
          </ac:spMkLst>
        </pc:spChg>
        <pc:spChg chg="mod ord">
          <ac:chgData name="André Fischer" userId="9fc4f5de-eaf3-4d55-a963-50abf04d0fac" providerId="ADAL" clId="{558658CC-927C-A34D-9879-83C868AD28B3}" dt="2024-03-05T11:14:15.985" v="22" actId="700"/>
          <ac:spMkLst>
            <pc:docMk/>
            <pc:sldMk cId="2189851883" sldId="298"/>
            <ac:spMk id="5" creationId="{9285C7C7-0111-17B7-FE50-DF96C3140189}"/>
          </ac:spMkLst>
        </pc:spChg>
        <pc:spChg chg="mod ord">
          <ac:chgData name="André Fischer" userId="9fc4f5de-eaf3-4d55-a963-50abf04d0fac" providerId="ADAL" clId="{558658CC-927C-A34D-9879-83C868AD28B3}" dt="2024-03-05T11:14:15.985" v="22" actId="700"/>
          <ac:spMkLst>
            <pc:docMk/>
            <pc:sldMk cId="2189851883" sldId="298"/>
            <ac:spMk id="6" creationId="{670153CA-4781-2693-DA0A-7FCFB387F9B9}"/>
          </ac:spMkLst>
        </pc:spChg>
        <pc:picChg chg="mod ord">
          <ac:chgData name="André Fischer" userId="9fc4f5de-eaf3-4d55-a963-50abf04d0fac" providerId="ADAL" clId="{558658CC-927C-A34D-9879-83C868AD28B3}" dt="2024-03-05T11:14:15.985" v="22" actId="700"/>
          <ac:picMkLst>
            <pc:docMk/>
            <pc:sldMk cId="2189851883" sldId="298"/>
            <ac:picMk id="9" creationId="{007C8AA0-9CF5-700D-5B03-3195A73D0B78}"/>
          </ac:picMkLst>
        </pc:picChg>
      </pc:sldChg>
      <pc:sldChg chg="delSp modSp mod modClrScheme chgLayout">
        <pc:chgData name="André Fischer" userId="9fc4f5de-eaf3-4d55-a963-50abf04d0fac" providerId="ADAL" clId="{558658CC-927C-A34D-9879-83C868AD28B3}" dt="2024-03-05T11:14:31.079" v="26" actId="700"/>
        <pc:sldMkLst>
          <pc:docMk/>
          <pc:sldMk cId="34718167" sldId="299"/>
        </pc:sldMkLst>
        <pc:spChg chg="mod ord">
          <ac:chgData name="André Fischer" userId="9fc4f5de-eaf3-4d55-a963-50abf04d0fac" providerId="ADAL" clId="{558658CC-927C-A34D-9879-83C868AD28B3}" dt="2024-03-05T11:14:31.079" v="26" actId="700"/>
          <ac:spMkLst>
            <pc:docMk/>
            <pc:sldMk cId="34718167" sldId="299"/>
            <ac:spMk id="2" creationId="{B43439F2-DAC1-9BF2-4825-1821A5D96A80}"/>
          </ac:spMkLst>
        </pc:spChg>
        <pc:spChg chg="del mod">
          <ac:chgData name="André Fischer" userId="9fc4f5de-eaf3-4d55-a963-50abf04d0fac" providerId="ADAL" clId="{558658CC-927C-A34D-9879-83C868AD28B3}" dt="2024-03-05T11:14:31.079" v="26" actId="700"/>
          <ac:spMkLst>
            <pc:docMk/>
            <pc:sldMk cId="34718167" sldId="299"/>
            <ac:spMk id="3" creationId="{EC41D7D3-ED47-D554-8564-0D655DD709C2}"/>
          </ac:spMkLst>
        </pc:spChg>
        <pc:spChg chg="mod ord">
          <ac:chgData name="André Fischer" userId="9fc4f5de-eaf3-4d55-a963-50abf04d0fac" providerId="ADAL" clId="{558658CC-927C-A34D-9879-83C868AD28B3}" dt="2024-03-05T11:14:31.079" v="26" actId="700"/>
          <ac:spMkLst>
            <pc:docMk/>
            <pc:sldMk cId="34718167" sldId="299"/>
            <ac:spMk id="4" creationId="{B686E30F-417E-1237-F8C8-A16EA33C9D84}"/>
          </ac:spMkLst>
        </pc:spChg>
        <pc:spChg chg="mod ord">
          <ac:chgData name="André Fischer" userId="9fc4f5de-eaf3-4d55-a963-50abf04d0fac" providerId="ADAL" clId="{558658CC-927C-A34D-9879-83C868AD28B3}" dt="2024-03-05T11:14:31.079" v="26" actId="700"/>
          <ac:spMkLst>
            <pc:docMk/>
            <pc:sldMk cId="34718167" sldId="299"/>
            <ac:spMk id="5" creationId="{5F1963C8-250A-39D4-0E84-25E72510913C}"/>
          </ac:spMkLst>
        </pc:spChg>
        <pc:picChg chg="mod ord">
          <ac:chgData name="André Fischer" userId="9fc4f5de-eaf3-4d55-a963-50abf04d0fac" providerId="ADAL" clId="{558658CC-927C-A34D-9879-83C868AD28B3}" dt="2024-03-05T11:14:31.079" v="26" actId="700"/>
          <ac:picMkLst>
            <pc:docMk/>
            <pc:sldMk cId="34718167" sldId="299"/>
            <ac:picMk id="6" creationId="{AB17BECA-84F9-5151-92AC-665FCD477C61}"/>
          </ac:picMkLst>
        </pc:picChg>
        <pc:picChg chg="mod ord">
          <ac:chgData name="André Fischer" userId="9fc4f5de-eaf3-4d55-a963-50abf04d0fac" providerId="ADAL" clId="{558658CC-927C-A34D-9879-83C868AD28B3}" dt="2024-03-05T11:14:31.079" v="26" actId="700"/>
          <ac:picMkLst>
            <pc:docMk/>
            <pc:sldMk cId="34718167" sldId="299"/>
            <ac:picMk id="7" creationId="{DD3B65D6-E4E7-460D-0890-BAB46E0F04D3}"/>
          </ac:picMkLst>
        </pc:picChg>
      </pc:sldChg>
      <pc:sldChg chg="addSp delSp modSp mod chgLayout">
        <pc:chgData name="André Fischer" userId="9fc4f5de-eaf3-4d55-a963-50abf04d0fac" providerId="ADAL" clId="{558658CC-927C-A34D-9879-83C868AD28B3}" dt="2024-03-05T12:04:19.480" v="30" actId="478"/>
        <pc:sldMkLst>
          <pc:docMk/>
          <pc:sldMk cId="204045135" sldId="328"/>
        </pc:sldMkLst>
        <pc:spChg chg="add mod ord">
          <ac:chgData name="André Fischer" userId="9fc4f5de-eaf3-4d55-a963-50abf04d0fac" providerId="ADAL" clId="{558658CC-927C-A34D-9879-83C868AD28B3}" dt="2024-03-05T11:13:47.866" v="18" actId="700"/>
          <ac:spMkLst>
            <pc:docMk/>
            <pc:sldMk cId="204045135" sldId="328"/>
            <ac:spMk id="2" creationId="{305A9F67-9364-520F-25A5-F5EEA264A8DB}"/>
          </ac:spMkLst>
        </pc:spChg>
        <pc:spChg chg="mod ord">
          <ac:chgData name="André Fischer" userId="9fc4f5de-eaf3-4d55-a963-50abf04d0fac" providerId="ADAL" clId="{558658CC-927C-A34D-9879-83C868AD28B3}" dt="2024-03-05T11:13:47.866" v="18" actId="700"/>
          <ac:spMkLst>
            <pc:docMk/>
            <pc:sldMk cId="204045135" sldId="328"/>
            <ac:spMk id="5" creationId="{31C71C2D-4B2C-B5EF-9B94-3C801A3EC210}"/>
          </ac:spMkLst>
        </pc:spChg>
        <pc:spChg chg="mod ord">
          <ac:chgData name="André Fischer" userId="9fc4f5de-eaf3-4d55-a963-50abf04d0fac" providerId="ADAL" clId="{558658CC-927C-A34D-9879-83C868AD28B3}" dt="2024-03-05T11:13:47.866" v="18" actId="700"/>
          <ac:spMkLst>
            <pc:docMk/>
            <pc:sldMk cId="204045135" sldId="328"/>
            <ac:spMk id="7" creationId="{D4FB4A08-3041-5F64-3A39-1DBD070EA36E}"/>
          </ac:spMkLst>
        </pc:spChg>
        <pc:spChg chg="mod ord">
          <ac:chgData name="André Fischer" userId="9fc4f5de-eaf3-4d55-a963-50abf04d0fac" providerId="ADAL" clId="{558658CC-927C-A34D-9879-83C868AD28B3}" dt="2024-03-05T11:13:47.866" v="18" actId="700"/>
          <ac:spMkLst>
            <pc:docMk/>
            <pc:sldMk cId="204045135" sldId="328"/>
            <ac:spMk id="8" creationId="{748E7E8D-24A9-E3C2-80DB-1935EFA565F1}"/>
          </ac:spMkLst>
        </pc:spChg>
        <pc:spChg chg="del mod">
          <ac:chgData name="André Fischer" userId="9fc4f5de-eaf3-4d55-a963-50abf04d0fac" providerId="ADAL" clId="{558658CC-927C-A34D-9879-83C868AD28B3}" dt="2024-03-05T11:13:47.866" v="18" actId="700"/>
          <ac:spMkLst>
            <pc:docMk/>
            <pc:sldMk cId="204045135" sldId="328"/>
            <ac:spMk id="9" creationId="{884E0A04-B818-E55F-4E6C-D6B5F5FD8288}"/>
          </ac:spMkLst>
        </pc:spChg>
        <pc:spChg chg="del mod ord">
          <ac:chgData name="André Fischer" userId="9fc4f5de-eaf3-4d55-a963-50abf04d0fac" providerId="ADAL" clId="{558658CC-927C-A34D-9879-83C868AD28B3}" dt="2024-03-05T11:13:47.866" v="18" actId="700"/>
          <ac:spMkLst>
            <pc:docMk/>
            <pc:sldMk cId="204045135" sldId="328"/>
            <ac:spMk id="10" creationId="{97948461-0396-8CEC-B063-70F3882BFD67}"/>
          </ac:spMkLst>
        </pc:spChg>
        <pc:spChg chg="del">
          <ac:chgData name="André Fischer" userId="9fc4f5de-eaf3-4d55-a963-50abf04d0fac" providerId="ADAL" clId="{558658CC-927C-A34D-9879-83C868AD28B3}" dt="2024-03-05T12:04:19.480" v="30" actId="478"/>
          <ac:spMkLst>
            <pc:docMk/>
            <pc:sldMk cId="204045135" sldId="328"/>
            <ac:spMk id="13" creationId="{99C51AD4-0AB2-8E9D-60A9-594B32AD59F5}"/>
          </ac:spMkLst>
        </pc:spChg>
      </pc:sldChg>
      <pc:sldMasterChg chg="modSldLayout">
        <pc:chgData name="André Fischer" userId="9fc4f5de-eaf3-4d55-a963-50abf04d0fac" providerId="ADAL" clId="{558658CC-927C-A34D-9879-83C868AD28B3}" dt="2024-03-05T10:55:08.857" v="0"/>
        <pc:sldMasterMkLst>
          <pc:docMk/>
          <pc:sldMasterMk cId="2510557234" sldId="2147483710"/>
        </pc:sldMasterMkLst>
        <pc:sldLayoutChg chg="delSp">
          <pc:chgData name="André Fischer" userId="9fc4f5de-eaf3-4d55-a963-50abf04d0fac" providerId="ADAL" clId="{558658CC-927C-A34D-9879-83C868AD28B3}" dt="2024-03-05T10:55:08.857" v="0"/>
          <pc:sldLayoutMkLst>
            <pc:docMk/>
            <pc:sldMasterMk cId="2510557234" sldId="2147483710"/>
            <pc:sldLayoutMk cId="3302755202" sldId="2147483747"/>
          </pc:sldLayoutMkLst>
          <pc:picChg chg="del">
            <ac:chgData name="André Fischer" userId="9fc4f5de-eaf3-4d55-a963-50abf04d0fac" providerId="ADAL" clId="{558658CC-927C-A34D-9879-83C868AD28B3}" dt="2024-03-05T10:55:08.857" v="0"/>
            <ac:picMkLst>
              <pc:docMk/>
              <pc:sldMasterMk cId="2510557234" sldId="2147483710"/>
              <pc:sldLayoutMk cId="3302755202" sldId="2147483747"/>
              <ac:picMk id="5" creationId="{3A6A1BF7-FA5E-A6C0-EC61-481DE4BD0E47}"/>
            </ac:picMkLst>
          </pc:picChg>
        </pc:sldLayoutChg>
        <pc:sldLayoutChg chg="delSp">
          <pc:chgData name="André Fischer" userId="9fc4f5de-eaf3-4d55-a963-50abf04d0fac" providerId="ADAL" clId="{558658CC-927C-A34D-9879-83C868AD28B3}" dt="2024-03-05T10:55:08.857" v="0"/>
          <pc:sldLayoutMkLst>
            <pc:docMk/>
            <pc:sldMasterMk cId="2510557234" sldId="2147483710"/>
            <pc:sldLayoutMk cId="77016680" sldId="2147483748"/>
          </pc:sldLayoutMkLst>
          <pc:spChg chg="del">
            <ac:chgData name="André Fischer" userId="9fc4f5de-eaf3-4d55-a963-50abf04d0fac" providerId="ADAL" clId="{558658CC-927C-A34D-9879-83C868AD28B3}" dt="2024-03-05T10:55:08.857" v="0"/>
            <ac:spMkLst>
              <pc:docMk/>
              <pc:sldMasterMk cId="2510557234" sldId="2147483710"/>
              <pc:sldLayoutMk cId="77016680" sldId="2147483748"/>
              <ac:spMk id="9" creationId="{5BF9DFD1-1A65-8AE3-BDA3-E9D8066068F4}"/>
            </ac:spMkLst>
          </pc:spChg>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9E24CA49-D0AF-C243-ABC7-BA8CE679643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a:extLst>
              <a:ext uri="{FF2B5EF4-FFF2-40B4-BE49-F238E27FC236}">
                <a16:creationId xmlns:a16="http://schemas.microsoft.com/office/drawing/2014/main" id="{7D92F57F-57C1-D44D-849E-1A9EF8E2FC0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EED5537-8960-5345-9676-6A014C1001AA}" type="datetimeFigureOut">
              <a:rPr lang="de-DE" smtClean="0"/>
              <a:t>12.03.24</a:t>
            </a:fld>
            <a:endParaRPr lang="de-DE"/>
          </a:p>
        </p:txBody>
      </p:sp>
      <p:sp>
        <p:nvSpPr>
          <p:cNvPr id="4" name="Fußzeilenplatzhalter 3">
            <a:extLst>
              <a:ext uri="{FF2B5EF4-FFF2-40B4-BE49-F238E27FC236}">
                <a16:creationId xmlns:a16="http://schemas.microsoft.com/office/drawing/2014/main" id="{B536374D-DD61-FF48-B6FD-CF7AF51CED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a:extLst>
              <a:ext uri="{FF2B5EF4-FFF2-40B4-BE49-F238E27FC236}">
                <a16:creationId xmlns:a16="http://schemas.microsoft.com/office/drawing/2014/main" id="{E5445D95-BDB8-C044-B780-EE58A00EF7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AD358C9-E22C-AD4F-B815-9935829B3979}" type="slidenum">
              <a:rPr lang="de-DE" smtClean="0"/>
              <a:t>‹Nr.›</a:t>
            </a:fld>
            <a:endParaRPr lang="de-DE"/>
          </a:p>
        </p:txBody>
      </p:sp>
    </p:spTree>
    <p:extLst>
      <p:ext uri="{BB962C8B-B14F-4D97-AF65-F5344CB8AC3E}">
        <p14:creationId xmlns:p14="http://schemas.microsoft.com/office/powerpoint/2010/main" val="40581861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EE1D88-0E6A-4539-9D35-3D390C4BC5E1}" type="datetimeFigureOut">
              <a:rPr lang="de-DE" smtClean="0"/>
              <a:t>12.03.24</a:t>
            </a:fld>
            <a:endParaRPr lang="de-DE"/>
          </a:p>
        </p:txBody>
      </p:sp>
      <p:sp>
        <p:nvSpPr>
          <p:cNvPr id="4" name="Folienbildplatzhalt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24071B-1E21-49AC-A8E1-A6A2B915F8F7}" type="slidenum">
              <a:rPr lang="de-DE" smtClean="0"/>
              <a:t>‹Nr.›</a:t>
            </a:fld>
            <a:endParaRPr lang="de-DE"/>
          </a:p>
        </p:txBody>
      </p:sp>
    </p:spTree>
    <p:extLst>
      <p:ext uri="{BB962C8B-B14F-4D97-AF65-F5344CB8AC3E}">
        <p14:creationId xmlns:p14="http://schemas.microsoft.com/office/powerpoint/2010/main" val="2512198200"/>
      </p:ext>
    </p:extLst>
  </p:cSld>
  <p:clrMap bg1="lt1" tx1="dk1" bg2="lt2" tx2="dk2" accent1="accent1" accent2="accent2" accent3="accent3" accent4="accent4" accent5="accent5" accent6="accent6" hlink="hlink" folHlink="folHlink"/>
  <p:notesStyle>
    <a:lvl1pPr marL="0" algn="l" defTabSz="1043056" rtl="0" eaLnBrk="1" latinLnBrk="0" hangingPunct="1">
      <a:defRPr sz="1400" kern="1200">
        <a:solidFill>
          <a:schemeClr val="tx1"/>
        </a:solidFill>
        <a:latin typeface="+mn-lt"/>
        <a:ea typeface="+mn-ea"/>
        <a:cs typeface="+mn-cs"/>
      </a:defRPr>
    </a:lvl1pPr>
    <a:lvl2pPr marL="521528" algn="l" defTabSz="1043056" rtl="0" eaLnBrk="1" latinLnBrk="0" hangingPunct="1">
      <a:defRPr sz="1400" kern="1200">
        <a:solidFill>
          <a:schemeClr val="tx1"/>
        </a:solidFill>
        <a:latin typeface="+mn-lt"/>
        <a:ea typeface="+mn-ea"/>
        <a:cs typeface="+mn-cs"/>
      </a:defRPr>
    </a:lvl2pPr>
    <a:lvl3pPr marL="1043056" algn="l" defTabSz="1043056" rtl="0" eaLnBrk="1" latinLnBrk="0" hangingPunct="1">
      <a:defRPr sz="1400" kern="1200">
        <a:solidFill>
          <a:schemeClr val="tx1"/>
        </a:solidFill>
        <a:latin typeface="+mn-lt"/>
        <a:ea typeface="+mn-ea"/>
        <a:cs typeface="+mn-cs"/>
      </a:defRPr>
    </a:lvl3pPr>
    <a:lvl4pPr marL="1564584" algn="l" defTabSz="1043056" rtl="0" eaLnBrk="1" latinLnBrk="0" hangingPunct="1">
      <a:defRPr sz="1400" kern="1200">
        <a:solidFill>
          <a:schemeClr val="tx1"/>
        </a:solidFill>
        <a:latin typeface="+mn-lt"/>
        <a:ea typeface="+mn-ea"/>
        <a:cs typeface="+mn-cs"/>
      </a:defRPr>
    </a:lvl4pPr>
    <a:lvl5pPr marL="2086112" algn="l" defTabSz="1043056" rtl="0" eaLnBrk="1" latinLnBrk="0" hangingPunct="1">
      <a:defRPr sz="1400" kern="1200">
        <a:solidFill>
          <a:schemeClr val="tx1"/>
        </a:solidFill>
        <a:latin typeface="+mn-lt"/>
        <a:ea typeface="+mn-ea"/>
        <a:cs typeface="+mn-cs"/>
      </a:defRPr>
    </a:lvl5pPr>
    <a:lvl6pPr marL="2607640" algn="l" defTabSz="1043056" rtl="0" eaLnBrk="1" latinLnBrk="0" hangingPunct="1">
      <a:defRPr sz="1400" kern="1200">
        <a:solidFill>
          <a:schemeClr val="tx1"/>
        </a:solidFill>
        <a:latin typeface="+mn-lt"/>
        <a:ea typeface="+mn-ea"/>
        <a:cs typeface="+mn-cs"/>
      </a:defRPr>
    </a:lvl6pPr>
    <a:lvl7pPr marL="3129168" algn="l" defTabSz="1043056" rtl="0" eaLnBrk="1" latinLnBrk="0" hangingPunct="1">
      <a:defRPr sz="1400" kern="1200">
        <a:solidFill>
          <a:schemeClr val="tx1"/>
        </a:solidFill>
        <a:latin typeface="+mn-lt"/>
        <a:ea typeface="+mn-ea"/>
        <a:cs typeface="+mn-cs"/>
      </a:defRPr>
    </a:lvl7pPr>
    <a:lvl8pPr marL="3650696" algn="l" defTabSz="1043056" rtl="0" eaLnBrk="1" latinLnBrk="0" hangingPunct="1">
      <a:defRPr sz="1400" kern="1200">
        <a:solidFill>
          <a:schemeClr val="tx1"/>
        </a:solidFill>
        <a:latin typeface="+mn-lt"/>
        <a:ea typeface="+mn-ea"/>
        <a:cs typeface="+mn-cs"/>
      </a:defRPr>
    </a:lvl8pPr>
    <a:lvl9pPr marL="4172224" algn="l" defTabSz="1043056"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3</a:t>
            </a:fld>
            <a:endParaRPr lang="de-DE"/>
          </a:p>
        </p:txBody>
      </p:sp>
    </p:spTree>
    <p:extLst>
      <p:ext uri="{BB962C8B-B14F-4D97-AF65-F5344CB8AC3E}">
        <p14:creationId xmlns:p14="http://schemas.microsoft.com/office/powerpoint/2010/main" val="27523622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4</a:t>
            </a:fld>
            <a:endParaRPr lang="de-DE"/>
          </a:p>
        </p:txBody>
      </p:sp>
    </p:spTree>
    <p:extLst>
      <p:ext uri="{BB962C8B-B14F-4D97-AF65-F5344CB8AC3E}">
        <p14:creationId xmlns:p14="http://schemas.microsoft.com/office/powerpoint/2010/main" val="928714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7</a:t>
            </a:fld>
            <a:endParaRPr lang="de-DE"/>
          </a:p>
        </p:txBody>
      </p:sp>
    </p:spTree>
    <p:extLst>
      <p:ext uri="{BB962C8B-B14F-4D97-AF65-F5344CB8AC3E}">
        <p14:creationId xmlns:p14="http://schemas.microsoft.com/office/powerpoint/2010/main" val="3863904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0424071B-1E21-49AC-A8E1-A6A2B915F8F7}" type="slidenum">
              <a:rPr lang="de-DE" smtClean="0"/>
              <a:t>10</a:t>
            </a:fld>
            <a:endParaRPr lang="de-DE"/>
          </a:p>
        </p:txBody>
      </p:sp>
    </p:spTree>
    <p:extLst>
      <p:ext uri="{BB962C8B-B14F-4D97-AF65-F5344CB8AC3E}">
        <p14:creationId xmlns:p14="http://schemas.microsoft.com/office/powerpoint/2010/main" val="2654338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p:cNvPicPr>
          <p:nvPr userDrawn="1"/>
        </p:nvPicPr>
        <p:blipFill>
          <a:blip r:embed="rId2"/>
          <a:stretch>
            <a:fillRect/>
          </a:stretch>
        </p:blipFill>
        <p:spPr>
          <a:xfrm>
            <a:off x="5934875" y="2944800"/>
            <a:ext cx="1573200" cy="1573200"/>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7"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6"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4"/>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01F20D16-A217-824D-BD9F-8EE83C148481}" type="datetime1">
              <a:rPr lang="de-DE" smtClean="0"/>
              <a:t>12.03.24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41"/>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2017308582"/>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CA4BEC2B-0BCB-9B4B-9F67-EE3CAB03687B}" type="datetime1">
              <a:rPr lang="de-DE" smtClean="0"/>
              <a:t>12.03.24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3378671655"/>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90838621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672299733"/>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37493455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67816892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6794071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153355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99330806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5773018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4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B8480A09-2978-D748-9A93-6CC240DD59D3}" type="datetime1">
              <a:rPr lang="de-DE" smtClean="0"/>
              <a:t>12.03.24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386068553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1" y="-854764"/>
            <a:ext cx="12341331" cy="8416028"/>
          </a:xfrm>
          <a:prstGeom prst="rect">
            <a:avLst/>
          </a:prstGeom>
        </p:spPr>
      </p:pic>
    </p:spTree>
    <p:extLst>
      <p:ext uri="{BB962C8B-B14F-4D97-AF65-F5344CB8AC3E}">
        <p14:creationId xmlns:p14="http://schemas.microsoft.com/office/powerpoint/2010/main" val="2936334171"/>
      </p:ext>
    </p:extLst>
  </p:cSld>
  <p:clrMapOvr>
    <a:overrideClrMapping bg1="dk1" tx1="lt1" bg2="dk2" tx2="lt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5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1165288439"/>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913964354"/>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34872223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7502261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38856071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14928528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4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12087016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540413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6_Title Slide">
    <p:bg>
      <p:bgPr>
        <a:gradFill flip="none" rotWithShape="1">
          <a:gsLst>
            <a:gs pos="0">
              <a:srgbClr val="B8B4AD">
                <a:lumMod val="56000"/>
              </a:srgbClr>
            </a:gs>
            <a:gs pos="68000">
              <a:srgbClr val="313130">
                <a:lumMod val="100000"/>
                <a:alpha val="98000"/>
              </a:srgbClr>
            </a:gs>
          </a:gsLst>
          <a:path path="circle">
            <a:fillToRect l="50000" t="50000" r="50000" b="50000"/>
          </a:path>
          <a:tileRect/>
        </a:gradFill>
        <a:effectLst/>
      </p:bgPr>
    </p:bg>
    <p:spTree>
      <p:nvGrpSpPr>
        <p:cNvPr id="1" name=""/>
        <p:cNvGrpSpPr/>
        <p:nvPr/>
      </p:nvGrpSpPr>
      <p:grpSpPr>
        <a:xfrm>
          <a:off x="0" y="0"/>
          <a:ext cx="0" cy="0"/>
          <a:chOff x="0" y="0"/>
          <a:chExt cx="0" cy="0"/>
        </a:xfrm>
      </p:grpSpPr>
      <p:pic>
        <p:nvPicPr>
          <p:cNvPr id="2" name="Grafik 1">
            <a:extLst>
              <a:ext uri="{FF2B5EF4-FFF2-40B4-BE49-F238E27FC236}">
                <a16:creationId xmlns:a16="http://schemas.microsoft.com/office/drawing/2014/main" id="{230383D4-9E6E-F742-87EC-3CF28B4362C9}"/>
              </a:ext>
            </a:extLst>
          </p:cNvPr>
          <p:cNvPicPr>
            <a:picLocks noChangeAspect="1"/>
          </p:cNvPicPr>
          <p:nvPr userDrawn="1"/>
        </p:nvPicPr>
        <p:blipFill>
          <a:blip r:embed="rId2"/>
          <a:stretch>
            <a:fillRect/>
          </a:stretch>
        </p:blipFill>
        <p:spPr>
          <a:xfrm>
            <a:off x="5754422" y="2944244"/>
            <a:ext cx="1977441" cy="1572986"/>
          </a:xfrm>
          <a:prstGeom prst="rect">
            <a:avLst/>
          </a:prstGeom>
          <a:effectLst>
            <a:outerShdw blurRad="50800" dist="127000" dir="2700000" algn="tl" rotWithShape="0">
              <a:prstClr val="black">
                <a:alpha val="36000"/>
              </a:prstClr>
            </a:outerShdw>
          </a:effectLst>
        </p:spPr>
      </p:pic>
      <p:sp>
        <p:nvSpPr>
          <p:cNvPr id="3" name="Titel 1">
            <a:extLst>
              <a:ext uri="{FF2B5EF4-FFF2-40B4-BE49-F238E27FC236}">
                <a16:creationId xmlns:a16="http://schemas.microsoft.com/office/drawing/2014/main" id="{09BC36CE-F918-1380-E4A6-E880ECB773C6}"/>
              </a:ext>
            </a:extLst>
          </p:cNvPr>
          <p:cNvSpPr>
            <a:spLocks noGrp="1"/>
          </p:cNvSpPr>
          <p:nvPr>
            <p:ph type="title"/>
          </p:nvPr>
        </p:nvSpPr>
        <p:spPr>
          <a:xfrm>
            <a:off x="1120246" y="497355"/>
            <a:ext cx="11202459" cy="714500"/>
          </a:xfrm>
        </p:spPr>
        <p:txBody>
          <a:bodyPr>
            <a:normAutofit/>
          </a:bodyPr>
          <a:lstStyle>
            <a:lvl1pPr algn="l">
              <a:buNone/>
              <a:defRPr sz="3600" b="1" cap="none">
                <a:solidFill>
                  <a:srgbClr val="FFFFFF"/>
                </a:solidFill>
              </a:defRPr>
            </a:lvl1pPr>
          </a:lstStyle>
          <a:p>
            <a:endParaRPr kumimoji="0" lang="en-US" dirty="0"/>
          </a:p>
        </p:txBody>
      </p:sp>
      <p:sp>
        <p:nvSpPr>
          <p:cNvPr id="4" name="Textplatzhalter 2">
            <a:extLst>
              <a:ext uri="{FF2B5EF4-FFF2-40B4-BE49-F238E27FC236}">
                <a16:creationId xmlns:a16="http://schemas.microsoft.com/office/drawing/2014/main" id="{D179767D-E865-61BB-8A6E-830DE3F0BF68}"/>
              </a:ext>
            </a:extLst>
          </p:cNvPr>
          <p:cNvSpPr>
            <a:spLocks noGrp="1"/>
          </p:cNvSpPr>
          <p:nvPr>
            <p:ph type="body" idx="1"/>
          </p:nvPr>
        </p:nvSpPr>
        <p:spPr>
          <a:xfrm>
            <a:off x="1120244" y="1229547"/>
            <a:ext cx="11202459" cy="1300396"/>
          </a:xfrm>
        </p:spPr>
        <p:txBody>
          <a:bodyPr anchor="t">
            <a:normAutofit/>
          </a:bodyPr>
          <a:lstStyle>
            <a:lvl1pPr marL="0" indent="0">
              <a:buNone/>
              <a:defRPr sz="24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5" name="Datumsplatzhalter 11">
            <a:extLst>
              <a:ext uri="{FF2B5EF4-FFF2-40B4-BE49-F238E27FC236}">
                <a16:creationId xmlns:a16="http://schemas.microsoft.com/office/drawing/2014/main" id="{8864C0D9-C63C-C106-C1E3-AB11552CA16F}"/>
              </a:ext>
            </a:extLst>
          </p:cNvPr>
          <p:cNvSpPr>
            <a:spLocks noGrp="1"/>
          </p:cNvSpPr>
          <p:nvPr>
            <p:ph type="dt" sz="half" idx="10"/>
          </p:nvPr>
        </p:nvSpPr>
        <p:spPr>
          <a:xfrm>
            <a:off x="8961968" y="6889152"/>
            <a:ext cx="3920860" cy="402567"/>
          </a:xfrm>
          <a:prstGeom prst="rect">
            <a:avLst/>
          </a:prstGeom>
        </p:spPr>
        <p:txBody>
          <a:bodyPr/>
          <a:lstStyle>
            <a:lvl1pPr>
              <a:defRPr sz="1200">
                <a:latin typeface="Arial" panose="020B0604020202020204" pitchFamily="34" charset="0"/>
                <a:cs typeface="Arial" panose="020B0604020202020204" pitchFamily="34" charset="0"/>
              </a:defRPr>
            </a:lvl1pPr>
          </a:lstStyle>
          <a:p>
            <a:fld id="{8EE7CBF2-EF5C-CD4C-84CF-A6500877FB16}" type="datetime1">
              <a:rPr lang="de-DE" smtClean="0"/>
              <a:t>12.03.24</a:t>
            </a:fld>
            <a:endParaRPr lang="en-US" dirty="0"/>
          </a:p>
        </p:txBody>
      </p:sp>
      <p:sp>
        <p:nvSpPr>
          <p:cNvPr id="6" name="Fußzeilenplatzhalter 13">
            <a:extLst>
              <a:ext uri="{FF2B5EF4-FFF2-40B4-BE49-F238E27FC236}">
                <a16:creationId xmlns:a16="http://schemas.microsoft.com/office/drawing/2014/main" id="{E8D69CF1-475D-E1D0-0B8B-76D4BE038F88}"/>
              </a:ext>
            </a:extLst>
          </p:cNvPr>
          <p:cNvSpPr>
            <a:spLocks noGrp="1"/>
          </p:cNvSpPr>
          <p:nvPr>
            <p:ph type="ftr" sz="quarter" idx="12"/>
          </p:nvPr>
        </p:nvSpPr>
        <p:spPr>
          <a:xfrm>
            <a:off x="896198" y="6888939"/>
            <a:ext cx="7969744" cy="402567"/>
          </a:xfrm>
          <a:prstGeom prst="rect">
            <a:avLst/>
          </a:prstGeom>
        </p:spPr>
        <p:txBody>
          <a:bodyPr/>
          <a:lstStyle>
            <a:lvl1pPr>
              <a:defRPr sz="1200">
                <a:latin typeface="Arial" panose="020B0604020202020204" pitchFamily="34" charset="0"/>
                <a:cs typeface="Arial" panose="020B0604020202020204" pitchFamily="34" charset="0"/>
              </a:defRPr>
            </a:lvl1pPr>
          </a:lstStyle>
          <a:p>
            <a:r>
              <a:rPr lang="en-US"/>
              <a:t>R.O.E. GmbH | Stand: 15.02.2024 Rev5</a:t>
            </a:r>
            <a:endParaRPr lang="en-US" dirty="0"/>
          </a:p>
        </p:txBody>
      </p:sp>
    </p:spTree>
    <p:extLst>
      <p:ext uri="{BB962C8B-B14F-4D97-AF65-F5344CB8AC3E}">
        <p14:creationId xmlns:p14="http://schemas.microsoft.com/office/powerpoint/2010/main" val="2428566479"/>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7_Title Slide">
    <p:bg>
      <p:bgPr>
        <a:gradFill>
          <a:gsLst>
            <a:gs pos="0">
              <a:srgbClr val="B8B4AD">
                <a:lumMod val="56000"/>
              </a:srgbClr>
            </a:gs>
            <a:gs pos="68000">
              <a:srgbClr val="313130">
                <a:lumMod val="100000"/>
                <a:alpha val="98000"/>
              </a:srgbClr>
            </a:gs>
          </a:gsLst>
          <a:path path="circle">
            <a:fillToRect l="50000" t="50000" r="50000" b="50000"/>
          </a:path>
        </a:gradFill>
        <a:effectLst/>
      </p:bgPr>
    </p:bg>
    <p:spTree>
      <p:nvGrpSpPr>
        <p:cNvPr id="1" name=""/>
        <p:cNvGrpSpPr/>
        <p:nvPr/>
      </p:nvGrpSpPr>
      <p:grpSpPr>
        <a:xfrm>
          <a:off x="0" y="0"/>
          <a:ext cx="0" cy="0"/>
          <a:chOff x="0" y="0"/>
          <a:chExt cx="0" cy="0"/>
        </a:xfrm>
      </p:grpSpPr>
      <p:pic>
        <p:nvPicPr>
          <p:cNvPr id="9" name="Grafik 8">
            <a:extLst>
              <a:ext uri="{FF2B5EF4-FFF2-40B4-BE49-F238E27FC236}">
                <a16:creationId xmlns:a16="http://schemas.microsoft.com/office/drawing/2014/main" id="{EEF55E49-4A8A-4CBC-B874-56913EEE663B}"/>
              </a:ext>
            </a:extLst>
          </p:cNvPr>
          <p:cNvPicPr>
            <a:picLocks noChangeAspect="1"/>
          </p:cNvPicPr>
          <p:nvPr userDrawn="1"/>
        </p:nvPicPr>
        <p:blipFill>
          <a:blip r:embed="rId2">
            <a:alphaModFix amt="40000"/>
            <a:extLst>
              <a:ext uri="{BEBA8EAE-BF5A-486C-A8C5-ECC9F3942E4B}">
                <a14:imgProps xmlns:a14="http://schemas.microsoft.com/office/drawing/2010/main">
                  <a14:imgLayer r:embed="rId3">
                    <a14:imgEffect>
                      <a14:backgroundRemoval t="9464" b="98746" l="1271" r="89932">
                        <a14:foregroundMark x1="10459" y1="62942" x2="10459" y2="62942"/>
                        <a14:foregroundMark x1="10753" y1="59635" x2="10948" y2="63626"/>
                        <a14:foregroundMark x1="12317" y1="88369" x2="14174" y2="89852"/>
                        <a14:foregroundMark x1="24927" y1="52109" x2="26784" y2="52566"/>
                        <a14:foregroundMark x1="35582" y1="59635" x2="37439" y2="61117"/>
                        <a14:foregroundMark x1="43597" y1="68187" x2="44379" y2="69327"/>
                        <a14:foregroundMark x1="47312" y1="85177" x2="47214" y2="89510"/>
                        <a14:foregroundMark x1="43304" y1="96579" x2="43500" y2="98746"/>
                        <a14:foregroundMark x1="5767" y1="84493" x2="5865" y2="85519"/>
                        <a14:foregroundMark x1="1857" y1="79019" x2="3324" y2="79704"/>
                        <a14:foregroundMark x1="1857" y1="96921" x2="1466" y2="97719"/>
                        <a14:foregroundMark x1="23656" y1="98632" x2="25220" y2="98632"/>
                        <a14:foregroundMark x1="1271" y1="73318" x2="1271" y2="76055"/>
                        <a14:foregroundMark x1="1857" y1="54618" x2="1857" y2="55872"/>
                        <a14:foregroundMark x1="9775" y1="51083" x2="10753" y2="51425"/>
                      </a14:backgroundRemoval>
                    </a14:imgEffect>
                  </a14:imgLayer>
                </a14:imgProps>
              </a:ext>
              <a:ext uri="{28A0092B-C50C-407E-A947-70E740481C1C}">
                <a14:useLocalDpi xmlns:a14="http://schemas.microsoft.com/office/drawing/2010/main" val="0"/>
              </a:ext>
            </a:extLst>
          </a:blip>
          <a:stretch>
            <a:fillRect/>
          </a:stretch>
        </p:blipFill>
        <p:spPr>
          <a:xfrm>
            <a:off x="0" y="-854764"/>
            <a:ext cx="12341331" cy="8416028"/>
          </a:xfrm>
          <a:prstGeom prst="rect">
            <a:avLst/>
          </a:prstGeom>
        </p:spPr>
      </p:pic>
    </p:spTree>
    <p:extLst>
      <p:ext uri="{BB962C8B-B14F-4D97-AF65-F5344CB8AC3E}">
        <p14:creationId xmlns:p14="http://schemas.microsoft.com/office/powerpoint/2010/main" val="4129932963"/>
      </p:ext>
    </p:extLst>
  </p:cSld>
  <p:clrMapOvr>
    <a:overrideClrMapping bg1="dk1" tx1="lt1" bg2="dk2" tx2="lt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3"/>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4"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97383740"/>
      </p:ext>
    </p:extLst>
  </p:cSld>
  <p:clrMapOvr>
    <a:overrideClrMapping bg1="lt1" tx1="dk1" bg2="lt2" tx2="dk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3_Section Header">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2016444" y="3024506"/>
            <a:ext cx="10866384" cy="1844808"/>
          </a:xfrm>
        </p:spPr>
        <p:txBody>
          <a:bodyPr anchor="t"/>
          <a:lstStyle>
            <a:lvl1pPr marL="0" indent="0">
              <a:buNone/>
              <a:defRPr sz="3200">
                <a:solidFill>
                  <a:schemeClr val="tx2"/>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lstStyle>
          <a:p>
            <a:pPr lvl="0" eaLnBrk="1" latinLnBrk="0" hangingPunct="1"/>
            <a:endParaRPr kumimoji="0" lang="en-US" dirty="0"/>
          </a:p>
        </p:txBody>
      </p:sp>
      <p:sp>
        <p:nvSpPr>
          <p:cNvPr id="7" name="Rechteck 6"/>
          <p:cNvSpPr/>
          <p:nvPr/>
        </p:nvSpPr>
        <p:spPr bwMode="white">
          <a:xfrm>
            <a:off x="0" y="1680281"/>
            <a:ext cx="13442950" cy="1260211"/>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0" y="1764295"/>
            <a:ext cx="1904417" cy="1092182"/>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2016442" y="1764295"/>
            <a:ext cx="11426508" cy="109218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2" name="Titel 1"/>
          <p:cNvSpPr>
            <a:spLocks noGrp="1"/>
          </p:cNvSpPr>
          <p:nvPr>
            <p:ph type="title"/>
          </p:nvPr>
        </p:nvSpPr>
        <p:spPr>
          <a:xfrm>
            <a:off x="2016443" y="1764295"/>
            <a:ext cx="11202459" cy="1092182"/>
          </a:xfrm>
        </p:spPr>
        <p:txBody>
          <a:bodyPr>
            <a:normAutofit/>
          </a:bodyPr>
          <a:lstStyle>
            <a:lvl1pPr algn="l">
              <a:buNone/>
              <a:defRPr sz="3600" b="0" cap="none">
                <a:solidFill>
                  <a:srgbClr val="FFFFFF"/>
                </a:solidFill>
              </a:defRPr>
            </a:lvl1pPr>
          </a:lstStyle>
          <a:p>
            <a:endParaRPr kumimoji="0" lang="en-US" dirty="0"/>
          </a:p>
        </p:txBody>
      </p:sp>
      <p:sp>
        <p:nvSpPr>
          <p:cNvPr id="5" name="Foliennummernplatzhalter 5">
            <a:extLst>
              <a:ext uri="{FF2B5EF4-FFF2-40B4-BE49-F238E27FC236}">
                <a16:creationId xmlns:a16="http://schemas.microsoft.com/office/drawing/2014/main" id="{D7C3DB05-622B-8AC9-EE12-B43A916531B9}"/>
              </a:ext>
            </a:extLst>
          </p:cNvPr>
          <p:cNvSpPr>
            <a:spLocks noGrp="1"/>
          </p:cNvSpPr>
          <p:nvPr>
            <p:ph type="sldNum" sz="quarter" idx="13"/>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Tree>
    <p:extLst>
      <p:ext uri="{BB962C8B-B14F-4D97-AF65-F5344CB8AC3E}">
        <p14:creationId xmlns:p14="http://schemas.microsoft.com/office/powerpoint/2010/main" val="1107677186"/>
      </p:ext>
    </p:extLst>
  </p:cSld>
  <p:clrMapOvr>
    <a:overrideClrMapping bg1="lt1" tx1="dk1" bg2="lt2" tx2="dk2" accent1="accent1" accent2="accent2" accent3="accent3" accent4="accent4" accent5="accent5" accent6="accent6" hlink="hlink" folHlink="folHlink"/>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_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7"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110738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699"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52459779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3_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6"/>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6"/>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0"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93690192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7"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5"/>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05986811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6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88416983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7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3"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40998594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cSld name="Chapter slide I">
    <p:bg>
      <p:bgPr>
        <a:solidFill>
          <a:schemeClr val="accent2"/>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DA7BA3-71F1-54BC-6DFE-F8B0E9781D91}"/>
              </a:ext>
            </a:extLst>
          </p:cNvPr>
          <p:cNvSpPr>
            <a:spLocks noGrp="1"/>
          </p:cNvSpPr>
          <p:nvPr>
            <p:ph type="ctrTitle" hasCustomPrompt="1"/>
          </p:nvPr>
        </p:nvSpPr>
        <p:spPr>
          <a:xfrm>
            <a:off x="595406" y="2106379"/>
            <a:ext cx="12305063" cy="1230442"/>
          </a:xfrm>
        </p:spPr>
        <p:txBody>
          <a:bodyPr anchor="b" anchorCtr="0"/>
          <a:lstStyle>
            <a:lvl1pPr algn="l">
              <a:defRPr sz="6615">
                <a:solidFill>
                  <a:schemeClr val="bg1"/>
                </a:solidFill>
              </a:defRPr>
            </a:lvl1pPr>
          </a:lstStyle>
          <a:p>
            <a:r>
              <a:rPr lang="de-DE" dirty="0"/>
              <a:t>Kapitelfolie</a:t>
            </a:r>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hasCustomPrompt="1"/>
          </p:nvPr>
        </p:nvSpPr>
        <p:spPr>
          <a:xfrm>
            <a:off x="595406" y="3443025"/>
            <a:ext cx="12305063" cy="555683"/>
          </a:xfrm>
        </p:spPr>
        <p:txBody>
          <a:bodyPr anchor="t" anchorCtr="0">
            <a:normAutofit/>
          </a:bodyPr>
          <a:lstStyle>
            <a:lvl1pPr marL="0" indent="0" algn="l">
              <a:buNone/>
              <a:defRPr sz="2646" b="0" baseline="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Untertitel Kapitelfolie</a:t>
            </a:r>
          </a:p>
        </p:txBody>
      </p:sp>
      <p:sp>
        <p:nvSpPr>
          <p:cNvPr id="10" name="Fußzeilenplatzhalter 4">
            <a:extLst>
              <a:ext uri="{FF2B5EF4-FFF2-40B4-BE49-F238E27FC236}">
                <a16:creationId xmlns:a16="http://schemas.microsoft.com/office/drawing/2014/main" id="{83BD8810-01C9-757F-53A2-34985C6C58CE}"/>
              </a:ext>
            </a:extLst>
          </p:cNvPr>
          <p:cNvSpPr>
            <a:spLocks noGrp="1"/>
          </p:cNvSpPr>
          <p:nvPr>
            <p:ph type="ftr" sz="quarter" idx="11"/>
          </p:nvPr>
        </p:nvSpPr>
        <p:spPr>
          <a:xfrm>
            <a:off x="1043734" y="7008171"/>
            <a:ext cx="7937716" cy="198458"/>
          </a:xfrm>
        </p:spPr>
        <p:txBody>
          <a:bodyPr/>
          <a:lstStyle>
            <a:lvl1pPr>
              <a:defRPr>
                <a:solidFill>
                  <a:schemeClr val="bg1"/>
                </a:solidFill>
                <a:latin typeface="+mn-lt"/>
              </a:defRPr>
            </a:lvl1pPr>
          </a:lstStyle>
          <a:p>
            <a:r>
              <a:rPr lang="en-US"/>
              <a:t>R.O.E. GmbH | Stand: 15.02.2024 Rev5</a:t>
            </a:r>
            <a:endParaRPr lang="de-DE" dirty="0"/>
          </a:p>
        </p:txBody>
      </p:sp>
      <p:sp>
        <p:nvSpPr>
          <p:cNvPr id="11" name="Foliennummernplatzhalter 5">
            <a:extLst>
              <a:ext uri="{FF2B5EF4-FFF2-40B4-BE49-F238E27FC236}">
                <a16:creationId xmlns:a16="http://schemas.microsoft.com/office/drawing/2014/main" id="{2CC6FA0C-FBCC-AFD1-FE2C-4AC344FC62F0}"/>
              </a:ext>
            </a:extLst>
          </p:cNvPr>
          <p:cNvSpPr>
            <a:spLocks noGrp="1"/>
          </p:cNvSpPr>
          <p:nvPr>
            <p:ph type="sldNum" sz="quarter" idx="12"/>
          </p:nvPr>
        </p:nvSpPr>
        <p:spPr>
          <a:xfrm>
            <a:off x="595406" y="7008171"/>
            <a:ext cx="396938" cy="198458"/>
          </a:xfrm>
        </p:spPr>
        <p:txBody>
          <a:bodyPr/>
          <a:lstStyle>
            <a:lvl1pPr>
              <a:defRPr>
                <a:solidFill>
                  <a:schemeClr val="bg1"/>
                </a:solidFill>
                <a:latin typeface="+mn-lt"/>
              </a:defRPr>
            </a:lvl1pPr>
          </a:lstStyle>
          <a:p>
            <a:fld id="{1F8F6C9E-DFB0-47BA-A580-000504CFD3E5}" type="slidenum">
              <a:rPr lang="de-DE" smtClean="0"/>
              <a:pPr/>
              <a:t>‹Nr.›</a:t>
            </a:fld>
            <a:endParaRPr lang="de-DE" dirty="0"/>
          </a:p>
        </p:txBody>
      </p:sp>
      <p:sp>
        <p:nvSpPr>
          <p:cNvPr id="6" name="Textplatzhalter 5">
            <a:extLst>
              <a:ext uri="{FF2B5EF4-FFF2-40B4-BE49-F238E27FC236}">
                <a16:creationId xmlns:a16="http://schemas.microsoft.com/office/drawing/2014/main" id="{842662E9-9B58-5FAF-EEF3-B2BEE8388607}"/>
              </a:ext>
            </a:extLst>
          </p:cNvPr>
          <p:cNvSpPr>
            <a:spLocks noGrp="1"/>
          </p:cNvSpPr>
          <p:nvPr>
            <p:ph type="body" sz="quarter" idx="13" hasCustomPrompt="1"/>
          </p:nvPr>
        </p:nvSpPr>
        <p:spPr>
          <a:xfrm>
            <a:off x="595406" y="4487880"/>
            <a:ext cx="6126069" cy="1858404"/>
          </a:xfrm>
        </p:spPr>
        <p:txBody>
          <a:bodyPr/>
          <a:lstStyle>
            <a:lvl1pPr marL="315039" indent="-315039">
              <a:buFont typeface="Wingdings" panose="05000000000000000000" pitchFamily="2" charset="2"/>
              <a:buChar char="§"/>
              <a:defRPr>
                <a:solidFill>
                  <a:schemeClr val="bg1"/>
                </a:solidFill>
                <a:latin typeface="+mn-lt"/>
              </a:defRPr>
            </a:lvl1pPr>
            <a:lvl2pPr marL="315039" indent="-315039">
              <a:buClr>
                <a:schemeClr val="bg1"/>
              </a:buClr>
              <a:buFont typeface="Wingdings" panose="05000000000000000000" pitchFamily="2" charset="2"/>
              <a:buChar char="§"/>
              <a:defRPr sz="1985">
                <a:solidFill>
                  <a:schemeClr val="bg1"/>
                </a:solidFill>
                <a:latin typeface="+mn-lt"/>
              </a:defRPr>
            </a:lvl2pPr>
            <a:lvl3pPr marL="297675" indent="-297675">
              <a:buFont typeface="Wingdings" panose="05000000000000000000" pitchFamily="2" charset="2"/>
              <a:buChar char="§"/>
              <a:defRPr>
                <a:solidFill>
                  <a:schemeClr val="bg1"/>
                </a:solidFill>
                <a:latin typeface="+mn-lt"/>
              </a:defRPr>
            </a:lvl3pPr>
            <a:lvl4pPr marL="297675" indent="-297675">
              <a:buFont typeface="Wingdings" panose="05000000000000000000" pitchFamily="2" charset="2"/>
              <a:buChar char="§"/>
              <a:defRPr>
                <a:solidFill>
                  <a:schemeClr val="bg1"/>
                </a:solidFill>
                <a:latin typeface="+mn-lt"/>
              </a:defRPr>
            </a:lvl4pPr>
            <a:lvl5pPr marL="297675" indent="-297675">
              <a:buClr>
                <a:schemeClr val="bg1"/>
              </a:buClr>
              <a:buFont typeface="Wingdings" panose="05000000000000000000" pitchFamily="2" charset="2"/>
              <a:buChar char="§"/>
              <a:defRPr>
                <a:solidFill>
                  <a:schemeClr val="bg1"/>
                </a:solidFill>
                <a:latin typeface="+mn-lt"/>
              </a:defRPr>
            </a:lvl5pPr>
            <a:lvl6pPr marL="1190838" indent="0">
              <a:buFont typeface="Symbol" panose="05050102010706020507" pitchFamily="18" charset="2"/>
              <a:buNone/>
              <a:defRPr/>
            </a:lvl6pPr>
          </a:lstStyle>
          <a:p>
            <a:pPr lvl="0"/>
            <a:r>
              <a:rPr lang="de-DE" dirty="0"/>
              <a:t>Inhalt</a:t>
            </a:r>
          </a:p>
          <a:p>
            <a:pPr lvl="1"/>
            <a:r>
              <a:rPr lang="de-DE" dirty="0"/>
              <a:t>Inhalt</a:t>
            </a:r>
          </a:p>
          <a:p>
            <a:pPr lvl="1"/>
            <a:r>
              <a:rPr lang="de-DE" dirty="0"/>
              <a:t>Inhalt</a:t>
            </a:r>
          </a:p>
          <a:p>
            <a:pPr lvl="1"/>
            <a:r>
              <a:rPr lang="de-DE" dirty="0"/>
              <a:t>Inhalt</a:t>
            </a:r>
          </a:p>
        </p:txBody>
      </p:sp>
      <p:pic>
        <p:nvPicPr>
          <p:cNvPr id="4" name="Grafik 3" descr="Ein Bild, das Text, ClipArt enthält.&#10;&#10;Automatisch generierte Beschreibung">
            <a:extLst>
              <a:ext uri="{FF2B5EF4-FFF2-40B4-BE49-F238E27FC236}">
                <a16:creationId xmlns:a16="http://schemas.microsoft.com/office/drawing/2014/main" id="{4BF8108E-C91E-2C48-C629-DAE92D9D8B24}"/>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652137" y="6992848"/>
            <a:ext cx="1248333" cy="189932"/>
          </a:xfrm>
          <a:prstGeom prst="rect">
            <a:avLst/>
          </a:prstGeom>
        </p:spPr>
      </p:pic>
    </p:spTree>
    <p:extLst>
      <p:ext uri="{BB962C8B-B14F-4D97-AF65-F5344CB8AC3E}">
        <p14:creationId xmlns:p14="http://schemas.microsoft.com/office/powerpoint/2010/main" val="33027552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1_Agenda">
    <p:spTree>
      <p:nvGrpSpPr>
        <p:cNvPr id="1" name=""/>
        <p:cNvGrpSpPr/>
        <p:nvPr/>
      </p:nvGrpSpPr>
      <p:grpSpPr>
        <a:xfrm>
          <a:off x="0" y="0"/>
          <a:ext cx="0" cy="0"/>
          <a:chOff x="0" y="0"/>
          <a:chExt cx="0" cy="0"/>
        </a:xfrm>
      </p:grpSpPr>
      <p:sp>
        <p:nvSpPr>
          <p:cNvPr id="4" name="Textplatzhalter 2">
            <a:extLst>
              <a:ext uri="{FF2B5EF4-FFF2-40B4-BE49-F238E27FC236}">
                <a16:creationId xmlns:a16="http://schemas.microsoft.com/office/drawing/2014/main" id="{12E97DB9-FE20-B9C6-EF71-64F50BECBD0A}"/>
              </a:ext>
            </a:extLst>
          </p:cNvPr>
          <p:cNvSpPr>
            <a:spLocks noGrp="1"/>
          </p:cNvSpPr>
          <p:nvPr>
            <p:ph type="body" idx="14"/>
          </p:nvPr>
        </p:nvSpPr>
        <p:spPr>
          <a:xfrm>
            <a:off x="1768363" y="3334659"/>
            <a:ext cx="9529483" cy="2033986"/>
          </a:xfrm>
        </p:spPr>
        <p:txBody>
          <a:bodyPr lIns="90000" anchor="t"/>
          <a:lstStyle>
            <a:lvl1pPr marL="0" indent="0">
              <a:buNone/>
              <a:defRPr sz="2000">
                <a:solidFill>
                  <a:schemeClr val="tx2"/>
                </a:solidFill>
              </a:defRPr>
            </a:lvl1pPr>
            <a:lvl2pPr>
              <a:buNone/>
              <a:defRPr sz="1842">
                <a:solidFill>
                  <a:schemeClr val="tx1">
                    <a:tint val="75000"/>
                  </a:schemeClr>
                </a:solidFill>
              </a:defRPr>
            </a:lvl2pPr>
            <a:lvl3pPr>
              <a:buNone/>
              <a:defRPr sz="1579">
                <a:solidFill>
                  <a:schemeClr val="tx1">
                    <a:tint val="75000"/>
                  </a:schemeClr>
                </a:solidFill>
              </a:defRPr>
            </a:lvl3pPr>
            <a:lvl4pPr>
              <a:buNone/>
              <a:defRPr sz="1403">
                <a:solidFill>
                  <a:schemeClr val="tx1">
                    <a:tint val="75000"/>
                  </a:schemeClr>
                </a:solidFill>
              </a:defRPr>
            </a:lvl4pPr>
            <a:lvl5pPr>
              <a:buNone/>
              <a:defRPr sz="1403">
                <a:solidFill>
                  <a:schemeClr val="tx1">
                    <a:tint val="75000"/>
                  </a:schemeClr>
                </a:solidFill>
              </a:defRPr>
            </a:lvl5pPr>
          </a:lstStyle>
          <a:p>
            <a:pPr lvl="0" eaLnBrk="1" latinLnBrk="0" hangingPunct="1"/>
            <a:r>
              <a:rPr kumimoji="0" lang="de-DE"/>
              <a:t>Mastertextformat bearbeiten</a:t>
            </a:r>
          </a:p>
        </p:txBody>
      </p:sp>
      <p:sp>
        <p:nvSpPr>
          <p:cNvPr id="10" name="Datumsplatzhalter 11">
            <a:extLst>
              <a:ext uri="{FF2B5EF4-FFF2-40B4-BE49-F238E27FC236}">
                <a16:creationId xmlns:a16="http://schemas.microsoft.com/office/drawing/2014/main" id="{8026EC22-F867-9EC2-F630-9F20D7639864}"/>
              </a:ext>
            </a:extLst>
          </p:cNvPr>
          <p:cNvSpPr>
            <a:spLocks noGrp="1"/>
          </p:cNvSpPr>
          <p:nvPr>
            <p:ph type="dt" sz="half" idx="10"/>
          </p:nvPr>
        </p:nvSpPr>
        <p:spPr>
          <a:xfrm>
            <a:off x="7859372" y="7595615"/>
            <a:ext cx="3438473" cy="443849"/>
          </a:xfrm>
          <a:prstGeom prst="rect">
            <a:avLst/>
          </a:prstGeom>
        </p:spPr>
        <p:txBody>
          <a:bodyPr/>
          <a:lstStyle/>
          <a:p>
            <a:pPr eaLnBrk="1" latinLnBrk="0" hangingPunct="1"/>
            <a:fld id="{CE14FB19-C08A-0440-828C-9459DB9DB2A2}" type="datetime1">
              <a:rPr lang="de-DE" smtClean="0"/>
              <a:t>12.03.24</a:t>
            </a:fld>
            <a:endParaRPr lang="en-US"/>
          </a:p>
        </p:txBody>
      </p:sp>
      <p:sp>
        <p:nvSpPr>
          <p:cNvPr id="11" name="Titel 1">
            <a:extLst>
              <a:ext uri="{FF2B5EF4-FFF2-40B4-BE49-F238E27FC236}">
                <a16:creationId xmlns:a16="http://schemas.microsoft.com/office/drawing/2014/main" id="{B9A35DD3-085F-52B7-69FF-7DA22571F87C}"/>
              </a:ext>
            </a:extLst>
          </p:cNvPr>
          <p:cNvSpPr>
            <a:spLocks noGrp="1"/>
          </p:cNvSpPr>
          <p:nvPr>
            <p:ph type="title"/>
          </p:nvPr>
        </p:nvSpPr>
        <p:spPr>
          <a:xfrm>
            <a:off x="1768360" y="1945217"/>
            <a:ext cx="11542151" cy="1204181"/>
          </a:xfrm>
        </p:spPr>
        <p:txBody>
          <a:bodyPr lIns="90000" anchor="ctr" anchorCtr="0">
            <a:normAutofit/>
          </a:bodyPr>
          <a:lstStyle>
            <a:lvl1pPr algn="l">
              <a:buNone/>
              <a:defRPr sz="3199" b="0" cap="none">
                <a:solidFill>
                  <a:srgbClr val="FFFFFF"/>
                </a:solidFill>
              </a:defRPr>
            </a:lvl1pPr>
          </a:lstStyle>
          <a:p>
            <a:r>
              <a:rPr kumimoji="0" lang="de-DE"/>
              <a:t>Mastertitelformat bearbeiten</a:t>
            </a:r>
            <a:endParaRPr kumimoji="0" lang="en-US" dirty="0"/>
          </a:p>
        </p:txBody>
      </p:sp>
      <p:sp>
        <p:nvSpPr>
          <p:cNvPr id="2" name="Fußzeilenplatzhalter 4">
            <a:extLst>
              <a:ext uri="{FF2B5EF4-FFF2-40B4-BE49-F238E27FC236}">
                <a16:creationId xmlns:a16="http://schemas.microsoft.com/office/drawing/2014/main" id="{1A037DF3-61A6-1CCF-38B5-7E72CBCDB1FE}"/>
              </a:ext>
            </a:extLst>
          </p:cNvPr>
          <p:cNvSpPr>
            <a:spLocks noGrp="1"/>
          </p:cNvSpPr>
          <p:nvPr>
            <p:ph type="ftr" sz="quarter" idx="11"/>
          </p:nvPr>
        </p:nvSpPr>
        <p:spPr>
          <a:xfrm>
            <a:off x="1043734" y="7008171"/>
            <a:ext cx="7937716" cy="198458"/>
          </a:xfrm>
        </p:spPr>
        <p:txBody>
          <a:bodyPr/>
          <a:lstStyle/>
          <a:p>
            <a:r>
              <a:rPr lang="en-US"/>
              <a:t>R.O.E. GmbH | Stand: 15.02.2024 Rev5</a:t>
            </a:r>
            <a:endParaRPr lang="de-DE" dirty="0"/>
          </a:p>
        </p:txBody>
      </p:sp>
      <p:sp>
        <p:nvSpPr>
          <p:cNvPr id="3" name="Foliennummernplatzhalter 5">
            <a:extLst>
              <a:ext uri="{FF2B5EF4-FFF2-40B4-BE49-F238E27FC236}">
                <a16:creationId xmlns:a16="http://schemas.microsoft.com/office/drawing/2014/main" id="{691D5D9D-764B-43AF-20ED-9306190AA24B}"/>
              </a:ext>
            </a:extLst>
          </p:cNvPr>
          <p:cNvSpPr>
            <a:spLocks noGrp="1"/>
          </p:cNvSpPr>
          <p:nvPr>
            <p:ph type="sldNum" sz="quarter" idx="12"/>
          </p:nvPr>
        </p:nvSpPr>
        <p:spPr>
          <a:xfrm>
            <a:off x="595406" y="7008171"/>
            <a:ext cx="396938" cy="198458"/>
          </a:xfrm>
        </p:spPr>
        <p:txBody>
          <a:bodyPr/>
          <a:lstStyle/>
          <a:p>
            <a:fld id="{1F8F6C9E-DFB0-47BA-A580-000504CFD3E5}" type="slidenum">
              <a:rPr lang="de-DE" smtClean="0"/>
              <a:t>‹Nr.›</a:t>
            </a:fld>
            <a:endParaRPr lang="de-DE" dirty="0"/>
          </a:p>
        </p:txBody>
      </p:sp>
      <p:sp>
        <p:nvSpPr>
          <p:cNvPr id="5" name="Rechteck 4">
            <a:extLst>
              <a:ext uri="{FF2B5EF4-FFF2-40B4-BE49-F238E27FC236}">
                <a16:creationId xmlns:a16="http://schemas.microsoft.com/office/drawing/2014/main" id="{D9E0912A-4910-5673-739D-D1207DFC5970}"/>
              </a:ext>
            </a:extLst>
          </p:cNvPr>
          <p:cNvSpPr/>
          <p:nvPr userDrawn="1"/>
        </p:nvSpPr>
        <p:spPr>
          <a:xfrm>
            <a:off x="1768358" y="1945217"/>
            <a:ext cx="11674591" cy="1204181"/>
          </a:xfrm>
          <a:prstGeom prst="rect">
            <a:avLst/>
          </a:prstGeom>
          <a:solidFill>
            <a:schemeClr val="accent2"/>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91460" tIns="45729" rIns="91460" bIns="45729" anchor="ctr"/>
          <a:lstStyle/>
          <a:p>
            <a:pPr algn="ctr" eaLnBrk="1" latinLnBrk="0" hangingPunct="1"/>
            <a:endParaRPr kumimoji="0" lang="en-US" sz="1842"/>
          </a:p>
        </p:txBody>
      </p:sp>
    </p:spTree>
    <p:extLst>
      <p:ext uri="{BB962C8B-B14F-4D97-AF65-F5344CB8AC3E}">
        <p14:creationId xmlns:p14="http://schemas.microsoft.com/office/powerpoint/2010/main" val="770166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Title with conten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2E397B-C318-E398-C40C-7BA3D0D06C5E}"/>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DA5E5876-CE7F-8447-62B8-B8909D2679A7}"/>
              </a:ext>
            </a:extLst>
          </p:cNvPr>
          <p:cNvSpPr>
            <a:spLocks noGrp="1"/>
          </p:cNvSpPr>
          <p:nvPr>
            <p:ph idx="1"/>
          </p:nvPr>
        </p:nvSpPr>
        <p:spPr/>
        <p:txBody>
          <a:bodyPr/>
          <a:lstStyle>
            <a:lvl1pPr>
              <a:defRPr>
                <a:latin typeface="+mn-lt"/>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5" name="Fußzeilenplatzhalter 4">
            <a:extLst>
              <a:ext uri="{FF2B5EF4-FFF2-40B4-BE49-F238E27FC236}">
                <a16:creationId xmlns:a16="http://schemas.microsoft.com/office/drawing/2014/main" id="{58A14E93-3A07-5D86-78C9-8963B5BB5A2A}"/>
              </a:ext>
            </a:extLst>
          </p:cNvPr>
          <p:cNvSpPr>
            <a:spLocks noGrp="1"/>
          </p:cNvSpPr>
          <p:nvPr>
            <p:ph type="ftr" sz="quarter" idx="11"/>
          </p:nvPr>
        </p:nvSpPr>
        <p:spPr>
          <a:xfrm>
            <a:off x="1043734" y="7008171"/>
            <a:ext cx="7937716" cy="198458"/>
          </a:xfrm>
        </p:spPr>
        <p:txBody>
          <a:bodyPr/>
          <a:lstStyle/>
          <a:p>
            <a:r>
              <a:rPr lang="en-US"/>
              <a:t>R.O.E. GmbH | Stand: 15.02.2024 Rev5</a:t>
            </a:r>
            <a:endParaRPr lang="de-DE"/>
          </a:p>
        </p:txBody>
      </p:sp>
      <p:sp>
        <p:nvSpPr>
          <p:cNvPr id="6" name="Foliennummernplatzhalter 5">
            <a:extLst>
              <a:ext uri="{FF2B5EF4-FFF2-40B4-BE49-F238E27FC236}">
                <a16:creationId xmlns:a16="http://schemas.microsoft.com/office/drawing/2014/main" id="{0AD057D1-494E-D498-AB6E-F94AD6DA0366}"/>
              </a:ext>
            </a:extLst>
          </p:cNvPr>
          <p:cNvSpPr>
            <a:spLocks noGrp="1"/>
          </p:cNvSpPr>
          <p:nvPr>
            <p:ph type="sldNum" sz="quarter" idx="12"/>
          </p:nvPr>
        </p:nvSpPr>
        <p:spPr/>
        <p:txBody>
          <a:bodyPr/>
          <a:lstStyle/>
          <a:p>
            <a:fld id="{1F8F6C9E-DFB0-47BA-A580-000504CFD3E5}" type="slidenum">
              <a:rPr lang="de-DE" smtClean="0"/>
              <a:t>‹Nr.›</a:t>
            </a:fld>
            <a:endParaRPr lang="de-DE"/>
          </a:p>
        </p:txBody>
      </p:sp>
      <p:sp>
        <p:nvSpPr>
          <p:cNvPr id="7" name="Textplatzhalter 6">
            <a:extLst>
              <a:ext uri="{FF2B5EF4-FFF2-40B4-BE49-F238E27FC236}">
                <a16:creationId xmlns:a16="http://schemas.microsoft.com/office/drawing/2014/main" id="{C451F691-D9F8-DA7C-1A51-4F436837C65B}"/>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15963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el 1"/>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
        <p:nvSpPr>
          <p:cNvPr id="3" name="Foliennummernplatzhalter 5">
            <a:extLst>
              <a:ext uri="{FF2B5EF4-FFF2-40B4-BE49-F238E27FC236}">
                <a16:creationId xmlns:a16="http://schemas.microsoft.com/office/drawing/2014/main" id="{50B2026F-96C6-6A15-B7DC-C323760A372C}"/>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5" name="Inhaltsplatzhalter 7">
            <a:extLst>
              <a:ext uri="{FF2B5EF4-FFF2-40B4-BE49-F238E27FC236}">
                <a16:creationId xmlns:a16="http://schemas.microsoft.com/office/drawing/2014/main" id="{CDEFD8FE-E9D0-A71D-82A1-F43A44F42BAF}"/>
              </a:ext>
            </a:extLst>
          </p:cNvPr>
          <p:cNvSpPr>
            <a:spLocks noGrp="1"/>
          </p:cNvSpPr>
          <p:nvPr>
            <p:ph sz="quarter" idx="14"/>
          </p:nvPr>
        </p:nvSpPr>
        <p:spPr>
          <a:xfrm>
            <a:off x="900678" y="1764295"/>
            <a:ext cx="11966485"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Tree>
    <p:extLst>
      <p:ext uri="{BB962C8B-B14F-4D97-AF65-F5344CB8AC3E}">
        <p14:creationId xmlns:p14="http://schemas.microsoft.com/office/powerpoint/2010/main" val="289908727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Two Conten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1E09483-4622-832B-5E4C-C5DEADB542B6}"/>
              </a:ext>
            </a:extLst>
          </p:cNvPr>
          <p:cNvSpPr>
            <a:spLocks noGrp="1"/>
          </p:cNvSpPr>
          <p:nvPr>
            <p:ph type="title"/>
          </p:nvPr>
        </p:nvSpPr>
        <p:spPr/>
        <p:txBody>
          <a:bodyPr/>
          <a:lstStyle/>
          <a:p>
            <a:r>
              <a:rPr lang="de-DE"/>
              <a:t>Mastertitelformat bearbeiten</a:t>
            </a:r>
            <a:endParaRPr lang="de-DE" dirty="0"/>
          </a:p>
        </p:txBody>
      </p:sp>
      <p:sp>
        <p:nvSpPr>
          <p:cNvPr id="3" name="Inhaltsplatzhalter 2">
            <a:extLst>
              <a:ext uri="{FF2B5EF4-FFF2-40B4-BE49-F238E27FC236}">
                <a16:creationId xmlns:a16="http://schemas.microsoft.com/office/drawing/2014/main" id="{E6C041DD-A037-68AA-5890-2DF4A3A396A7}"/>
              </a:ext>
            </a:extLst>
          </p:cNvPr>
          <p:cNvSpPr>
            <a:spLocks noGrp="1"/>
          </p:cNvSpPr>
          <p:nvPr>
            <p:ph sz="half" idx="1"/>
          </p:nvPr>
        </p:nvSpPr>
        <p:spPr>
          <a:xfrm>
            <a:off x="595406"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4" name="Inhaltsplatzhalter 3">
            <a:extLst>
              <a:ext uri="{FF2B5EF4-FFF2-40B4-BE49-F238E27FC236}">
                <a16:creationId xmlns:a16="http://schemas.microsoft.com/office/drawing/2014/main" id="{7B185CD1-678C-0D09-833C-29C8B7D2B310}"/>
              </a:ext>
            </a:extLst>
          </p:cNvPr>
          <p:cNvSpPr>
            <a:spLocks noGrp="1"/>
          </p:cNvSpPr>
          <p:nvPr>
            <p:ph sz="half" idx="2"/>
          </p:nvPr>
        </p:nvSpPr>
        <p:spPr>
          <a:xfrm>
            <a:off x="6947183" y="2106380"/>
            <a:ext cx="5953287" cy="4763000"/>
          </a:xfrm>
        </p:spPr>
        <p:txBody>
          <a:bodyPr/>
          <a:lstStyle>
            <a:lvl1pPr>
              <a:defRPr/>
            </a:lvl1pPr>
            <a:lvl2pPr marL="297675" marR="0" indent="-297675" algn="l" defTabSz="1008126" rtl="0" eaLnBrk="1" fontAlgn="auto" latinLnBrk="0" hangingPunct="1">
              <a:lnSpc>
                <a:spcPct val="100000"/>
              </a:lnSpc>
              <a:spcBef>
                <a:spcPts val="0"/>
              </a:spcBef>
              <a:spcAft>
                <a:spcPts val="662"/>
              </a:spcAft>
              <a:buClr>
                <a:srgbClr val="00003C"/>
              </a:buClr>
              <a:buSzTx/>
              <a:buFont typeface="Wingdings" panose="05000000000000000000" pitchFamily="2" charset="2"/>
              <a:buChar char="§"/>
              <a:tabLst/>
              <a:defRPr sz="1764"/>
            </a:lvl2pPr>
            <a:lvl3pPr marL="595350" marR="0" indent="-297675" algn="l" defTabSz="1008126" rtl="0" eaLnBrk="1" fontAlgn="auto" latinLnBrk="0" hangingPunct="1">
              <a:lnSpc>
                <a:spcPct val="100000"/>
              </a:lnSpc>
              <a:spcBef>
                <a:spcPts val="0"/>
              </a:spcBef>
              <a:spcAft>
                <a:spcPts val="662"/>
              </a:spcAft>
              <a:buClrTx/>
              <a:buSzTx/>
              <a:buFont typeface="TNG Pro" panose="02000506050400020004" pitchFamily="50" charset="0"/>
              <a:buChar char="–"/>
              <a:tabLst/>
              <a:defRPr sz="1764"/>
            </a:lvl3pPr>
            <a:lvl4pPr marL="910389" marR="0" indent="-315039"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sz="1764"/>
            </a:lvl4pPr>
            <a:lvl5pPr marL="1190700" marR="0" indent="-297537" algn="l" defTabSz="1008126" rtl="0" eaLnBrk="1" fontAlgn="auto" latinLnBrk="0" hangingPunct="1">
              <a:lnSpc>
                <a:spcPct val="100000"/>
              </a:lnSpc>
              <a:spcBef>
                <a:spcPts val="0"/>
              </a:spcBef>
              <a:spcAft>
                <a:spcPts val="662"/>
              </a:spcAft>
              <a:buClr>
                <a:srgbClr val="00003C"/>
              </a:buClr>
              <a:buSzTx/>
              <a:buFont typeface="TNG Pro" panose="02000506050400020004" pitchFamily="2" charset="0"/>
              <a:buChar char="–"/>
              <a:tabLst/>
              <a:defRPr sz="1764"/>
            </a:lvl5pPr>
            <a:lvl6pPr marL="1488375" marR="0" indent="-297537" algn="l" defTabSz="1008126" rtl="0" eaLnBrk="1" fontAlgn="auto" latinLnBrk="0" hangingPunct="1">
              <a:lnSpc>
                <a:spcPct val="100000"/>
              </a:lnSpc>
              <a:spcBef>
                <a:spcPts val="0"/>
              </a:spcBef>
              <a:spcAft>
                <a:spcPts val="662"/>
              </a:spcAft>
              <a:buClrTx/>
              <a:buSzTx/>
              <a:buFont typeface="Wingdings" panose="05000000000000000000" pitchFamily="2" charset="2"/>
              <a:buChar char="§"/>
              <a:tabLst/>
              <a:defRPr/>
            </a:lvl6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kumimoji="0" lang="de-DE" sz="1764" b="0" i="0" u="none" strike="noStrike" kern="1200" cap="none" spc="0" normalizeH="0" baseline="0" noProof="0" dirty="0">
              <a:ln>
                <a:noFill/>
              </a:ln>
              <a:solidFill>
                <a:srgbClr val="00003C"/>
              </a:solidFill>
              <a:effectLst/>
              <a:uLnTx/>
              <a:uFillTx/>
              <a:latin typeface="+mn-lt"/>
              <a:ea typeface="+mn-ea"/>
              <a:cs typeface="+mn-cs"/>
            </a:endParaRPr>
          </a:p>
        </p:txBody>
      </p:sp>
      <p:sp>
        <p:nvSpPr>
          <p:cNvPr id="6" name="Fußzeilenplatzhalter 5">
            <a:extLst>
              <a:ext uri="{FF2B5EF4-FFF2-40B4-BE49-F238E27FC236}">
                <a16:creationId xmlns:a16="http://schemas.microsoft.com/office/drawing/2014/main" id="{6D30ED43-C55A-CA92-9879-0BD453AB5681}"/>
              </a:ext>
            </a:extLst>
          </p:cNvPr>
          <p:cNvSpPr>
            <a:spLocks noGrp="1"/>
          </p:cNvSpPr>
          <p:nvPr>
            <p:ph type="ftr" sz="quarter" idx="11"/>
          </p:nvPr>
        </p:nvSpPr>
        <p:spPr>
          <a:xfrm>
            <a:off x="1043734" y="7008171"/>
            <a:ext cx="7937716" cy="198458"/>
          </a:xfrm>
        </p:spPr>
        <p:txBody>
          <a:bodyPr/>
          <a:lstStyle/>
          <a:p>
            <a:r>
              <a:rPr lang="en-US"/>
              <a:t>R.O.E. GmbH | Stand: 15.02.2024 Rev5</a:t>
            </a:r>
            <a:endParaRPr lang="de-DE" dirty="0"/>
          </a:p>
        </p:txBody>
      </p:sp>
      <p:sp>
        <p:nvSpPr>
          <p:cNvPr id="7" name="Foliennummernplatzhalter 6">
            <a:extLst>
              <a:ext uri="{FF2B5EF4-FFF2-40B4-BE49-F238E27FC236}">
                <a16:creationId xmlns:a16="http://schemas.microsoft.com/office/drawing/2014/main" id="{EB8C7583-0242-0A02-764D-E25B9B565CEF}"/>
              </a:ext>
            </a:extLst>
          </p:cNvPr>
          <p:cNvSpPr>
            <a:spLocks noGrp="1"/>
          </p:cNvSpPr>
          <p:nvPr>
            <p:ph type="sldNum" sz="quarter" idx="12"/>
          </p:nvPr>
        </p:nvSpPr>
        <p:spPr/>
        <p:txBody>
          <a:bodyPr/>
          <a:lstStyle/>
          <a:p>
            <a:fld id="{65F0BAE9-1A88-4C6E-BBF4-0C1105ECBC08}" type="slidenum">
              <a:rPr lang="de-DE" smtClean="0"/>
              <a:t>‹Nr.›</a:t>
            </a:fld>
            <a:endParaRPr lang="de-DE"/>
          </a:p>
        </p:txBody>
      </p:sp>
      <p:sp>
        <p:nvSpPr>
          <p:cNvPr id="8" name="Textplatzhalter 6">
            <a:extLst>
              <a:ext uri="{FF2B5EF4-FFF2-40B4-BE49-F238E27FC236}">
                <a16:creationId xmlns:a16="http://schemas.microsoft.com/office/drawing/2014/main" id="{220940F7-98F4-37D3-A651-5AD1C7976124}"/>
              </a:ext>
            </a:extLst>
          </p:cNvPr>
          <p:cNvSpPr>
            <a:spLocks noGrp="1"/>
          </p:cNvSpPr>
          <p:nvPr>
            <p:ph type="body" sz="quarter" idx="13" hasCustomPrompt="1"/>
          </p:nvPr>
        </p:nvSpPr>
        <p:spPr>
          <a:xfrm>
            <a:off x="595406" y="1289646"/>
            <a:ext cx="12305063" cy="317533"/>
          </a:xfrm>
        </p:spPr>
        <p:txBody>
          <a:bodyPr vert="horz" lIns="0" tIns="0" rIns="0" bIns="0" rtlCol="0" anchor="t" anchorCtr="0">
            <a:noAutofit/>
          </a:bodyPr>
          <a:lstStyle>
            <a:lvl1pPr>
              <a:spcBef>
                <a:spcPct val="0"/>
              </a:spcBef>
              <a:buNone/>
              <a:defRPr lang="de-DE" sz="1985" dirty="0">
                <a:solidFill>
                  <a:schemeClr val="accent6"/>
                </a:solidFill>
                <a:latin typeface="+mn-lt"/>
                <a:ea typeface="+mj-ea"/>
                <a:cs typeface="+mj-cs"/>
              </a:defRPr>
            </a:lvl1pPr>
          </a:lstStyle>
          <a:p>
            <a:pPr lvl="0">
              <a:spcBef>
                <a:spcPct val="0"/>
              </a:spcBef>
              <a:buNone/>
            </a:pPr>
            <a:r>
              <a:rPr lang="de-DE" dirty="0"/>
              <a:t>Untertitel</a:t>
            </a:r>
          </a:p>
        </p:txBody>
      </p:sp>
    </p:spTree>
    <p:extLst>
      <p:ext uri="{BB962C8B-B14F-4D97-AF65-F5344CB8AC3E}">
        <p14:creationId xmlns:p14="http://schemas.microsoft.com/office/powerpoint/2010/main" val="26408243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userDrawn="1">
  <p:cSld name="Title slide coloured">
    <p:bg>
      <p:bgPr>
        <a:solidFill>
          <a:schemeClr val="tx1"/>
        </a:solidFill>
        <a:effectLst/>
      </p:bgPr>
    </p:bg>
    <p:spTree>
      <p:nvGrpSpPr>
        <p:cNvPr id="1" name=""/>
        <p:cNvGrpSpPr/>
        <p:nvPr/>
      </p:nvGrpSpPr>
      <p:grpSpPr>
        <a:xfrm>
          <a:off x="0" y="0"/>
          <a:ext cx="0" cy="0"/>
          <a:chOff x="0" y="0"/>
          <a:chExt cx="0" cy="0"/>
        </a:xfrm>
      </p:grpSpPr>
      <p:sp>
        <p:nvSpPr>
          <p:cNvPr id="20" name="Bildplatzhalter 19">
            <a:extLst>
              <a:ext uri="{FF2B5EF4-FFF2-40B4-BE49-F238E27FC236}">
                <a16:creationId xmlns:a16="http://schemas.microsoft.com/office/drawing/2014/main" id="{6BCA4395-492D-8FA5-773D-30B503C5456E}"/>
              </a:ext>
            </a:extLst>
          </p:cNvPr>
          <p:cNvSpPr>
            <a:spLocks noGrp="1" noChangeAspect="1"/>
          </p:cNvSpPr>
          <p:nvPr>
            <p:ph type="pic" sz="quarter" idx="13" hasCustomPrompt="1"/>
          </p:nvPr>
        </p:nvSpPr>
        <p:spPr>
          <a:xfrm>
            <a:off x="280020"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1" name="Bildplatzhalter 20">
            <a:extLst>
              <a:ext uri="{FF2B5EF4-FFF2-40B4-BE49-F238E27FC236}">
                <a16:creationId xmlns:a16="http://schemas.microsoft.com/office/drawing/2014/main" id="{C92BC4B3-84FB-5457-D494-04C0813D8A60}"/>
              </a:ext>
            </a:extLst>
          </p:cNvPr>
          <p:cNvSpPr>
            <a:spLocks noGrp="1" noChangeAspect="1"/>
          </p:cNvSpPr>
          <p:nvPr>
            <p:ph type="pic" sz="quarter" idx="14" hasCustomPrompt="1"/>
          </p:nvPr>
        </p:nvSpPr>
        <p:spPr>
          <a:xfrm rot="10800000">
            <a:off x="10787799" y="254661"/>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2" name="Bildplatzhalter 21">
            <a:extLst>
              <a:ext uri="{FF2B5EF4-FFF2-40B4-BE49-F238E27FC236}">
                <a16:creationId xmlns:a16="http://schemas.microsoft.com/office/drawing/2014/main" id="{5DB46485-299B-DE6C-3C06-32C26AC422B0}"/>
              </a:ext>
            </a:extLst>
          </p:cNvPr>
          <p:cNvSpPr>
            <a:spLocks noGrp="1" noChangeAspect="1"/>
          </p:cNvSpPr>
          <p:nvPr>
            <p:ph type="pic" sz="quarter" idx="15" hasCustomPrompt="1"/>
          </p:nvPr>
        </p:nvSpPr>
        <p:spPr>
          <a:xfrm flipH="1">
            <a:off x="10787799" y="4920043"/>
            <a:ext cx="2381315" cy="2381500"/>
          </a:xfrm>
          <a:custGeom>
            <a:avLst/>
            <a:gdLst>
              <a:gd name="connsiteX0" fmla="*/ 0 w 2160000"/>
              <a:gd name="connsiteY0" fmla="*/ 0 h 2160000"/>
              <a:gd name="connsiteX1" fmla="*/ 43200 w 2160000"/>
              <a:gd name="connsiteY1" fmla="*/ 0 h 2160000"/>
              <a:gd name="connsiteX2" fmla="*/ 43200 w 2160000"/>
              <a:gd name="connsiteY2" fmla="*/ 2116800 h 2160000"/>
              <a:gd name="connsiteX3" fmla="*/ 2160000 w 2160000"/>
              <a:gd name="connsiteY3" fmla="*/ 2116800 h 2160000"/>
              <a:gd name="connsiteX4" fmla="*/ 2160000 w 2160000"/>
              <a:gd name="connsiteY4" fmla="*/ 2160000 h 2160000"/>
              <a:gd name="connsiteX5" fmla="*/ 0 w 2160000"/>
              <a:gd name="connsiteY5" fmla="*/ 2160000 h 216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60000" h="2160000">
                <a:moveTo>
                  <a:pt x="0" y="0"/>
                </a:moveTo>
                <a:lnTo>
                  <a:pt x="43200" y="0"/>
                </a:lnTo>
                <a:lnTo>
                  <a:pt x="43200" y="2116800"/>
                </a:lnTo>
                <a:lnTo>
                  <a:pt x="2160000" y="2116800"/>
                </a:lnTo>
                <a:lnTo>
                  <a:pt x="2160000" y="2160000"/>
                </a:lnTo>
                <a:lnTo>
                  <a:pt x="0" y="2160000"/>
                </a:lnTo>
                <a:close/>
              </a:path>
            </a:pathLst>
          </a:custGeom>
          <a:solidFill>
            <a:schemeClr val="accent3"/>
          </a:solidFill>
        </p:spPr>
        <p:txBody>
          <a:bodyPr wrap="square">
            <a:noAutofit/>
          </a:bodyPr>
          <a:lstStyle>
            <a:lvl1pPr>
              <a:defRPr/>
            </a:lvl1pPr>
          </a:lstStyle>
          <a:p>
            <a:r>
              <a:rPr lang="de-DE" dirty="0"/>
              <a:t> </a:t>
            </a:r>
          </a:p>
        </p:txBody>
      </p:sp>
      <p:sp>
        <p:nvSpPr>
          <p:cNvPr id="2" name="Titel 1">
            <a:extLst>
              <a:ext uri="{FF2B5EF4-FFF2-40B4-BE49-F238E27FC236}">
                <a16:creationId xmlns:a16="http://schemas.microsoft.com/office/drawing/2014/main" id="{3ADA7BA3-71F1-54BC-6DFE-F8B0E9781D91}"/>
              </a:ext>
            </a:extLst>
          </p:cNvPr>
          <p:cNvSpPr>
            <a:spLocks noGrp="1"/>
          </p:cNvSpPr>
          <p:nvPr>
            <p:ph type="ctrTitle"/>
          </p:nvPr>
        </p:nvSpPr>
        <p:spPr>
          <a:xfrm>
            <a:off x="1031903" y="2106379"/>
            <a:ext cx="9483056" cy="2375849"/>
          </a:xfrm>
        </p:spPr>
        <p:txBody>
          <a:bodyPr anchor="b" anchorCtr="0"/>
          <a:lstStyle>
            <a:lvl1pPr algn="l">
              <a:defRPr sz="6000">
                <a:solidFill>
                  <a:schemeClr val="accent3"/>
                </a:solidFill>
              </a:defRPr>
            </a:lvl1pPr>
          </a:lstStyle>
          <a:p>
            <a:r>
              <a:rPr lang="de-DE"/>
              <a:t>Mastertitelformat bearbeiten</a:t>
            </a:r>
            <a:endParaRPr lang="de-DE" dirty="0"/>
          </a:p>
        </p:txBody>
      </p:sp>
      <p:sp>
        <p:nvSpPr>
          <p:cNvPr id="3" name="Untertitel 2">
            <a:extLst>
              <a:ext uri="{FF2B5EF4-FFF2-40B4-BE49-F238E27FC236}">
                <a16:creationId xmlns:a16="http://schemas.microsoft.com/office/drawing/2014/main" id="{2CA2AF40-9E86-1FA0-02EB-18D9545F5249}"/>
              </a:ext>
            </a:extLst>
          </p:cNvPr>
          <p:cNvSpPr>
            <a:spLocks noGrp="1"/>
          </p:cNvSpPr>
          <p:nvPr>
            <p:ph type="subTitle" idx="1"/>
          </p:nvPr>
        </p:nvSpPr>
        <p:spPr>
          <a:xfrm>
            <a:off x="1031903" y="4763001"/>
            <a:ext cx="7937716" cy="1109320"/>
          </a:xfrm>
        </p:spPr>
        <p:txBody>
          <a:bodyPr anchor="t" anchorCtr="0">
            <a:noAutofit/>
          </a:bodyPr>
          <a:lstStyle>
            <a:lvl1pPr marL="0" indent="0" algn="l">
              <a:buNone/>
              <a:defRPr sz="2400" b="0">
                <a:solidFill>
                  <a:schemeClr val="bg1"/>
                </a:solidFill>
                <a:latin typeface="+mj-lt"/>
              </a:defRPr>
            </a:lvl1pPr>
            <a:lvl2pPr marL="504063" indent="0" algn="ctr">
              <a:buNone/>
              <a:defRPr sz="2205"/>
            </a:lvl2pPr>
            <a:lvl3pPr marL="1008126" indent="0" algn="ctr">
              <a:buNone/>
              <a:defRPr sz="1985"/>
            </a:lvl3pPr>
            <a:lvl4pPr marL="1512189" indent="0" algn="ctr">
              <a:buNone/>
              <a:defRPr sz="1764"/>
            </a:lvl4pPr>
            <a:lvl5pPr marL="2016252" indent="0" algn="ctr">
              <a:buNone/>
              <a:defRPr sz="1764"/>
            </a:lvl5pPr>
            <a:lvl6pPr marL="2520315" indent="0" algn="ctr">
              <a:buNone/>
              <a:defRPr sz="1764"/>
            </a:lvl6pPr>
            <a:lvl7pPr marL="3024378" indent="0" algn="ctr">
              <a:buNone/>
              <a:defRPr sz="1764"/>
            </a:lvl7pPr>
            <a:lvl8pPr marL="3528441" indent="0" algn="ctr">
              <a:buNone/>
              <a:defRPr sz="1764"/>
            </a:lvl8pPr>
            <a:lvl9pPr marL="4032504" indent="0" algn="ctr">
              <a:buNone/>
              <a:defRPr sz="1764"/>
            </a:lvl9pPr>
          </a:lstStyle>
          <a:p>
            <a:r>
              <a:rPr lang="de-DE" dirty="0"/>
              <a:t>Master-Untertitelformat bearbeiten</a:t>
            </a:r>
          </a:p>
        </p:txBody>
      </p:sp>
      <p:grpSp>
        <p:nvGrpSpPr>
          <p:cNvPr id="9" name="Gruppieren 8">
            <a:extLst>
              <a:ext uri="{FF2B5EF4-FFF2-40B4-BE49-F238E27FC236}">
                <a16:creationId xmlns:a16="http://schemas.microsoft.com/office/drawing/2014/main" id="{6A630716-BAE4-F171-2FC1-54F8B9BF33CA}"/>
              </a:ext>
            </a:extLst>
          </p:cNvPr>
          <p:cNvGrpSpPr/>
          <p:nvPr userDrawn="1"/>
        </p:nvGrpSpPr>
        <p:grpSpPr>
          <a:xfrm>
            <a:off x="-2646071" y="-2"/>
            <a:ext cx="2565578" cy="2986711"/>
            <a:chOff x="-2400150" y="-2"/>
            <a:chExt cx="2327138" cy="2708921"/>
          </a:xfrm>
        </p:grpSpPr>
        <p:sp>
          <p:nvSpPr>
            <p:cNvPr id="10" name="Rechteck 9">
              <a:extLst>
                <a:ext uri="{FF2B5EF4-FFF2-40B4-BE49-F238E27FC236}">
                  <a16:creationId xmlns:a16="http://schemas.microsoft.com/office/drawing/2014/main" id="{EE2D4DF9-E395-9780-B7AD-D5545A13F831}"/>
                </a:ext>
              </a:extLst>
            </p:cNvPr>
            <p:cNvSpPr/>
            <p:nvPr userDrawn="1"/>
          </p:nvSpPr>
          <p:spPr>
            <a:xfrm>
              <a:off x="-2400150" y="-2"/>
              <a:ext cx="2327138" cy="270892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a:t>
              </a:r>
            </a:p>
            <a:p>
              <a:pPr algn="l"/>
              <a:r>
                <a:rPr lang="de-DE" sz="1323" dirty="0">
                  <a:latin typeface="Arial" panose="020B0604020202020204" pitchFamily="34" charset="0"/>
                </a:rPr>
                <a:t>Die grafischen Elemente und der Titel dürfen nur in den markierten Farben eingefärbt werden: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de-DE" sz="1323" dirty="0">
                  <a:latin typeface="Arial" panose="020B0604020202020204" pitchFamily="34" charset="0"/>
                </a:rPr>
                <a:t>Zum Einfärben der Elemente markieren Sie diese und  wählen die entsprechende Farbe als Füllung aus.</a:t>
              </a:r>
            </a:p>
          </p:txBody>
        </p:sp>
        <p:grpSp>
          <p:nvGrpSpPr>
            <p:cNvPr id="11" name="Gruppieren 10">
              <a:extLst>
                <a:ext uri="{FF2B5EF4-FFF2-40B4-BE49-F238E27FC236}">
                  <a16:creationId xmlns:a16="http://schemas.microsoft.com/office/drawing/2014/main" id="{F2994CFC-6676-BCD9-AFBB-7E0FB6D67207}"/>
                </a:ext>
              </a:extLst>
            </p:cNvPr>
            <p:cNvGrpSpPr>
              <a:grpSpLocks noChangeAspect="1"/>
            </p:cNvGrpSpPr>
            <p:nvPr userDrawn="1"/>
          </p:nvGrpSpPr>
          <p:grpSpPr>
            <a:xfrm>
              <a:off x="-2321891" y="1052736"/>
              <a:ext cx="2088000" cy="540000"/>
              <a:chOff x="-2226581" y="2060848"/>
              <a:chExt cx="2088000" cy="540000"/>
            </a:xfrm>
          </p:grpSpPr>
          <p:grpSp>
            <p:nvGrpSpPr>
              <p:cNvPr id="13" name="Gruppieren 12">
                <a:extLst>
                  <a:ext uri="{FF2B5EF4-FFF2-40B4-BE49-F238E27FC236}">
                    <a16:creationId xmlns:a16="http://schemas.microsoft.com/office/drawing/2014/main" id="{C24B8529-A5F4-758E-C779-0CA907150A39}"/>
                  </a:ext>
                </a:extLst>
              </p:cNvPr>
              <p:cNvGrpSpPr/>
              <p:nvPr userDrawn="1"/>
            </p:nvGrpSpPr>
            <p:grpSpPr>
              <a:xfrm>
                <a:off x="-2226581" y="2060848"/>
                <a:ext cx="2088000" cy="540000"/>
                <a:chOff x="-2226581" y="2060848"/>
                <a:chExt cx="2088000" cy="540000"/>
              </a:xfrm>
            </p:grpSpPr>
            <p:sp>
              <p:nvSpPr>
                <p:cNvPr id="18" name="Rechteck 17">
                  <a:extLst>
                    <a:ext uri="{FF2B5EF4-FFF2-40B4-BE49-F238E27FC236}">
                      <a16:creationId xmlns:a16="http://schemas.microsoft.com/office/drawing/2014/main" id="{7BAFA2EA-4772-631D-A2DF-854B0781765A}"/>
                    </a:ext>
                  </a:extLst>
                </p:cNvPr>
                <p:cNvSpPr/>
                <p:nvPr userDrawn="1"/>
              </p:nvSpPr>
              <p:spPr>
                <a:xfrm>
                  <a:off x="-2226581" y="2060848"/>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19" name="Grafik 18">
                  <a:extLst>
                    <a:ext uri="{FF2B5EF4-FFF2-40B4-BE49-F238E27FC236}">
                      <a16:creationId xmlns:a16="http://schemas.microsoft.com/office/drawing/2014/main" id="{88958E5C-0220-2250-925B-7FBDDC4856BB}"/>
                    </a:ext>
                  </a:extLst>
                </p:cNvPr>
                <p:cNvPicPr>
                  <a:picLocks noChangeAspect="1"/>
                </p:cNvPicPr>
                <p:nvPr userDrawn="1"/>
              </p:nvPicPr>
              <p:blipFill rotWithShape="1">
                <a:blip r:embed="rId2"/>
                <a:srcRect b="65087"/>
                <a:stretch/>
              </p:blipFill>
              <p:spPr>
                <a:xfrm>
                  <a:off x="-2139977" y="2101356"/>
                  <a:ext cx="1914792" cy="458984"/>
                </a:xfrm>
                <a:prstGeom prst="rect">
                  <a:avLst/>
                </a:prstGeom>
              </p:spPr>
            </p:pic>
          </p:grpSp>
          <p:sp>
            <p:nvSpPr>
              <p:cNvPr id="14" name="Rechteck 13">
                <a:extLst>
                  <a:ext uri="{FF2B5EF4-FFF2-40B4-BE49-F238E27FC236}">
                    <a16:creationId xmlns:a16="http://schemas.microsoft.com/office/drawing/2014/main" id="{6C3A7D81-BC38-3A58-9F3E-EB0DD4EF938A}"/>
                  </a:ext>
                </a:extLst>
              </p:cNvPr>
              <p:cNvSpPr/>
              <p:nvPr userDrawn="1"/>
            </p:nvSpPr>
            <p:spPr>
              <a:xfrm>
                <a:off x="-1018300" y="2341124"/>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pic>
        <p:nvPicPr>
          <p:cNvPr id="4" name="Grafik 3" descr="Ein Bild, das Text enthält.&#10;&#10;Automatisch generierte Beschreibung">
            <a:extLst>
              <a:ext uri="{FF2B5EF4-FFF2-40B4-BE49-F238E27FC236}">
                <a16:creationId xmlns:a16="http://schemas.microsoft.com/office/drawing/2014/main" id="{91DFE515-EA77-6B57-CBE4-61F0317A68E9}"/>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588052" y="5798"/>
            <a:ext cx="2256358" cy="1124700"/>
          </a:xfrm>
          <a:prstGeom prst="rect">
            <a:avLst/>
          </a:prstGeom>
        </p:spPr>
      </p:pic>
      <p:sp>
        <p:nvSpPr>
          <p:cNvPr id="6" name="Foliennummernplatzhalter 5" hidden="1">
            <a:extLst>
              <a:ext uri="{FF2B5EF4-FFF2-40B4-BE49-F238E27FC236}">
                <a16:creationId xmlns:a16="http://schemas.microsoft.com/office/drawing/2014/main" id="{2B7E69D7-F919-50DE-1528-5CDD7AC805E4}"/>
              </a:ext>
            </a:extLst>
          </p:cNvPr>
          <p:cNvSpPr>
            <a:spLocks noGrp="1"/>
          </p:cNvSpPr>
          <p:nvPr>
            <p:ph type="sldNum" sz="quarter" idx="4"/>
          </p:nvPr>
        </p:nvSpPr>
        <p:spPr>
          <a:xfrm>
            <a:off x="-119066" y="-119075"/>
            <a:ext cx="3969" cy="3969"/>
          </a:xfrm>
          <a:prstGeom prst="rect">
            <a:avLst/>
          </a:prstGeom>
        </p:spPr>
        <p:txBody>
          <a:bodyPr vert="horz" lIns="0" tIns="0" rIns="0" bIns="0" rtlCol="0" anchor="b" anchorCtr="0"/>
          <a:lstStyle>
            <a:lvl1pPr algn="l">
              <a:defRPr sz="110" b="0">
                <a:solidFill>
                  <a:schemeClr val="tx1"/>
                </a:solidFill>
              </a:defRPr>
            </a:lvl1pPr>
          </a:lstStyle>
          <a:p>
            <a:fld id="{1F8F6C9E-DFB0-47BA-A580-000504CFD3E5}" type="slidenum">
              <a:rPr lang="de-DE" smtClean="0"/>
              <a:pPr/>
              <a:t>‹Nr.›</a:t>
            </a:fld>
            <a:endParaRPr lang="de-DE" dirty="0"/>
          </a:p>
        </p:txBody>
      </p:sp>
      <p:grpSp>
        <p:nvGrpSpPr>
          <p:cNvPr id="7" name="Gruppieren 6">
            <a:extLst>
              <a:ext uri="{FF2B5EF4-FFF2-40B4-BE49-F238E27FC236}">
                <a16:creationId xmlns:a16="http://schemas.microsoft.com/office/drawing/2014/main" id="{8A8718ED-BCC6-17FE-B12F-A3B938EDBA8D}"/>
              </a:ext>
            </a:extLst>
          </p:cNvPr>
          <p:cNvGrpSpPr/>
          <p:nvPr userDrawn="1"/>
        </p:nvGrpSpPr>
        <p:grpSpPr>
          <a:xfrm>
            <a:off x="-2646071" y="3255078"/>
            <a:ext cx="2565578" cy="2430966"/>
            <a:chOff x="-2400150" y="-2"/>
            <a:chExt cx="2327138" cy="2204865"/>
          </a:xfrm>
        </p:grpSpPr>
        <p:sp>
          <p:nvSpPr>
            <p:cNvPr id="8" name="Rechteck 7">
              <a:extLst>
                <a:ext uri="{FF2B5EF4-FFF2-40B4-BE49-F238E27FC236}">
                  <a16:creationId xmlns:a16="http://schemas.microsoft.com/office/drawing/2014/main" id="{42D75BCE-DB9F-1527-9439-C40FC5D2B208}"/>
                </a:ext>
              </a:extLst>
            </p:cNvPr>
            <p:cNvSpPr/>
            <p:nvPr userDrawn="1"/>
          </p:nvSpPr>
          <p:spPr>
            <a:xfrm>
              <a:off x="-2400150" y="-2"/>
              <a:ext cx="2327138" cy="2204865"/>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t" anchorCtr="0"/>
            <a:lstStyle/>
            <a:p>
              <a:pPr algn="l"/>
              <a:r>
                <a:rPr lang="de-DE" sz="1323" b="1" dirty="0">
                  <a:latin typeface="Arial" panose="020B0604020202020204" pitchFamily="34" charset="0"/>
                </a:rPr>
                <a:t>INFO (EN):</a:t>
              </a:r>
            </a:p>
            <a:p>
              <a:pPr algn="l"/>
              <a:r>
                <a:rPr lang="en-US" sz="1323" dirty="0">
                  <a:latin typeface="Arial" panose="020B0604020202020204" pitchFamily="34" charset="0"/>
                </a:rPr>
                <a:t>The graphic elements and the subtitle may only be </a:t>
              </a:r>
              <a:r>
                <a:rPr lang="en-US" sz="1323" dirty="0" err="1">
                  <a:latin typeface="Arial" panose="020B0604020202020204" pitchFamily="34" charset="0"/>
                </a:rPr>
                <a:t>coloured</a:t>
              </a:r>
              <a:r>
                <a:rPr lang="en-US" sz="1323" dirty="0">
                  <a:latin typeface="Arial" panose="020B0604020202020204" pitchFamily="34" charset="0"/>
                </a:rPr>
                <a:t> in the marked </a:t>
              </a:r>
              <a:r>
                <a:rPr lang="en-US" sz="1323" dirty="0" err="1">
                  <a:latin typeface="Arial" panose="020B0604020202020204" pitchFamily="34" charset="0"/>
                </a:rPr>
                <a:t>colours</a:t>
              </a:r>
              <a:r>
                <a:rPr lang="en-US" sz="1323" dirty="0">
                  <a:latin typeface="Arial" panose="020B0604020202020204" pitchFamily="34" charset="0"/>
                </a:rPr>
                <a:t>: </a:t>
              </a: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endParaRPr lang="de-DE" sz="1323" dirty="0">
                <a:latin typeface="Arial" panose="020B0604020202020204" pitchFamily="34" charset="0"/>
              </a:endParaRPr>
            </a:p>
            <a:p>
              <a:pPr algn="l"/>
              <a:r>
                <a:rPr lang="en-US" sz="1323" dirty="0">
                  <a:latin typeface="Arial" panose="020B0604020202020204" pitchFamily="34" charset="0"/>
                </a:rPr>
                <a:t>To </a:t>
              </a:r>
              <a:r>
                <a:rPr lang="en-US" sz="1323" dirty="0" err="1">
                  <a:latin typeface="Arial" panose="020B0604020202020204" pitchFamily="34" charset="0"/>
                </a:rPr>
                <a:t>colour</a:t>
              </a:r>
              <a:r>
                <a:rPr lang="en-US" sz="1323" dirty="0">
                  <a:latin typeface="Arial" panose="020B0604020202020204" pitchFamily="34" charset="0"/>
                </a:rPr>
                <a:t> the elements, select them and choose the corresponding </a:t>
              </a:r>
              <a:r>
                <a:rPr lang="en-US" sz="1323" dirty="0" err="1">
                  <a:latin typeface="Arial" panose="020B0604020202020204" pitchFamily="34" charset="0"/>
                </a:rPr>
                <a:t>colour</a:t>
              </a:r>
              <a:r>
                <a:rPr lang="en-US" sz="1323" dirty="0">
                  <a:latin typeface="Arial" panose="020B0604020202020204" pitchFamily="34" charset="0"/>
                </a:rPr>
                <a:t> as a fill.</a:t>
              </a:r>
              <a:endParaRPr lang="de-DE" sz="1323" dirty="0">
                <a:latin typeface="Arial" panose="020B0604020202020204" pitchFamily="34" charset="0"/>
              </a:endParaRPr>
            </a:p>
          </p:txBody>
        </p:sp>
        <p:grpSp>
          <p:nvGrpSpPr>
            <p:cNvPr id="12" name="Gruppieren 11">
              <a:extLst>
                <a:ext uri="{FF2B5EF4-FFF2-40B4-BE49-F238E27FC236}">
                  <a16:creationId xmlns:a16="http://schemas.microsoft.com/office/drawing/2014/main" id="{07D0FE89-B711-23F5-F1B3-3F9976664D98}"/>
                </a:ext>
              </a:extLst>
            </p:cNvPr>
            <p:cNvGrpSpPr>
              <a:grpSpLocks noChangeAspect="1"/>
            </p:cNvGrpSpPr>
            <p:nvPr userDrawn="1"/>
          </p:nvGrpSpPr>
          <p:grpSpPr>
            <a:xfrm>
              <a:off x="-2321891" y="908719"/>
              <a:ext cx="2088000" cy="540000"/>
              <a:chOff x="-2226581" y="1916831"/>
              <a:chExt cx="2088000" cy="540000"/>
            </a:xfrm>
          </p:grpSpPr>
          <p:grpSp>
            <p:nvGrpSpPr>
              <p:cNvPr id="15" name="Gruppieren 14">
                <a:extLst>
                  <a:ext uri="{FF2B5EF4-FFF2-40B4-BE49-F238E27FC236}">
                    <a16:creationId xmlns:a16="http://schemas.microsoft.com/office/drawing/2014/main" id="{86ABDBE0-F3A2-63E5-8A72-3B1BB6B6FF78}"/>
                  </a:ext>
                </a:extLst>
              </p:cNvPr>
              <p:cNvGrpSpPr/>
              <p:nvPr userDrawn="1"/>
            </p:nvGrpSpPr>
            <p:grpSpPr>
              <a:xfrm>
                <a:off x="-2226581" y="1916831"/>
                <a:ext cx="2088000" cy="540000"/>
                <a:chOff x="-2226581" y="1916831"/>
                <a:chExt cx="2088000" cy="540000"/>
              </a:xfrm>
            </p:grpSpPr>
            <p:sp>
              <p:nvSpPr>
                <p:cNvPr id="17" name="Rechteck 16">
                  <a:extLst>
                    <a:ext uri="{FF2B5EF4-FFF2-40B4-BE49-F238E27FC236}">
                      <a16:creationId xmlns:a16="http://schemas.microsoft.com/office/drawing/2014/main" id="{2E0BEA31-AB98-9033-4596-686622456DD5}"/>
                    </a:ext>
                  </a:extLst>
                </p:cNvPr>
                <p:cNvSpPr/>
                <p:nvPr userDrawn="1"/>
              </p:nvSpPr>
              <p:spPr>
                <a:xfrm>
                  <a:off x="-2226581" y="1916831"/>
                  <a:ext cx="2088000" cy="54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pic>
              <p:nvPicPr>
                <p:cNvPr id="23" name="Grafik 22">
                  <a:extLst>
                    <a:ext uri="{FF2B5EF4-FFF2-40B4-BE49-F238E27FC236}">
                      <a16:creationId xmlns:a16="http://schemas.microsoft.com/office/drawing/2014/main" id="{072A293A-D462-445E-797B-5EDAF1B530A3}"/>
                    </a:ext>
                  </a:extLst>
                </p:cNvPr>
                <p:cNvPicPr>
                  <a:picLocks noChangeAspect="1"/>
                </p:cNvPicPr>
                <p:nvPr userDrawn="1"/>
              </p:nvPicPr>
              <p:blipFill rotWithShape="1">
                <a:blip r:embed="rId2"/>
                <a:srcRect b="65087"/>
                <a:stretch/>
              </p:blipFill>
              <p:spPr>
                <a:xfrm>
                  <a:off x="-2139977" y="1961902"/>
                  <a:ext cx="1914792" cy="458984"/>
                </a:xfrm>
                <a:prstGeom prst="rect">
                  <a:avLst/>
                </a:prstGeom>
              </p:spPr>
            </p:pic>
          </p:grpSp>
          <p:sp>
            <p:nvSpPr>
              <p:cNvPr id="16" name="Rechteck 15">
                <a:extLst>
                  <a:ext uri="{FF2B5EF4-FFF2-40B4-BE49-F238E27FC236}">
                    <a16:creationId xmlns:a16="http://schemas.microsoft.com/office/drawing/2014/main" id="{765B9646-6CFF-22AD-19F4-E17E43857FF4}"/>
                  </a:ext>
                </a:extLst>
              </p:cNvPr>
              <p:cNvSpPr/>
              <p:nvPr userDrawn="1"/>
            </p:nvSpPr>
            <p:spPr>
              <a:xfrm>
                <a:off x="-1018300" y="2197107"/>
                <a:ext cx="828000" cy="2160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e-DE" sz="2315" dirty="0">
                  <a:latin typeface="Arial" panose="020B0604020202020204" pitchFamily="34" charset="0"/>
                </a:endParaRPr>
              </a:p>
            </p:txBody>
          </p:sp>
        </p:grpSp>
      </p:grpSp>
      <p:sp>
        <p:nvSpPr>
          <p:cNvPr id="24" name="Fußzeilenplatzhalter 23">
            <a:extLst>
              <a:ext uri="{FF2B5EF4-FFF2-40B4-BE49-F238E27FC236}">
                <a16:creationId xmlns:a16="http://schemas.microsoft.com/office/drawing/2014/main" id="{0431C2CC-C727-5345-734B-10EEA87BEA37}"/>
              </a:ext>
            </a:extLst>
          </p:cNvPr>
          <p:cNvSpPr>
            <a:spLocks noGrp="1"/>
          </p:cNvSpPr>
          <p:nvPr>
            <p:ph type="ftr" sz="quarter" idx="16"/>
          </p:nvPr>
        </p:nvSpPr>
        <p:spPr>
          <a:xfrm>
            <a:off x="1043734" y="6479965"/>
            <a:ext cx="3435782" cy="396961"/>
          </a:xfrm>
          <a:prstGeom prst="rect">
            <a:avLst/>
          </a:prstGeom>
        </p:spPr>
        <p:txBody>
          <a:bodyPr anchor="t"/>
          <a:lstStyle>
            <a:lvl1pPr>
              <a:defRPr sz="1200">
                <a:solidFill>
                  <a:schemeClr val="bg1"/>
                </a:solidFill>
              </a:defRPr>
            </a:lvl1pPr>
          </a:lstStyle>
          <a:p>
            <a:r>
              <a:rPr lang="en-US"/>
              <a:t>R.O.E. GmbH | Stand: 15.02.2024 Rev5</a:t>
            </a:r>
            <a:endParaRPr lang="de-DE" dirty="0"/>
          </a:p>
        </p:txBody>
      </p:sp>
    </p:spTree>
    <p:extLst>
      <p:ext uri="{BB962C8B-B14F-4D97-AF65-F5344CB8AC3E}">
        <p14:creationId xmlns:p14="http://schemas.microsoft.com/office/powerpoint/2010/main" val="8984140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Foliennummernplatzhalter 5"/>
          <p:cNvSpPr>
            <a:spLocks noGrp="1"/>
          </p:cNvSpPr>
          <p:nvPr>
            <p:ph type="sldNum" sz="quarter" idx="12"/>
          </p:nvPr>
        </p:nvSpPr>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8" name="Inhaltsplatzhalter 7"/>
          <p:cNvSpPr>
            <a:spLocks noGrp="1"/>
          </p:cNvSpPr>
          <p:nvPr>
            <p:ph sz="quarter" idx="1"/>
          </p:nvPr>
        </p:nvSpPr>
        <p:spPr>
          <a:xfrm>
            <a:off x="900678" y="1764295"/>
            <a:ext cx="5820797" cy="4956828"/>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7" name="Inhaltsplatzhalter 7">
            <a:extLst>
              <a:ext uri="{FF2B5EF4-FFF2-40B4-BE49-F238E27FC236}">
                <a16:creationId xmlns:a16="http://schemas.microsoft.com/office/drawing/2014/main" id="{92E23FC0-EFBC-436A-A0C7-4941D9634C5D}"/>
              </a:ext>
            </a:extLst>
          </p:cNvPr>
          <p:cNvSpPr>
            <a:spLocks noGrp="1"/>
          </p:cNvSpPr>
          <p:nvPr>
            <p:ph sz="quarter" idx="13"/>
          </p:nvPr>
        </p:nvSpPr>
        <p:spPr>
          <a:xfrm>
            <a:off x="6841700" y="1764295"/>
            <a:ext cx="6025463" cy="4956828"/>
          </a:xfrm>
        </p:spPr>
        <p:txBody>
          <a:bodyPr/>
          <a:lstStyle>
            <a:lvl2pPr>
              <a:defRPr>
                <a:solidFill>
                  <a:schemeClr val="tx1"/>
                </a:solidFill>
              </a:defRPr>
            </a:lvl2pPr>
          </a:lstStyle>
          <a:p>
            <a:pPr lvl="0" eaLnBrk="1" latinLnBrk="0" hangingPunct="1"/>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Titel 1">
            <a:extLst>
              <a:ext uri="{FF2B5EF4-FFF2-40B4-BE49-F238E27FC236}">
                <a16:creationId xmlns:a16="http://schemas.microsoft.com/office/drawing/2014/main" id="{813C016D-5A6D-7012-61EF-62D4A906B295}"/>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21983763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6" name="Textplatzhalter 15"/>
          <p:cNvSpPr>
            <a:spLocks noGrp="1"/>
          </p:cNvSpPr>
          <p:nvPr>
            <p:ph type="body" sz="quarter" idx="1"/>
          </p:nvPr>
        </p:nvSpPr>
        <p:spPr>
          <a:xfrm>
            <a:off x="900678" y="1764297"/>
            <a:ext cx="5820797" cy="480371"/>
          </a:xfrm>
          <a:solidFill>
            <a:srgbClr val="707173"/>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15" name="Textplatzhalter 14"/>
          <p:cNvSpPr>
            <a:spLocks noGrp="1"/>
          </p:cNvSpPr>
          <p:nvPr>
            <p:ph type="body" sz="quarter" idx="3"/>
          </p:nvPr>
        </p:nvSpPr>
        <p:spPr>
          <a:xfrm>
            <a:off x="6827849" y="1764297"/>
            <a:ext cx="6039313" cy="480371"/>
          </a:xfrm>
          <a:solidFill>
            <a:srgbClr val="9C9E9F"/>
          </a:solidFill>
        </p:spPr>
        <p:txBody>
          <a:bodyPr rtlCol="0" anchor="ctr"/>
          <a:lstStyle>
            <a:lvl1pPr marL="0" indent="0">
              <a:buFontTx/>
              <a:buNone/>
              <a:defRPr sz="2300" b="1">
                <a:solidFill>
                  <a:srgbClr val="FFFFFF"/>
                </a:solidFill>
              </a:defRPr>
            </a:lvl1pPr>
          </a:lstStyle>
          <a:p>
            <a:pPr lvl="0" eaLnBrk="1" latinLnBrk="0" hangingPunct="1"/>
            <a:endParaRPr kumimoji="0" lang="en-US" dirty="0"/>
          </a:p>
        </p:txBody>
      </p:sp>
      <p:sp>
        <p:nvSpPr>
          <p:cNvPr id="3" name="Inhaltsplatzhalter 7">
            <a:extLst>
              <a:ext uri="{FF2B5EF4-FFF2-40B4-BE49-F238E27FC236}">
                <a16:creationId xmlns:a16="http://schemas.microsoft.com/office/drawing/2014/main" id="{BF095DAB-AB23-2586-52F8-14F373E7DD2C}"/>
              </a:ext>
            </a:extLst>
          </p:cNvPr>
          <p:cNvSpPr>
            <a:spLocks noGrp="1"/>
          </p:cNvSpPr>
          <p:nvPr>
            <p:ph sz="quarter" idx="17"/>
          </p:nvPr>
        </p:nvSpPr>
        <p:spPr>
          <a:xfrm>
            <a:off x="900678" y="2368627"/>
            <a:ext cx="5820797"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4" name="Inhaltsplatzhalter 7">
            <a:extLst>
              <a:ext uri="{FF2B5EF4-FFF2-40B4-BE49-F238E27FC236}">
                <a16:creationId xmlns:a16="http://schemas.microsoft.com/office/drawing/2014/main" id="{5C6CDC5A-7C00-BEA3-A5C6-FF2AB57611FE}"/>
              </a:ext>
            </a:extLst>
          </p:cNvPr>
          <p:cNvSpPr>
            <a:spLocks noGrp="1"/>
          </p:cNvSpPr>
          <p:nvPr>
            <p:ph sz="quarter" idx="18"/>
          </p:nvPr>
        </p:nvSpPr>
        <p:spPr>
          <a:xfrm>
            <a:off x="6827851" y="2368627"/>
            <a:ext cx="5942953" cy="4352496"/>
          </a:xfrm>
        </p:spPr>
        <p:txBody>
          <a:bodyPr/>
          <a:lstStyle>
            <a:lvl1pPr>
              <a:defRPr/>
            </a:lvl1pPr>
            <a:lvl2pPr>
              <a:defRPr>
                <a:solidFill>
                  <a:schemeClr val="tx1"/>
                </a:solidFill>
              </a:defRPr>
            </a:lvl2p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a:p>
            <a:pPr lvl="0" eaLnBrk="1" latinLnBrk="0" hangingPunct="1"/>
            <a:r>
              <a:rPr lang="de-DE" dirty="0"/>
              <a:t>	</a:t>
            </a:r>
            <a:endParaRPr dirty="0"/>
          </a:p>
          <a:p>
            <a:pPr lvl="1" eaLnBrk="1" latinLnBrk="0" hangingPunct="1"/>
            <a:endParaRPr dirty="0"/>
          </a:p>
          <a:p>
            <a:pPr lvl="2" eaLnBrk="1" latinLnBrk="0" hangingPunct="1"/>
            <a:endParaRPr dirty="0"/>
          </a:p>
          <a:p>
            <a:pPr lvl="3" eaLnBrk="1" latinLnBrk="0" hangingPunct="1"/>
            <a:endParaRPr dirty="0"/>
          </a:p>
          <a:p>
            <a:pPr lvl="4" eaLnBrk="1" latinLnBrk="0" hangingPunct="1"/>
            <a:endParaRPr kumimoji="0" lang="en-US" dirty="0"/>
          </a:p>
        </p:txBody>
      </p:sp>
      <p:sp>
        <p:nvSpPr>
          <p:cNvPr id="5" name="Foliennummernplatzhalter 5">
            <a:extLst>
              <a:ext uri="{FF2B5EF4-FFF2-40B4-BE49-F238E27FC236}">
                <a16:creationId xmlns:a16="http://schemas.microsoft.com/office/drawing/2014/main" id="{44A6DE3C-F32D-F5FB-E538-EDED9F8DC0D9}"/>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7" name="Titel 1">
            <a:extLst>
              <a:ext uri="{FF2B5EF4-FFF2-40B4-BE49-F238E27FC236}">
                <a16:creationId xmlns:a16="http://schemas.microsoft.com/office/drawing/2014/main" id="{7BC305BE-56B3-5268-EE7D-C8771AF3B6F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7498439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9" name="Inhaltsplatzhalter 8"/>
          <p:cNvSpPr>
            <a:spLocks noGrp="1"/>
          </p:cNvSpPr>
          <p:nvPr>
            <p:ph sz="quarter" idx="1"/>
          </p:nvPr>
        </p:nvSpPr>
        <p:spPr>
          <a:xfrm>
            <a:off x="896198" y="1752571"/>
            <a:ext cx="5713254" cy="294325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11" name="Inhaltsplatzhalter 10"/>
          <p:cNvSpPr>
            <a:spLocks noGrp="1"/>
          </p:cNvSpPr>
          <p:nvPr>
            <p:ph sz="quarter" idx="2"/>
          </p:nvPr>
        </p:nvSpPr>
        <p:spPr>
          <a:xfrm>
            <a:off x="7122678" y="1752571"/>
            <a:ext cx="5713254" cy="5040842"/>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6" name="Inhaltsplatzhalter 8">
            <a:extLst>
              <a:ext uri="{FF2B5EF4-FFF2-40B4-BE49-F238E27FC236}">
                <a16:creationId xmlns:a16="http://schemas.microsoft.com/office/drawing/2014/main" id="{B3E7C991-BDFC-46E7-8849-BB9032F9F7C7}"/>
              </a:ext>
            </a:extLst>
          </p:cNvPr>
          <p:cNvSpPr>
            <a:spLocks noGrp="1"/>
          </p:cNvSpPr>
          <p:nvPr>
            <p:ph sz="quarter" idx="17"/>
          </p:nvPr>
        </p:nvSpPr>
        <p:spPr>
          <a:xfrm>
            <a:off x="896195" y="4791077"/>
            <a:ext cx="5713254" cy="2002339"/>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3" name="Foliennummernplatzhalter 5">
            <a:extLst>
              <a:ext uri="{FF2B5EF4-FFF2-40B4-BE49-F238E27FC236}">
                <a16:creationId xmlns:a16="http://schemas.microsoft.com/office/drawing/2014/main" id="{66A9E08B-11A4-454A-F536-42A3A0AACF54}"/>
              </a:ext>
            </a:extLst>
          </p:cNvPr>
          <p:cNvSpPr>
            <a:spLocks noGrp="1"/>
          </p:cNvSpPr>
          <p:nvPr>
            <p:ph type="sldNum" sz="quarter" idx="12"/>
          </p:nvPr>
        </p:nvSpPr>
        <p:spPr>
          <a:xfrm>
            <a:off x="12338180" y="7214618"/>
            <a:ext cx="784173" cy="269546"/>
          </a:xfrm>
        </p:spPr>
        <p:txBody>
          <a:bodyPr/>
          <a:lstStyle>
            <a:lvl1pPr>
              <a:defRPr sz="1200">
                <a:solidFill>
                  <a:srgbClr val="FFFFFF"/>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sp>
        <p:nvSpPr>
          <p:cNvPr id="2" name="Titel 1">
            <a:extLst>
              <a:ext uri="{FF2B5EF4-FFF2-40B4-BE49-F238E27FC236}">
                <a16:creationId xmlns:a16="http://schemas.microsoft.com/office/drawing/2014/main" id="{10DB62C4-3A2C-3D53-0E67-1106FDC22B50}"/>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174086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5" y="1932323"/>
            <a:ext cx="5393179"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8" name="Inhaltsplatzhalter 8">
            <a:extLst>
              <a:ext uri="{FF2B5EF4-FFF2-40B4-BE49-F238E27FC236}">
                <a16:creationId xmlns:a16="http://schemas.microsoft.com/office/drawing/2014/main" id="{665449DE-67B4-4224-9941-3FD13908625A}"/>
              </a:ext>
            </a:extLst>
          </p:cNvPr>
          <p:cNvSpPr>
            <a:spLocks noGrp="1"/>
          </p:cNvSpPr>
          <p:nvPr>
            <p:ph sz="quarter" idx="13"/>
          </p:nvPr>
        </p:nvSpPr>
        <p:spPr>
          <a:xfrm>
            <a:off x="8961968" y="1931071"/>
            <a:ext cx="3920860"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21971FB3-7F3F-7E31-35E1-5B4B03C98FEF}"/>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42590298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Content with Caption">
    <p:spTree>
      <p:nvGrpSpPr>
        <p:cNvPr id="1" name=""/>
        <p:cNvGrpSpPr/>
        <p:nvPr/>
      </p:nvGrpSpPr>
      <p:grpSpPr>
        <a:xfrm>
          <a:off x="0" y="0"/>
          <a:ext cx="0" cy="0"/>
          <a:chOff x="0" y="0"/>
          <a:chExt cx="0" cy="0"/>
        </a:xfrm>
      </p:grpSpPr>
      <p:sp>
        <p:nvSpPr>
          <p:cNvPr id="7" name="Foliennummernplatzhalter 6"/>
          <p:cNvSpPr>
            <a:spLocks noGrp="1"/>
          </p:cNvSpPr>
          <p:nvPr>
            <p:ph type="sldNum" sz="quarter" idx="12"/>
          </p:nvPr>
        </p:nvSpPr>
        <p:spPr/>
        <p:txBody>
          <a:bodyPr/>
          <a:lstStyle>
            <a:lvl1pPr>
              <a:defRPr>
                <a:solidFill>
                  <a:srgbClr val="FFFFFF"/>
                </a:solidFill>
              </a:defRPr>
            </a:lvl1pPr>
          </a:lstStyle>
          <a:p>
            <a:pPr eaLnBrk="1" latinLnBrk="0" hangingPunct="1"/>
            <a:fld id="{F0C94032-CD4C-4C25-B0C2-CEC720522D92}" type="slidenum">
              <a:rPr kumimoji="0" lang="en-US" smtClean="0"/>
              <a:pPr eaLnBrk="1" latinLnBrk="0" hangingPunct="1"/>
              <a:t>‹Nr.›</a:t>
            </a:fld>
            <a:endParaRPr kumimoji="0" lang="en-US">
              <a:solidFill>
                <a:srgbClr val="FFFFFF"/>
              </a:solidFill>
            </a:endParaRPr>
          </a:p>
        </p:txBody>
      </p:sp>
      <p:sp>
        <p:nvSpPr>
          <p:cNvPr id="3" name="Textplatzhalter 2"/>
          <p:cNvSpPr>
            <a:spLocks noGrp="1"/>
          </p:cNvSpPr>
          <p:nvPr>
            <p:ph type="body" idx="2"/>
          </p:nvPr>
        </p:nvSpPr>
        <p:spPr>
          <a:xfrm>
            <a:off x="896197" y="1932323"/>
            <a:ext cx="2352516" cy="47888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56458" tIns="208611" rIns="156458" bIns="104306">
            <a:normAutofit/>
          </a:bodyPr>
          <a:lstStyle>
            <a:lvl1pPr marL="0" indent="0">
              <a:spcAft>
                <a:spcPts val="1141"/>
              </a:spcAft>
              <a:buNone/>
              <a:defRPr sz="2000">
                <a:latin typeface="Arial" panose="020B0604020202020204" pitchFamily="34" charset="0"/>
                <a:cs typeface="Arial" panose="020B0604020202020204" pitchFamily="34" charset="0"/>
              </a:defRPr>
            </a:lvl1pPr>
            <a:lvl2pPr>
              <a:buNone/>
              <a:defRPr sz="1400"/>
            </a:lvl2pPr>
            <a:lvl3pPr>
              <a:buNone/>
              <a:defRPr sz="1100"/>
            </a:lvl3pPr>
            <a:lvl4pPr>
              <a:buNone/>
              <a:defRPr sz="1000"/>
            </a:lvl4pPr>
            <a:lvl5pPr>
              <a:buNone/>
              <a:defRPr sz="1000"/>
            </a:lvl5pPr>
          </a:lstStyle>
          <a:p>
            <a:pPr lvl="0" eaLnBrk="1" latinLnBrk="0" hangingPunct="1"/>
            <a:endParaRPr kumimoji="0" lang="en-US"/>
          </a:p>
        </p:txBody>
      </p:sp>
      <p:sp>
        <p:nvSpPr>
          <p:cNvPr id="9" name="Inhaltsplatzhalter 8"/>
          <p:cNvSpPr>
            <a:spLocks noGrp="1"/>
          </p:cNvSpPr>
          <p:nvPr>
            <p:ph sz="quarter" idx="1"/>
          </p:nvPr>
        </p:nvSpPr>
        <p:spPr>
          <a:xfrm>
            <a:off x="3472764" y="1932323"/>
            <a:ext cx="9410065" cy="4872814"/>
          </a:xfrm>
        </p:spPr>
        <p:txBody>
          <a:bodyPr/>
          <a:lstStyle/>
          <a:p>
            <a:pPr lvl="0" eaLnBrk="1" latinLnBrk="0" hangingPunct="1"/>
            <a:endParaRPr/>
          </a:p>
          <a:p>
            <a:pPr lvl="1" eaLnBrk="1" latinLnBrk="0" hangingPunct="1"/>
            <a:endParaRPr/>
          </a:p>
          <a:p>
            <a:pPr lvl="2" eaLnBrk="1" latinLnBrk="0" hangingPunct="1"/>
            <a:endParaRPr/>
          </a:p>
          <a:p>
            <a:pPr lvl="3" eaLnBrk="1" latinLnBrk="0" hangingPunct="1"/>
            <a:endParaRPr/>
          </a:p>
          <a:p>
            <a:pPr lvl="4" eaLnBrk="1" latinLnBrk="0" hangingPunct="1"/>
            <a:endParaRPr kumimoji="0" lang="en-US"/>
          </a:p>
        </p:txBody>
      </p:sp>
      <p:sp>
        <p:nvSpPr>
          <p:cNvPr id="4" name="Titel 1">
            <a:extLst>
              <a:ext uri="{FF2B5EF4-FFF2-40B4-BE49-F238E27FC236}">
                <a16:creationId xmlns:a16="http://schemas.microsoft.com/office/drawing/2014/main" id="{91D18415-1634-9C25-BB7A-D34044ED3961}"/>
              </a:ext>
            </a:extLst>
          </p:cNvPr>
          <p:cNvSpPr>
            <a:spLocks noGrp="1"/>
          </p:cNvSpPr>
          <p:nvPr>
            <p:ph type="title"/>
          </p:nvPr>
        </p:nvSpPr>
        <p:spPr>
          <a:xfrm>
            <a:off x="896197" y="252042"/>
            <a:ext cx="10551066" cy="1092182"/>
          </a:xfrm>
        </p:spPr>
        <p:txBody>
          <a:bodyPr/>
          <a:lstStyle>
            <a:lvl1pPr>
              <a:defRPr>
                <a:solidFill>
                  <a:schemeClr val="tx1"/>
                </a:solidFill>
              </a:defRPr>
            </a:lvl1pPr>
          </a:lstStyle>
          <a:p>
            <a:endParaRPr kumimoji="0" lang="en-US" dirty="0"/>
          </a:p>
        </p:txBody>
      </p:sp>
    </p:spTree>
    <p:extLst>
      <p:ext uri="{BB962C8B-B14F-4D97-AF65-F5344CB8AC3E}">
        <p14:creationId xmlns:p14="http://schemas.microsoft.com/office/powerpoint/2010/main" val="3201945155"/>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4.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3.jpe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3">
            <a:alphaModFix amt="85000"/>
            <a:lum/>
          </a:blip>
          <a:srcRect/>
          <a:stretch>
            <a:fillRect t="-11000" b="-11000"/>
          </a:stretch>
        </a:blipFill>
        <a:effectLst/>
      </p:bgPr>
    </p:bg>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C46BD69A-531B-8440-9045-6D3BD9E88E1F}"/>
              </a:ext>
            </a:extLst>
          </p:cNvPr>
          <p:cNvSpPr/>
          <p:nvPr userDrawn="1"/>
        </p:nvSpPr>
        <p:spPr>
          <a:xfrm>
            <a:off x="-1726" y="-2196"/>
            <a:ext cx="13444677"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4921 w 10708321"/>
              <a:gd name="connsiteY0" fmla="*/ 0 h 3337240"/>
              <a:gd name="connsiteX1" fmla="*/ 10708321 w 10708321"/>
              <a:gd name="connsiteY1" fmla="*/ 0 h 3337240"/>
              <a:gd name="connsiteX2" fmla="*/ 10708321 w 10708321"/>
              <a:gd name="connsiteY2" fmla="*/ 677763 h 3337240"/>
              <a:gd name="connsiteX3" fmla="*/ 633 w 10708321"/>
              <a:gd name="connsiteY3" fmla="*/ 3337240 h 3337240"/>
              <a:gd name="connsiteX4" fmla="*/ 14921 w 10708321"/>
              <a:gd name="connsiteY4" fmla="*/ 0 h 3337240"/>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0 w 10693400"/>
              <a:gd name="connsiteY0" fmla="*/ 0 h 3246746"/>
              <a:gd name="connsiteX1" fmla="*/ 10693400 w 10693400"/>
              <a:gd name="connsiteY1" fmla="*/ 0 h 3246746"/>
              <a:gd name="connsiteX2" fmla="*/ 10693400 w 10693400"/>
              <a:gd name="connsiteY2" fmla="*/ 677763 h 3246746"/>
              <a:gd name="connsiteX3" fmla="*/ 14287 w 10693400"/>
              <a:gd name="connsiteY3" fmla="*/ 3246746 h 3246746"/>
              <a:gd name="connsiteX4" fmla="*/ 0 w 10693400"/>
              <a:gd name="connsiteY4" fmla="*/ 0 h 3246746"/>
              <a:gd name="connsiteX0" fmla="*/ 1374 w 10694774"/>
              <a:gd name="connsiteY0" fmla="*/ 0 h 3246746"/>
              <a:gd name="connsiteX1" fmla="*/ 10694774 w 10694774"/>
              <a:gd name="connsiteY1" fmla="*/ 0 h 3246746"/>
              <a:gd name="connsiteX2" fmla="*/ 10694774 w 10694774"/>
              <a:gd name="connsiteY2" fmla="*/ 677763 h 3246746"/>
              <a:gd name="connsiteX3" fmla="*/ 1374 w 10694774"/>
              <a:gd name="connsiteY3" fmla="*/ 3246746 h 3246746"/>
              <a:gd name="connsiteX4" fmla="*/ 1374 w 10694774"/>
              <a:gd name="connsiteY4" fmla="*/ 0 h 3246746"/>
              <a:gd name="connsiteX0" fmla="*/ 1374 w 10694774"/>
              <a:gd name="connsiteY0" fmla="*/ 0 h 3518218"/>
              <a:gd name="connsiteX1" fmla="*/ 10694774 w 10694774"/>
              <a:gd name="connsiteY1" fmla="*/ 0 h 3518218"/>
              <a:gd name="connsiteX2" fmla="*/ 10694774 w 10694774"/>
              <a:gd name="connsiteY2" fmla="*/ 677763 h 3518218"/>
              <a:gd name="connsiteX3" fmla="*/ 1374 w 10694774"/>
              <a:gd name="connsiteY3" fmla="*/ 3518218 h 3518218"/>
              <a:gd name="connsiteX4" fmla="*/ 1374 w 10694774"/>
              <a:gd name="connsiteY4" fmla="*/ 0 h 35182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4" h="3518218">
                <a:moveTo>
                  <a:pt x="1374" y="0"/>
                </a:moveTo>
                <a:lnTo>
                  <a:pt x="10694774" y="0"/>
                </a:lnTo>
                <a:lnTo>
                  <a:pt x="10694774" y="677763"/>
                </a:lnTo>
                <a:lnTo>
                  <a:pt x="1374" y="3518218"/>
                </a:lnTo>
                <a:cubicBezTo>
                  <a:pt x="-3388" y="2466132"/>
                  <a:pt x="6136" y="1052086"/>
                  <a:pt x="1374" y="0"/>
                </a:cubicBezTo>
                <a:close/>
              </a:path>
            </a:pathLst>
          </a:custGeom>
          <a:solidFill>
            <a:srgbClr val="95C02A">
              <a:alpha val="6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2" name="Titelplatzhalter 21"/>
          <p:cNvSpPr>
            <a:spLocks noGrp="1"/>
          </p:cNvSpPr>
          <p:nvPr>
            <p:ph type="title"/>
          </p:nvPr>
        </p:nvSpPr>
        <p:spPr>
          <a:xfrm>
            <a:off x="896196" y="252042"/>
            <a:ext cx="10645528" cy="1092182"/>
          </a:xfrm>
          <a:prstGeom prst="rect">
            <a:avLst/>
          </a:prstGeom>
        </p:spPr>
        <p:txBody>
          <a:bodyPr vert="horz" lIns="104306" tIns="52153" rIns="104306" bIns="52153" anchor="ctr">
            <a:normAutofit/>
          </a:bodyPr>
          <a:lstStyle/>
          <a:p>
            <a:r>
              <a:rPr kumimoji="0" lang="en-US" dirty="0"/>
              <a:t>Click to edit Master title style</a:t>
            </a:r>
          </a:p>
        </p:txBody>
      </p:sp>
      <p:sp>
        <p:nvSpPr>
          <p:cNvPr id="13" name="Textplatzhalter 12"/>
          <p:cNvSpPr>
            <a:spLocks noGrp="1"/>
          </p:cNvSpPr>
          <p:nvPr>
            <p:ph type="body" idx="1"/>
          </p:nvPr>
        </p:nvSpPr>
        <p:spPr>
          <a:xfrm>
            <a:off x="900678" y="1764294"/>
            <a:ext cx="11986630" cy="4990434"/>
          </a:xfrm>
          <a:prstGeom prst="rect">
            <a:avLst/>
          </a:prstGeom>
        </p:spPr>
        <p:txBody>
          <a:bodyPr vert="horz" lIns="104306" tIns="52153" rIns="104306" bIns="52153">
            <a:normAutofit/>
          </a:bodyPr>
          <a:lstStyle/>
          <a:p>
            <a:pPr lvl="0" eaLnBrk="1" latinLnBrk="0" hangingPunct="1"/>
            <a:r>
              <a:rPr kumimoji="0" lang="en-US" dirty="0"/>
              <a:t>Click to edit Master text styles</a:t>
            </a:r>
          </a:p>
          <a:p>
            <a:pPr lvl="1" eaLnBrk="1" latinLnBrk="0" hangingPunct="1"/>
            <a:r>
              <a:rPr kumimoji="0" lang="en-US" dirty="0"/>
              <a:t>Second level</a:t>
            </a:r>
          </a:p>
          <a:p>
            <a:pPr lvl="2" eaLnBrk="1" latinLnBrk="0" hangingPunct="1"/>
            <a:r>
              <a:rPr kumimoji="0" lang="en-US" dirty="0"/>
              <a:t>Third level</a:t>
            </a:r>
          </a:p>
          <a:p>
            <a:pPr lvl="3" eaLnBrk="1" latinLnBrk="0" hangingPunct="1"/>
            <a:r>
              <a:rPr kumimoji="0" lang="en-US" dirty="0"/>
              <a:t>Fourth level</a:t>
            </a:r>
          </a:p>
          <a:p>
            <a:pPr lvl="4" eaLnBrk="1" latinLnBrk="0" hangingPunct="1"/>
            <a:r>
              <a:rPr kumimoji="0" lang="en-US" dirty="0"/>
              <a:t>Fifth level</a:t>
            </a:r>
          </a:p>
        </p:txBody>
      </p:sp>
      <p:sp>
        <p:nvSpPr>
          <p:cNvPr id="7" name="Rechteck 6"/>
          <p:cNvSpPr/>
          <p:nvPr/>
        </p:nvSpPr>
        <p:spPr bwMode="white">
          <a:xfrm>
            <a:off x="0" y="1361030"/>
            <a:ext cx="13442950" cy="352859"/>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8" name="Rechteck 7"/>
          <p:cNvSpPr/>
          <p:nvPr/>
        </p:nvSpPr>
        <p:spPr>
          <a:xfrm>
            <a:off x="3" y="1617758"/>
            <a:ext cx="633590" cy="21600"/>
          </a:xfrm>
          <a:prstGeom prst="rect">
            <a:avLst/>
          </a:prstGeom>
          <a:solidFill>
            <a:srgbClr val="313130"/>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9" name="Rechteck 8"/>
          <p:cNvSpPr/>
          <p:nvPr/>
        </p:nvSpPr>
        <p:spPr>
          <a:xfrm>
            <a:off x="742456" y="1617757"/>
            <a:ext cx="12717086" cy="21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lIns="104306" tIns="52153" rIns="104306" bIns="52153" anchor="ctr"/>
          <a:lstStyle/>
          <a:p>
            <a:pPr algn="ctr" eaLnBrk="1" latinLnBrk="0" hangingPunct="1"/>
            <a:endParaRPr kumimoji="0" lang="en-US" sz="2100"/>
          </a:p>
        </p:txBody>
      </p:sp>
      <p:sp>
        <p:nvSpPr>
          <p:cNvPr id="19" name="Rechteck 5">
            <a:extLst>
              <a:ext uri="{FF2B5EF4-FFF2-40B4-BE49-F238E27FC236}">
                <a16:creationId xmlns:a16="http://schemas.microsoft.com/office/drawing/2014/main" id="{5E8D123A-4BA5-4942-AB27-B0DA0ED60D78}"/>
              </a:ext>
            </a:extLst>
          </p:cNvPr>
          <p:cNvSpPr/>
          <p:nvPr userDrawn="1"/>
        </p:nvSpPr>
        <p:spPr>
          <a:xfrm flipH="1" flipV="1">
            <a:off x="2" y="7195476"/>
            <a:ext cx="13444679" cy="360000"/>
          </a:xfrm>
          <a:custGeom>
            <a:avLst/>
            <a:gdLst>
              <a:gd name="connsiteX0" fmla="*/ 0 w 10693400"/>
              <a:gd name="connsiteY0" fmla="*/ 0 h 1346422"/>
              <a:gd name="connsiteX1" fmla="*/ 10693400 w 10693400"/>
              <a:gd name="connsiteY1" fmla="*/ 0 h 1346422"/>
              <a:gd name="connsiteX2" fmla="*/ 10693400 w 10693400"/>
              <a:gd name="connsiteY2" fmla="*/ 1346422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725533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70822 w 10693400"/>
              <a:gd name="connsiteY2" fmla="*/ 432022 h 1346422"/>
              <a:gd name="connsiteX3" fmla="*/ 0 w 10693400"/>
              <a:gd name="connsiteY3" fmla="*/ 1346422 h 1346422"/>
              <a:gd name="connsiteX4" fmla="*/ 0 w 10693400"/>
              <a:gd name="connsiteY4" fmla="*/ 0 h 1346422"/>
              <a:gd name="connsiteX0" fmla="*/ 0 w 10704689"/>
              <a:gd name="connsiteY0" fmla="*/ 0 h 1346422"/>
              <a:gd name="connsiteX1" fmla="*/ 10693400 w 10704689"/>
              <a:gd name="connsiteY1" fmla="*/ 0 h 1346422"/>
              <a:gd name="connsiteX2" fmla="*/ 10704689 w 10704689"/>
              <a:gd name="connsiteY2" fmla="*/ 420733 h 1346422"/>
              <a:gd name="connsiteX3" fmla="*/ 0 w 10704689"/>
              <a:gd name="connsiteY3" fmla="*/ 1346422 h 1346422"/>
              <a:gd name="connsiteX4" fmla="*/ 0 w 10704689"/>
              <a:gd name="connsiteY4" fmla="*/ 0 h 1346422"/>
              <a:gd name="connsiteX0" fmla="*/ 0 w 10693400"/>
              <a:gd name="connsiteY0" fmla="*/ 0 h 1346422"/>
              <a:gd name="connsiteX1" fmla="*/ 10693400 w 10693400"/>
              <a:gd name="connsiteY1" fmla="*/ 0 h 1346422"/>
              <a:gd name="connsiteX2" fmla="*/ 10693400 w 10693400"/>
              <a:gd name="connsiteY2" fmla="*/ 443311 h 1346422"/>
              <a:gd name="connsiteX3" fmla="*/ 0 w 10693400"/>
              <a:gd name="connsiteY3" fmla="*/ 1346422 h 1346422"/>
              <a:gd name="connsiteX4" fmla="*/ 0 w 10693400"/>
              <a:gd name="connsiteY4" fmla="*/ 0 h 1346422"/>
              <a:gd name="connsiteX0" fmla="*/ 0 w 10693400"/>
              <a:gd name="connsiteY0" fmla="*/ 0 h 1346422"/>
              <a:gd name="connsiteX1" fmla="*/ 10693400 w 10693400"/>
              <a:gd name="connsiteY1" fmla="*/ 0 h 1346422"/>
              <a:gd name="connsiteX2" fmla="*/ 10693400 w 10693400"/>
              <a:gd name="connsiteY2" fmla="*/ 677763 h 1346422"/>
              <a:gd name="connsiteX3" fmla="*/ 0 w 10693400"/>
              <a:gd name="connsiteY3" fmla="*/ 1346422 h 1346422"/>
              <a:gd name="connsiteX4" fmla="*/ 0 w 10693400"/>
              <a:gd name="connsiteY4" fmla="*/ 0 h 1346422"/>
              <a:gd name="connsiteX0" fmla="*/ 0 w 10693400"/>
              <a:gd name="connsiteY0" fmla="*/ 0 h 3156257"/>
              <a:gd name="connsiteX1" fmla="*/ 10693400 w 10693400"/>
              <a:gd name="connsiteY1" fmla="*/ 0 h 3156257"/>
              <a:gd name="connsiteX2" fmla="*/ 10693400 w 10693400"/>
              <a:gd name="connsiteY2" fmla="*/ 677763 h 3156257"/>
              <a:gd name="connsiteX3" fmla="*/ 14287 w 10693400"/>
              <a:gd name="connsiteY3" fmla="*/ 3156257 h 3156257"/>
              <a:gd name="connsiteX4" fmla="*/ 0 w 10693400"/>
              <a:gd name="connsiteY4" fmla="*/ 0 h 3156257"/>
              <a:gd name="connsiteX0" fmla="*/ 1375 w 10694775"/>
              <a:gd name="connsiteY0" fmla="*/ 0 h 3085710"/>
              <a:gd name="connsiteX1" fmla="*/ 10694775 w 10694775"/>
              <a:gd name="connsiteY1" fmla="*/ 0 h 3085710"/>
              <a:gd name="connsiteX2" fmla="*/ 10694775 w 10694775"/>
              <a:gd name="connsiteY2" fmla="*/ 677763 h 3085710"/>
              <a:gd name="connsiteX3" fmla="*/ 1374 w 10694775"/>
              <a:gd name="connsiteY3" fmla="*/ 3085710 h 3085710"/>
              <a:gd name="connsiteX4" fmla="*/ 1375 w 10694775"/>
              <a:gd name="connsiteY4" fmla="*/ 0 h 30857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94775" h="3085710">
                <a:moveTo>
                  <a:pt x="1375" y="0"/>
                </a:moveTo>
                <a:lnTo>
                  <a:pt x="10694775" y="0"/>
                </a:lnTo>
                <a:lnTo>
                  <a:pt x="10694775" y="677763"/>
                </a:lnTo>
                <a:lnTo>
                  <a:pt x="1374" y="3085710"/>
                </a:lnTo>
                <a:cubicBezTo>
                  <a:pt x="-3388" y="2033624"/>
                  <a:pt x="6137" y="1052086"/>
                  <a:pt x="1375" y="0"/>
                </a:cubicBezTo>
                <a:close/>
              </a:path>
            </a:pathLst>
          </a:custGeom>
          <a:solidFill>
            <a:srgbClr val="70717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2100"/>
          </a:p>
        </p:txBody>
      </p:sp>
      <p:sp>
        <p:nvSpPr>
          <p:cNvPr id="23" name="Foliennummernplatzhalter 22"/>
          <p:cNvSpPr>
            <a:spLocks noGrp="1"/>
          </p:cNvSpPr>
          <p:nvPr>
            <p:ph type="sldNum" sz="quarter" idx="4"/>
          </p:nvPr>
        </p:nvSpPr>
        <p:spPr>
          <a:xfrm>
            <a:off x="12338180" y="7214618"/>
            <a:ext cx="784173" cy="269546"/>
          </a:xfrm>
          <a:prstGeom prst="rect">
            <a:avLst/>
          </a:prstGeom>
          <a:noFill/>
        </p:spPr>
        <p:txBody>
          <a:bodyPr vert="horz" lIns="104306" tIns="52153" rIns="104306" bIns="52153" anchor="ctr" anchorCtr="0">
            <a:normAutofit/>
          </a:bodyPr>
          <a:lstStyle>
            <a:lvl1pPr algn="ctr" eaLnBrk="1" latinLnBrk="0" hangingPunct="1">
              <a:defRPr kumimoji="0" sz="1200" b="1">
                <a:solidFill>
                  <a:schemeClr val="bg1"/>
                </a:solidFill>
                <a:latin typeface="Arial" panose="020B0604020202020204" pitchFamily="34" charset="0"/>
                <a:cs typeface="Arial" panose="020B0604020202020204" pitchFamily="34" charset="0"/>
              </a:defRPr>
            </a:lvl1pPr>
          </a:lstStyle>
          <a:p>
            <a:fld id="{F0C94032-CD4C-4C25-B0C2-CEC720522D92}" type="slidenum">
              <a:rPr lang="en-US" smtClean="0"/>
              <a:pPr/>
              <a:t>‹Nr.›</a:t>
            </a:fld>
            <a:endParaRPr lang="en-US" dirty="0"/>
          </a:p>
        </p:txBody>
      </p:sp>
      <p:pic>
        <p:nvPicPr>
          <p:cNvPr id="11" name="Grafik 10">
            <a:extLst>
              <a:ext uri="{FF2B5EF4-FFF2-40B4-BE49-F238E27FC236}">
                <a16:creationId xmlns:a16="http://schemas.microsoft.com/office/drawing/2014/main" id="{786DEC53-553A-9744-BE52-21AEC5533B55}"/>
              </a:ext>
            </a:extLst>
          </p:cNvPr>
          <p:cNvPicPr>
            <a:picLocks noChangeAspect="1"/>
          </p:cNvPicPr>
          <p:nvPr userDrawn="1"/>
        </p:nvPicPr>
        <p:blipFill>
          <a:blip r:embed="rId44" cstate="email">
            <a:extLst>
              <a:ext uri="{28A0092B-C50C-407E-A947-70E740481C1C}">
                <a14:useLocalDpi xmlns:a14="http://schemas.microsoft.com/office/drawing/2010/main" val="0"/>
              </a:ext>
            </a:extLst>
          </a:blip>
          <a:stretch>
            <a:fillRect/>
          </a:stretch>
        </p:blipFill>
        <p:spPr>
          <a:xfrm>
            <a:off x="11813058" y="264733"/>
            <a:ext cx="1065600" cy="1062644"/>
          </a:xfrm>
          <a:prstGeom prst="rect">
            <a:avLst/>
          </a:prstGeom>
        </p:spPr>
      </p:pic>
    </p:spTree>
    <p:extLst>
      <p:ext uri="{BB962C8B-B14F-4D97-AF65-F5344CB8AC3E}">
        <p14:creationId xmlns:p14="http://schemas.microsoft.com/office/powerpoint/2010/main" val="2510557234"/>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 id="2147483722" r:id="rId12"/>
    <p:sldLayoutId id="2147483723" r:id="rId13"/>
    <p:sldLayoutId id="2147483724" r:id="rId14"/>
    <p:sldLayoutId id="2147483725" r:id="rId15"/>
    <p:sldLayoutId id="2147483726" r:id="rId16"/>
    <p:sldLayoutId id="2147483727" r:id="rId17"/>
    <p:sldLayoutId id="2147483728" r:id="rId18"/>
    <p:sldLayoutId id="2147483729" r:id="rId19"/>
    <p:sldLayoutId id="2147483730" r:id="rId20"/>
    <p:sldLayoutId id="2147483731" r:id="rId21"/>
    <p:sldLayoutId id="2147483732" r:id="rId22"/>
    <p:sldLayoutId id="2147483733" r:id="rId23"/>
    <p:sldLayoutId id="2147483734" r:id="rId24"/>
    <p:sldLayoutId id="2147483735" r:id="rId25"/>
    <p:sldLayoutId id="2147483736" r:id="rId26"/>
    <p:sldLayoutId id="2147483737" r:id="rId27"/>
    <p:sldLayoutId id="2147483738" r:id="rId28"/>
    <p:sldLayoutId id="2147483739" r:id="rId29"/>
    <p:sldLayoutId id="2147483740" r:id="rId30"/>
    <p:sldLayoutId id="2147483741" r:id="rId31"/>
    <p:sldLayoutId id="2147483742" r:id="rId32"/>
    <p:sldLayoutId id="2147483743" r:id="rId33"/>
    <p:sldLayoutId id="2147483744" r:id="rId34"/>
    <p:sldLayoutId id="2147483745" r:id="rId35"/>
    <p:sldLayoutId id="2147483746" r:id="rId36"/>
    <p:sldLayoutId id="2147483747" r:id="rId37"/>
    <p:sldLayoutId id="2147483748" r:id="rId38"/>
    <p:sldLayoutId id="2147483749" r:id="rId39"/>
    <p:sldLayoutId id="2147483750" r:id="rId40"/>
    <p:sldLayoutId id="2147483709" r:id="rId41"/>
  </p:sldLayoutIdLst>
  <p:hf hdr="0" ftr="0" dt="0"/>
  <p:txStyles>
    <p:titleStyle>
      <a:lvl1pPr algn="l" rtl="0" eaLnBrk="1" latinLnBrk="0" hangingPunct="1">
        <a:spcBef>
          <a:spcPct val="0"/>
        </a:spcBef>
        <a:buNone/>
        <a:defRPr kumimoji="0" sz="2400" b="1" kern="1200">
          <a:solidFill>
            <a:schemeClr val="bg1"/>
          </a:solidFill>
          <a:latin typeface="Arial" panose="020B0604020202020204" pitchFamily="34" charset="0"/>
          <a:ea typeface="+mj-ea"/>
          <a:cs typeface="Arial" panose="020B0604020202020204" pitchFamily="34" charset="0"/>
        </a:defRPr>
      </a:lvl1pPr>
    </p:titleStyle>
    <p:bodyStyle>
      <a:lvl1pPr marL="0" indent="0" algn="l" rtl="0" eaLnBrk="1" latinLnBrk="0" hangingPunct="1">
        <a:spcBef>
          <a:spcPts val="798"/>
        </a:spcBef>
        <a:buClr>
          <a:schemeClr val="accent2"/>
        </a:buClr>
        <a:buSzPct val="60000"/>
        <a:buFontTx/>
        <a:buNone/>
        <a:defRPr kumimoji="0" sz="2000" b="1" kern="1200">
          <a:solidFill>
            <a:schemeClr val="tx1"/>
          </a:solidFill>
          <a:latin typeface="Arial" panose="020B0604020202020204" pitchFamily="34" charset="0"/>
          <a:ea typeface="+mn-ea"/>
          <a:cs typeface="Arial" panose="020B0604020202020204" pitchFamily="34" charset="0"/>
        </a:defRPr>
      </a:lvl1pPr>
      <a:lvl2pPr marL="730139" indent="-312917" algn="l" rtl="0" eaLnBrk="1" latinLnBrk="0" hangingPunct="1">
        <a:spcBef>
          <a:spcPts val="627"/>
        </a:spcBef>
        <a:buClr>
          <a:schemeClr val="accent1"/>
        </a:buClr>
        <a:buSzPct val="70000"/>
        <a:buFont typeface="Wingdings 2"/>
        <a:buChar char=""/>
        <a:defRPr kumimoji="0" sz="2000" kern="1200">
          <a:solidFill>
            <a:schemeClr val="tx1"/>
          </a:solidFill>
          <a:latin typeface="Arial" panose="020B0604020202020204" pitchFamily="34" charset="0"/>
          <a:ea typeface="+mn-ea"/>
          <a:cs typeface="Arial" panose="020B0604020202020204" pitchFamily="34" charset="0"/>
        </a:defRPr>
      </a:lvl2pPr>
      <a:lvl3pPr marL="1043056" indent="-260764" algn="l" rtl="0" eaLnBrk="1" latinLnBrk="0" hangingPunct="1">
        <a:spcBef>
          <a:spcPts val="570"/>
        </a:spcBef>
        <a:buClr>
          <a:schemeClr val="accent2"/>
        </a:buClr>
        <a:buSzPct val="75000"/>
        <a:buFont typeface="Wingdings"/>
        <a:buChar char=""/>
        <a:defRPr kumimoji="0" sz="1800" kern="1200">
          <a:solidFill>
            <a:schemeClr val="tx1"/>
          </a:solidFill>
          <a:latin typeface="Arial" panose="020B0604020202020204" pitchFamily="34" charset="0"/>
          <a:ea typeface="+mn-ea"/>
          <a:cs typeface="Arial" panose="020B0604020202020204" pitchFamily="34" charset="0"/>
        </a:defRPr>
      </a:lvl3pPr>
      <a:lvl4pPr marL="1564584" indent="-260764" algn="l" rtl="0" eaLnBrk="1" latinLnBrk="0" hangingPunct="1">
        <a:spcBef>
          <a:spcPts val="456"/>
        </a:spcBef>
        <a:buClr>
          <a:schemeClr val="accent3"/>
        </a:buClr>
        <a:buSzPct val="7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4pPr>
      <a:lvl5pPr marL="2086112" indent="-260764" algn="l" rtl="0" eaLnBrk="1" latinLnBrk="0" hangingPunct="1">
        <a:spcBef>
          <a:spcPts val="456"/>
        </a:spcBef>
        <a:buClr>
          <a:schemeClr val="accent4"/>
        </a:buClr>
        <a:buSzPct val="65000"/>
        <a:buFont typeface="Wingdings"/>
        <a:buChar char=""/>
        <a:defRPr kumimoji="0" sz="1600" kern="1200">
          <a:solidFill>
            <a:schemeClr val="tx1"/>
          </a:solidFill>
          <a:latin typeface="Arial" panose="020B0604020202020204" pitchFamily="34" charset="0"/>
          <a:ea typeface="+mn-ea"/>
          <a:cs typeface="Arial" panose="020B0604020202020204" pitchFamily="34" charset="0"/>
        </a:defRPr>
      </a:lvl5pPr>
      <a:lvl6pPr marL="2399029" indent="-260764" algn="l" rtl="0" eaLnBrk="1" latinLnBrk="0" hangingPunct="1">
        <a:spcBef>
          <a:spcPct val="20000"/>
        </a:spcBef>
        <a:buClr>
          <a:schemeClr val="accent1"/>
        </a:buClr>
        <a:buFont typeface="Wingdings"/>
        <a:buChar char="§"/>
        <a:defRPr kumimoji="0" sz="2100" kern="1200" baseline="0">
          <a:solidFill>
            <a:schemeClr val="tx1"/>
          </a:solidFill>
          <a:latin typeface="+mn-lt"/>
          <a:ea typeface="+mn-ea"/>
          <a:cs typeface="+mn-cs"/>
        </a:defRPr>
      </a:lvl6pPr>
      <a:lvl7pPr marL="2711946" indent="-260764" algn="l" rtl="0" eaLnBrk="1" latinLnBrk="0" hangingPunct="1">
        <a:spcBef>
          <a:spcPct val="20000"/>
        </a:spcBef>
        <a:buClr>
          <a:schemeClr val="accent2"/>
        </a:buClr>
        <a:buFont typeface="Wingdings"/>
        <a:buChar char="§"/>
        <a:defRPr kumimoji="0" sz="2100" kern="1200" baseline="0">
          <a:solidFill>
            <a:schemeClr val="tx1"/>
          </a:solidFill>
          <a:latin typeface="+mn-lt"/>
          <a:ea typeface="+mn-ea"/>
          <a:cs typeface="+mn-cs"/>
        </a:defRPr>
      </a:lvl7pPr>
      <a:lvl8pPr marL="3024863" indent="-260764" algn="l" rtl="0" eaLnBrk="1" latinLnBrk="0" hangingPunct="1">
        <a:spcBef>
          <a:spcPct val="20000"/>
        </a:spcBef>
        <a:buClr>
          <a:schemeClr val="accent3"/>
        </a:buClr>
        <a:buFont typeface="Wingdings"/>
        <a:buChar char="§"/>
        <a:defRPr kumimoji="0" sz="2100" kern="1200" baseline="0">
          <a:solidFill>
            <a:schemeClr val="tx1"/>
          </a:solidFill>
          <a:latin typeface="+mn-lt"/>
          <a:ea typeface="+mn-ea"/>
          <a:cs typeface="+mn-cs"/>
        </a:defRPr>
      </a:lvl8pPr>
      <a:lvl9pPr marL="3337779" indent="-260764" algn="l" rtl="0" eaLnBrk="1" latinLnBrk="0" hangingPunct="1">
        <a:spcBef>
          <a:spcPct val="20000"/>
        </a:spcBef>
        <a:buClr>
          <a:schemeClr val="accent4"/>
        </a:buClr>
        <a:buFont typeface="Wingdings"/>
        <a:buChar char="§"/>
        <a:defRPr kumimoji="0" sz="21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521528" algn="l" rtl="0" eaLnBrk="1" latinLnBrk="0" hangingPunct="1">
        <a:defRPr kumimoji="0" kern="1200">
          <a:solidFill>
            <a:schemeClr val="tx1"/>
          </a:solidFill>
          <a:latin typeface="+mn-lt"/>
          <a:ea typeface="+mn-ea"/>
          <a:cs typeface="+mn-cs"/>
        </a:defRPr>
      </a:lvl2pPr>
      <a:lvl3pPr marL="1043056" algn="l" rtl="0" eaLnBrk="1" latinLnBrk="0" hangingPunct="1">
        <a:defRPr kumimoji="0" kern="1200">
          <a:solidFill>
            <a:schemeClr val="tx1"/>
          </a:solidFill>
          <a:latin typeface="+mn-lt"/>
          <a:ea typeface="+mn-ea"/>
          <a:cs typeface="+mn-cs"/>
        </a:defRPr>
      </a:lvl3pPr>
      <a:lvl4pPr marL="1564584" algn="l" rtl="0" eaLnBrk="1" latinLnBrk="0" hangingPunct="1">
        <a:defRPr kumimoji="0" kern="1200">
          <a:solidFill>
            <a:schemeClr val="tx1"/>
          </a:solidFill>
          <a:latin typeface="+mn-lt"/>
          <a:ea typeface="+mn-ea"/>
          <a:cs typeface="+mn-cs"/>
        </a:defRPr>
      </a:lvl4pPr>
      <a:lvl5pPr marL="2086112" algn="l" rtl="0" eaLnBrk="1" latinLnBrk="0" hangingPunct="1">
        <a:defRPr kumimoji="0" kern="1200">
          <a:solidFill>
            <a:schemeClr val="tx1"/>
          </a:solidFill>
          <a:latin typeface="+mn-lt"/>
          <a:ea typeface="+mn-ea"/>
          <a:cs typeface="+mn-cs"/>
        </a:defRPr>
      </a:lvl5pPr>
      <a:lvl6pPr marL="2607640" algn="l" rtl="0" eaLnBrk="1" latinLnBrk="0" hangingPunct="1">
        <a:defRPr kumimoji="0" kern="1200">
          <a:solidFill>
            <a:schemeClr val="tx1"/>
          </a:solidFill>
          <a:latin typeface="+mn-lt"/>
          <a:ea typeface="+mn-ea"/>
          <a:cs typeface="+mn-cs"/>
        </a:defRPr>
      </a:lvl6pPr>
      <a:lvl7pPr marL="3129168" algn="l" rtl="0" eaLnBrk="1" latinLnBrk="0" hangingPunct="1">
        <a:defRPr kumimoji="0" kern="1200">
          <a:solidFill>
            <a:schemeClr val="tx1"/>
          </a:solidFill>
          <a:latin typeface="+mn-lt"/>
          <a:ea typeface="+mn-ea"/>
          <a:cs typeface="+mn-cs"/>
        </a:defRPr>
      </a:lvl7pPr>
      <a:lvl8pPr marL="3650696" algn="l" rtl="0" eaLnBrk="1" latinLnBrk="0" hangingPunct="1">
        <a:defRPr kumimoji="0" kern="1200">
          <a:solidFill>
            <a:schemeClr val="tx1"/>
          </a:solidFill>
          <a:latin typeface="+mn-lt"/>
          <a:ea typeface="+mn-ea"/>
          <a:cs typeface="+mn-cs"/>
        </a:defRPr>
      </a:lvl8pPr>
      <a:lvl9pPr marL="417222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31C71C2D-4B2C-B5EF-9B94-3C801A3EC210}"/>
              </a:ext>
            </a:extLst>
          </p:cNvPr>
          <p:cNvSpPr>
            <a:spLocks noGrp="1"/>
          </p:cNvSpPr>
          <p:nvPr>
            <p:ph type="title"/>
          </p:nvPr>
        </p:nvSpPr>
        <p:spPr/>
        <p:txBody>
          <a:bodyPr/>
          <a:lstStyle/>
          <a:p>
            <a:r>
              <a:rPr lang="de-DE" sz="3600"/>
              <a:t>Unterweisungsmodul</a:t>
            </a:r>
            <a:endParaRPr lang="de-DE" dirty="0"/>
          </a:p>
        </p:txBody>
      </p:sp>
      <p:sp>
        <p:nvSpPr>
          <p:cNvPr id="2" name="Textplatzhalter 1">
            <a:extLst>
              <a:ext uri="{FF2B5EF4-FFF2-40B4-BE49-F238E27FC236}">
                <a16:creationId xmlns:a16="http://schemas.microsoft.com/office/drawing/2014/main" id="{305A9F67-9364-520F-25A5-F5EEA264A8DB}"/>
              </a:ext>
            </a:extLst>
          </p:cNvPr>
          <p:cNvSpPr>
            <a:spLocks noGrp="1"/>
          </p:cNvSpPr>
          <p:nvPr>
            <p:ph type="body" idx="1"/>
          </p:nvPr>
        </p:nvSpPr>
        <p:spPr/>
        <p:txBody>
          <a:bodyPr/>
          <a:lstStyle/>
          <a:p>
            <a:r>
              <a:rPr lang="de-DE" dirty="0"/>
              <a:t>Teilweiser Berührungsschutz</a:t>
            </a:r>
          </a:p>
          <a:p>
            <a:endParaRPr lang="de-DE" dirty="0"/>
          </a:p>
        </p:txBody>
      </p:sp>
      <p:sp>
        <p:nvSpPr>
          <p:cNvPr id="7" name="Foliennummernplatzhalter 6">
            <a:extLst>
              <a:ext uri="{FF2B5EF4-FFF2-40B4-BE49-F238E27FC236}">
                <a16:creationId xmlns:a16="http://schemas.microsoft.com/office/drawing/2014/main" id="{D4FB4A08-3041-5F64-3A39-1DBD070EA36E}"/>
              </a:ext>
            </a:extLst>
          </p:cNvPr>
          <p:cNvSpPr>
            <a:spLocks noGrp="1"/>
          </p:cNvSpPr>
          <p:nvPr>
            <p:ph type="sldNum" sz="quarter" idx="4294967295"/>
          </p:nvPr>
        </p:nvSpPr>
        <p:spPr>
          <a:xfrm>
            <a:off x="0" y="7008813"/>
            <a:ext cx="396875" cy="198437"/>
          </a:xfrm>
        </p:spPr>
        <p:txBody>
          <a:bodyPr>
            <a:normAutofit fontScale="55000" lnSpcReduction="20000"/>
          </a:bodyPr>
          <a:lstStyle/>
          <a:p>
            <a:fld id="{1F8F6C9E-DFB0-47BA-A580-000504CFD3E5}" type="slidenum">
              <a:rPr lang="de-DE" smtClean="0"/>
              <a:pPr/>
              <a:t>1</a:t>
            </a:fld>
            <a:endParaRPr lang="de-DE" dirty="0"/>
          </a:p>
        </p:txBody>
      </p:sp>
      <p:sp>
        <p:nvSpPr>
          <p:cNvPr id="3" name="Fußzeilenplatzhalter 2">
            <a:extLst>
              <a:ext uri="{FF2B5EF4-FFF2-40B4-BE49-F238E27FC236}">
                <a16:creationId xmlns:a16="http://schemas.microsoft.com/office/drawing/2014/main" id="{81942264-53CE-3950-E707-C1337A4E8D8B}"/>
              </a:ext>
            </a:extLst>
          </p:cNvPr>
          <p:cNvSpPr>
            <a:spLocks noGrp="1"/>
          </p:cNvSpPr>
          <p:nvPr>
            <p:ph type="ftr" sz="quarter" idx="12"/>
          </p:nvPr>
        </p:nvSpPr>
        <p:spPr/>
        <p:txBody>
          <a:bodyPr/>
          <a:lstStyle/>
          <a:p>
            <a:r>
              <a:rPr lang="en-US"/>
              <a:t>R.O.E. GmbH | Stand: 03.2024 Rev5</a:t>
            </a:r>
            <a:endParaRPr lang="en-US" dirty="0"/>
          </a:p>
        </p:txBody>
      </p:sp>
    </p:spTree>
    <p:extLst>
      <p:ext uri="{BB962C8B-B14F-4D97-AF65-F5344CB8AC3E}">
        <p14:creationId xmlns:p14="http://schemas.microsoft.com/office/powerpoint/2010/main" val="2040451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C90D24-CABD-C0EA-09F2-BE817448F63C}"/>
              </a:ext>
            </a:extLst>
          </p:cNvPr>
          <p:cNvSpPr>
            <a:spLocks noGrp="1"/>
          </p:cNvSpPr>
          <p:nvPr>
            <p:ph type="sldNum" sz="quarter" idx="12"/>
          </p:nvPr>
        </p:nvSpPr>
        <p:spPr/>
        <p:txBody>
          <a:bodyPr>
            <a:normAutofit lnSpcReduction="10000"/>
          </a:bodyPr>
          <a:lstStyle/>
          <a:p>
            <a:fld id="{F0C94032-CD4C-4C25-B0C2-CEC720522D92}" type="slidenum">
              <a:rPr lang="en-US" smtClean="0"/>
              <a:pPr/>
              <a:t>10</a:t>
            </a:fld>
            <a:endParaRPr lang="en-US" dirty="0"/>
          </a:p>
        </p:txBody>
      </p:sp>
      <p:sp>
        <p:nvSpPr>
          <p:cNvPr id="3" name="Inhaltsplatzhalter 2">
            <a:extLst>
              <a:ext uri="{FF2B5EF4-FFF2-40B4-BE49-F238E27FC236}">
                <a16:creationId xmlns:a16="http://schemas.microsoft.com/office/drawing/2014/main" id="{69E35A6A-3B85-D43F-7ED5-68D48D186DE6}"/>
              </a:ext>
            </a:extLst>
          </p:cNvPr>
          <p:cNvSpPr>
            <a:spLocks noGrp="1"/>
          </p:cNvSpPr>
          <p:nvPr>
            <p:ph sz="quarter" idx="1"/>
          </p:nvPr>
        </p:nvSpPr>
        <p:spPr/>
        <p:txBody>
          <a:bodyPr vert="horz" lIns="104306" tIns="52153" rIns="104306" bIns="52153">
            <a:normAutofit lnSpcReduction="10000"/>
          </a:bodyPr>
          <a:lstStyle/>
          <a:p>
            <a:r>
              <a:rPr lang="de-DE" sz="2200" dirty="0"/>
              <a:t>Handrückensicherheit</a:t>
            </a:r>
            <a:r>
              <a:rPr lang="de-DE" dirty="0"/>
              <a:t>:</a:t>
            </a:r>
          </a:p>
          <a:p>
            <a:pPr lvl="1"/>
            <a:r>
              <a:rPr lang="de-DE" dirty="0"/>
              <a:t>Im Radius von 100 mm um ein Betätigungselement dürfen sich keine gefährlichen aktiven Teile befinden, die mit dem Handrücken berührt werden könnten. </a:t>
            </a:r>
          </a:p>
          <a:p>
            <a:pPr lvl="1"/>
            <a:r>
              <a:rPr lang="de-DE" dirty="0"/>
              <a:t>Geprüft wird das mit einer Kugel von 50 mm Durchmesser. Daher ist auch in der Tiefe, hinter der Betätigungsebene ein Bereich von 25 mm mit zu betrachten, d. h. dieser Bereich muss auch handrückensicher ausgeführt sein. </a:t>
            </a:r>
          </a:p>
          <a:p>
            <a:pPr lvl="1"/>
            <a:r>
              <a:rPr lang="de-DE" dirty="0"/>
              <a:t>Die Handrückensicherheit (im Schutzraum) erstreckt sich von der Basisfläche mit einem Radius von </a:t>
            </a:r>
            <a:br>
              <a:rPr lang="de-DE" dirty="0"/>
            </a:br>
            <a:r>
              <a:rPr lang="de-DE" dirty="0"/>
              <a:t>100 mm quasi trichterförmig bis zur Schrankvorderkante.</a:t>
            </a:r>
          </a:p>
        </p:txBody>
      </p:sp>
      <p:pic>
        <p:nvPicPr>
          <p:cNvPr id="7" name="Inhaltsplatzhalter 10">
            <a:extLst>
              <a:ext uri="{FF2B5EF4-FFF2-40B4-BE49-F238E27FC236}">
                <a16:creationId xmlns:a16="http://schemas.microsoft.com/office/drawing/2014/main" id="{3A16A327-EE08-17F8-E7E8-421E663A44EA}"/>
              </a:ext>
            </a:extLst>
          </p:cNvPr>
          <p:cNvPicPr>
            <a:picLocks noGrp="1" noChangeAspect="1"/>
          </p:cNvPicPr>
          <p:nvPr>
            <p:ph sz="quarter" idx="13"/>
          </p:nvPr>
        </p:nvPicPr>
        <p:blipFill rotWithShape="1">
          <a:blip r:embed="rId3"/>
          <a:stretch/>
        </p:blipFill>
        <p:spPr>
          <a:xfrm>
            <a:off x="7780124" y="1763713"/>
            <a:ext cx="4148564" cy="4957762"/>
          </a:xfrm>
          <a:prstGeom prst="rect">
            <a:avLst/>
          </a:prstGeom>
        </p:spPr>
      </p:pic>
      <p:sp>
        <p:nvSpPr>
          <p:cNvPr id="5" name="Titel 4">
            <a:extLst>
              <a:ext uri="{FF2B5EF4-FFF2-40B4-BE49-F238E27FC236}">
                <a16:creationId xmlns:a16="http://schemas.microsoft.com/office/drawing/2014/main" id="{9285C7C7-0111-17B7-FE50-DF96C3140189}"/>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Tree>
    <p:extLst>
      <p:ext uri="{BB962C8B-B14F-4D97-AF65-F5344CB8AC3E}">
        <p14:creationId xmlns:p14="http://schemas.microsoft.com/office/powerpoint/2010/main" val="10565683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19008-46B7-4D0F-F2D8-CA06A15CF33B}"/>
              </a:ext>
            </a:extLst>
          </p:cNvPr>
          <p:cNvSpPr>
            <a:spLocks noGrp="1"/>
          </p:cNvSpPr>
          <p:nvPr>
            <p:ph type="title"/>
          </p:nvPr>
        </p:nvSpPr>
        <p:spPr/>
        <p:txBody>
          <a:bodyPr/>
          <a:lstStyle/>
          <a:p>
            <a:r>
              <a:rPr lang="de-DE" dirty="0"/>
              <a:t>Maßnahmen bei fehlendem Berührungsschutz</a:t>
            </a:r>
          </a:p>
        </p:txBody>
      </p:sp>
      <p:sp>
        <p:nvSpPr>
          <p:cNvPr id="3" name="Foliennummernplatzhalter 2">
            <a:extLst>
              <a:ext uri="{FF2B5EF4-FFF2-40B4-BE49-F238E27FC236}">
                <a16:creationId xmlns:a16="http://schemas.microsoft.com/office/drawing/2014/main" id="{3BAC4501-0D73-DFD5-B752-F6F748195087}"/>
              </a:ext>
            </a:extLst>
          </p:cNvPr>
          <p:cNvSpPr>
            <a:spLocks noGrp="1"/>
          </p:cNvSpPr>
          <p:nvPr>
            <p:ph type="sldNum" sz="quarter" idx="12"/>
          </p:nvPr>
        </p:nvSpPr>
        <p:spPr/>
        <p:txBody>
          <a:bodyPr>
            <a:normAutofit lnSpcReduction="10000"/>
          </a:bodyPr>
          <a:lstStyle/>
          <a:p>
            <a:fld id="{F0C94032-CD4C-4C25-B0C2-CEC720522D92}" type="slidenum">
              <a:rPr lang="en-US" smtClean="0"/>
              <a:pPr/>
              <a:t>11</a:t>
            </a:fld>
            <a:endParaRPr lang="en-US" dirty="0"/>
          </a:p>
        </p:txBody>
      </p:sp>
      <p:sp>
        <p:nvSpPr>
          <p:cNvPr id="4" name="Inhaltsplatzhalter 3">
            <a:extLst>
              <a:ext uri="{FF2B5EF4-FFF2-40B4-BE49-F238E27FC236}">
                <a16:creationId xmlns:a16="http://schemas.microsoft.com/office/drawing/2014/main" id="{E5EA8F4B-6EF8-5932-6A4F-ABBA56DC7D72}"/>
              </a:ext>
            </a:extLst>
          </p:cNvPr>
          <p:cNvSpPr>
            <a:spLocks noGrp="1"/>
          </p:cNvSpPr>
          <p:nvPr>
            <p:ph sz="quarter" idx="14"/>
          </p:nvPr>
        </p:nvSpPr>
        <p:spPr/>
        <p:txBody>
          <a:bodyPr>
            <a:normAutofit/>
          </a:bodyPr>
          <a:lstStyle/>
          <a:p>
            <a:r>
              <a:rPr lang="de-DE" dirty="0"/>
              <a:t>In der Einleitung zur VDE  0660-514 wird eine klare Reihenfolge vorgegeben, in der Maßnahmen zu realisieren sind:</a:t>
            </a:r>
          </a:p>
          <a:p>
            <a:pPr marL="457200" indent="-457200">
              <a:buSzPct val="100000"/>
              <a:buFont typeface="+mj-lt"/>
              <a:buAutoNum type="arabicPeriod"/>
            </a:pPr>
            <a:r>
              <a:rPr lang="de-DE" dirty="0"/>
              <a:t>Beseitigung der Gefahr, ausgehend von Schaltgerätekombinationen, bei denen Zugang zu inneren Betätigungseinrichtungen erforderlich ist, durch:</a:t>
            </a:r>
          </a:p>
          <a:p>
            <a:pPr lvl="1"/>
            <a:r>
              <a:rPr lang="de-DE" dirty="0"/>
              <a:t>Ausschalten der Schaltgerätekombination bevor ein Zugang ermöglicht wird.</a:t>
            </a:r>
          </a:p>
          <a:p>
            <a:pPr lvl="2"/>
            <a:r>
              <a:rPr lang="de-DE" dirty="0"/>
              <a:t>Spannungsfreier Zustand</a:t>
            </a:r>
          </a:p>
          <a:p>
            <a:pPr lvl="1"/>
            <a:r>
              <a:rPr lang="de-DE" dirty="0"/>
              <a:t>Sicherstellung, dass der Schutz der inneren und äußeren Betätigungseinrichtungen nicht geringer als IPXXB (fingersicher) ist.</a:t>
            </a:r>
          </a:p>
          <a:p>
            <a:pPr lvl="2"/>
            <a:r>
              <a:rPr lang="de-DE" dirty="0"/>
              <a:t>Nach-/Umrüstung</a:t>
            </a:r>
          </a:p>
          <a:p>
            <a:pPr marL="457200" indent="-457200">
              <a:buSzPct val="100000"/>
              <a:buFont typeface="+mj-lt"/>
              <a:buAutoNum type="arabicPeriod" startAt="2"/>
            </a:pPr>
            <a:r>
              <a:rPr lang="de-DE" dirty="0"/>
              <a:t>Abschirmung der Gefahr - der Zugang zu den Betätigungseinrichtungen ist durch Abschirmungen, Abdeckungen oder Hindernisse verhindert.</a:t>
            </a:r>
          </a:p>
          <a:p>
            <a:pPr marL="457200" indent="-457200">
              <a:buSzPct val="100000"/>
              <a:buFont typeface="+mj-lt"/>
              <a:buAutoNum type="arabicPeriod" startAt="2"/>
            </a:pPr>
            <a:r>
              <a:rPr lang="de-DE" dirty="0"/>
              <a:t>Schutzmittel bereitstellen, </a:t>
            </a:r>
            <a:br>
              <a:rPr lang="de-DE" dirty="0"/>
            </a:br>
            <a:r>
              <a:rPr lang="de-DE" dirty="0"/>
              <a:t>die Sicherheit und Gesundheit von Personen sicherstellen.</a:t>
            </a:r>
          </a:p>
          <a:p>
            <a:endParaRPr lang="de-DE" dirty="0"/>
          </a:p>
        </p:txBody>
      </p:sp>
    </p:spTree>
    <p:extLst>
      <p:ext uri="{BB962C8B-B14F-4D97-AF65-F5344CB8AC3E}">
        <p14:creationId xmlns:p14="http://schemas.microsoft.com/office/powerpoint/2010/main" val="1981934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19008-46B7-4D0F-F2D8-CA06A15CF33B}"/>
              </a:ext>
            </a:extLst>
          </p:cNvPr>
          <p:cNvSpPr>
            <a:spLocks noGrp="1"/>
          </p:cNvSpPr>
          <p:nvPr>
            <p:ph type="title"/>
          </p:nvPr>
        </p:nvSpPr>
        <p:spPr/>
        <p:txBody>
          <a:bodyPr/>
          <a:lstStyle/>
          <a:p>
            <a:r>
              <a:rPr lang="de-DE" dirty="0"/>
              <a:t>Maßnahmen bei fehlendem Berührungsschutz</a:t>
            </a:r>
          </a:p>
        </p:txBody>
      </p:sp>
      <p:sp>
        <p:nvSpPr>
          <p:cNvPr id="3" name="Foliennummernplatzhalter 2">
            <a:extLst>
              <a:ext uri="{FF2B5EF4-FFF2-40B4-BE49-F238E27FC236}">
                <a16:creationId xmlns:a16="http://schemas.microsoft.com/office/drawing/2014/main" id="{3BAC4501-0D73-DFD5-B752-F6F748195087}"/>
              </a:ext>
            </a:extLst>
          </p:cNvPr>
          <p:cNvSpPr>
            <a:spLocks noGrp="1"/>
          </p:cNvSpPr>
          <p:nvPr>
            <p:ph type="sldNum" sz="quarter" idx="12"/>
          </p:nvPr>
        </p:nvSpPr>
        <p:spPr/>
        <p:txBody>
          <a:bodyPr>
            <a:normAutofit lnSpcReduction="10000"/>
          </a:bodyPr>
          <a:lstStyle/>
          <a:p>
            <a:fld id="{F0C94032-CD4C-4C25-B0C2-CEC720522D92}" type="slidenum">
              <a:rPr lang="en-US" smtClean="0"/>
              <a:pPr/>
              <a:t>12</a:t>
            </a:fld>
            <a:endParaRPr lang="en-US" dirty="0"/>
          </a:p>
        </p:txBody>
      </p:sp>
      <p:sp>
        <p:nvSpPr>
          <p:cNvPr id="4" name="Inhaltsplatzhalter 3">
            <a:extLst>
              <a:ext uri="{FF2B5EF4-FFF2-40B4-BE49-F238E27FC236}">
                <a16:creationId xmlns:a16="http://schemas.microsoft.com/office/drawing/2014/main" id="{E5EA8F4B-6EF8-5932-6A4F-ABBA56DC7D72}"/>
              </a:ext>
            </a:extLst>
          </p:cNvPr>
          <p:cNvSpPr>
            <a:spLocks noGrp="1"/>
          </p:cNvSpPr>
          <p:nvPr>
            <p:ph sz="quarter" idx="14"/>
          </p:nvPr>
        </p:nvSpPr>
        <p:spPr/>
        <p:txBody>
          <a:bodyPr>
            <a:normAutofit/>
          </a:bodyPr>
          <a:lstStyle/>
          <a:p>
            <a:pPr>
              <a:buSzPct val="100000"/>
            </a:pPr>
            <a:r>
              <a:rPr lang="de-DE" dirty="0"/>
              <a:t>Grundsätzliches Vorgehen:</a:t>
            </a:r>
          </a:p>
          <a:p>
            <a:pPr lvl="1">
              <a:buSzPct val="100000"/>
            </a:pPr>
            <a:r>
              <a:rPr lang="de-DE" dirty="0"/>
              <a:t>Die sicherste Lösung (Abschaltung der gesamten Anlage), ist in vielen Fällen betrieblich nicht möglich, z. B. weil die Einstellung des Sollzustandes nur im Betrieb erfolgen kann. Die Nutzung persönlicher Schutzausrüstungen ist bei solchen Tätigkeiten oftmals hinderlich.</a:t>
            </a:r>
          </a:p>
          <a:p>
            <a:pPr lvl="1">
              <a:buSzPct val="100000"/>
            </a:pPr>
            <a:r>
              <a:rPr lang="de-DE" dirty="0"/>
              <a:t>Mittel- bis langfristig wird die Herstellung der Finger- und Handrückensicherheit nach VDE 0660-514 durch Umrüstung oder durch Anbringung von geeigneten Abdeckungen als Lösung angestrebt.</a:t>
            </a:r>
          </a:p>
          <a:p>
            <a:pPr lvl="1">
              <a:buSzPct val="100000"/>
            </a:pPr>
            <a:r>
              <a:rPr lang="de-DE" dirty="0"/>
              <a:t>Dort, wo noch keine fingersichere Technik eingesetzt ist, werden die empfohlenen Maßnahmen nach 2.) oder 3.) (d.h. Abschirmung und Bereitstellung von PSA) bei notwendigen Handhabungen vorgenommen, bis die Verteilung finger- und handrückensicher umgerüstet worden ist.</a:t>
            </a:r>
          </a:p>
          <a:p>
            <a:endParaRPr lang="de-DE" dirty="0"/>
          </a:p>
        </p:txBody>
      </p:sp>
    </p:spTree>
    <p:extLst>
      <p:ext uri="{BB962C8B-B14F-4D97-AF65-F5344CB8AC3E}">
        <p14:creationId xmlns:p14="http://schemas.microsoft.com/office/powerpoint/2010/main" val="412102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19008-46B7-4D0F-F2D8-CA06A15CF33B}"/>
              </a:ext>
            </a:extLst>
          </p:cNvPr>
          <p:cNvSpPr>
            <a:spLocks noGrp="1"/>
          </p:cNvSpPr>
          <p:nvPr>
            <p:ph type="title"/>
          </p:nvPr>
        </p:nvSpPr>
        <p:spPr/>
        <p:txBody>
          <a:bodyPr/>
          <a:lstStyle/>
          <a:p>
            <a:r>
              <a:rPr lang="de-DE" dirty="0"/>
              <a:t>Maßnahmen bei fehlendem Berührungsschutz</a:t>
            </a:r>
          </a:p>
        </p:txBody>
      </p:sp>
      <p:sp>
        <p:nvSpPr>
          <p:cNvPr id="3" name="Foliennummernplatzhalter 2">
            <a:extLst>
              <a:ext uri="{FF2B5EF4-FFF2-40B4-BE49-F238E27FC236}">
                <a16:creationId xmlns:a16="http://schemas.microsoft.com/office/drawing/2014/main" id="{3BAC4501-0D73-DFD5-B752-F6F748195087}"/>
              </a:ext>
            </a:extLst>
          </p:cNvPr>
          <p:cNvSpPr>
            <a:spLocks noGrp="1"/>
          </p:cNvSpPr>
          <p:nvPr>
            <p:ph type="sldNum" sz="quarter" idx="12"/>
          </p:nvPr>
        </p:nvSpPr>
        <p:spPr/>
        <p:txBody>
          <a:bodyPr>
            <a:normAutofit lnSpcReduction="10000"/>
          </a:bodyPr>
          <a:lstStyle/>
          <a:p>
            <a:fld id="{F0C94032-CD4C-4C25-B0C2-CEC720522D92}" type="slidenum">
              <a:rPr lang="en-US" smtClean="0"/>
              <a:pPr/>
              <a:t>13</a:t>
            </a:fld>
            <a:endParaRPr lang="en-US" dirty="0"/>
          </a:p>
        </p:txBody>
      </p:sp>
      <p:sp>
        <p:nvSpPr>
          <p:cNvPr id="4" name="Inhaltsplatzhalter 3">
            <a:extLst>
              <a:ext uri="{FF2B5EF4-FFF2-40B4-BE49-F238E27FC236}">
                <a16:creationId xmlns:a16="http://schemas.microsoft.com/office/drawing/2014/main" id="{E5EA8F4B-6EF8-5932-6A4F-ABBA56DC7D72}"/>
              </a:ext>
            </a:extLst>
          </p:cNvPr>
          <p:cNvSpPr>
            <a:spLocks noGrp="1"/>
          </p:cNvSpPr>
          <p:nvPr>
            <p:ph sz="quarter" idx="14"/>
          </p:nvPr>
        </p:nvSpPr>
        <p:spPr/>
        <p:txBody>
          <a:bodyPr>
            <a:normAutofit/>
          </a:bodyPr>
          <a:lstStyle/>
          <a:p>
            <a:pPr>
              <a:buSzPct val="100000"/>
            </a:pPr>
            <a:r>
              <a:rPr lang="de-DE" dirty="0"/>
              <a:t>Langfristige Maßnahmen:</a:t>
            </a:r>
          </a:p>
          <a:p>
            <a:pPr lvl="1"/>
            <a:r>
              <a:rPr lang="de-DE" dirty="0"/>
              <a:t>Ziel ist es, alle umrüstungsbedürftigen Anlagen zu ertüchtigen! Hierzu muss eine Zielmatrix / Aktionsplan je Betrieb erstellt werden, welche einen Zeitrahmen von z. B. bis zu 3 Jahren vorsieht.</a:t>
            </a:r>
          </a:p>
          <a:p>
            <a:pPr lvl="1"/>
            <a:r>
              <a:rPr lang="de-DE" dirty="0"/>
              <a:t>Umbaumaßnahmen und Erweiterungen sollen unbedingt dazu genutzt werden, dieses Ziel zügig zu erreichen!</a:t>
            </a:r>
          </a:p>
          <a:p>
            <a:pPr lvl="1"/>
            <a:r>
              <a:rPr lang="de-DE" dirty="0"/>
              <a:t>Aus Sicherheitsgründen ist die Umrüstung alter Schaltanlagen unbedingt zu empfehlen!</a:t>
            </a:r>
          </a:p>
          <a:p>
            <a:pPr lvl="1"/>
            <a:r>
              <a:rPr lang="de-DE" dirty="0"/>
              <a:t>Darüber hinaus ist mit der Umrüstung auf die neue Technik eine Erhöhung der Verfügbarkeit verbunden (Alter der Geräte teilweise &gt; 20 Jahre)</a:t>
            </a:r>
          </a:p>
          <a:p>
            <a:pPr lvl="1"/>
            <a:r>
              <a:rPr lang="de-DE" dirty="0"/>
              <a:t>Je nach Umfang kann die angestrebte technische Lösung (Nachrüstung / Umrüstung) aller Anlagen längere Zeit in Anspruch nehmen.</a:t>
            </a:r>
          </a:p>
          <a:p>
            <a:endParaRPr lang="de-DE" dirty="0"/>
          </a:p>
        </p:txBody>
      </p:sp>
    </p:spTree>
    <p:extLst>
      <p:ext uri="{BB962C8B-B14F-4D97-AF65-F5344CB8AC3E}">
        <p14:creationId xmlns:p14="http://schemas.microsoft.com/office/powerpoint/2010/main" val="8282209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43439F2-DAC1-9BF2-4825-1821A5D96A80}"/>
              </a:ext>
            </a:extLst>
          </p:cNvPr>
          <p:cNvSpPr>
            <a:spLocks noGrp="1"/>
          </p:cNvSpPr>
          <p:nvPr>
            <p:ph type="sldNum" sz="quarter" idx="12"/>
          </p:nvPr>
        </p:nvSpPr>
        <p:spPr/>
        <p:txBody>
          <a:bodyPr>
            <a:normAutofit lnSpcReduction="10000"/>
          </a:bodyPr>
          <a:lstStyle/>
          <a:p>
            <a:fld id="{F0C94032-CD4C-4C25-B0C2-CEC720522D92}" type="slidenum">
              <a:rPr lang="en-US" smtClean="0"/>
              <a:pPr/>
              <a:t>14</a:t>
            </a:fld>
            <a:endParaRPr lang="en-US" dirty="0"/>
          </a:p>
        </p:txBody>
      </p:sp>
      <p:pic>
        <p:nvPicPr>
          <p:cNvPr id="7" name="Inhaltsplatzhalter 6">
            <a:extLst>
              <a:ext uri="{FF2B5EF4-FFF2-40B4-BE49-F238E27FC236}">
                <a16:creationId xmlns:a16="http://schemas.microsoft.com/office/drawing/2014/main" id="{DD3B65D6-E4E7-460D-0890-BAB46E0F04D3}"/>
              </a:ext>
            </a:extLst>
          </p:cNvPr>
          <p:cNvPicPr>
            <a:picLocks noGrp="1" noChangeAspect="1"/>
          </p:cNvPicPr>
          <p:nvPr>
            <p:ph sz="quarter" idx="1"/>
          </p:nvPr>
        </p:nvPicPr>
        <p:blipFill>
          <a:blip r:embed="rId2"/>
          <a:stretch>
            <a:fillRect/>
          </a:stretch>
        </p:blipFill>
        <p:spPr>
          <a:xfrm>
            <a:off x="900113" y="2323303"/>
            <a:ext cx="5821362" cy="3838582"/>
          </a:xfrm>
          <a:prstGeom prst="rect">
            <a:avLst/>
          </a:prstGeom>
        </p:spPr>
      </p:pic>
      <p:pic>
        <p:nvPicPr>
          <p:cNvPr id="6" name="Inhaltsplatzhalter 5">
            <a:extLst>
              <a:ext uri="{FF2B5EF4-FFF2-40B4-BE49-F238E27FC236}">
                <a16:creationId xmlns:a16="http://schemas.microsoft.com/office/drawing/2014/main" id="{AB17BECA-84F9-5151-92AC-665FCD477C61}"/>
              </a:ext>
            </a:extLst>
          </p:cNvPr>
          <p:cNvPicPr>
            <a:picLocks noGrp="1" noChangeAspect="1"/>
          </p:cNvPicPr>
          <p:nvPr>
            <p:ph sz="quarter" idx="13"/>
          </p:nvPr>
        </p:nvPicPr>
        <p:blipFill>
          <a:blip r:embed="rId3"/>
          <a:stretch>
            <a:fillRect/>
          </a:stretch>
        </p:blipFill>
        <p:spPr>
          <a:xfrm>
            <a:off x="6842125" y="2037080"/>
            <a:ext cx="6024563" cy="4411027"/>
          </a:xfrm>
          <a:prstGeom prst="rect">
            <a:avLst/>
          </a:prstGeom>
        </p:spPr>
      </p:pic>
      <p:sp>
        <p:nvSpPr>
          <p:cNvPr id="5" name="Titel 4">
            <a:extLst>
              <a:ext uri="{FF2B5EF4-FFF2-40B4-BE49-F238E27FC236}">
                <a16:creationId xmlns:a16="http://schemas.microsoft.com/office/drawing/2014/main" id="{5F1963C8-250A-39D4-0E84-25E72510913C}"/>
              </a:ext>
            </a:extLst>
          </p:cNvPr>
          <p:cNvSpPr>
            <a:spLocks noGrp="1"/>
          </p:cNvSpPr>
          <p:nvPr>
            <p:ph type="title"/>
          </p:nvPr>
        </p:nvSpPr>
        <p:spPr/>
        <p:txBody>
          <a:bodyPr/>
          <a:lstStyle/>
          <a:p>
            <a:r>
              <a:rPr lang="de-DE" dirty="0"/>
              <a:t>Maßnahmen bei fehlendem Berührungsschutz</a:t>
            </a:r>
          </a:p>
        </p:txBody>
      </p:sp>
      <p:sp>
        <p:nvSpPr>
          <p:cNvPr id="8" name="Textfeld 7">
            <a:extLst>
              <a:ext uri="{FF2B5EF4-FFF2-40B4-BE49-F238E27FC236}">
                <a16:creationId xmlns:a16="http://schemas.microsoft.com/office/drawing/2014/main" id="{83DB50A9-CD2D-FC5D-6F72-5400AE6E4DF0}"/>
              </a:ext>
            </a:extLst>
          </p:cNvPr>
          <p:cNvSpPr txBox="1"/>
          <p:nvPr/>
        </p:nvSpPr>
        <p:spPr>
          <a:xfrm>
            <a:off x="6340763" y="6758887"/>
            <a:ext cx="526939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Vortrag des Staatlichen Amts für Arbeitsschutz NRW, Februar 2006</a:t>
            </a:r>
          </a:p>
        </p:txBody>
      </p:sp>
    </p:spTree>
    <p:extLst>
      <p:ext uri="{BB962C8B-B14F-4D97-AF65-F5344CB8AC3E}">
        <p14:creationId xmlns:p14="http://schemas.microsoft.com/office/powerpoint/2010/main" val="347181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219008-46B7-4D0F-F2D8-CA06A15CF33B}"/>
              </a:ext>
            </a:extLst>
          </p:cNvPr>
          <p:cNvSpPr>
            <a:spLocks noGrp="1"/>
          </p:cNvSpPr>
          <p:nvPr>
            <p:ph type="title"/>
          </p:nvPr>
        </p:nvSpPr>
        <p:spPr/>
        <p:txBody>
          <a:bodyPr/>
          <a:lstStyle/>
          <a:p>
            <a:r>
              <a:rPr lang="de-DE" dirty="0"/>
              <a:t>Maßnahmen bei fehlendem Berührungsschutz</a:t>
            </a:r>
          </a:p>
        </p:txBody>
      </p:sp>
      <p:sp>
        <p:nvSpPr>
          <p:cNvPr id="3" name="Foliennummernplatzhalter 2">
            <a:extLst>
              <a:ext uri="{FF2B5EF4-FFF2-40B4-BE49-F238E27FC236}">
                <a16:creationId xmlns:a16="http://schemas.microsoft.com/office/drawing/2014/main" id="{3BAC4501-0D73-DFD5-B752-F6F748195087}"/>
              </a:ext>
            </a:extLst>
          </p:cNvPr>
          <p:cNvSpPr>
            <a:spLocks noGrp="1"/>
          </p:cNvSpPr>
          <p:nvPr>
            <p:ph type="sldNum" sz="quarter" idx="12"/>
          </p:nvPr>
        </p:nvSpPr>
        <p:spPr/>
        <p:txBody>
          <a:bodyPr>
            <a:normAutofit lnSpcReduction="10000"/>
          </a:bodyPr>
          <a:lstStyle/>
          <a:p>
            <a:fld id="{F0C94032-CD4C-4C25-B0C2-CEC720522D92}" type="slidenum">
              <a:rPr lang="en-US" smtClean="0"/>
              <a:pPr/>
              <a:t>15</a:t>
            </a:fld>
            <a:endParaRPr lang="en-US" dirty="0"/>
          </a:p>
        </p:txBody>
      </p:sp>
      <p:sp>
        <p:nvSpPr>
          <p:cNvPr id="4" name="Inhaltsplatzhalter 3">
            <a:extLst>
              <a:ext uri="{FF2B5EF4-FFF2-40B4-BE49-F238E27FC236}">
                <a16:creationId xmlns:a16="http://schemas.microsoft.com/office/drawing/2014/main" id="{E5EA8F4B-6EF8-5932-6A4F-ABBA56DC7D72}"/>
              </a:ext>
            </a:extLst>
          </p:cNvPr>
          <p:cNvSpPr>
            <a:spLocks noGrp="1"/>
          </p:cNvSpPr>
          <p:nvPr>
            <p:ph sz="quarter" idx="14"/>
          </p:nvPr>
        </p:nvSpPr>
        <p:spPr/>
        <p:txBody>
          <a:bodyPr>
            <a:normAutofit/>
          </a:bodyPr>
          <a:lstStyle/>
          <a:p>
            <a:pPr>
              <a:buSzPct val="100000"/>
            </a:pPr>
            <a:r>
              <a:rPr lang="de-DE" dirty="0"/>
              <a:t>Kurzfristige Maßnahmen:</a:t>
            </a:r>
          </a:p>
          <a:p>
            <a:pPr lvl="1"/>
            <a:r>
              <a:rPr lang="de-DE" dirty="0"/>
              <a:t>Anbringen von Hinweisschildern auf den betroffenen Schaltanlagen.</a:t>
            </a:r>
          </a:p>
          <a:p>
            <a:pPr lvl="1"/>
            <a:r>
              <a:rPr lang="de-DE" dirty="0"/>
              <a:t>Gefährdungsbeurteilung erstellen &gt; abgestimmt auf die jeweiligen Tätigkeiten an den Schaltanlagen und Betriebsmitteln.</a:t>
            </a:r>
          </a:p>
          <a:p>
            <a:pPr lvl="1"/>
            <a:r>
              <a:rPr lang="de-DE" dirty="0"/>
              <a:t>Auslegen der Arbeitsanweisung/ Betriebsanweisung mit den Ergebnissen der Gefährdungsbeurteilung an (und nicht in) den Schaltanlagen.</a:t>
            </a:r>
          </a:p>
          <a:p>
            <a:pPr lvl="1"/>
            <a:r>
              <a:rPr lang="de-DE" dirty="0"/>
              <a:t>Eine regelmäßige Unterweisung der Beschäftigten anhand der Betriebsanweisung sicherstellen.</a:t>
            </a:r>
          </a:p>
        </p:txBody>
      </p:sp>
    </p:spTree>
    <p:extLst>
      <p:ext uri="{BB962C8B-B14F-4D97-AF65-F5344CB8AC3E}">
        <p14:creationId xmlns:p14="http://schemas.microsoft.com/office/powerpoint/2010/main" val="35166899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255ED956-6590-D0F6-3381-EC11DAA47DDD}"/>
              </a:ext>
            </a:extLst>
          </p:cNvPr>
          <p:cNvSpPr>
            <a:spLocks noGrp="1"/>
          </p:cNvSpPr>
          <p:nvPr>
            <p:ph type="sldNum" sz="quarter" idx="12"/>
          </p:nvPr>
        </p:nvSpPr>
        <p:spPr/>
        <p:txBody>
          <a:bodyPr>
            <a:normAutofit lnSpcReduction="10000"/>
          </a:bodyPr>
          <a:lstStyle/>
          <a:p>
            <a:fld id="{F0C94032-CD4C-4C25-B0C2-CEC720522D92}" type="slidenum">
              <a:rPr lang="en-US" smtClean="0"/>
              <a:pPr/>
              <a:t>16</a:t>
            </a:fld>
            <a:endParaRPr lang="en-US" dirty="0"/>
          </a:p>
        </p:txBody>
      </p:sp>
      <p:pic>
        <p:nvPicPr>
          <p:cNvPr id="6" name="Inhaltsplatzhalter 9">
            <a:extLst>
              <a:ext uri="{FF2B5EF4-FFF2-40B4-BE49-F238E27FC236}">
                <a16:creationId xmlns:a16="http://schemas.microsoft.com/office/drawing/2014/main" id="{AF2B7511-896A-E7CE-EA94-8E6A4244509E}"/>
              </a:ext>
            </a:extLst>
          </p:cNvPr>
          <p:cNvPicPr>
            <a:picLocks noGrp="1" noChangeAspect="1"/>
          </p:cNvPicPr>
          <p:nvPr>
            <p:ph sz="quarter" idx="1"/>
          </p:nvPr>
        </p:nvPicPr>
        <p:blipFill>
          <a:blip r:embed="rId2"/>
          <a:stretch>
            <a:fillRect/>
          </a:stretch>
        </p:blipFill>
        <p:spPr>
          <a:xfrm>
            <a:off x="2088379" y="1763713"/>
            <a:ext cx="3444829" cy="4957762"/>
          </a:xfrm>
          <a:prstGeom prst="rect">
            <a:avLst/>
          </a:prstGeom>
        </p:spPr>
      </p:pic>
      <p:pic>
        <p:nvPicPr>
          <p:cNvPr id="7" name="Inhaltsplatzhalter 10">
            <a:extLst>
              <a:ext uri="{FF2B5EF4-FFF2-40B4-BE49-F238E27FC236}">
                <a16:creationId xmlns:a16="http://schemas.microsoft.com/office/drawing/2014/main" id="{B14A5F56-9BE6-2F63-A12F-913B101DA020}"/>
              </a:ext>
            </a:extLst>
          </p:cNvPr>
          <p:cNvPicPr>
            <a:picLocks noGrp="1" noChangeAspect="1"/>
          </p:cNvPicPr>
          <p:nvPr>
            <p:ph sz="quarter" idx="13"/>
          </p:nvPr>
        </p:nvPicPr>
        <p:blipFill>
          <a:blip r:embed="rId3"/>
          <a:stretch>
            <a:fillRect/>
          </a:stretch>
        </p:blipFill>
        <p:spPr>
          <a:xfrm>
            <a:off x="8104957" y="1763713"/>
            <a:ext cx="3498899" cy="4957762"/>
          </a:xfrm>
          <a:prstGeom prst="rect">
            <a:avLst/>
          </a:prstGeom>
        </p:spPr>
      </p:pic>
      <p:sp>
        <p:nvSpPr>
          <p:cNvPr id="5" name="Titel 4">
            <a:extLst>
              <a:ext uri="{FF2B5EF4-FFF2-40B4-BE49-F238E27FC236}">
                <a16:creationId xmlns:a16="http://schemas.microsoft.com/office/drawing/2014/main" id="{76315F12-A730-13BF-47E8-838C7C2A4C24}"/>
              </a:ext>
            </a:extLst>
          </p:cNvPr>
          <p:cNvSpPr>
            <a:spLocks noGrp="1"/>
          </p:cNvSpPr>
          <p:nvPr>
            <p:ph type="title"/>
          </p:nvPr>
        </p:nvSpPr>
        <p:spPr/>
        <p:txBody>
          <a:bodyPr/>
          <a:lstStyle/>
          <a:p>
            <a:r>
              <a:rPr lang="de-DE" dirty="0"/>
              <a:t>Maßnahmen bei fehlendem Berührungsschutz</a:t>
            </a:r>
          </a:p>
        </p:txBody>
      </p:sp>
      <p:sp>
        <p:nvSpPr>
          <p:cNvPr id="4" name="Textfeld 3">
            <a:extLst>
              <a:ext uri="{FF2B5EF4-FFF2-40B4-BE49-F238E27FC236}">
                <a16:creationId xmlns:a16="http://schemas.microsoft.com/office/drawing/2014/main" id="{EC9062AF-65B8-9456-B773-F4E35C781788}"/>
              </a:ext>
            </a:extLst>
          </p:cNvPr>
          <p:cNvSpPr txBox="1"/>
          <p:nvPr/>
        </p:nvSpPr>
        <p:spPr>
          <a:xfrm>
            <a:off x="9859355" y="6758887"/>
            <a:ext cx="1750800"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R. O. E. GmbH</a:t>
            </a:r>
          </a:p>
        </p:txBody>
      </p:sp>
    </p:spTree>
    <p:extLst>
      <p:ext uri="{BB962C8B-B14F-4D97-AF65-F5344CB8AC3E}">
        <p14:creationId xmlns:p14="http://schemas.microsoft.com/office/powerpoint/2010/main" val="392445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D3710C2D-62DA-8E44-C846-BC4C03B9947D}"/>
              </a:ext>
            </a:extLst>
          </p:cNvPr>
          <p:cNvSpPr>
            <a:spLocks noGrp="1"/>
          </p:cNvSpPr>
          <p:nvPr>
            <p:ph type="body" idx="1"/>
          </p:nvPr>
        </p:nvSpPr>
        <p:spPr/>
        <p:txBody>
          <a:bodyPr>
            <a:normAutofit/>
          </a:bodyPr>
          <a:lstStyle/>
          <a:p>
            <a:pPr marL="342900" indent="-342900">
              <a:buFont typeface="Wingdings" panose="05000000000000000000" pitchFamily="2" charset="2"/>
              <a:buChar char="§"/>
            </a:pPr>
            <a:r>
              <a:rPr lang="de-DE" dirty="0"/>
              <a:t>Was für den Berührungsschutz gilt</a:t>
            </a:r>
          </a:p>
          <a:p>
            <a:pPr marL="342900" indent="-342900">
              <a:buFont typeface="Wingdings" panose="05000000000000000000" pitchFamily="2" charset="2"/>
              <a:buChar char="§"/>
            </a:pPr>
            <a:r>
              <a:rPr lang="de-DE" dirty="0"/>
              <a:t>Wo ist Berührungsschutz nötig</a:t>
            </a:r>
          </a:p>
          <a:p>
            <a:pPr marL="342900" indent="-342900">
              <a:buFont typeface="Wingdings" panose="05000000000000000000" pitchFamily="2" charset="2"/>
              <a:buChar char="§"/>
            </a:pPr>
            <a:r>
              <a:rPr lang="de-DE" dirty="0"/>
              <a:t>Welche Abstände wann gelten</a:t>
            </a:r>
          </a:p>
        </p:txBody>
      </p:sp>
      <p:sp>
        <p:nvSpPr>
          <p:cNvPr id="3" name="Titel 2">
            <a:extLst>
              <a:ext uri="{FF2B5EF4-FFF2-40B4-BE49-F238E27FC236}">
                <a16:creationId xmlns:a16="http://schemas.microsoft.com/office/drawing/2014/main" id="{C65E0D43-1B9D-DB77-24A7-670FEE967180}"/>
              </a:ext>
            </a:extLst>
          </p:cNvPr>
          <p:cNvSpPr>
            <a:spLocks noGrp="1"/>
          </p:cNvSpPr>
          <p:nvPr>
            <p:ph type="title"/>
          </p:nvPr>
        </p:nvSpPr>
        <p:spPr/>
        <p:txBody>
          <a:bodyPr>
            <a:normAutofit/>
          </a:bodyPr>
          <a:lstStyle/>
          <a:p>
            <a:r>
              <a:rPr lang="de-DE" dirty="0"/>
              <a:t>Was Sie jetzt wissen sollten</a:t>
            </a:r>
          </a:p>
        </p:txBody>
      </p:sp>
      <p:sp>
        <p:nvSpPr>
          <p:cNvPr id="4" name="Foliennummernplatzhalter 3">
            <a:extLst>
              <a:ext uri="{FF2B5EF4-FFF2-40B4-BE49-F238E27FC236}">
                <a16:creationId xmlns:a16="http://schemas.microsoft.com/office/drawing/2014/main" id="{FA78DC41-2B48-793E-530E-7431D3EEC75F}"/>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17</a:t>
            </a:fld>
            <a:endParaRPr lang="en-US" dirty="0"/>
          </a:p>
        </p:txBody>
      </p:sp>
    </p:spTree>
    <p:extLst>
      <p:ext uri="{BB962C8B-B14F-4D97-AF65-F5344CB8AC3E}">
        <p14:creationId xmlns:p14="http://schemas.microsoft.com/office/powerpoint/2010/main" val="5756594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B20F0CDB-0C6B-2164-514B-D1BD51BE7E3F}"/>
              </a:ext>
            </a:extLst>
          </p:cNvPr>
          <p:cNvSpPr>
            <a:spLocks noGrp="1"/>
          </p:cNvSpPr>
          <p:nvPr>
            <p:ph type="body" idx="1"/>
          </p:nvPr>
        </p:nvSpPr>
        <p:spPr/>
        <p:txBody>
          <a:bodyPr>
            <a:normAutofit/>
          </a:bodyPr>
          <a:lstStyle/>
          <a:p>
            <a:pPr marL="342900" indent="-342900">
              <a:buFont typeface="Wingdings" panose="05000000000000000000" pitchFamily="2" charset="2"/>
              <a:buChar char="§"/>
            </a:pPr>
            <a:r>
              <a:rPr lang="de-DE" dirty="0"/>
              <a:t>Was für den Berührungsschutz gilt</a:t>
            </a:r>
          </a:p>
          <a:p>
            <a:pPr marL="342900" indent="-342900">
              <a:buFont typeface="Wingdings" panose="05000000000000000000" pitchFamily="2" charset="2"/>
              <a:buChar char="§"/>
            </a:pPr>
            <a:r>
              <a:rPr lang="de-DE" dirty="0"/>
              <a:t>Wo ist Berührungsschutz nötig</a:t>
            </a:r>
          </a:p>
          <a:p>
            <a:pPr marL="342900" indent="-342900">
              <a:buFont typeface="Wingdings" panose="05000000000000000000" pitchFamily="2" charset="2"/>
              <a:buChar char="§"/>
            </a:pPr>
            <a:r>
              <a:rPr lang="de-DE" dirty="0"/>
              <a:t>Welche Abstände wann gelten</a:t>
            </a:r>
          </a:p>
          <a:p>
            <a:endParaRPr lang="de-DE" dirty="0"/>
          </a:p>
        </p:txBody>
      </p:sp>
      <p:sp>
        <p:nvSpPr>
          <p:cNvPr id="3" name="Titel 2">
            <a:extLst>
              <a:ext uri="{FF2B5EF4-FFF2-40B4-BE49-F238E27FC236}">
                <a16:creationId xmlns:a16="http://schemas.microsoft.com/office/drawing/2014/main" id="{CFA57E67-3350-3939-DBC9-536AAAC16C7D}"/>
              </a:ext>
            </a:extLst>
          </p:cNvPr>
          <p:cNvSpPr>
            <a:spLocks noGrp="1"/>
          </p:cNvSpPr>
          <p:nvPr>
            <p:ph type="title"/>
          </p:nvPr>
        </p:nvSpPr>
        <p:spPr/>
        <p:txBody>
          <a:bodyPr>
            <a:normAutofit/>
          </a:bodyPr>
          <a:lstStyle/>
          <a:p>
            <a:r>
              <a:rPr lang="de-DE" dirty="0"/>
              <a:t>In diesem Modul lernen Sie unter anderem</a:t>
            </a:r>
          </a:p>
        </p:txBody>
      </p:sp>
      <p:sp>
        <p:nvSpPr>
          <p:cNvPr id="4" name="Foliennummernplatzhalter 3">
            <a:extLst>
              <a:ext uri="{FF2B5EF4-FFF2-40B4-BE49-F238E27FC236}">
                <a16:creationId xmlns:a16="http://schemas.microsoft.com/office/drawing/2014/main" id="{514DD5D3-02F7-E982-75C4-FF8A459A08B7}"/>
              </a:ext>
            </a:extLst>
          </p:cNvPr>
          <p:cNvSpPr>
            <a:spLocks noGrp="1"/>
          </p:cNvSpPr>
          <p:nvPr>
            <p:ph type="sldNum" sz="quarter" idx="13"/>
          </p:nvPr>
        </p:nvSpPr>
        <p:spPr/>
        <p:txBody>
          <a:bodyPr>
            <a:normAutofit fontScale="92500" lnSpcReduction="10000"/>
          </a:bodyPr>
          <a:lstStyle/>
          <a:p>
            <a:fld id="{F0C94032-CD4C-4C25-B0C2-CEC720522D92}" type="slidenum">
              <a:rPr lang="en-US" smtClean="0"/>
              <a:pPr/>
              <a:t>2</a:t>
            </a:fld>
            <a:endParaRPr lang="en-US" dirty="0"/>
          </a:p>
        </p:txBody>
      </p:sp>
    </p:spTree>
    <p:extLst>
      <p:ext uri="{BB962C8B-B14F-4D97-AF65-F5344CB8AC3E}">
        <p14:creationId xmlns:p14="http://schemas.microsoft.com/office/powerpoint/2010/main" val="90927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6948D3-86C5-4A36-EFB6-E5E53B591F63}"/>
              </a:ext>
            </a:extLst>
          </p:cNvPr>
          <p:cNvSpPr>
            <a:spLocks noGrp="1"/>
          </p:cNvSpPr>
          <p:nvPr>
            <p:ph type="title"/>
          </p:nvPr>
        </p:nvSpPr>
        <p:spPr/>
        <p:txBody>
          <a:bodyPr/>
          <a:lstStyle/>
          <a:p>
            <a:r>
              <a:rPr lang="de-DE" dirty="0">
                <a:solidFill>
                  <a:schemeClr val="tx1"/>
                </a:solidFill>
              </a:rPr>
              <a:t>Berührungsschutz nach DIN EN 50274 (VDE 0660-514)</a:t>
            </a:r>
            <a:endParaRPr lang="de-DE" dirty="0"/>
          </a:p>
        </p:txBody>
      </p:sp>
      <p:sp>
        <p:nvSpPr>
          <p:cNvPr id="3" name="Foliennummernplatzhalter 2">
            <a:extLst>
              <a:ext uri="{FF2B5EF4-FFF2-40B4-BE49-F238E27FC236}">
                <a16:creationId xmlns:a16="http://schemas.microsoft.com/office/drawing/2014/main" id="{FDEE3FD7-DAD5-021E-4CE0-4E753EA4626A}"/>
              </a:ext>
            </a:extLst>
          </p:cNvPr>
          <p:cNvSpPr>
            <a:spLocks noGrp="1"/>
          </p:cNvSpPr>
          <p:nvPr>
            <p:ph type="sldNum" sz="quarter" idx="12"/>
          </p:nvPr>
        </p:nvSpPr>
        <p:spPr/>
        <p:txBody>
          <a:bodyPr>
            <a:normAutofit lnSpcReduction="10000"/>
          </a:bodyPr>
          <a:lstStyle/>
          <a:p>
            <a:fld id="{F0C94032-CD4C-4C25-B0C2-CEC720522D92}" type="slidenum">
              <a:rPr lang="en-US" smtClean="0"/>
              <a:pPr/>
              <a:t>3</a:t>
            </a:fld>
            <a:endParaRPr lang="en-US" dirty="0"/>
          </a:p>
        </p:txBody>
      </p:sp>
      <p:sp>
        <p:nvSpPr>
          <p:cNvPr id="4" name="Inhaltsplatzhalter 3">
            <a:extLst>
              <a:ext uri="{FF2B5EF4-FFF2-40B4-BE49-F238E27FC236}">
                <a16:creationId xmlns:a16="http://schemas.microsoft.com/office/drawing/2014/main" id="{F5FDA9B6-218D-F56A-05F2-3B4A98E3C282}"/>
              </a:ext>
            </a:extLst>
          </p:cNvPr>
          <p:cNvSpPr>
            <a:spLocks noGrp="1"/>
          </p:cNvSpPr>
          <p:nvPr>
            <p:ph sz="quarter" idx="14"/>
          </p:nvPr>
        </p:nvSpPr>
        <p:spPr/>
        <p:txBody>
          <a:bodyPr>
            <a:normAutofit/>
          </a:bodyPr>
          <a:lstStyle/>
          <a:p>
            <a:r>
              <a:rPr lang="de-DE" dirty="0"/>
              <a:t>Kernaussage und Ziel der DIN EN 50274: </a:t>
            </a:r>
          </a:p>
          <a:p>
            <a:pPr lvl="1"/>
            <a:r>
              <a:rPr lang="de-DE" dirty="0"/>
              <a:t>Beim Betätigen von Betätigungselementen in der Nähe berührungsgefährlicher Teile muss mindestens ein teilweiser Schutz gegen direktes Berühren sichergestellt sein. Jedes Betätigungselement ist so anzuordnen, dass es in stehender oder kniender Körperhaltung erreicht werden kann.</a:t>
            </a:r>
          </a:p>
          <a:p>
            <a:endParaRPr lang="de-DE" dirty="0"/>
          </a:p>
          <a:p>
            <a:r>
              <a:rPr lang="de-DE" dirty="0"/>
              <a:t>Diese Norm kommt zur Anwendung bei Niederspannungs-Schaltgerätekombinationen:</a:t>
            </a:r>
          </a:p>
          <a:p>
            <a:pPr lvl="1"/>
            <a:r>
              <a:rPr lang="de-DE" dirty="0"/>
              <a:t>bis AC 1000 V und DC 1500 V (also Niederspannung).</a:t>
            </a:r>
          </a:p>
          <a:p>
            <a:pPr lvl="1"/>
            <a:r>
              <a:rPr lang="de-DE" dirty="0"/>
              <a:t>die nur für Elektrofachkräfte / elektrotechnisch unterwiesene Personen zugänglich sind.</a:t>
            </a:r>
          </a:p>
          <a:p>
            <a:pPr lvl="1"/>
            <a:r>
              <a:rPr lang="de-DE" dirty="0"/>
              <a:t>sich in diesen Bedienelemente befinden (d.h. Bedien- oder Schalthandlungen darin ausgeführt werden).</a:t>
            </a:r>
          </a:p>
          <a:p>
            <a:pPr lvl="1"/>
            <a:r>
              <a:rPr lang="de-DE" dirty="0"/>
              <a:t>in denen der Grad des Schutzes geringer als IPXXB ist.</a:t>
            </a:r>
          </a:p>
          <a:p>
            <a:endParaRPr lang="de-DE" dirty="0"/>
          </a:p>
          <a:p>
            <a:endParaRPr lang="de-DE" dirty="0"/>
          </a:p>
        </p:txBody>
      </p:sp>
    </p:spTree>
    <p:extLst>
      <p:ext uri="{BB962C8B-B14F-4D97-AF65-F5344CB8AC3E}">
        <p14:creationId xmlns:p14="http://schemas.microsoft.com/office/powerpoint/2010/main" val="33084246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5D72F-D451-6A32-7DE2-95968D9BE864}"/>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3" name="Foliennummernplatzhalter 2">
            <a:extLst>
              <a:ext uri="{FF2B5EF4-FFF2-40B4-BE49-F238E27FC236}">
                <a16:creationId xmlns:a16="http://schemas.microsoft.com/office/drawing/2014/main" id="{A6DBAB06-884B-E6BA-8E4B-AF8D973163E7}"/>
              </a:ext>
            </a:extLst>
          </p:cNvPr>
          <p:cNvSpPr>
            <a:spLocks noGrp="1"/>
          </p:cNvSpPr>
          <p:nvPr>
            <p:ph type="sldNum" sz="quarter" idx="12"/>
          </p:nvPr>
        </p:nvSpPr>
        <p:spPr/>
        <p:txBody>
          <a:bodyPr>
            <a:normAutofit lnSpcReduction="10000"/>
          </a:bodyPr>
          <a:lstStyle/>
          <a:p>
            <a:fld id="{F0C94032-CD4C-4C25-B0C2-CEC720522D92}" type="slidenum">
              <a:rPr lang="en-US" smtClean="0"/>
              <a:pPr/>
              <a:t>4</a:t>
            </a:fld>
            <a:endParaRPr lang="en-US" dirty="0"/>
          </a:p>
        </p:txBody>
      </p:sp>
      <p:sp>
        <p:nvSpPr>
          <p:cNvPr id="4" name="Inhaltsplatzhalter 3">
            <a:extLst>
              <a:ext uri="{FF2B5EF4-FFF2-40B4-BE49-F238E27FC236}">
                <a16:creationId xmlns:a16="http://schemas.microsoft.com/office/drawing/2014/main" id="{46DD4DF2-0F83-52C7-87D5-ABBF399B93CB}"/>
              </a:ext>
            </a:extLst>
          </p:cNvPr>
          <p:cNvSpPr>
            <a:spLocks noGrp="1"/>
          </p:cNvSpPr>
          <p:nvPr>
            <p:ph sz="quarter" idx="14"/>
          </p:nvPr>
        </p:nvSpPr>
        <p:spPr/>
        <p:txBody>
          <a:bodyPr>
            <a:normAutofit/>
          </a:bodyPr>
          <a:lstStyle/>
          <a:p>
            <a:r>
              <a:rPr lang="de-DE" dirty="0"/>
              <a:t>Betätigungselemente - Stellteile:</a:t>
            </a:r>
          </a:p>
          <a:p>
            <a:pPr lvl="1"/>
            <a:r>
              <a:rPr lang="de-DE" dirty="0"/>
              <a:t>Leitungsschutzschalter</a:t>
            </a:r>
          </a:p>
          <a:p>
            <a:pPr lvl="1"/>
            <a:r>
              <a:rPr lang="de-DE" dirty="0"/>
              <a:t>Überstromauslöser</a:t>
            </a:r>
          </a:p>
          <a:p>
            <a:pPr lvl="1"/>
            <a:r>
              <a:rPr lang="de-DE" dirty="0"/>
              <a:t>Motorschutzschalter</a:t>
            </a:r>
          </a:p>
          <a:p>
            <a:pPr lvl="1"/>
            <a:r>
              <a:rPr lang="de-DE" dirty="0"/>
              <a:t>Steuerschalter</a:t>
            </a:r>
          </a:p>
          <a:p>
            <a:pPr lvl="1"/>
            <a:r>
              <a:rPr lang="de-DE" dirty="0"/>
              <a:t>(Unter-/Über-)Spannungsrelais</a:t>
            </a:r>
          </a:p>
          <a:p>
            <a:pPr lvl="1"/>
            <a:r>
              <a:rPr lang="de-DE" dirty="0"/>
              <a:t>(Über-)Stromrelais</a:t>
            </a:r>
          </a:p>
          <a:p>
            <a:pPr lvl="1"/>
            <a:r>
              <a:rPr lang="de-DE" dirty="0"/>
              <a:t>Fehlerspannungs-, Fehlerstromschutzschalter</a:t>
            </a:r>
          </a:p>
          <a:p>
            <a:pPr lvl="1"/>
            <a:r>
              <a:rPr lang="de-DE" dirty="0"/>
              <a:t>Sicherungsüberwachungsrelais</a:t>
            </a:r>
          </a:p>
          <a:p>
            <a:pPr lvl="1"/>
            <a:r>
              <a:rPr lang="de-DE" dirty="0"/>
              <a:t>Haftrelais/Kipprelais</a:t>
            </a:r>
          </a:p>
          <a:p>
            <a:endParaRPr lang="de-DE" dirty="0"/>
          </a:p>
        </p:txBody>
      </p:sp>
      <p:sp>
        <p:nvSpPr>
          <p:cNvPr id="7" name="Textfeld 6">
            <a:extLst>
              <a:ext uri="{FF2B5EF4-FFF2-40B4-BE49-F238E27FC236}">
                <a16:creationId xmlns:a16="http://schemas.microsoft.com/office/drawing/2014/main" id="{2D216C9F-9EF0-6E8C-2312-E7893903AA9A}"/>
              </a:ext>
            </a:extLst>
          </p:cNvPr>
          <p:cNvSpPr txBox="1"/>
          <p:nvPr/>
        </p:nvSpPr>
        <p:spPr>
          <a:xfrm>
            <a:off x="542481" y="6477110"/>
            <a:ext cx="1208475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DIN EN 50274 (VDE 0660-514): 2002-11 Niederspannungs-Schaltgerätekombinationen Schutz gegen elektrischen Schlag - Schutz gegen unabsichtliches direktes Berühren gefährlicher aktiver Teile</a:t>
            </a:r>
          </a:p>
        </p:txBody>
      </p:sp>
    </p:spTree>
    <p:extLst>
      <p:ext uri="{BB962C8B-B14F-4D97-AF65-F5344CB8AC3E}">
        <p14:creationId xmlns:p14="http://schemas.microsoft.com/office/powerpoint/2010/main" val="12021777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5D72F-D451-6A32-7DE2-95968D9BE864}"/>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3" name="Foliennummernplatzhalter 2">
            <a:extLst>
              <a:ext uri="{FF2B5EF4-FFF2-40B4-BE49-F238E27FC236}">
                <a16:creationId xmlns:a16="http://schemas.microsoft.com/office/drawing/2014/main" id="{A6DBAB06-884B-E6BA-8E4B-AF8D973163E7}"/>
              </a:ext>
            </a:extLst>
          </p:cNvPr>
          <p:cNvSpPr>
            <a:spLocks noGrp="1"/>
          </p:cNvSpPr>
          <p:nvPr>
            <p:ph type="sldNum" sz="quarter" idx="12"/>
          </p:nvPr>
        </p:nvSpPr>
        <p:spPr/>
        <p:txBody>
          <a:bodyPr>
            <a:normAutofit lnSpcReduction="10000"/>
          </a:bodyPr>
          <a:lstStyle/>
          <a:p>
            <a:fld id="{F0C94032-CD4C-4C25-B0C2-CEC720522D92}" type="slidenum">
              <a:rPr lang="en-US" smtClean="0"/>
              <a:pPr/>
              <a:t>5</a:t>
            </a:fld>
            <a:endParaRPr lang="en-US" dirty="0"/>
          </a:p>
        </p:txBody>
      </p:sp>
      <p:sp>
        <p:nvSpPr>
          <p:cNvPr id="4" name="Inhaltsplatzhalter 3">
            <a:extLst>
              <a:ext uri="{FF2B5EF4-FFF2-40B4-BE49-F238E27FC236}">
                <a16:creationId xmlns:a16="http://schemas.microsoft.com/office/drawing/2014/main" id="{46DD4DF2-0F83-52C7-87D5-ABBF399B93CB}"/>
              </a:ext>
            </a:extLst>
          </p:cNvPr>
          <p:cNvSpPr>
            <a:spLocks noGrp="1"/>
          </p:cNvSpPr>
          <p:nvPr>
            <p:ph sz="quarter" idx="14"/>
          </p:nvPr>
        </p:nvSpPr>
        <p:spPr/>
        <p:txBody>
          <a:bodyPr>
            <a:normAutofit/>
          </a:bodyPr>
          <a:lstStyle/>
          <a:p>
            <a:r>
              <a:rPr lang="de-DE" dirty="0"/>
              <a:t>Betätigungselemente - Stellteile:</a:t>
            </a:r>
          </a:p>
          <a:p>
            <a:pPr lvl="1"/>
            <a:r>
              <a:rPr lang="de-DE" dirty="0"/>
              <a:t>Fallklappenrelais/Schauzeichen</a:t>
            </a:r>
          </a:p>
          <a:p>
            <a:pPr lvl="1"/>
            <a:r>
              <a:rPr lang="de-DE" dirty="0"/>
              <a:t>Isolationsüberwachungsgeräte</a:t>
            </a:r>
          </a:p>
          <a:p>
            <a:pPr lvl="1"/>
            <a:r>
              <a:rPr lang="de-DE" dirty="0"/>
              <a:t>einstellbare Bauelemente, wie Potenziometer usw.</a:t>
            </a:r>
          </a:p>
          <a:p>
            <a:pPr lvl="1"/>
            <a:r>
              <a:rPr lang="de-DE" dirty="0"/>
              <a:t>Zeitrelais, Blinkrelais</a:t>
            </a:r>
          </a:p>
          <a:p>
            <a:pPr lvl="1"/>
            <a:r>
              <a:rPr lang="de-DE" dirty="0"/>
              <a:t>Thermostate, Druckwächter</a:t>
            </a:r>
          </a:p>
          <a:p>
            <a:pPr lvl="1"/>
            <a:r>
              <a:rPr lang="de-DE" dirty="0"/>
              <a:t>Programmwerke</a:t>
            </a:r>
          </a:p>
          <a:p>
            <a:pPr lvl="1"/>
            <a:r>
              <a:rPr lang="de-DE" dirty="0"/>
              <a:t>Programmiertastaturen bzw. -stecker (-felder)</a:t>
            </a:r>
          </a:p>
          <a:p>
            <a:pPr lvl="1"/>
            <a:r>
              <a:rPr lang="de-DE" dirty="0"/>
              <a:t>Windfahnen-, Druck-Melder</a:t>
            </a:r>
          </a:p>
          <a:p>
            <a:pPr lvl="1"/>
            <a:r>
              <a:rPr lang="de-DE" dirty="0"/>
              <a:t>Öffnungssperren für Schaltschränke</a:t>
            </a:r>
          </a:p>
          <a:p>
            <a:endParaRPr lang="de-DE" dirty="0"/>
          </a:p>
        </p:txBody>
      </p:sp>
      <p:sp>
        <p:nvSpPr>
          <p:cNvPr id="7" name="Textfeld 6">
            <a:extLst>
              <a:ext uri="{FF2B5EF4-FFF2-40B4-BE49-F238E27FC236}">
                <a16:creationId xmlns:a16="http://schemas.microsoft.com/office/drawing/2014/main" id="{7A9DF281-9E75-8FB9-8228-298B2A4E1A81}"/>
              </a:ext>
            </a:extLst>
          </p:cNvPr>
          <p:cNvSpPr txBox="1"/>
          <p:nvPr/>
        </p:nvSpPr>
        <p:spPr>
          <a:xfrm>
            <a:off x="542481" y="6477110"/>
            <a:ext cx="1208475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DIN EN 50274 (VDE 0660-514): 2002-11 Niederspannungs-Schaltgerätekombinationen Schutz gegen elektrischen Schlag - Schutz gegen unabsichtliches direktes Berühren gefährlicher aktiver Teile</a:t>
            </a:r>
          </a:p>
        </p:txBody>
      </p:sp>
    </p:spTree>
    <p:extLst>
      <p:ext uri="{BB962C8B-B14F-4D97-AF65-F5344CB8AC3E}">
        <p14:creationId xmlns:p14="http://schemas.microsoft.com/office/powerpoint/2010/main" val="16676457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235D72F-D451-6A32-7DE2-95968D9BE864}"/>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3" name="Foliennummernplatzhalter 2">
            <a:extLst>
              <a:ext uri="{FF2B5EF4-FFF2-40B4-BE49-F238E27FC236}">
                <a16:creationId xmlns:a16="http://schemas.microsoft.com/office/drawing/2014/main" id="{A6DBAB06-884B-E6BA-8E4B-AF8D973163E7}"/>
              </a:ext>
            </a:extLst>
          </p:cNvPr>
          <p:cNvSpPr>
            <a:spLocks noGrp="1"/>
          </p:cNvSpPr>
          <p:nvPr>
            <p:ph type="sldNum" sz="quarter" idx="12"/>
          </p:nvPr>
        </p:nvSpPr>
        <p:spPr/>
        <p:txBody>
          <a:bodyPr>
            <a:normAutofit lnSpcReduction="10000"/>
          </a:bodyPr>
          <a:lstStyle/>
          <a:p>
            <a:fld id="{F0C94032-CD4C-4C25-B0C2-CEC720522D92}" type="slidenum">
              <a:rPr lang="en-US" smtClean="0"/>
              <a:pPr/>
              <a:t>6</a:t>
            </a:fld>
            <a:endParaRPr lang="en-US" dirty="0"/>
          </a:p>
        </p:txBody>
      </p:sp>
      <p:sp>
        <p:nvSpPr>
          <p:cNvPr id="4" name="Inhaltsplatzhalter 3">
            <a:extLst>
              <a:ext uri="{FF2B5EF4-FFF2-40B4-BE49-F238E27FC236}">
                <a16:creationId xmlns:a16="http://schemas.microsoft.com/office/drawing/2014/main" id="{46DD4DF2-0F83-52C7-87D5-ABBF399B93CB}"/>
              </a:ext>
            </a:extLst>
          </p:cNvPr>
          <p:cNvSpPr>
            <a:spLocks noGrp="1"/>
          </p:cNvSpPr>
          <p:nvPr>
            <p:ph sz="quarter" idx="14"/>
          </p:nvPr>
        </p:nvSpPr>
        <p:spPr/>
        <p:txBody>
          <a:bodyPr>
            <a:normAutofit/>
          </a:bodyPr>
          <a:lstStyle/>
          <a:p>
            <a:r>
              <a:rPr lang="de-DE" dirty="0"/>
              <a:t>Betätigungselemente - Wechselelemente:</a:t>
            </a:r>
          </a:p>
          <a:p>
            <a:pPr lvl="1"/>
            <a:r>
              <a:rPr lang="de-DE" dirty="0"/>
              <a:t>Schraubsicherungen, Feinsicherungen</a:t>
            </a:r>
          </a:p>
          <a:p>
            <a:pPr lvl="1"/>
            <a:r>
              <a:rPr lang="de-DE" dirty="0"/>
              <a:t>Anzeigelampen, -röhren</a:t>
            </a:r>
          </a:p>
          <a:p>
            <a:pPr lvl="1"/>
            <a:r>
              <a:rPr lang="de-DE" dirty="0"/>
              <a:t>Lampen für Betriebsmittelbeleuchtung</a:t>
            </a:r>
          </a:p>
          <a:p>
            <a:pPr lvl="1"/>
            <a:r>
              <a:rPr lang="de-DE" dirty="0"/>
              <a:t>Steckelemente/ Steckeinheiten</a:t>
            </a:r>
          </a:p>
          <a:p>
            <a:endParaRPr lang="de-DE" dirty="0"/>
          </a:p>
        </p:txBody>
      </p:sp>
      <p:sp>
        <p:nvSpPr>
          <p:cNvPr id="7" name="Textfeld 6">
            <a:extLst>
              <a:ext uri="{FF2B5EF4-FFF2-40B4-BE49-F238E27FC236}">
                <a16:creationId xmlns:a16="http://schemas.microsoft.com/office/drawing/2014/main" id="{7138CF2A-3DFD-7435-79A9-EA58677B499E}"/>
              </a:ext>
            </a:extLst>
          </p:cNvPr>
          <p:cNvSpPr txBox="1"/>
          <p:nvPr/>
        </p:nvSpPr>
        <p:spPr>
          <a:xfrm>
            <a:off x="542481" y="6477110"/>
            <a:ext cx="1208475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DIN EN 50274 (VDE 0660-514): 2002-11 Niederspannungs-Schaltgerätekombinationen Schutz gegen elektrischen Schlag - Schutz gegen unabsichtliches direktes Berühren gefährlicher aktiver Teile</a:t>
            </a:r>
          </a:p>
        </p:txBody>
      </p:sp>
    </p:spTree>
    <p:extLst>
      <p:ext uri="{BB962C8B-B14F-4D97-AF65-F5344CB8AC3E}">
        <p14:creationId xmlns:p14="http://schemas.microsoft.com/office/powerpoint/2010/main" val="59904744"/>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C90D24-CABD-C0EA-09F2-BE817448F63C}"/>
              </a:ext>
            </a:extLst>
          </p:cNvPr>
          <p:cNvSpPr>
            <a:spLocks noGrp="1"/>
          </p:cNvSpPr>
          <p:nvPr>
            <p:ph type="sldNum" sz="quarter" idx="12"/>
          </p:nvPr>
        </p:nvSpPr>
        <p:spPr/>
        <p:txBody>
          <a:bodyPr>
            <a:normAutofit lnSpcReduction="10000"/>
          </a:bodyPr>
          <a:lstStyle/>
          <a:p>
            <a:fld id="{F0C94032-CD4C-4C25-B0C2-CEC720522D92}" type="slidenum">
              <a:rPr lang="en-US" smtClean="0"/>
              <a:pPr/>
              <a:t>7</a:t>
            </a:fld>
            <a:endParaRPr lang="en-US" dirty="0"/>
          </a:p>
        </p:txBody>
      </p:sp>
      <p:sp>
        <p:nvSpPr>
          <p:cNvPr id="3" name="Inhaltsplatzhalter 2">
            <a:extLst>
              <a:ext uri="{FF2B5EF4-FFF2-40B4-BE49-F238E27FC236}">
                <a16:creationId xmlns:a16="http://schemas.microsoft.com/office/drawing/2014/main" id="{69E35A6A-3B85-D43F-7ED5-68D48D186DE6}"/>
              </a:ext>
            </a:extLst>
          </p:cNvPr>
          <p:cNvSpPr>
            <a:spLocks noGrp="1"/>
          </p:cNvSpPr>
          <p:nvPr>
            <p:ph sz="quarter" idx="1"/>
          </p:nvPr>
        </p:nvSpPr>
        <p:spPr>
          <a:xfrm>
            <a:off x="900678" y="1764295"/>
            <a:ext cx="5931922" cy="4956828"/>
          </a:xfrm>
        </p:spPr>
        <p:txBody>
          <a:bodyPr>
            <a:normAutofit fontScale="92500" lnSpcReduction="10000"/>
          </a:bodyPr>
          <a:lstStyle/>
          <a:p>
            <a:r>
              <a:rPr lang="de-DE" dirty="0"/>
              <a:t>Fingersicherheit:</a:t>
            </a:r>
          </a:p>
          <a:p>
            <a:pPr lvl="1"/>
            <a:r>
              <a:rPr lang="de-DE" dirty="0"/>
              <a:t>Um Betätigungseinrichtungen an elektrischen Betriebsmitteln gibt es einen Bereich, der fingersicher ausgeführt sein muss. Das bedeutet, dass in einem Radius von 30 mm (äußere Umrandung bzw. Betätigungshüllkurve) um die Betätigungseinrichtung keine gefährlichen aktiven Teile (Teile mit Spannungen größer AC 50 V / DC 120 V) berührbar sein dürfen.</a:t>
            </a:r>
          </a:p>
          <a:p>
            <a:pPr lvl="1"/>
            <a:r>
              <a:rPr lang="de-DE" dirty="0"/>
              <a:t>Fingersicher ist ein elektrisches Betriebsmittel, dessen berührungsgefährliche Teile mit dem geraden Prüffinger nach VDE 0470-1 unter den in der VDE 0660-514 festgelegten Bedingungen nicht berührt werden können. Die Fingersicherheit ist gewährleistet bei der Schutzart IPXXB bzw. ab IP2X.</a:t>
            </a:r>
          </a:p>
        </p:txBody>
      </p:sp>
      <p:pic>
        <p:nvPicPr>
          <p:cNvPr id="9" name="Inhaltsplatzhalter 5">
            <a:extLst>
              <a:ext uri="{FF2B5EF4-FFF2-40B4-BE49-F238E27FC236}">
                <a16:creationId xmlns:a16="http://schemas.microsoft.com/office/drawing/2014/main" id="{007C8AA0-9CF5-700D-5B03-3195A73D0B78}"/>
              </a:ext>
            </a:extLst>
          </p:cNvPr>
          <p:cNvPicPr>
            <a:picLocks noGrp="1" noChangeAspect="1"/>
          </p:cNvPicPr>
          <p:nvPr>
            <p:ph sz="quarter" idx="13"/>
          </p:nvPr>
        </p:nvPicPr>
        <p:blipFill rotWithShape="1">
          <a:blip r:embed="rId3"/>
          <a:stretch/>
        </p:blipFill>
        <p:spPr>
          <a:xfrm>
            <a:off x="7149306" y="2115344"/>
            <a:ext cx="5410200" cy="4254500"/>
          </a:xfrm>
          <a:prstGeom prst="rect">
            <a:avLst/>
          </a:prstGeom>
        </p:spPr>
      </p:pic>
      <p:sp>
        <p:nvSpPr>
          <p:cNvPr id="5" name="Titel 4">
            <a:extLst>
              <a:ext uri="{FF2B5EF4-FFF2-40B4-BE49-F238E27FC236}">
                <a16:creationId xmlns:a16="http://schemas.microsoft.com/office/drawing/2014/main" id="{9285C7C7-0111-17B7-FE50-DF96C3140189}"/>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7" name="Textfeld 6">
            <a:extLst>
              <a:ext uri="{FF2B5EF4-FFF2-40B4-BE49-F238E27FC236}">
                <a16:creationId xmlns:a16="http://schemas.microsoft.com/office/drawing/2014/main" id="{CAABF4C7-F655-BC5D-16F8-ED9BE347C032}"/>
              </a:ext>
            </a:extLst>
          </p:cNvPr>
          <p:cNvSpPr txBox="1"/>
          <p:nvPr/>
        </p:nvSpPr>
        <p:spPr>
          <a:xfrm>
            <a:off x="542481" y="6477110"/>
            <a:ext cx="1208475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DIN EN 50274 (VDE 0660-514): 2002-11 Niederspannungs-Schaltgerätekombinationen Schutz gegen elektrischen Schlag - Schutz gegen unabsichtliches direktes Berühren gefährlicher aktiver Teile</a:t>
            </a:r>
          </a:p>
        </p:txBody>
      </p:sp>
    </p:spTree>
    <p:extLst>
      <p:ext uri="{BB962C8B-B14F-4D97-AF65-F5344CB8AC3E}">
        <p14:creationId xmlns:p14="http://schemas.microsoft.com/office/powerpoint/2010/main" val="21898518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C90D24-CABD-C0EA-09F2-BE817448F63C}"/>
              </a:ext>
            </a:extLst>
          </p:cNvPr>
          <p:cNvSpPr>
            <a:spLocks noGrp="1"/>
          </p:cNvSpPr>
          <p:nvPr>
            <p:ph type="sldNum" sz="quarter" idx="12"/>
          </p:nvPr>
        </p:nvSpPr>
        <p:spPr/>
        <p:txBody>
          <a:bodyPr>
            <a:normAutofit lnSpcReduction="10000"/>
          </a:bodyPr>
          <a:lstStyle/>
          <a:p>
            <a:fld id="{F0C94032-CD4C-4C25-B0C2-CEC720522D92}" type="slidenum">
              <a:rPr lang="en-US" smtClean="0"/>
              <a:pPr/>
              <a:t>8</a:t>
            </a:fld>
            <a:endParaRPr lang="en-US" dirty="0"/>
          </a:p>
        </p:txBody>
      </p:sp>
      <p:sp>
        <p:nvSpPr>
          <p:cNvPr id="3" name="Inhaltsplatzhalter 2">
            <a:extLst>
              <a:ext uri="{FF2B5EF4-FFF2-40B4-BE49-F238E27FC236}">
                <a16:creationId xmlns:a16="http://schemas.microsoft.com/office/drawing/2014/main" id="{69E35A6A-3B85-D43F-7ED5-68D48D186DE6}"/>
              </a:ext>
            </a:extLst>
          </p:cNvPr>
          <p:cNvSpPr>
            <a:spLocks noGrp="1"/>
          </p:cNvSpPr>
          <p:nvPr>
            <p:ph sz="quarter" idx="1"/>
          </p:nvPr>
        </p:nvSpPr>
        <p:spPr/>
        <p:txBody>
          <a:bodyPr/>
          <a:lstStyle/>
          <a:p>
            <a:r>
              <a:rPr lang="de-DE" dirty="0"/>
              <a:t>Fingersicherheit:</a:t>
            </a:r>
          </a:p>
          <a:p>
            <a:pPr lvl="1"/>
            <a:r>
              <a:rPr lang="de-DE" dirty="0"/>
              <a:t>Geprüft wird das mögliche Berühren aktiver Teile mit einer starren Prüfsonde nach VDE 0470-1.</a:t>
            </a:r>
          </a:p>
          <a:p>
            <a:pPr lvl="1"/>
            <a:r>
              <a:rPr lang="de-DE" dirty="0"/>
              <a:t>Man spricht auch von einem geraden Prüffinger. Die Prüfsonde ist 80 mm lang und hat einen Durchmesser von 12 mm. Daher gilt die Fingersicherheit – wegen der </a:t>
            </a:r>
            <a:r>
              <a:rPr lang="de-DE" dirty="0" err="1"/>
              <a:t>Prüfsondenlänge</a:t>
            </a:r>
            <a:r>
              <a:rPr lang="de-DE" dirty="0"/>
              <a:t>/ Prüffingerlänge – auch bis zu einer Tiefe von 80 mm hinter die Betätigungsfläche / Ein-richtung.</a:t>
            </a:r>
          </a:p>
          <a:p>
            <a:endParaRPr lang="de-DE" dirty="0"/>
          </a:p>
        </p:txBody>
      </p:sp>
      <p:pic>
        <p:nvPicPr>
          <p:cNvPr id="13" name="Inhaltsplatzhalter 14">
            <a:extLst>
              <a:ext uri="{FF2B5EF4-FFF2-40B4-BE49-F238E27FC236}">
                <a16:creationId xmlns:a16="http://schemas.microsoft.com/office/drawing/2014/main" id="{248BDE7A-B8FD-C078-E14D-FB18D5C86169}"/>
              </a:ext>
            </a:extLst>
          </p:cNvPr>
          <p:cNvPicPr>
            <a:picLocks noGrp="1" noChangeAspect="1"/>
          </p:cNvPicPr>
          <p:nvPr>
            <p:ph sz="quarter" idx="13"/>
          </p:nvPr>
        </p:nvPicPr>
        <p:blipFill rotWithShape="1">
          <a:blip r:embed="rId2"/>
          <a:stretch/>
        </p:blipFill>
        <p:spPr>
          <a:xfrm>
            <a:off x="7479506" y="2343944"/>
            <a:ext cx="4749800" cy="3797300"/>
          </a:xfrm>
          <a:prstGeom prst="rect">
            <a:avLst/>
          </a:prstGeom>
        </p:spPr>
      </p:pic>
      <p:sp>
        <p:nvSpPr>
          <p:cNvPr id="5" name="Titel 4">
            <a:extLst>
              <a:ext uri="{FF2B5EF4-FFF2-40B4-BE49-F238E27FC236}">
                <a16:creationId xmlns:a16="http://schemas.microsoft.com/office/drawing/2014/main" id="{9285C7C7-0111-17B7-FE50-DF96C3140189}"/>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10" name="Textfeld 9">
            <a:extLst>
              <a:ext uri="{FF2B5EF4-FFF2-40B4-BE49-F238E27FC236}">
                <a16:creationId xmlns:a16="http://schemas.microsoft.com/office/drawing/2014/main" id="{D9E44C30-413B-6293-D17E-55C904F116ED}"/>
              </a:ext>
            </a:extLst>
          </p:cNvPr>
          <p:cNvSpPr txBox="1"/>
          <p:nvPr/>
        </p:nvSpPr>
        <p:spPr>
          <a:xfrm>
            <a:off x="6340763" y="6758887"/>
            <a:ext cx="5269392" cy="276999"/>
          </a:xfrm>
          <a:prstGeom prst="rect">
            <a:avLst/>
          </a:prstGeom>
          <a:noFill/>
        </p:spPr>
        <p:txBody>
          <a:bodyPr wrap="none" rtlCol="0">
            <a:spAutoFit/>
          </a:bodyPr>
          <a:lstStyle/>
          <a:p>
            <a:pPr algn="r"/>
            <a:r>
              <a:rPr lang="de-DE" sz="1200" dirty="0">
                <a:latin typeface="Arial" panose="020B0604020202020204" pitchFamily="34" charset="0"/>
                <a:cs typeface="Arial" panose="020B0604020202020204" pitchFamily="34" charset="0"/>
              </a:rPr>
              <a:t>Quelle: Vortrag des Staatlichen Amts für Arbeitsschutz NRW, Februar 2006</a:t>
            </a:r>
          </a:p>
        </p:txBody>
      </p:sp>
    </p:spTree>
    <p:extLst>
      <p:ext uri="{BB962C8B-B14F-4D97-AF65-F5344CB8AC3E}">
        <p14:creationId xmlns:p14="http://schemas.microsoft.com/office/powerpoint/2010/main" val="35893203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a:extLst>
              <a:ext uri="{FF2B5EF4-FFF2-40B4-BE49-F238E27FC236}">
                <a16:creationId xmlns:a16="http://schemas.microsoft.com/office/drawing/2014/main" id="{B1C90D24-CABD-C0EA-09F2-BE817448F63C}"/>
              </a:ext>
            </a:extLst>
          </p:cNvPr>
          <p:cNvSpPr>
            <a:spLocks noGrp="1"/>
          </p:cNvSpPr>
          <p:nvPr>
            <p:ph type="sldNum" sz="quarter" idx="12"/>
          </p:nvPr>
        </p:nvSpPr>
        <p:spPr/>
        <p:txBody>
          <a:bodyPr>
            <a:normAutofit lnSpcReduction="10000"/>
          </a:bodyPr>
          <a:lstStyle/>
          <a:p>
            <a:fld id="{F0C94032-CD4C-4C25-B0C2-CEC720522D92}" type="slidenum">
              <a:rPr lang="en-US" smtClean="0"/>
              <a:pPr/>
              <a:t>9</a:t>
            </a:fld>
            <a:endParaRPr lang="en-US" dirty="0"/>
          </a:p>
        </p:txBody>
      </p:sp>
      <p:sp>
        <p:nvSpPr>
          <p:cNvPr id="3" name="Inhaltsplatzhalter 2">
            <a:extLst>
              <a:ext uri="{FF2B5EF4-FFF2-40B4-BE49-F238E27FC236}">
                <a16:creationId xmlns:a16="http://schemas.microsoft.com/office/drawing/2014/main" id="{69E35A6A-3B85-D43F-7ED5-68D48D186DE6}"/>
              </a:ext>
            </a:extLst>
          </p:cNvPr>
          <p:cNvSpPr>
            <a:spLocks noGrp="1"/>
          </p:cNvSpPr>
          <p:nvPr>
            <p:ph sz="quarter" idx="1"/>
          </p:nvPr>
        </p:nvSpPr>
        <p:spPr/>
        <p:txBody>
          <a:bodyPr>
            <a:normAutofit/>
          </a:bodyPr>
          <a:lstStyle/>
          <a:p>
            <a:r>
              <a:rPr lang="de-DE" dirty="0"/>
              <a:t>Handrückensicherheit:</a:t>
            </a:r>
          </a:p>
          <a:p>
            <a:pPr lvl="1"/>
            <a:r>
              <a:rPr lang="de-DE" dirty="0"/>
              <a:t>Handrückensicher ist ein elektrisches Betriebsmittel, dessen berührungsgefährliche aktive Teile mit einer Kugel von einem Durchmesser von 50 mm unter den in der VDE 0660-514 festgelegten Bedingungen nicht berührt werden können.</a:t>
            </a:r>
          </a:p>
          <a:p>
            <a:pPr lvl="1"/>
            <a:r>
              <a:rPr lang="de-DE" dirty="0"/>
              <a:t>Die Handrückensicherheit ist gewährleistet bei der Schutzart IPXXA bzw. ab IP1X.</a:t>
            </a:r>
          </a:p>
          <a:p>
            <a:endParaRPr lang="de-DE" dirty="0"/>
          </a:p>
        </p:txBody>
      </p:sp>
      <p:pic>
        <p:nvPicPr>
          <p:cNvPr id="9" name="Inhaltsplatzhalter 5">
            <a:extLst>
              <a:ext uri="{FF2B5EF4-FFF2-40B4-BE49-F238E27FC236}">
                <a16:creationId xmlns:a16="http://schemas.microsoft.com/office/drawing/2014/main" id="{1342B152-FF24-E12E-5DD5-F9709BCEF109}"/>
              </a:ext>
            </a:extLst>
          </p:cNvPr>
          <p:cNvPicPr>
            <a:picLocks noGrp="1" noChangeAspect="1"/>
          </p:cNvPicPr>
          <p:nvPr>
            <p:ph sz="quarter" idx="13"/>
          </p:nvPr>
        </p:nvPicPr>
        <p:blipFill rotWithShape="1">
          <a:blip r:embed="rId2"/>
          <a:stretch/>
        </p:blipFill>
        <p:spPr>
          <a:xfrm>
            <a:off x="7656385" y="1763713"/>
            <a:ext cx="4243516" cy="4785743"/>
          </a:xfrm>
          <a:prstGeom prst="rect">
            <a:avLst/>
          </a:prstGeom>
          <a:solidFill>
            <a:schemeClr val="bg1"/>
          </a:solidFill>
        </p:spPr>
      </p:pic>
      <p:sp>
        <p:nvSpPr>
          <p:cNvPr id="5" name="Titel 4">
            <a:extLst>
              <a:ext uri="{FF2B5EF4-FFF2-40B4-BE49-F238E27FC236}">
                <a16:creationId xmlns:a16="http://schemas.microsoft.com/office/drawing/2014/main" id="{9285C7C7-0111-17B7-FE50-DF96C3140189}"/>
              </a:ext>
            </a:extLst>
          </p:cNvPr>
          <p:cNvSpPr>
            <a:spLocks noGrp="1"/>
          </p:cNvSpPr>
          <p:nvPr>
            <p:ph type="title"/>
          </p:nvPr>
        </p:nvSpPr>
        <p:spPr/>
        <p:txBody>
          <a:bodyPr/>
          <a:lstStyle/>
          <a:p>
            <a:r>
              <a:rPr lang="de-DE" dirty="0">
                <a:solidFill>
                  <a:schemeClr val="tx1"/>
                </a:solidFill>
              </a:rPr>
              <a:t>Begriffsdefinitionen nach DIN EN 50274 (VDE 0660-514)</a:t>
            </a:r>
            <a:endParaRPr lang="de-DE" dirty="0"/>
          </a:p>
        </p:txBody>
      </p:sp>
      <p:sp>
        <p:nvSpPr>
          <p:cNvPr id="8" name="Textfeld 7">
            <a:extLst>
              <a:ext uri="{FF2B5EF4-FFF2-40B4-BE49-F238E27FC236}">
                <a16:creationId xmlns:a16="http://schemas.microsoft.com/office/drawing/2014/main" id="{D15ACFF7-1DBF-06C1-1CEB-C8ECA040A5B2}"/>
              </a:ext>
            </a:extLst>
          </p:cNvPr>
          <p:cNvSpPr txBox="1"/>
          <p:nvPr/>
        </p:nvSpPr>
        <p:spPr>
          <a:xfrm>
            <a:off x="542481" y="6477110"/>
            <a:ext cx="12084752" cy="461665"/>
          </a:xfrm>
          <a:prstGeom prst="rect">
            <a:avLst/>
          </a:prstGeom>
          <a:noFill/>
        </p:spPr>
        <p:txBody>
          <a:bodyPr wrap="square" rtlCol="0">
            <a:spAutoFit/>
          </a:bodyPr>
          <a:lstStyle/>
          <a:p>
            <a:r>
              <a:rPr lang="de-DE" sz="1200" dirty="0">
                <a:latin typeface="Arial" panose="020B0604020202020204" pitchFamily="34" charset="0"/>
                <a:cs typeface="Arial" panose="020B0604020202020204" pitchFamily="34" charset="0"/>
              </a:rPr>
              <a:t>Quelle: DIN EN 50274 (VDE 0660-514): 2002-11 Niederspannungs-Schaltgerätekombinationen Schutz gegen elektrischen Schlag - Schutz gegen unabsichtliches direktes Berühren gefährlicher aktiver Teile</a:t>
            </a:r>
          </a:p>
        </p:txBody>
      </p:sp>
    </p:spTree>
    <p:extLst>
      <p:ext uri="{BB962C8B-B14F-4D97-AF65-F5344CB8AC3E}">
        <p14:creationId xmlns:p14="http://schemas.microsoft.com/office/powerpoint/2010/main" val="1856877532"/>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_Media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Median">
      <a:maj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ＭＳ Ｐゴシック"/>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112106e-c22d-4e62-91a8-fee0c12b8c0c" xsi:nil="true"/>
    <lcf76f155ced4ddcb4097134ff3c332f xmlns="0ba9638b-9898-400c-aa80-e8ce42f10e4c">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144F0A2E325DA94982285E9B7D5E10CC" ma:contentTypeVersion="18" ma:contentTypeDescription="Ein neues Dokument erstellen." ma:contentTypeScope="" ma:versionID="182efd4e29306a01fac9727be7a0a611">
  <xsd:schema xmlns:xsd="http://www.w3.org/2001/XMLSchema" xmlns:xs="http://www.w3.org/2001/XMLSchema" xmlns:p="http://schemas.microsoft.com/office/2006/metadata/properties" xmlns:ns2="0ba9638b-9898-400c-aa80-e8ce42f10e4c" xmlns:ns3="f112106e-c22d-4e62-91a8-fee0c12b8c0c" targetNamespace="http://schemas.microsoft.com/office/2006/metadata/properties" ma:root="true" ma:fieldsID="7777122ad4d03efca5c2af911fdeb5ce" ns2:_="" ns3:_="">
    <xsd:import namespace="0ba9638b-9898-400c-aa80-e8ce42f10e4c"/>
    <xsd:import namespace="f112106e-c22d-4e62-91a8-fee0c12b8c0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ba9638b-9898-400c-aa80-e8ce42f10e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lcf76f155ced4ddcb4097134ff3c332f" ma:index="19" nillable="true" ma:taxonomy="true" ma:internalName="lcf76f155ced4ddcb4097134ff3c332f" ma:taxonomyFieldName="MediaServiceImageTags" ma:displayName="Bildmarkierungen" ma:readOnly="false" ma:fieldId="{5cf76f15-5ced-4ddc-b409-7134ff3c332f}" ma:taxonomyMulti="true" ma:sspId="95f5e32c-150b-462f-bf54-3aeed57a901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Location" ma:index="25"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12106e-c22d-4e62-91a8-fee0c12b8c0c" elementFormDefault="qualified">
    <xsd:import namespace="http://schemas.microsoft.com/office/2006/documentManagement/types"/>
    <xsd:import namespace="http://schemas.microsoft.com/office/infopath/2007/PartnerControls"/>
    <xsd:element name="TaxCatchAll" ma:index="20" nillable="true" ma:displayName="Taxonomy Catch All Column" ma:hidden="true" ma:list="{b8bd0ae1-9a7a-446b-b29e-65fbcfd9aa56}" ma:internalName="TaxCatchAll" ma:showField="CatchAllData" ma:web="f112106e-c22d-4e62-91a8-fee0c12b8c0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53150B2-EE9D-4B13-A9DD-5065BE8037C5}">
  <ds:schemaRefs>
    <ds:schemaRef ds:uri="http://purl.org/dc/dcmitype/"/>
    <ds:schemaRef ds:uri="http://www.w3.org/XML/1998/namespace"/>
    <ds:schemaRef ds:uri="0ba9638b-9898-400c-aa80-e8ce42f10e4c"/>
    <ds:schemaRef ds:uri="http://schemas.microsoft.com/office/2006/metadata/properties"/>
    <ds:schemaRef ds:uri="http://purl.org/dc/terms/"/>
    <ds:schemaRef ds:uri="http://schemas.microsoft.com/office/2006/documentManagement/types"/>
    <ds:schemaRef ds:uri="http://schemas.openxmlformats.org/package/2006/metadata/core-properties"/>
    <ds:schemaRef ds:uri="http://schemas.microsoft.com/office/infopath/2007/PartnerControls"/>
    <ds:schemaRef ds:uri="f112106e-c22d-4e62-91a8-fee0c12b8c0c"/>
    <ds:schemaRef ds:uri="http://purl.org/dc/elements/1.1/"/>
  </ds:schemaRefs>
</ds:datastoreItem>
</file>

<file path=customXml/itemProps2.xml><?xml version="1.0" encoding="utf-8"?>
<ds:datastoreItem xmlns:ds="http://schemas.openxmlformats.org/officeDocument/2006/customXml" ds:itemID="{95DB5BB9-B15F-48E4-8F7F-5169A140A5A3}">
  <ds:schemaRefs>
    <ds:schemaRef ds:uri="http://schemas.microsoft.com/sharepoint/v3/contenttype/forms"/>
  </ds:schemaRefs>
</ds:datastoreItem>
</file>

<file path=customXml/itemProps3.xml><?xml version="1.0" encoding="utf-8"?>
<ds:datastoreItem xmlns:ds="http://schemas.openxmlformats.org/officeDocument/2006/customXml" ds:itemID="{6586B92F-962E-4286-A335-4C6F6405C61D}"/>
</file>

<file path=docProps/app.xml><?xml version="1.0" encoding="utf-8"?>
<Properties xmlns="http://schemas.openxmlformats.org/officeDocument/2006/extended-properties" xmlns:vt="http://schemas.openxmlformats.org/officeDocument/2006/docPropsVTypes">
  <Template/>
  <TotalTime>0</TotalTime>
  <Words>1190</Words>
  <Application>Microsoft Macintosh PowerPoint</Application>
  <PresentationFormat>Benutzerdefiniert</PresentationFormat>
  <Paragraphs>123</Paragraphs>
  <Slides>17</Slides>
  <Notes>4</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17</vt:i4>
      </vt:variant>
    </vt:vector>
  </HeadingPairs>
  <TitlesOfParts>
    <vt:vector size="25" baseType="lpstr">
      <vt:lpstr>Arial</vt:lpstr>
      <vt:lpstr>Calibri</vt:lpstr>
      <vt:lpstr>Symbol</vt:lpstr>
      <vt:lpstr>TNG Pro</vt:lpstr>
      <vt:lpstr>Tw Cen MT</vt:lpstr>
      <vt:lpstr>Wingdings</vt:lpstr>
      <vt:lpstr>Wingdings 2</vt:lpstr>
      <vt:lpstr>1_Median</vt:lpstr>
      <vt:lpstr>Unterweisungsmodul</vt:lpstr>
      <vt:lpstr>In diesem Modul lernen Sie unter anderem</vt:lpstr>
      <vt:lpstr>Berührungsschutz nach DIN EN 50274 (VDE 0660-514)</vt:lpstr>
      <vt:lpstr>Begriffsdefinitionen nach DIN EN 50274 (VDE 0660-514)</vt:lpstr>
      <vt:lpstr>Begriffsdefinitionen nach DIN EN 50274 (VDE 0660-514)</vt:lpstr>
      <vt:lpstr>Begriffsdefinitionen nach DIN EN 50274 (VDE 0660-514)</vt:lpstr>
      <vt:lpstr>Begriffsdefinitionen nach DIN EN 50274 (VDE 0660-514)</vt:lpstr>
      <vt:lpstr>Begriffsdefinitionen nach DIN EN 50274 (VDE 0660-514)</vt:lpstr>
      <vt:lpstr>Begriffsdefinitionen nach DIN EN 50274 (VDE 0660-514)</vt:lpstr>
      <vt:lpstr>Begriffsdefinitionen nach DIN EN 50274 (VDE 0660-514)</vt:lpstr>
      <vt:lpstr>Maßnahmen bei fehlendem Berührungsschutz</vt:lpstr>
      <vt:lpstr>Maßnahmen bei fehlendem Berührungsschutz</vt:lpstr>
      <vt:lpstr>Maßnahmen bei fehlendem Berührungsschutz</vt:lpstr>
      <vt:lpstr>Maßnahmen bei fehlendem Berührungsschutz</vt:lpstr>
      <vt:lpstr>Maßnahmen bei fehlendem Berührungsschutz</vt:lpstr>
      <vt:lpstr>Maßnahmen bei fehlendem Berührungsschutz</vt:lpstr>
      <vt:lpstr>Was Sie jetzt wissen sollten</vt:lpstr>
    </vt:vector>
  </TitlesOfParts>
  <Company>MEBEDO Consulting GmbH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Teilweiser Beruehrungsschutz</dc:title>
  <dc:creator>René Brünn</dc:creator>
  <cp:lastModifiedBy>René Brünn</cp:lastModifiedBy>
  <cp:revision>14</cp:revision>
  <dcterms:created xsi:type="dcterms:W3CDTF">2015-03-20T11:44:40Z</dcterms:created>
  <dcterms:modified xsi:type="dcterms:W3CDTF">2024-03-12T15:14:05Z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0x010100144F0A2E325DA94982285E9B7D5E10CC</vt:lpwstr>
  </property>
  <property fmtid="{D5CDD505-2E9C-101B-9397-08002B2CF9AE}" pid="3" name="MediaServiceImageTags">
    <vt:lpwstr/>
  </property>
</Properties>
</file>