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20"/>
  </p:notesMasterIdLst>
  <p:handoutMasterIdLst>
    <p:handoutMasterId r:id="rId21"/>
  </p:handoutMasterIdLst>
  <p:sldIdLst>
    <p:sldId id="328" r:id="rId5"/>
    <p:sldId id="257" r:id="rId6"/>
    <p:sldId id="329" r:id="rId7"/>
    <p:sldId id="330" r:id="rId8"/>
    <p:sldId id="262" r:id="rId9"/>
    <p:sldId id="263" r:id="rId10"/>
    <p:sldId id="264" r:id="rId11"/>
    <p:sldId id="265" r:id="rId12"/>
    <p:sldId id="266" r:id="rId13"/>
    <p:sldId id="267" r:id="rId14"/>
    <p:sldId id="268" r:id="rId15"/>
    <p:sldId id="269" r:id="rId16"/>
    <p:sldId id="270" r:id="rId17"/>
    <p:sldId id="271" r:id="rId18"/>
    <p:sldId id="272" r:id="rId19"/>
  </p:sldIdLst>
  <p:sldSz cx="1344295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21" userDrawn="1">
          <p15:clr>
            <a:srgbClr val="A4A3A4"/>
          </p15:clr>
        </p15:guide>
        <p15:guide id="3" orient="horz" pos="2382" userDrawn="1">
          <p15:clr>
            <a:srgbClr val="A4A3A4"/>
          </p15:clr>
        </p15:guide>
        <p15:guide id="4" pos="423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49476A-F6C1-5E47-85C9-D7919239B000}" v="2" dt="2024-03-26T11:42:12.191"/>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9"/>
    <p:restoredTop sz="94638"/>
  </p:normalViewPr>
  <p:slideViewPr>
    <p:cSldViewPr snapToGrid="0">
      <p:cViewPr varScale="1">
        <p:scale>
          <a:sx n="116" d="100"/>
          <a:sy n="116" d="100"/>
        </p:scale>
        <p:origin x="400" y="184"/>
      </p:cViewPr>
      <p:guideLst>
        <p:guide orient="horz" pos="2160"/>
        <p:guide pos="3621"/>
        <p:guide orient="horz" pos="2382"/>
        <p:guide pos="423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é Fischer" userId="9fc4f5de-eaf3-4d55-a963-50abf04d0fac" providerId="ADAL" clId="{1BD84446-FD31-4143-A491-4E369CA7F0AE}"/>
    <pc:docChg chg="custSel modSld modMainMaster">
      <pc:chgData name="André Fischer" userId="9fc4f5de-eaf3-4d55-a963-50abf04d0fac" providerId="ADAL" clId="{1BD84446-FD31-4143-A491-4E369CA7F0AE}" dt="2024-03-11T08:07:42.946" v="36" actId="14100"/>
      <pc:docMkLst>
        <pc:docMk/>
      </pc:docMkLst>
      <pc:sldChg chg="modSp mod chgLayout">
        <pc:chgData name="André Fischer" userId="9fc4f5de-eaf3-4d55-a963-50abf04d0fac" providerId="ADAL" clId="{1BD84446-FD31-4143-A491-4E369CA7F0AE}" dt="2024-03-05T11:06:05.172" v="20" actId="27636"/>
        <pc:sldMkLst>
          <pc:docMk/>
          <pc:sldMk cId="1487146904" sldId="257"/>
        </pc:sldMkLst>
        <pc:spChg chg="mod ord">
          <ac:chgData name="André Fischer" userId="9fc4f5de-eaf3-4d55-a963-50abf04d0fac" providerId="ADAL" clId="{1BD84446-FD31-4143-A491-4E369CA7F0AE}" dt="2024-03-05T11:06:05.169" v="19" actId="700"/>
          <ac:spMkLst>
            <pc:docMk/>
            <pc:sldMk cId="1487146904" sldId="257"/>
            <ac:spMk id="2" creationId="{B78F3BD3-DD55-AC50-23CD-E89EB57B2901}"/>
          </ac:spMkLst>
        </pc:spChg>
        <pc:spChg chg="mod ord">
          <ac:chgData name="André Fischer" userId="9fc4f5de-eaf3-4d55-a963-50abf04d0fac" providerId="ADAL" clId="{1BD84446-FD31-4143-A491-4E369CA7F0AE}" dt="2024-03-05T11:06:05.169" v="19" actId="700"/>
          <ac:spMkLst>
            <pc:docMk/>
            <pc:sldMk cId="1487146904" sldId="257"/>
            <ac:spMk id="3" creationId="{9536CC1A-7047-E998-9B71-1F9BCA5B2498}"/>
          </ac:spMkLst>
        </pc:spChg>
        <pc:spChg chg="mod ord">
          <ac:chgData name="André Fischer" userId="9fc4f5de-eaf3-4d55-a963-50abf04d0fac" providerId="ADAL" clId="{1BD84446-FD31-4143-A491-4E369CA7F0AE}" dt="2024-03-05T11:06:05.172" v="20" actId="27636"/>
          <ac:spMkLst>
            <pc:docMk/>
            <pc:sldMk cId="1487146904" sldId="257"/>
            <ac:spMk id="4" creationId="{C0847F12-C83D-5C70-FF1C-9F9D3B8341B2}"/>
          </ac:spMkLst>
        </pc:spChg>
        <pc:spChg chg="mod ord">
          <ac:chgData name="André Fischer" userId="9fc4f5de-eaf3-4d55-a963-50abf04d0fac" providerId="ADAL" clId="{1BD84446-FD31-4143-A491-4E369CA7F0AE}" dt="2024-03-05T11:06:05.169" v="19" actId="700"/>
          <ac:spMkLst>
            <pc:docMk/>
            <pc:sldMk cId="1487146904" sldId="257"/>
            <ac:spMk id="6" creationId="{13C27929-A1B9-1E76-F9B9-756ECDF4601C}"/>
          </ac:spMkLst>
        </pc:spChg>
      </pc:sldChg>
      <pc:sldChg chg="delSp modSp mod modClrScheme chgLayout">
        <pc:chgData name="André Fischer" userId="9fc4f5de-eaf3-4d55-a963-50abf04d0fac" providerId="ADAL" clId="{1BD84446-FD31-4143-A491-4E369CA7F0AE}" dt="2024-03-05T11:06:21.010" v="23" actId="700"/>
        <pc:sldMkLst>
          <pc:docMk/>
          <pc:sldMk cId="2080217219" sldId="262"/>
        </pc:sldMkLst>
        <pc:spChg chg="mod ord">
          <ac:chgData name="André Fischer" userId="9fc4f5de-eaf3-4d55-a963-50abf04d0fac" providerId="ADAL" clId="{1BD84446-FD31-4143-A491-4E369CA7F0AE}" dt="2024-03-05T11:06:21.010" v="23" actId="700"/>
          <ac:spMkLst>
            <pc:docMk/>
            <pc:sldMk cId="2080217219" sldId="262"/>
            <ac:spMk id="2" creationId="{EE12E285-92A7-A6D6-299E-F6B3C574DB96}"/>
          </ac:spMkLst>
        </pc:spChg>
        <pc:spChg chg="del mod">
          <ac:chgData name="André Fischer" userId="9fc4f5de-eaf3-4d55-a963-50abf04d0fac" providerId="ADAL" clId="{1BD84446-FD31-4143-A491-4E369CA7F0AE}" dt="2024-03-05T11:06:21.010" v="23" actId="700"/>
          <ac:spMkLst>
            <pc:docMk/>
            <pc:sldMk cId="2080217219" sldId="262"/>
            <ac:spMk id="3" creationId="{792AC2E2-7181-8C2D-66FB-CE7B9A831EED}"/>
          </ac:spMkLst>
        </pc:spChg>
        <pc:spChg chg="mod ord">
          <ac:chgData name="André Fischer" userId="9fc4f5de-eaf3-4d55-a963-50abf04d0fac" providerId="ADAL" clId="{1BD84446-FD31-4143-A491-4E369CA7F0AE}" dt="2024-03-05T11:06:21.010" v="23" actId="700"/>
          <ac:spMkLst>
            <pc:docMk/>
            <pc:sldMk cId="2080217219" sldId="262"/>
            <ac:spMk id="4" creationId="{1C2BAE40-59B4-7505-59E3-0AE494EE4922}"/>
          </ac:spMkLst>
        </pc:spChg>
        <pc:spChg chg="mod ord">
          <ac:chgData name="André Fischer" userId="9fc4f5de-eaf3-4d55-a963-50abf04d0fac" providerId="ADAL" clId="{1BD84446-FD31-4143-A491-4E369CA7F0AE}" dt="2024-03-05T11:06:21.010" v="23" actId="700"/>
          <ac:spMkLst>
            <pc:docMk/>
            <pc:sldMk cId="2080217219" sldId="262"/>
            <ac:spMk id="5" creationId="{3FEC6E95-E1C7-2850-11D5-6F4A0882DA90}"/>
          </ac:spMkLst>
        </pc:spChg>
        <pc:picChg chg="mod ord">
          <ac:chgData name="André Fischer" userId="9fc4f5de-eaf3-4d55-a963-50abf04d0fac" providerId="ADAL" clId="{1BD84446-FD31-4143-A491-4E369CA7F0AE}" dt="2024-03-05T11:06:21.010" v="23" actId="700"/>
          <ac:picMkLst>
            <pc:docMk/>
            <pc:sldMk cId="2080217219" sldId="262"/>
            <ac:picMk id="8" creationId="{1EE9D32C-0B42-951B-0487-556C843237A5}"/>
          </ac:picMkLst>
        </pc:picChg>
        <pc:picChg chg="mod ord">
          <ac:chgData name="André Fischer" userId="9fc4f5de-eaf3-4d55-a963-50abf04d0fac" providerId="ADAL" clId="{1BD84446-FD31-4143-A491-4E369CA7F0AE}" dt="2024-03-05T11:06:21.010" v="23" actId="700"/>
          <ac:picMkLst>
            <pc:docMk/>
            <pc:sldMk cId="2080217219" sldId="262"/>
            <ac:picMk id="9" creationId="{1164B1F7-4E25-C573-3793-9850FEC5ECDC}"/>
          </ac:picMkLst>
        </pc:picChg>
      </pc:sldChg>
      <pc:sldChg chg="delSp modSp mod modClrScheme chgLayout">
        <pc:chgData name="André Fischer" userId="9fc4f5de-eaf3-4d55-a963-50abf04d0fac" providerId="ADAL" clId="{1BD84446-FD31-4143-A491-4E369CA7F0AE}" dt="2024-03-11T08:07:42.946" v="36" actId="14100"/>
        <pc:sldMkLst>
          <pc:docMk/>
          <pc:sldMk cId="672501379" sldId="263"/>
        </pc:sldMkLst>
        <pc:spChg chg="mod ord">
          <ac:chgData name="André Fischer" userId="9fc4f5de-eaf3-4d55-a963-50abf04d0fac" providerId="ADAL" clId="{1BD84446-FD31-4143-A491-4E369CA7F0AE}" dt="2024-03-11T08:07:30.161" v="33" actId="700"/>
          <ac:spMkLst>
            <pc:docMk/>
            <pc:sldMk cId="672501379" sldId="263"/>
            <ac:spMk id="2" creationId="{EE12E285-92A7-A6D6-299E-F6B3C574DB96}"/>
          </ac:spMkLst>
        </pc:spChg>
        <pc:spChg chg="mod ord">
          <ac:chgData name="André Fischer" userId="9fc4f5de-eaf3-4d55-a963-50abf04d0fac" providerId="ADAL" clId="{1BD84446-FD31-4143-A491-4E369CA7F0AE}" dt="2024-03-11T08:07:30.161" v="33" actId="700"/>
          <ac:spMkLst>
            <pc:docMk/>
            <pc:sldMk cId="672501379" sldId="263"/>
            <ac:spMk id="3" creationId="{54CCC7DE-C670-C690-B64D-86E848A2A80E}"/>
          </ac:spMkLst>
        </pc:spChg>
        <pc:spChg chg="del mod">
          <ac:chgData name="André Fischer" userId="9fc4f5de-eaf3-4d55-a963-50abf04d0fac" providerId="ADAL" clId="{1BD84446-FD31-4143-A491-4E369CA7F0AE}" dt="2024-03-05T11:06:21.010" v="23" actId="700"/>
          <ac:spMkLst>
            <pc:docMk/>
            <pc:sldMk cId="672501379" sldId="263"/>
            <ac:spMk id="4" creationId="{3B5DA8E7-ABCE-C618-47C9-7CB3900F7A34}"/>
          </ac:spMkLst>
        </pc:spChg>
        <pc:spChg chg="mod ord">
          <ac:chgData name="André Fischer" userId="9fc4f5de-eaf3-4d55-a963-50abf04d0fac" providerId="ADAL" clId="{1BD84446-FD31-4143-A491-4E369CA7F0AE}" dt="2024-03-11T08:07:30.161" v="33" actId="700"/>
          <ac:spMkLst>
            <pc:docMk/>
            <pc:sldMk cId="672501379" sldId="263"/>
            <ac:spMk id="5" creationId="{3FEC6E95-E1C7-2850-11D5-6F4A0882DA90}"/>
          </ac:spMkLst>
        </pc:spChg>
        <pc:spChg chg="mod ord">
          <ac:chgData name="André Fischer" userId="9fc4f5de-eaf3-4d55-a963-50abf04d0fac" providerId="ADAL" clId="{1BD84446-FD31-4143-A491-4E369CA7F0AE}" dt="2024-03-11T08:07:30.161" v="33" actId="700"/>
          <ac:spMkLst>
            <pc:docMk/>
            <pc:sldMk cId="672501379" sldId="263"/>
            <ac:spMk id="6" creationId="{64A41FEF-780F-BE27-E7CE-62F4D03A9722}"/>
          </ac:spMkLst>
        </pc:spChg>
        <pc:picChg chg="mod ord">
          <ac:chgData name="André Fischer" userId="9fc4f5de-eaf3-4d55-a963-50abf04d0fac" providerId="ADAL" clId="{1BD84446-FD31-4143-A491-4E369CA7F0AE}" dt="2024-03-11T08:07:42.946" v="36" actId="14100"/>
          <ac:picMkLst>
            <pc:docMk/>
            <pc:sldMk cId="672501379" sldId="263"/>
            <ac:picMk id="9" creationId="{24B47D54-D026-E833-11C5-F702007C4C5B}"/>
          </ac:picMkLst>
        </pc:picChg>
      </pc:sldChg>
      <pc:sldChg chg="delSp modSp mod chgLayout">
        <pc:chgData name="André Fischer" userId="9fc4f5de-eaf3-4d55-a963-50abf04d0fac" providerId="ADAL" clId="{1BD84446-FD31-4143-A491-4E369CA7F0AE}" dt="2024-03-05T11:06:25.996" v="26" actId="27636"/>
        <pc:sldMkLst>
          <pc:docMk/>
          <pc:sldMk cId="3873318762" sldId="264"/>
        </pc:sldMkLst>
        <pc:spChg chg="mod ord">
          <ac:chgData name="André Fischer" userId="9fc4f5de-eaf3-4d55-a963-50abf04d0fac" providerId="ADAL" clId="{1BD84446-FD31-4143-A491-4E369CA7F0AE}" dt="2024-03-05T11:06:25.985" v="24" actId="700"/>
          <ac:spMkLst>
            <pc:docMk/>
            <pc:sldMk cId="3873318762" sldId="264"/>
            <ac:spMk id="2" creationId="{1A5163F2-8577-C59B-B25A-670541FBF921}"/>
          </ac:spMkLst>
        </pc:spChg>
        <pc:spChg chg="mod ord">
          <ac:chgData name="André Fischer" userId="9fc4f5de-eaf3-4d55-a963-50abf04d0fac" providerId="ADAL" clId="{1BD84446-FD31-4143-A491-4E369CA7F0AE}" dt="2024-03-05T11:06:25.996" v="26" actId="27636"/>
          <ac:spMkLst>
            <pc:docMk/>
            <pc:sldMk cId="3873318762" sldId="264"/>
            <ac:spMk id="3" creationId="{31F2973B-2875-1531-39B3-94C23347A0C0}"/>
          </ac:spMkLst>
        </pc:spChg>
        <pc:spChg chg="mod ord">
          <ac:chgData name="André Fischer" userId="9fc4f5de-eaf3-4d55-a963-50abf04d0fac" providerId="ADAL" clId="{1BD84446-FD31-4143-A491-4E369CA7F0AE}" dt="2024-03-05T11:06:25.995" v="25" actId="27636"/>
          <ac:spMkLst>
            <pc:docMk/>
            <pc:sldMk cId="3873318762" sldId="264"/>
            <ac:spMk id="4" creationId="{301094A2-9C14-A0AE-6254-3B22DF9A18A4}"/>
          </ac:spMkLst>
        </pc:spChg>
        <pc:spChg chg="del mod">
          <ac:chgData name="André Fischer" userId="9fc4f5de-eaf3-4d55-a963-50abf04d0fac" providerId="ADAL" clId="{1BD84446-FD31-4143-A491-4E369CA7F0AE}" dt="2024-03-05T11:06:25.985" v="24" actId="700"/>
          <ac:spMkLst>
            <pc:docMk/>
            <pc:sldMk cId="3873318762" sldId="264"/>
            <ac:spMk id="5" creationId="{7DC6B460-F482-FE65-E802-673F2ECA303B}"/>
          </ac:spMkLst>
        </pc:spChg>
        <pc:spChg chg="mod ord">
          <ac:chgData name="André Fischer" userId="9fc4f5de-eaf3-4d55-a963-50abf04d0fac" providerId="ADAL" clId="{1BD84446-FD31-4143-A491-4E369CA7F0AE}" dt="2024-03-05T11:06:25.985" v="24" actId="700"/>
          <ac:spMkLst>
            <pc:docMk/>
            <pc:sldMk cId="3873318762" sldId="264"/>
            <ac:spMk id="6" creationId="{DA1071EC-CDD1-2E04-C2AF-014DA8B34D86}"/>
          </ac:spMkLst>
        </pc:spChg>
      </pc:sldChg>
      <pc:sldChg chg="delSp modSp mod modClrScheme chgLayout">
        <pc:chgData name="André Fischer" userId="9fc4f5de-eaf3-4d55-a963-50abf04d0fac" providerId="ADAL" clId="{1BD84446-FD31-4143-A491-4E369CA7F0AE}" dt="2024-03-05T11:06:35.160" v="27" actId="700"/>
        <pc:sldMkLst>
          <pc:docMk/>
          <pc:sldMk cId="3047161779" sldId="265"/>
        </pc:sldMkLst>
        <pc:spChg chg="mod ord">
          <ac:chgData name="André Fischer" userId="9fc4f5de-eaf3-4d55-a963-50abf04d0fac" providerId="ADAL" clId="{1BD84446-FD31-4143-A491-4E369CA7F0AE}" dt="2024-03-05T11:06:35.160" v="27" actId="700"/>
          <ac:spMkLst>
            <pc:docMk/>
            <pc:sldMk cId="3047161779" sldId="265"/>
            <ac:spMk id="2" creationId="{7272A705-9D7A-A85D-4E54-A558E29680BC}"/>
          </ac:spMkLst>
        </pc:spChg>
        <pc:spChg chg="mod ord">
          <ac:chgData name="André Fischer" userId="9fc4f5de-eaf3-4d55-a963-50abf04d0fac" providerId="ADAL" clId="{1BD84446-FD31-4143-A491-4E369CA7F0AE}" dt="2024-03-05T11:06:35.160" v="27" actId="700"/>
          <ac:spMkLst>
            <pc:docMk/>
            <pc:sldMk cId="3047161779" sldId="265"/>
            <ac:spMk id="3" creationId="{13DD6DF4-29C2-61D2-7980-8029757F656A}"/>
          </ac:spMkLst>
        </pc:spChg>
        <pc:spChg chg="mod ord">
          <ac:chgData name="André Fischer" userId="9fc4f5de-eaf3-4d55-a963-50abf04d0fac" providerId="ADAL" clId="{1BD84446-FD31-4143-A491-4E369CA7F0AE}" dt="2024-03-05T11:06:35.160" v="27" actId="700"/>
          <ac:spMkLst>
            <pc:docMk/>
            <pc:sldMk cId="3047161779" sldId="265"/>
            <ac:spMk id="4" creationId="{2B8BF702-199D-4123-27BE-45A55B4EA4A4}"/>
          </ac:spMkLst>
        </pc:spChg>
        <pc:spChg chg="del mod">
          <ac:chgData name="André Fischer" userId="9fc4f5de-eaf3-4d55-a963-50abf04d0fac" providerId="ADAL" clId="{1BD84446-FD31-4143-A491-4E369CA7F0AE}" dt="2024-03-05T11:06:35.160" v="27" actId="700"/>
          <ac:spMkLst>
            <pc:docMk/>
            <pc:sldMk cId="3047161779" sldId="265"/>
            <ac:spMk id="15" creationId="{9E205F94-E9AB-0A9E-88C3-B5827848341C}"/>
          </ac:spMkLst>
        </pc:spChg>
        <pc:spChg chg="mod ord">
          <ac:chgData name="André Fischer" userId="9fc4f5de-eaf3-4d55-a963-50abf04d0fac" providerId="ADAL" clId="{1BD84446-FD31-4143-A491-4E369CA7F0AE}" dt="2024-03-05T11:06:35.160" v="27" actId="700"/>
          <ac:spMkLst>
            <pc:docMk/>
            <pc:sldMk cId="3047161779" sldId="265"/>
            <ac:spMk id="16" creationId="{57862EAD-9924-39CD-F7D7-085D573EB3E7}"/>
          </ac:spMkLst>
        </pc:spChg>
      </pc:sldChg>
      <pc:sldChg chg="delSp modSp mod modClrScheme chgLayout">
        <pc:chgData name="André Fischer" userId="9fc4f5de-eaf3-4d55-a963-50abf04d0fac" providerId="ADAL" clId="{1BD84446-FD31-4143-A491-4E369CA7F0AE}" dt="2024-03-05T11:06:35.160" v="27" actId="700"/>
        <pc:sldMkLst>
          <pc:docMk/>
          <pc:sldMk cId="2436106922" sldId="266"/>
        </pc:sldMkLst>
        <pc:spChg chg="mod ord">
          <ac:chgData name="André Fischer" userId="9fc4f5de-eaf3-4d55-a963-50abf04d0fac" providerId="ADAL" clId="{1BD84446-FD31-4143-A491-4E369CA7F0AE}" dt="2024-03-05T11:06:35.160" v="27" actId="700"/>
          <ac:spMkLst>
            <pc:docMk/>
            <pc:sldMk cId="2436106922" sldId="266"/>
            <ac:spMk id="2" creationId="{AF10923C-628F-9353-8CA3-65D0899FA15F}"/>
          </ac:spMkLst>
        </pc:spChg>
        <pc:spChg chg="mod ord">
          <ac:chgData name="André Fischer" userId="9fc4f5de-eaf3-4d55-a963-50abf04d0fac" providerId="ADAL" clId="{1BD84446-FD31-4143-A491-4E369CA7F0AE}" dt="2024-03-05T11:06:35.160" v="27" actId="700"/>
          <ac:spMkLst>
            <pc:docMk/>
            <pc:sldMk cId="2436106922" sldId="266"/>
            <ac:spMk id="3" creationId="{904BFE8A-1A58-8674-2323-319698D95738}"/>
          </ac:spMkLst>
        </pc:spChg>
        <pc:spChg chg="mod ord">
          <ac:chgData name="André Fischer" userId="9fc4f5de-eaf3-4d55-a963-50abf04d0fac" providerId="ADAL" clId="{1BD84446-FD31-4143-A491-4E369CA7F0AE}" dt="2024-03-05T11:06:35.160" v="27" actId="700"/>
          <ac:spMkLst>
            <pc:docMk/>
            <pc:sldMk cId="2436106922" sldId="266"/>
            <ac:spMk id="4" creationId="{4FCAA583-D6C7-60D5-5770-D8D0993810C1}"/>
          </ac:spMkLst>
        </pc:spChg>
        <pc:spChg chg="del mod">
          <ac:chgData name="André Fischer" userId="9fc4f5de-eaf3-4d55-a963-50abf04d0fac" providerId="ADAL" clId="{1BD84446-FD31-4143-A491-4E369CA7F0AE}" dt="2024-03-05T11:06:35.160" v="27" actId="700"/>
          <ac:spMkLst>
            <pc:docMk/>
            <pc:sldMk cId="2436106922" sldId="266"/>
            <ac:spMk id="5" creationId="{1223E63E-C06A-067C-2018-4BBF6E18C669}"/>
          </ac:spMkLst>
        </pc:spChg>
        <pc:spChg chg="mod ord">
          <ac:chgData name="André Fischer" userId="9fc4f5de-eaf3-4d55-a963-50abf04d0fac" providerId="ADAL" clId="{1BD84446-FD31-4143-A491-4E369CA7F0AE}" dt="2024-03-05T11:06:35.160" v="27" actId="700"/>
          <ac:spMkLst>
            <pc:docMk/>
            <pc:sldMk cId="2436106922" sldId="266"/>
            <ac:spMk id="6" creationId="{341A8DCF-0110-5C0C-F0F1-23E75451A8CA}"/>
          </ac:spMkLst>
        </pc:spChg>
      </pc:sldChg>
      <pc:sldChg chg="addSp delSp modSp mod modClrScheme chgLayout">
        <pc:chgData name="André Fischer" userId="9fc4f5de-eaf3-4d55-a963-50abf04d0fac" providerId="ADAL" clId="{1BD84446-FD31-4143-A491-4E369CA7F0AE}" dt="2024-03-05T11:06:35.160" v="27" actId="700"/>
        <pc:sldMkLst>
          <pc:docMk/>
          <pc:sldMk cId="3162635970" sldId="267"/>
        </pc:sldMkLst>
        <pc:spChg chg="mod ord">
          <ac:chgData name="André Fischer" userId="9fc4f5de-eaf3-4d55-a963-50abf04d0fac" providerId="ADAL" clId="{1BD84446-FD31-4143-A491-4E369CA7F0AE}" dt="2024-03-05T11:06:35.160" v="27" actId="700"/>
          <ac:spMkLst>
            <pc:docMk/>
            <pc:sldMk cId="3162635970" sldId="267"/>
            <ac:spMk id="2" creationId="{6FCA42C0-06D0-30CC-0108-1694C1391061}"/>
          </ac:spMkLst>
        </pc:spChg>
        <pc:spChg chg="mod ord">
          <ac:chgData name="André Fischer" userId="9fc4f5de-eaf3-4d55-a963-50abf04d0fac" providerId="ADAL" clId="{1BD84446-FD31-4143-A491-4E369CA7F0AE}" dt="2024-03-05T11:06:35.160" v="27" actId="700"/>
          <ac:spMkLst>
            <pc:docMk/>
            <pc:sldMk cId="3162635970" sldId="267"/>
            <ac:spMk id="3" creationId="{A1CD78C3-55BB-519D-1549-F695B82DD795}"/>
          </ac:spMkLst>
        </pc:spChg>
        <pc:spChg chg="mod ord">
          <ac:chgData name="André Fischer" userId="9fc4f5de-eaf3-4d55-a963-50abf04d0fac" providerId="ADAL" clId="{1BD84446-FD31-4143-A491-4E369CA7F0AE}" dt="2024-03-05T11:06:35.160" v="27" actId="700"/>
          <ac:spMkLst>
            <pc:docMk/>
            <pc:sldMk cId="3162635970" sldId="267"/>
            <ac:spMk id="4" creationId="{D22B092E-0F20-0BDC-FCD6-44D2E0E1C01E}"/>
          </ac:spMkLst>
        </pc:spChg>
        <pc:spChg chg="del mod ord">
          <ac:chgData name="André Fischer" userId="9fc4f5de-eaf3-4d55-a963-50abf04d0fac" providerId="ADAL" clId="{1BD84446-FD31-4143-A491-4E369CA7F0AE}" dt="2024-03-05T11:06:35.160" v="27" actId="700"/>
          <ac:spMkLst>
            <pc:docMk/>
            <pc:sldMk cId="3162635970" sldId="267"/>
            <ac:spMk id="6" creationId="{54BDE405-EEDF-A023-3E26-064FAF9CC9D5}"/>
          </ac:spMkLst>
        </pc:spChg>
        <pc:spChg chg="del mod">
          <ac:chgData name="André Fischer" userId="9fc4f5de-eaf3-4d55-a963-50abf04d0fac" providerId="ADAL" clId="{1BD84446-FD31-4143-A491-4E369CA7F0AE}" dt="2024-03-05T11:06:35.160" v="27" actId="700"/>
          <ac:spMkLst>
            <pc:docMk/>
            <pc:sldMk cId="3162635970" sldId="267"/>
            <ac:spMk id="7" creationId="{5770D6DD-1057-AA13-0A37-7DEF9A4BE94C}"/>
          </ac:spMkLst>
        </pc:spChg>
        <pc:spChg chg="add mod ord">
          <ac:chgData name="André Fischer" userId="9fc4f5de-eaf3-4d55-a963-50abf04d0fac" providerId="ADAL" clId="{1BD84446-FD31-4143-A491-4E369CA7F0AE}" dt="2024-03-05T11:06:35.160" v="27" actId="700"/>
          <ac:spMkLst>
            <pc:docMk/>
            <pc:sldMk cId="3162635970" sldId="267"/>
            <ac:spMk id="8" creationId="{A09915FD-D12A-BA22-F774-3931F081E248}"/>
          </ac:spMkLst>
        </pc:spChg>
      </pc:sldChg>
      <pc:sldChg chg="delSp modSp mod modClrScheme chgLayout">
        <pc:chgData name="André Fischer" userId="9fc4f5de-eaf3-4d55-a963-50abf04d0fac" providerId="ADAL" clId="{1BD84446-FD31-4143-A491-4E369CA7F0AE}" dt="2024-03-05T11:06:35.160" v="27" actId="700"/>
        <pc:sldMkLst>
          <pc:docMk/>
          <pc:sldMk cId="1283369335" sldId="268"/>
        </pc:sldMkLst>
        <pc:spChg chg="mod ord">
          <ac:chgData name="André Fischer" userId="9fc4f5de-eaf3-4d55-a963-50abf04d0fac" providerId="ADAL" clId="{1BD84446-FD31-4143-A491-4E369CA7F0AE}" dt="2024-03-05T11:06:35.160" v="27" actId="700"/>
          <ac:spMkLst>
            <pc:docMk/>
            <pc:sldMk cId="1283369335" sldId="268"/>
            <ac:spMk id="2" creationId="{BB61C95A-D597-A841-FB03-13376FFB3092}"/>
          </ac:spMkLst>
        </pc:spChg>
        <pc:spChg chg="mod ord">
          <ac:chgData name="André Fischer" userId="9fc4f5de-eaf3-4d55-a963-50abf04d0fac" providerId="ADAL" clId="{1BD84446-FD31-4143-A491-4E369CA7F0AE}" dt="2024-03-05T11:06:35.160" v="27" actId="700"/>
          <ac:spMkLst>
            <pc:docMk/>
            <pc:sldMk cId="1283369335" sldId="268"/>
            <ac:spMk id="3" creationId="{656F6DDF-14D0-1172-44C0-CED07BC31E6E}"/>
          </ac:spMkLst>
        </pc:spChg>
        <pc:spChg chg="mod ord">
          <ac:chgData name="André Fischer" userId="9fc4f5de-eaf3-4d55-a963-50abf04d0fac" providerId="ADAL" clId="{1BD84446-FD31-4143-A491-4E369CA7F0AE}" dt="2024-03-05T11:06:35.160" v="27" actId="700"/>
          <ac:spMkLst>
            <pc:docMk/>
            <pc:sldMk cId="1283369335" sldId="268"/>
            <ac:spMk id="4" creationId="{B338CD12-D299-19EE-DD89-07775E97C8B9}"/>
          </ac:spMkLst>
        </pc:spChg>
        <pc:spChg chg="del mod">
          <ac:chgData name="André Fischer" userId="9fc4f5de-eaf3-4d55-a963-50abf04d0fac" providerId="ADAL" clId="{1BD84446-FD31-4143-A491-4E369CA7F0AE}" dt="2024-03-05T11:06:35.160" v="27" actId="700"/>
          <ac:spMkLst>
            <pc:docMk/>
            <pc:sldMk cId="1283369335" sldId="268"/>
            <ac:spMk id="5" creationId="{FCCDAD97-E1F5-AAFC-521B-9F7C06472A5F}"/>
          </ac:spMkLst>
        </pc:spChg>
        <pc:spChg chg="mod ord">
          <ac:chgData name="André Fischer" userId="9fc4f5de-eaf3-4d55-a963-50abf04d0fac" providerId="ADAL" clId="{1BD84446-FD31-4143-A491-4E369CA7F0AE}" dt="2024-03-05T11:06:35.160" v="27" actId="700"/>
          <ac:spMkLst>
            <pc:docMk/>
            <pc:sldMk cId="1283369335" sldId="268"/>
            <ac:spMk id="6" creationId="{2211E192-9AFF-28B3-FE38-15CE38A1AC2D}"/>
          </ac:spMkLst>
        </pc:spChg>
      </pc:sldChg>
      <pc:sldChg chg="delSp modSp mod modClrScheme chgLayout">
        <pc:chgData name="André Fischer" userId="9fc4f5de-eaf3-4d55-a963-50abf04d0fac" providerId="ADAL" clId="{1BD84446-FD31-4143-A491-4E369CA7F0AE}" dt="2024-03-05T11:06:47.344" v="28" actId="700"/>
        <pc:sldMkLst>
          <pc:docMk/>
          <pc:sldMk cId="3129234074" sldId="269"/>
        </pc:sldMkLst>
        <pc:spChg chg="mod ord">
          <ac:chgData name="André Fischer" userId="9fc4f5de-eaf3-4d55-a963-50abf04d0fac" providerId="ADAL" clId="{1BD84446-FD31-4143-A491-4E369CA7F0AE}" dt="2024-03-05T11:06:47.344" v="28" actId="700"/>
          <ac:spMkLst>
            <pc:docMk/>
            <pc:sldMk cId="3129234074" sldId="269"/>
            <ac:spMk id="2" creationId="{B9132D14-BC1F-B1AB-F351-13299F4B51B1}"/>
          </ac:spMkLst>
        </pc:spChg>
        <pc:spChg chg="mod ord">
          <ac:chgData name="André Fischer" userId="9fc4f5de-eaf3-4d55-a963-50abf04d0fac" providerId="ADAL" clId="{1BD84446-FD31-4143-A491-4E369CA7F0AE}" dt="2024-03-05T11:06:47.344" v="28" actId="700"/>
          <ac:spMkLst>
            <pc:docMk/>
            <pc:sldMk cId="3129234074" sldId="269"/>
            <ac:spMk id="3" creationId="{8DDF455D-F603-3C8E-4038-13B421AB0C17}"/>
          </ac:spMkLst>
        </pc:spChg>
        <pc:spChg chg="del mod">
          <ac:chgData name="André Fischer" userId="9fc4f5de-eaf3-4d55-a963-50abf04d0fac" providerId="ADAL" clId="{1BD84446-FD31-4143-A491-4E369CA7F0AE}" dt="2024-03-05T11:06:47.344" v="28" actId="700"/>
          <ac:spMkLst>
            <pc:docMk/>
            <pc:sldMk cId="3129234074" sldId="269"/>
            <ac:spMk id="4" creationId="{5FE7817B-C4EE-3B32-0F1F-642D9C1F0F66}"/>
          </ac:spMkLst>
        </pc:spChg>
        <pc:spChg chg="mod ord">
          <ac:chgData name="André Fischer" userId="9fc4f5de-eaf3-4d55-a963-50abf04d0fac" providerId="ADAL" clId="{1BD84446-FD31-4143-A491-4E369CA7F0AE}" dt="2024-03-05T11:06:47.344" v="28" actId="700"/>
          <ac:spMkLst>
            <pc:docMk/>
            <pc:sldMk cId="3129234074" sldId="269"/>
            <ac:spMk id="5" creationId="{DBF14239-117A-A0E8-128C-EB222FA1F31F}"/>
          </ac:spMkLst>
        </pc:spChg>
        <pc:spChg chg="mod ord">
          <ac:chgData name="André Fischer" userId="9fc4f5de-eaf3-4d55-a963-50abf04d0fac" providerId="ADAL" clId="{1BD84446-FD31-4143-A491-4E369CA7F0AE}" dt="2024-03-05T11:06:47.344" v="28" actId="700"/>
          <ac:spMkLst>
            <pc:docMk/>
            <pc:sldMk cId="3129234074" sldId="269"/>
            <ac:spMk id="6" creationId="{9EC859C5-89AE-6FFF-6A8F-CC7B02C942CC}"/>
          </ac:spMkLst>
        </pc:spChg>
        <pc:graphicFrameChg chg="mod ord modGraphic">
          <ac:chgData name="André Fischer" userId="9fc4f5de-eaf3-4d55-a963-50abf04d0fac" providerId="ADAL" clId="{1BD84446-FD31-4143-A491-4E369CA7F0AE}" dt="2024-03-05T11:06:47.344" v="28" actId="700"/>
          <ac:graphicFrameMkLst>
            <pc:docMk/>
            <pc:sldMk cId="3129234074" sldId="269"/>
            <ac:graphicFrameMk id="10" creationId="{878F1DC4-27D9-8449-2CA9-DF1D25166E99}"/>
          </ac:graphicFrameMkLst>
        </pc:graphicFrameChg>
      </pc:sldChg>
      <pc:sldChg chg="delSp modSp mod modClrScheme chgLayout">
        <pc:chgData name="André Fischer" userId="9fc4f5de-eaf3-4d55-a963-50abf04d0fac" providerId="ADAL" clId="{1BD84446-FD31-4143-A491-4E369CA7F0AE}" dt="2024-03-05T11:06:47.344" v="28" actId="700"/>
        <pc:sldMkLst>
          <pc:docMk/>
          <pc:sldMk cId="1642791478" sldId="270"/>
        </pc:sldMkLst>
        <pc:spChg chg="mod ord">
          <ac:chgData name="André Fischer" userId="9fc4f5de-eaf3-4d55-a963-50abf04d0fac" providerId="ADAL" clId="{1BD84446-FD31-4143-A491-4E369CA7F0AE}" dt="2024-03-05T11:06:47.344" v="28" actId="700"/>
          <ac:spMkLst>
            <pc:docMk/>
            <pc:sldMk cId="1642791478" sldId="270"/>
            <ac:spMk id="2" creationId="{A9C44EE1-C90D-56C8-F56A-5FBA6EF10ED6}"/>
          </ac:spMkLst>
        </pc:spChg>
        <pc:spChg chg="mod ord">
          <ac:chgData name="André Fischer" userId="9fc4f5de-eaf3-4d55-a963-50abf04d0fac" providerId="ADAL" clId="{1BD84446-FD31-4143-A491-4E369CA7F0AE}" dt="2024-03-05T11:06:47.344" v="28" actId="700"/>
          <ac:spMkLst>
            <pc:docMk/>
            <pc:sldMk cId="1642791478" sldId="270"/>
            <ac:spMk id="3" creationId="{754DB498-8582-E575-52E8-9FA245F92E63}"/>
          </ac:spMkLst>
        </pc:spChg>
        <pc:spChg chg="del mod">
          <ac:chgData name="André Fischer" userId="9fc4f5de-eaf3-4d55-a963-50abf04d0fac" providerId="ADAL" clId="{1BD84446-FD31-4143-A491-4E369CA7F0AE}" dt="2024-03-05T11:06:47.344" v="28" actId="700"/>
          <ac:spMkLst>
            <pc:docMk/>
            <pc:sldMk cId="1642791478" sldId="270"/>
            <ac:spMk id="4" creationId="{B4AFB726-1A5D-A2B8-E6CA-ACB51B445B29}"/>
          </ac:spMkLst>
        </pc:spChg>
        <pc:spChg chg="mod ord">
          <ac:chgData name="André Fischer" userId="9fc4f5de-eaf3-4d55-a963-50abf04d0fac" providerId="ADAL" clId="{1BD84446-FD31-4143-A491-4E369CA7F0AE}" dt="2024-03-05T11:06:47.344" v="28" actId="700"/>
          <ac:spMkLst>
            <pc:docMk/>
            <pc:sldMk cId="1642791478" sldId="270"/>
            <ac:spMk id="5" creationId="{4B747AA8-F262-B8D7-F445-235293763A5E}"/>
          </ac:spMkLst>
        </pc:spChg>
        <pc:spChg chg="mod ord">
          <ac:chgData name="André Fischer" userId="9fc4f5de-eaf3-4d55-a963-50abf04d0fac" providerId="ADAL" clId="{1BD84446-FD31-4143-A491-4E369CA7F0AE}" dt="2024-03-05T11:06:47.344" v="28" actId="700"/>
          <ac:spMkLst>
            <pc:docMk/>
            <pc:sldMk cId="1642791478" sldId="270"/>
            <ac:spMk id="6" creationId="{066B5BAB-F4FD-5F1F-D164-C56CAE757F11}"/>
          </ac:spMkLst>
        </pc:spChg>
        <pc:graphicFrameChg chg="mod ord modGraphic">
          <ac:chgData name="André Fischer" userId="9fc4f5de-eaf3-4d55-a963-50abf04d0fac" providerId="ADAL" clId="{1BD84446-FD31-4143-A491-4E369CA7F0AE}" dt="2024-03-05T11:06:47.344" v="28" actId="700"/>
          <ac:graphicFrameMkLst>
            <pc:docMk/>
            <pc:sldMk cId="1642791478" sldId="270"/>
            <ac:graphicFrameMk id="9" creationId="{D7F17062-E0AF-5AE2-A4E4-78E573717CA1}"/>
          </ac:graphicFrameMkLst>
        </pc:graphicFrameChg>
      </pc:sldChg>
      <pc:sldChg chg="delSp modSp mod modClrScheme chgLayout">
        <pc:chgData name="André Fischer" userId="9fc4f5de-eaf3-4d55-a963-50abf04d0fac" providerId="ADAL" clId="{1BD84446-FD31-4143-A491-4E369CA7F0AE}" dt="2024-03-05T11:06:58.007" v="31" actId="700"/>
        <pc:sldMkLst>
          <pc:docMk/>
          <pc:sldMk cId="3819092221" sldId="271"/>
        </pc:sldMkLst>
        <pc:spChg chg="mod ord">
          <ac:chgData name="André Fischer" userId="9fc4f5de-eaf3-4d55-a963-50abf04d0fac" providerId="ADAL" clId="{1BD84446-FD31-4143-A491-4E369CA7F0AE}" dt="2024-03-05T11:06:58.007" v="31" actId="700"/>
          <ac:spMkLst>
            <pc:docMk/>
            <pc:sldMk cId="3819092221" sldId="271"/>
            <ac:spMk id="2" creationId="{B62330DB-5A7C-AA93-32B4-9C3AE7104699}"/>
          </ac:spMkLst>
        </pc:spChg>
        <pc:spChg chg="mod ord">
          <ac:chgData name="André Fischer" userId="9fc4f5de-eaf3-4d55-a963-50abf04d0fac" providerId="ADAL" clId="{1BD84446-FD31-4143-A491-4E369CA7F0AE}" dt="2024-03-05T11:06:58.007" v="31" actId="700"/>
          <ac:spMkLst>
            <pc:docMk/>
            <pc:sldMk cId="3819092221" sldId="271"/>
            <ac:spMk id="3" creationId="{862ADE33-E512-068F-3612-04684857E125}"/>
          </ac:spMkLst>
        </pc:spChg>
        <pc:spChg chg="mod ord">
          <ac:chgData name="André Fischer" userId="9fc4f5de-eaf3-4d55-a963-50abf04d0fac" providerId="ADAL" clId="{1BD84446-FD31-4143-A491-4E369CA7F0AE}" dt="2024-03-05T11:06:58.007" v="31" actId="700"/>
          <ac:spMkLst>
            <pc:docMk/>
            <pc:sldMk cId="3819092221" sldId="271"/>
            <ac:spMk id="4" creationId="{C8F714F1-73BE-3A1F-8098-85EB864178E5}"/>
          </ac:spMkLst>
        </pc:spChg>
        <pc:spChg chg="del mod">
          <ac:chgData name="André Fischer" userId="9fc4f5de-eaf3-4d55-a963-50abf04d0fac" providerId="ADAL" clId="{1BD84446-FD31-4143-A491-4E369CA7F0AE}" dt="2024-03-05T11:06:58.007" v="31" actId="700"/>
          <ac:spMkLst>
            <pc:docMk/>
            <pc:sldMk cId="3819092221" sldId="271"/>
            <ac:spMk id="5" creationId="{697E06D9-4B8B-2744-DB92-6891838A2143}"/>
          </ac:spMkLst>
        </pc:spChg>
        <pc:spChg chg="mod ord">
          <ac:chgData name="André Fischer" userId="9fc4f5de-eaf3-4d55-a963-50abf04d0fac" providerId="ADAL" clId="{1BD84446-FD31-4143-A491-4E369CA7F0AE}" dt="2024-03-05T11:06:58.007" v="31" actId="700"/>
          <ac:spMkLst>
            <pc:docMk/>
            <pc:sldMk cId="3819092221" sldId="271"/>
            <ac:spMk id="6" creationId="{863D50BC-40CE-D508-43CB-F2ED2AAC4A53}"/>
          </ac:spMkLst>
        </pc:spChg>
      </pc:sldChg>
      <pc:sldChg chg="modSp mod chgLayout">
        <pc:chgData name="André Fischer" userId="9fc4f5de-eaf3-4d55-a963-50abf04d0fac" providerId="ADAL" clId="{1BD84446-FD31-4143-A491-4E369CA7F0AE}" dt="2024-03-05T11:06:55.325" v="30" actId="27636"/>
        <pc:sldMkLst>
          <pc:docMk/>
          <pc:sldMk cId="1748088316" sldId="272"/>
        </pc:sldMkLst>
        <pc:spChg chg="mod ord">
          <ac:chgData name="André Fischer" userId="9fc4f5de-eaf3-4d55-a963-50abf04d0fac" providerId="ADAL" clId="{1BD84446-FD31-4143-A491-4E369CA7F0AE}" dt="2024-03-05T11:06:55.323" v="29" actId="700"/>
          <ac:spMkLst>
            <pc:docMk/>
            <pc:sldMk cId="1748088316" sldId="272"/>
            <ac:spMk id="2" creationId="{B78F3BD3-DD55-AC50-23CD-E89EB57B2901}"/>
          </ac:spMkLst>
        </pc:spChg>
        <pc:spChg chg="mod ord">
          <ac:chgData name="André Fischer" userId="9fc4f5de-eaf3-4d55-a963-50abf04d0fac" providerId="ADAL" clId="{1BD84446-FD31-4143-A491-4E369CA7F0AE}" dt="2024-03-05T11:06:55.323" v="29" actId="700"/>
          <ac:spMkLst>
            <pc:docMk/>
            <pc:sldMk cId="1748088316" sldId="272"/>
            <ac:spMk id="3" creationId="{9536CC1A-7047-E998-9B71-1F9BCA5B2498}"/>
          </ac:spMkLst>
        </pc:spChg>
        <pc:spChg chg="mod ord">
          <ac:chgData name="André Fischer" userId="9fc4f5de-eaf3-4d55-a963-50abf04d0fac" providerId="ADAL" clId="{1BD84446-FD31-4143-A491-4E369CA7F0AE}" dt="2024-03-05T11:06:55.325" v="30" actId="27636"/>
          <ac:spMkLst>
            <pc:docMk/>
            <pc:sldMk cId="1748088316" sldId="272"/>
            <ac:spMk id="4" creationId="{C0847F12-C83D-5C70-FF1C-9F9D3B8341B2}"/>
          </ac:spMkLst>
        </pc:spChg>
        <pc:spChg chg="mod ord">
          <ac:chgData name="André Fischer" userId="9fc4f5de-eaf3-4d55-a963-50abf04d0fac" providerId="ADAL" clId="{1BD84446-FD31-4143-A491-4E369CA7F0AE}" dt="2024-03-05T11:06:55.323" v="29" actId="700"/>
          <ac:spMkLst>
            <pc:docMk/>
            <pc:sldMk cId="1748088316" sldId="272"/>
            <ac:spMk id="6" creationId="{4415BFD9-63C7-E544-F767-442E64DCB1C9}"/>
          </ac:spMkLst>
        </pc:spChg>
      </pc:sldChg>
      <pc:sldChg chg="addSp delSp modSp mod chgLayout">
        <pc:chgData name="André Fischer" userId="9fc4f5de-eaf3-4d55-a963-50abf04d0fac" providerId="ADAL" clId="{1BD84446-FD31-4143-A491-4E369CA7F0AE}" dt="2024-03-05T11:05:57.581" v="18" actId="478"/>
        <pc:sldMkLst>
          <pc:docMk/>
          <pc:sldMk cId="204045135" sldId="328"/>
        </pc:sldMkLst>
        <pc:spChg chg="add mod ord">
          <ac:chgData name="André Fischer" userId="9fc4f5de-eaf3-4d55-a963-50abf04d0fac" providerId="ADAL" clId="{1BD84446-FD31-4143-A491-4E369CA7F0AE}" dt="2024-03-05T11:05:53.196" v="17" actId="700"/>
          <ac:spMkLst>
            <pc:docMk/>
            <pc:sldMk cId="204045135" sldId="328"/>
            <ac:spMk id="2" creationId="{A7A37296-62BC-D761-90FD-E6FCC32605C0}"/>
          </ac:spMkLst>
        </pc:spChg>
        <pc:spChg chg="mod ord">
          <ac:chgData name="André Fischer" userId="9fc4f5de-eaf3-4d55-a963-50abf04d0fac" providerId="ADAL" clId="{1BD84446-FD31-4143-A491-4E369CA7F0AE}" dt="2024-03-05T11:05:53.196" v="17" actId="700"/>
          <ac:spMkLst>
            <pc:docMk/>
            <pc:sldMk cId="204045135" sldId="328"/>
            <ac:spMk id="5" creationId="{31C71C2D-4B2C-B5EF-9B94-3C801A3EC210}"/>
          </ac:spMkLst>
        </pc:spChg>
        <pc:spChg chg="mod ord">
          <ac:chgData name="André Fischer" userId="9fc4f5de-eaf3-4d55-a963-50abf04d0fac" providerId="ADAL" clId="{1BD84446-FD31-4143-A491-4E369CA7F0AE}" dt="2024-03-05T11:05:53.196" v="17" actId="700"/>
          <ac:spMkLst>
            <pc:docMk/>
            <pc:sldMk cId="204045135" sldId="328"/>
            <ac:spMk id="7" creationId="{D4FB4A08-3041-5F64-3A39-1DBD070EA36E}"/>
          </ac:spMkLst>
        </pc:spChg>
        <pc:spChg chg="mod ord">
          <ac:chgData name="André Fischer" userId="9fc4f5de-eaf3-4d55-a963-50abf04d0fac" providerId="ADAL" clId="{1BD84446-FD31-4143-A491-4E369CA7F0AE}" dt="2024-03-05T11:05:53.196" v="17" actId="700"/>
          <ac:spMkLst>
            <pc:docMk/>
            <pc:sldMk cId="204045135" sldId="328"/>
            <ac:spMk id="8" creationId="{748E7E8D-24A9-E3C2-80DB-1935EFA565F1}"/>
          </ac:spMkLst>
        </pc:spChg>
        <pc:spChg chg="del mod">
          <ac:chgData name="André Fischer" userId="9fc4f5de-eaf3-4d55-a963-50abf04d0fac" providerId="ADAL" clId="{1BD84446-FD31-4143-A491-4E369CA7F0AE}" dt="2024-03-05T11:05:53.196" v="17" actId="700"/>
          <ac:spMkLst>
            <pc:docMk/>
            <pc:sldMk cId="204045135" sldId="328"/>
            <ac:spMk id="9" creationId="{8AAD6FCB-46C6-E7D5-AA67-2E401C7BF8BC}"/>
          </ac:spMkLst>
        </pc:spChg>
        <pc:spChg chg="del mod ord">
          <ac:chgData name="André Fischer" userId="9fc4f5de-eaf3-4d55-a963-50abf04d0fac" providerId="ADAL" clId="{1BD84446-FD31-4143-A491-4E369CA7F0AE}" dt="2024-03-05T11:05:53.196" v="17" actId="700"/>
          <ac:spMkLst>
            <pc:docMk/>
            <pc:sldMk cId="204045135" sldId="328"/>
            <ac:spMk id="10" creationId="{C7BE5060-061D-9BA5-7241-2C0CF651281F}"/>
          </ac:spMkLst>
        </pc:spChg>
        <pc:spChg chg="del">
          <ac:chgData name="André Fischer" userId="9fc4f5de-eaf3-4d55-a963-50abf04d0fac" providerId="ADAL" clId="{1BD84446-FD31-4143-A491-4E369CA7F0AE}" dt="2024-03-05T11:05:57.581" v="18" actId="478"/>
          <ac:spMkLst>
            <pc:docMk/>
            <pc:sldMk cId="204045135" sldId="328"/>
            <ac:spMk id="11" creationId="{80FEA43A-07E4-3BDE-ABEE-72928CF7DE4D}"/>
          </ac:spMkLst>
        </pc:spChg>
      </pc:sldChg>
      <pc:sldChg chg="delSp modSp mod modClrScheme chgLayout">
        <pc:chgData name="André Fischer" userId="9fc4f5de-eaf3-4d55-a963-50abf04d0fac" providerId="ADAL" clId="{1BD84446-FD31-4143-A491-4E369CA7F0AE}" dt="2024-03-05T11:06:11.782" v="22" actId="27636"/>
        <pc:sldMkLst>
          <pc:docMk/>
          <pc:sldMk cId="3136883245" sldId="329"/>
        </pc:sldMkLst>
        <pc:spChg chg="mod ord">
          <ac:chgData name="André Fischer" userId="9fc4f5de-eaf3-4d55-a963-50abf04d0fac" providerId="ADAL" clId="{1BD84446-FD31-4143-A491-4E369CA7F0AE}" dt="2024-03-05T11:06:11.754" v="21" actId="700"/>
          <ac:spMkLst>
            <pc:docMk/>
            <pc:sldMk cId="3136883245" sldId="329"/>
            <ac:spMk id="2" creationId="{5AF877BA-BC5F-6DED-CDA3-095B4CF6257D}"/>
          </ac:spMkLst>
        </pc:spChg>
        <pc:spChg chg="mod ord">
          <ac:chgData name="André Fischer" userId="9fc4f5de-eaf3-4d55-a963-50abf04d0fac" providerId="ADAL" clId="{1BD84446-FD31-4143-A491-4E369CA7F0AE}" dt="2024-03-05T11:06:11.754" v="21" actId="700"/>
          <ac:spMkLst>
            <pc:docMk/>
            <pc:sldMk cId="3136883245" sldId="329"/>
            <ac:spMk id="3" creationId="{DED5C6F4-ECDD-A981-943E-E19D0BA112E1}"/>
          </ac:spMkLst>
        </pc:spChg>
        <pc:spChg chg="mod ord">
          <ac:chgData name="André Fischer" userId="9fc4f5de-eaf3-4d55-a963-50abf04d0fac" providerId="ADAL" clId="{1BD84446-FD31-4143-A491-4E369CA7F0AE}" dt="2024-03-05T11:06:11.782" v="22" actId="27636"/>
          <ac:spMkLst>
            <pc:docMk/>
            <pc:sldMk cId="3136883245" sldId="329"/>
            <ac:spMk id="4" creationId="{E13E88E3-3002-F0B2-607D-A39168ADA01B}"/>
          </ac:spMkLst>
        </pc:spChg>
        <pc:spChg chg="del mod">
          <ac:chgData name="André Fischer" userId="9fc4f5de-eaf3-4d55-a963-50abf04d0fac" providerId="ADAL" clId="{1BD84446-FD31-4143-A491-4E369CA7F0AE}" dt="2024-03-05T11:06:11.754" v="21" actId="700"/>
          <ac:spMkLst>
            <pc:docMk/>
            <pc:sldMk cId="3136883245" sldId="329"/>
            <ac:spMk id="5" creationId="{05E3CBE7-8391-F67F-7780-A99B505BC0FA}"/>
          </ac:spMkLst>
        </pc:spChg>
        <pc:spChg chg="mod ord">
          <ac:chgData name="André Fischer" userId="9fc4f5de-eaf3-4d55-a963-50abf04d0fac" providerId="ADAL" clId="{1BD84446-FD31-4143-A491-4E369CA7F0AE}" dt="2024-03-05T11:06:11.754" v="21" actId="700"/>
          <ac:spMkLst>
            <pc:docMk/>
            <pc:sldMk cId="3136883245" sldId="329"/>
            <ac:spMk id="6" creationId="{0396017C-ADA1-7E0B-CF6E-79530E3CC58C}"/>
          </ac:spMkLst>
        </pc:spChg>
      </pc:sldChg>
      <pc:sldChg chg="addSp delSp modSp mod modClrScheme chgLayout">
        <pc:chgData name="André Fischer" userId="9fc4f5de-eaf3-4d55-a963-50abf04d0fac" providerId="ADAL" clId="{1BD84446-FD31-4143-A491-4E369CA7F0AE}" dt="2024-03-05T11:06:21.010" v="23" actId="700"/>
        <pc:sldMkLst>
          <pc:docMk/>
          <pc:sldMk cId="2825686482" sldId="330"/>
        </pc:sldMkLst>
        <pc:spChg chg="mod ord">
          <ac:chgData name="André Fischer" userId="9fc4f5de-eaf3-4d55-a963-50abf04d0fac" providerId="ADAL" clId="{1BD84446-FD31-4143-A491-4E369CA7F0AE}" dt="2024-03-05T11:06:21.010" v="23" actId="700"/>
          <ac:spMkLst>
            <pc:docMk/>
            <pc:sldMk cId="2825686482" sldId="330"/>
            <ac:spMk id="2" creationId="{EE12E285-92A7-A6D6-299E-F6B3C574DB96}"/>
          </ac:spMkLst>
        </pc:spChg>
        <pc:spChg chg="mod ord">
          <ac:chgData name="André Fischer" userId="9fc4f5de-eaf3-4d55-a963-50abf04d0fac" providerId="ADAL" clId="{1BD84446-FD31-4143-A491-4E369CA7F0AE}" dt="2024-03-05T11:06:21.010" v="23" actId="700"/>
          <ac:spMkLst>
            <pc:docMk/>
            <pc:sldMk cId="2825686482" sldId="330"/>
            <ac:spMk id="3" creationId="{54CCC7DE-C670-C690-B64D-86E848A2A80E}"/>
          </ac:spMkLst>
        </pc:spChg>
        <pc:spChg chg="mod ord">
          <ac:chgData name="André Fischer" userId="9fc4f5de-eaf3-4d55-a963-50abf04d0fac" providerId="ADAL" clId="{1BD84446-FD31-4143-A491-4E369CA7F0AE}" dt="2024-03-05T11:06:21.010" v="23" actId="700"/>
          <ac:spMkLst>
            <pc:docMk/>
            <pc:sldMk cId="2825686482" sldId="330"/>
            <ac:spMk id="4" creationId="{4AC2593E-61B9-D984-3C52-4A58F81D2FEE}"/>
          </ac:spMkLst>
        </pc:spChg>
        <pc:spChg chg="mod ord">
          <ac:chgData name="André Fischer" userId="9fc4f5de-eaf3-4d55-a963-50abf04d0fac" providerId="ADAL" clId="{1BD84446-FD31-4143-A491-4E369CA7F0AE}" dt="2024-03-05T11:06:21.010" v="23" actId="700"/>
          <ac:spMkLst>
            <pc:docMk/>
            <pc:sldMk cId="2825686482" sldId="330"/>
            <ac:spMk id="5" creationId="{3FEC6E95-E1C7-2850-11D5-6F4A0882DA90}"/>
          </ac:spMkLst>
        </pc:spChg>
        <pc:spChg chg="del mod ord">
          <ac:chgData name="André Fischer" userId="9fc4f5de-eaf3-4d55-a963-50abf04d0fac" providerId="ADAL" clId="{1BD84446-FD31-4143-A491-4E369CA7F0AE}" dt="2024-03-05T11:06:21.010" v="23" actId="700"/>
          <ac:spMkLst>
            <pc:docMk/>
            <pc:sldMk cId="2825686482" sldId="330"/>
            <ac:spMk id="7" creationId="{168CE882-40EB-0180-7897-8607B4CB4E62}"/>
          </ac:spMkLst>
        </pc:spChg>
        <pc:spChg chg="del mod">
          <ac:chgData name="André Fischer" userId="9fc4f5de-eaf3-4d55-a963-50abf04d0fac" providerId="ADAL" clId="{1BD84446-FD31-4143-A491-4E369CA7F0AE}" dt="2024-03-05T11:06:21.010" v="23" actId="700"/>
          <ac:spMkLst>
            <pc:docMk/>
            <pc:sldMk cId="2825686482" sldId="330"/>
            <ac:spMk id="10" creationId="{F92262A2-CCD8-1F59-7868-170AA796E7BF}"/>
          </ac:spMkLst>
        </pc:spChg>
        <pc:spChg chg="add mod ord">
          <ac:chgData name="André Fischer" userId="9fc4f5de-eaf3-4d55-a963-50abf04d0fac" providerId="ADAL" clId="{1BD84446-FD31-4143-A491-4E369CA7F0AE}" dt="2024-03-05T11:06:21.010" v="23" actId="700"/>
          <ac:spMkLst>
            <pc:docMk/>
            <pc:sldMk cId="2825686482" sldId="330"/>
            <ac:spMk id="11" creationId="{07A4F70F-DA58-105F-C769-75F88D5094B6}"/>
          </ac:spMkLst>
        </pc:spChg>
      </pc:sldChg>
      <pc:sldMasterChg chg="modSldLayout">
        <pc:chgData name="André Fischer" userId="9fc4f5de-eaf3-4d55-a963-50abf04d0fac" providerId="ADAL" clId="{1BD84446-FD31-4143-A491-4E369CA7F0AE}" dt="2024-03-05T11:05:46.817" v="0"/>
        <pc:sldMasterMkLst>
          <pc:docMk/>
          <pc:sldMasterMk cId="1702257485" sldId="2147483710"/>
        </pc:sldMasterMkLst>
        <pc:sldLayoutChg chg="delSp">
          <pc:chgData name="André Fischer" userId="9fc4f5de-eaf3-4d55-a963-50abf04d0fac" providerId="ADAL" clId="{1BD84446-FD31-4143-A491-4E369CA7F0AE}" dt="2024-03-05T11:05:46.817" v="0"/>
          <pc:sldLayoutMkLst>
            <pc:docMk/>
            <pc:sldMasterMk cId="1702257485" sldId="2147483710"/>
            <pc:sldLayoutMk cId="2608963763" sldId="2147483747"/>
          </pc:sldLayoutMkLst>
          <pc:picChg chg="del">
            <ac:chgData name="André Fischer" userId="9fc4f5de-eaf3-4d55-a963-50abf04d0fac" providerId="ADAL" clId="{1BD84446-FD31-4143-A491-4E369CA7F0AE}" dt="2024-03-05T11:05:46.817" v="0"/>
            <ac:picMkLst>
              <pc:docMk/>
              <pc:sldMasterMk cId="1702257485" sldId="2147483710"/>
              <pc:sldLayoutMk cId="2608963763" sldId="2147483747"/>
              <ac:picMk id="5" creationId="{3A6A1BF7-FA5E-A6C0-EC61-481DE4BD0E47}"/>
            </ac:picMkLst>
          </pc:picChg>
        </pc:sldLayoutChg>
        <pc:sldLayoutChg chg="delSp">
          <pc:chgData name="André Fischer" userId="9fc4f5de-eaf3-4d55-a963-50abf04d0fac" providerId="ADAL" clId="{1BD84446-FD31-4143-A491-4E369CA7F0AE}" dt="2024-03-05T11:05:46.817" v="0"/>
          <pc:sldLayoutMkLst>
            <pc:docMk/>
            <pc:sldMasterMk cId="1702257485" sldId="2147483710"/>
            <pc:sldLayoutMk cId="3585964976" sldId="2147483748"/>
          </pc:sldLayoutMkLst>
          <pc:spChg chg="del">
            <ac:chgData name="André Fischer" userId="9fc4f5de-eaf3-4d55-a963-50abf04d0fac" providerId="ADAL" clId="{1BD84446-FD31-4143-A491-4E369CA7F0AE}" dt="2024-03-05T11:05:46.817" v="0"/>
            <ac:spMkLst>
              <pc:docMk/>
              <pc:sldMasterMk cId="1702257485" sldId="2147483710"/>
              <pc:sldLayoutMk cId="3585964976" sldId="2147483748"/>
              <ac:spMk id="9" creationId="{5BF9DFD1-1A65-8AE3-BDA3-E9D8066068F4}"/>
            </ac:spMkLst>
          </pc:spChg>
        </pc:sldLayoutChg>
      </pc:sldMasterChg>
    </pc:docChg>
  </pc:docChgLst>
  <pc:docChgLst>
    <pc:chgData name="René Brünn" userId="3b901e74-047b-42f4-bbc9-b2c074e71b6c" providerId="ADAL" clId="{D96F8C8C-DEFE-6641-A75B-D80C9AA9C18B}"/>
    <pc:docChg chg="modSld">
      <pc:chgData name="René Brünn" userId="3b901e74-047b-42f4-bbc9-b2c074e71b6c" providerId="ADAL" clId="{D96F8C8C-DEFE-6641-A75B-D80C9AA9C18B}" dt="2024-03-26T14:58:05.330" v="2" actId="20577"/>
      <pc:docMkLst>
        <pc:docMk/>
      </pc:docMkLst>
      <pc:sldChg chg="modSp mod">
        <pc:chgData name="René Brünn" userId="3b901e74-047b-42f4-bbc9-b2c074e71b6c" providerId="ADAL" clId="{D96F8C8C-DEFE-6641-A75B-D80C9AA9C18B}" dt="2024-03-26T14:58:05.330" v="2" actId="20577"/>
        <pc:sldMkLst>
          <pc:docMk/>
          <pc:sldMk cId="3136883245" sldId="329"/>
        </pc:sldMkLst>
        <pc:spChg chg="mod">
          <ac:chgData name="René Brünn" userId="3b901e74-047b-42f4-bbc9-b2c074e71b6c" providerId="ADAL" clId="{D96F8C8C-DEFE-6641-A75B-D80C9AA9C18B}" dt="2024-03-26T14:58:05.330" v="2" actId="20577"/>
          <ac:spMkLst>
            <pc:docMk/>
            <pc:sldMk cId="3136883245" sldId="329"/>
            <ac:spMk id="4" creationId="{E13E88E3-3002-F0B2-607D-A39168ADA01B}"/>
          </ac:spMkLst>
        </pc:spChg>
      </pc:sldChg>
    </pc:docChg>
  </pc:docChgLst>
  <pc:docChgLst>
    <pc:chgData name="René Brünn" userId="3b901e74-047b-42f4-bbc9-b2c074e71b6c" providerId="ADAL" clId="{B549476A-F6C1-5E47-85C9-D7919239B000}"/>
    <pc:docChg chg="modSld">
      <pc:chgData name="René Brünn" userId="3b901e74-047b-42f4-bbc9-b2c074e71b6c" providerId="ADAL" clId="{B549476A-F6C1-5E47-85C9-D7919239B000}" dt="2024-03-26T11:42:12.190" v="1"/>
      <pc:docMkLst>
        <pc:docMk/>
      </pc:docMkLst>
      <pc:sldChg chg="delSp">
        <pc:chgData name="René Brünn" userId="3b901e74-047b-42f4-bbc9-b2c074e71b6c" providerId="ADAL" clId="{B549476A-F6C1-5E47-85C9-D7919239B000}" dt="2024-03-26T11:41:54.540" v="0"/>
        <pc:sldMkLst>
          <pc:docMk/>
          <pc:sldMk cId="1487146904" sldId="257"/>
        </pc:sldMkLst>
        <pc:spChg chg="del">
          <ac:chgData name="René Brünn" userId="3b901e74-047b-42f4-bbc9-b2c074e71b6c" providerId="ADAL" clId="{B549476A-F6C1-5E47-85C9-D7919239B000}" dt="2024-03-26T11:41:54.540" v="0"/>
          <ac:spMkLst>
            <pc:docMk/>
            <pc:sldMk cId="1487146904" sldId="257"/>
            <ac:spMk id="6" creationId="{13C27929-A1B9-1E76-F9B9-756ECDF4601C}"/>
          </ac:spMkLst>
        </pc:spChg>
      </pc:sldChg>
      <pc:sldChg chg="delSp">
        <pc:chgData name="René Brünn" userId="3b901e74-047b-42f4-bbc9-b2c074e71b6c" providerId="ADAL" clId="{B549476A-F6C1-5E47-85C9-D7919239B000}" dt="2024-03-26T11:41:54.540" v="0"/>
        <pc:sldMkLst>
          <pc:docMk/>
          <pc:sldMk cId="2080217219" sldId="262"/>
        </pc:sldMkLst>
        <pc:spChg chg="del">
          <ac:chgData name="René Brünn" userId="3b901e74-047b-42f4-bbc9-b2c074e71b6c" providerId="ADAL" clId="{B549476A-F6C1-5E47-85C9-D7919239B000}" dt="2024-03-26T11:41:54.540" v="0"/>
          <ac:spMkLst>
            <pc:docMk/>
            <pc:sldMk cId="2080217219" sldId="262"/>
            <ac:spMk id="4" creationId="{1C2BAE40-59B4-7505-59E3-0AE494EE4922}"/>
          </ac:spMkLst>
        </pc:spChg>
      </pc:sldChg>
      <pc:sldChg chg="delSp">
        <pc:chgData name="René Brünn" userId="3b901e74-047b-42f4-bbc9-b2c074e71b6c" providerId="ADAL" clId="{B549476A-F6C1-5E47-85C9-D7919239B000}" dt="2024-03-26T11:41:54.540" v="0"/>
        <pc:sldMkLst>
          <pc:docMk/>
          <pc:sldMk cId="672501379" sldId="263"/>
        </pc:sldMkLst>
        <pc:spChg chg="del">
          <ac:chgData name="René Brünn" userId="3b901e74-047b-42f4-bbc9-b2c074e71b6c" providerId="ADAL" clId="{B549476A-F6C1-5E47-85C9-D7919239B000}" dt="2024-03-26T11:41:54.540" v="0"/>
          <ac:spMkLst>
            <pc:docMk/>
            <pc:sldMk cId="672501379" sldId="263"/>
            <ac:spMk id="6" creationId="{64A41FEF-780F-BE27-E7CE-62F4D03A9722}"/>
          </ac:spMkLst>
        </pc:spChg>
      </pc:sldChg>
      <pc:sldChg chg="delSp">
        <pc:chgData name="René Brünn" userId="3b901e74-047b-42f4-bbc9-b2c074e71b6c" providerId="ADAL" clId="{B549476A-F6C1-5E47-85C9-D7919239B000}" dt="2024-03-26T11:41:54.540" v="0"/>
        <pc:sldMkLst>
          <pc:docMk/>
          <pc:sldMk cId="3873318762" sldId="264"/>
        </pc:sldMkLst>
        <pc:spChg chg="del">
          <ac:chgData name="René Brünn" userId="3b901e74-047b-42f4-bbc9-b2c074e71b6c" providerId="ADAL" clId="{B549476A-F6C1-5E47-85C9-D7919239B000}" dt="2024-03-26T11:41:54.540" v="0"/>
          <ac:spMkLst>
            <pc:docMk/>
            <pc:sldMk cId="3873318762" sldId="264"/>
            <ac:spMk id="6" creationId="{DA1071EC-CDD1-2E04-C2AF-014DA8B34D86}"/>
          </ac:spMkLst>
        </pc:spChg>
      </pc:sldChg>
      <pc:sldChg chg="delSp">
        <pc:chgData name="René Brünn" userId="3b901e74-047b-42f4-bbc9-b2c074e71b6c" providerId="ADAL" clId="{B549476A-F6C1-5E47-85C9-D7919239B000}" dt="2024-03-26T11:41:54.540" v="0"/>
        <pc:sldMkLst>
          <pc:docMk/>
          <pc:sldMk cId="3047161779" sldId="265"/>
        </pc:sldMkLst>
        <pc:spChg chg="del">
          <ac:chgData name="René Brünn" userId="3b901e74-047b-42f4-bbc9-b2c074e71b6c" providerId="ADAL" clId="{B549476A-F6C1-5E47-85C9-D7919239B000}" dt="2024-03-26T11:41:54.540" v="0"/>
          <ac:spMkLst>
            <pc:docMk/>
            <pc:sldMk cId="3047161779" sldId="265"/>
            <ac:spMk id="16" creationId="{57862EAD-9924-39CD-F7D7-085D573EB3E7}"/>
          </ac:spMkLst>
        </pc:spChg>
      </pc:sldChg>
      <pc:sldChg chg="delSp">
        <pc:chgData name="René Brünn" userId="3b901e74-047b-42f4-bbc9-b2c074e71b6c" providerId="ADAL" clId="{B549476A-F6C1-5E47-85C9-D7919239B000}" dt="2024-03-26T11:41:54.540" v="0"/>
        <pc:sldMkLst>
          <pc:docMk/>
          <pc:sldMk cId="2436106922" sldId="266"/>
        </pc:sldMkLst>
        <pc:spChg chg="del">
          <ac:chgData name="René Brünn" userId="3b901e74-047b-42f4-bbc9-b2c074e71b6c" providerId="ADAL" clId="{B549476A-F6C1-5E47-85C9-D7919239B000}" dt="2024-03-26T11:41:54.540" v="0"/>
          <ac:spMkLst>
            <pc:docMk/>
            <pc:sldMk cId="2436106922" sldId="266"/>
            <ac:spMk id="6" creationId="{341A8DCF-0110-5C0C-F0F1-23E75451A8CA}"/>
          </ac:spMkLst>
        </pc:spChg>
      </pc:sldChg>
      <pc:sldChg chg="delSp">
        <pc:chgData name="René Brünn" userId="3b901e74-047b-42f4-bbc9-b2c074e71b6c" providerId="ADAL" clId="{B549476A-F6C1-5E47-85C9-D7919239B000}" dt="2024-03-26T11:41:54.540" v="0"/>
        <pc:sldMkLst>
          <pc:docMk/>
          <pc:sldMk cId="3162635970" sldId="267"/>
        </pc:sldMkLst>
        <pc:spChg chg="del">
          <ac:chgData name="René Brünn" userId="3b901e74-047b-42f4-bbc9-b2c074e71b6c" providerId="ADAL" clId="{B549476A-F6C1-5E47-85C9-D7919239B000}" dt="2024-03-26T11:41:54.540" v="0"/>
          <ac:spMkLst>
            <pc:docMk/>
            <pc:sldMk cId="3162635970" sldId="267"/>
            <ac:spMk id="4" creationId="{D22B092E-0F20-0BDC-FCD6-44D2E0E1C01E}"/>
          </ac:spMkLst>
        </pc:spChg>
      </pc:sldChg>
      <pc:sldChg chg="delSp">
        <pc:chgData name="René Brünn" userId="3b901e74-047b-42f4-bbc9-b2c074e71b6c" providerId="ADAL" clId="{B549476A-F6C1-5E47-85C9-D7919239B000}" dt="2024-03-26T11:41:54.540" v="0"/>
        <pc:sldMkLst>
          <pc:docMk/>
          <pc:sldMk cId="1283369335" sldId="268"/>
        </pc:sldMkLst>
        <pc:spChg chg="del">
          <ac:chgData name="René Brünn" userId="3b901e74-047b-42f4-bbc9-b2c074e71b6c" providerId="ADAL" clId="{B549476A-F6C1-5E47-85C9-D7919239B000}" dt="2024-03-26T11:41:54.540" v="0"/>
          <ac:spMkLst>
            <pc:docMk/>
            <pc:sldMk cId="1283369335" sldId="268"/>
            <ac:spMk id="6" creationId="{2211E192-9AFF-28B3-FE38-15CE38A1AC2D}"/>
          </ac:spMkLst>
        </pc:spChg>
      </pc:sldChg>
      <pc:sldChg chg="delSp">
        <pc:chgData name="René Brünn" userId="3b901e74-047b-42f4-bbc9-b2c074e71b6c" providerId="ADAL" clId="{B549476A-F6C1-5E47-85C9-D7919239B000}" dt="2024-03-26T11:41:54.540" v="0"/>
        <pc:sldMkLst>
          <pc:docMk/>
          <pc:sldMk cId="3129234074" sldId="269"/>
        </pc:sldMkLst>
        <pc:spChg chg="del">
          <ac:chgData name="René Brünn" userId="3b901e74-047b-42f4-bbc9-b2c074e71b6c" providerId="ADAL" clId="{B549476A-F6C1-5E47-85C9-D7919239B000}" dt="2024-03-26T11:41:54.540" v="0"/>
          <ac:spMkLst>
            <pc:docMk/>
            <pc:sldMk cId="3129234074" sldId="269"/>
            <ac:spMk id="6" creationId="{9EC859C5-89AE-6FFF-6A8F-CC7B02C942CC}"/>
          </ac:spMkLst>
        </pc:spChg>
      </pc:sldChg>
      <pc:sldChg chg="delSp">
        <pc:chgData name="René Brünn" userId="3b901e74-047b-42f4-bbc9-b2c074e71b6c" providerId="ADAL" clId="{B549476A-F6C1-5E47-85C9-D7919239B000}" dt="2024-03-26T11:41:54.540" v="0"/>
        <pc:sldMkLst>
          <pc:docMk/>
          <pc:sldMk cId="1642791478" sldId="270"/>
        </pc:sldMkLst>
        <pc:spChg chg="del">
          <ac:chgData name="René Brünn" userId="3b901e74-047b-42f4-bbc9-b2c074e71b6c" providerId="ADAL" clId="{B549476A-F6C1-5E47-85C9-D7919239B000}" dt="2024-03-26T11:41:54.540" v="0"/>
          <ac:spMkLst>
            <pc:docMk/>
            <pc:sldMk cId="1642791478" sldId="270"/>
            <ac:spMk id="6" creationId="{066B5BAB-F4FD-5F1F-D164-C56CAE757F11}"/>
          </ac:spMkLst>
        </pc:spChg>
      </pc:sldChg>
      <pc:sldChg chg="delSp">
        <pc:chgData name="René Brünn" userId="3b901e74-047b-42f4-bbc9-b2c074e71b6c" providerId="ADAL" clId="{B549476A-F6C1-5E47-85C9-D7919239B000}" dt="2024-03-26T11:41:54.540" v="0"/>
        <pc:sldMkLst>
          <pc:docMk/>
          <pc:sldMk cId="3819092221" sldId="271"/>
        </pc:sldMkLst>
        <pc:spChg chg="del">
          <ac:chgData name="René Brünn" userId="3b901e74-047b-42f4-bbc9-b2c074e71b6c" providerId="ADAL" clId="{B549476A-F6C1-5E47-85C9-D7919239B000}" dt="2024-03-26T11:41:54.540" v="0"/>
          <ac:spMkLst>
            <pc:docMk/>
            <pc:sldMk cId="3819092221" sldId="271"/>
            <ac:spMk id="6" creationId="{863D50BC-40CE-D508-43CB-F2ED2AAC4A53}"/>
          </ac:spMkLst>
        </pc:spChg>
      </pc:sldChg>
      <pc:sldChg chg="delSp">
        <pc:chgData name="René Brünn" userId="3b901e74-047b-42f4-bbc9-b2c074e71b6c" providerId="ADAL" clId="{B549476A-F6C1-5E47-85C9-D7919239B000}" dt="2024-03-26T11:41:54.540" v="0"/>
        <pc:sldMkLst>
          <pc:docMk/>
          <pc:sldMk cId="1748088316" sldId="272"/>
        </pc:sldMkLst>
        <pc:spChg chg="del">
          <ac:chgData name="René Brünn" userId="3b901e74-047b-42f4-bbc9-b2c074e71b6c" providerId="ADAL" clId="{B549476A-F6C1-5E47-85C9-D7919239B000}" dt="2024-03-26T11:41:54.540" v="0"/>
          <ac:spMkLst>
            <pc:docMk/>
            <pc:sldMk cId="1748088316" sldId="272"/>
            <ac:spMk id="6" creationId="{4415BFD9-63C7-E544-F767-442E64DCB1C9}"/>
          </ac:spMkLst>
        </pc:spChg>
      </pc:sldChg>
      <pc:sldChg chg="addSp delSp modSp">
        <pc:chgData name="René Brünn" userId="3b901e74-047b-42f4-bbc9-b2c074e71b6c" providerId="ADAL" clId="{B549476A-F6C1-5E47-85C9-D7919239B000}" dt="2024-03-26T11:42:12.190" v="1"/>
        <pc:sldMkLst>
          <pc:docMk/>
          <pc:sldMk cId="204045135" sldId="328"/>
        </pc:sldMkLst>
        <pc:spChg chg="add mod">
          <ac:chgData name="René Brünn" userId="3b901e74-047b-42f4-bbc9-b2c074e71b6c" providerId="ADAL" clId="{B549476A-F6C1-5E47-85C9-D7919239B000}" dt="2024-03-26T11:42:12.190" v="1"/>
          <ac:spMkLst>
            <pc:docMk/>
            <pc:sldMk cId="204045135" sldId="328"/>
            <ac:spMk id="3" creationId="{580684CB-0764-DDFA-F525-53240C2C201F}"/>
          </ac:spMkLst>
        </pc:spChg>
        <pc:spChg chg="del">
          <ac:chgData name="René Brünn" userId="3b901e74-047b-42f4-bbc9-b2c074e71b6c" providerId="ADAL" clId="{B549476A-F6C1-5E47-85C9-D7919239B000}" dt="2024-03-26T11:41:54.540" v="0"/>
          <ac:spMkLst>
            <pc:docMk/>
            <pc:sldMk cId="204045135" sldId="328"/>
            <ac:spMk id="8" creationId="{748E7E8D-24A9-E3C2-80DB-1935EFA565F1}"/>
          </ac:spMkLst>
        </pc:spChg>
      </pc:sldChg>
      <pc:sldChg chg="delSp">
        <pc:chgData name="René Brünn" userId="3b901e74-047b-42f4-bbc9-b2c074e71b6c" providerId="ADAL" clId="{B549476A-F6C1-5E47-85C9-D7919239B000}" dt="2024-03-26T11:41:54.540" v="0"/>
        <pc:sldMkLst>
          <pc:docMk/>
          <pc:sldMk cId="3136883245" sldId="329"/>
        </pc:sldMkLst>
        <pc:spChg chg="del">
          <ac:chgData name="René Brünn" userId="3b901e74-047b-42f4-bbc9-b2c074e71b6c" providerId="ADAL" clId="{B549476A-F6C1-5E47-85C9-D7919239B000}" dt="2024-03-26T11:41:54.540" v="0"/>
          <ac:spMkLst>
            <pc:docMk/>
            <pc:sldMk cId="3136883245" sldId="329"/>
            <ac:spMk id="6" creationId="{0396017C-ADA1-7E0B-CF6E-79530E3CC58C}"/>
          </ac:spMkLst>
        </pc:spChg>
      </pc:sldChg>
      <pc:sldChg chg="delSp">
        <pc:chgData name="René Brünn" userId="3b901e74-047b-42f4-bbc9-b2c074e71b6c" providerId="ADAL" clId="{B549476A-F6C1-5E47-85C9-D7919239B000}" dt="2024-03-26T11:41:54.540" v="0"/>
        <pc:sldMkLst>
          <pc:docMk/>
          <pc:sldMk cId="2825686482" sldId="330"/>
        </pc:sldMkLst>
        <pc:spChg chg="del">
          <ac:chgData name="René Brünn" userId="3b901e74-047b-42f4-bbc9-b2c074e71b6c" providerId="ADAL" clId="{B549476A-F6C1-5E47-85C9-D7919239B000}" dt="2024-03-26T11:41:54.540" v="0"/>
          <ac:spMkLst>
            <pc:docMk/>
            <pc:sldMk cId="2825686482" sldId="330"/>
            <ac:spMk id="4" creationId="{4AC2593E-61B9-D984-3C52-4A58F81D2FE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26.03.24</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26.03.24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p:cNvPicPr>
          <p:nvPr userDrawn="1"/>
        </p:nvPicPr>
        <p:blipFill>
          <a:blip r:embed="rId2"/>
          <a:stretch>
            <a:fillRect/>
          </a:stretch>
        </p:blipFill>
        <p:spPr>
          <a:xfrm>
            <a:off x="5934875" y="2944800"/>
            <a:ext cx="1573200" cy="1573200"/>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7"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6"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4"/>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0ACCAC6C-296C-9C4D-A5D4-35B1DECF91CA}"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41"/>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16.02.2024 Rev5</a:t>
            </a:r>
            <a:endParaRPr lang="en-US" dirty="0"/>
          </a:p>
        </p:txBody>
      </p:sp>
    </p:spTree>
    <p:extLst>
      <p:ext uri="{BB962C8B-B14F-4D97-AF65-F5344CB8AC3E}">
        <p14:creationId xmlns:p14="http://schemas.microsoft.com/office/powerpoint/2010/main" val="344757419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774983FA-7D5C-3545-86BC-BC8F48566D7C}"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16.02.2024 Rev5</a:t>
            </a:r>
            <a:endParaRPr lang="en-US" dirty="0"/>
          </a:p>
        </p:txBody>
      </p:sp>
    </p:spTree>
    <p:extLst>
      <p:ext uri="{BB962C8B-B14F-4D97-AF65-F5344CB8AC3E}">
        <p14:creationId xmlns:p14="http://schemas.microsoft.com/office/powerpoint/2010/main" val="339058967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327801524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135338897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3070348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31837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85482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719476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664548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197314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D2197420-80F7-624C-9443-5E02777F255C}"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16.02.2024 Rev5</a:t>
            </a:r>
            <a:endParaRPr lang="en-US" dirty="0"/>
          </a:p>
        </p:txBody>
      </p:sp>
    </p:spTree>
    <p:extLst>
      <p:ext uri="{BB962C8B-B14F-4D97-AF65-F5344CB8AC3E}">
        <p14:creationId xmlns:p14="http://schemas.microsoft.com/office/powerpoint/2010/main" val="118562562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1" y="-854764"/>
            <a:ext cx="12341331" cy="8416028"/>
          </a:xfrm>
          <a:prstGeom prst="rect">
            <a:avLst/>
          </a:prstGeom>
        </p:spPr>
      </p:pic>
    </p:spTree>
    <p:extLst>
      <p:ext uri="{BB962C8B-B14F-4D97-AF65-F5344CB8AC3E}">
        <p14:creationId xmlns:p14="http://schemas.microsoft.com/office/powerpoint/2010/main" val="298164879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47608919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217182523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517140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213397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237738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552910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37525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825835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E00DDF48-ECFE-FF4B-A6FF-5E545FC4D22A}"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16.02.2024 Rev5</a:t>
            </a:r>
            <a:endParaRPr lang="en-US" dirty="0"/>
          </a:p>
        </p:txBody>
      </p:sp>
    </p:spTree>
    <p:extLst>
      <p:ext uri="{BB962C8B-B14F-4D97-AF65-F5344CB8AC3E}">
        <p14:creationId xmlns:p14="http://schemas.microsoft.com/office/powerpoint/2010/main" val="328524117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187407447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3"/>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4"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183647714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287042025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93814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367108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383075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602189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103021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303724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Chapter slide I">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A7BA3-71F1-54BC-6DFE-F8B0E9781D91}"/>
              </a:ext>
            </a:extLst>
          </p:cNvPr>
          <p:cNvSpPr>
            <a:spLocks noGrp="1"/>
          </p:cNvSpPr>
          <p:nvPr>
            <p:ph type="ctrTitle" hasCustomPrompt="1"/>
          </p:nvPr>
        </p:nvSpPr>
        <p:spPr>
          <a:xfrm>
            <a:off x="595406" y="2106379"/>
            <a:ext cx="12305063" cy="1230442"/>
          </a:xfrm>
        </p:spPr>
        <p:txBody>
          <a:bodyPr anchor="b" anchorCtr="0"/>
          <a:lstStyle>
            <a:lvl1pPr algn="l">
              <a:defRPr sz="6615">
                <a:solidFill>
                  <a:schemeClr val="bg1"/>
                </a:solidFill>
              </a:defRPr>
            </a:lvl1pPr>
          </a:lstStyle>
          <a:p>
            <a:r>
              <a:rPr lang="de-DE" dirty="0"/>
              <a:t>Kapitelfolie</a:t>
            </a:r>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hasCustomPrompt="1"/>
          </p:nvPr>
        </p:nvSpPr>
        <p:spPr>
          <a:xfrm>
            <a:off x="595406" y="3443025"/>
            <a:ext cx="12305063" cy="555683"/>
          </a:xfrm>
        </p:spPr>
        <p:txBody>
          <a:bodyPr anchor="t" anchorCtr="0">
            <a:normAutofit/>
          </a:bodyPr>
          <a:lstStyle>
            <a:lvl1pPr marL="0" indent="0" algn="l">
              <a:buNone/>
              <a:defRPr sz="2646" b="0" baseline="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Untertitel Kapitelfolie</a:t>
            </a:r>
          </a:p>
        </p:txBody>
      </p:sp>
      <p:sp>
        <p:nvSpPr>
          <p:cNvPr id="10" name="Fußzeilenplatzhalter 4">
            <a:extLst>
              <a:ext uri="{FF2B5EF4-FFF2-40B4-BE49-F238E27FC236}">
                <a16:creationId xmlns:a16="http://schemas.microsoft.com/office/drawing/2014/main" id="{83BD8810-01C9-757F-53A2-34985C6C58CE}"/>
              </a:ext>
            </a:extLst>
          </p:cNvPr>
          <p:cNvSpPr>
            <a:spLocks noGrp="1"/>
          </p:cNvSpPr>
          <p:nvPr>
            <p:ph type="ftr" sz="quarter" idx="11"/>
          </p:nvPr>
        </p:nvSpPr>
        <p:spPr>
          <a:xfrm>
            <a:off x="1043734" y="7008171"/>
            <a:ext cx="7937716" cy="198458"/>
          </a:xfrm>
        </p:spPr>
        <p:txBody>
          <a:bodyPr/>
          <a:lstStyle>
            <a:lvl1pPr>
              <a:defRPr>
                <a:solidFill>
                  <a:schemeClr val="bg1"/>
                </a:solidFill>
                <a:latin typeface="+mn-lt"/>
              </a:defRPr>
            </a:lvl1pPr>
          </a:lstStyle>
          <a:p>
            <a:r>
              <a:rPr lang="en-US"/>
              <a:t>R.O.E. GmbH | Stand: 16.02.2024 Rev5</a:t>
            </a:r>
            <a:endParaRPr lang="de-DE" dirty="0"/>
          </a:p>
        </p:txBody>
      </p:sp>
      <p:sp>
        <p:nvSpPr>
          <p:cNvPr id="11" name="Foliennummernplatzhalter 5">
            <a:extLst>
              <a:ext uri="{FF2B5EF4-FFF2-40B4-BE49-F238E27FC236}">
                <a16:creationId xmlns:a16="http://schemas.microsoft.com/office/drawing/2014/main" id="{2CC6FA0C-FBCC-AFD1-FE2C-4AC344FC62F0}"/>
              </a:ext>
            </a:extLst>
          </p:cNvPr>
          <p:cNvSpPr>
            <a:spLocks noGrp="1"/>
          </p:cNvSpPr>
          <p:nvPr>
            <p:ph type="sldNum" sz="quarter" idx="12"/>
          </p:nvPr>
        </p:nvSpPr>
        <p:spPr>
          <a:xfrm>
            <a:off x="595406" y="7008171"/>
            <a:ext cx="396938" cy="198458"/>
          </a:xfrm>
        </p:spPr>
        <p:txBody>
          <a:bodyPr/>
          <a:lstStyle>
            <a:lvl1pPr>
              <a:defRPr>
                <a:solidFill>
                  <a:schemeClr val="bg1"/>
                </a:solidFill>
                <a:latin typeface="+mn-lt"/>
              </a:defRPr>
            </a:lvl1pPr>
          </a:lstStyle>
          <a:p>
            <a:fld id="{1F8F6C9E-DFB0-47BA-A580-000504CFD3E5}" type="slidenum">
              <a:rPr lang="de-DE" smtClean="0"/>
              <a:pPr/>
              <a:t>‹Nr.›</a:t>
            </a:fld>
            <a:endParaRPr lang="de-DE" dirty="0"/>
          </a:p>
        </p:txBody>
      </p:sp>
      <p:sp>
        <p:nvSpPr>
          <p:cNvPr id="6" name="Textplatzhalter 5">
            <a:extLst>
              <a:ext uri="{FF2B5EF4-FFF2-40B4-BE49-F238E27FC236}">
                <a16:creationId xmlns:a16="http://schemas.microsoft.com/office/drawing/2014/main" id="{842662E9-9B58-5FAF-EEF3-B2BEE8388607}"/>
              </a:ext>
            </a:extLst>
          </p:cNvPr>
          <p:cNvSpPr>
            <a:spLocks noGrp="1"/>
          </p:cNvSpPr>
          <p:nvPr>
            <p:ph type="body" sz="quarter" idx="13" hasCustomPrompt="1"/>
          </p:nvPr>
        </p:nvSpPr>
        <p:spPr>
          <a:xfrm>
            <a:off x="595406" y="4487880"/>
            <a:ext cx="6126069" cy="1858404"/>
          </a:xfrm>
        </p:spPr>
        <p:txBody>
          <a:bodyPr/>
          <a:lstStyle>
            <a:lvl1pPr marL="315039" indent="-315039">
              <a:buFont typeface="Wingdings" panose="05000000000000000000" pitchFamily="2" charset="2"/>
              <a:buChar char="§"/>
              <a:defRPr>
                <a:solidFill>
                  <a:schemeClr val="bg1"/>
                </a:solidFill>
                <a:latin typeface="+mn-lt"/>
              </a:defRPr>
            </a:lvl1pPr>
            <a:lvl2pPr marL="315039" indent="-315039">
              <a:buClr>
                <a:schemeClr val="bg1"/>
              </a:buClr>
              <a:buFont typeface="Wingdings" panose="05000000000000000000" pitchFamily="2" charset="2"/>
              <a:buChar char="§"/>
              <a:defRPr sz="1985">
                <a:solidFill>
                  <a:schemeClr val="bg1"/>
                </a:solidFill>
                <a:latin typeface="+mn-lt"/>
              </a:defRPr>
            </a:lvl2pPr>
            <a:lvl3pPr marL="297675" indent="-297675">
              <a:buFont typeface="Wingdings" panose="05000000000000000000" pitchFamily="2" charset="2"/>
              <a:buChar char="§"/>
              <a:defRPr>
                <a:solidFill>
                  <a:schemeClr val="bg1"/>
                </a:solidFill>
                <a:latin typeface="+mn-lt"/>
              </a:defRPr>
            </a:lvl3pPr>
            <a:lvl4pPr marL="297675" indent="-297675">
              <a:buFont typeface="Wingdings" panose="05000000000000000000" pitchFamily="2" charset="2"/>
              <a:buChar char="§"/>
              <a:defRPr>
                <a:solidFill>
                  <a:schemeClr val="bg1"/>
                </a:solidFill>
                <a:latin typeface="+mn-lt"/>
              </a:defRPr>
            </a:lvl4pPr>
            <a:lvl5pPr marL="297675" indent="-297675">
              <a:buClr>
                <a:schemeClr val="bg1"/>
              </a:buClr>
              <a:buFont typeface="Wingdings" panose="05000000000000000000" pitchFamily="2" charset="2"/>
              <a:buChar char="§"/>
              <a:defRPr>
                <a:solidFill>
                  <a:schemeClr val="bg1"/>
                </a:solidFill>
                <a:latin typeface="+mn-lt"/>
              </a:defRPr>
            </a:lvl5pPr>
            <a:lvl6pPr marL="1190838" indent="0">
              <a:buFont typeface="Symbol" panose="05050102010706020507" pitchFamily="18" charset="2"/>
              <a:buNone/>
              <a:defRPr/>
            </a:lvl6pPr>
          </a:lstStyle>
          <a:p>
            <a:pPr lvl="0"/>
            <a:r>
              <a:rPr lang="de-DE" dirty="0"/>
              <a:t>Inhalt</a:t>
            </a:r>
          </a:p>
          <a:p>
            <a:pPr lvl="1"/>
            <a:r>
              <a:rPr lang="de-DE" dirty="0"/>
              <a:t>Inhalt</a:t>
            </a:r>
          </a:p>
          <a:p>
            <a:pPr lvl="1"/>
            <a:r>
              <a:rPr lang="de-DE" dirty="0"/>
              <a:t>Inhalt</a:t>
            </a:r>
          </a:p>
          <a:p>
            <a:pPr lvl="1"/>
            <a:r>
              <a:rPr lang="de-DE" dirty="0"/>
              <a:t>Inhalt</a:t>
            </a:r>
          </a:p>
        </p:txBody>
      </p:sp>
      <p:pic>
        <p:nvPicPr>
          <p:cNvPr id="4" name="Grafik 3" descr="Ein Bild, das Text, ClipArt enthält.&#10;&#10;Automatisch generierte Beschreibung">
            <a:extLst>
              <a:ext uri="{FF2B5EF4-FFF2-40B4-BE49-F238E27FC236}">
                <a16:creationId xmlns:a16="http://schemas.microsoft.com/office/drawing/2014/main" id="{49661CE1-4841-4686-F165-666C8279E35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52137" y="6992848"/>
            <a:ext cx="1248333" cy="189932"/>
          </a:xfrm>
          <a:prstGeom prst="rect">
            <a:avLst/>
          </a:prstGeom>
        </p:spPr>
      </p:pic>
    </p:spTree>
    <p:extLst>
      <p:ext uri="{BB962C8B-B14F-4D97-AF65-F5344CB8AC3E}">
        <p14:creationId xmlns:p14="http://schemas.microsoft.com/office/powerpoint/2010/main" val="26089637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12E97DB9-FE20-B9C6-EF71-64F50BECBD0A}"/>
              </a:ext>
            </a:extLst>
          </p:cNvPr>
          <p:cNvSpPr>
            <a:spLocks noGrp="1"/>
          </p:cNvSpPr>
          <p:nvPr>
            <p:ph type="body" idx="14"/>
          </p:nvPr>
        </p:nvSpPr>
        <p:spPr>
          <a:xfrm>
            <a:off x="1768363" y="3334659"/>
            <a:ext cx="9529483" cy="2033986"/>
          </a:xfrm>
        </p:spPr>
        <p:txBody>
          <a:bodyPr lIns="90000" anchor="t"/>
          <a:lstStyle>
            <a:lvl1pPr marL="0" indent="0">
              <a:buNone/>
              <a:defRPr sz="2000">
                <a:solidFill>
                  <a:schemeClr val="tx2"/>
                </a:solidFill>
              </a:defRPr>
            </a:lvl1pPr>
            <a:lvl2pPr>
              <a:buNone/>
              <a:defRPr sz="1842">
                <a:solidFill>
                  <a:schemeClr val="tx1">
                    <a:tint val="75000"/>
                  </a:schemeClr>
                </a:solidFill>
              </a:defRPr>
            </a:lvl2pPr>
            <a:lvl3pPr>
              <a:buNone/>
              <a:defRPr sz="1579">
                <a:solidFill>
                  <a:schemeClr val="tx1">
                    <a:tint val="75000"/>
                  </a:schemeClr>
                </a:solidFill>
              </a:defRPr>
            </a:lvl3pPr>
            <a:lvl4pPr>
              <a:buNone/>
              <a:defRPr sz="1403">
                <a:solidFill>
                  <a:schemeClr val="tx1">
                    <a:tint val="75000"/>
                  </a:schemeClr>
                </a:solidFill>
              </a:defRPr>
            </a:lvl4pPr>
            <a:lvl5pPr>
              <a:buNone/>
              <a:defRPr sz="1403">
                <a:solidFill>
                  <a:schemeClr val="tx1">
                    <a:tint val="75000"/>
                  </a:schemeClr>
                </a:solidFill>
              </a:defRPr>
            </a:lvl5pPr>
          </a:lstStyle>
          <a:p>
            <a:pPr lvl="0" eaLnBrk="1" latinLnBrk="0" hangingPunct="1"/>
            <a:r>
              <a:rPr kumimoji="0" lang="de-DE"/>
              <a:t>Mastertextformat bearbeiten</a:t>
            </a:r>
          </a:p>
        </p:txBody>
      </p:sp>
      <p:sp>
        <p:nvSpPr>
          <p:cNvPr id="10" name="Datumsplatzhalter 11">
            <a:extLst>
              <a:ext uri="{FF2B5EF4-FFF2-40B4-BE49-F238E27FC236}">
                <a16:creationId xmlns:a16="http://schemas.microsoft.com/office/drawing/2014/main" id="{8026EC22-F867-9EC2-F630-9F20D7639864}"/>
              </a:ext>
            </a:extLst>
          </p:cNvPr>
          <p:cNvSpPr>
            <a:spLocks noGrp="1"/>
          </p:cNvSpPr>
          <p:nvPr>
            <p:ph type="dt" sz="half" idx="10"/>
          </p:nvPr>
        </p:nvSpPr>
        <p:spPr>
          <a:xfrm>
            <a:off x="7859372" y="7595615"/>
            <a:ext cx="3438473" cy="443849"/>
          </a:xfrm>
          <a:prstGeom prst="rect">
            <a:avLst/>
          </a:prstGeom>
        </p:spPr>
        <p:txBody>
          <a:bodyPr/>
          <a:lstStyle/>
          <a:p>
            <a:pPr eaLnBrk="1" latinLnBrk="0" hangingPunct="1"/>
            <a:fld id="{B2D6A46F-F2C3-AD49-95A1-9E38C582FDEB}" type="datetime1">
              <a:rPr lang="de-DE" smtClean="0"/>
              <a:t>26.03.24</a:t>
            </a:fld>
            <a:endParaRPr lang="en-US"/>
          </a:p>
        </p:txBody>
      </p:sp>
      <p:sp>
        <p:nvSpPr>
          <p:cNvPr id="11" name="Titel 1">
            <a:extLst>
              <a:ext uri="{FF2B5EF4-FFF2-40B4-BE49-F238E27FC236}">
                <a16:creationId xmlns:a16="http://schemas.microsoft.com/office/drawing/2014/main" id="{B9A35DD3-085F-52B7-69FF-7DA22571F87C}"/>
              </a:ext>
            </a:extLst>
          </p:cNvPr>
          <p:cNvSpPr>
            <a:spLocks noGrp="1"/>
          </p:cNvSpPr>
          <p:nvPr>
            <p:ph type="title"/>
          </p:nvPr>
        </p:nvSpPr>
        <p:spPr>
          <a:xfrm>
            <a:off x="1768360" y="1945217"/>
            <a:ext cx="11542151" cy="1204181"/>
          </a:xfrm>
        </p:spPr>
        <p:txBody>
          <a:bodyPr lIns="90000" anchor="ctr" anchorCtr="0">
            <a:normAutofit/>
          </a:bodyPr>
          <a:lstStyle>
            <a:lvl1pPr algn="l">
              <a:buNone/>
              <a:defRPr sz="3199" b="0" cap="none">
                <a:solidFill>
                  <a:srgbClr val="FFFFFF"/>
                </a:solidFill>
              </a:defRPr>
            </a:lvl1pPr>
          </a:lstStyle>
          <a:p>
            <a:r>
              <a:rPr kumimoji="0" lang="de-DE"/>
              <a:t>Mastertitelformat bearbeiten</a:t>
            </a:r>
            <a:endParaRPr kumimoji="0" lang="en-US" dirty="0"/>
          </a:p>
        </p:txBody>
      </p:sp>
      <p:sp>
        <p:nvSpPr>
          <p:cNvPr id="2" name="Fußzeilenplatzhalter 4">
            <a:extLst>
              <a:ext uri="{FF2B5EF4-FFF2-40B4-BE49-F238E27FC236}">
                <a16:creationId xmlns:a16="http://schemas.microsoft.com/office/drawing/2014/main" id="{1A037DF3-61A6-1CCF-38B5-7E72CBCDB1FE}"/>
              </a:ext>
            </a:extLst>
          </p:cNvPr>
          <p:cNvSpPr>
            <a:spLocks noGrp="1"/>
          </p:cNvSpPr>
          <p:nvPr>
            <p:ph type="ftr" sz="quarter" idx="11"/>
          </p:nvPr>
        </p:nvSpPr>
        <p:spPr>
          <a:xfrm>
            <a:off x="1043734" y="7008171"/>
            <a:ext cx="7937716" cy="198458"/>
          </a:xfrm>
        </p:spPr>
        <p:txBody>
          <a:bodyPr/>
          <a:lstStyle/>
          <a:p>
            <a:r>
              <a:rPr lang="en-US"/>
              <a:t>R.O.E. GmbH | Stand: 16.02.2024 Rev5</a:t>
            </a:r>
            <a:endParaRPr lang="de-DE" dirty="0"/>
          </a:p>
        </p:txBody>
      </p:sp>
      <p:sp>
        <p:nvSpPr>
          <p:cNvPr id="3" name="Foliennummernplatzhalter 5">
            <a:extLst>
              <a:ext uri="{FF2B5EF4-FFF2-40B4-BE49-F238E27FC236}">
                <a16:creationId xmlns:a16="http://schemas.microsoft.com/office/drawing/2014/main" id="{691D5D9D-764B-43AF-20ED-9306190AA24B}"/>
              </a:ext>
            </a:extLst>
          </p:cNvPr>
          <p:cNvSpPr>
            <a:spLocks noGrp="1"/>
          </p:cNvSpPr>
          <p:nvPr>
            <p:ph type="sldNum" sz="quarter" idx="12"/>
          </p:nvPr>
        </p:nvSpPr>
        <p:spPr>
          <a:xfrm>
            <a:off x="595406" y="7008171"/>
            <a:ext cx="396938" cy="198458"/>
          </a:xfrm>
        </p:spPr>
        <p:txBody>
          <a:bodyPr/>
          <a:lstStyle/>
          <a:p>
            <a:fld id="{1F8F6C9E-DFB0-47BA-A580-000504CFD3E5}" type="slidenum">
              <a:rPr lang="de-DE" smtClean="0"/>
              <a:t>‹Nr.›</a:t>
            </a:fld>
            <a:endParaRPr lang="de-DE" dirty="0"/>
          </a:p>
        </p:txBody>
      </p:sp>
      <p:sp>
        <p:nvSpPr>
          <p:cNvPr id="5" name="Rechteck 4">
            <a:extLst>
              <a:ext uri="{FF2B5EF4-FFF2-40B4-BE49-F238E27FC236}">
                <a16:creationId xmlns:a16="http://schemas.microsoft.com/office/drawing/2014/main" id="{B0BBB9BE-BF24-9A77-262C-02B341F3757B}"/>
              </a:ext>
            </a:extLst>
          </p:cNvPr>
          <p:cNvSpPr/>
          <p:nvPr userDrawn="1"/>
        </p:nvSpPr>
        <p:spPr>
          <a:xfrm>
            <a:off x="1768358" y="1945217"/>
            <a:ext cx="11674591" cy="1204181"/>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60" tIns="45729" rIns="91460" bIns="45729" anchor="ctr"/>
          <a:lstStyle/>
          <a:p>
            <a:pPr algn="ctr" eaLnBrk="1" latinLnBrk="0" hangingPunct="1"/>
            <a:endParaRPr kumimoji="0" lang="en-US" sz="1842"/>
          </a:p>
        </p:txBody>
      </p:sp>
    </p:spTree>
    <p:extLst>
      <p:ext uri="{BB962C8B-B14F-4D97-AF65-F5344CB8AC3E}">
        <p14:creationId xmlns:p14="http://schemas.microsoft.com/office/powerpoint/2010/main" val="35859649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with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E397B-C318-E398-C40C-7BA3D0D06C5E}"/>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DA5E5876-CE7F-8447-62B8-B8909D2679A7}"/>
              </a:ext>
            </a:extLst>
          </p:cNvPr>
          <p:cNvSpPr>
            <a:spLocks noGrp="1"/>
          </p:cNvSpPr>
          <p:nvPr>
            <p:ph idx="1"/>
          </p:nvPr>
        </p:nvSpPr>
        <p:spPr/>
        <p:txBody>
          <a:bodyPr/>
          <a:lstStyle>
            <a:lvl1pPr>
              <a:defRPr>
                <a:latin typeface="+mn-lt"/>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5" name="Fußzeilenplatzhalter 4">
            <a:extLst>
              <a:ext uri="{FF2B5EF4-FFF2-40B4-BE49-F238E27FC236}">
                <a16:creationId xmlns:a16="http://schemas.microsoft.com/office/drawing/2014/main" id="{58A14E93-3A07-5D86-78C9-8963B5BB5A2A}"/>
              </a:ext>
            </a:extLst>
          </p:cNvPr>
          <p:cNvSpPr>
            <a:spLocks noGrp="1"/>
          </p:cNvSpPr>
          <p:nvPr>
            <p:ph type="ftr" sz="quarter" idx="11"/>
          </p:nvPr>
        </p:nvSpPr>
        <p:spPr>
          <a:xfrm>
            <a:off x="1043734" y="7008171"/>
            <a:ext cx="7937716" cy="198458"/>
          </a:xfrm>
        </p:spPr>
        <p:txBody>
          <a:bodyPr/>
          <a:lstStyle/>
          <a:p>
            <a:r>
              <a:rPr lang="en-US"/>
              <a:t>R.O.E. GmbH | Stand: 16.02.2024 Rev5</a:t>
            </a:r>
            <a:endParaRPr lang="de-DE"/>
          </a:p>
        </p:txBody>
      </p:sp>
      <p:sp>
        <p:nvSpPr>
          <p:cNvPr id="6" name="Foliennummernplatzhalter 5">
            <a:extLst>
              <a:ext uri="{FF2B5EF4-FFF2-40B4-BE49-F238E27FC236}">
                <a16:creationId xmlns:a16="http://schemas.microsoft.com/office/drawing/2014/main" id="{0AD057D1-494E-D498-AB6E-F94AD6DA0366}"/>
              </a:ext>
            </a:extLst>
          </p:cNvPr>
          <p:cNvSpPr>
            <a:spLocks noGrp="1"/>
          </p:cNvSpPr>
          <p:nvPr>
            <p:ph type="sldNum" sz="quarter" idx="12"/>
          </p:nvPr>
        </p:nvSpPr>
        <p:spPr/>
        <p:txBody>
          <a:bodyPr/>
          <a:lstStyle/>
          <a:p>
            <a:fld id="{1F8F6C9E-DFB0-47BA-A580-000504CFD3E5}" type="slidenum">
              <a:rPr lang="de-DE" smtClean="0"/>
              <a:t>‹Nr.›</a:t>
            </a:fld>
            <a:endParaRPr lang="de-DE"/>
          </a:p>
        </p:txBody>
      </p:sp>
      <p:sp>
        <p:nvSpPr>
          <p:cNvPr id="7" name="Textplatzhalter 6">
            <a:extLst>
              <a:ext uri="{FF2B5EF4-FFF2-40B4-BE49-F238E27FC236}">
                <a16:creationId xmlns:a16="http://schemas.microsoft.com/office/drawing/2014/main" id="{C451F691-D9F8-DA7C-1A51-4F436837C65B}"/>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119552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8"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37462297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09483-4622-832B-5E4C-C5DEADB542B6}"/>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E6C041DD-A037-68AA-5890-2DF4A3A396A7}"/>
              </a:ext>
            </a:extLst>
          </p:cNvPr>
          <p:cNvSpPr>
            <a:spLocks noGrp="1"/>
          </p:cNvSpPr>
          <p:nvPr>
            <p:ph sz="half" idx="1"/>
          </p:nvPr>
        </p:nvSpPr>
        <p:spPr>
          <a:xfrm>
            <a:off x="595406" y="2106380"/>
            <a:ext cx="5953287" cy="4763000"/>
          </a:xfrm>
        </p:spPr>
        <p:txBody>
          <a:bodyPr/>
          <a:lstStyle>
            <a:lvl1pPr>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4" name="Inhaltsplatzhalter 3">
            <a:extLst>
              <a:ext uri="{FF2B5EF4-FFF2-40B4-BE49-F238E27FC236}">
                <a16:creationId xmlns:a16="http://schemas.microsoft.com/office/drawing/2014/main" id="{7B185CD1-678C-0D09-833C-29C8B7D2B310}"/>
              </a:ext>
            </a:extLst>
          </p:cNvPr>
          <p:cNvSpPr>
            <a:spLocks noGrp="1"/>
          </p:cNvSpPr>
          <p:nvPr>
            <p:ph sz="half" idx="2"/>
          </p:nvPr>
        </p:nvSpPr>
        <p:spPr>
          <a:xfrm>
            <a:off x="6947183" y="2106380"/>
            <a:ext cx="5953287" cy="4763000"/>
          </a:xfrm>
        </p:spPr>
        <p:txBody>
          <a:bodyPr/>
          <a:lstStyle>
            <a:lvl1pPr>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6" name="Fußzeilenplatzhalter 5">
            <a:extLst>
              <a:ext uri="{FF2B5EF4-FFF2-40B4-BE49-F238E27FC236}">
                <a16:creationId xmlns:a16="http://schemas.microsoft.com/office/drawing/2014/main" id="{6D30ED43-C55A-CA92-9879-0BD453AB5681}"/>
              </a:ext>
            </a:extLst>
          </p:cNvPr>
          <p:cNvSpPr>
            <a:spLocks noGrp="1"/>
          </p:cNvSpPr>
          <p:nvPr>
            <p:ph type="ftr" sz="quarter" idx="11"/>
          </p:nvPr>
        </p:nvSpPr>
        <p:spPr>
          <a:xfrm>
            <a:off x="1043734" y="7008171"/>
            <a:ext cx="7937716" cy="198458"/>
          </a:xfrm>
        </p:spPr>
        <p:txBody>
          <a:bodyPr/>
          <a:lstStyle/>
          <a:p>
            <a:r>
              <a:rPr lang="en-US"/>
              <a:t>R.O.E. GmbH | Stand: 16.02.2024 Rev5</a:t>
            </a:r>
            <a:endParaRPr lang="de-DE" dirty="0"/>
          </a:p>
        </p:txBody>
      </p:sp>
      <p:sp>
        <p:nvSpPr>
          <p:cNvPr id="7" name="Foliennummernplatzhalter 6">
            <a:extLst>
              <a:ext uri="{FF2B5EF4-FFF2-40B4-BE49-F238E27FC236}">
                <a16:creationId xmlns:a16="http://schemas.microsoft.com/office/drawing/2014/main" id="{EB8C7583-0242-0A02-764D-E25B9B565CEF}"/>
              </a:ext>
            </a:extLst>
          </p:cNvPr>
          <p:cNvSpPr>
            <a:spLocks noGrp="1"/>
          </p:cNvSpPr>
          <p:nvPr>
            <p:ph type="sldNum" sz="quarter" idx="12"/>
          </p:nvPr>
        </p:nvSpPr>
        <p:spPr/>
        <p:txBody>
          <a:bodyPr/>
          <a:lstStyle/>
          <a:p>
            <a:fld id="{65F0BAE9-1A88-4C6E-BBF4-0C1105ECBC08}" type="slidenum">
              <a:rPr lang="de-DE" smtClean="0"/>
              <a:t>‹Nr.›</a:t>
            </a:fld>
            <a:endParaRPr lang="de-DE"/>
          </a:p>
        </p:txBody>
      </p:sp>
      <p:sp>
        <p:nvSpPr>
          <p:cNvPr id="8" name="Textplatzhalter 6">
            <a:extLst>
              <a:ext uri="{FF2B5EF4-FFF2-40B4-BE49-F238E27FC236}">
                <a16:creationId xmlns:a16="http://schemas.microsoft.com/office/drawing/2014/main" id="{220940F7-98F4-37D3-A651-5AD1C7976124}"/>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1103392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le slide coloured">
    <p:bg>
      <p:bgPr>
        <a:solidFill>
          <a:schemeClr val="tx1"/>
        </a:solidFill>
        <a:effectLst/>
      </p:bgPr>
    </p:bg>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6BCA4395-492D-8FA5-773D-30B503C5456E}"/>
              </a:ext>
            </a:extLst>
          </p:cNvPr>
          <p:cNvSpPr>
            <a:spLocks noGrp="1" noChangeAspect="1"/>
          </p:cNvSpPr>
          <p:nvPr>
            <p:ph type="pic" sz="quarter" idx="13" hasCustomPrompt="1"/>
          </p:nvPr>
        </p:nvSpPr>
        <p:spPr>
          <a:xfrm>
            <a:off x="280020" y="4920043"/>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1" name="Bildplatzhalter 20">
            <a:extLst>
              <a:ext uri="{FF2B5EF4-FFF2-40B4-BE49-F238E27FC236}">
                <a16:creationId xmlns:a16="http://schemas.microsoft.com/office/drawing/2014/main" id="{C92BC4B3-84FB-5457-D494-04C0813D8A60}"/>
              </a:ext>
            </a:extLst>
          </p:cNvPr>
          <p:cNvSpPr>
            <a:spLocks noGrp="1" noChangeAspect="1"/>
          </p:cNvSpPr>
          <p:nvPr>
            <p:ph type="pic" sz="quarter" idx="14" hasCustomPrompt="1"/>
          </p:nvPr>
        </p:nvSpPr>
        <p:spPr>
          <a:xfrm rot="10800000">
            <a:off x="10787799" y="254661"/>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2" name="Bildplatzhalter 21">
            <a:extLst>
              <a:ext uri="{FF2B5EF4-FFF2-40B4-BE49-F238E27FC236}">
                <a16:creationId xmlns:a16="http://schemas.microsoft.com/office/drawing/2014/main" id="{5DB46485-299B-DE6C-3C06-32C26AC422B0}"/>
              </a:ext>
            </a:extLst>
          </p:cNvPr>
          <p:cNvSpPr>
            <a:spLocks noGrp="1" noChangeAspect="1"/>
          </p:cNvSpPr>
          <p:nvPr>
            <p:ph type="pic" sz="quarter" idx="15" hasCustomPrompt="1"/>
          </p:nvPr>
        </p:nvSpPr>
        <p:spPr>
          <a:xfrm flipH="1">
            <a:off x="10787799" y="4920043"/>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 name="Titel 1">
            <a:extLst>
              <a:ext uri="{FF2B5EF4-FFF2-40B4-BE49-F238E27FC236}">
                <a16:creationId xmlns:a16="http://schemas.microsoft.com/office/drawing/2014/main" id="{3ADA7BA3-71F1-54BC-6DFE-F8B0E9781D91}"/>
              </a:ext>
            </a:extLst>
          </p:cNvPr>
          <p:cNvSpPr>
            <a:spLocks noGrp="1"/>
          </p:cNvSpPr>
          <p:nvPr>
            <p:ph type="ctrTitle"/>
          </p:nvPr>
        </p:nvSpPr>
        <p:spPr>
          <a:xfrm>
            <a:off x="1031903" y="2106379"/>
            <a:ext cx="9483056" cy="2375849"/>
          </a:xfrm>
        </p:spPr>
        <p:txBody>
          <a:bodyPr anchor="b" anchorCtr="0"/>
          <a:lstStyle>
            <a:lvl1pPr algn="l">
              <a:defRPr sz="6000">
                <a:solidFill>
                  <a:schemeClr val="accent3"/>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p:nvPr>
        </p:nvSpPr>
        <p:spPr>
          <a:xfrm>
            <a:off x="1031903" y="4763001"/>
            <a:ext cx="7937716" cy="1109320"/>
          </a:xfrm>
        </p:spPr>
        <p:txBody>
          <a:bodyPr anchor="t" anchorCtr="0">
            <a:noAutofit/>
          </a:bodyPr>
          <a:lstStyle>
            <a:lvl1pPr marL="0" indent="0" algn="l">
              <a:buNone/>
              <a:defRPr sz="2400" b="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Master-Untertitelformat bearbeiten</a:t>
            </a:r>
          </a:p>
        </p:txBody>
      </p:sp>
      <p:grpSp>
        <p:nvGrpSpPr>
          <p:cNvPr id="9" name="Gruppieren 8">
            <a:extLst>
              <a:ext uri="{FF2B5EF4-FFF2-40B4-BE49-F238E27FC236}">
                <a16:creationId xmlns:a16="http://schemas.microsoft.com/office/drawing/2014/main" id="{6A630716-BAE4-F171-2FC1-54F8B9BF33CA}"/>
              </a:ext>
            </a:extLst>
          </p:cNvPr>
          <p:cNvGrpSpPr/>
          <p:nvPr userDrawn="1"/>
        </p:nvGrpSpPr>
        <p:grpSpPr>
          <a:xfrm>
            <a:off x="-2646071" y="-2"/>
            <a:ext cx="2565578" cy="2986711"/>
            <a:chOff x="-2400150" y="-2"/>
            <a:chExt cx="2327138" cy="2708921"/>
          </a:xfrm>
        </p:grpSpPr>
        <p:sp>
          <p:nvSpPr>
            <p:cNvPr id="10" name="Rechteck 9">
              <a:extLst>
                <a:ext uri="{FF2B5EF4-FFF2-40B4-BE49-F238E27FC236}">
                  <a16:creationId xmlns:a16="http://schemas.microsoft.com/office/drawing/2014/main" id="{EE2D4DF9-E395-9780-B7AD-D5545A13F831}"/>
                </a:ext>
              </a:extLst>
            </p:cNvPr>
            <p:cNvSpPr/>
            <p:nvPr userDrawn="1"/>
          </p:nvSpPr>
          <p:spPr>
            <a:xfrm>
              <a:off x="-2400150" y="-2"/>
              <a:ext cx="2327138" cy="27089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r>
                <a:rPr lang="de-DE" sz="1323" b="1" dirty="0">
                  <a:latin typeface="Arial" panose="020B0604020202020204" pitchFamily="34" charset="0"/>
                </a:rPr>
                <a:t>INFO:</a:t>
              </a:r>
            </a:p>
            <a:p>
              <a:pPr algn="l"/>
              <a:r>
                <a:rPr lang="de-DE" sz="1323" dirty="0">
                  <a:latin typeface="Arial" panose="020B0604020202020204" pitchFamily="34" charset="0"/>
                </a:rPr>
                <a:t>Die grafischen Elemente und der Titel dürfen nur in den markierten Farben eingefärbt werden: </a:t>
              </a: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r>
                <a:rPr lang="de-DE" sz="1323" dirty="0">
                  <a:latin typeface="Arial" panose="020B0604020202020204" pitchFamily="34" charset="0"/>
                </a:rPr>
                <a:t>Zum Einfärben der Elemente markieren Sie diese und  wählen die entsprechende Farbe als Füllung aus.</a:t>
              </a:r>
            </a:p>
          </p:txBody>
        </p:sp>
        <p:grpSp>
          <p:nvGrpSpPr>
            <p:cNvPr id="11" name="Gruppieren 10">
              <a:extLst>
                <a:ext uri="{FF2B5EF4-FFF2-40B4-BE49-F238E27FC236}">
                  <a16:creationId xmlns:a16="http://schemas.microsoft.com/office/drawing/2014/main" id="{F2994CFC-6676-BCD9-AFBB-7E0FB6D67207}"/>
                </a:ext>
              </a:extLst>
            </p:cNvPr>
            <p:cNvGrpSpPr>
              <a:grpSpLocks noChangeAspect="1"/>
            </p:cNvGrpSpPr>
            <p:nvPr userDrawn="1"/>
          </p:nvGrpSpPr>
          <p:grpSpPr>
            <a:xfrm>
              <a:off x="-2321891" y="1052736"/>
              <a:ext cx="2088000" cy="540000"/>
              <a:chOff x="-2226581" y="2060848"/>
              <a:chExt cx="2088000" cy="540000"/>
            </a:xfrm>
          </p:grpSpPr>
          <p:grpSp>
            <p:nvGrpSpPr>
              <p:cNvPr id="13" name="Gruppieren 12">
                <a:extLst>
                  <a:ext uri="{FF2B5EF4-FFF2-40B4-BE49-F238E27FC236}">
                    <a16:creationId xmlns:a16="http://schemas.microsoft.com/office/drawing/2014/main" id="{C24B8529-A5F4-758E-C779-0CA907150A39}"/>
                  </a:ext>
                </a:extLst>
              </p:cNvPr>
              <p:cNvGrpSpPr/>
              <p:nvPr userDrawn="1"/>
            </p:nvGrpSpPr>
            <p:grpSpPr>
              <a:xfrm>
                <a:off x="-2226581" y="2060848"/>
                <a:ext cx="2088000" cy="540000"/>
                <a:chOff x="-2226581" y="2060848"/>
                <a:chExt cx="2088000" cy="540000"/>
              </a:xfrm>
            </p:grpSpPr>
            <p:sp>
              <p:nvSpPr>
                <p:cNvPr id="18" name="Rechteck 17">
                  <a:extLst>
                    <a:ext uri="{FF2B5EF4-FFF2-40B4-BE49-F238E27FC236}">
                      <a16:creationId xmlns:a16="http://schemas.microsoft.com/office/drawing/2014/main" id="{7BAFA2EA-4772-631D-A2DF-854B0781765A}"/>
                    </a:ext>
                  </a:extLst>
                </p:cNvPr>
                <p:cNvSpPr/>
                <p:nvPr userDrawn="1"/>
              </p:nvSpPr>
              <p:spPr>
                <a:xfrm>
                  <a:off x="-2226581" y="2060848"/>
                  <a:ext cx="208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pic>
              <p:nvPicPr>
                <p:cNvPr id="19" name="Grafik 18">
                  <a:extLst>
                    <a:ext uri="{FF2B5EF4-FFF2-40B4-BE49-F238E27FC236}">
                      <a16:creationId xmlns:a16="http://schemas.microsoft.com/office/drawing/2014/main" id="{88958E5C-0220-2250-925B-7FBDDC4856BB}"/>
                    </a:ext>
                  </a:extLst>
                </p:cNvPr>
                <p:cNvPicPr>
                  <a:picLocks noChangeAspect="1"/>
                </p:cNvPicPr>
                <p:nvPr userDrawn="1"/>
              </p:nvPicPr>
              <p:blipFill rotWithShape="1">
                <a:blip r:embed="rId2"/>
                <a:srcRect b="65087"/>
                <a:stretch/>
              </p:blipFill>
              <p:spPr>
                <a:xfrm>
                  <a:off x="-2139977" y="2101356"/>
                  <a:ext cx="1914792" cy="458984"/>
                </a:xfrm>
                <a:prstGeom prst="rect">
                  <a:avLst/>
                </a:prstGeom>
              </p:spPr>
            </p:pic>
          </p:grpSp>
          <p:sp>
            <p:nvSpPr>
              <p:cNvPr id="14" name="Rechteck 13">
                <a:extLst>
                  <a:ext uri="{FF2B5EF4-FFF2-40B4-BE49-F238E27FC236}">
                    <a16:creationId xmlns:a16="http://schemas.microsoft.com/office/drawing/2014/main" id="{6C3A7D81-BC38-3A58-9F3E-EB0DD4EF938A}"/>
                  </a:ext>
                </a:extLst>
              </p:cNvPr>
              <p:cNvSpPr/>
              <p:nvPr userDrawn="1"/>
            </p:nvSpPr>
            <p:spPr>
              <a:xfrm>
                <a:off x="-1018300" y="2341124"/>
                <a:ext cx="828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grpSp>
      </p:grpSp>
      <p:pic>
        <p:nvPicPr>
          <p:cNvPr id="4" name="Grafik 3" descr="Ein Bild, das Text enthält.&#10;&#10;Automatisch generierte Beschreibung">
            <a:extLst>
              <a:ext uri="{FF2B5EF4-FFF2-40B4-BE49-F238E27FC236}">
                <a16:creationId xmlns:a16="http://schemas.microsoft.com/office/drawing/2014/main" id="{91DFE515-EA77-6B57-CBE4-61F0317A68E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88052" y="5798"/>
            <a:ext cx="2256358" cy="1124700"/>
          </a:xfrm>
          <a:prstGeom prst="rect">
            <a:avLst/>
          </a:prstGeom>
        </p:spPr>
      </p:pic>
      <p:sp>
        <p:nvSpPr>
          <p:cNvPr id="6" name="Foliennummernplatzhalter 5" hidden="1">
            <a:extLst>
              <a:ext uri="{FF2B5EF4-FFF2-40B4-BE49-F238E27FC236}">
                <a16:creationId xmlns:a16="http://schemas.microsoft.com/office/drawing/2014/main" id="{2B7E69D7-F919-50DE-1528-5CDD7AC805E4}"/>
              </a:ext>
            </a:extLst>
          </p:cNvPr>
          <p:cNvSpPr>
            <a:spLocks noGrp="1"/>
          </p:cNvSpPr>
          <p:nvPr>
            <p:ph type="sldNum" sz="quarter" idx="4"/>
          </p:nvPr>
        </p:nvSpPr>
        <p:spPr>
          <a:xfrm>
            <a:off x="-119066" y="-119075"/>
            <a:ext cx="3969" cy="3969"/>
          </a:xfrm>
          <a:prstGeom prst="rect">
            <a:avLst/>
          </a:prstGeom>
        </p:spPr>
        <p:txBody>
          <a:bodyPr vert="horz" lIns="0" tIns="0" rIns="0" bIns="0" rtlCol="0" anchor="b" anchorCtr="0"/>
          <a:lstStyle>
            <a:lvl1pPr algn="l">
              <a:defRPr sz="110" b="0">
                <a:solidFill>
                  <a:schemeClr val="tx1"/>
                </a:solidFill>
              </a:defRPr>
            </a:lvl1pPr>
          </a:lstStyle>
          <a:p>
            <a:fld id="{1F8F6C9E-DFB0-47BA-A580-000504CFD3E5}" type="slidenum">
              <a:rPr lang="de-DE" smtClean="0"/>
              <a:pPr/>
              <a:t>‹Nr.›</a:t>
            </a:fld>
            <a:endParaRPr lang="de-DE" dirty="0"/>
          </a:p>
        </p:txBody>
      </p:sp>
      <p:grpSp>
        <p:nvGrpSpPr>
          <p:cNvPr id="7" name="Gruppieren 6">
            <a:extLst>
              <a:ext uri="{FF2B5EF4-FFF2-40B4-BE49-F238E27FC236}">
                <a16:creationId xmlns:a16="http://schemas.microsoft.com/office/drawing/2014/main" id="{8A8718ED-BCC6-17FE-B12F-A3B938EDBA8D}"/>
              </a:ext>
            </a:extLst>
          </p:cNvPr>
          <p:cNvGrpSpPr/>
          <p:nvPr userDrawn="1"/>
        </p:nvGrpSpPr>
        <p:grpSpPr>
          <a:xfrm>
            <a:off x="-2646071" y="3255078"/>
            <a:ext cx="2565578" cy="2430966"/>
            <a:chOff x="-2400150" y="-2"/>
            <a:chExt cx="2327138" cy="2204865"/>
          </a:xfrm>
        </p:grpSpPr>
        <p:sp>
          <p:nvSpPr>
            <p:cNvPr id="8" name="Rechteck 7">
              <a:extLst>
                <a:ext uri="{FF2B5EF4-FFF2-40B4-BE49-F238E27FC236}">
                  <a16:creationId xmlns:a16="http://schemas.microsoft.com/office/drawing/2014/main" id="{42D75BCE-DB9F-1527-9439-C40FC5D2B208}"/>
                </a:ext>
              </a:extLst>
            </p:cNvPr>
            <p:cNvSpPr/>
            <p:nvPr userDrawn="1"/>
          </p:nvSpPr>
          <p:spPr>
            <a:xfrm>
              <a:off x="-2400150" y="-2"/>
              <a:ext cx="2327138" cy="22048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r>
                <a:rPr lang="de-DE" sz="1323" b="1" dirty="0">
                  <a:latin typeface="Arial" panose="020B0604020202020204" pitchFamily="34" charset="0"/>
                </a:rPr>
                <a:t>INFO (EN):</a:t>
              </a:r>
            </a:p>
            <a:p>
              <a:pPr algn="l"/>
              <a:r>
                <a:rPr lang="en-US" sz="1323" dirty="0">
                  <a:latin typeface="Arial" panose="020B0604020202020204" pitchFamily="34" charset="0"/>
                </a:rPr>
                <a:t>The graphic elements and the subtitle may only be </a:t>
              </a:r>
              <a:r>
                <a:rPr lang="en-US" sz="1323" dirty="0" err="1">
                  <a:latin typeface="Arial" panose="020B0604020202020204" pitchFamily="34" charset="0"/>
                </a:rPr>
                <a:t>coloured</a:t>
              </a:r>
              <a:r>
                <a:rPr lang="en-US" sz="1323" dirty="0">
                  <a:latin typeface="Arial" panose="020B0604020202020204" pitchFamily="34" charset="0"/>
                </a:rPr>
                <a:t> in the marked </a:t>
              </a:r>
              <a:r>
                <a:rPr lang="en-US" sz="1323" dirty="0" err="1">
                  <a:latin typeface="Arial" panose="020B0604020202020204" pitchFamily="34" charset="0"/>
                </a:rPr>
                <a:t>colours</a:t>
              </a:r>
              <a:r>
                <a:rPr lang="en-US" sz="1323" dirty="0">
                  <a:latin typeface="Arial" panose="020B0604020202020204" pitchFamily="34" charset="0"/>
                </a:rPr>
                <a:t>: </a:t>
              </a: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r>
                <a:rPr lang="en-US" sz="1323" dirty="0">
                  <a:latin typeface="Arial" panose="020B0604020202020204" pitchFamily="34" charset="0"/>
                </a:rPr>
                <a:t>To </a:t>
              </a:r>
              <a:r>
                <a:rPr lang="en-US" sz="1323" dirty="0" err="1">
                  <a:latin typeface="Arial" panose="020B0604020202020204" pitchFamily="34" charset="0"/>
                </a:rPr>
                <a:t>colour</a:t>
              </a:r>
              <a:r>
                <a:rPr lang="en-US" sz="1323" dirty="0">
                  <a:latin typeface="Arial" panose="020B0604020202020204" pitchFamily="34" charset="0"/>
                </a:rPr>
                <a:t> the elements, select them and choose the corresponding </a:t>
              </a:r>
              <a:r>
                <a:rPr lang="en-US" sz="1323" dirty="0" err="1">
                  <a:latin typeface="Arial" panose="020B0604020202020204" pitchFamily="34" charset="0"/>
                </a:rPr>
                <a:t>colour</a:t>
              </a:r>
              <a:r>
                <a:rPr lang="en-US" sz="1323" dirty="0">
                  <a:latin typeface="Arial" panose="020B0604020202020204" pitchFamily="34" charset="0"/>
                </a:rPr>
                <a:t> as a fill.</a:t>
              </a:r>
              <a:endParaRPr lang="de-DE" sz="1323" dirty="0">
                <a:latin typeface="Arial" panose="020B0604020202020204" pitchFamily="34" charset="0"/>
              </a:endParaRPr>
            </a:p>
          </p:txBody>
        </p:sp>
        <p:grpSp>
          <p:nvGrpSpPr>
            <p:cNvPr id="12" name="Gruppieren 11">
              <a:extLst>
                <a:ext uri="{FF2B5EF4-FFF2-40B4-BE49-F238E27FC236}">
                  <a16:creationId xmlns:a16="http://schemas.microsoft.com/office/drawing/2014/main" id="{07D0FE89-B711-23F5-F1B3-3F9976664D98}"/>
                </a:ext>
              </a:extLst>
            </p:cNvPr>
            <p:cNvGrpSpPr>
              <a:grpSpLocks noChangeAspect="1"/>
            </p:cNvGrpSpPr>
            <p:nvPr userDrawn="1"/>
          </p:nvGrpSpPr>
          <p:grpSpPr>
            <a:xfrm>
              <a:off x="-2321891" y="908719"/>
              <a:ext cx="2088000" cy="540000"/>
              <a:chOff x="-2226581" y="1916831"/>
              <a:chExt cx="2088000" cy="540000"/>
            </a:xfrm>
          </p:grpSpPr>
          <p:grpSp>
            <p:nvGrpSpPr>
              <p:cNvPr id="15" name="Gruppieren 14">
                <a:extLst>
                  <a:ext uri="{FF2B5EF4-FFF2-40B4-BE49-F238E27FC236}">
                    <a16:creationId xmlns:a16="http://schemas.microsoft.com/office/drawing/2014/main" id="{86ABDBE0-F3A2-63E5-8A72-3B1BB6B6FF78}"/>
                  </a:ext>
                </a:extLst>
              </p:cNvPr>
              <p:cNvGrpSpPr/>
              <p:nvPr userDrawn="1"/>
            </p:nvGrpSpPr>
            <p:grpSpPr>
              <a:xfrm>
                <a:off x="-2226581" y="1916831"/>
                <a:ext cx="2088000" cy="540000"/>
                <a:chOff x="-2226581" y="1916831"/>
                <a:chExt cx="2088000" cy="540000"/>
              </a:xfrm>
            </p:grpSpPr>
            <p:sp>
              <p:nvSpPr>
                <p:cNvPr id="17" name="Rechteck 16">
                  <a:extLst>
                    <a:ext uri="{FF2B5EF4-FFF2-40B4-BE49-F238E27FC236}">
                      <a16:creationId xmlns:a16="http://schemas.microsoft.com/office/drawing/2014/main" id="{2E0BEA31-AB98-9033-4596-686622456DD5}"/>
                    </a:ext>
                  </a:extLst>
                </p:cNvPr>
                <p:cNvSpPr/>
                <p:nvPr userDrawn="1"/>
              </p:nvSpPr>
              <p:spPr>
                <a:xfrm>
                  <a:off x="-2226581" y="1916831"/>
                  <a:ext cx="208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pic>
              <p:nvPicPr>
                <p:cNvPr id="23" name="Grafik 22">
                  <a:extLst>
                    <a:ext uri="{FF2B5EF4-FFF2-40B4-BE49-F238E27FC236}">
                      <a16:creationId xmlns:a16="http://schemas.microsoft.com/office/drawing/2014/main" id="{072A293A-D462-445E-797B-5EDAF1B530A3}"/>
                    </a:ext>
                  </a:extLst>
                </p:cNvPr>
                <p:cNvPicPr>
                  <a:picLocks noChangeAspect="1"/>
                </p:cNvPicPr>
                <p:nvPr userDrawn="1"/>
              </p:nvPicPr>
              <p:blipFill rotWithShape="1">
                <a:blip r:embed="rId2"/>
                <a:srcRect b="65087"/>
                <a:stretch/>
              </p:blipFill>
              <p:spPr>
                <a:xfrm>
                  <a:off x="-2139977" y="1961902"/>
                  <a:ext cx="1914792" cy="458984"/>
                </a:xfrm>
                <a:prstGeom prst="rect">
                  <a:avLst/>
                </a:prstGeom>
              </p:spPr>
            </p:pic>
          </p:grpSp>
          <p:sp>
            <p:nvSpPr>
              <p:cNvPr id="16" name="Rechteck 15">
                <a:extLst>
                  <a:ext uri="{FF2B5EF4-FFF2-40B4-BE49-F238E27FC236}">
                    <a16:creationId xmlns:a16="http://schemas.microsoft.com/office/drawing/2014/main" id="{765B9646-6CFF-22AD-19F4-E17E43857FF4}"/>
                  </a:ext>
                </a:extLst>
              </p:cNvPr>
              <p:cNvSpPr/>
              <p:nvPr userDrawn="1"/>
            </p:nvSpPr>
            <p:spPr>
              <a:xfrm>
                <a:off x="-1018300" y="2197107"/>
                <a:ext cx="828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grpSp>
      </p:grpSp>
      <p:sp>
        <p:nvSpPr>
          <p:cNvPr id="24" name="Fußzeilenplatzhalter 23">
            <a:extLst>
              <a:ext uri="{FF2B5EF4-FFF2-40B4-BE49-F238E27FC236}">
                <a16:creationId xmlns:a16="http://schemas.microsoft.com/office/drawing/2014/main" id="{0431C2CC-C727-5345-734B-10EEA87BEA37}"/>
              </a:ext>
            </a:extLst>
          </p:cNvPr>
          <p:cNvSpPr>
            <a:spLocks noGrp="1"/>
          </p:cNvSpPr>
          <p:nvPr>
            <p:ph type="ftr" sz="quarter" idx="16"/>
          </p:nvPr>
        </p:nvSpPr>
        <p:spPr>
          <a:xfrm>
            <a:off x="1043734" y="6479965"/>
            <a:ext cx="3435782" cy="396961"/>
          </a:xfrm>
          <a:prstGeom prst="rect">
            <a:avLst/>
          </a:prstGeom>
        </p:spPr>
        <p:txBody>
          <a:bodyPr anchor="t"/>
          <a:lstStyle>
            <a:lvl1pPr>
              <a:defRPr sz="1200">
                <a:solidFill>
                  <a:schemeClr val="bg1"/>
                </a:solidFill>
              </a:defRPr>
            </a:lvl1pPr>
          </a:lstStyle>
          <a:p>
            <a:r>
              <a:rPr lang="en-US"/>
              <a:t>R.O.E. GmbH | Stand: 16.02.2024 Rev5</a:t>
            </a:r>
            <a:endParaRPr lang="de-DE" dirty="0"/>
          </a:p>
        </p:txBody>
      </p:sp>
    </p:spTree>
    <p:extLst>
      <p:ext uri="{BB962C8B-B14F-4D97-AF65-F5344CB8AC3E}">
        <p14:creationId xmlns:p14="http://schemas.microsoft.com/office/powerpoint/2010/main" val="121945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700"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6534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7"/>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7"/>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1"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41487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8"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7"/>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7327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5"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2346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4"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0316011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jpe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3">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726" y="-2196"/>
            <a:ext cx="13444677"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2" name="Titelplatzhalter 21"/>
          <p:cNvSpPr>
            <a:spLocks noGrp="1"/>
          </p:cNvSpPr>
          <p:nvPr>
            <p:ph type="title"/>
          </p:nvPr>
        </p:nvSpPr>
        <p:spPr>
          <a:xfrm>
            <a:off x="896196" y="252042"/>
            <a:ext cx="1064552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900678" y="1764294"/>
            <a:ext cx="11986630"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30"/>
            <a:ext cx="1344295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3" y="1617758"/>
            <a:ext cx="633590"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742456" y="1617757"/>
            <a:ext cx="12717086"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2" y="7195476"/>
            <a:ext cx="13444679"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3" name="Foliennummernplatzhalter 22"/>
          <p:cNvSpPr>
            <a:spLocks noGrp="1"/>
          </p:cNvSpPr>
          <p:nvPr>
            <p:ph type="sldNum" sz="quarter" idx="4"/>
          </p:nvPr>
        </p:nvSpPr>
        <p:spPr>
          <a:xfrm>
            <a:off x="12338180" y="7214618"/>
            <a:ext cx="784173" cy="269546"/>
          </a:xfrm>
          <a:prstGeom prst="rect">
            <a:avLst/>
          </a:prstGeom>
          <a:noFill/>
        </p:spPr>
        <p:txBody>
          <a:bodyPr vert="horz" lIns="104306" tIns="52153" rIns="104306" bIns="52153" anchor="ctr" anchorCtr="0">
            <a:normAutofit/>
          </a:bodyPr>
          <a:lstStyle>
            <a:lvl1pPr algn="ctr" eaLnBrk="1" latinLnBrk="0" hangingPunct="1">
              <a:defRPr kumimoji="0" sz="1200" b="1">
                <a:solidFill>
                  <a:schemeClr val="bg1"/>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44" cstate="email">
            <a:extLst>
              <a:ext uri="{28A0092B-C50C-407E-A947-70E740481C1C}">
                <a14:useLocalDpi xmlns:a14="http://schemas.microsoft.com/office/drawing/2010/main" val="0"/>
              </a:ext>
            </a:extLst>
          </a:blip>
          <a:stretch>
            <a:fillRect/>
          </a:stretch>
        </p:blipFill>
        <p:spPr>
          <a:xfrm>
            <a:off x="11813058" y="264733"/>
            <a:ext cx="1065600" cy="1062644"/>
          </a:xfrm>
          <a:prstGeom prst="rect">
            <a:avLst/>
          </a:prstGeom>
        </p:spPr>
      </p:pic>
    </p:spTree>
    <p:extLst>
      <p:ext uri="{BB962C8B-B14F-4D97-AF65-F5344CB8AC3E}">
        <p14:creationId xmlns:p14="http://schemas.microsoft.com/office/powerpoint/2010/main" val="17022574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09" r:id="rId41"/>
  </p:sldLayoutIdLst>
  <p:hf hdr="0" ftr="0" dt="0"/>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rtl="0" eaLnBrk="1" latinLnBrk="0" hangingPunct="1">
        <a:spcBef>
          <a:spcPts val="798"/>
        </a:spcBef>
        <a:buClr>
          <a:schemeClr val="accent2"/>
        </a:buClr>
        <a:buSzPct val="60000"/>
        <a:buFontTx/>
        <a:buNone/>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1C71C2D-4B2C-B5EF-9B94-3C801A3EC210}"/>
              </a:ext>
            </a:extLst>
          </p:cNvPr>
          <p:cNvSpPr>
            <a:spLocks noGrp="1"/>
          </p:cNvSpPr>
          <p:nvPr>
            <p:ph type="title"/>
          </p:nvPr>
        </p:nvSpPr>
        <p:spPr/>
        <p:txBody>
          <a:bodyPr>
            <a:normAutofit fontScale="90000"/>
          </a:bodyPr>
          <a:lstStyle/>
          <a:p>
            <a:r>
              <a:rPr lang="de-DE" dirty="0"/>
              <a:t>Betreten von abgeschlossenen elektrischen Betriebsstätten</a:t>
            </a:r>
          </a:p>
        </p:txBody>
      </p:sp>
      <p:sp>
        <p:nvSpPr>
          <p:cNvPr id="2" name="Textplatzhalter 1">
            <a:extLst>
              <a:ext uri="{FF2B5EF4-FFF2-40B4-BE49-F238E27FC236}">
                <a16:creationId xmlns:a16="http://schemas.microsoft.com/office/drawing/2014/main" id="{A7A37296-62BC-D761-90FD-E6FCC32605C0}"/>
              </a:ext>
            </a:extLst>
          </p:cNvPr>
          <p:cNvSpPr>
            <a:spLocks noGrp="1"/>
          </p:cNvSpPr>
          <p:nvPr>
            <p:ph type="body" idx="1"/>
          </p:nvPr>
        </p:nvSpPr>
        <p:spPr/>
        <p:txBody>
          <a:bodyPr/>
          <a:lstStyle/>
          <a:p>
            <a:endParaRPr lang="de-DE"/>
          </a:p>
        </p:txBody>
      </p:sp>
      <p:sp>
        <p:nvSpPr>
          <p:cNvPr id="7" name="Foliennummernplatzhalter 6">
            <a:extLst>
              <a:ext uri="{FF2B5EF4-FFF2-40B4-BE49-F238E27FC236}">
                <a16:creationId xmlns:a16="http://schemas.microsoft.com/office/drawing/2014/main" id="{D4FB4A08-3041-5F64-3A39-1DBD070EA36E}"/>
              </a:ext>
            </a:extLst>
          </p:cNvPr>
          <p:cNvSpPr>
            <a:spLocks noGrp="1"/>
          </p:cNvSpPr>
          <p:nvPr>
            <p:ph type="sldNum" sz="quarter" idx="4294967295"/>
          </p:nvPr>
        </p:nvSpPr>
        <p:spPr>
          <a:xfrm>
            <a:off x="0" y="7008813"/>
            <a:ext cx="396875" cy="198437"/>
          </a:xfrm>
        </p:spPr>
        <p:txBody>
          <a:bodyPr>
            <a:normAutofit fontScale="55000" lnSpcReduction="20000"/>
          </a:bodyPr>
          <a:lstStyle/>
          <a:p>
            <a:fld id="{1F8F6C9E-DFB0-47BA-A580-000504CFD3E5}" type="slidenum">
              <a:rPr lang="de-DE" smtClean="0"/>
              <a:pPr/>
              <a:t>1</a:t>
            </a:fld>
            <a:endParaRPr lang="de-DE" dirty="0"/>
          </a:p>
        </p:txBody>
      </p:sp>
      <p:sp>
        <p:nvSpPr>
          <p:cNvPr id="3" name="Fußzeilenplatzhalter 2">
            <a:extLst>
              <a:ext uri="{FF2B5EF4-FFF2-40B4-BE49-F238E27FC236}">
                <a16:creationId xmlns:a16="http://schemas.microsoft.com/office/drawing/2014/main" id="{580684CB-0764-DDFA-F525-53240C2C201F}"/>
              </a:ext>
            </a:extLst>
          </p:cNvPr>
          <p:cNvSpPr>
            <a:spLocks noGrp="1"/>
          </p:cNvSpPr>
          <p:nvPr>
            <p:ph type="ftr" sz="quarter" idx="12"/>
          </p:nvPr>
        </p:nvSpPr>
        <p:spPr/>
        <p:txBody>
          <a:bodyPr/>
          <a:lstStyle/>
          <a:p>
            <a:r>
              <a:rPr lang="en-US"/>
              <a:t>R.O.E. GmbH | Stand: 03.2024 Rev6</a:t>
            </a:r>
            <a:endParaRPr lang="en-US" dirty="0"/>
          </a:p>
        </p:txBody>
      </p:sp>
    </p:spTree>
    <p:extLst>
      <p:ext uri="{BB962C8B-B14F-4D97-AF65-F5344CB8AC3E}">
        <p14:creationId xmlns:p14="http://schemas.microsoft.com/office/powerpoint/2010/main" val="20404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CA42C0-06D0-30CC-0108-1694C1391061}"/>
              </a:ext>
            </a:extLst>
          </p:cNvPr>
          <p:cNvSpPr>
            <a:spLocks noGrp="1"/>
          </p:cNvSpPr>
          <p:nvPr>
            <p:ph type="title"/>
          </p:nvPr>
        </p:nvSpPr>
        <p:spPr/>
        <p:txBody>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a:t>
            </a:r>
            <a:endParaRPr lang="de-DE" dirty="0"/>
          </a:p>
        </p:txBody>
      </p:sp>
      <p:sp>
        <p:nvSpPr>
          <p:cNvPr id="3" name="Foliennummernplatzhalter 2">
            <a:extLst>
              <a:ext uri="{FF2B5EF4-FFF2-40B4-BE49-F238E27FC236}">
                <a16:creationId xmlns:a16="http://schemas.microsoft.com/office/drawing/2014/main" id="{A1CD78C3-55BB-519D-1549-F695B82DD795}"/>
              </a:ext>
            </a:extLst>
          </p:cNvPr>
          <p:cNvSpPr>
            <a:spLocks noGrp="1"/>
          </p:cNvSpPr>
          <p:nvPr>
            <p:ph type="sldNum" sz="quarter" idx="12"/>
          </p:nvPr>
        </p:nvSpPr>
        <p:spPr/>
        <p:txBody>
          <a:bodyPr>
            <a:normAutofit lnSpcReduction="10000"/>
          </a:bodyPr>
          <a:lstStyle/>
          <a:p>
            <a:fld id="{F0C94032-CD4C-4C25-B0C2-CEC720522D92}" type="slidenum">
              <a:rPr lang="en-US" smtClean="0"/>
              <a:pPr/>
              <a:t>10</a:t>
            </a:fld>
            <a:endParaRPr lang="en-US" dirty="0"/>
          </a:p>
        </p:txBody>
      </p:sp>
      <p:sp>
        <p:nvSpPr>
          <p:cNvPr id="8" name="Inhaltsplatzhalter 7">
            <a:extLst>
              <a:ext uri="{FF2B5EF4-FFF2-40B4-BE49-F238E27FC236}">
                <a16:creationId xmlns:a16="http://schemas.microsoft.com/office/drawing/2014/main" id="{A09915FD-D12A-BA22-F774-3931F081E248}"/>
              </a:ext>
            </a:extLst>
          </p:cNvPr>
          <p:cNvSpPr>
            <a:spLocks noGrp="1"/>
          </p:cNvSpPr>
          <p:nvPr>
            <p:ph sz="quarter" idx="14"/>
          </p:nvPr>
        </p:nvSpPr>
        <p:spPr/>
        <p:txBody>
          <a:bodyPr/>
          <a:lstStyle/>
          <a:p>
            <a:endParaRPr lang="de-DE"/>
          </a:p>
        </p:txBody>
      </p:sp>
      <p:graphicFrame>
        <p:nvGraphicFramePr>
          <p:cNvPr id="5" name="Tabelle 4">
            <a:extLst>
              <a:ext uri="{FF2B5EF4-FFF2-40B4-BE49-F238E27FC236}">
                <a16:creationId xmlns:a16="http://schemas.microsoft.com/office/drawing/2014/main" id="{A3DBA4DC-4642-97D7-DB3B-F6FDDA65BDD2}"/>
              </a:ext>
            </a:extLst>
          </p:cNvPr>
          <p:cNvGraphicFramePr>
            <a:graphicFrameLocks noGrp="1"/>
          </p:cNvGraphicFramePr>
          <p:nvPr>
            <p:extLst>
              <p:ext uri="{D42A27DB-BD31-4B8C-83A1-F6EECF244321}">
                <p14:modId xmlns:p14="http://schemas.microsoft.com/office/powerpoint/2010/main" val="3667034196"/>
              </p:ext>
            </p:extLst>
          </p:nvPr>
        </p:nvGraphicFramePr>
        <p:xfrm>
          <a:off x="2444639" y="1773214"/>
          <a:ext cx="8812108" cy="5107305"/>
        </p:xfrm>
        <a:graphic>
          <a:graphicData uri="http://schemas.openxmlformats.org/drawingml/2006/table">
            <a:tbl>
              <a:tblPr>
                <a:tableStyleId>{5C22544A-7EE6-4342-B048-85BDC9FD1C3A}</a:tableStyleId>
              </a:tblPr>
              <a:tblGrid>
                <a:gridCol w="2525814">
                  <a:extLst>
                    <a:ext uri="{9D8B030D-6E8A-4147-A177-3AD203B41FA5}">
                      <a16:colId xmlns:a16="http://schemas.microsoft.com/office/drawing/2014/main" val="20000"/>
                    </a:ext>
                  </a:extLst>
                </a:gridCol>
                <a:gridCol w="1779802">
                  <a:extLst>
                    <a:ext uri="{9D8B030D-6E8A-4147-A177-3AD203B41FA5}">
                      <a16:colId xmlns:a16="http://schemas.microsoft.com/office/drawing/2014/main" val="20001"/>
                    </a:ext>
                  </a:extLst>
                </a:gridCol>
                <a:gridCol w="1779802">
                  <a:extLst>
                    <a:ext uri="{9D8B030D-6E8A-4147-A177-3AD203B41FA5}">
                      <a16:colId xmlns:a16="http://schemas.microsoft.com/office/drawing/2014/main" val="20002"/>
                    </a:ext>
                  </a:extLst>
                </a:gridCol>
                <a:gridCol w="2726690">
                  <a:extLst>
                    <a:ext uri="{9D8B030D-6E8A-4147-A177-3AD203B41FA5}">
                      <a16:colId xmlns:a16="http://schemas.microsoft.com/office/drawing/2014/main" val="20003"/>
                    </a:ext>
                  </a:extLst>
                </a:gridCol>
              </a:tblGrid>
              <a:tr h="620612">
                <a:tc>
                  <a:txBody>
                    <a:bodyPr/>
                    <a:lstStyle/>
                    <a:p>
                      <a:pPr algn="ctr" fontAlgn="b"/>
                      <a:r>
                        <a:rPr lang="de-DE" sz="1400" u="none" strike="noStrike" dirty="0">
                          <a:effectLst/>
                          <a:latin typeface="Arial" panose="020B0604020202020204" pitchFamily="34" charset="0"/>
                          <a:cs typeface="Arial" panose="020B0604020202020204" pitchFamily="34" charset="0"/>
                        </a:rPr>
                        <a:t>Netz-Nennspannung</a:t>
                      </a:r>
                      <a:br>
                        <a:rPr lang="de-DE" sz="1400" u="none" strike="noStrike" dirty="0">
                          <a:effectLst/>
                          <a:latin typeface="Arial" panose="020B0604020202020204" pitchFamily="34" charset="0"/>
                          <a:cs typeface="Arial" panose="020B0604020202020204" pitchFamily="34" charset="0"/>
                        </a:rPr>
                      </a:br>
                      <a:r>
                        <a:rPr lang="de-DE" sz="1400" u="none" strike="noStrike" dirty="0" err="1">
                          <a:effectLst/>
                          <a:latin typeface="Arial" panose="020B0604020202020204" pitchFamily="34" charset="0"/>
                          <a:cs typeface="Arial" panose="020B0604020202020204" pitchFamily="34" charset="0"/>
                        </a:rPr>
                        <a:t>U</a:t>
                      </a:r>
                      <a:r>
                        <a:rPr lang="de-DE" sz="1400" u="none" strike="noStrike" kern="1200" baseline="-25000" dirty="0" err="1">
                          <a:effectLst/>
                          <a:latin typeface="Arial" panose="020B0604020202020204" pitchFamily="34" charset="0"/>
                          <a:cs typeface="Arial" panose="020B0604020202020204" pitchFamily="34" charset="0"/>
                        </a:rPr>
                        <a:t>n</a:t>
                      </a:r>
                      <a:r>
                        <a:rPr lang="de-DE" sz="1400" u="none" strike="noStrike" dirty="0">
                          <a:effectLst/>
                          <a:latin typeface="Arial" panose="020B0604020202020204" pitchFamily="34" charset="0"/>
                          <a:cs typeface="Arial" panose="020B0604020202020204" pitchFamily="34" charset="0"/>
                        </a:rPr>
                        <a:t> (Effektivwert)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Äußere Grenze der </a:t>
                      </a:r>
                      <a:r>
                        <a:rPr lang="de-DE" sz="1400" u="sng" strike="noStrike" dirty="0">
                          <a:effectLst/>
                          <a:latin typeface="Arial" panose="020B0604020202020204" pitchFamily="34" charset="0"/>
                          <a:cs typeface="Arial" panose="020B0604020202020204" pitchFamily="34" charset="0"/>
                        </a:rPr>
                        <a:t>Gefahrenzone</a:t>
                      </a:r>
                      <a:r>
                        <a:rPr lang="de-DE" sz="1400" u="none" strike="noStrike" dirty="0">
                          <a:effectLst/>
                          <a:latin typeface="Arial" panose="020B0604020202020204" pitchFamily="34" charset="0"/>
                          <a:cs typeface="Arial" panose="020B0604020202020204" pitchFamily="34" charset="0"/>
                        </a:rPr>
                        <a:t> Innenraumanlage – Freiluftanlage D</a:t>
                      </a:r>
                      <a:r>
                        <a:rPr lang="de-DE" sz="1400" u="none" strike="noStrike" baseline="-25000" dirty="0">
                          <a:effectLst/>
                          <a:latin typeface="Arial" panose="020B0604020202020204" pitchFamily="34" charset="0"/>
                          <a:cs typeface="Arial" panose="020B0604020202020204" pitchFamily="34" charset="0"/>
                        </a:rPr>
                        <a:t>L</a:t>
                      </a:r>
                      <a:r>
                        <a:rPr lang="de-DE" sz="1400" u="none" strike="noStrike" dirty="0">
                          <a:effectLst/>
                          <a:latin typeface="Arial" panose="020B0604020202020204" pitchFamily="34" charset="0"/>
                          <a:cs typeface="Arial" panose="020B0604020202020204" pitchFamily="34" charset="0"/>
                        </a:rPr>
                        <a:t>  (Abstand in Luft)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Bemessungs-Steh-Blitz-/Schaltstoßspannung </a:t>
                      </a:r>
                      <a:r>
                        <a:rPr lang="de-DE" sz="1400" u="none" strike="noStrike" dirty="0" err="1">
                          <a:effectLst/>
                          <a:latin typeface="Arial" panose="020B0604020202020204" pitchFamily="34" charset="0"/>
                          <a:cs typeface="Arial" panose="020B0604020202020204" pitchFamily="34" charset="0"/>
                        </a:rPr>
                        <a:t>U</a:t>
                      </a:r>
                      <a:r>
                        <a:rPr lang="de-DE" sz="1400" u="none" strike="noStrike" kern="1200" baseline="-25000" dirty="0" err="1">
                          <a:effectLst/>
                          <a:latin typeface="Arial" panose="020B0604020202020204" pitchFamily="34" charset="0"/>
                          <a:cs typeface="Arial" panose="020B0604020202020204" pitchFamily="34" charset="0"/>
                        </a:rPr>
                        <a:t>imp</a:t>
                      </a:r>
                      <a:r>
                        <a:rPr lang="de-DE" sz="1400" u="none" strike="noStrike" dirty="0">
                          <a:effectLst/>
                          <a:latin typeface="Arial" panose="020B0604020202020204" pitchFamily="34" charset="0"/>
                          <a:cs typeface="Arial" panose="020B0604020202020204" pitchFamily="34" charset="0"/>
                        </a:rPr>
                        <a:t> (Scheitelwert)</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extLst>
                  <a:ext uri="{0D108BD9-81ED-4DB2-BD59-A6C34878D82A}">
                    <a16:rowId xmlns:a16="http://schemas.microsoft.com/office/drawing/2014/main" val="10000"/>
                  </a:ext>
                </a:extLst>
              </a:tr>
              <a:tr h="203183">
                <a:tc>
                  <a:txBody>
                    <a:bodyPr/>
                    <a:lstStyle/>
                    <a:p>
                      <a:pPr algn="ctr" fontAlgn="b"/>
                      <a:r>
                        <a:rPr lang="de-DE" sz="1400" u="none" strike="noStrike" dirty="0" err="1">
                          <a:effectLst/>
                          <a:latin typeface="Arial" panose="020B0604020202020204" pitchFamily="34" charset="0"/>
                          <a:cs typeface="Arial" panose="020B0604020202020204" pitchFamily="34" charset="0"/>
                        </a:rPr>
                        <a:t>kV</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mm</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err="1">
                          <a:effectLst/>
                          <a:latin typeface="Arial" panose="020B0604020202020204" pitchFamily="34" charset="0"/>
                          <a:cs typeface="Arial" panose="020B0604020202020204" pitchFamily="34" charset="0"/>
                        </a:rPr>
                        <a:t>kV</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&lt; 1</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Keine Berührung</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4</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3</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60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120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40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203183">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6</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90</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120</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60</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10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120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150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de-DE" sz="1400" u="none" strike="noStrike" dirty="0">
                          <a:effectLst/>
                          <a:latin typeface="Arial" panose="020B0604020202020204" pitchFamily="34" charset="0"/>
                          <a:cs typeface="Arial" panose="020B0604020202020204" pitchFamily="34" charset="0"/>
                        </a:rPr>
                        <a:t>75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203183">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15</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gridSpan="2">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160</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hMerge="1">
                  <a:txBody>
                    <a:bodyPr/>
                    <a:lstStyle/>
                    <a:p>
                      <a:endParaRPr lang="de-DE"/>
                    </a:p>
                  </a:txBody>
                  <a:tcPr/>
                </a:tc>
                <a:tc>
                  <a:txBody>
                    <a:bodyPr/>
                    <a:lstStyle/>
                    <a:p>
                      <a:pPr marL="0" algn="ctr" defTabSz="497737" rtl="0" eaLnBrk="1" fontAlgn="b" latinLnBrk="0" hangingPunct="1"/>
                      <a:r>
                        <a:rPr lang="de-DE" sz="1400" u="none" strike="noStrike" kern="1200" dirty="0">
                          <a:effectLst/>
                          <a:latin typeface="Arial" panose="020B0604020202020204" pitchFamily="34" charset="0"/>
                          <a:cs typeface="Arial" panose="020B0604020202020204" pitchFamily="34" charset="0"/>
                        </a:rPr>
                        <a:t>95</a:t>
                      </a:r>
                      <a:endParaRPr lang="de-DE"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220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125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30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320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170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36</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380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200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45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480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250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66</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630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325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1"/>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70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750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380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2"/>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110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1100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550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3"/>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132</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1300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650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4"/>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150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1500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750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5"/>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220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2100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1050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6"/>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275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2400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850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7"/>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380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2900/3400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950/1050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8"/>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480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4100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1175</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9"/>
                  </a:ext>
                </a:extLst>
              </a:tr>
              <a:tr h="203183">
                <a:tc>
                  <a:txBody>
                    <a:bodyPr/>
                    <a:lstStyle/>
                    <a:p>
                      <a:pPr algn="ctr" fontAlgn="b"/>
                      <a:r>
                        <a:rPr lang="de-DE" sz="1400" u="none" strike="noStrike" dirty="0">
                          <a:effectLst/>
                          <a:latin typeface="Arial" panose="020B0604020202020204" pitchFamily="34" charset="0"/>
                          <a:cs typeface="Arial" panose="020B0604020202020204" pitchFamily="34" charset="0"/>
                        </a:rPr>
                        <a:t>700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b"/>
                      <a:r>
                        <a:rPr lang="de-DE" sz="1400" u="none" strike="noStrike" dirty="0">
                          <a:effectLst/>
                          <a:latin typeface="Arial" panose="020B0604020202020204" pitchFamily="34" charset="0"/>
                          <a:cs typeface="Arial" panose="020B0604020202020204" pitchFamily="34" charset="0"/>
                        </a:rPr>
                        <a:t>6400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a:txBody>
                    <a:bodyPr/>
                    <a:lstStyle/>
                    <a:p>
                      <a:pPr algn="ctr" fontAlgn="b"/>
                      <a:r>
                        <a:rPr lang="de-DE" sz="1400" u="none" strike="noStrike" dirty="0">
                          <a:effectLst/>
                          <a:latin typeface="Arial" panose="020B0604020202020204" pitchFamily="34" charset="0"/>
                          <a:cs typeface="Arial" panose="020B0604020202020204" pitchFamily="34" charset="0"/>
                        </a:rPr>
                        <a:t>1550</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20"/>
                  </a:ext>
                </a:extLst>
              </a:tr>
            </a:tbl>
          </a:graphicData>
        </a:graphic>
      </p:graphicFrame>
      <p:sp>
        <p:nvSpPr>
          <p:cNvPr id="9" name="Textfeld 8">
            <a:extLst>
              <a:ext uri="{FF2B5EF4-FFF2-40B4-BE49-F238E27FC236}">
                <a16:creationId xmlns:a16="http://schemas.microsoft.com/office/drawing/2014/main" id="{37CBA46B-A698-222C-1F45-CF1B62530F83}"/>
              </a:ext>
            </a:extLst>
          </p:cNvPr>
          <p:cNvSpPr txBox="1"/>
          <p:nvPr/>
        </p:nvSpPr>
        <p:spPr>
          <a:xfrm>
            <a:off x="7328492" y="6869671"/>
            <a:ext cx="3928255"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DGUV Vorschrift 3, Tabelle 101: VDE 0105-100</a:t>
            </a:r>
          </a:p>
        </p:txBody>
      </p:sp>
    </p:spTree>
    <p:extLst>
      <p:ext uri="{BB962C8B-B14F-4D97-AF65-F5344CB8AC3E}">
        <p14:creationId xmlns:p14="http://schemas.microsoft.com/office/powerpoint/2010/main" val="316263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61C95A-D597-A841-FB03-13376FFB3092}"/>
              </a:ext>
            </a:extLst>
          </p:cNvPr>
          <p:cNvSpPr>
            <a:spLocks noGrp="1"/>
          </p:cNvSpPr>
          <p:nvPr>
            <p:ph type="title"/>
          </p:nvPr>
        </p:nvSpPr>
        <p:spPr/>
        <p:txBody>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Zoneneinteilung</a:t>
            </a:r>
            <a:endParaRPr lang="de-DE" dirty="0"/>
          </a:p>
        </p:txBody>
      </p:sp>
      <p:sp>
        <p:nvSpPr>
          <p:cNvPr id="3" name="Foliennummernplatzhalter 2">
            <a:extLst>
              <a:ext uri="{FF2B5EF4-FFF2-40B4-BE49-F238E27FC236}">
                <a16:creationId xmlns:a16="http://schemas.microsoft.com/office/drawing/2014/main" id="{656F6DDF-14D0-1172-44C0-CED07BC31E6E}"/>
              </a:ext>
            </a:extLst>
          </p:cNvPr>
          <p:cNvSpPr>
            <a:spLocks noGrp="1"/>
          </p:cNvSpPr>
          <p:nvPr>
            <p:ph type="sldNum" sz="quarter" idx="12"/>
          </p:nvPr>
        </p:nvSpPr>
        <p:spPr/>
        <p:txBody>
          <a:bodyPr>
            <a:normAutofit lnSpcReduction="10000"/>
          </a:bodyPr>
          <a:lstStyle/>
          <a:p>
            <a:fld id="{F0C94032-CD4C-4C25-B0C2-CEC720522D92}" type="slidenum">
              <a:rPr lang="en-US" smtClean="0"/>
              <a:pPr/>
              <a:t>11</a:t>
            </a:fld>
            <a:endParaRPr lang="en-US" dirty="0"/>
          </a:p>
        </p:txBody>
      </p:sp>
      <p:sp>
        <p:nvSpPr>
          <p:cNvPr id="4" name="Inhaltsplatzhalter 3">
            <a:extLst>
              <a:ext uri="{FF2B5EF4-FFF2-40B4-BE49-F238E27FC236}">
                <a16:creationId xmlns:a16="http://schemas.microsoft.com/office/drawing/2014/main" id="{B338CD12-D299-19EE-DD89-07775E97C8B9}"/>
              </a:ext>
            </a:extLst>
          </p:cNvPr>
          <p:cNvSpPr>
            <a:spLocks noGrp="1"/>
          </p:cNvSpPr>
          <p:nvPr>
            <p:ph sz="quarter" idx="14"/>
          </p:nvPr>
        </p:nvSpPr>
        <p:spPr/>
        <p:txBody>
          <a:bodyPr/>
          <a:lstStyle/>
          <a:p>
            <a:r>
              <a:rPr lang="de-DE" dirty="0"/>
              <a:t>Annäherungszone:</a:t>
            </a:r>
          </a:p>
          <a:p>
            <a:pPr lvl="1"/>
            <a:r>
              <a:rPr lang="de-DE" dirty="0"/>
              <a:t>Die Annäherungszone umschließt die Gefahrenzone. </a:t>
            </a:r>
          </a:p>
          <a:p>
            <a:pPr lvl="1"/>
            <a:r>
              <a:rPr lang="de-DE" dirty="0"/>
              <a:t>Die Grenze des einzuhaltenden Abstandes wird  auch hier definiert durch die Spannungsebene. </a:t>
            </a:r>
          </a:p>
          <a:p>
            <a:pPr lvl="1"/>
            <a:r>
              <a:rPr lang="de-DE" dirty="0"/>
              <a:t>Es werden aber Unterschiede gemacht, ob die arbeitende Person über die Gefahren des elektrischen Stroms unterrichtet ist oder nicht: </a:t>
            </a:r>
          </a:p>
          <a:p>
            <a:pPr lvl="2"/>
            <a:r>
              <a:rPr lang="de-DE" dirty="0"/>
              <a:t>Die Annäherungszone für Laien ist größer als die Annäherungszone für Elektrofachkräfte (EFK) oder Elektrotechnisch unterwiesene Personen (EuP).  </a:t>
            </a:r>
          </a:p>
          <a:p>
            <a:pPr lvl="1"/>
            <a:r>
              <a:rPr lang="de-DE" dirty="0"/>
              <a:t>Daher gelten für elektrotechnische Arbeiten andere Schutzabstände als für nicht elektrotechnische Arbeiten.</a:t>
            </a:r>
          </a:p>
          <a:p>
            <a:endParaRPr lang="de-DE" dirty="0"/>
          </a:p>
        </p:txBody>
      </p:sp>
    </p:spTree>
    <p:extLst>
      <p:ext uri="{BB962C8B-B14F-4D97-AF65-F5344CB8AC3E}">
        <p14:creationId xmlns:p14="http://schemas.microsoft.com/office/powerpoint/2010/main" val="1283369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9132D14-BC1F-B1AB-F351-13299F4B51B1}"/>
              </a:ext>
            </a:extLst>
          </p:cNvPr>
          <p:cNvSpPr>
            <a:spLocks noGrp="1"/>
          </p:cNvSpPr>
          <p:nvPr>
            <p:ph type="sldNum" sz="quarter" idx="12"/>
          </p:nvPr>
        </p:nvSpPr>
        <p:spPr/>
        <p:txBody>
          <a:bodyPr>
            <a:normAutofit lnSpcReduction="10000"/>
          </a:bodyPr>
          <a:lstStyle/>
          <a:p>
            <a:fld id="{F0C94032-CD4C-4C25-B0C2-CEC720522D92}" type="slidenum">
              <a:rPr lang="en-US" smtClean="0"/>
              <a:pPr/>
              <a:t>12</a:t>
            </a:fld>
            <a:endParaRPr lang="en-US" dirty="0"/>
          </a:p>
        </p:txBody>
      </p:sp>
      <p:sp>
        <p:nvSpPr>
          <p:cNvPr id="3" name="Inhaltsplatzhalter 2">
            <a:extLst>
              <a:ext uri="{FF2B5EF4-FFF2-40B4-BE49-F238E27FC236}">
                <a16:creationId xmlns:a16="http://schemas.microsoft.com/office/drawing/2014/main" id="{8DDF455D-F603-3C8E-4038-13B421AB0C17}"/>
              </a:ext>
            </a:extLst>
          </p:cNvPr>
          <p:cNvSpPr>
            <a:spLocks noGrp="1"/>
          </p:cNvSpPr>
          <p:nvPr>
            <p:ph sz="quarter" idx="1"/>
          </p:nvPr>
        </p:nvSpPr>
        <p:spPr/>
        <p:txBody>
          <a:bodyPr/>
          <a:lstStyle/>
          <a:p>
            <a:pPr lvl="1"/>
            <a:r>
              <a:rPr lang="de-DE" dirty="0"/>
              <a:t>Die zulässigen Annäherungen (Schutzabstände, Annäherungszone) dürfen nicht unterschritten werden!</a:t>
            </a:r>
          </a:p>
          <a:p>
            <a:pPr lvl="1"/>
            <a:r>
              <a:rPr lang="de-DE" dirty="0"/>
              <a:t>Nebenstehende Schutzabstände gelten für Tätigkeiten von Elektrofachkräften oder elektrotechnisch unterwiesenen Personen bzw. für unter deren Aufsicht ausgeführte Arbeiten</a:t>
            </a:r>
          </a:p>
          <a:p>
            <a:endParaRPr lang="de-DE" dirty="0"/>
          </a:p>
        </p:txBody>
      </p:sp>
      <p:graphicFrame>
        <p:nvGraphicFramePr>
          <p:cNvPr id="10" name="Inhaltsplatzhalter 9">
            <a:extLst>
              <a:ext uri="{FF2B5EF4-FFF2-40B4-BE49-F238E27FC236}">
                <a16:creationId xmlns:a16="http://schemas.microsoft.com/office/drawing/2014/main" id="{878F1DC4-27D9-8449-2CA9-DF1D25166E99}"/>
              </a:ext>
            </a:extLst>
          </p:cNvPr>
          <p:cNvGraphicFramePr>
            <a:graphicFrameLocks noGrp="1"/>
          </p:cNvGraphicFramePr>
          <p:nvPr>
            <p:ph sz="quarter" idx="13"/>
            <p:extLst>
              <p:ext uri="{D42A27DB-BD31-4B8C-83A1-F6EECF244321}">
                <p14:modId xmlns:p14="http://schemas.microsoft.com/office/powerpoint/2010/main" val="3909388675"/>
              </p:ext>
            </p:extLst>
          </p:nvPr>
        </p:nvGraphicFramePr>
        <p:xfrm>
          <a:off x="6842125" y="1763713"/>
          <a:ext cx="6024562" cy="2225040"/>
        </p:xfrm>
        <a:graphic>
          <a:graphicData uri="http://schemas.openxmlformats.org/drawingml/2006/table">
            <a:tbl>
              <a:tblPr firstRow="1" bandRow="1">
                <a:tableStyleId>{5C22544A-7EE6-4342-B048-85BDC9FD1C3A}</a:tableStyleId>
              </a:tblPr>
              <a:tblGrid>
                <a:gridCol w="3012281">
                  <a:extLst>
                    <a:ext uri="{9D8B030D-6E8A-4147-A177-3AD203B41FA5}">
                      <a16:colId xmlns:a16="http://schemas.microsoft.com/office/drawing/2014/main" val="3711337824"/>
                    </a:ext>
                  </a:extLst>
                </a:gridCol>
                <a:gridCol w="3012281">
                  <a:extLst>
                    <a:ext uri="{9D8B030D-6E8A-4147-A177-3AD203B41FA5}">
                      <a16:colId xmlns:a16="http://schemas.microsoft.com/office/drawing/2014/main" val="4285412504"/>
                    </a:ext>
                  </a:extLst>
                </a:gridCol>
              </a:tblGrid>
              <a:tr h="370840">
                <a:tc>
                  <a:txBody>
                    <a:bodyPr/>
                    <a:lstStyle/>
                    <a:p>
                      <a:r>
                        <a:rPr lang="de-DE" dirty="0"/>
                        <a:t>Nennspannung</a:t>
                      </a:r>
                    </a:p>
                  </a:txBody>
                  <a:tcPr/>
                </a:tc>
                <a:tc>
                  <a:txBody>
                    <a:bodyPr/>
                    <a:lstStyle/>
                    <a:p>
                      <a:r>
                        <a:rPr lang="de-DE" dirty="0"/>
                        <a:t>Schutzanstand (EFK / EuP)</a:t>
                      </a:r>
                    </a:p>
                  </a:txBody>
                  <a:tcPr/>
                </a:tc>
                <a:extLst>
                  <a:ext uri="{0D108BD9-81ED-4DB2-BD59-A6C34878D82A}">
                    <a16:rowId xmlns:a16="http://schemas.microsoft.com/office/drawing/2014/main" val="3027486172"/>
                  </a:ext>
                </a:extLst>
              </a:tr>
              <a:tr h="370840">
                <a:tc>
                  <a:txBody>
                    <a:bodyPr/>
                    <a:lstStyle/>
                    <a:p>
                      <a:r>
                        <a:rPr lang="de-DE" dirty="0"/>
                        <a:t>Bis 1000 V</a:t>
                      </a:r>
                    </a:p>
                  </a:txBody>
                  <a:tcPr/>
                </a:tc>
                <a:tc>
                  <a:txBody>
                    <a:bodyPr/>
                    <a:lstStyle/>
                    <a:p>
                      <a:r>
                        <a:rPr lang="de-DE" dirty="0"/>
                        <a:t>0,5 m</a:t>
                      </a:r>
                    </a:p>
                  </a:txBody>
                  <a:tcPr/>
                </a:tc>
                <a:extLst>
                  <a:ext uri="{0D108BD9-81ED-4DB2-BD59-A6C34878D82A}">
                    <a16:rowId xmlns:a16="http://schemas.microsoft.com/office/drawing/2014/main" val="140232317"/>
                  </a:ext>
                </a:extLst>
              </a:tr>
              <a:tr h="370840">
                <a:tc>
                  <a:txBody>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lang="de-DE" dirty="0"/>
                        <a:t>Über 1 kV bis 30 kV</a:t>
                      </a:r>
                    </a:p>
                  </a:txBody>
                  <a:tcPr/>
                </a:tc>
                <a:tc>
                  <a:txBody>
                    <a:bodyPr/>
                    <a:lstStyle/>
                    <a:p>
                      <a:r>
                        <a:rPr lang="de-DE" dirty="0"/>
                        <a:t>1,5 m</a:t>
                      </a:r>
                    </a:p>
                  </a:txBody>
                  <a:tcPr/>
                </a:tc>
                <a:extLst>
                  <a:ext uri="{0D108BD9-81ED-4DB2-BD59-A6C34878D82A}">
                    <a16:rowId xmlns:a16="http://schemas.microsoft.com/office/drawing/2014/main" val="1312946183"/>
                  </a:ext>
                </a:extLst>
              </a:tr>
              <a:tr h="370840">
                <a:tc>
                  <a:txBody>
                    <a:bodyPr/>
                    <a:lstStyle/>
                    <a:p>
                      <a:r>
                        <a:rPr lang="de-DE" dirty="0"/>
                        <a:t>Über 30 kV bis 110 kV</a:t>
                      </a:r>
                    </a:p>
                  </a:txBody>
                  <a:tcPr/>
                </a:tc>
                <a:tc>
                  <a:txBody>
                    <a:bodyPr/>
                    <a:lstStyle/>
                    <a:p>
                      <a:r>
                        <a:rPr lang="de-DE" dirty="0"/>
                        <a:t>2,0 m</a:t>
                      </a:r>
                    </a:p>
                  </a:txBody>
                  <a:tcPr/>
                </a:tc>
                <a:extLst>
                  <a:ext uri="{0D108BD9-81ED-4DB2-BD59-A6C34878D82A}">
                    <a16:rowId xmlns:a16="http://schemas.microsoft.com/office/drawing/2014/main" val="2503845417"/>
                  </a:ext>
                </a:extLst>
              </a:tr>
              <a:tr h="370840">
                <a:tc>
                  <a:txBody>
                    <a:bodyPr/>
                    <a:lstStyle/>
                    <a:p>
                      <a:r>
                        <a:rPr lang="de-DE" dirty="0"/>
                        <a:t>Über 110 kV bis 220 kV</a:t>
                      </a:r>
                    </a:p>
                  </a:txBody>
                  <a:tcPr/>
                </a:tc>
                <a:tc>
                  <a:txBody>
                    <a:bodyPr/>
                    <a:lstStyle/>
                    <a:p>
                      <a:r>
                        <a:rPr lang="de-DE" dirty="0"/>
                        <a:t>3,0 m</a:t>
                      </a:r>
                    </a:p>
                  </a:txBody>
                  <a:tcPr/>
                </a:tc>
                <a:extLst>
                  <a:ext uri="{0D108BD9-81ED-4DB2-BD59-A6C34878D82A}">
                    <a16:rowId xmlns:a16="http://schemas.microsoft.com/office/drawing/2014/main" val="1912415241"/>
                  </a:ext>
                </a:extLst>
              </a:tr>
              <a:tr h="370840">
                <a:tc>
                  <a:txBody>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lang="de-DE" dirty="0"/>
                        <a:t>Über 220 kV bis 380 kV</a:t>
                      </a:r>
                    </a:p>
                  </a:txBody>
                  <a:tcPr/>
                </a:tc>
                <a:tc>
                  <a:txBody>
                    <a:bodyPr/>
                    <a:lstStyle/>
                    <a:p>
                      <a:r>
                        <a:rPr lang="de-DE" dirty="0"/>
                        <a:t>4,0 m</a:t>
                      </a:r>
                    </a:p>
                  </a:txBody>
                  <a:tcPr/>
                </a:tc>
                <a:extLst>
                  <a:ext uri="{0D108BD9-81ED-4DB2-BD59-A6C34878D82A}">
                    <a16:rowId xmlns:a16="http://schemas.microsoft.com/office/drawing/2014/main" val="3613034836"/>
                  </a:ext>
                </a:extLst>
              </a:tr>
            </a:tbl>
          </a:graphicData>
        </a:graphic>
      </p:graphicFrame>
      <p:sp>
        <p:nvSpPr>
          <p:cNvPr id="5" name="Titel 4">
            <a:extLst>
              <a:ext uri="{FF2B5EF4-FFF2-40B4-BE49-F238E27FC236}">
                <a16:creationId xmlns:a16="http://schemas.microsoft.com/office/drawing/2014/main" id="{DBF14239-117A-A0E8-128C-EB222FA1F31F}"/>
              </a:ext>
            </a:extLst>
          </p:cNvPr>
          <p:cNvSpPr>
            <a:spLocks noGrp="1"/>
          </p:cNvSpPr>
          <p:nvPr>
            <p:ph type="title"/>
          </p:nvPr>
        </p:nvSpPr>
        <p:spPr/>
        <p:txBody>
          <a:bodyPr/>
          <a:lstStyle/>
          <a:p>
            <a:r>
              <a:rPr lang="de-DE" dirty="0"/>
              <a:t>Arbeiten in der Nähe unter Spannung stehender Teile </a:t>
            </a:r>
            <a:br>
              <a:rPr lang="de-DE" dirty="0"/>
            </a:br>
            <a:r>
              <a:rPr lang="de-DE" dirty="0"/>
              <a:t>– Zoneneinteilung (Annäherungszone)</a:t>
            </a:r>
          </a:p>
        </p:txBody>
      </p:sp>
      <p:sp>
        <p:nvSpPr>
          <p:cNvPr id="11" name="Textfeld 10">
            <a:extLst>
              <a:ext uri="{FF2B5EF4-FFF2-40B4-BE49-F238E27FC236}">
                <a16:creationId xmlns:a16="http://schemas.microsoft.com/office/drawing/2014/main" id="{AD9113F9-7D09-28E7-F673-2BF8746BE92B}"/>
              </a:ext>
            </a:extLst>
          </p:cNvPr>
          <p:cNvSpPr txBox="1"/>
          <p:nvPr/>
        </p:nvSpPr>
        <p:spPr>
          <a:xfrm>
            <a:off x="8951562" y="4860973"/>
            <a:ext cx="392825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DGUV Vorschrift 3, Tabelle 102, VDE 0105-100</a:t>
            </a:r>
          </a:p>
        </p:txBody>
      </p:sp>
    </p:spTree>
    <p:extLst>
      <p:ext uri="{BB962C8B-B14F-4D97-AF65-F5344CB8AC3E}">
        <p14:creationId xmlns:p14="http://schemas.microsoft.com/office/powerpoint/2010/main" val="3129234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9C44EE1-C90D-56C8-F56A-5FBA6EF10ED6}"/>
              </a:ext>
            </a:extLst>
          </p:cNvPr>
          <p:cNvSpPr>
            <a:spLocks noGrp="1"/>
          </p:cNvSpPr>
          <p:nvPr>
            <p:ph type="sldNum" sz="quarter" idx="12"/>
          </p:nvPr>
        </p:nvSpPr>
        <p:spPr/>
        <p:txBody>
          <a:bodyPr>
            <a:normAutofit lnSpcReduction="10000"/>
          </a:bodyPr>
          <a:lstStyle/>
          <a:p>
            <a:fld id="{F0C94032-CD4C-4C25-B0C2-CEC720522D92}" type="slidenum">
              <a:rPr lang="en-US" smtClean="0"/>
              <a:pPr/>
              <a:t>13</a:t>
            </a:fld>
            <a:endParaRPr lang="en-US" dirty="0"/>
          </a:p>
        </p:txBody>
      </p:sp>
      <p:sp>
        <p:nvSpPr>
          <p:cNvPr id="3" name="Inhaltsplatzhalter 2">
            <a:extLst>
              <a:ext uri="{FF2B5EF4-FFF2-40B4-BE49-F238E27FC236}">
                <a16:creationId xmlns:a16="http://schemas.microsoft.com/office/drawing/2014/main" id="{754DB498-8582-E575-52E8-9FA245F92E63}"/>
              </a:ext>
            </a:extLst>
          </p:cNvPr>
          <p:cNvSpPr>
            <a:spLocks noGrp="1"/>
          </p:cNvSpPr>
          <p:nvPr>
            <p:ph sz="quarter" idx="1"/>
          </p:nvPr>
        </p:nvSpPr>
        <p:spPr/>
        <p:txBody>
          <a:bodyPr/>
          <a:lstStyle/>
          <a:p>
            <a:pPr lvl="1"/>
            <a:r>
              <a:rPr lang="de-DE" dirty="0"/>
              <a:t>Folgende Schutzabstände gelten bei nicht elektrotechnischen Arbeiten (Arbeiten im Bereich einer elektrischen Anlage, z. B. Bau- und Montagearbeiten, Erdarbeiten, Reinigen, Anstrich usw.) in der Nähe von unter Spannung stehenden aktiven Teilen:</a:t>
            </a:r>
          </a:p>
          <a:p>
            <a:endParaRPr lang="de-DE" dirty="0"/>
          </a:p>
        </p:txBody>
      </p:sp>
      <p:graphicFrame>
        <p:nvGraphicFramePr>
          <p:cNvPr id="9" name="Inhaltsplatzhalter 8">
            <a:extLst>
              <a:ext uri="{FF2B5EF4-FFF2-40B4-BE49-F238E27FC236}">
                <a16:creationId xmlns:a16="http://schemas.microsoft.com/office/drawing/2014/main" id="{D7F17062-E0AF-5AE2-A4E4-78E573717CA1}"/>
              </a:ext>
            </a:extLst>
          </p:cNvPr>
          <p:cNvGraphicFramePr>
            <a:graphicFrameLocks noGrp="1"/>
          </p:cNvGraphicFramePr>
          <p:nvPr>
            <p:ph sz="quarter" idx="13"/>
            <p:extLst>
              <p:ext uri="{D42A27DB-BD31-4B8C-83A1-F6EECF244321}">
                <p14:modId xmlns:p14="http://schemas.microsoft.com/office/powerpoint/2010/main" val="2911979694"/>
              </p:ext>
            </p:extLst>
          </p:nvPr>
        </p:nvGraphicFramePr>
        <p:xfrm>
          <a:off x="6842125" y="1763713"/>
          <a:ext cx="6024563" cy="4957762"/>
        </p:xfrm>
        <a:graphic>
          <a:graphicData uri="http://schemas.openxmlformats.org/drawingml/2006/table">
            <a:tbl>
              <a:tblPr firstRow="1" bandRow="1">
                <a:tableStyleId>{5C22544A-7EE6-4342-B048-85BDC9FD1C3A}</a:tableStyleId>
              </a:tblPr>
              <a:tblGrid>
                <a:gridCol w="3012281">
                  <a:extLst>
                    <a:ext uri="{9D8B030D-6E8A-4147-A177-3AD203B41FA5}">
                      <a16:colId xmlns:a16="http://schemas.microsoft.com/office/drawing/2014/main" val="3474868774"/>
                    </a:ext>
                  </a:extLst>
                </a:gridCol>
                <a:gridCol w="3012281">
                  <a:extLst>
                    <a:ext uri="{9D8B030D-6E8A-4147-A177-3AD203B41FA5}">
                      <a16:colId xmlns:a16="http://schemas.microsoft.com/office/drawing/2014/main" val="2280835809"/>
                    </a:ext>
                  </a:extLst>
                </a:gridCol>
              </a:tblGrid>
              <a:tr h="370840">
                <a:tc>
                  <a:txBody>
                    <a:bodyPr/>
                    <a:lstStyle/>
                    <a:p>
                      <a:r>
                        <a:rPr lang="de-DE" dirty="0"/>
                        <a:t>Nennspannung</a:t>
                      </a:r>
                    </a:p>
                  </a:txBody>
                  <a:tcPr/>
                </a:tc>
                <a:tc>
                  <a:txBody>
                    <a:bodyPr/>
                    <a:lstStyle/>
                    <a:p>
                      <a:r>
                        <a:rPr lang="de-DE" dirty="0"/>
                        <a:t>Schutzabstand (Laien)</a:t>
                      </a:r>
                    </a:p>
                  </a:txBody>
                  <a:tcPr/>
                </a:tc>
                <a:extLst>
                  <a:ext uri="{0D108BD9-81ED-4DB2-BD59-A6C34878D82A}">
                    <a16:rowId xmlns:a16="http://schemas.microsoft.com/office/drawing/2014/main" val="1685615239"/>
                  </a:ext>
                </a:extLst>
              </a:tr>
              <a:tr h="370840">
                <a:tc>
                  <a:txBody>
                    <a:bodyPr/>
                    <a:lstStyle/>
                    <a:p>
                      <a:r>
                        <a:rPr lang="de-DE" dirty="0"/>
                        <a:t>Bis 1000 V</a:t>
                      </a:r>
                    </a:p>
                  </a:txBody>
                  <a:tcPr/>
                </a:tc>
                <a:tc>
                  <a:txBody>
                    <a:bodyPr/>
                    <a:lstStyle/>
                    <a:p>
                      <a:r>
                        <a:rPr lang="de-DE" dirty="0"/>
                        <a:t>1,0 m</a:t>
                      </a:r>
                    </a:p>
                  </a:txBody>
                  <a:tcPr/>
                </a:tc>
                <a:extLst>
                  <a:ext uri="{0D108BD9-81ED-4DB2-BD59-A6C34878D82A}">
                    <a16:rowId xmlns:a16="http://schemas.microsoft.com/office/drawing/2014/main" val="380096203"/>
                  </a:ext>
                </a:extLst>
              </a:tr>
              <a:tr h="370840">
                <a:tc>
                  <a:txBody>
                    <a:bodyPr/>
                    <a:lstStyle/>
                    <a:p>
                      <a:r>
                        <a:rPr lang="de-DE" dirty="0"/>
                        <a:t>Über 1 kV bis 110 kV</a:t>
                      </a:r>
                    </a:p>
                  </a:txBody>
                  <a:tcPr/>
                </a:tc>
                <a:tc>
                  <a:txBody>
                    <a:bodyPr/>
                    <a:lstStyle/>
                    <a:p>
                      <a:r>
                        <a:rPr lang="de-DE" dirty="0"/>
                        <a:t>3,0 m</a:t>
                      </a:r>
                    </a:p>
                  </a:txBody>
                  <a:tcPr/>
                </a:tc>
                <a:extLst>
                  <a:ext uri="{0D108BD9-81ED-4DB2-BD59-A6C34878D82A}">
                    <a16:rowId xmlns:a16="http://schemas.microsoft.com/office/drawing/2014/main" val="1624421942"/>
                  </a:ext>
                </a:extLst>
              </a:tr>
              <a:tr h="370840">
                <a:tc>
                  <a:txBody>
                    <a:bodyPr/>
                    <a:lstStyle/>
                    <a:p>
                      <a:r>
                        <a:rPr lang="de-DE" dirty="0"/>
                        <a:t>Über 110 kV bis 220 kV</a:t>
                      </a:r>
                    </a:p>
                  </a:txBody>
                  <a:tcPr/>
                </a:tc>
                <a:tc>
                  <a:txBody>
                    <a:bodyPr/>
                    <a:lstStyle/>
                    <a:p>
                      <a:r>
                        <a:rPr lang="de-DE" dirty="0"/>
                        <a:t>4,0 m</a:t>
                      </a:r>
                    </a:p>
                  </a:txBody>
                  <a:tcPr/>
                </a:tc>
                <a:extLst>
                  <a:ext uri="{0D108BD9-81ED-4DB2-BD59-A6C34878D82A}">
                    <a16:rowId xmlns:a16="http://schemas.microsoft.com/office/drawing/2014/main" val="2119355814"/>
                  </a:ext>
                </a:extLst>
              </a:tr>
              <a:tr h="370840">
                <a:tc>
                  <a:txBody>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lang="de-DE" dirty="0"/>
                        <a:t>Über 220 kV bis 380 kV</a:t>
                      </a:r>
                    </a:p>
                  </a:txBody>
                  <a:tcPr/>
                </a:tc>
                <a:tc>
                  <a:txBody>
                    <a:bodyPr/>
                    <a:lstStyle/>
                    <a:p>
                      <a:r>
                        <a:rPr lang="de-DE" dirty="0"/>
                        <a:t>5,0 m</a:t>
                      </a:r>
                    </a:p>
                  </a:txBody>
                  <a:tcPr/>
                </a:tc>
                <a:extLst>
                  <a:ext uri="{0D108BD9-81ED-4DB2-BD59-A6C34878D82A}">
                    <a16:rowId xmlns:a16="http://schemas.microsoft.com/office/drawing/2014/main" val="2821867503"/>
                  </a:ext>
                </a:extLst>
              </a:tr>
            </a:tbl>
          </a:graphicData>
        </a:graphic>
      </p:graphicFrame>
      <p:sp>
        <p:nvSpPr>
          <p:cNvPr id="5" name="Titel 4">
            <a:extLst>
              <a:ext uri="{FF2B5EF4-FFF2-40B4-BE49-F238E27FC236}">
                <a16:creationId xmlns:a16="http://schemas.microsoft.com/office/drawing/2014/main" id="{4B747AA8-F262-B8D7-F445-235293763A5E}"/>
              </a:ext>
            </a:extLst>
          </p:cNvPr>
          <p:cNvSpPr>
            <a:spLocks noGrp="1"/>
          </p:cNvSpPr>
          <p:nvPr>
            <p:ph type="title"/>
          </p:nvPr>
        </p:nvSpPr>
        <p:spPr/>
        <p:txBody>
          <a:bodyPr/>
          <a:lstStyle/>
          <a:p>
            <a:r>
              <a:rPr lang="de-DE" dirty="0"/>
              <a:t>Arbeiten in der Nähe unter Spannung stehender Teile </a:t>
            </a:r>
            <a:br>
              <a:rPr lang="de-DE" dirty="0"/>
            </a:br>
            <a:r>
              <a:rPr lang="de-DE" dirty="0"/>
              <a:t>– Zoneneinteilung</a:t>
            </a:r>
          </a:p>
        </p:txBody>
      </p:sp>
      <p:sp>
        <p:nvSpPr>
          <p:cNvPr id="10" name="Textfeld 9">
            <a:extLst>
              <a:ext uri="{FF2B5EF4-FFF2-40B4-BE49-F238E27FC236}">
                <a16:creationId xmlns:a16="http://schemas.microsoft.com/office/drawing/2014/main" id="{FD4F5667-598F-1E95-E4B6-CCDEDC5584DA}"/>
              </a:ext>
            </a:extLst>
          </p:cNvPr>
          <p:cNvSpPr txBox="1"/>
          <p:nvPr/>
        </p:nvSpPr>
        <p:spPr>
          <a:xfrm>
            <a:off x="8919288" y="4210881"/>
            <a:ext cx="392825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DGUV Vorschrift 3, Tabelle 103, VDE 0105-100</a:t>
            </a:r>
          </a:p>
        </p:txBody>
      </p:sp>
    </p:spTree>
    <p:extLst>
      <p:ext uri="{BB962C8B-B14F-4D97-AF65-F5344CB8AC3E}">
        <p14:creationId xmlns:p14="http://schemas.microsoft.com/office/powerpoint/2010/main" val="1642791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2330DB-5A7C-AA93-32B4-9C3AE7104699}"/>
              </a:ext>
            </a:extLst>
          </p:cNvPr>
          <p:cNvSpPr>
            <a:spLocks noGrp="1"/>
          </p:cNvSpPr>
          <p:nvPr>
            <p:ph type="title"/>
          </p:nvPr>
        </p:nvSpPr>
        <p:spPr/>
        <p:txBody>
          <a:bodyPr/>
          <a:lstStyle/>
          <a:p>
            <a:r>
              <a:rPr lang="de-DE" dirty="0">
                <a:solidFill>
                  <a:schemeClr val="tx1"/>
                </a:solidFill>
              </a:rPr>
              <a:t>Arbeiten in der Nähe unter Spannung stehender Teile </a:t>
            </a:r>
            <a:br>
              <a:rPr lang="de-DE" dirty="0">
                <a:solidFill>
                  <a:schemeClr val="tx1"/>
                </a:solidFill>
              </a:rPr>
            </a:br>
            <a:r>
              <a:rPr lang="de-DE" dirty="0">
                <a:solidFill>
                  <a:schemeClr val="tx1"/>
                </a:solidFill>
              </a:rPr>
              <a:t>– Schutz durch Abstand</a:t>
            </a:r>
            <a:endParaRPr lang="de-DE" dirty="0"/>
          </a:p>
        </p:txBody>
      </p:sp>
      <p:sp>
        <p:nvSpPr>
          <p:cNvPr id="3" name="Foliennummernplatzhalter 2">
            <a:extLst>
              <a:ext uri="{FF2B5EF4-FFF2-40B4-BE49-F238E27FC236}">
                <a16:creationId xmlns:a16="http://schemas.microsoft.com/office/drawing/2014/main" id="{862ADE33-E512-068F-3612-04684857E125}"/>
              </a:ext>
            </a:extLst>
          </p:cNvPr>
          <p:cNvSpPr>
            <a:spLocks noGrp="1"/>
          </p:cNvSpPr>
          <p:nvPr>
            <p:ph type="sldNum" sz="quarter" idx="12"/>
          </p:nvPr>
        </p:nvSpPr>
        <p:spPr/>
        <p:txBody>
          <a:bodyPr>
            <a:normAutofit lnSpcReduction="10000"/>
          </a:bodyPr>
          <a:lstStyle/>
          <a:p>
            <a:fld id="{F0C94032-CD4C-4C25-B0C2-CEC720522D92}" type="slidenum">
              <a:rPr lang="en-US" smtClean="0"/>
              <a:pPr/>
              <a:t>14</a:t>
            </a:fld>
            <a:endParaRPr lang="en-US" dirty="0"/>
          </a:p>
        </p:txBody>
      </p:sp>
      <p:sp>
        <p:nvSpPr>
          <p:cNvPr id="4" name="Inhaltsplatzhalter 3">
            <a:extLst>
              <a:ext uri="{FF2B5EF4-FFF2-40B4-BE49-F238E27FC236}">
                <a16:creationId xmlns:a16="http://schemas.microsoft.com/office/drawing/2014/main" id="{C8F714F1-73BE-3A1F-8098-85EB864178E5}"/>
              </a:ext>
            </a:extLst>
          </p:cNvPr>
          <p:cNvSpPr>
            <a:spLocks noGrp="1"/>
          </p:cNvSpPr>
          <p:nvPr>
            <p:ph sz="quarter" idx="14"/>
          </p:nvPr>
        </p:nvSpPr>
        <p:spPr/>
        <p:txBody>
          <a:bodyPr>
            <a:normAutofit/>
          </a:bodyPr>
          <a:lstStyle/>
          <a:p>
            <a:r>
              <a:rPr lang="de-DE" dirty="0"/>
              <a:t>Abstand oder Aufsichtsführung</a:t>
            </a:r>
          </a:p>
          <a:p>
            <a:r>
              <a:rPr lang="de-DE" dirty="0"/>
              <a:t>Wenn Schutz durch Abstand und Aufsichtsführung angewandt werden soll, muss für diese Methode mindestens Folgendes festgelegt sein:</a:t>
            </a:r>
          </a:p>
          <a:p>
            <a:pPr lvl="1"/>
            <a:r>
              <a:rPr lang="de-DE" dirty="0"/>
              <a:t>der sichere Abstand, wobei Art und Umstände der Arbeiten sowie die Nennspannung der Anlage zu berücksichtigen sind</a:t>
            </a:r>
          </a:p>
          <a:p>
            <a:pPr lvl="1"/>
            <a:r>
              <a:rPr lang="de-DE" dirty="0"/>
              <a:t>anzuwendende Kriterien für die Auswahl des Personals, das für die Ausführung der Arbeiten benötigt wird</a:t>
            </a:r>
          </a:p>
          <a:p>
            <a:pPr lvl="1"/>
            <a:r>
              <a:rPr lang="de-DE" dirty="0"/>
              <a:t>während der Arbeit zu beachtende Vorgehensweise, die das Erreichen der Gefahrenzone ausschließt.</a:t>
            </a:r>
          </a:p>
          <a:p>
            <a:pPr marL="0" lvl="1" indent="0">
              <a:spcBef>
                <a:spcPts val="798"/>
              </a:spcBef>
              <a:buClr>
                <a:schemeClr val="accent2"/>
              </a:buClr>
              <a:buSzPct val="60000"/>
              <a:buNone/>
            </a:pPr>
            <a:endParaRPr lang="de-DE" b="1" dirty="0"/>
          </a:p>
          <a:p>
            <a:pPr marL="0" lvl="1" indent="0">
              <a:spcBef>
                <a:spcPts val="798"/>
              </a:spcBef>
              <a:buClr>
                <a:schemeClr val="accent2"/>
              </a:buClr>
              <a:buSzPct val="60000"/>
              <a:buNone/>
            </a:pPr>
            <a:r>
              <a:rPr lang="de-DE" b="1" dirty="0"/>
              <a:t>Schutz durch Abstand</a:t>
            </a:r>
            <a:endParaRPr lang="de-DE" dirty="0"/>
          </a:p>
          <a:p>
            <a:pPr lvl="1"/>
            <a:r>
              <a:rPr lang="de-DE" dirty="0"/>
              <a:t>Diese Methode wird angewendet, wenn ein Abdecken oder Abschranken der spannungsführenden Teile nicht möglich ist.</a:t>
            </a:r>
          </a:p>
          <a:p>
            <a:pPr lvl="1"/>
            <a:endParaRPr lang="de-DE" dirty="0"/>
          </a:p>
          <a:p>
            <a:endParaRPr lang="de-DE" dirty="0"/>
          </a:p>
        </p:txBody>
      </p:sp>
    </p:spTree>
    <p:extLst>
      <p:ext uri="{BB962C8B-B14F-4D97-AF65-F5344CB8AC3E}">
        <p14:creationId xmlns:p14="http://schemas.microsoft.com/office/powerpoint/2010/main" val="381909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78F3BD3-DD55-AC50-23CD-E89EB57B2901}"/>
              </a:ext>
            </a:extLst>
          </p:cNvPr>
          <p:cNvSpPr>
            <a:spLocks noGrp="1"/>
          </p:cNvSpPr>
          <p:nvPr>
            <p:ph type="body" idx="1"/>
          </p:nvPr>
        </p:nvSpPr>
        <p:spPr/>
        <p:txBody>
          <a:bodyPr>
            <a:normAutofit/>
          </a:bodyPr>
          <a:lstStyle/>
          <a:p>
            <a:pPr marL="342900" indent="-342900">
              <a:buFont typeface="Wingdings" panose="05000000000000000000" pitchFamily="2" charset="2"/>
              <a:buChar char="§"/>
            </a:pPr>
            <a:r>
              <a:rPr lang="de-DE" dirty="0"/>
              <a:t>Wie Gefahrenbereiche gekennzeichnet werden</a:t>
            </a:r>
          </a:p>
          <a:p>
            <a:pPr marL="342900" indent="-342900">
              <a:buFont typeface="Wingdings" panose="05000000000000000000" pitchFamily="2" charset="2"/>
              <a:buChar char="§"/>
            </a:pPr>
            <a:r>
              <a:rPr lang="de-DE" dirty="0"/>
              <a:t>Was die Annäherungszone ist</a:t>
            </a:r>
          </a:p>
          <a:p>
            <a:pPr marL="342900" indent="-342900">
              <a:buFont typeface="Wingdings" panose="05000000000000000000" pitchFamily="2" charset="2"/>
              <a:buChar char="§"/>
            </a:pPr>
            <a:r>
              <a:rPr lang="de-DE" dirty="0"/>
              <a:t>Was „Schutz durch Abstand“ bedeutet</a:t>
            </a:r>
          </a:p>
          <a:p>
            <a:endParaRPr lang="de-DE" dirty="0"/>
          </a:p>
        </p:txBody>
      </p:sp>
      <p:sp>
        <p:nvSpPr>
          <p:cNvPr id="3" name="Titel 2">
            <a:extLst>
              <a:ext uri="{FF2B5EF4-FFF2-40B4-BE49-F238E27FC236}">
                <a16:creationId xmlns:a16="http://schemas.microsoft.com/office/drawing/2014/main" id="{9536CC1A-7047-E998-9B71-1F9BCA5B2498}"/>
              </a:ext>
            </a:extLst>
          </p:cNvPr>
          <p:cNvSpPr>
            <a:spLocks noGrp="1"/>
          </p:cNvSpPr>
          <p:nvPr>
            <p:ph type="title"/>
          </p:nvPr>
        </p:nvSpPr>
        <p:spPr/>
        <p:txBody>
          <a:bodyPr/>
          <a:lstStyle/>
          <a:p>
            <a:r>
              <a:rPr lang="de-DE"/>
              <a:t>Was Sie jetzt wissen sollten</a:t>
            </a:r>
            <a:endParaRPr lang="de-DE" dirty="0"/>
          </a:p>
        </p:txBody>
      </p:sp>
      <p:sp>
        <p:nvSpPr>
          <p:cNvPr id="4" name="Foliennummernplatzhalter 3">
            <a:extLst>
              <a:ext uri="{FF2B5EF4-FFF2-40B4-BE49-F238E27FC236}">
                <a16:creationId xmlns:a16="http://schemas.microsoft.com/office/drawing/2014/main" id="{C0847F12-C83D-5C70-FF1C-9F9D3B8341B2}"/>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15</a:t>
            </a:fld>
            <a:endParaRPr lang="en-US" dirty="0"/>
          </a:p>
        </p:txBody>
      </p:sp>
    </p:spTree>
    <p:extLst>
      <p:ext uri="{BB962C8B-B14F-4D97-AF65-F5344CB8AC3E}">
        <p14:creationId xmlns:p14="http://schemas.microsoft.com/office/powerpoint/2010/main" val="174808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78F3BD3-DD55-AC50-23CD-E89EB57B2901}"/>
              </a:ext>
            </a:extLst>
          </p:cNvPr>
          <p:cNvSpPr>
            <a:spLocks noGrp="1"/>
          </p:cNvSpPr>
          <p:nvPr>
            <p:ph type="body" idx="1"/>
          </p:nvPr>
        </p:nvSpPr>
        <p:spPr/>
        <p:txBody>
          <a:bodyPr>
            <a:normAutofit/>
          </a:bodyPr>
          <a:lstStyle/>
          <a:p>
            <a:pPr marL="342900" indent="-342900">
              <a:buFont typeface="Wingdings" panose="05000000000000000000" pitchFamily="2" charset="2"/>
              <a:buChar char="§"/>
            </a:pPr>
            <a:r>
              <a:rPr lang="de-DE" dirty="0"/>
              <a:t>Wie Gefahrenbereiche gekennzeichnet werden</a:t>
            </a:r>
          </a:p>
          <a:p>
            <a:pPr marL="342900" indent="-342900">
              <a:buFont typeface="Wingdings" panose="05000000000000000000" pitchFamily="2" charset="2"/>
              <a:buChar char="§"/>
            </a:pPr>
            <a:r>
              <a:rPr lang="de-DE" dirty="0"/>
              <a:t>Was die Annäherungszone ist</a:t>
            </a:r>
          </a:p>
          <a:p>
            <a:pPr marL="342900" indent="-342900">
              <a:buFont typeface="Wingdings" panose="05000000000000000000" pitchFamily="2" charset="2"/>
              <a:buChar char="§"/>
            </a:pPr>
            <a:r>
              <a:rPr lang="de-DE" dirty="0"/>
              <a:t>Was „Schutz durch Abstand“ bedeutet</a:t>
            </a:r>
          </a:p>
          <a:p>
            <a:endParaRPr lang="de-DE" dirty="0"/>
          </a:p>
        </p:txBody>
      </p:sp>
      <p:sp>
        <p:nvSpPr>
          <p:cNvPr id="3" name="Titel 2">
            <a:extLst>
              <a:ext uri="{FF2B5EF4-FFF2-40B4-BE49-F238E27FC236}">
                <a16:creationId xmlns:a16="http://schemas.microsoft.com/office/drawing/2014/main" id="{9536CC1A-7047-E998-9B71-1F9BCA5B2498}"/>
              </a:ext>
            </a:extLst>
          </p:cNvPr>
          <p:cNvSpPr>
            <a:spLocks noGrp="1"/>
          </p:cNvSpPr>
          <p:nvPr>
            <p:ph type="title"/>
          </p:nvPr>
        </p:nvSpPr>
        <p:spPr/>
        <p:txBody>
          <a:bodyPr/>
          <a:lstStyle/>
          <a:p>
            <a:r>
              <a:rPr lang="de-DE" dirty="0"/>
              <a:t>In diesem Modul lernen Sie unter anderem</a:t>
            </a:r>
          </a:p>
        </p:txBody>
      </p:sp>
      <p:sp>
        <p:nvSpPr>
          <p:cNvPr id="4" name="Foliennummernplatzhalter 3">
            <a:extLst>
              <a:ext uri="{FF2B5EF4-FFF2-40B4-BE49-F238E27FC236}">
                <a16:creationId xmlns:a16="http://schemas.microsoft.com/office/drawing/2014/main" id="{C0847F12-C83D-5C70-FF1C-9F9D3B8341B2}"/>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2</a:t>
            </a:fld>
            <a:endParaRPr lang="en-US" dirty="0"/>
          </a:p>
        </p:txBody>
      </p:sp>
    </p:spTree>
    <p:extLst>
      <p:ext uri="{BB962C8B-B14F-4D97-AF65-F5344CB8AC3E}">
        <p14:creationId xmlns:p14="http://schemas.microsoft.com/office/powerpoint/2010/main" val="1487146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877BA-BC5F-6DED-CDA3-095B4CF6257D}"/>
              </a:ext>
            </a:extLst>
          </p:cNvPr>
          <p:cNvSpPr>
            <a:spLocks noGrp="1"/>
          </p:cNvSpPr>
          <p:nvPr>
            <p:ph type="title"/>
          </p:nvPr>
        </p:nvSpPr>
        <p:spPr/>
        <p:txBody>
          <a:bodyPr/>
          <a:lstStyle/>
          <a:p>
            <a:r>
              <a:rPr lang="de-DE" dirty="0"/>
              <a:t>Definition einer Abgeschlossenen elektrischen </a:t>
            </a:r>
            <a:br>
              <a:rPr lang="de-DE" dirty="0"/>
            </a:br>
            <a:r>
              <a:rPr lang="de-DE" dirty="0"/>
              <a:t>Betriebsstätte</a:t>
            </a:r>
          </a:p>
        </p:txBody>
      </p:sp>
      <p:sp>
        <p:nvSpPr>
          <p:cNvPr id="3" name="Foliennummernplatzhalter 2">
            <a:extLst>
              <a:ext uri="{FF2B5EF4-FFF2-40B4-BE49-F238E27FC236}">
                <a16:creationId xmlns:a16="http://schemas.microsoft.com/office/drawing/2014/main" id="{DED5C6F4-ECDD-A981-943E-E19D0BA112E1}"/>
              </a:ext>
            </a:extLst>
          </p:cNvPr>
          <p:cNvSpPr>
            <a:spLocks noGrp="1"/>
          </p:cNvSpPr>
          <p:nvPr>
            <p:ph type="sldNum" sz="quarter" idx="12"/>
          </p:nvPr>
        </p:nvSpPr>
        <p:spPr/>
        <p:txBody>
          <a:bodyPr>
            <a:normAutofit lnSpcReduction="10000"/>
          </a:bodyPr>
          <a:lstStyle/>
          <a:p>
            <a:fld id="{F0C94032-CD4C-4C25-B0C2-CEC720522D92}" type="slidenum">
              <a:rPr lang="en-US" smtClean="0"/>
              <a:pPr/>
              <a:t>3</a:t>
            </a:fld>
            <a:endParaRPr lang="en-US" dirty="0"/>
          </a:p>
        </p:txBody>
      </p:sp>
      <p:sp>
        <p:nvSpPr>
          <p:cNvPr id="4" name="Inhaltsplatzhalter 3">
            <a:extLst>
              <a:ext uri="{FF2B5EF4-FFF2-40B4-BE49-F238E27FC236}">
                <a16:creationId xmlns:a16="http://schemas.microsoft.com/office/drawing/2014/main" id="{E13E88E3-3002-F0B2-607D-A39168ADA01B}"/>
              </a:ext>
            </a:extLst>
          </p:cNvPr>
          <p:cNvSpPr>
            <a:spLocks noGrp="1"/>
          </p:cNvSpPr>
          <p:nvPr>
            <p:ph sz="quarter" idx="14"/>
          </p:nvPr>
        </p:nvSpPr>
        <p:spPr/>
        <p:txBody>
          <a:bodyPr>
            <a:normAutofit fontScale="92500" lnSpcReduction="20000"/>
          </a:bodyPr>
          <a:lstStyle/>
          <a:p>
            <a:r>
              <a:rPr lang="de-DE" dirty="0"/>
              <a:t>Abgeschlossene elektrische Betriebsstätte:</a:t>
            </a:r>
          </a:p>
          <a:p>
            <a:pPr lvl="1"/>
            <a:r>
              <a:rPr lang="de-DE" dirty="0"/>
              <a:t>Ein Raum oder Ort, der ausschließlich zum Betrieb elektrischer Anlagen dient und unter Verschluss gehalten wird</a:t>
            </a:r>
            <a:r>
              <a:rPr lang="de-DE"/>
              <a:t>, es ist </a:t>
            </a:r>
            <a:r>
              <a:rPr lang="de-DE" dirty="0"/>
              <a:t>ein Bereich, der nur von Elektrofachkräften und elektrotechnisch unterwiesenen Personen betreten werden darf. Laien dürfen diesen Bereich nur in Begleitung von Elektrofachkräften oder elektrotechnisch unterwiesenen Personen betreten.</a:t>
            </a:r>
          </a:p>
          <a:p>
            <a:pPr lvl="1"/>
            <a:r>
              <a:rPr lang="de-DE" dirty="0"/>
              <a:t>Abgeschlossene elektrische Betriebsstätten, müssen verschlossen gehalten werden. Die Schlüssel, inklusive elektronischer oder digitaler Codes, sollen so aufbewahrt werden, dass sie nicht von unbefugten Personen zugänglich sind. Diese Bereiche dürfen nur von beauftragten Personen geöffnet oder betreten werden. </a:t>
            </a:r>
          </a:p>
          <a:p>
            <a:pPr lvl="1"/>
            <a:r>
              <a:rPr lang="de-DE" dirty="0"/>
              <a:t>Der Zutritt ist Elektrofachkräften und elektrotechnisch unterwiesenen Personen gestattet, während Laien diesen Bereich nur in Begleitung von Elektrofachkräften oder elektrotechnisch unterwiesenen Personen betreten dürfen.</a:t>
            </a:r>
          </a:p>
          <a:p>
            <a:pPr lvl="2"/>
            <a:r>
              <a:rPr lang="de-DE" dirty="0"/>
              <a:t>Siehe: VDE 0105-100 - 3.1.101 und VDE 0105-100 Abs. 4.3</a:t>
            </a:r>
          </a:p>
          <a:p>
            <a:pPr marL="0" lvl="1" indent="0">
              <a:buNone/>
            </a:pPr>
            <a:endParaRPr lang="de-DE" dirty="0"/>
          </a:p>
          <a:p>
            <a:r>
              <a:rPr lang="de-DE" dirty="0"/>
              <a:t>ANMERKUNG </a:t>
            </a:r>
          </a:p>
          <a:p>
            <a:pPr lvl="1"/>
            <a:r>
              <a:rPr lang="de-DE" dirty="0"/>
              <a:t>Hierzu gehören z. B. abgeschlossene Schalt- und Verteilungsanlagen, Transformatorzellen, Schaltfelder, Verteilungsanlagen in Blechgehäusen oder in anderen abgeschlossenen Anlagen, Maststationen.</a:t>
            </a:r>
          </a:p>
          <a:p>
            <a:endParaRPr lang="de-DE" dirty="0"/>
          </a:p>
        </p:txBody>
      </p:sp>
    </p:spTree>
    <p:extLst>
      <p:ext uri="{BB962C8B-B14F-4D97-AF65-F5344CB8AC3E}">
        <p14:creationId xmlns:p14="http://schemas.microsoft.com/office/powerpoint/2010/main" val="313688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E12E285-92A7-A6D6-299E-F6B3C574DB96}"/>
              </a:ext>
            </a:extLst>
          </p:cNvPr>
          <p:cNvSpPr>
            <a:spLocks noGrp="1"/>
          </p:cNvSpPr>
          <p:nvPr>
            <p:ph type="sldNum" sz="quarter" idx="12"/>
          </p:nvPr>
        </p:nvSpPr>
        <p:spPr/>
        <p:txBody>
          <a:bodyPr>
            <a:normAutofit lnSpcReduction="10000"/>
          </a:bodyPr>
          <a:lstStyle/>
          <a:p>
            <a:fld id="{F0C94032-CD4C-4C25-B0C2-CEC720522D92}" type="slidenum">
              <a:rPr lang="en-US" smtClean="0"/>
              <a:pPr/>
              <a:t>4</a:t>
            </a:fld>
            <a:endParaRPr lang="en-US" dirty="0"/>
          </a:p>
        </p:txBody>
      </p:sp>
      <p:sp>
        <p:nvSpPr>
          <p:cNvPr id="3" name="Inhaltsplatzhalter 2">
            <a:extLst>
              <a:ext uri="{FF2B5EF4-FFF2-40B4-BE49-F238E27FC236}">
                <a16:creationId xmlns:a16="http://schemas.microsoft.com/office/drawing/2014/main" id="{54CCC7DE-C670-C690-B64D-86E848A2A80E}"/>
              </a:ext>
            </a:extLst>
          </p:cNvPr>
          <p:cNvSpPr>
            <a:spLocks noGrp="1"/>
          </p:cNvSpPr>
          <p:nvPr>
            <p:ph sz="quarter" idx="1"/>
          </p:nvPr>
        </p:nvSpPr>
        <p:spPr/>
        <p:txBody>
          <a:bodyPr/>
          <a:lstStyle/>
          <a:p>
            <a:r>
              <a:rPr lang="de-DE" dirty="0"/>
              <a:t>Schalt- und Verteilungsanlagen</a:t>
            </a:r>
          </a:p>
          <a:p>
            <a:pPr lvl="1"/>
            <a:r>
              <a:rPr lang="de-DE" dirty="0"/>
              <a:t>An den Zugängen muss das Warnschild mit dem Warnzeichen W012 gemäß der technischen Regel für Arbeitsstätten ASR A1.3 angebracht werden. Zudem sollten diese Warnschilder an leicht entfernbaren Abgrenzungen wiederholt werden.</a:t>
            </a:r>
          </a:p>
        </p:txBody>
      </p:sp>
      <p:sp>
        <p:nvSpPr>
          <p:cNvPr id="11" name="Inhaltsplatzhalter 10">
            <a:extLst>
              <a:ext uri="{FF2B5EF4-FFF2-40B4-BE49-F238E27FC236}">
                <a16:creationId xmlns:a16="http://schemas.microsoft.com/office/drawing/2014/main" id="{07A4F70F-DA58-105F-C769-75F88D5094B6}"/>
              </a:ext>
            </a:extLst>
          </p:cNvPr>
          <p:cNvSpPr>
            <a:spLocks noGrp="1"/>
          </p:cNvSpPr>
          <p:nvPr>
            <p:ph sz="quarter" idx="13"/>
          </p:nvPr>
        </p:nvSpPr>
        <p:spPr/>
        <p:txBody>
          <a:bodyPr/>
          <a:lstStyle/>
          <a:p>
            <a:endParaRPr lang="de-DE"/>
          </a:p>
        </p:txBody>
      </p:sp>
      <p:sp>
        <p:nvSpPr>
          <p:cNvPr id="5" name="Titel 4">
            <a:extLst>
              <a:ext uri="{FF2B5EF4-FFF2-40B4-BE49-F238E27FC236}">
                <a16:creationId xmlns:a16="http://schemas.microsoft.com/office/drawing/2014/main" id="{3FEC6E95-E1C7-2850-11D5-6F4A0882DA90}"/>
              </a:ext>
            </a:extLst>
          </p:cNvPr>
          <p:cNvSpPr>
            <a:spLocks noGrp="1"/>
          </p:cNvSpPr>
          <p:nvPr>
            <p:ph type="title"/>
          </p:nvPr>
        </p:nvSpPr>
        <p:spPr/>
        <p:txBody>
          <a:bodyPr/>
          <a:lstStyle/>
          <a:p>
            <a:r>
              <a:rPr lang="de-DE" dirty="0"/>
              <a:t>Beispiele einer Abgeschlossenen elektrischen </a:t>
            </a:r>
            <a:br>
              <a:rPr lang="de-DE" dirty="0"/>
            </a:br>
            <a:r>
              <a:rPr lang="de-DE" dirty="0"/>
              <a:t>Betriebsstätte</a:t>
            </a:r>
          </a:p>
        </p:txBody>
      </p:sp>
      <p:pic>
        <p:nvPicPr>
          <p:cNvPr id="6" name="Inhaltsplatzhalter 6">
            <a:extLst>
              <a:ext uri="{FF2B5EF4-FFF2-40B4-BE49-F238E27FC236}">
                <a16:creationId xmlns:a16="http://schemas.microsoft.com/office/drawing/2014/main" id="{D88AF333-F00E-F83E-4F48-A5F702D1219D}"/>
              </a:ext>
            </a:extLst>
          </p:cNvPr>
          <p:cNvPicPr>
            <a:picLocks noChangeAspect="1"/>
          </p:cNvPicPr>
          <p:nvPr/>
        </p:nvPicPr>
        <p:blipFill>
          <a:blip r:embed="rId2"/>
          <a:stretch>
            <a:fillRect/>
          </a:stretch>
        </p:blipFill>
        <p:spPr>
          <a:xfrm>
            <a:off x="4333233" y="5063716"/>
            <a:ext cx="1717578" cy="1466504"/>
          </a:xfrm>
          <a:prstGeom prst="rect">
            <a:avLst/>
          </a:prstGeom>
        </p:spPr>
      </p:pic>
      <p:pic>
        <p:nvPicPr>
          <p:cNvPr id="8" name="Grafik 7">
            <a:extLst>
              <a:ext uri="{FF2B5EF4-FFF2-40B4-BE49-F238E27FC236}">
                <a16:creationId xmlns:a16="http://schemas.microsoft.com/office/drawing/2014/main" id="{5ACE32D2-3E5E-B0C3-AAA8-0D0629FBFB7A}"/>
              </a:ext>
            </a:extLst>
          </p:cNvPr>
          <p:cNvPicPr>
            <a:picLocks noChangeAspect="1"/>
          </p:cNvPicPr>
          <p:nvPr/>
        </p:nvPicPr>
        <p:blipFill rotWithShape="1">
          <a:blip r:embed="rId3"/>
          <a:srcRect t="12665"/>
          <a:stretch/>
        </p:blipFill>
        <p:spPr>
          <a:xfrm>
            <a:off x="6817109" y="1764295"/>
            <a:ext cx="4416797" cy="4956828"/>
          </a:xfrm>
          <a:prstGeom prst="rect">
            <a:avLst/>
          </a:prstGeom>
        </p:spPr>
      </p:pic>
      <p:sp>
        <p:nvSpPr>
          <p:cNvPr id="9" name="Textfeld 8">
            <a:extLst>
              <a:ext uri="{FF2B5EF4-FFF2-40B4-BE49-F238E27FC236}">
                <a16:creationId xmlns:a16="http://schemas.microsoft.com/office/drawing/2014/main" id="{44FF8034-C141-9745-186F-1EE3BDE1BE48}"/>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282568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E12E285-92A7-A6D6-299E-F6B3C574DB96}"/>
              </a:ext>
            </a:extLst>
          </p:cNvPr>
          <p:cNvSpPr>
            <a:spLocks noGrp="1"/>
          </p:cNvSpPr>
          <p:nvPr>
            <p:ph type="sldNum" sz="quarter" idx="12"/>
          </p:nvPr>
        </p:nvSpPr>
        <p:spPr/>
        <p:txBody>
          <a:bodyPr>
            <a:normAutofit lnSpcReduction="10000"/>
          </a:bodyPr>
          <a:lstStyle/>
          <a:p>
            <a:fld id="{F0C94032-CD4C-4C25-B0C2-CEC720522D92}" type="slidenum">
              <a:rPr lang="en-US" smtClean="0"/>
              <a:pPr/>
              <a:t>5</a:t>
            </a:fld>
            <a:endParaRPr lang="en-US" dirty="0"/>
          </a:p>
        </p:txBody>
      </p:sp>
      <p:pic>
        <p:nvPicPr>
          <p:cNvPr id="8" name="Inhaltsplatzhalter 6" descr="Ein Bild, das Im Haus, Tür, Wand, Boden enthält.&#10;&#10;Automatisch generierte Beschreibung">
            <a:extLst>
              <a:ext uri="{FF2B5EF4-FFF2-40B4-BE49-F238E27FC236}">
                <a16:creationId xmlns:a16="http://schemas.microsoft.com/office/drawing/2014/main" id="{1EE9D32C-0B42-951B-0487-556C843237A5}"/>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00113" y="2059583"/>
            <a:ext cx="5821362" cy="4366021"/>
          </a:xfrm>
          <a:prstGeom prst="rect">
            <a:avLst/>
          </a:prstGeom>
        </p:spPr>
      </p:pic>
      <p:pic>
        <p:nvPicPr>
          <p:cNvPr id="9" name="Inhaltsplatzhalter 8" descr="Ein Bild, das Wand, Im Haus, Abfallcontainer, Zylinder enthält.&#10;&#10;Automatisch generierte Beschreibung">
            <a:extLst>
              <a:ext uri="{FF2B5EF4-FFF2-40B4-BE49-F238E27FC236}">
                <a16:creationId xmlns:a16="http://schemas.microsoft.com/office/drawing/2014/main" id="{1164B1F7-4E25-C573-3793-9850FEC5ECDC}"/>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842125" y="1983383"/>
            <a:ext cx="6024563" cy="4518422"/>
          </a:xfrm>
          <a:prstGeom prst="rect">
            <a:avLst/>
          </a:prstGeom>
        </p:spPr>
      </p:pic>
      <p:sp>
        <p:nvSpPr>
          <p:cNvPr id="5" name="Titel 4">
            <a:extLst>
              <a:ext uri="{FF2B5EF4-FFF2-40B4-BE49-F238E27FC236}">
                <a16:creationId xmlns:a16="http://schemas.microsoft.com/office/drawing/2014/main" id="{3FEC6E95-E1C7-2850-11D5-6F4A0882DA90}"/>
              </a:ext>
            </a:extLst>
          </p:cNvPr>
          <p:cNvSpPr>
            <a:spLocks noGrp="1"/>
          </p:cNvSpPr>
          <p:nvPr>
            <p:ph type="title"/>
          </p:nvPr>
        </p:nvSpPr>
        <p:spPr/>
        <p:txBody>
          <a:bodyPr/>
          <a:lstStyle/>
          <a:p>
            <a:r>
              <a:rPr lang="de-DE" dirty="0"/>
              <a:t>Beispiele einer Abgeschlossenen elektrischen Betriebsstätte</a:t>
            </a:r>
          </a:p>
        </p:txBody>
      </p:sp>
      <p:sp>
        <p:nvSpPr>
          <p:cNvPr id="10" name="Textfeld 9">
            <a:extLst>
              <a:ext uri="{FF2B5EF4-FFF2-40B4-BE49-F238E27FC236}">
                <a16:creationId xmlns:a16="http://schemas.microsoft.com/office/drawing/2014/main" id="{53450F91-0D90-6ACC-81BE-0E67D73A7232}"/>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208021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E12E285-92A7-A6D6-299E-F6B3C574DB96}"/>
              </a:ext>
            </a:extLst>
          </p:cNvPr>
          <p:cNvSpPr>
            <a:spLocks noGrp="1"/>
          </p:cNvSpPr>
          <p:nvPr>
            <p:ph type="sldNum" sz="quarter" idx="12"/>
          </p:nvPr>
        </p:nvSpPr>
        <p:spPr/>
        <p:txBody>
          <a:bodyPr>
            <a:normAutofit lnSpcReduction="10000"/>
          </a:bodyPr>
          <a:lstStyle/>
          <a:p>
            <a:fld id="{F0C94032-CD4C-4C25-B0C2-CEC720522D92}" type="slidenum">
              <a:rPr lang="en-US" smtClean="0"/>
              <a:pPr/>
              <a:t>6</a:t>
            </a:fld>
            <a:endParaRPr lang="en-US" dirty="0"/>
          </a:p>
        </p:txBody>
      </p:sp>
      <p:sp>
        <p:nvSpPr>
          <p:cNvPr id="3" name="Inhaltsplatzhalter 2">
            <a:extLst>
              <a:ext uri="{FF2B5EF4-FFF2-40B4-BE49-F238E27FC236}">
                <a16:creationId xmlns:a16="http://schemas.microsoft.com/office/drawing/2014/main" id="{54CCC7DE-C670-C690-B64D-86E848A2A80E}"/>
              </a:ext>
            </a:extLst>
          </p:cNvPr>
          <p:cNvSpPr>
            <a:spLocks noGrp="1"/>
          </p:cNvSpPr>
          <p:nvPr>
            <p:ph sz="quarter" idx="1"/>
          </p:nvPr>
        </p:nvSpPr>
        <p:spPr/>
        <p:txBody>
          <a:bodyPr/>
          <a:lstStyle/>
          <a:p>
            <a:pPr lvl="1"/>
            <a:r>
              <a:rPr lang="de-DE" dirty="0"/>
              <a:t>Der Zugang zu </a:t>
            </a:r>
            <a:r>
              <a:rPr lang="de-DE"/>
              <a:t>abgeschlossenen elektrischen </a:t>
            </a:r>
            <a:r>
              <a:rPr lang="de-DE" dirty="0"/>
              <a:t>Betriebsstätten ist stets zu gewährleisten.</a:t>
            </a:r>
          </a:p>
          <a:p>
            <a:pPr lvl="1"/>
            <a:r>
              <a:rPr lang="de-DE" dirty="0"/>
              <a:t>Das Lagern von Werkzeugen oder Material in abgeschlossenen elektrischen Betriebsstätten ist untersagt.</a:t>
            </a:r>
          </a:p>
          <a:p>
            <a:endParaRPr lang="de-DE" dirty="0"/>
          </a:p>
        </p:txBody>
      </p:sp>
      <p:pic>
        <p:nvPicPr>
          <p:cNvPr id="9" name="Inhaltsplatzhalter 8" descr="Ein Bild, das Im Haus, Wand, Maschine, Decke enthält.&#10;&#10;Automatisch generierte Beschreibung">
            <a:extLst>
              <a:ext uri="{FF2B5EF4-FFF2-40B4-BE49-F238E27FC236}">
                <a16:creationId xmlns:a16="http://schemas.microsoft.com/office/drawing/2014/main" id="{24B47D54-D026-E833-11C5-F702007C4C5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5400000">
            <a:off x="7319289" y="2384093"/>
            <a:ext cx="5021416" cy="3781819"/>
          </a:xfrm>
        </p:spPr>
      </p:pic>
      <p:sp>
        <p:nvSpPr>
          <p:cNvPr id="5" name="Titel 4">
            <a:extLst>
              <a:ext uri="{FF2B5EF4-FFF2-40B4-BE49-F238E27FC236}">
                <a16:creationId xmlns:a16="http://schemas.microsoft.com/office/drawing/2014/main" id="{3FEC6E95-E1C7-2850-11D5-6F4A0882DA90}"/>
              </a:ext>
            </a:extLst>
          </p:cNvPr>
          <p:cNvSpPr>
            <a:spLocks noGrp="1"/>
          </p:cNvSpPr>
          <p:nvPr>
            <p:ph type="title"/>
          </p:nvPr>
        </p:nvSpPr>
        <p:spPr/>
        <p:txBody>
          <a:bodyPr/>
          <a:lstStyle/>
          <a:p>
            <a:r>
              <a:rPr lang="de-DE" dirty="0"/>
              <a:t>Beispiele einer Abgeschlossenen elektrischen Betriebsstätte</a:t>
            </a:r>
          </a:p>
        </p:txBody>
      </p:sp>
      <p:sp>
        <p:nvSpPr>
          <p:cNvPr id="10" name="Textfeld 9">
            <a:extLst>
              <a:ext uri="{FF2B5EF4-FFF2-40B4-BE49-F238E27FC236}">
                <a16:creationId xmlns:a16="http://schemas.microsoft.com/office/drawing/2014/main" id="{62EA6671-FBF3-7DEE-A447-5C197577AEA4}"/>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672501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A5163F2-8577-C59B-B25A-670541FBF921}"/>
              </a:ext>
            </a:extLst>
          </p:cNvPr>
          <p:cNvSpPr>
            <a:spLocks noGrp="1"/>
          </p:cNvSpPr>
          <p:nvPr>
            <p:ph type="body" idx="1"/>
          </p:nvPr>
        </p:nvSpPr>
        <p:spPr/>
        <p:txBody>
          <a:bodyPr/>
          <a:lstStyle/>
          <a:p>
            <a:r>
              <a:rPr lang="de-DE" dirty="0"/>
              <a:t>VDE 0105-100</a:t>
            </a:r>
          </a:p>
        </p:txBody>
      </p:sp>
      <p:sp>
        <p:nvSpPr>
          <p:cNvPr id="3" name="Titel 2">
            <a:extLst>
              <a:ext uri="{FF2B5EF4-FFF2-40B4-BE49-F238E27FC236}">
                <a16:creationId xmlns:a16="http://schemas.microsoft.com/office/drawing/2014/main" id="{31F2973B-2875-1531-39B3-94C23347A0C0}"/>
              </a:ext>
            </a:extLst>
          </p:cNvPr>
          <p:cNvSpPr>
            <a:spLocks noGrp="1"/>
          </p:cNvSpPr>
          <p:nvPr>
            <p:ph type="title"/>
          </p:nvPr>
        </p:nvSpPr>
        <p:spPr/>
        <p:txBody>
          <a:bodyPr>
            <a:normAutofit/>
          </a:bodyPr>
          <a:lstStyle/>
          <a:p>
            <a:r>
              <a:rPr lang="de-DE" dirty="0"/>
              <a:t>Arbeiten in der Nähe unter Spannung stehender Teile</a:t>
            </a:r>
          </a:p>
        </p:txBody>
      </p:sp>
      <p:sp>
        <p:nvSpPr>
          <p:cNvPr id="4" name="Foliennummernplatzhalter 3">
            <a:extLst>
              <a:ext uri="{FF2B5EF4-FFF2-40B4-BE49-F238E27FC236}">
                <a16:creationId xmlns:a16="http://schemas.microsoft.com/office/drawing/2014/main" id="{301094A2-9C14-A0AE-6254-3B22DF9A18A4}"/>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7</a:t>
            </a:fld>
            <a:endParaRPr lang="en-US" dirty="0"/>
          </a:p>
        </p:txBody>
      </p:sp>
    </p:spTree>
    <p:extLst>
      <p:ext uri="{BB962C8B-B14F-4D97-AF65-F5344CB8AC3E}">
        <p14:creationId xmlns:p14="http://schemas.microsoft.com/office/powerpoint/2010/main" val="3873318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72A705-9D7A-A85D-4E54-A558E29680BC}"/>
              </a:ext>
            </a:extLst>
          </p:cNvPr>
          <p:cNvSpPr>
            <a:spLocks noGrp="1"/>
          </p:cNvSpPr>
          <p:nvPr>
            <p:ph type="title"/>
          </p:nvPr>
        </p:nvSpPr>
        <p:spPr/>
        <p:txBody>
          <a:bodyPr/>
          <a:lstStyle/>
          <a:p>
            <a:r>
              <a:rPr lang="de-DE" dirty="0"/>
              <a:t>Arbeiten in der Nähe unter Spannung stehender Teile </a:t>
            </a:r>
            <a:br>
              <a:rPr lang="de-DE" dirty="0"/>
            </a:br>
            <a:r>
              <a:rPr lang="de-DE" dirty="0"/>
              <a:t>– Arbeitsmethoden</a:t>
            </a:r>
          </a:p>
        </p:txBody>
      </p:sp>
      <p:sp>
        <p:nvSpPr>
          <p:cNvPr id="3" name="Foliennummernplatzhalter 2">
            <a:extLst>
              <a:ext uri="{FF2B5EF4-FFF2-40B4-BE49-F238E27FC236}">
                <a16:creationId xmlns:a16="http://schemas.microsoft.com/office/drawing/2014/main" id="{13DD6DF4-29C2-61D2-7980-8029757F656A}"/>
              </a:ext>
            </a:extLst>
          </p:cNvPr>
          <p:cNvSpPr>
            <a:spLocks noGrp="1"/>
          </p:cNvSpPr>
          <p:nvPr>
            <p:ph type="sldNum" sz="quarter" idx="12"/>
          </p:nvPr>
        </p:nvSpPr>
        <p:spPr/>
        <p:txBody>
          <a:bodyPr>
            <a:normAutofit lnSpcReduction="10000"/>
          </a:bodyPr>
          <a:lstStyle/>
          <a:p>
            <a:fld id="{F0C94032-CD4C-4C25-B0C2-CEC720522D92}" type="slidenum">
              <a:rPr lang="en-US" smtClean="0"/>
              <a:pPr/>
              <a:t>8</a:t>
            </a:fld>
            <a:endParaRPr lang="en-US" dirty="0"/>
          </a:p>
        </p:txBody>
      </p:sp>
      <p:sp>
        <p:nvSpPr>
          <p:cNvPr id="4" name="Inhaltsplatzhalter 3">
            <a:extLst>
              <a:ext uri="{FF2B5EF4-FFF2-40B4-BE49-F238E27FC236}">
                <a16:creationId xmlns:a16="http://schemas.microsoft.com/office/drawing/2014/main" id="{2B8BF702-199D-4123-27BE-45A55B4EA4A4}"/>
              </a:ext>
            </a:extLst>
          </p:cNvPr>
          <p:cNvSpPr>
            <a:spLocks noGrp="1"/>
          </p:cNvSpPr>
          <p:nvPr>
            <p:ph sz="quarter" idx="14"/>
          </p:nvPr>
        </p:nvSpPr>
        <p:spPr/>
        <p:txBody>
          <a:bodyPr/>
          <a:lstStyle/>
          <a:p>
            <a:r>
              <a:rPr lang="de-DE" dirty="0"/>
              <a:t>Arbeiten in der Nähe Spannung führender Teile </a:t>
            </a:r>
          </a:p>
          <a:p>
            <a:pPr lvl="1"/>
            <a:r>
              <a:rPr lang="de-DE" dirty="0"/>
              <a:t>„umfasst alle Tätigkeiten, bei denen der Arbeitende mit Körperteilen oder Werkzeugen, Ausrüstungen und Geräten in die Annäherungszone eindringt, die Gefahrenzone jedoch nicht erreicht.“ (VDE 0105-100)</a:t>
            </a:r>
          </a:p>
          <a:p>
            <a:endParaRPr lang="de-DE" dirty="0"/>
          </a:p>
        </p:txBody>
      </p:sp>
      <p:pic>
        <p:nvPicPr>
          <p:cNvPr id="5" name="Inhaltsplatzhalter 4">
            <a:extLst>
              <a:ext uri="{FF2B5EF4-FFF2-40B4-BE49-F238E27FC236}">
                <a16:creationId xmlns:a16="http://schemas.microsoft.com/office/drawing/2014/main" id="{F098DAD4-5720-5257-7AFC-57C05304FC6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82176" y="3350902"/>
            <a:ext cx="2486963" cy="2810024"/>
          </a:xfrm>
          <a:prstGeom prst="rect">
            <a:avLst/>
          </a:prstGeom>
        </p:spPr>
      </p:pic>
      <p:sp>
        <p:nvSpPr>
          <p:cNvPr id="6" name="Textfeld 5">
            <a:extLst>
              <a:ext uri="{FF2B5EF4-FFF2-40B4-BE49-F238E27FC236}">
                <a16:creationId xmlns:a16="http://schemas.microsoft.com/office/drawing/2014/main" id="{268914BD-A3F4-2B7C-5AFA-ADBCFDF98442}"/>
              </a:ext>
            </a:extLst>
          </p:cNvPr>
          <p:cNvSpPr txBox="1"/>
          <p:nvPr/>
        </p:nvSpPr>
        <p:spPr>
          <a:xfrm>
            <a:off x="7254678" y="3201904"/>
            <a:ext cx="3991674" cy="584751"/>
          </a:xfrm>
          <a:prstGeom prst="rect">
            <a:avLst/>
          </a:prstGeom>
          <a:noFill/>
        </p:spPr>
        <p:txBody>
          <a:bodyPr wrap="square" lIns="91416" tIns="45708" rIns="91416" bIns="45708" rtlCol="0">
            <a:spAutoFit/>
          </a:bodyPr>
          <a:lstStyle/>
          <a:p>
            <a:pPr>
              <a:lnSpc>
                <a:spcPct val="100000"/>
              </a:lnSpc>
            </a:pPr>
            <a:r>
              <a:rPr lang="de-DE" sz="1600" b="1" dirty="0">
                <a:latin typeface="Arial" panose="020B0604020202020204" pitchFamily="34" charset="0"/>
                <a:cs typeface="Arial" panose="020B0604020202020204" pitchFamily="34" charset="0"/>
              </a:rPr>
              <a:t>Unter Spannung stehendes Teil</a:t>
            </a:r>
          </a:p>
          <a:p>
            <a:pPr>
              <a:lnSpc>
                <a:spcPct val="100000"/>
              </a:lnSpc>
            </a:pPr>
            <a:r>
              <a:rPr lang="de-DE" sz="1600" dirty="0">
                <a:latin typeface="Arial" panose="020B0604020202020204" pitchFamily="34" charset="0"/>
                <a:cs typeface="Arial" panose="020B0604020202020204" pitchFamily="34" charset="0"/>
              </a:rPr>
              <a:t>blanke spannungsführende Betriebsmittel</a:t>
            </a:r>
          </a:p>
        </p:txBody>
      </p:sp>
      <p:sp>
        <p:nvSpPr>
          <p:cNvPr id="7" name="Line 13">
            <a:extLst>
              <a:ext uri="{FF2B5EF4-FFF2-40B4-BE49-F238E27FC236}">
                <a16:creationId xmlns:a16="http://schemas.microsoft.com/office/drawing/2014/main" id="{E223DA29-2500-4E48-A85E-590EBE314B8D}"/>
              </a:ext>
            </a:extLst>
          </p:cNvPr>
          <p:cNvSpPr>
            <a:spLocks noChangeShapeType="1"/>
          </p:cNvSpPr>
          <p:nvPr/>
        </p:nvSpPr>
        <p:spPr bwMode="auto">
          <a:xfrm flipV="1">
            <a:off x="4154551" y="3520117"/>
            <a:ext cx="3100127" cy="1138773"/>
          </a:xfrm>
          <a:prstGeom prst="line">
            <a:avLst/>
          </a:prstGeom>
          <a:noFill/>
          <a:ln w="12700">
            <a:solidFill>
              <a:srgbClr val="000000"/>
            </a:solidFill>
            <a:round/>
            <a:headEnd type="stealth" w="med" len="med"/>
            <a:tailEnd type="none" w="sm" len="sm"/>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8" name="Line 11">
            <a:extLst>
              <a:ext uri="{FF2B5EF4-FFF2-40B4-BE49-F238E27FC236}">
                <a16:creationId xmlns:a16="http://schemas.microsoft.com/office/drawing/2014/main" id="{6DF29DD2-1230-932D-58EC-CBA0F4CE4A0F}"/>
              </a:ext>
            </a:extLst>
          </p:cNvPr>
          <p:cNvSpPr>
            <a:spLocks noChangeShapeType="1"/>
          </p:cNvSpPr>
          <p:nvPr/>
        </p:nvSpPr>
        <p:spPr bwMode="auto">
          <a:xfrm flipV="1">
            <a:off x="4590388" y="4576732"/>
            <a:ext cx="2664291" cy="191504"/>
          </a:xfrm>
          <a:prstGeom prst="line">
            <a:avLst/>
          </a:prstGeom>
          <a:noFill/>
          <a:ln w="12700">
            <a:solidFill>
              <a:srgbClr val="000000"/>
            </a:solidFill>
            <a:round/>
            <a:headEnd type="stealth" w="med" len="med"/>
            <a:tailEnd type="none" w="sm" len="sm"/>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9" name="Line 24">
            <a:extLst>
              <a:ext uri="{FF2B5EF4-FFF2-40B4-BE49-F238E27FC236}">
                <a16:creationId xmlns:a16="http://schemas.microsoft.com/office/drawing/2014/main" id="{E5BFE8A3-2A42-C278-4B8C-3B2187646D3E}"/>
              </a:ext>
            </a:extLst>
          </p:cNvPr>
          <p:cNvSpPr>
            <a:spLocks noChangeShapeType="1"/>
          </p:cNvSpPr>
          <p:nvPr/>
        </p:nvSpPr>
        <p:spPr bwMode="auto">
          <a:xfrm flipV="1">
            <a:off x="2682176" y="5872794"/>
            <a:ext cx="503237" cy="576264"/>
          </a:xfrm>
          <a:prstGeom prst="line">
            <a:avLst/>
          </a:prstGeom>
          <a:noFill/>
          <a:ln w="28575">
            <a:solidFill>
              <a:schemeClr val="tx1"/>
            </a:solidFill>
            <a:round/>
            <a:headEnd/>
            <a:tailEnd type="triangle" w="med" len="med"/>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BC93126E-02A7-5DC6-700A-70D2B538C15A}"/>
              </a:ext>
            </a:extLst>
          </p:cNvPr>
          <p:cNvSpPr txBox="1"/>
          <p:nvPr/>
        </p:nvSpPr>
        <p:spPr>
          <a:xfrm>
            <a:off x="1890083" y="6469283"/>
            <a:ext cx="3730968" cy="584751"/>
          </a:xfrm>
          <a:prstGeom prst="rect">
            <a:avLst/>
          </a:prstGeom>
          <a:noFill/>
        </p:spPr>
        <p:txBody>
          <a:bodyPr wrap="square" lIns="91416" tIns="45708" rIns="91416" bIns="45708" rtlCol="0">
            <a:spAutoFit/>
          </a:bodyPr>
          <a:lstStyle/>
          <a:p>
            <a:pPr>
              <a:lnSpc>
                <a:spcPct val="100000"/>
              </a:lnSpc>
            </a:pPr>
            <a:r>
              <a:rPr lang="de-DE" sz="1600" b="1" dirty="0">
                <a:latin typeface="Arial" panose="020B0604020202020204" pitchFamily="34" charset="0"/>
                <a:cs typeface="Arial" panose="020B0604020202020204" pitchFamily="34" charset="0"/>
              </a:rPr>
              <a:t>isolierende Schutzvorrichtung</a:t>
            </a:r>
          </a:p>
          <a:p>
            <a:pPr>
              <a:lnSpc>
                <a:spcPct val="100000"/>
              </a:lnSpc>
            </a:pPr>
            <a:r>
              <a:rPr lang="de-DE" sz="1600" dirty="0">
                <a:latin typeface="Arial" panose="020B0604020202020204" pitchFamily="34" charset="0"/>
                <a:cs typeface="Arial" panose="020B0604020202020204" pitchFamily="34" charset="0"/>
              </a:rPr>
              <a:t>Begrenzung der Gefahrenzone</a:t>
            </a:r>
          </a:p>
        </p:txBody>
      </p:sp>
      <p:sp>
        <p:nvSpPr>
          <p:cNvPr id="11" name="Textfeld 10">
            <a:extLst>
              <a:ext uri="{FF2B5EF4-FFF2-40B4-BE49-F238E27FC236}">
                <a16:creationId xmlns:a16="http://schemas.microsoft.com/office/drawing/2014/main" id="{86415027-1538-5386-C27C-7DA5FB9E25C7}"/>
              </a:ext>
            </a:extLst>
          </p:cNvPr>
          <p:cNvSpPr txBox="1"/>
          <p:nvPr/>
        </p:nvSpPr>
        <p:spPr>
          <a:xfrm>
            <a:off x="7254679" y="4007346"/>
            <a:ext cx="3852429" cy="1077194"/>
          </a:xfrm>
          <a:prstGeom prst="rect">
            <a:avLst/>
          </a:prstGeom>
          <a:noFill/>
        </p:spPr>
        <p:txBody>
          <a:bodyPr wrap="square" lIns="91416" tIns="45708" rIns="91416" bIns="45708" rtlCol="0">
            <a:spAutoFit/>
          </a:bodyPr>
          <a:lstStyle/>
          <a:p>
            <a:pPr>
              <a:lnSpc>
                <a:spcPct val="100000"/>
              </a:lnSpc>
            </a:pPr>
            <a:r>
              <a:rPr lang="de-DE" sz="1600" b="1" dirty="0">
                <a:latin typeface="Arial" panose="020B0604020202020204" pitchFamily="34" charset="0"/>
                <a:cs typeface="Arial" panose="020B0604020202020204" pitchFamily="34" charset="0"/>
              </a:rPr>
              <a:t>Gefahrenzone (DL)</a:t>
            </a:r>
          </a:p>
          <a:p>
            <a:pPr>
              <a:lnSpc>
                <a:spcPct val="100000"/>
              </a:lnSpc>
            </a:pPr>
            <a:r>
              <a:rPr lang="de-DE" sz="1600" dirty="0">
                <a:latin typeface="Arial" panose="020B0604020202020204" pitchFamily="34" charset="0"/>
                <a:cs typeface="Arial" panose="020B0604020202020204" pitchFamily="34" charset="0"/>
              </a:rPr>
              <a:t>beim Eindringen ohne Schutzmaßnahmen kein ausreichender Isolationspegel: </a:t>
            </a:r>
            <a:r>
              <a:rPr lang="de-DE" sz="1600" dirty="0">
                <a:solidFill>
                  <a:schemeClr val="bg2">
                    <a:lumMod val="50000"/>
                  </a:schemeClr>
                </a:solidFill>
                <a:latin typeface="Arial" panose="020B0604020202020204" pitchFamily="34" charset="0"/>
                <a:cs typeface="Arial" panose="020B0604020202020204" pitchFamily="34" charset="0"/>
              </a:rPr>
              <a:t>elektrische Gefährdung!</a:t>
            </a:r>
          </a:p>
        </p:txBody>
      </p:sp>
      <p:sp>
        <p:nvSpPr>
          <p:cNvPr id="12" name="Line 12">
            <a:extLst>
              <a:ext uri="{FF2B5EF4-FFF2-40B4-BE49-F238E27FC236}">
                <a16:creationId xmlns:a16="http://schemas.microsoft.com/office/drawing/2014/main" id="{C7EAEBF4-71E9-0568-BA38-FA462EFD3433}"/>
              </a:ext>
            </a:extLst>
          </p:cNvPr>
          <p:cNvSpPr>
            <a:spLocks noChangeShapeType="1"/>
          </p:cNvSpPr>
          <p:nvPr/>
        </p:nvSpPr>
        <p:spPr bwMode="auto">
          <a:xfrm>
            <a:off x="4748962" y="5140440"/>
            <a:ext cx="1761693" cy="732354"/>
          </a:xfrm>
          <a:prstGeom prst="line">
            <a:avLst/>
          </a:prstGeom>
          <a:noFill/>
          <a:ln w="12700">
            <a:solidFill>
              <a:srgbClr val="000000"/>
            </a:solidFill>
            <a:round/>
            <a:headEnd type="stealth" w="med" len="med"/>
            <a:tailEnd type="none" w="sm" len="sm"/>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13" name="Line 25">
            <a:extLst>
              <a:ext uri="{FF2B5EF4-FFF2-40B4-BE49-F238E27FC236}">
                <a16:creationId xmlns:a16="http://schemas.microsoft.com/office/drawing/2014/main" id="{C2D4E0EB-F15F-0EAB-B02C-40CCB0C2534E}"/>
              </a:ext>
            </a:extLst>
          </p:cNvPr>
          <p:cNvSpPr>
            <a:spLocks noChangeShapeType="1"/>
          </p:cNvSpPr>
          <p:nvPr/>
        </p:nvSpPr>
        <p:spPr bwMode="auto">
          <a:xfrm>
            <a:off x="4864735" y="5501640"/>
            <a:ext cx="1645919" cy="634733"/>
          </a:xfrm>
          <a:prstGeom prst="line">
            <a:avLst/>
          </a:prstGeom>
          <a:noFill/>
          <a:ln w="9525">
            <a:solidFill>
              <a:schemeClr val="tx1"/>
            </a:solidFill>
            <a:round/>
            <a:headEnd type="stealth"/>
            <a:tailEnd/>
          </a:ln>
        </p:spPr>
        <p:txBody>
          <a:bodyPr lIns="91365" tIns="45683" rIns="91365" bIns="45683"/>
          <a:lstStyle/>
          <a:p>
            <a:pPr eaLnBrk="0" fontAlgn="base" hangingPunct="0">
              <a:spcBef>
                <a:spcPct val="20000"/>
              </a:spcBef>
              <a:spcAft>
                <a:spcPct val="0"/>
              </a:spcAft>
            </a:pPr>
            <a:endParaRPr lang="de-DE" sz="150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DED127CF-751C-733E-6D49-1769F3428BF6}"/>
              </a:ext>
            </a:extLst>
          </p:cNvPr>
          <p:cNvSpPr txBox="1"/>
          <p:nvPr/>
        </p:nvSpPr>
        <p:spPr>
          <a:xfrm>
            <a:off x="6455363" y="5214922"/>
            <a:ext cx="4320480" cy="1815857"/>
          </a:xfrm>
          <a:prstGeom prst="rect">
            <a:avLst/>
          </a:prstGeom>
          <a:noFill/>
        </p:spPr>
        <p:txBody>
          <a:bodyPr wrap="square" lIns="91416" tIns="45708" rIns="91416" bIns="45708" rtlCol="0">
            <a:spAutoFit/>
          </a:bodyPr>
          <a:lstStyle/>
          <a:p>
            <a:pPr>
              <a:lnSpc>
                <a:spcPct val="100000"/>
              </a:lnSpc>
            </a:pPr>
            <a:r>
              <a:rPr lang="de-DE" sz="1600" b="1" dirty="0">
                <a:latin typeface="Arial" panose="020B0604020202020204" pitchFamily="34" charset="0"/>
                <a:cs typeface="Arial" panose="020B0604020202020204" pitchFamily="34" charset="0"/>
              </a:rPr>
              <a:t>Annäherungszone (DV)</a:t>
            </a:r>
          </a:p>
          <a:p>
            <a:pPr>
              <a:lnSpc>
                <a:spcPct val="100000"/>
              </a:lnSpc>
            </a:pPr>
            <a:r>
              <a:rPr lang="de-DE" sz="1600" dirty="0">
                <a:latin typeface="Arial" panose="020B0604020202020204" pitchFamily="34" charset="0"/>
                <a:cs typeface="Arial" panose="020B0604020202020204" pitchFamily="34" charset="0"/>
              </a:rPr>
              <a:t>begrenzte Bereiche </a:t>
            </a:r>
          </a:p>
          <a:p>
            <a:pPr>
              <a:lnSpc>
                <a:spcPct val="100000"/>
              </a:lnSpc>
            </a:pPr>
            <a:r>
              <a:rPr lang="de-DE" sz="1600" dirty="0">
                <a:latin typeface="Arial" panose="020B0604020202020204" pitchFamily="34" charset="0"/>
                <a:cs typeface="Arial" panose="020B0604020202020204" pitchFamily="34" charset="0"/>
              </a:rPr>
              <a:t>- für </a:t>
            </a:r>
            <a:r>
              <a:rPr lang="de-DE" sz="1600" dirty="0">
                <a:solidFill>
                  <a:schemeClr val="bg2">
                    <a:lumMod val="50000"/>
                  </a:schemeClr>
                </a:solidFill>
                <a:latin typeface="Arial" panose="020B0604020202020204" pitchFamily="34" charset="0"/>
                <a:cs typeface="Arial" panose="020B0604020202020204" pitchFamily="34" charset="0"/>
              </a:rPr>
              <a:t>elektrotechnische</a:t>
            </a:r>
            <a:r>
              <a:rPr lang="de-DE" sz="1600" dirty="0">
                <a:solidFill>
                  <a:schemeClr val="accent2"/>
                </a:solidFill>
                <a:latin typeface="Arial" panose="020B0604020202020204" pitchFamily="34" charset="0"/>
                <a:cs typeface="Arial" panose="020B0604020202020204" pitchFamily="34" charset="0"/>
              </a:rPr>
              <a:t> </a:t>
            </a:r>
            <a:r>
              <a:rPr lang="de-DE" sz="1600" dirty="0">
                <a:solidFill>
                  <a:schemeClr val="bg2">
                    <a:lumMod val="50000"/>
                  </a:schemeClr>
                </a:solidFill>
                <a:latin typeface="Arial" panose="020B0604020202020204" pitchFamily="34" charset="0"/>
                <a:cs typeface="Arial" panose="020B0604020202020204" pitchFamily="34" charset="0"/>
              </a:rPr>
              <a:t>Arbeiten</a:t>
            </a:r>
            <a:r>
              <a:rPr lang="de-DE" sz="1600" dirty="0">
                <a:solidFill>
                  <a:schemeClr val="accent2"/>
                </a:solidFill>
                <a:latin typeface="Arial" panose="020B0604020202020204" pitchFamily="34" charset="0"/>
                <a:cs typeface="Arial" panose="020B0604020202020204" pitchFamily="34" charset="0"/>
              </a:rPr>
              <a:t> </a:t>
            </a:r>
          </a:p>
          <a:p>
            <a:pPr>
              <a:lnSpc>
                <a:spcPct val="100000"/>
              </a:lnSpc>
            </a:pPr>
            <a:r>
              <a:rPr lang="de-DE" sz="1600" dirty="0">
                <a:latin typeface="Arial" panose="020B0604020202020204" pitchFamily="34" charset="0"/>
                <a:cs typeface="Arial" panose="020B0604020202020204" pitchFamily="34" charset="0"/>
              </a:rPr>
              <a:t>- für </a:t>
            </a:r>
            <a:r>
              <a:rPr lang="de-DE" sz="1600" dirty="0">
                <a:solidFill>
                  <a:schemeClr val="bg2">
                    <a:lumMod val="50000"/>
                  </a:schemeClr>
                </a:solidFill>
                <a:latin typeface="Arial" panose="020B0604020202020204" pitchFamily="34" charset="0"/>
                <a:cs typeface="Arial" panose="020B0604020202020204" pitchFamily="34" charset="0"/>
              </a:rPr>
              <a:t>nichtelektrotechnische</a:t>
            </a:r>
            <a:r>
              <a:rPr lang="de-DE" sz="1600" dirty="0">
                <a:solidFill>
                  <a:schemeClr val="accent2"/>
                </a:solidFill>
                <a:latin typeface="Arial" panose="020B0604020202020204" pitchFamily="34" charset="0"/>
                <a:cs typeface="Arial" panose="020B0604020202020204" pitchFamily="34" charset="0"/>
              </a:rPr>
              <a:t> </a:t>
            </a:r>
            <a:r>
              <a:rPr lang="de-DE" sz="1600" dirty="0">
                <a:solidFill>
                  <a:schemeClr val="bg2">
                    <a:lumMod val="50000"/>
                  </a:schemeClr>
                </a:solidFill>
                <a:latin typeface="Arial" panose="020B0604020202020204" pitchFamily="34" charset="0"/>
                <a:cs typeface="Arial" panose="020B0604020202020204" pitchFamily="34" charset="0"/>
              </a:rPr>
              <a:t>Arbeiten</a:t>
            </a:r>
          </a:p>
          <a:p>
            <a:pPr>
              <a:lnSpc>
                <a:spcPct val="100000"/>
              </a:lnSpc>
            </a:pPr>
            <a:r>
              <a:rPr lang="de-DE" sz="1600" dirty="0">
                <a:latin typeface="Arial" panose="020B0604020202020204" pitchFamily="34" charset="0"/>
                <a:cs typeface="Arial" panose="020B0604020202020204" pitchFamily="34" charset="0"/>
              </a:rPr>
              <a:t>mit angewandten Schutzmaßnahmen</a:t>
            </a:r>
          </a:p>
          <a:p>
            <a:pPr>
              <a:lnSpc>
                <a:spcPct val="100000"/>
              </a:lnSpc>
            </a:pPr>
            <a:r>
              <a:rPr lang="de-DE" sz="1600" dirty="0">
                <a:latin typeface="Arial" panose="020B0604020202020204" pitchFamily="34" charset="0"/>
                <a:cs typeface="Arial" panose="020B0604020202020204" pitchFamily="34" charset="0"/>
              </a:rPr>
              <a:t>Schutzvorrichtungen, Abdeckungen, Kapselungen </a:t>
            </a:r>
          </a:p>
        </p:txBody>
      </p:sp>
    </p:spTree>
    <p:extLst>
      <p:ext uri="{BB962C8B-B14F-4D97-AF65-F5344CB8AC3E}">
        <p14:creationId xmlns:p14="http://schemas.microsoft.com/office/powerpoint/2010/main" val="304716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0923C-628F-9353-8CA3-65D0899FA15F}"/>
              </a:ext>
            </a:extLst>
          </p:cNvPr>
          <p:cNvSpPr>
            <a:spLocks noGrp="1"/>
          </p:cNvSpPr>
          <p:nvPr>
            <p:ph type="title"/>
          </p:nvPr>
        </p:nvSpPr>
        <p:spPr/>
        <p:txBody>
          <a:bodyPr/>
          <a:lstStyle/>
          <a:p>
            <a:r>
              <a:rPr lang="de-DE" dirty="0"/>
              <a:t>Arbeiten in der Nähe unter Spannung stehender Teile </a:t>
            </a:r>
            <a:br>
              <a:rPr lang="de-DE" dirty="0"/>
            </a:br>
            <a:r>
              <a:rPr lang="de-DE" dirty="0"/>
              <a:t>– Zoneneinteilung</a:t>
            </a:r>
          </a:p>
        </p:txBody>
      </p:sp>
      <p:sp>
        <p:nvSpPr>
          <p:cNvPr id="3" name="Foliennummernplatzhalter 2">
            <a:extLst>
              <a:ext uri="{FF2B5EF4-FFF2-40B4-BE49-F238E27FC236}">
                <a16:creationId xmlns:a16="http://schemas.microsoft.com/office/drawing/2014/main" id="{904BFE8A-1A58-8674-2323-319698D95738}"/>
              </a:ext>
            </a:extLst>
          </p:cNvPr>
          <p:cNvSpPr>
            <a:spLocks noGrp="1"/>
          </p:cNvSpPr>
          <p:nvPr>
            <p:ph type="sldNum" sz="quarter" idx="12"/>
          </p:nvPr>
        </p:nvSpPr>
        <p:spPr/>
        <p:txBody>
          <a:bodyPr>
            <a:normAutofit lnSpcReduction="10000"/>
          </a:bodyPr>
          <a:lstStyle/>
          <a:p>
            <a:fld id="{F0C94032-CD4C-4C25-B0C2-CEC720522D92}" type="slidenum">
              <a:rPr lang="en-US" smtClean="0"/>
              <a:pPr/>
              <a:t>9</a:t>
            </a:fld>
            <a:endParaRPr lang="en-US" dirty="0"/>
          </a:p>
        </p:txBody>
      </p:sp>
      <p:sp>
        <p:nvSpPr>
          <p:cNvPr id="4" name="Inhaltsplatzhalter 3">
            <a:extLst>
              <a:ext uri="{FF2B5EF4-FFF2-40B4-BE49-F238E27FC236}">
                <a16:creationId xmlns:a16="http://schemas.microsoft.com/office/drawing/2014/main" id="{4FCAA583-D6C7-60D5-5770-D8D0993810C1}"/>
              </a:ext>
            </a:extLst>
          </p:cNvPr>
          <p:cNvSpPr>
            <a:spLocks noGrp="1"/>
          </p:cNvSpPr>
          <p:nvPr>
            <p:ph sz="quarter" idx="14"/>
          </p:nvPr>
        </p:nvSpPr>
        <p:spPr/>
        <p:txBody>
          <a:bodyPr/>
          <a:lstStyle/>
          <a:p>
            <a:r>
              <a:rPr lang="de-DE" dirty="0"/>
              <a:t>Gefahrenzone:</a:t>
            </a:r>
          </a:p>
          <a:p>
            <a:pPr lvl="1"/>
            <a:r>
              <a:rPr lang="de-DE" dirty="0"/>
              <a:t>Die Gefahrenzone umschließt unter Spannung stehende Teile. Die äußere Grenze dieser Zone wird vom aktiven Teil aus gemessen. </a:t>
            </a:r>
          </a:p>
          <a:p>
            <a:pPr lvl="1"/>
            <a:r>
              <a:rPr lang="de-DE" dirty="0"/>
              <a:t>Unter 1000 V, also im Bereich der Niederspannung ist die äußere Grenze das Teil selber, also z. B. der blanke Draht.</a:t>
            </a:r>
          </a:p>
          <a:p>
            <a:pPr lvl="1"/>
            <a:r>
              <a:rPr lang="de-DE" dirty="0"/>
              <a:t>über 1000 V, also im Bereich der Mittel- und Hochspannung, ist der Bereich der Gefahrenzone größer, da es wegen der hohen Spannung zu einem Überschlag durch die Luft kommen kann.  </a:t>
            </a:r>
          </a:p>
        </p:txBody>
      </p:sp>
    </p:spTree>
    <p:extLst>
      <p:ext uri="{BB962C8B-B14F-4D97-AF65-F5344CB8AC3E}">
        <p14:creationId xmlns:p14="http://schemas.microsoft.com/office/powerpoint/2010/main" val="24361069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8" ma:contentTypeDescription="Ein neues Dokument erstellen." ma:contentTypeScope="" ma:versionID="182efd4e29306a01fac9727be7a0a611">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7777122ad4d03efca5c2af911fdeb5ce"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8bd0ae1-9a7a-446b-b29e-65fbcfd9aa56}"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3150B2-EE9D-4B13-A9DD-5065BE8037C5}">
  <ds:schemaRefs>
    <ds:schemaRef ds:uri="http://purl.org/dc/elements/1.1/"/>
    <ds:schemaRef ds:uri="http://schemas.microsoft.com/office/infopath/2007/PartnerControls"/>
    <ds:schemaRef ds:uri="http://schemas.microsoft.com/office/2006/metadata/properties"/>
    <ds:schemaRef ds:uri="f112106e-c22d-4e62-91a8-fee0c12b8c0c"/>
    <ds:schemaRef ds:uri="http://purl.org/dc/dcmitype/"/>
    <ds:schemaRef ds:uri="http://schemas.microsoft.com/office/2006/documentManagement/types"/>
    <ds:schemaRef ds:uri="0ba9638b-9898-400c-aa80-e8ce42f10e4c"/>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6F18A5A3-2FF5-4271-B0D6-2C8812342DC6}"/>
</file>

<file path=customXml/itemProps3.xml><?xml version="1.0" encoding="utf-8"?>
<ds:datastoreItem xmlns:ds="http://schemas.openxmlformats.org/officeDocument/2006/customXml" ds:itemID="{95DB5BB9-B15F-48E4-8F7F-5169A140A5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1047</Words>
  <Application>Microsoft Macintosh PowerPoint</Application>
  <PresentationFormat>Benutzerdefiniert</PresentationFormat>
  <Paragraphs>179</Paragraphs>
  <Slides>15</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Arial</vt:lpstr>
      <vt:lpstr>Calibri</vt:lpstr>
      <vt:lpstr>Symbol</vt:lpstr>
      <vt:lpstr>TNG Pro</vt:lpstr>
      <vt:lpstr>Tw Cen MT</vt:lpstr>
      <vt:lpstr>Wingdings</vt:lpstr>
      <vt:lpstr>Wingdings 2</vt:lpstr>
      <vt:lpstr>1_Median</vt:lpstr>
      <vt:lpstr>Betreten von abgeschlossenen elektrischen Betriebsstätten</vt:lpstr>
      <vt:lpstr>In diesem Modul lernen Sie unter anderem</vt:lpstr>
      <vt:lpstr>Definition einer Abgeschlossenen elektrischen  Betriebsstätte</vt:lpstr>
      <vt:lpstr>Beispiele einer Abgeschlossenen elektrischen  Betriebsstätte</vt:lpstr>
      <vt:lpstr>Beispiele einer Abgeschlossenen elektrischen Betriebsstätte</vt:lpstr>
      <vt:lpstr>Beispiele einer Abgeschlossenen elektrischen Betriebsstätte</vt:lpstr>
      <vt:lpstr>Arbeiten in der Nähe unter Spannung stehender Teile</vt:lpstr>
      <vt:lpstr>Arbeiten in der Nähe unter Spannung stehender Teile  – Arbeitsmethoden</vt:lpstr>
      <vt:lpstr>Arbeiten in der Nähe unter Spannung stehender Teile  – Zoneneinteilung</vt:lpstr>
      <vt:lpstr>Arbeiten in der Nähe unter Spannung stehender Teile  – Zoneneinteilung</vt:lpstr>
      <vt:lpstr>Arbeiten in der Nähe unter Spannung stehender Teile  – Zoneneinteilung</vt:lpstr>
      <vt:lpstr>Arbeiten in der Nähe unter Spannung stehender Teile  – Zoneneinteilung (Annäherungszone)</vt:lpstr>
      <vt:lpstr>Arbeiten in der Nähe unter Spannung stehender Teile  – Zoneneinteilung</vt:lpstr>
      <vt:lpstr>Arbeiten in der Nähe unter Spannung stehender Teile  – Schutz durch Abstand</vt:lpstr>
      <vt:lpstr>Was Sie jetzt wissen sollten</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Betreten von abgeschlossenen elektrischen Betriebsstaetten</dc:title>
  <dc:creator>René Brünn</dc:creator>
  <cp:lastModifiedBy>René Brünn</cp:lastModifiedBy>
  <cp:revision>11</cp:revision>
  <dcterms:created xsi:type="dcterms:W3CDTF">2015-03-20T11:44:40Z</dcterms:created>
  <dcterms:modified xsi:type="dcterms:W3CDTF">2024-03-26T14:58:09Z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MediaServiceImageTags">
    <vt:lpwstr/>
  </property>
</Properties>
</file>