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28" r:id="rId5"/>
    <p:sldId id="331" r:id="rId6"/>
    <p:sldId id="275" r:id="rId7"/>
    <p:sldId id="296" r:id="rId8"/>
    <p:sldId id="297" r:id="rId9"/>
    <p:sldId id="298" r:id="rId10"/>
    <p:sldId id="310" r:id="rId11"/>
    <p:sldId id="307" r:id="rId12"/>
    <p:sldId id="306" r:id="rId13"/>
    <p:sldId id="300" r:id="rId14"/>
    <p:sldId id="308" r:id="rId15"/>
    <p:sldId id="301" r:id="rId16"/>
    <p:sldId id="304" r:id="rId17"/>
    <p:sldId id="309" r:id="rId18"/>
    <p:sldId id="305" r:id="rId19"/>
    <p:sldId id="332" r:id="rId20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A6918-FAFA-45F9-873D-2F2CDE9FBFE3}" v="59" dt="2021-05-10T11:07:34.57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36" y="12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C4FA6918-FAFA-45F9-873D-2F2CDE9FBFE3}"/>
    <pc:docChg chg="undo custSel addSld delSld modSld modMainMaster">
      <pc:chgData name="Matthias Pollinger" userId="bb6e001a-9d8c-432e-a1de-0d4ffeb55717" providerId="ADAL" clId="{C4FA6918-FAFA-45F9-873D-2F2CDE9FBFE3}" dt="2021-05-10T11:09:39.996" v="888" actId="27636"/>
      <pc:docMkLst>
        <pc:docMk/>
      </pc:docMkLst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1557615384" sldId="259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863721622" sldId="260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706151895" sldId="261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2910509094" sldId="262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3532125953" sldId="263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2630690863" sldId="264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1249445693" sldId="265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1813670614" sldId="266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1402408365" sldId="267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889343916" sldId="268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719950749" sldId="269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3231840139" sldId="270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2370191058" sldId="271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4223469296" sldId="272"/>
        </pc:sldMkLst>
      </pc:sldChg>
      <pc:sldChg chg="del">
        <pc:chgData name="Matthias Pollinger" userId="bb6e001a-9d8c-432e-a1de-0d4ffeb55717" providerId="ADAL" clId="{C4FA6918-FAFA-45F9-873D-2F2CDE9FBFE3}" dt="2021-05-10T10:44:43.805" v="2" actId="47"/>
        <pc:sldMkLst>
          <pc:docMk/>
          <pc:sldMk cId="2256629657" sldId="273"/>
        </pc:sldMkLst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319274558" sldId="275"/>
        </pc:sldMkLst>
      </pc:sldChg>
      <pc:sldChg chg="modSp add mod">
        <pc:chgData name="Matthias Pollinger" userId="bb6e001a-9d8c-432e-a1de-0d4ffeb55717" providerId="ADAL" clId="{C4FA6918-FAFA-45F9-873D-2F2CDE9FBFE3}" dt="2021-05-10T10:52:09.646" v="169" actId="20577"/>
        <pc:sldMkLst>
          <pc:docMk/>
          <pc:sldMk cId="956047805" sldId="296"/>
        </pc:sldMkLst>
        <pc:spChg chg="mod">
          <ac:chgData name="Matthias Pollinger" userId="bb6e001a-9d8c-432e-a1de-0d4ffeb55717" providerId="ADAL" clId="{C4FA6918-FAFA-45F9-873D-2F2CDE9FBFE3}" dt="2021-05-10T10:52:09.646" v="169" actId="20577"/>
          <ac:spMkLst>
            <pc:docMk/>
            <pc:sldMk cId="956047805" sldId="296"/>
            <ac:spMk id="4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0:52:01.001" v="166" actId="1036"/>
          <ac:spMkLst>
            <pc:docMk/>
            <pc:sldMk cId="956047805" sldId="296"/>
            <ac:spMk id="12" creationId="{00000000-0000-0000-0000-000000000000}"/>
          </ac:spMkLst>
        </pc:spChg>
        <pc:picChg chg="mod">
          <ac:chgData name="Matthias Pollinger" userId="bb6e001a-9d8c-432e-a1de-0d4ffeb55717" providerId="ADAL" clId="{C4FA6918-FAFA-45F9-873D-2F2CDE9FBFE3}" dt="2021-05-10T10:52:01.001" v="166" actId="1036"/>
          <ac:picMkLst>
            <pc:docMk/>
            <pc:sldMk cId="956047805" sldId="296"/>
            <ac:picMk id="1027" creationId="{00000000-0000-0000-0000-000000000000}"/>
          </ac:picMkLst>
        </pc:picChg>
      </pc:sldChg>
      <pc:sldChg chg="addSp delSp modSp add mod modClrScheme chgLayout">
        <pc:chgData name="Matthias Pollinger" userId="bb6e001a-9d8c-432e-a1de-0d4ffeb55717" providerId="ADAL" clId="{C4FA6918-FAFA-45F9-873D-2F2CDE9FBFE3}" dt="2021-05-10T10:55:14.651" v="193" actId="20577"/>
        <pc:sldMkLst>
          <pc:docMk/>
          <pc:sldMk cId="2214356514" sldId="297"/>
        </pc:sldMkLst>
        <pc:spChg chg="del mod ord">
          <ac:chgData name="Matthias Pollinger" userId="bb6e001a-9d8c-432e-a1de-0d4ffeb55717" providerId="ADAL" clId="{C4FA6918-FAFA-45F9-873D-2F2CDE9FBFE3}" dt="2021-05-10T10:52:53.420" v="176" actId="700"/>
          <ac:spMkLst>
            <pc:docMk/>
            <pc:sldMk cId="2214356514" sldId="297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C4FA6918-FAFA-45F9-873D-2F2CDE9FBFE3}" dt="2021-05-10T10:52:53.420" v="176" actId="700"/>
          <ac:spMkLst>
            <pc:docMk/>
            <pc:sldMk cId="2214356514" sldId="297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C4FA6918-FAFA-45F9-873D-2F2CDE9FBFE3}" dt="2021-05-10T10:55:14.651" v="193" actId="20577"/>
          <ac:spMkLst>
            <pc:docMk/>
            <pc:sldMk cId="2214356514" sldId="297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C4FA6918-FAFA-45F9-873D-2F2CDE9FBFE3}" dt="2021-05-10T10:53:12.283" v="181"/>
          <ac:spMkLst>
            <pc:docMk/>
            <pc:sldMk cId="2214356514" sldId="297"/>
            <ac:spMk id="5" creationId="{FD0290A7-8985-4886-9F66-608CB74A583B}"/>
          </ac:spMkLst>
        </pc:spChg>
        <pc:spChg chg="add mod ord">
          <ac:chgData name="Matthias Pollinger" userId="bb6e001a-9d8c-432e-a1de-0d4ffeb55717" providerId="ADAL" clId="{C4FA6918-FAFA-45F9-873D-2F2CDE9FBFE3}" dt="2021-05-10T10:53:44.985" v="187" actId="20577"/>
          <ac:spMkLst>
            <pc:docMk/>
            <pc:sldMk cId="2214356514" sldId="297"/>
            <ac:spMk id="6" creationId="{08FF4621-918B-4E74-8CE5-D77B9978585E}"/>
          </ac:spMkLst>
        </pc:spChg>
        <pc:spChg chg="mod">
          <ac:chgData name="Matthias Pollinger" userId="bb6e001a-9d8c-432e-a1de-0d4ffeb55717" providerId="ADAL" clId="{C4FA6918-FAFA-45F9-873D-2F2CDE9FBFE3}" dt="2021-05-10T10:53:06.409" v="178" actId="164"/>
          <ac:spMkLst>
            <pc:docMk/>
            <pc:sldMk cId="2214356514" sldId="297"/>
            <ac:spMk id="9" creationId="{00000000-0000-0000-0000-000000000000}"/>
          </ac:spMkLst>
        </pc:spChg>
        <pc:grpChg chg="add del mod">
          <ac:chgData name="Matthias Pollinger" userId="bb6e001a-9d8c-432e-a1de-0d4ffeb55717" providerId="ADAL" clId="{C4FA6918-FAFA-45F9-873D-2F2CDE9FBFE3}" dt="2021-05-10T10:53:08.017" v="179" actId="21"/>
          <ac:grpSpMkLst>
            <pc:docMk/>
            <pc:sldMk cId="2214356514" sldId="297"/>
            <ac:grpSpMk id="7" creationId="{AAF07BFA-869E-452F-9039-9156823485C8}"/>
          </ac:grpSpMkLst>
        </pc:grpChg>
        <pc:picChg chg="add mod">
          <ac:chgData name="Matthias Pollinger" userId="bb6e001a-9d8c-432e-a1de-0d4ffeb55717" providerId="ADAL" clId="{C4FA6918-FAFA-45F9-873D-2F2CDE9FBFE3}" dt="2021-05-10T10:53:15.619" v="182" actId="1076"/>
          <ac:picMkLst>
            <pc:docMk/>
            <pc:sldMk cId="2214356514" sldId="297"/>
            <ac:picMk id="8" creationId="{BA7971B4-65E7-4E9E-A614-0531DCCCE886}"/>
          </ac:picMkLst>
        </pc:picChg>
        <pc:picChg chg="mod">
          <ac:chgData name="Matthias Pollinger" userId="bb6e001a-9d8c-432e-a1de-0d4ffeb55717" providerId="ADAL" clId="{C4FA6918-FAFA-45F9-873D-2F2CDE9FBFE3}" dt="2021-05-10T10:53:06.409" v="178" actId="164"/>
          <ac:picMkLst>
            <pc:docMk/>
            <pc:sldMk cId="2214356514" sldId="297"/>
            <ac:picMk id="2050" creationId="{00000000-0000-0000-0000-000000000000}"/>
          </ac:picMkLst>
        </pc:picChg>
      </pc:sldChg>
      <pc:sldChg chg="addSp delSp modSp add mod modClrScheme chgLayout">
        <pc:chgData name="Matthias Pollinger" userId="bb6e001a-9d8c-432e-a1de-0d4ffeb55717" providerId="ADAL" clId="{C4FA6918-FAFA-45F9-873D-2F2CDE9FBFE3}" dt="2021-05-10T11:08:45.792" v="884" actId="20577"/>
        <pc:sldMkLst>
          <pc:docMk/>
          <pc:sldMk cId="2465866735" sldId="298"/>
        </pc:sldMkLst>
        <pc:spChg chg="mod ord">
          <ac:chgData name="Matthias Pollinger" userId="bb6e001a-9d8c-432e-a1de-0d4ffeb55717" providerId="ADAL" clId="{C4FA6918-FAFA-45F9-873D-2F2CDE9FBFE3}" dt="2021-05-10T10:56:23.299" v="198" actId="700"/>
          <ac:spMkLst>
            <pc:docMk/>
            <pc:sldMk cId="2465866735" sldId="298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C4FA6918-FAFA-45F9-873D-2F2CDE9FBFE3}" dt="2021-05-10T10:56:23.299" v="198" actId="700"/>
          <ac:spMkLst>
            <pc:docMk/>
            <pc:sldMk cId="2465866735" sldId="298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C4FA6918-FAFA-45F9-873D-2F2CDE9FBFE3}" dt="2021-05-10T10:56:37.038" v="201"/>
          <ac:spMkLst>
            <pc:docMk/>
            <pc:sldMk cId="2465866735" sldId="298"/>
            <ac:spMk id="5" creationId="{A57F2926-923B-42B8-A7D6-A2DEE15F0751}"/>
          </ac:spMkLst>
        </pc:spChg>
        <pc:spChg chg="add mod ord">
          <ac:chgData name="Matthias Pollinger" userId="bb6e001a-9d8c-432e-a1de-0d4ffeb55717" providerId="ADAL" clId="{C4FA6918-FAFA-45F9-873D-2F2CDE9FBFE3}" dt="2021-05-10T11:08:45.792" v="884" actId="20577"/>
          <ac:spMkLst>
            <pc:docMk/>
            <pc:sldMk cId="2465866735" sldId="298"/>
            <ac:spMk id="6" creationId="{ABABF718-F10F-45FB-91C2-393BA0162F4D}"/>
          </ac:spMkLst>
        </pc:spChg>
        <pc:spChg chg="mod">
          <ac:chgData name="Matthias Pollinger" userId="bb6e001a-9d8c-432e-a1de-0d4ffeb55717" providerId="ADAL" clId="{C4FA6918-FAFA-45F9-873D-2F2CDE9FBFE3}" dt="2021-05-10T10:54:53.703" v="188" actId="164"/>
          <ac:spMkLst>
            <pc:docMk/>
            <pc:sldMk cId="2465866735" sldId="298"/>
            <ac:spMk id="10" creationId="{00000000-0000-0000-0000-000000000000}"/>
          </ac:spMkLst>
        </pc:spChg>
        <pc:spChg chg="del">
          <ac:chgData name="Matthias Pollinger" userId="bb6e001a-9d8c-432e-a1de-0d4ffeb55717" providerId="ADAL" clId="{C4FA6918-FAFA-45F9-873D-2F2CDE9FBFE3}" dt="2021-05-10T11:00:25.415" v="543" actId="478"/>
          <ac:spMkLst>
            <pc:docMk/>
            <pc:sldMk cId="2465866735" sldId="298"/>
            <ac:spMk id="14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1:03:25.203" v="805" actId="1076"/>
          <ac:spMkLst>
            <pc:docMk/>
            <pc:sldMk cId="2465866735" sldId="298"/>
            <ac:spMk id="16" creationId="{00000000-0000-0000-0000-000000000000}"/>
          </ac:spMkLst>
        </pc:spChg>
        <pc:grpChg chg="add del mod">
          <ac:chgData name="Matthias Pollinger" userId="bb6e001a-9d8c-432e-a1de-0d4ffeb55717" providerId="ADAL" clId="{C4FA6918-FAFA-45F9-873D-2F2CDE9FBFE3}" dt="2021-05-10T10:56:31.368" v="199" actId="21"/>
          <ac:grpSpMkLst>
            <pc:docMk/>
            <pc:sldMk cId="2465866735" sldId="298"/>
            <ac:grpSpMk id="2" creationId="{3EC9F1A1-5635-47BC-AA9F-3764F00DFEFE}"/>
          </ac:grpSpMkLst>
        </pc:grpChg>
        <pc:picChg chg="add mod">
          <ac:chgData name="Matthias Pollinger" userId="bb6e001a-9d8c-432e-a1de-0d4ffeb55717" providerId="ADAL" clId="{C4FA6918-FAFA-45F9-873D-2F2CDE9FBFE3}" dt="2021-05-10T10:56:37.038" v="201"/>
          <ac:picMkLst>
            <pc:docMk/>
            <pc:sldMk cId="2465866735" sldId="298"/>
            <ac:picMk id="7" creationId="{C3D23D95-37B6-4BFF-B732-7F9DFFF01BBE}"/>
          </ac:picMkLst>
        </pc:picChg>
        <pc:picChg chg="mod">
          <ac:chgData name="Matthias Pollinger" userId="bb6e001a-9d8c-432e-a1de-0d4ffeb55717" providerId="ADAL" clId="{C4FA6918-FAFA-45F9-873D-2F2CDE9FBFE3}" dt="2021-05-10T10:54:53.703" v="188" actId="164"/>
          <ac:picMkLst>
            <pc:docMk/>
            <pc:sldMk cId="2465866735" sldId="298"/>
            <ac:picMk id="3074" creationId="{00000000-0000-0000-0000-000000000000}"/>
          </ac:picMkLst>
        </pc:picChg>
        <pc:picChg chg="del mod">
          <ac:chgData name="Matthias Pollinger" userId="bb6e001a-9d8c-432e-a1de-0d4ffeb55717" providerId="ADAL" clId="{C4FA6918-FAFA-45F9-873D-2F2CDE9FBFE3}" dt="2021-05-10T11:03:11.569" v="803" actId="478"/>
          <ac:picMkLst>
            <pc:docMk/>
            <pc:sldMk cId="2465866735" sldId="298"/>
            <ac:picMk id="3075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3:39.414" v="808" actId="14100"/>
          <ac:picMkLst>
            <pc:docMk/>
            <pc:sldMk cId="2465866735" sldId="298"/>
            <ac:picMk id="3076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3:22.108" v="804" actId="1076"/>
          <ac:picMkLst>
            <pc:docMk/>
            <pc:sldMk cId="2465866735" sldId="298"/>
            <ac:picMk id="3077" creationId="{00000000-0000-0000-0000-000000000000}"/>
          </ac:picMkLst>
        </pc:picChg>
      </pc:sldChg>
      <pc:sldChg chg="modSp add mod">
        <pc:chgData name="Matthias Pollinger" userId="bb6e001a-9d8c-432e-a1de-0d4ffeb55717" providerId="ADAL" clId="{C4FA6918-FAFA-45F9-873D-2F2CDE9FBFE3}" dt="2021-05-10T11:09:39.996" v="888" actId="27636"/>
        <pc:sldMkLst>
          <pc:docMk/>
          <pc:sldMk cId="835381859" sldId="300"/>
        </pc:sldMkLst>
        <pc:spChg chg="mod">
          <ac:chgData name="Matthias Pollinger" userId="bb6e001a-9d8c-432e-a1de-0d4ffeb55717" providerId="ADAL" clId="{C4FA6918-FAFA-45F9-873D-2F2CDE9FBFE3}" dt="2021-05-10T11:09:39.996" v="888" actId="27636"/>
          <ac:spMkLst>
            <pc:docMk/>
            <pc:sldMk cId="835381859" sldId="300"/>
            <ac:spMk id="2" creationId="{00000000-0000-0000-0000-000000000000}"/>
          </ac:spMkLst>
        </pc:spChg>
      </pc:sldChg>
      <pc:sldChg chg="modSp add mod">
        <pc:chgData name="Matthias Pollinger" userId="bb6e001a-9d8c-432e-a1de-0d4ffeb55717" providerId="ADAL" clId="{C4FA6918-FAFA-45F9-873D-2F2CDE9FBFE3}" dt="2021-05-10T11:06:17.001" v="855" actId="1035"/>
        <pc:sldMkLst>
          <pc:docMk/>
          <pc:sldMk cId="2618570963" sldId="301"/>
        </pc:sldMkLst>
        <pc:spChg chg="mod">
          <ac:chgData name="Matthias Pollinger" userId="bb6e001a-9d8c-432e-a1de-0d4ffeb55717" providerId="ADAL" clId="{C4FA6918-FAFA-45F9-873D-2F2CDE9FBFE3}" dt="2021-05-10T11:05:55.311" v="839" actId="1035"/>
          <ac:spMkLst>
            <pc:docMk/>
            <pc:sldMk cId="2618570963" sldId="301"/>
            <ac:spMk id="2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1:06:07.597" v="852" actId="1076"/>
          <ac:spMkLst>
            <pc:docMk/>
            <pc:sldMk cId="2618570963" sldId="301"/>
            <ac:spMk id="12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1:06:13.588" v="853" actId="1076"/>
          <ac:spMkLst>
            <pc:docMk/>
            <pc:sldMk cId="2618570963" sldId="301"/>
            <ac:spMk id="13" creationId="{00000000-0000-0000-0000-000000000000}"/>
          </ac:spMkLst>
        </pc:spChg>
        <pc:picChg chg="mod">
          <ac:chgData name="Matthias Pollinger" userId="bb6e001a-9d8c-432e-a1de-0d4ffeb55717" providerId="ADAL" clId="{C4FA6918-FAFA-45F9-873D-2F2CDE9FBFE3}" dt="2021-05-10T11:05:58.880" v="851" actId="1035"/>
          <ac:picMkLst>
            <pc:docMk/>
            <pc:sldMk cId="2618570963" sldId="301"/>
            <ac:picMk id="7170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6:17.001" v="855" actId="1035"/>
          <ac:picMkLst>
            <pc:docMk/>
            <pc:sldMk cId="2618570963" sldId="301"/>
            <ac:picMk id="7171" creationId="{00000000-0000-0000-0000-000000000000}"/>
          </ac:picMkLst>
        </pc:picChg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2940075792" sldId="304"/>
        </pc:sldMkLst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3351195732" sldId="305"/>
        </pc:sldMkLst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286373965" sldId="306"/>
        </pc:sldMkLst>
      </pc:sldChg>
      <pc:sldChg chg="addSp modSp add mod modClrScheme chgLayout">
        <pc:chgData name="Matthias Pollinger" userId="bb6e001a-9d8c-432e-a1de-0d4ffeb55717" providerId="ADAL" clId="{C4FA6918-FAFA-45F9-873D-2F2CDE9FBFE3}" dt="2021-05-10T11:05:30.437" v="828" actId="123"/>
        <pc:sldMkLst>
          <pc:docMk/>
          <pc:sldMk cId="1087813978" sldId="307"/>
        </pc:sldMkLst>
        <pc:spChg chg="mod ord">
          <ac:chgData name="Matthias Pollinger" userId="bb6e001a-9d8c-432e-a1de-0d4ffeb55717" providerId="ADAL" clId="{C4FA6918-FAFA-45F9-873D-2F2CDE9FBFE3}" dt="2021-05-10T11:04:44.162" v="818" actId="700"/>
          <ac:spMkLst>
            <pc:docMk/>
            <pc:sldMk cId="1087813978" sldId="307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C4FA6918-FAFA-45F9-873D-2F2CDE9FBFE3}" dt="2021-05-10T11:05:06.890" v="823" actId="20577"/>
          <ac:spMkLst>
            <pc:docMk/>
            <pc:sldMk cId="1087813978" sldId="307"/>
            <ac:spMk id="3" creationId="{FEA18A3B-7A51-43AC-936E-691B22569E08}"/>
          </ac:spMkLst>
        </pc:spChg>
        <pc:spChg chg="mod ord">
          <ac:chgData name="Matthias Pollinger" userId="bb6e001a-9d8c-432e-a1de-0d4ffeb55717" providerId="ADAL" clId="{C4FA6918-FAFA-45F9-873D-2F2CDE9FBFE3}" dt="2021-05-10T11:05:30.437" v="828" actId="123"/>
          <ac:spMkLst>
            <pc:docMk/>
            <pc:sldMk cId="1087813978" sldId="307"/>
            <ac:spMk id="7" creationId="{00000000-0000-0000-0000-000000000000}"/>
          </ac:spMkLst>
        </pc:spChg>
        <pc:spChg chg="mod ord">
          <ac:chgData name="Matthias Pollinger" userId="bb6e001a-9d8c-432e-a1de-0d4ffeb55717" providerId="ADAL" clId="{C4FA6918-FAFA-45F9-873D-2F2CDE9FBFE3}" dt="2021-05-10T11:04:44.162" v="818" actId="700"/>
          <ac:spMkLst>
            <pc:docMk/>
            <pc:sldMk cId="1087813978" sldId="307"/>
            <ac:spMk id="8" creationId="{00000000-0000-0000-0000-000000000000}"/>
          </ac:spMkLst>
        </pc:spChg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499413635" sldId="308"/>
        </pc:sldMkLst>
      </pc:sldChg>
      <pc:sldChg chg="add">
        <pc:chgData name="Matthias Pollinger" userId="bb6e001a-9d8c-432e-a1de-0d4ffeb55717" providerId="ADAL" clId="{C4FA6918-FAFA-45F9-873D-2F2CDE9FBFE3}" dt="2021-05-10T10:45:23.674" v="3"/>
        <pc:sldMkLst>
          <pc:docMk/>
          <pc:sldMk cId="1604719908" sldId="309"/>
        </pc:sldMkLst>
      </pc:sldChg>
      <pc:sldChg chg="modSp add mod">
        <pc:chgData name="Matthias Pollinger" userId="bb6e001a-9d8c-432e-a1de-0d4ffeb55717" providerId="ADAL" clId="{C4FA6918-FAFA-45F9-873D-2F2CDE9FBFE3}" dt="2021-05-10T11:04:09.147" v="812" actId="1076"/>
        <pc:sldMkLst>
          <pc:docMk/>
          <pc:sldMk cId="1770340460" sldId="310"/>
        </pc:sldMkLst>
        <pc:spChg chg="mod">
          <ac:chgData name="Matthias Pollinger" userId="bb6e001a-9d8c-432e-a1de-0d4ffeb55717" providerId="ADAL" clId="{C4FA6918-FAFA-45F9-873D-2F2CDE9FBFE3}" dt="2021-05-10T10:55:21.224" v="197" actId="20577"/>
          <ac:spMkLst>
            <pc:docMk/>
            <pc:sldMk cId="1770340460" sldId="310"/>
            <ac:spMk id="4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1:04:09.147" v="812" actId="1076"/>
          <ac:spMkLst>
            <pc:docMk/>
            <pc:sldMk cId="1770340460" sldId="310"/>
            <ac:spMk id="12" creationId="{00000000-0000-0000-0000-000000000000}"/>
          </ac:spMkLst>
        </pc:spChg>
        <pc:spChg chg="mod">
          <ac:chgData name="Matthias Pollinger" userId="bb6e001a-9d8c-432e-a1de-0d4ffeb55717" providerId="ADAL" clId="{C4FA6918-FAFA-45F9-873D-2F2CDE9FBFE3}" dt="2021-05-10T11:04:05.303" v="811" actId="1076"/>
          <ac:spMkLst>
            <pc:docMk/>
            <pc:sldMk cId="1770340460" sldId="310"/>
            <ac:spMk id="90" creationId="{00000000-0000-0000-0000-000000000000}"/>
          </ac:spMkLst>
        </pc:spChg>
        <pc:grpChg chg="mod">
          <ac:chgData name="Matthias Pollinger" userId="bb6e001a-9d8c-432e-a1de-0d4ffeb55717" providerId="ADAL" clId="{C4FA6918-FAFA-45F9-873D-2F2CDE9FBFE3}" dt="2021-05-10T11:04:09.147" v="812" actId="1076"/>
          <ac:grpSpMkLst>
            <pc:docMk/>
            <pc:sldMk cId="1770340460" sldId="310"/>
            <ac:grpSpMk id="6" creationId="{00000000-0000-0000-0000-000000000000}"/>
          </ac:grpSpMkLst>
        </pc:grpChg>
        <pc:grpChg chg="mod">
          <ac:chgData name="Matthias Pollinger" userId="bb6e001a-9d8c-432e-a1de-0d4ffeb55717" providerId="ADAL" clId="{C4FA6918-FAFA-45F9-873D-2F2CDE9FBFE3}" dt="2021-05-10T11:04:05.303" v="811" actId="1076"/>
          <ac:grpSpMkLst>
            <pc:docMk/>
            <pc:sldMk cId="1770340460" sldId="310"/>
            <ac:grpSpMk id="89" creationId="{00000000-0000-0000-0000-000000000000}"/>
          </ac:grpSpMkLst>
        </pc:grpChg>
        <pc:picChg chg="mod">
          <ac:chgData name="Matthias Pollinger" userId="bb6e001a-9d8c-432e-a1de-0d4ffeb55717" providerId="ADAL" clId="{C4FA6918-FAFA-45F9-873D-2F2CDE9FBFE3}" dt="2021-05-10T11:04:05.303" v="811" actId="1076"/>
          <ac:picMkLst>
            <pc:docMk/>
            <pc:sldMk cId="1770340460" sldId="310"/>
            <ac:picMk id="91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4:05.303" v="811" actId="1076"/>
          <ac:picMkLst>
            <pc:docMk/>
            <pc:sldMk cId="1770340460" sldId="310"/>
            <ac:picMk id="92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4:09.147" v="812" actId="1076"/>
          <ac:picMkLst>
            <pc:docMk/>
            <pc:sldMk cId="1770340460" sldId="310"/>
            <ac:picMk id="5122" creationId="{00000000-0000-0000-0000-000000000000}"/>
          </ac:picMkLst>
        </pc:picChg>
        <pc:picChg chg="mod">
          <ac:chgData name="Matthias Pollinger" userId="bb6e001a-9d8c-432e-a1de-0d4ffeb55717" providerId="ADAL" clId="{C4FA6918-FAFA-45F9-873D-2F2CDE9FBFE3}" dt="2021-05-10T11:04:09.147" v="812" actId="1076"/>
          <ac:picMkLst>
            <pc:docMk/>
            <pc:sldMk cId="1770340460" sldId="310"/>
            <ac:picMk id="5123" creationId="{00000000-0000-0000-0000-000000000000}"/>
          </ac:picMkLst>
        </pc:picChg>
      </pc:sldChg>
      <pc:sldChg chg="modSp mod">
        <pc:chgData name="Matthias Pollinger" userId="bb6e001a-9d8c-432e-a1de-0d4ffeb55717" providerId="ADAL" clId="{C4FA6918-FAFA-45F9-873D-2F2CDE9FBFE3}" dt="2021-05-10T10:44:35.854" v="1" actId="27636"/>
        <pc:sldMkLst>
          <pc:docMk/>
          <pc:sldMk cId="704159972" sldId="328"/>
        </pc:sldMkLst>
        <pc:spChg chg="mod">
          <ac:chgData name="Matthias Pollinger" userId="bb6e001a-9d8c-432e-a1de-0d4ffeb55717" providerId="ADAL" clId="{C4FA6918-FAFA-45F9-873D-2F2CDE9FBFE3}" dt="2021-05-10T10:44:35.854" v="1" actId="27636"/>
          <ac:spMkLst>
            <pc:docMk/>
            <pc:sldMk cId="704159972" sldId="328"/>
            <ac:spMk id="7" creationId="{00000000-0000-0000-0000-000000000000}"/>
          </ac:spMkLst>
        </pc:spChg>
      </pc:sldChg>
      <pc:sldChg chg="modSp mod">
        <pc:chgData name="Matthias Pollinger" userId="bb6e001a-9d8c-432e-a1de-0d4ffeb55717" providerId="ADAL" clId="{C4FA6918-FAFA-45F9-873D-2F2CDE9FBFE3}" dt="2021-05-10T10:51:40.505" v="148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C4FA6918-FAFA-45F9-873D-2F2CDE9FBFE3}" dt="2021-05-10T10:51:40.505" v="148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C4FA6918-FAFA-45F9-873D-2F2CDE9FBFE3}" dt="2021-05-10T11:07:38.024" v="881" actId="20577"/>
        <pc:sldMkLst>
          <pc:docMk/>
          <pc:sldMk cId="3957957400" sldId="332"/>
        </pc:sldMkLst>
        <pc:spChg chg="mod">
          <ac:chgData name="Matthias Pollinger" userId="bb6e001a-9d8c-432e-a1de-0d4ffeb55717" providerId="ADAL" clId="{C4FA6918-FAFA-45F9-873D-2F2CDE9FBFE3}" dt="2021-05-10T11:07:38.024" v="881" actId="20577"/>
          <ac:spMkLst>
            <pc:docMk/>
            <pc:sldMk cId="3957957400" sldId="332"/>
            <ac:spMk id="2" creationId="{41AAB17F-D32C-4E80-B5FD-858DA82FC474}"/>
          </ac:spMkLst>
        </pc:spChg>
      </pc:sldChg>
      <pc:sldMasterChg chg="delSldLayout modSldLayout">
        <pc:chgData name="Matthias Pollinger" userId="bb6e001a-9d8c-432e-a1de-0d4ffeb55717" providerId="ADAL" clId="{C4FA6918-FAFA-45F9-873D-2F2CDE9FBFE3}" dt="2021-05-10T10:45:34.953" v="5" actId="478"/>
        <pc:sldMasterMkLst>
          <pc:docMk/>
          <pc:sldMasterMk cId="0" sldId="2147483660"/>
        </pc:sldMasterMkLst>
        <pc:sldLayoutChg chg="delSp mod">
          <pc:chgData name="Matthias Pollinger" userId="bb6e001a-9d8c-432e-a1de-0d4ffeb55717" providerId="ADAL" clId="{C4FA6918-FAFA-45F9-873D-2F2CDE9FBFE3}" dt="2021-05-10T10:45:34.953" v="5" actId="478"/>
          <pc:sldLayoutMkLst>
            <pc:docMk/>
            <pc:sldMasterMk cId="0" sldId="2147483660"/>
            <pc:sldLayoutMk cId="2651235929" sldId="2147483676"/>
          </pc:sldLayoutMkLst>
          <pc:picChg chg="del">
            <ac:chgData name="Matthias Pollinger" userId="bb6e001a-9d8c-432e-a1de-0d4ffeb55717" providerId="ADAL" clId="{C4FA6918-FAFA-45F9-873D-2F2CDE9FBFE3}" dt="2021-05-10T10:45:34.953" v="5" actId="478"/>
            <ac:picMkLst>
              <pc:docMk/>
              <pc:sldMasterMk cId="0" sldId="2147483660"/>
              <pc:sldLayoutMk cId="2651235929" sldId="2147483676"/>
              <ac:picMk id="7" creationId="{4BC9D307-FCE1-A046-8E73-D49C6609C712}"/>
            </ac:picMkLst>
          </pc:picChg>
        </pc:sldLayoutChg>
        <pc:sldLayoutChg chg="del">
          <pc:chgData name="Matthias Pollinger" userId="bb6e001a-9d8c-432e-a1de-0d4ffeb55717" providerId="ADAL" clId="{C4FA6918-FAFA-45F9-873D-2F2CDE9FBFE3}" dt="2021-05-10T10:44:43.805" v="2" actId="47"/>
          <pc:sldLayoutMkLst>
            <pc:docMk/>
            <pc:sldMasterMk cId="0" sldId="2147483660"/>
            <pc:sldLayoutMk cId="4105172605" sldId="214748367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8E343-9F94-43E2-BA25-1829A7EF2096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01675"/>
            <a:ext cx="4868863" cy="3441700"/>
          </a:xfrm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66" y="4350561"/>
            <a:ext cx="5014820" cy="414240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03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8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Dipl.-Ing. Dipl.-Wirtsch.-Ing. Ralf Ensmann                  BGV A3 / TRBS 2131  vom 02.11.2008     Seite ‹Nr.› </a:t>
            </a:r>
          </a:p>
        </p:txBody>
      </p:sp>
      <p:sp>
        <p:nvSpPr>
          <p:cNvPr id="3952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685800"/>
            <a:ext cx="4851400" cy="3430588"/>
          </a:xfrm>
          <a:ln/>
        </p:spPr>
      </p:sp>
      <p:sp>
        <p:nvSpPr>
          <p:cNvPr id="3952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83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5123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Geräte mit Heizelementen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141405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03_2021-05-10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Brandgefahren / Normative Forderungen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9098136" cy="545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DIN VDE 0105-100 „ Betrieb von elektrischen Anlagen“</a:t>
            </a:r>
          </a:p>
          <a:p>
            <a:pPr marL="0" indent="0">
              <a:buNone/>
            </a:pPr>
            <a:r>
              <a:rPr lang="de-DE" sz="1800" i="1" dirty="0"/>
              <a:t>4.1.111.2 Betriebsmittel, insbesondere Wärmegeräte, sind so aufzustellen und zu betreiben, dass sie keinen Brand verursachen können.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BGHW-Merkblatt 18  (BGI 562 „Brandschutz“ wurde zurückgezogen)</a:t>
            </a:r>
          </a:p>
          <a:p>
            <a:pPr marL="0" indent="0">
              <a:buNone/>
            </a:pPr>
            <a:r>
              <a:rPr lang="de-DE" sz="1800" i="1" dirty="0"/>
              <a:t>Gas- und Elektrokocher sowie Bügeleisen und ähnliche Wärmegeräte nur auf feuerbeständigen Unterlagen abstellen.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VDS 2000 „Brandschutz im Betrieb“</a:t>
            </a:r>
          </a:p>
          <a:p>
            <a:pPr marL="0" indent="0">
              <a:buNone/>
            </a:pPr>
            <a:r>
              <a:rPr lang="de-DE" sz="1800" i="1" dirty="0"/>
              <a:t>Elektrische Betriebsmittel, z.B. Leuchten, Schaltgeräte, sind auf nichtbrennbaren Unterlage montiert.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VDS 2015 „Elektrische Geräte und Anlagen“</a:t>
            </a:r>
          </a:p>
          <a:p>
            <a:pPr marL="0" indent="0">
              <a:buNone/>
            </a:pPr>
            <a:r>
              <a:rPr lang="de-DE" sz="1800" i="1" dirty="0"/>
              <a:t>Deshalb ortsveränderliche Elektrogeräte stets auf eine feuerfeste Unterlage und in ausreichendem Abstand von brennbaren Gegenständen stellen bzw. benutzen.</a:t>
            </a:r>
          </a:p>
          <a:p>
            <a:pPr marL="0" indent="0">
              <a:buNone/>
            </a:pPr>
            <a:r>
              <a:rPr lang="de-DE" sz="1800" i="1" dirty="0"/>
              <a:t>Abschalten mit vorhandenen Geräteschaltern ist in der Regel nicht ausreichend, da diese im allgemeinen nur einpolig abschalten. Ortsveränderliche Geräte, insbesondere Elektro-Wärmegeräte, sind nach dem  Gebrauch durch Ziehen des Steckers vom Netz zu trennen.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3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Schutzmaßnahmen und Verhaltensregeln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Geräte mit Heizelementen</a:t>
            </a:r>
          </a:p>
        </p:txBody>
      </p:sp>
    </p:spTree>
    <p:extLst>
      <p:ext uri="{BB962C8B-B14F-4D97-AF65-F5344CB8AC3E}">
        <p14:creationId xmlns:p14="http://schemas.microsoft.com/office/powerpoint/2010/main" val="49941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Mac\Home\Desktop\AdobeStock_22002002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663" y="1653376"/>
            <a:ext cx="54204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Brandgefahren / Technische Lösung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Inhaltsplatzhalter 4" descr="C:\Users\bruenn\AppData\Local\Microsoft\Windows\Temporary Internet Files\Content.Outlook\4IYL4Q64\Steckdosenkombination_Zeitschaltuh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420" y="1954150"/>
            <a:ext cx="4839867" cy="24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259"/>
          <p:cNvSpPr txBox="1">
            <a:spLocks noChangeArrowheads="1"/>
          </p:cNvSpPr>
          <p:nvPr/>
        </p:nvSpPr>
        <p:spPr bwMode="auto">
          <a:xfrm>
            <a:off x="716458" y="4441529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82" y="5246158"/>
            <a:ext cx="8219967" cy="15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19767" y="4814290"/>
            <a:ext cx="53579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Bestimmungsgemäße Verwendung </a:t>
            </a:r>
            <a:r>
              <a:rPr lang="de-DE" dirty="0"/>
              <a:t>beachten!</a:t>
            </a:r>
          </a:p>
        </p:txBody>
      </p:sp>
      <p:sp>
        <p:nvSpPr>
          <p:cNvPr id="12" name="Textfeld 259"/>
          <p:cNvSpPr txBox="1">
            <a:spLocks noChangeArrowheads="1"/>
          </p:cNvSpPr>
          <p:nvPr/>
        </p:nvSpPr>
        <p:spPr bwMode="auto">
          <a:xfrm>
            <a:off x="7930798" y="4991752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  <p:sp>
        <p:nvSpPr>
          <p:cNvPr id="13" name="Textfeld 259"/>
          <p:cNvSpPr txBox="1">
            <a:spLocks noChangeArrowheads="1"/>
          </p:cNvSpPr>
          <p:nvPr/>
        </p:nvSpPr>
        <p:spPr bwMode="auto">
          <a:xfrm>
            <a:off x="623782" y="6932206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</p:spTree>
    <p:extLst>
      <p:ext uri="{BB962C8B-B14F-4D97-AF65-F5344CB8AC3E}">
        <p14:creationId xmlns:p14="http://schemas.microsoft.com/office/powerpoint/2010/main" val="261857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Brandgefahren / Organisatorische Lösung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feld 259"/>
          <p:cNvSpPr txBox="1">
            <a:spLocks noChangeArrowheads="1"/>
          </p:cNvSpPr>
          <p:nvPr/>
        </p:nvSpPr>
        <p:spPr bwMode="auto">
          <a:xfrm>
            <a:off x="712893" y="6917850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5527" y="2555347"/>
            <a:ext cx="4938926" cy="3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981321" y="739295"/>
            <a:ext cx="2661314" cy="51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259"/>
          <p:cNvSpPr txBox="1">
            <a:spLocks noChangeArrowheads="1"/>
          </p:cNvSpPr>
          <p:nvPr/>
        </p:nvSpPr>
        <p:spPr bwMode="auto">
          <a:xfrm>
            <a:off x="4756624" y="4626016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</p:spTree>
    <p:extLst>
      <p:ext uri="{BB962C8B-B14F-4D97-AF65-F5344CB8AC3E}">
        <p14:creationId xmlns:p14="http://schemas.microsoft.com/office/powerpoint/2010/main" val="294007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Arbeitsanweisung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Geräte mit Heizelementen</a:t>
            </a:r>
          </a:p>
        </p:txBody>
      </p:sp>
    </p:spTree>
    <p:extLst>
      <p:ext uri="{BB962C8B-B14F-4D97-AF65-F5344CB8AC3E}">
        <p14:creationId xmlns:p14="http://schemas.microsoft.com/office/powerpoint/2010/main" val="160471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Arbeitsanweisung/ Organisatorische Lösung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2" name="Textfeld 259"/>
          <p:cNvSpPr txBox="1">
            <a:spLocks noChangeArrowheads="1"/>
          </p:cNvSpPr>
          <p:nvPr/>
        </p:nvSpPr>
        <p:spPr bwMode="auto">
          <a:xfrm>
            <a:off x="1975438" y="6885378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8DDCB4-10D5-7C40-8D11-CA8C91A0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20" y="1768467"/>
            <a:ext cx="3700559" cy="5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ist bei Geräten mit Heizelementen zu beachten?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nicht-brennbaren Unterlagen sind geeignet</a:t>
            </a:r>
            <a:r>
              <a:rPr lang="de-DE" sz="2800" dirty="0"/>
              <a:t>?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Vorgehensweisen sind richtig?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Was bei Geräten mit Heizelementen zu beachten ist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nicht-brennbaren Unterlagen geeignet sind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Vorgehensweisen richtig sind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Ableitung der rechtlichen Grundlagen; </a:t>
            </a:r>
          </a:p>
          <a:p>
            <a:r>
              <a:rPr lang="de-DE" dirty="0"/>
              <a:t>Beispiele aus der Praxis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Geräte mit Heizelementen</a:t>
            </a:r>
          </a:p>
        </p:txBody>
      </p:sp>
    </p:spTree>
    <p:extLst>
      <p:ext uri="{BB962C8B-B14F-4D97-AF65-F5344CB8AC3E}">
        <p14:creationId xmlns:p14="http://schemas.microsoft.com/office/powerpoint/2010/main" val="3192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 - Brandgefahr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259"/>
          <p:cNvSpPr txBox="1">
            <a:spLocks noChangeArrowheads="1"/>
          </p:cNvSpPr>
          <p:nvPr/>
        </p:nvSpPr>
        <p:spPr bwMode="auto">
          <a:xfrm>
            <a:off x="712893" y="5507540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93" y="190754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aten\Seminare_Beratungen\Kunden\Thüringer Energie AG\Bilder_TEAG_20140402\CIMG56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388" y="323055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259"/>
          <p:cNvSpPr txBox="1">
            <a:spLocks noChangeArrowheads="1"/>
          </p:cNvSpPr>
          <p:nvPr/>
        </p:nvSpPr>
        <p:spPr bwMode="auto">
          <a:xfrm>
            <a:off x="9087537" y="2989822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</p:spTree>
    <p:extLst>
      <p:ext uri="{BB962C8B-B14F-4D97-AF65-F5344CB8AC3E}">
        <p14:creationId xmlns:p14="http://schemas.microsoft.com/office/powerpoint/2010/main" val="9560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 - Brandgefahr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8FF4621-918B-4E74-8CE5-D77B9978585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600" dirty="0" err="1"/>
              <a:t>Brandent-stehung</a:t>
            </a:r>
            <a:r>
              <a:rPr lang="de-DE" sz="1600" dirty="0"/>
              <a:t> durch Fehler an elektrischen Betriebsmitteln (z.B. Isolations-fehler) oder durch Überlastung von Anschluss-punkten</a:t>
            </a:r>
          </a:p>
          <a:p>
            <a:endParaRPr lang="de-DE" sz="16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A7971B4-65E7-4E9E-A614-0531DCCCE8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93948" y="1932323"/>
            <a:ext cx="6425741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 - Brandgefahr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BABF718-F10F-45FB-91C2-393BA0162F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2894" y="1932323"/>
            <a:ext cx="1898332" cy="4788800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/>
              <a:t>Bestimmungs- gemäßer Gebrauch:</a:t>
            </a:r>
          </a:p>
          <a:p>
            <a:r>
              <a:rPr lang="de-DE" sz="1200" dirty="0"/>
              <a:t>Mit dem Wasserkocher können Sie haushalts-übliche Mengen heißen Wassers zuzubereiten. Das Gerät ist ausschließlich für den Privatgebrauch bestimmt und ist nicht für den professionellen Betrieb ausgelegt.</a:t>
            </a:r>
          </a:p>
          <a:p>
            <a:r>
              <a:rPr lang="de-DE" sz="1200" dirty="0"/>
              <a:t>Verwenden Sie das Gerät nur wie in dieser Gebrauchsanleitung beschrieben. Jede andere Verwendung gilt als nicht-bestimmungs-gemäß und kann zu Sachschäden oder sogar zu Personenschäden führen. Der Hersteller übernimmt keine Haftung für Schäden, die durch nicht-bestimmungs-gemäßen Gebrauch entstanden sind.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3D23D95-37B6-4BFF-B732-7F9DFFF01BB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31197" y="1931988"/>
            <a:ext cx="6947168" cy="48736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633" y="6113323"/>
            <a:ext cx="5149732" cy="8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054" y="5514454"/>
            <a:ext cx="4720965" cy="5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259"/>
          <p:cNvSpPr txBox="1">
            <a:spLocks noChangeArrowheads="1"/>
          </p:cNvSpPr>
          <p:nvPr/>
        </p:nvSpPr>
        <p:spPr bwMode="auto">
          <a:xfrm>
            <a:off x="6504781" y="5871535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R.O.E. GmbH</a:t>
            </a:r>
          </a:p>
        </p:txBody>
      </p:sp>
    </p:spTree>
    <p:extLst>
      <p:ext uri="{BB962C8B-B14F-4D97-AF65-F5344CB8AC3E}">
        <p14:creationId xmlns:p14="http://schemas.microsoft.com/office/powerpoint/2010/main" val="246586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Auswahl elektrischer Betriebsmittel - Brandgefahren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113118" y="1687138"/>
            <a:ext cx="4271379" cy="5273661"/>
            <a:chOff x="1035457" y="1712720"/>
            <a:chExt cx="4271379" cy="5273661"/>
          </a:xfrm>
        </p:grpSpPr>
        <p:sp>
          <p:nvSpPr>
            <p:cNvPr id="12" name="Textfeld 259"/>
            <p:cNvSpPr txBox="1">
              <a:spLocks noChangeArrowheads="1"/>
            </p:cNvSpPr>
            <p:nvPr/>
          </p:nvSpPr>
          <p:spPr bwMode="auto">
            <a:xfrm>
              <a:off x="1044553" y="6740160"/>
              <a:ext cx="23206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de-DE" sz="1000" b="0" dirty="0">
                  <a:latin typeface="Arial" pitchFamily="34" charset="0"/>
                  <a:cs typeface="Arial" pitchFamily="34" charset="0"/>
                </a:rPr>
                <a:t>Quelle: R.O.E. GmbH</a:t>
              </a:r>
            </a:p>
          </p:txBody>
        </p:sp>
        <p:pic>
          <p:nvPicPr>
            <p:cNvPr id="5123" name="Picture 3" descr="\\Mac\Home\Desktop\AdobeStock_37949512.jpe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959" y="1712720"/>
              <a:ext cx="1464877" cy="219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\\Mac\Home\Desktop\AdobeStock_75732676.jpe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457" y="1740016"/>
              <a:ext cx="2983926" cy="482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97913" y="6348655"/>
            <a:ext cx="2710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de-DE" sz="1200" dirty="0">
                <a:solidFill>
                  <a:srgbClr val="FF0000"/>
                </a:solidFill>
              </a:rPr>
              <a:t>Außenleiter ausgeschaltet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4624762" y="2361064"/>
            <a:ext cx="0" cy="31526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3665254" y="5513696"/>
            <a:ext cx="9868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/>
          <p:cNvGrpSpPr/>
          <p:nvPr/>
        </p:nvGrpSpPr>
        <p:grpSpPr>
          <a:xfrm>
            <a:off x="1803145" y="5687352"/>
            <a:ext cx="1496077" cy="267294"/>
            <a:chOff x="3222626" y="6956594"/>
            <a:chExt cx="1496077" cy="267294"/>
          </a:xfrm>
        </p:grpSpPr>
        <p:sp>
          <p:nvSpPr>
            <p:cNvPr id="62" name="Bogen 61"/>
            <p:cNvSpPr/>
            <p:nvPr/>
          </p:nvSpPr>
          <p:spPr>
            <a:xfrm>
              <a:off x="3222626" y="6956595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Bogen 62"/>
            <p:cNvSpPr/>
            <p:nvPr/>
          </p:nvSpPr>
          <p:spPr>
            <a:xfrm>
              <a:off x="3423073" y="6956594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Bogen 63"/>
            <p:cNvSpPr/>
            <p:nvPr/>
          </p:nvSpPr>
          <p:spPr>
            <a:xfrm>
              <a:off x="3865701" y="6974183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Bogen 64"/>
            <p:cNvSpPr/>
            <p:nvPr/>
          </p:nvSpPr>
          <p:spPr>
            <a:xfrm>
              <a:off x="4072406" y="6974182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Bogen 65"/>
            <p:cNvSpPr/>
            <p:nvPr/>
          </p:nvSpPr>
          <p:spPr>
            <a:xfrm>
              <a:off x="3644387" y="6979921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Bogen 66"/>
            <p:cNvSpPr/>
            <p:nvPr/>
          </p:nvSpPr>
          <p:spPr>
            <a:xfrm>
              <a:off x="4293069" y="6976457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Bogen 67"/>
            <p:cNvSpPr/>
            <p:nvPr/>
          </p:nvSpPr>
          <p:spPr>
            <a:xfrm>
              <a:off x="4497389" y="6986107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2806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0" name="Gerade Verbindung 69"/>
          <p:cNvCxnSpPr>
            <a:stCxn id="68" idx="2"/>
          </p:cNvCxnSpPr>
          <p:nvPr/>
        </p:nvCxnSpPr>
        <p:spPr>
          <a:xfrm>
            <a:off x="3299064" y="5842115"/>
            <a:ext cx="366190" cy="0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stCxn id="62" idx="0"/>
          </p:cNvCxnSpPr>
          <p:nvPr/>
        </p:nvCxnSpPr>
        <p:spPr>
          <a:xfrm flipH="1">
            <a:off x="1803145" y="5803567"/>
            <a:ext cx="28" cy="190948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V="1">
            <a:off x="1803145" y="5994515"/>
            <a:ext cx="2918979" cy="2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V="1">
            <a:off x="4722124" y="2361061"/>
            <a:ext cx="0" cy="3633456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4239506" y="2895601"/>
            <a:ext cx="24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r>
              <a:rPr kumimoji="0" lang="de-DE" altLang="de-DE" sz="2000" b="1" i="1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de-DE" altLang="de-DE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4847210" y="2909249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5554857" y="1806145"/>
            <a:ext cx="4429267" cy="5183342"/>
            <a:chOff x="877569" y="1712720"/>
            <a:chExt cx="4429267" cy="5183342"/>
          </a:xfrm>
        </p:grpSpPr>
        <p:sp>
          <p:nvSpPr>
            <p:cNvPr id="90" name="Textfeld 259"/>
            <p:cNvSpPr txBox="1">
              <a:spLocks noChangeArrowheads="1"/>
            </p:cNvSpPr>
            <p:nvPr/>
          </p:nvSpPr>
          <p:spPr bwMode="auto">
            <a:xfrm>
              <a:off x="877569" y="6649841"/>
              <a:ext cx="23206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de-DE" sz="1000" b="0" dirty="0">
                  <a:latin typeface="Arial" pitchFamily="34" charset="0"/>
                  <a:cs typeface="Arial" pitchFamily="34" charset="0"/>
                </a:rPr>
                <a:t>Quelle: R.O.E. GmbH</a:t>
              </a:r>
            </a:p>
          </p:txBody>
        </p:sp>
        <p:pic>
          <p:nvPicPr>
            <p:cNvPr id="91" name="Picture 3" descr="\\Mac\Home\Desktop\AdobeStock_37949512.jpe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959" y="1712720"/>
              <a:ext cx="1464877" cy="219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\\Mac\Home\Desktop\AdobeStock_75732676.jpe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457" y="1740016"/>
              <a:ext cx="2983926" cy="482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Gerade Verbindung 92"/>
          <p:cNvCxnSpPr/>
          <p:nvPr/>
        </p:nvCxnSpPr>
        <p:spPr>
          <a:xfrm>
            <a:off x="9224389" y="2480071"/>
            <a:ext cx="0" cy="3152632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8264881" y="5632703"/>
            <a:ext cx="986804" cy="0"/>
          </a:xfrm>
          <a:prstGeom prst="line">
            <a:avLst/>
          </a:prstGeom>
          <a:ln w="22225">
            <a:solidFill>
              <a:srgbClr val="2806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uppieren 94"/>
          <p:cNvGrpSpPr/>
          <p:nvPr/>
        </p:nvGrpSpPr>
        <p:grpSpPr>
          <a:xfrm>
            <a:off x="6402772" y="5806359"/>
            <a:ext cx="1496077" cy="267294"/>
            <a:chOff x="3222626" y="6956594"/>
            <a:chExt cx="1496077" cy="267294"/>
          </a:xfrm>
        </p:grpSpPr>
        <p:sp>
          <p:nvSpPr>
            <p:cNvPr id="96" name="Bogen 95"/>
            <p:cNvSpPr/>
            <p:nvPr/>
          </p:nvSpPr>
          <p:spPr>
            <a:xfrm>
              <a:off x="3222626" y="6956595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Bogen 96"/>
            <p:cNvSpPr/>
            <p:nvPr/>
          </p:nvSpPr>
          <p:spPr>
            <a:xfrm>
              <a:off x="3423073" y="6956594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Bogen 97"/>
            <p:cNvSpPr/>
            <p:nvPr/>
          </p:nvSpPr>
          <p:spPr>
            <a:xfrm>
              <a:off x="3865701" y="6974183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Bogen 98"/>
            <p:cNvSpPr/>
            <p:nvPr/>
          </p:nvSpPr>
          <p:spPr>
            <a:xfrm>
              <a:off x="4072406" y="6974182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Bogen 99"/>
            <p:cNvSpPr/>
            <p:nvPr/>
          </p:nvSpPr>
          <p:spPr>
            <a:xfrm>
              <a:off x="3644387" y="6979921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Bogen 100"/>
            <p:cNvSpPr/>
            <p:nvPr/>
          </p:nvSpPr>
          <p:spPr>
            <a:xfrm>
              <a:off x="4293069" y="6976457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Bogen 101"/>
            <p:cNvSpPr/>
            <p:nvPr/>
          </p:nvSpPr>
          <p:spPr>
            <a:xfrm>
              <a:off x="4497389" y="6986107"/>
              <a:ext cx="221314" cy="237781"/>
            </a:xfrm>
            <a:prstGeom prst="arc">
              <a:avLst>
                <a:gd name="adj1" fmla="val 10883160"/>
                <a:gd name="adj2" fmla="val 197643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03" name="Gerade Verbindung 102"/>
          <p:cNvCxnSpPr>
            <a:stCxn id="102" idx="2"/>
          </p:cNvCxnSpPr>
          <p:nvPr/>
        </p:nvCxnSpPr>
        <p:spPr>
          <a:xfrm>
            <a:off x="7898691" y="5961122"/>
            <a:ext cx="36619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flipV="1">
            <a:off x="6402772" y="6113522"/>
            <a:ext cx="2918979" cy="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flipV="1">
            <a:off x="9321751" y="2480068"/>
            <a:ext cx="0" cy="363345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9453282" y="3014607"/>
            <a:ext cx="24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</a:t>
            </a:r>
            <a:r>
              <a:rPr kumimoji="0" lang="de-DE" altLang="de-DE" sz="2000" b="1" i="1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de-DE" altLang="de-DE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7" name="Rectangle 43"/>
          <p:cNvSpPr>
            <a:spLocks noChangeArrowheads="1"/>
          </p:cNvSpPr>
          <p:nvPr/>
        </p:nvSpPr>
        <p:spPr bwMode="auto">
          <a:xfrm>
            <a:off x="8848182" y="3014607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Gerade Verbindung 107"/>
          <p:cNvCxnSpPr>
            <a:stCxn id="96" idx="0"/>
          </p:cNvCxnSpPr>
          <p:nvPr/>
        </p:nvCxnSpPr>
        <p:spPr>
          <a:xfrm>
            <a:off x="6402800" y="5922574"/>
            <a:ext cx="0" cy="1909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5801492" y="6408110"/>
            <a:ext cx="2710024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2F54"/>
              </a:buClr>
              <a:buFont typeface="Wingdings 2" pitchFamily="18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de-DE" sz="1200" dirty="0">
                <a:solidFill>
                  <a:srgbClr val="0000CC"/>
                </a:solidFill>
              </a:rPr>
              <a:t>Neutralleiter ausgeschaltet</a:t>
            </a:r>
          </a:p>
        </p:txBody>
      </p:sp>
    </p:spTree>
    <p:extLst>
      <p:ext uri="{BB962C8B-B14F-4D97-AF65-F5344CB8AC3E}">
        <p14:creationId xmlns:p14="http://schemas.microsoft.com/office/powerpoint/2010/main" val="177034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BetrSichV 2015 - Anwendungsbereich und Zielsetzung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A18A3B-7A51-43AC-936E-691B22569E0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§ 1 </a:t>
            </a:r>
            <a:r>
              <a:rPr lang="de-DE" sz="1600" dirty="0"/>
              <a:t>Anwendungs-bereich</a:t>
            </a:r>
            <a:r>
              <a:rPr lang="de-DE" sz="1800" dirty="0"/>
              <a:t> und Zielsetzung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de-DE" dirty="0"/>
              <a:t>Diese Verordnung gilt für die Verwendung von Arbeits-mitteln. Ziel dieser Verordnung ist es, die Sicherheit und den Schutz der Gesundheit von Beschäftigten bei der Verwendung von Arbeitsmitteln zu gewährleisten. Dies soll insbesondere erreicht werden durch</a:t>
            </a:r>
          </a:p>
          <a:p>
            <a:pPr lvl="1"/>
            <a:r>
              <a:rPr lang="de-DE" dirty="0"/>
              <a:t>die Auswahl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geeigneter</a:t>
            </a:r>
            <a:r>
              <a:rPr lang="de-DE" dirty="0"/>
              <a:t> Arbeitsmittel und deren  sichere Verwendung,</a:t>
            </a:r>
          </a:p>
          <a:p>
            <a:pPr lvl="1"/>
            <a:r>
              <a:rPr lang="de-DE" dirty="0"/>
              <a:t>die für den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vorgesehenen Verwendungszweck  </a:t>
            </a:r>
            <a:r>
              <a:rPr lang="de-DE" dirty="0"/>
              <a:t>geeignete Gestaltung von Arbeits- und Fertigungsverfahren 		              </a:t>
            </a:r>
          </a:p>
          <a:p>
            <a:pPr marL="417222" lvl="1" indent="0">
              <a:buNone/>
            </a:pPr>
            <a:r>
              <a:rPr lang="de-DE" dirty="0"/>
              <a:t>sowie</a:t>
            </a:r>
          </a:p>
          <a:p>
            <a:pPr lvl="1"/>
            <a:r>
              <a:rPr lang="de-DE" dirty="0"/>
              <a:t>die Qualifikation und Unterweisung der Beschäftigten. 			     […]</a:t>
            </a:r>
          </a:p>
        </p:txBody>
      </p:sp>
    </p:spTree>
    <p:extLst>
      <p:ext uri="{BB962C8B-B14F-4D97-AF65-F5344CB8AC3E}">
        <p14:creationId xmlns:p14="http://schemas.microsoft.com/office/powerpoint/2010/main" val="108781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Gefährdungsbeurteilung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Informationsbeschaffung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A47B30B9-7062-485E-8E14-71C2EADC29F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Vor dem Beginn der Gefährdungsbeurteilung muss sich der Arbeitgeber alle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erforderlichen Informationen </a:t>
            </a:r>
            <a:r>
              <a:rPr lang="de-DE" dirty="0"/>
              <a:t>beschaffen.</a:t>
            </a:r>
          </a:p>
          <a:p>
            <a:r>
              <a:rPr lang="de-DE" dirty="0"/>
              <a:t>Im wesentlichen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Herstellerinformationen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/>
              <a:t>(Gebrauchs- und Betriebsanleitungen).</a:t>
            </a:r>
          </a:p>
          <a:p>
            <a:r>
              <a:rPr lang="de-DE" dirty="0"/>
              <a:t>Bei der Informationsbeschaffung kann der Arbeitgeber davon ausgehen, dass die vom Hersteller des Arbeitsmittels mitgelieferten Informationen zutreffend sind, es sei denn, dass er über andere Erkenntnisse verfügt.</a:t>
            </a:r>
          </a:p>
        </p:txBody>
      </p:sp>
    </p:spTree>
    <p:extLst>
      <p:ext uri="{BB962C8B-B14F-4D97-AF65-F5344CB8AC3E}">
        <p14:creationId xmlns:p14="http://schemas.microsoft.com/office/powerpoint/2010/main" val="28637396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77D0B-E50B-4FB2-B729-5AB73DA648C2}"/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728</Words>
  <Application>Microsoft Office PowerPoint</Application>
  <PresentationFormat>Benutzerdefiniert</PresentationFormat>
  <Paragraphs>86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Geräte mit Heizelementen</vt:lpstr>
      <vt:lpstr>Auswahl elektrischer Betriebsmittel - Brandgefahr</vt:lpstr>
      <vt:lpstr>Auswahl elektrischer Betriebsmittel - Brandgefahr</vt:lpstr>
      <vt:lpstr>Auswahl elektrischer Betriebsmittel - Brandgefahr</vt:lpstr>
      <vt:lpstr>Auswahl elektrischer Betriebsmittel - Brandgefahren</vt:lpstr>
      <vt:lpstr>BetrSichV 2015 - Anwendungsbereich und Zielsetzung</vt:lpstr>
      <vt:lpstr>Gefährdungsbeurteilung Informationsbeschaffung</vt:lpstr>
      <vt:lpstr>Auswahl elektrischer Betriebsmittel Brandgefahren / Normative Forderungen</vt:lpstr>
      <vt:lpstr>Geräte mit Heizelementen</vt:lpstr>
      <vt:lpstr>Auswahl elektrischer Betriebsmittel Brandgefahren / Technische Lösung</vt:lpstr>
      <vt:lpstr>Auswahl elektrischer Betriebsmittel Brandgefahren / Organisatorische Lösung</vt:lpstr>
      <vt:lpstr>Geräte mit Heizelementen</vt:lpstr>
      <vt:lpstr>Auswahl elektrischer Betriebsmittel Arbeitsanweisung/ Organisatorische Lösung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311</cp:revision>
  <dcterms:created xsi:type="dcterms:W3CDTF">2015-03-20T11:44:40Z</dcterms:created>
  <dcterms:modified xsi:type="dcterms:W3CDTF">2021-05-10T11:10:04Z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