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23"/>
  </p:notesMasterIdLst>
  <p:handoutMasterIdLst>
    <p:handoutMasterId r:id="rId24"/>
  </p:handoutMasterIdLst>
  <p:sldIdLst>
    <p:sldId id="328" r:id="rId5"/>
    <p:sldId id="257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5" r:id="rId16"/>
    <p:sldId id="329" r:id="rId17"/>
    <p:sldId id="293" r:id="rId18"/>
    <p:sldId id="296" r:id="rId19"/>
    <p:sldId id="330" r:id="rId20"/>
    <p:sldId id="331" r:id="rId21"/>
    <p:sldId id="283" r:id="rId22"/>
  </p:sldIdLst>
  <p:sldSz cx="1344295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1" userDrawn="1">
          <p15:clr>
            <a:srgbClr val="A4A3A4"/>
          </p15:clr>
        </p15:guide>
        <p15:guide id="3" orient="horz" pos="2382" userDrawn="1">
          <p15:clr>
            <a:srgbClr val="A4A3A4"/>
          </p15:clr>
        </p15:guide>
        <p15:guide id="4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74BCA-9562-9345-B9AE-73716DCFE725}" v="5" dt="2024-03-11T08:38:13.59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3"/>
    <p:restoredTop sz="94499"/>
  </p:normalViewPr>
  <p:slideViewPr>
    <p:cSldViewPr snapToGrid="0">
      <p:cViewPr varScale="1">
        <p:scale>
          <a:sx n="137" d="100"/>
          <a:sy n="137" d="100"/>
        </p:scale>
        <p:origin x="232" y="192"/>
      </p:cViewPr>
      <p:guideLst>
        <p:guide orient="horz" pos="2160"/>
        <p:guide pos="3621"/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Fischer" userId="9fc4f5de-eaf3-4d55-a963-50abf04d0fac" providerId="ADAL" clId="{74B74BCA-9562-9345-B9AE-73716DCFE725}"/>
    <pc:docChg chg="undo redo custSel modSld addMainMaster delMainMaster modMainMaster">
      <pc:chgData name="André Fischer" userId="9fc4f5de-eaf3-4d55-a963-50abf04d0fac" providerId="ADAL" clId="{74B74BCA-9562-9345-B9AE-73716DCFE725}" dt="2024-03-11T08:38:59.273" v="110" actId="700"/>
      <pc:docMkLst>
        <pc:docMk/>
      </pc:docMkLst>
      <pc:sldChg chg="modSp mod chgLayout">
        <pc:chgData name="André Fischer" userId="9fc4f5de-eaf3-4d55-a963-50abf04d0fac" providerId="ADAL" clId="{74B74BCA-9562-9345-B9AE-73716DCFE725}" dt="2024-03-05T10:58:01.575" v="47" actId="27636"/>
        <pc:sldMkLst>
          <pc:docMk/>
          <pc:sldMk cId="90927544" sldId="257"/>
        </pc:sldMkLst>
        <pc:spChg chg="mod ord">
          <ac:chgData name="André Fischer" userId="9fc4f5de-eaf3-4d55-a963-50abf04d0fac" providerId="ADAL" clId="{74B74BCA-9562-9345-B9AE-73716DCFE725}" dt="2024-03-05T10:58:01.573" v="46" actId="27636"/>
          <ac:spMkLst>
            <pc:docMk/>
            <pc:sldMk cId="90927544" sldId="257"/>
            <ac:spMk id="2" creationId="{B20F0CDB-0C6B-2164-514B-D1BD51BE7E3F}"/>
          </ac:spMkLst>
        </pc:spChg>
        <pc:spChg chg="mod ord">
          <ac:chgData name="André Fischer" userId="9fc4f5de-eaf3-4d55-a963-50abf04d0fac" providerId="ADAL" clId="{74B74BCA-9562-9345-B9AE-73716DCFE725}" dt="2024-03-05T10:58:01.567" v="45" actId="700"/>
          <ac:spMkLst>
            <pc:docMk/>
            <pc:sldMk cId="90927544" sldId="257"/>
            <ac:spMk id="3" creationId="{CFA57E67-3350-3939-DBC9-536AAAC16C7D}"/>
          </ac:spMkLst>
        </pc:spChg>
        <pc:spChg chg="mod ord">
          <ac:chgData name="André Fischer" userId="9fc4f5de-eaf3-4d55-a963-50abf04d0fac" providerId="ADAL" clId="{74B74BCA-9562-9345-B9AE-73716DCFE725}" dt="2024-03-05T10:58:01.575" v="47" actId="27636"/>
          <ac:spMkLst>
            <pc:docMk/>
            <pc:sldMk cId="90927544" sldId="257"/>
            <ac:spMk id="4" creationId="{514DD5D3-02F7-E982-75C4-FF8A459A08B7}"/>
          </ac:spMkLst>
        </pc:spChg>
        <pc:spChg chg="mod ord">
          <ac:chgData name="André Fischer" userId="9fc4f5de-eaf3-4d55-a963-50abf04d0fac" providerId="ADAL" clId="{74B74BCA-9562-9345-B9AE-73716DCFE725}" dt="2024-03-05T10:58:01.567" v="45" actId="700"/>
          <ac:spMkLst>
            <pc:docMk/>
            <pc:sldMk cId="90927544" sldId="257"/>
            <ac:spMk id="6" creationId="{5692D392-64FC-C99A-A7EF-2084EFB5094E}"/>
          </ac:spMkLst>
        </pc:spChg>
      </pc:sldChg>
      <pc:sldChg chg="modSp mod chgLayout">
        <pc:chgData name="André Fischer" userId="9fc4f5de-eaf3-4d55-a963-50abf04d0fac" providerId="ADAL" clId="{74B74BCA-9562-9345-B9AE-73716DCFE725}" dt="2024-03-05T11:00:32.636" v="71" actId="27636"/>
        <pc:sldMkLst>
          <pc:docMk/>
          <pc:sldMk cId="575659438" sldId="283"/>
        </pc:sldMkLst>
        <pc:spChg chg="mod ord">
          <ac:chgData name="André Fischer" userId="9fc4f5de-eaf3-4d55-a963-50abf04d0fac" providerId="ADAL" clId="{74B74BCA-9562-9345-B9AE-73716DCFE725}" dt="2024-03-05T11:00:32.636" v="71" actId="27636"/>
          <ac:spMkLst>
            <pc:docMk/>
            <pc:sldMk cId="575659438" sldId="283"/>
            <ac:spMk id="2" creationId="{D3710C2D-62DA-8E44-C846-BC4C03B9947D}"/>
          </ac:spMkLst>
        </pc:spChg>
        <pc:spChg chg="mod ord">
          <ac:chgData name="André Fischer" userId="9fc4f5de-eaf3-4d55-a963-50abf04d0fac" providerId="ADAL" clId="{74B74BCA-9562-9345-B9AE-73716DCFE725}" dt="2024-03-05T11:00:32.631" v="69" actId="700"/>
          <ac:spMkLst>
            <pc:docMk/>
            <pc:sldMk cId="575659438" sldId="283"/>
            <ac:spMk id="3" creationId="{C65E0D43-1B9D-DB77-24A7-670FEE967180}"/>
          </ac:spMkLst>
        </pc:spChg>
        <pc:spChg chg="mod ord">
          <ac:chgData name="André Fischer" userId="9fc4f5de-eaf3-4d55-a963-50abf04d0fac" providerId="ADAL" clId="{74B74BCA-9562-9345-B9AE-73716DCFE725}" dt="2024-03-05T11:00:32.633" v="70" actId="27636"/>
          <ac:spMkLst>
            <pc:docMk/>
            <pc:sldMk cId="575659438" sldId="283"/>
            <ac:spMk id="4" creationId="{FA78DC41-2B48-793E-530E-7431D3EEC75F}"/>
          </ac:spMkLst>
        </pc:spChg>
        <pc:spChg chg="mod ord">
          <ac:chgData name="André Fischer" userId="9fc4f5de-eaf3-4d55-a963-50abf04d0fac" providerId="ADAL" clId="{74B74BCA-9562-9345-B9AE-73716DCFE725}" dt="2024-03-05T11:00:32.631" v="69" actId="700"/>
          <ac:spMkLst>
            <pc:docMk/>
            <pc:sldMk cId="575659438" sldId="283"/>
            <ac:spMk id="6" creationId="{00E4269A-8ECF-2CC8-9911-B6A9456B0DB6}"/>
          </ac:spMkLst>
        </pc:spChg>
      </pc:sldChg>
      <pc:sldChg chg="delSp modSp mod chgLayout">
        <pc:chgData name="André Fischer" userId="9fc4f5de-eaf3-4d55-a963-50abf04d0fac" providerId="ADAL" clId="{74B74BCA-9562-9345-B9AE-73716DCFE725}" dt="2024-03-05T10:58:35.847" v="50" actId="27636"/>
        <pc:sldMkLst>
          <pc:docMk/>
          <pc:sldMk cId="567940430" sldId="284"/>
        </pc:sldMkLst>
        <pc:spChg chg="mod ord">
          <ac:chgData name="André Fischer" userId="9fc4f5de-eaf3-4d55-a963-50abf04d0fac" providerId="ADAL" clId="{74B74BCA-9562-9345-B9AE-73716DCFE725}" dt="2024-03-05T10:58:35.824" v="48" actId="700"/>
          <ac:spMkLst>
            <pc:docMk/>
            <pc:sldMk cId="567940430" sldId="284"/>
            <ac:spMk id="2" creationId="{9EF83792-8339-5E3F-FF1E-23EAF5EA5AF2}"/>
          </ac:spMkLst>
        </pc:spChg>
        <pc:spChg chg="mod ord">
          <ac:chgData name="André Fischer" userId="9fc4f5de-eaf3-4d55-a963-50abf04d0fac" providerId="ADAL" clId="{74B74BCA-9562-9345-B9AE-73716DCFE725}" dt="2024-03-05T10:58:35.845" v="49" actId="27636"/>
          <ac:spMkLst>
            <pc:docMk/>
            <pc:sldMk cId="567940430" sldId="284"/>
            <ac:spMk id="3" creationId="{0C7C891B-0939-D10D-B5D3-6B1C007FF5B8}"/>
          </ac:spMkLst>
        </pc:spChg>
        <pc:spChg chg="mod ord">
          <ac:chgData name="André Fischer" userId="9fc4f5de-eaf3-4d55-a963-50abf04d0fac" providerId="ADAL" clId="{74B74BCA-9562-9345-B9AE-73716DCFE725}" dt="2024-03-05T10:58:35.847" v="50" actId="27636"/>
          <ac:spMkLst>
            <pc:docMk/>
            <pc:sldMk cId="567940430" sldId="284"/>
            <ac:spMk id="4" creationId="{EF54328D-37ED-202A-85B7-6CEDE0111C40}"/>
          </ac:spMkLst>
        </pc:spChg>
        <pc:spChg chg="del mod">
          <ac:chgData name="André Fischer" userId="9fc4f5de-eaf3-4d55-a963-50abf04d0fac" providerId="ADAL" clId="{74B74BCA-9562-9345-B9AE-73716DCFE725}" dt="2024-03-05T10:58:35.824" v="48" actId="700"/>
          <ac:spMkLst>
            <pc:docMk/>
            <pc:sldMk cId="567940430" sldId="284"/>
            <ac:spMk id="5" creationId="{E45D1EB6-E54A-9940-BF6C-BAFE96CEE085}"/>
          </ac:spMkLst>
        </pc:spChg>
        <pc:spChg chg="mod ord">
          <ac:chgData name="André Fischer" userId="9fc4f5de-eaf3-4d55-a963-50abf04d0fac" providerId="ADAL" clId="{74B74BCA-9562-9345-B9AE-73716DCFE725}" dt="2024-03-05T10:58:35.824" v="48" actId="700"/>
          <ac:spMkLst>
            <pc:docMk/>
            <pc:sldMk cId="567940430" sldId="284"/>
            <ac:spMk id="6" creationId="{578408D9-7495-4869-448E-030E54456A52}"/>
          </ac:spMkLst>
        </pc:spChg>
      </pc:sldChg>
      <pc:sldChg chg="delSp modSp mod modClrScheme chgLayout">
        <pc:chgData name="André Fischer" userId="9fc4f5de-eaf3-4d55-a963-50abf04d0fac" providerId="ADAL" clId="{74B74BCA-9562-9345-B9AE-73716DCFE725}" dt="2024-03-11T08:36:14.760" v="73" actId="700"/>
        <pc:sldMkLst>
          <pc:docMk/>
          <pc:sldMk cId="2554404338" sldId="285"/>
        </pc:sldMkLst>
        <pc:spChg chg="mod ord">
          <ac:chgData name="André Fischer" userId="9fc4f5de-eaf3-4d55-a963-50abf04d0fac" providerId="ADAL" clId="{74B74BCA-9562-9345-B9AE-73716DCFE725}" dt="2024-03-11T08:36:14.760" v="73" actId="700"/>
          <ac:spMkLst>
            <pc:docMk/>
            <pc:sldMk cId="2554404338" sldId="285"/>
            <ac:spMk id="2" creationId="{502E0BC7-5C14-168A-9913-918B71E06533}"/>
          </ac:spMkLst>
        </pc:spChg>
        <pc:spChg chg="mod ord">
          <ac:chgData name="André Fischer" userId="9fc4f5de-eaf3-4d55-a963-50abf04d0fac" providerId="ADAL" clId="{74B74BCA-9562-9345-B9AE-73716DCFE725}" dt="2024-03-11T08:36:14.760" v="73" actId="700"/>
          <ac:spMkLst>
            <pc:docMk/>
            <pc:sldMk cId="2554404338" sldId="285"/>
            <ac:spMk id="3" creationId="{02062399-E77F-26E9-EB65-BF643041D26E}"/>
          </ac:spMkLst>
        </pc:spChg>
        <pc:spChg chg="mod ord">
          <ac:chgData name="André Fischer" userId="9fc4f5de-eaf3-4d55-a963-50abf04d0fac" providerId="ADAL" clId="{74B74BCA-9562-9345-B9AE-73716DCFE725}" dt="2024-03-11T08:36:14.760" v="73" actId="700"/>
          <ac:spMkLst>
            <pc:docMk/>
            <pc:sldMk cId="2554404338" sldId="285"/>
            <ac:spMk id="4" creationId="{2039B545-856B-CFA6-02FE-A2DF1DC0B6E7}"/>
          </ac:spMkLst>
        </pc:spChg>
        <pc:spChg chg="del mod">
          <ac:chgData name="André Fischer" userId="9fc4f5de-eaf3-4d55-a963-50abf04d0fac" providerId="ADAL" clId="{74B74BCA-9562-9345-B9AE-73716DCFE725}" dt="2024-03-11T08:36:14.760" v="73" actId="700"/>
          <ac:spMkLst>
            <pc:docMk/>
            <pc:sldMk cId="2554404338" sldId="285"/>
            <ac:spMk id="5" creationId="{15CBCEDA-B3C7-0249-1DCF-2C3789F480D7}"/>
          </ac:spMkLst>
        </pc:spChg>
        <pc:spChg chg="mod ord">
          <ac:chgData name="André Fischer" userId="9fc4f5de-eaf3-4d55-a963-50abf04d0fac" providerId="ADAL" clId="{74B74BCA-9562-9345-B9AE-73716DCFE725}" dt="2024-03-11T08:36:14.760" v="73" actId="700"/>
          <ac:spMkLst>
            <pc:docMk/>
            <pc:sldMk cId="2554404338" sldId="285"/>
            <ac:spMk id="6" creationId="{6E2F31E5-82C9-3FD7-519F-6FDBF7E13E2D}"/>
          </ac:spMkLst>
        </pc:spChg>
      </pc:sldChg>
      <pc:sldChg chg="delSp modSp mod modClrScheme chgLayout">
        <pc:chgData name="André Fischer" userId="9fc4f5de-eaf3-4d55-a963-50abf04d0fac" providerId="ADAL" clId="{74B74BCA-9562-9345-B9AE-73716DCFE725}" dt="2024-03-11T08:36:18.239" v="74" actId="700"/>
        <pc:sldMkLst>
          <pc:docMk/>
          <pc:sldMk cId="2446829483" sldId="286"/>
        </pc:sldMkLst>
        <pc:spChg chg="mod ord">
          <ac:chgData name="André Fischer" userId="9fc4f5de-eaf3-4d55-a963-50abf04d0fac" providerId="ADAL" clId="{74B74BCA-9562-9345-B9AE-73716DCFE725}" dt="2024-03-11T08:36:18.239" v="74" actId="700"/>
          <ac:spMkLst>
            <pc:docMk/>
            <pc:sldMk cId="2446829483" sldId="286"/>
            <ac:spMk id="2" creationId="{EC032368-AEC4-4395-0314-F07E3AFB97B3}"/>
          </ac:spMkLst>
        </pc:spChg>
        <pc:spChg chg="mod ord">
          <ac:chgData name="André Fischer" userId="9fc4f5de-eaf3-4d55-a963-50abf04d0fac" providerId="ADAL" clId="{74B74BCA-9562-9345-B9AE-73716DCFE725}" dt="2024-03-11T08:36:18.239" v="74" actId="700"/>
          <ac:spMkLst>
            <pc:docMk/>
            <pc:sldMk cId="2446829483" sldId="286"/>
            <ac:spMk id="3" creationId="{DE186293-A6CA-9EE3-10FE-149CCEDE8D2A}"/>
          </ac:spMkLst>
        </pc:spChg>
        <pc:spChg chg="mod ord">
          <ac:chgData name="André Fischer" userId="9fc4f5de-eaf3-4d55-a963-50abf04d0fac" providerId="ADAL" clId="{74B74BCA-9562-9345-B9AE-73716DCFE725}" dt="2024-03-11T08:36:18.239" v="74" actId="700"/>
          <ac:spMkLst>
            <pc:docMk/>
            <pc:sldMk cId="2446829483" sldId="286"/>
            <ac:spMk id="4" creationId="{1A91F682-7F31-E966-C6D6-201942FA816D}"/>
          </ac:spMkLst>
        </pc:spChg>
        <pc:spChg chg="del mod">
          <ac:chgData name="André Fischer" userId="9fc4f5de-eaf3-4d55-a963-50abf04d0fac" providerId="ADAL" clId="{74B74BCA-9562-9345-B9AE-73716DCFE725}" dt="2024-03-11T08:36:18.239" v="74" actId="700"/>
          <ac:spMkLst>
            <pc:docMk/>
            <pc:sldMk cId="2446829483" sldId="286"/>
            <ac:spMk id="5" creationId="{7D35E351-3490-23DD-B37A-7B753C44C397}"/>
          </ac:spMkLst>
        </pc:spChg>
        <pc:spChg chg="mod ord">
          <ac:chgData name="André Fischer" userId="9fc4f5de-eaf3-4d55-a963-50abf04d0fac" providerId="ADAL" clId="{74B74BCA-9562-9345-B9AE-73716DCFE725}" dt="2024-03-11T08:36:18.239" v="74" actId="700"/>
          <ac:spMkLst>
            <pc:docMk/>
            <pc:sldMk cId="2446829483" sldId="286"/>
            <ac:spMk id="6" creationId="{DC4138B0-1960-A61B-9178-3C86D1CF16DC}"/>
          </ac:spMkLst>
        </pc:spChg>
      </pc:sldChg>
      <pc:sldChg chg="addSp delSp modSp mod modClrScheme chgLayout">
        <pc:chgData name="André Fischer" userId="9fc4f5de-eaf3-4d55-a963-50abf04d0fac" providerId="ADAL" clId="{74B74BCA-9562-9345-B9AE-73716DCFE725}" dt="2024-03-11T08:37:37.435" v="100" actId="700"/>
        <pc:sldMkLst>
          <pc:docMk/>
          <pc:sldMk cId="2878131598" sldId="287"/>
        </pc:sldMkLst>
        <pc:spChg chg="mod ord">
          <ac:chgData name="André Fischer" userId="9fc4f5de-eaf3-4d55-a963-50abf04d0fac" providerId="ADAL" clId="{74B74BCA-9562-9345-B9AE-73716DCFE725}" dt="2024-03-11T08:37:37.435" v="100" actId="700"/>
          <ac:spMkLst>
            <pc:docMk/>
            <pc:sldMk cId="2878131598" sldId="287"/>
            <ac:spMk id="2" creationId="{DF945E29-B62A-7B5E-13F4-CE18EDAA510C}"/>
          </ac:spMkLst>
        </pc:spChg>
        <pc:spChg chg="mod ord">
          <ac:chgData name="André Fischer" userId="9fc4f5de-eaf3-4d55-a963-50abf04d0fac" providerId="ADAL" clId="{74B74BCA-9562-9345-B9AE-73716DCFE725}" dt="2024-03-11T08:37:37.435" v="100" actId="700"/>
          <ac:spMkLst>
            <pc:docMk/>
            <pc:sldMk cId="2878131598" sldId="287"/>
            <ac:spMk id="3" creationId="{45236328-0D85-5965-6B05-EB75E25ECEBC}"/>
          </ac:spMkLst>
        </pc:spChg>
        <pc:spChg chg="mod ord">
          <ac:chgData name="André Fischer" userId="9fc4f5de-eaf3-4d55-a963-50abf04d0fac" providerId="ADAL" clId="{74B74BCA-9562-9345-B9AE-73716DCFE725}" dt="2024-03-11T08:37:37.435" v="100" actId="700"/>
          <ac:spMkLst>
            <pc:docMk/>
            <pc:sldMk cId="2878131598" sldId="287"/>
            <ac:spMk id="4" creationId="{96752C16-3A5D-9D53-4C7A-170512DF611B}"/>
          </ac:spMkLst>
        </pc:spChg>
        <pc:spChg chg="add del mod ord">
          <ac:chgData name="André Fischer" userId="9fc4f5de-eaf3-4d55-a963-50abf04d0fac" providerId="ADAL" clId="{74B74BCA-9562-9345-B9AE-73716DCFE725}" dt="2024-03-11T08:37:37.435" v="100" actId="700"/>
          <ac:spMkLst>
            <pc:docMk/>
            <pc:sldMk cId="2878131598" sldId="287"/>
            <ac:spMk id="6" creationId="{EA067C9C-5228-535C-A795-94FFCC5A796C}"/>
          </ac:spMkLst>
        </pc:spChg>
        <pc:spChg chg="mod ord">
          <ac:chgData name="André Fischer" userId="9fc4f5de-eaf3-4d55-a963-50abf04d0fac" providerId="ADAL" clId="{74B74BCA-9562-9345-B9AE-73716DCFE725}" dt="2024-03-11T08:37:37.435" v="100" actId="700"/>
          <ac:spMkLst>
            <pc:docMk/>
            <pc:sldMk cId="2878131598" sldId="287"/>
            <ac:spMk id="9" creationId="{6A4BA1AC-BEA8-492B-C6B6-B79EE8BB5739}"/>
          </ac:spMkLst>
        </pc:spChg>
        <pc:picChg chg="mod ord">
          <ac:chgData name="André Fischer" userId="9fc4f5de-eaf3-4d55-a963-50abf04d0fac" providerId="ADAL" clId="{74B74BCA-9562-9345-B9AE-73716DCFE725}" dt="2024-03-11T08:37:37.435" v="100" actId="700"/>
          <ac:picMkLst>
            <pc:docMk/>
            <pc:sldMk cId="2878131598" sldId="287"/>
            <ac:picMk id="7" creationId="{EB044EBE-EF59-209C-DED7-AF4746AB6B04}"/>
          </ac:picMkLst>
        </pc:picChg>
        <pc:picChg chg="mod ord">
          <ac:chgData name="André Fischer" userId="9fc4f5de-eaf3-4d55-a963-50abf04d0fac" providerId="ADAL" clId="{74B74BCA-9562-9345-B9AE-73716DCFE725}" dt="2024-03-11T08:37:37.435" v="100" actId="700"/>
          <ac:picMkLst>
            <pc:docMk/>
            <pc:sldMk cId="2878131598" sldId="287"/>
            <ac:picMk id="10" creationId="{36780B6D-6511-FC75-8BCE-6147B7653F89}"/>
          </ac:picMkLst>
        </pc:picChg>
      </pc:sldChg>
      <pc:sldChg chg="addSp delSp modSp mod modClrScheme chgLayout">
        <pc:chgData name="André Fischer" userId="9fc4f5de-eaf3-4d55-a963-50abf04d0fac" providerId="ADAL" clId="{74B74BCA-9562-9345-B9AE-73716DCFE725}" dt="2024-03-11T08:38:36.338" v="107" actId="14100"/>
        <pc:sldMkLst>
          <pc:docMk/>
          <pc:sldMk cId="2607346003" sldId="288"/>
        </pc:sldMkLst>
        <pc:spChg chg="mod ord">
          <ac:chgData name="André Fischer" userId="9fc4f5de-eaf3-4d55-a963-50abf04d0fac" providerId="ADAL" clId="{74B74BCA-9562-9345-B9AE-73716DCFE725}" dt="2024-03-11T08:37:58.955" v="101" actId="700"/>
          <ac:spMkLst>
            <pc:docMk/>
            <pc:sldMk cId="2607346003" sldId="288"/>
            <ac:spMk id="2" creationId="{DF945E29-B62A-7B5E-13F4-CE18EDAA510C}"/>
          </ac:spMkLst>
        </pc:spChg>
        <pc:spChg chg="mod ord">
          <ac:chgData name="André Fischer" userId="9fc4f5de-eaf3-4d55-a963-50abf04d0fac" providerId="ADAL" clId="{74B74BCA-9562-9345-B9AE-73716DCFE725}" dt="2024-03-11T08:37:58.955" v="101" actId="700"/>
          <ac:spMkLst>
            <pc:docMk/>
            <pc:sldMk cId="2607346003" sldId="288"/>
            <ac:spMk id="3" creationId="{45236328-0D85-5965-6B05-EB75E25ECEBC}"/>
          </ac:spMkLst>
        </pc:spChg>
        <pc:spChg chg="add del mod ord">
          <ac:chgData name="André Fischer" userId="9fc4f5de-eaf3-4d55-a963-50abf04d0fac" providerId="ADAL" clId="{74B74BCA-9562-9345-B9AE-73716DCFE725}" dt="2024-03-11T08:36:53.172" v="79" actId="700"/>
          <ac:spMkLst>
            <pc:docMk/>
            <pc:sldMk cId="2607346003" sldId="288"/>
            <ac:spMk id="4" creationId="{27787BE9-A793-75E3-2FDD-7783AFE42B85}"/>
          </ac:spMkLst>
        </pc:spChg>
        <pc:spChg chg="mod ord">
          <ac:chgData name="André Fischer" userId="9fc4f5de-eaf3-4d55-a963-50abf04d0fac" providerId="ADAL" clId="{74B74BCA-9562-9345-B9AE-73716DCFE725}" dt="2024-03-11T08:37:58.955" v="101" actId="700"/>
          <ac:spMkLst>
            <pc:docMk/>
            <pc:sldMk cId="2607346003" sldId="288"/>
            <ac:spMk id="5" creationId="{B30791A3-3682-70DF-C621-77757DC8F9F9}"/>
          </ac:spMkLst>
        </pc:spChg>
        <pc:spChg chg="add del mod ord">
          <ac:chgData name="André Fischer" userId="9fc4f5de-eaf3-4d55-a963-50abf04d0fac" providerId="ADAL" clId="{74B74BCA-9562-9345-B9AE-73716DCFE725}" dt="2024-03-11T08:37:58.955" v="101" actId="700"/>
          <ac:spMkLst>
            <pc:docMk/>
            <pc:sldMk cId="2607346003" sldId="288"/>
            <ac:spMk id="6" creationId="{F9AFC94F-1FB0-1320-A697-507D3B23BBE3}"/>
          </ac:spMkLst>
        </pc:spChg>
        <pc:spChg chg="add del mod ord">
          <ac:chgData name="André Fischer" userId="9fc4f5de-eaf3-4d55-a963-50abf04d0fac" providerId="ADAL" clId="{74B74BCA-9562-9345-B9AE-73716DCFE725}" dt="2024-03-11T08:36:53.172" v="79" actId="700"/>
          <ac:spMkLst>
            <pc:docMk/>
            <pc:sldMk cId="2607346003" sldId="288"/>
            <ac:spMk id="7" creationId="{8994897C-3169-EBA3-7DC8-28AA2E9F1174}"/>
          </ac:spMkLst>
        </pc:spChg>
        <pc:spChg chg="add mod ord">
          <ac:chgData name="André Fischer" userId="9fc4f5de-eaf3-4d55-a963-50abf04d0fac" providerId="ADAL" clId="{74B74BCA-9562-9345-B9AE-73716DCFE725}" dt="2024-03-11T08:37:58.955" v="101" actId="700"/>
          <ac:spMkLst>
            <pc:docMk/>
            <pc:sldMk cId="2607346003" sldId="288"/>
            <ac:spMk id="8" creationId="{02AAD94D-2440-C6AC-B9BE-F016114C4D1A}"/>
          </ac:spMkLst>
        </pc:spChg>
        <pc:spChg chg="add mod">
          <ac:chgData name="André Fischer" userId="9fc4f5de-eaf3-4d55-a963-50abf04d0fac" providerId="ADAL" clId="{74B74BCA-9562-9345-B9AE-73716DCFE725}" dt="2024-03-11T08:38:13.590" v="102"/>
          <ac:spMkLst>
            <pc:docMk/>
            <pc:sldMk cId="2607346003" sldId="288"/>
            <ac:spMk id="9" creationId="{9D22A86F-7539-2C8A-49FC-A93FB0304F11}"/>
          </ac:spMkLst>
        </pc:spChg>
        <pc:spChg chg="del mod ord">
          <ac:chgData name="André Fischer" userId="9fc4f5de-eaf3-4d55-a963-50abf04d0fac" providerId="ADAL" clId="{74B74BCA-9562-9345-B9AE-73716DCFE725}" dt="2024-03-11T08:38:17.537" v="103" actId="478"/>
          <ac:spMkLst>
            <pc:docMk/>
            <pc:sldMk cId="2607346003" sldId="288"/>
            <ac:spMk id="10" creationId="{560989E6-6972-D8FD-2677-C1524F0C9833}"/>
          </ac:spMkLst>
        </pc:spChg>
        <pc:spChg chg="add del mod">
          <ac:chgData name="André Fischer" userId="9fc4f5de-eaf3-4d55-a963-50abf04d0fac" providerId="ADAL" clId="{74B74BCA-9562-9345-B9AE-73716DCFE725}" dt="2024-03-11T08:38:20.541" v="104" actId="478"/>
          <ac:spMkLst>
            <pc:docMk/>
            <pc:sldMk cId="2607346003" sldId="288"/>
            <ac:spMk id="13" creationId="{60CB3853-9751-F0D3-A5D2-363309841FCB}"/>
          </ac:spMkLst>
        </pc:spChg>
        <pc:picChg chg="mod ord">
          <ac:chgData name="André Fischer" userId="9fc4f5de-eaf3-4d55-a963-50abf04d0fac" providerId="ADAL" clId="{74B74BCA-9562-9345-B9AE-73716DCFE725}" dt="2024-03-11T08:38:36.338" v="107" actId="14100"/>
          <ac:picMkLst>
            <pc:docMk/>
            <pc:sldMk cId="2607346003" sldId="288"/>
            <ac:picMk id="24" creationId="{B9E83624-8215-E3F2-1DBA-EAB4CB7EF2F4}"/>
          </ac:picMkLst>
        </pc:picChg>
      </pc:sldChg>
      <pc:sldChg chg="delSp modSp mod modClrScheme chgLayout">
        <pc:chgData name="André Fischer" userId="9fc4f5de-eaf3-4d55-a963-50abf04d0fac" providerId="ADAL" clId="{74B74BCA-9562-9345-B9AE-73716DCFE725}" dt="2024-03-11T08:38:48.709" v="108" actId="700"/>
        <pc:sldMkLst>
          <pc:docMk/>
          <pc:sldMk cId="399085093" sldId="289"/>
        </pc:sldMkLst>
        <pc:spChg chg="mod ord">
          <ac:chgData name="André Fischer" userId="9fc4f5de-eaf3-4d55-a963-50abf04d0fac" providerId="ADAL" clId="{74B74BCA-9562-9345-B9AE-73716DCFE725}" dt="2024-03-11T08:38:48.709" v="108" actId="700"/>
          <ac:spMkLst>
            <pc:docMk/>
            <pc:sldMk cId="399085093" sldId="289"/>
            <ac:spMk id="2" creationId="{0BDB237B-F9FF-7648-675A-193B43D2EDF1}"/>
          </ac:spMkLst>
        </pc:spChg>
        <pc:spChg chg="mod ord">
          <ac:chgData name="André Fischer" userId="9fc4f5de-eaf3-4d55-a963-50abf04d0fac" providerId="ADAL" clId="{74B74BCA-9562-9345-B9AE-73716DCFE725}" dt="2024-03-11T08:38:48.709" v="108" actId="700"/>
          <ac:spMkLst>
            <pc:docMk/>
            <pc:sldMk cId="399085093" sldId="289"/>
            <ac:spMk id="3" creationId="{D560FAE3-8A6D-D479-FC2D-8E2536D7CABF}"/>
          </ac:spMkLst>
        </pc:spChg>
        <pc:spChg chg="mod ord">
          <ac:chgData name="André Fischer" userId="9fc4f5de-eaf3-4d55-a963-50abf04d0fac" providerId="ADAL" clId="{74B74BCA-9562-9345-B9AE-73716DCFE725}" dt="2024-03-11T08:38:48.709" v="108" actId="700"/>
          <ac:spMkLst>
            <pc:docMk/>
            <pc:sldMk cId="399085093" sldId="289"/>
            <ac:spMk id="4" creationId="{F0AF019C-002E-AB30-3EB2-EA234F0DB89B}"/>
          </ac:spMkLst>
        </pc:spChg>
        <pc:spChg chg="del mod">
          <ac:chgData name="André Fischer" userId="9fc4f5de-eaf3-4d55-a963-50abf04d0fac" providerId="ADAL" clId="{74B74BCA-9562-9345-B9AE-73716DCFE725}" dt="2024-03-11T08:38:48.709" v="108" actId="700"/>
          <ac:spMkLst>
            <pc:docMk/>
            <pc:sldMk cId="399085093" sldId="289"/>
            <ac:spMk id="5" creationId="{D10550DE-A23C-D504-85B8-FB13AF9B549E}"/>
          </ac:spMkLst>
        </pc:spChg>
        <pc:spChg chg="mod ord">
          <ac:chgData name="André Fischer" userId="9fc4f5de-eaf3-4d55-a963-50abf04d0fac" providerId="ADAL" clId="{74B74BCA-9562-9345-B9AE-73716DCFE725}" dt="2024-03-11T08:38:48.709" v="108" actId="700"/>
          <ac:spMkLst>
            <pc:docMk/>
            <pc:sldMk cId="399085093" sldId="289"/>
            <ac:spMk id="6" creationId="{8AD916B8-B49E-EDD1-F046-4772080FAE81}"/>
          </ac:spMkLst>
        </pc:spChg>
      </pc:sldChg>
      <pc:sldChg chg="addSp delSp modSp mod chgLayout">
        <pc:chgData name="André Fischer" userId="9fc4f5de-eaf3-4d55-a963-50abf04d0fac" providerId="ADAL" clId="{74B74BCA-9562-9345-B9AE-73716DCFE725}" dt="2024-03-11T08:04:15.512" v="72" actId="20577"/>
        <pc:sldMkLst>
          <pc:docMk/>
          <pc:sldMk cId="946249557" sldId="290"/>
        </pc:sldMkLst>
        <pc:spChg chg="mod ord">
          <ac:chgData name="André Fischer" userId="9fc4f5de-eaf3-4d55-a963-50abf04d0fac" providerId="ADAL" clId="{74B74BCA-9562-9345-B9AE-73716DCFE725}" dt="2024-03-05T10:59:18.985" v="56" actId="700"/>
          <ac:spMkLst>
            <pc:docMk/>
            <pc:sldMk cId="946249557" sldId="290"/>
            <ac:spMk id="2" creationId="{5E5432D8-D4D3-6458-7096-DC7CEB3494B7}"/>
          </ac:spMkLst>
        </pc:spChg>
        <pc:spChg chg="mod ord">
          <ac:chgData name="André Fischer" userId="9fc4f5de-eaf3-4d55-a963-50abf04d0fac" providerId="ADAL" clId="{74B74BCA-9562-9345-B9AE-73716DCFE725}" dt="2024-03-05T10:59:18.985" v="56" actId="700"/>
          <ac:spMkLst>
            <pc:docMk/>
            <pc:sldMk cId="946249557" sldId="290"/>
            <ac:spMk id="3" creationId="{BB6BB451-1622-8291-7642-C8BB3B12E771}"/>
          </ac:spMkLst>
        </pc:spChg>
        <pc:spChg chg="mod ord">
          <ac:chgData name="André Fischer" userId="9fc4f5de-eaf3-4d55-a963-50abf04d0fac" providerId="ADAL" clId="{74B74BCA-9562-9345-B9AE-73716DCFE725}" dt="2024-03-05T10:59:18.985" v="56" actId="700"/>
          <ac:spMkLst>
            <pc:docMk/>
            <pc:sldMk cId="946249557" sldId="290"/>
            <ac:spMk id="4" creationId="{8BB0E2A8-3F2F-08BE-EA17-1B24DDEBE620}"/>
          </ac:spMkLst>
        </pc:spChg>
        <pc:spChg chg="add del mod">
          <ac:chgData name="André Fischer" userId="9fc4f5de-eaf3-4d55-a963-50abf04d0fac" providerId="ADAL" clId="{74B74BCA-9562-9345-B9AE-73716DCFE725}" dt="2024-03-05T10:59:18.985" v="56" actId="700"/>
          <ac:spMkLst>
            <pc:docMk/>
            <pc:sldMk cId="946249557" sldId="290"/>
            <ac:spMk id="5" creationId="{DB140749-0EFB-2DD0-05ED-35643A3E2974}"/>
          </ac:spMkLst>
        </pc:spChg>
        <pc:spChg chg="mod ord">
          <ac:chgData name="André Fischer" userId="9fc4f5de-eaf3-4d55-a963-50abf04d0fac" providerId="ADAL" clId="{74B74BCA-9562-9345-B9AE-73716DCFE725}" dt="2024-03-11T08:04:15.512" v="72" actId="20577"/>
          <ac:spMkLst>
            <pc:docMk/>
            <pc:sldMk cId="946249557" sldId="290"/>
            <ac:spMk id="6" creationId="{ECF10DD5-3C62-9533-5353-C2FAC37F3088}"/>
          </ac:spMkLst>
        </pc:spChg>
      </pc:sldChg>
      <pc:sldChg chg="delSp modSp mod modClrScheme chgLayout">
        <pc:chgData name="André Fischer" userId="9fc4f5de-eaf3-4d55-a963-50abf04d0fac" providerId="ADAL" clId="{74B74BCA-9562-9345-B9AE-73716DCFE725}" dt="2024-03-11T08:38:53.909" v="109" actId="700"/>
        <pc:sldMkLst>
          <pc:docMk/>
          <pc:sldMk cId="3234074057" sldId="291"/>
        </pc:sldMkLst>
        <pc:spChg chg="mod ord">
          <ac:chgData name="André Fischer" userId="9fc4f5de-eaf3-4d55-a963-50abf04d0fac" providerId="ADAL" clId="{74B74BCA-9562-9345-B9AE-73716DCFE725}" dt="2024-03-11T08:38:53.909" v="109" actId="700"/>
          <ac:spMkLst>
            <pc:docMk/>
            <pc:sldMk cId="3234074057" sldId="291"/>
            <ac:spMk id="2" creationId="{1E288252-9859-9FC9-CBC3-6D223446652A}"/>
          </ac:spMkLst>
        </pc:spChg>
        <pc:spChg chg="mod ord">
          <ac:chgData name="André Fischer" userId="9fc4f5de-eaf3-4d55-a963-50abf04d0fac" providerId="ADAL" clId="{74B74BCA-9562-9345-B9AE-73716DCFE725}" dt="2024-03-11T08:38:53.909" v="109" actId="700"/>
          <ac:spMkLst>
            <pc:docMk/>
            <pc:sldMk cId="3234074057" sldId="291"/>
            <ac:spMk id="3" creationId="{E40BC58B-B801-73F1-9054-DCAD503C7C5F}"/>
          </ac:spMkLst>
        </pc:spChg>
        <pc:spChg chg="mod ord">
          <ac:chgData name="André Fischer" userId="9fc4f5de-eaf3-4d55-a963-50abf04d0fac" providerId="ADAL" clId="{74B74BCA-9562-9345-B9AE-73716DCFE725}" dt="2024-03-11T08:38:53.909" v="109" actId="700"/>
          <ac:spMkLst>
            <pc:docMk/>
            <pc:sldMk cId="3234074057" sldId="291"/>
            <ac:spMk id="4" creationId="{1C5EADDA-15DF-8B6C-DF46-09A3F9B61A84}"/>
          </ac:spMkLst>
        </pc:spChg>
        <pc:spChg chg="del mod">
          <ac:chgData name="André Fischer" userId="9fc4f5de-eaf3-4d55-a963-50abf04d0fac" providerId="ADAL" clId="{74B74BCA-9562-9345-B9AE-73716DCFE725}" dt="2024-03-11T08:38:53.909" v="109" actId="700"/>
          <ac:spMkLst>
            <pc:docMk/>
            <pc:sldMk cId="3234074057" sldId="291"/>
            <ac:spMk id="5" creationId="{09196EDD-4DA8-1A01-D0A0-A66500F61A8D}"/>
          </ac:spMkLst>
        </pc:spChg>
        <pc:spChg chg="mod ord">
          <ac:chgData name="André Fischer" userId="9fc4f5de-eaf3-4d55-a963-50abf04d0fac" providerId="ADAL" clId="{74B74BCA-9562-9345-B9AE-73716DCFE725}" dt="2024-03-11T08:38:53.909" v="109" actId="700"/>
          <ac:spMkLst>
            <pc:docMk/>
            <pc:sldMk cId="3234074057" sldId="291"/>
            <ac:spMk id="6" creationId="{0446F9E9-9673-CFEF-F194-60995A3F9E29}"/>
          </ac:spMkLst>
        </pc:spChg>
      </pc:sldChg>
      <pc:sldChg chg="delSp modSp mod modClrScheme chgLayout">
        <pc:chgData name="André Fischer" userId="9fc4f5de-eaf3-4d55-a963-50abf04d0fac" providerId="ADAL" clId="{74B74BCA-9562-9345-B9AE-73716DCFE725}" dt="2024-03-11T08:38:59.273" v="110" actId="700"/>
        <pc:sldMkLst>
          <pc:docMk/>
          <pc:sldMk cId="3532501151" sldId="292"/>
        </pc:sldMkLst>
        <pc:spChg chg="mod ord">
          <ac:chgData name="André Fischer" userId="9fc4f5de-eaf3-4d55-a963-50abf04d0fac" providerId="ADAL" clId="{74B74BCA-9562-9345-B9AE-73716DCFE725}" dt="2024-03-11T08:38:59.273" v="110" actId="700"/>
          <ac:spMkLst>
            <pc:docMk/>
            <pc:sldMk cId="3532501151" sldId="292"/>
            <ac:spMk id="2" creationId="{2F0D8ACF-0B7D-996E-CBA1-2E06A186051C}"/>
          </ac:spMkLst>
        </pc:spChg>
        <pc:spChg chg="mod ord">
          <ac:chgData name="André Fischer" userId="9fc4f5de-eaf3-4d55-a963-50abf04d0fac" providerId="ADAL" clId="{74B74BCA-9562-9345-B9AE-73716DCFE725}" dt="2024-03-11T08:38:59.273" v="110" actId="700"/>
          <ac:spMkLst>
            <pc:docMk/>
            <pc:sldMk cId="3532501151" sldId="292"/>
            <ac:spMk id="3" creationId="{AC13D8A1-1FED-D484-5126-4AF81209A7BC}"/>
          </ac:spMkLst>
        </pc:spChg>
        <pc:spChg chg="mod ord">
          <ac:chgData name="André Fischer" userId="9fc4f5de-eaf3-4d55-a963-50abf04d0fac" providerId="ADAL" clId="{74B74BCA-9562-9345-B9AE-73716DCFE725}" dt="2024-03-11T08:38:59.273" v="110" actId="700"/>
          <ac:spMkLst>
            <pc:docMk/>
            <pc:sldMk cId="3532501151" sldId="292"/>
            <ac:spMk id="4" creationId="{902C5862-04FD-EBBD-E647-230AD896D189}"/>
          </ac:spMkLst>
        </pc:spChg>
        <pc:spChg chg="del mod">
          <ac:chgData name="André Fischer" userId="9fc4f5de-eaf3-4d55-a963-50abf04d0fac" providerId="ADAL" clId="{74B74BCA-9562-9345-B9AE-73716DCFE725}" dt="2024-03-11T08:38:59.273" v="110" actId="700"/>
          <ac:spMkLst>
            <pc:docMk/>
            <pc:sldMk cId="3532501151" sldId="292"/>
            <ac:spMk id="5" creationId="{BFA0FDE0-4E31-9FF8-D8E6-F4ABBB5FFA42}"/>
          </ac:spMkLst>
        </pc:spChg>
        <pc:spChg chg="mod ord">
          <ac:chgData name="André Fischer" userId="9fc4f5de-eaf3-4d55-a963-50abf04d0fac" providerId="ADAL" clId="{74B74BCA-9562-9345-B9AE-73716DCFE725}" dt="2024-03-11T08:38:59.273" v="110" actId="700"/>
          <ac:spMkLst>
            <pc:docMk/>
            <pc:sldMk cId="3532501151" sldId="292"/>
            <ac:spMk id="6" creationId="{27522DA3-B841-A160-9D9A-9DEE64FE743C}"/>
          </ac:spMkLst>
        </pc:spChg>
      </pc:sldChg>
      <pc:sldChg chg="addSp delSp modSp mod modClrScheme chgLayout">
        <pc:chgData name="André Fischer" userId="9fc4f5de-eaf3-4d55-a963-50abf04d0fac" providerId="ADAL" clId="{74B74BCA-9562-9345-B9AE-73716DCFE725}" dt="2024-03-05T11:00:09.613" v="66" actId="700"/>
        <pc:sldMkLst>
          <pc:docMk/>
          <pc:sldMk cId="2826276933" sldId="293"/>
        </pc:sldMkLst>
        <pc:spChg chg="mod ord">
          <ac:chgData name="André Fischer" userId="9fc4f5de-eaf3-4d55-a963-50abf04d0fac" providerId="ADAL" clId="{74B74BCA-9562-9345-B9AE-73716DCFE725}" dt="2024-03-05T11:00:09.613" v="66" actId="700"/>
          <ac:spMkLst>
            <pc:docMk/>
            <pc:sldMk cId="2826276933" sldId="293"/>
            <ac:spMk id="2" creationId="{27EDB115-2E13-4938-D9E1-4217818B7A27}"/>
          </ac:spMkLst>
        </pc:spChg>
        <pc:spChg chg="mod ord">
          <ac:chgData name="André Fischer" userId="9fc4f5de-eaf3-4d55-a963-50abf04d0fac" providerId="ADAL" clId="{74B74BCA-9562-9345-B9AE-73716DCFE725}" dt="2024-03-05T11:00:09.613" v="66" actId="700"/>
          <ac:spMkLst>
            <pc:docMk/>
            <pc:sldMk cId="2826276933" sldId="293"/>
            <ac:spMk id="3" creationId="{F18B0E62-306F-384E-396B-3FDCAF6F162A}"/>
          </ac:spMkLst>
        </pc:spChg>
        <pc:spChg chg="mod ord">
          <ac:chgData name="André Fischer" userId="9fc4f5de-eaf3-4d55-a963-50abf04d0fac" providerId="ADAL" clId="{74B74BCA-9562-9345-B9AE-73716DCFE725}" dt="2024-03-05T11:00:09.613" v="66" actId="700"/>
          <ac:spMkLst>
            <pc:docMk/>
            <pc:sldMk cId="2826276933" sldId="293"/>
            <ac:spMk id="4" creationId="{40F8FDAB-D637-60C0-400E-7A24927260C4}"/>
          </ac:spMkLst>
        </pc:spChg>
        <pc:spChg chg="add del mod">
          <ac:chgData name="André Fischer" userId="9fc4f5de-eaf3-4d55-a963-50abf04d0fac" providerId="ADAL" clId="{74B74BCA-9562-9345-B9AE-73716DCFE725}" dt="2024-03-05T11:00:09.613" v="66" actId="700"/>
          <ac:spMkLst>
            <pc:docMk/>
            <pc:sldMk cId="2826276933" sldId="293"/>
            <ac:spMk id="6" creationId="{2C643AC7-C8E9-FCC0-B116-3AEBF837C1F3}"/>
          </ac:spMkLst>
        </pc:spChg>
        <pc:picChg chg="mod ord">
          <ac:chgData name="André Fischer" userId="9fc4f5de-eaf3-4d55-a963-50abf04d0fac" providerId="ADAL" clId="{74B74BCA-9562-9345-B9AE-73716DCFE725}" dt="2024-03-05T11:00:09.613" v="66" actId="700"/>
          <ac:picMkLst>
            <pc:docMk/>
            <pc:sldMk cId="2826276933" sldId="293"/>
            <ac:picMk id="10" creationId="{B2C9B848-C22C-F457-846D-CB748B18CCC4}"/>
          </ac:picMkLst>
        </pc:picChg>
      </pc:sldChg>
      <pc:sldChg chg="addSp delSp modSp mod modClrScheme chgLayout">
        <pc:chgData name="André Fischer" userId="9fc4f5de-eaf3-4d55-a963-50abf04d0fac" providerId="ADAL" clId="{74B74BCA-9562-9345-B9AE-73716DCFE725}" dt="2024-03-05T10:59:39.412" v="61" actId="700"/>
        <pc:sldMkLst>
          <pc:docMk/>
          <pc:sldMk cId="2081114743" sldId="295"/>
        </pc:sldMkLst>
        <pc:spChg chg="mod ord">
          <ac:chgData name="André Fischer" userId="9fc4f5de-eaf3-4d55-a963-50abf04d0fac" providerId="ADAL" clId="{74B74BCA-9562-9345-B9AE-73716DCFE725}" dt="2024-03-05T10:59:39.412" v="61" actId="700"/>
          <ac:spMkLst>
            <pc:docMk/>
            <pc:sldMk cId="2081114743" sldId="295"/>
            <ac:spMk id="2" creationId="{90352903-F7A9-9EA8-6E4B-B0CB27C7E426}"/>
          </ac:spMkLst>
        </pc:spChg>
        <pc:spChg chg="mod ord">
          <ac:chgData name="André Fischer" userId="9fc4f5de-eaf3-4d55-a963-50abf04d0fac" providerId="ADAL" clId="{74B74BCA-9562-9345-B9AE-73716DCFE725}" dt="2024-03-05T10:59:39.412" v="61" actId="700"/>
          <ac:spMkLst>
            <pc:docMk/>
            <pc:sldMk cId="2081114743" sldId="295"/>
            <ac:spMk id="3" creationId="{5EA1F4AD-C184-7D00-0EE4-B95C03C93196}"/>
          </ac:spMkLst>
        </pc:spChg>
        <pc:spChg chg="mod ord">
          <ac:chgData name="André Fischer" userId="9fc4f5de-eaf3-4d55-a963-50abf04d0fac" providerId="ADAL" clId="{74B74BCA-9562-9345-B9AE-73716DCFE725}" dt="2024-03-05T10:59:39.412" v="61" actId="700"/>
          <ac:spMkLst>
            <pc:docMk/>
            <pc:sldMk cId="2081114743" sldId="295"/>
            <ac:spMk id="5" creationId="{A0372ECE-0AEE-60F1-C67D-AFBDF38C285F}"/>
          </ac:spMkLst>
        </pc:spChg>
        <pc:spChg chg="add del mod ord">
          <ac:chgData name="André Fischer" userId="9fc4f5de-eaf3-4d55-a963-50abf04d0fac" providerId="ADAL" clId="{74B74BCA-9562-9345-B9AE-73716DCFE725}" dt="2024-03-05T10:59:29.585" v="58" actId="700"/>
          <ac:spMkLst>
            <pc:docMk/>
            <pc:sldMk cId="2081114743" sldId="295"/>
            <ac:spMk id="7" creationId="{942B8668-FBA8-49DA-2A34-97A5C9FE76F1}"/>
          </ac:spMkLst>
        </pc:spChg>
        <pc:spChg chg="add del mod ord">
          <ac:chgData name="André Fischer" userId="9fc4f5de-eaf3-4d55-a963-50abf04d0fac" providerId="ADAL" clId="{74B74BCA-9562-9345-B9AE-73716DCFE725}" dt="2024-03-05T10:59:34.001" v="60" actId="700"/>
          <ac:spMkLst>
            <pc:docMk/>
            <pc:sldMk cId="2081114743" sldId="295"/>
            <ac:spMk id="8" creationId="{4BEE3A93-FA9E-73A8-6DC9-3F455F7970AE}"/>
          </ac:spMkLst>
        </pc:spChg>
        <pc:spChg chg="add del mod ord">
          <ac:chgData name="André Fischer" userId="9fc4f5de-eaf3-4d55-a963-50abf04d0fac" providerId="ADAL" clId="{74B74BCA-9562-9345-B9AE-73716DCFE725}" dt="2024-03-05T10:59:34.001" v="60" actId="700"/>
          <ac:spMkLst>
            <pc:docMk/>
            <pc:sldMk cId="2081114743" sldId="295"/>
            <ac:spMk id="9" creationId="{E36B5068-C632-DA08-B631-96465281C09C}"/>
          </ac:spMkLst>
        </pc:spChg>
        <pc:spChg chg="add del mod ord">
          <ac:chgData name="André Fischer" userId="9fc4f5de-eaf3-4d55-a963-50abf04d0fac" providerId="ADAL" clId="{74B74BCA-9562-9345-B9AE-73716DCFE725}" dt="2024-03-05T10:59:39.412" v="61" actId="700"/>
          <ac:spMkLst>
            <pc:docMk/>
            <pc:sldMk cId="2081114743" sldId="295"/>
            <ac:spMk id="10" creationId="{B99DD465-6C8D-4AA4-EC8C-EDEC72F0D822}"/>
          </ac:spMkLst>
        </pc:spChg>
        <pc:picChg chg="mod ord">
          <ac:chgData name="André Fischer" userId="9fc4f5de-eaf3-4d55-a963-50abf04d0fac" providerId="ADAL" clId="{74B74BCA-9562-9345-B9AE-73716DCFE725}" dt="2024-03-05T10:59:39.412" v="61" actId="700"/>
          <ac:picMkLst>
            <pc:docMk/>
            <pc:sldMk cId="2081114743" sldId="295"/>
            <ac:picMk id="4" creationId="{7D9D48BC-57C5-6779-FE31-E589C48A51E9}"/>
          </ac:picMkLst>
        </pc:picChg>
        <pc:picChg chg="mod ord">
          <ac:chgData name="André Fischer" userId="9fc4f5de-eaf3-4d55-a963-50abf04d0fac" providerId="ADAL" clId="{74B74BCA-9562-9345-B9AE-73716DCFE725}" dt="2024-03-05T10:59:39.412" v="61" actId="700"/>
          <ac:picMkLst>
            <pc:docMk/>
            <pc:sldMk cId="2081114743" sldId="295"/>
            <ac:picMk id="21" creationId="{3889A8D1-992F-5522-A7F8-246209FAE216}"/>
          </ac:picMkLst>
        </pc:picChg>
      </pc:sldChg>
      <pc:sldChg chg="delSp modSp mod chgLayout">
        <pc:chgData name="André Fischer" userId="9fc4f5de-eaf3-4d55-a963-50abf04d0fac" providerId="ADAL" clId="{74B74BCA-9562-9345-B9AE-73716DCFE725}" dt="2024-03-05T11:00:24.054" v="68" actId="27636"/>
        <pc:sldMkLst>
          <pc:docMk/>
          <pc:sldMk cId="2555221582" sldId="296"/>
        </pc:sldMkLst>
        <pc:spChg chg="mod ord">
          <ac:chgData name="André Fischer" userId="9fc4f5de-eaf3-4d55-a963-50abf04d0fac" providerId="ADAL" clId="{74B74BCA-9562-9345-B9AE-73716DCFE725}" dt="2024-03-05T11:00:24.047" v="67" actId="700"/>
          <ac:spMkLst>
            <pc:docMk/>
            <pc:sldMk cId="2555221582" sldId="296"/>
            <ac:spMk id="2" creationId="{9365BF1E-B97C-923C-8303-C7E0BA316DB6}"/>
          </ac:spMkLst>
        </pc:spChg>
        <pc:spChg chg="mod ord">
          <ac:chgData name="André Fischer" userId="9fc4f5de-eaf3-4d55-a963-50abf04d0fac" providerId="ADAL" clId="{74B74BCA-9562-9345-B9AE-73716DCFE725}" dt="2024-03-05T11:00:24.047" v="67" actId="700"/>
          <ac:spMkLst>
            <pc:docMk/>
            <pc:sldMk cId="2555221582" sldId="296"/>
            <ac:spMk id="3" creationId="{83B1DDD5-F1C1-D13D-E57B-30FC38DBE530}"/>
          </ac:spMkLst>
        </pc:spChg>
        <pc:spChg chg="mod ord">
          <ac:chgData name="André Fischer" userId="9fc4f5de-eaf3-4d55-a963-50abf04d0fac" providerId="ADAL" clId="{74B74BCA-9562-9345-B9AE-73716DCFE725}" dt="2024-03-05T11:00:24.054" v="68" actId="27636"/>
          <ac:spMkLst>
            <pc:docMk/>
            <pc:sldMk cId="2555221582" sldId="296"/>
            <ac:spMk id="4" creationId="{18FFDDDB-D09F-80A3-CDAF-ABEE198791E2}"/>
          </ac:spMkLst>
        </pc:spChg>
        <pc:spChg chg="del mod">
          <ac:chgData name="André Fischer" userId="9fc4f5de-eaf3-4d55-a963-50abf04d0fac" providerId="ADAL" clId="{74B74BCA-9562-9345-B9AE-73716DCFE725}" dt="2024-03-05T11:00:24.047" v="67" actId="700"/>
          <ac:spMkLst>
            <pc:docMk/>
            <pc:sldMk cId="2555221582" sldId="296"/>
            <ac:spMk id="5" creationId="{96B2DBDB-B78A-C429-046D-28D1746EE0B0}"/>
          </ac:spMkLst>
        </pc:spChg>
        <pc:spChg chg="mod ord">
          <ac:chgData name="André Fischer" userId="9fc4f5de-eaf3-4d55-a963-50abf04d0fac" providerId="ADAL" clId="{74B74BCA-9562-9345-B9AE-73716DCFE725}" dt="2024-03-05T11:00:24.047" v="67" actId="700"/>
          <ac:spMkLst>
            <pc:docMk/>
            <pc:sldMk cId="2555221582" sldId="296"/>
            <ac:spMk id="6" creationId="{122CF503-C292-71E4-F454-FF2092F0B8F4}"/>
          </ac:spMkLst>
        </pc:spChg>
      </pc:sldChg>
      <pc:sldChg chg="modSp mod">
        <pc:chgData name="André Fischer" userId="9fc4f5de-eaf3-4d55-a963-50abf04d0fac" providerId="ADAL" clId="{74B74BCA-9562-9345-B9AE-73716DCFE725}" dt="2024-03-05T10:57:35.537" v="42"/>
        <pc:sldMkLst>
          <pc:docMk/>
          <pc:sldMk cId="1450317866" sldId="297"/>
        </pc:sldMkLst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1450317866" sldId="297"/>
            <ac:spMk id="2" creationId="{61DCBA53-1D05-55A8-05A4-90B4A7811150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1450317866" sldId="297"/>
            <ac:spMk id="3" creationId="{16937C6F-3859-4DAB-0EA8-DE18BEE12C52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1450317866" sldId="297"/>
            <ac:spMk id="4" creationId="{F4961247-FAD2-84A2-88F3-9A3E4989305D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1450317866" sldId="297"/>
            <ac:spMk id="5" creationId="{95BA74D9-FB6E-0EF6-D91A-F13233257A5D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1450317866" sldId="297"/>
            <ac:spMk id="7" creationId="{21E83231-E2F2-7C11-30C8-D82C2E0340D1}"/>
          </ac:spMkLst>
        </pc:spChg>
      </pc:sldChg>
      <pc:sldChg chg="modSp mod">
        <pc:chgData name="André Fischer" userId="9fc4f5de-eaf3-4d55-a963-50abf04d0fac" providerId="ADAL" clId="{74B74BCA-9562-9345-B9AE-73716DCFE725}" dt="2024-03-05T10:57:35.537" v="42"/>
        <pc:sldMkLst>
          <pc:docMk/>
          <pc:sldMk cId="3630920475" sldId="298"/>
        </pc:sldMkLst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3630920475" sldId="298"/>
            <ac:spMk id="2" creationId="{8A634041-71DA-1760-F075-D024A63CCFB7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3630920475" sldId="298"/>
            <ac:spMk id="3" creationId="{4C76FD8F-CB5A-8DF4-42DB-5FFE03D0F566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3630920475" sldId="298"/>
            <ac:spMk id="4" creationId="{82DAB3CA-C29B-6802-94E0-AE5607405545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3630920475" sldId="298"/>
            <ac:spMk id="5" creationId="{056C67F9-50AB-E4E8-2686-259D7180717E}"/>
          </ac:spMkLst>
        </pc:spChg>
        <pc:spChg chg="mod">
          <ac:chgData name="André Fischer" userId="9fc4f5de-eaf3-4d55-a963-50abf04d0fac" providerId="ADAL" clId="{74B74BCA-9562-9345-B9AE-73716DCFE725}" dt="2024-03-05T10:57:35.537" v="42"/>
          <ac:spMkLst>
            <pc:docMk/>
            <pc:sldMk cId="3630920475" sldId="298"/>
            <ac:spMk id="7" creationId="{DE191BCE-559A-DFA8-9F14-225D8E965B18}"/>
          </ac:spMkLst>
        </pc:spChg>
      </pc:sldChg>
      <pc:sldChg chg="addSp delSp modSp mod modClrScheme chgLayout">
        <pc:chgData name="André Fischer" userId="9fc4f5de-eaf3-4d55-a963-50abf04d0fac" providerId="ADAL" clId="{74B74BCA-9562-9345-B9AE-73716DCFE725}" dt="2024-03-05T10:57:52.249" v="44" actId="700"/>
        <pc:sldMkLst>
          <pc:docMk/>
          <pc:sldMk cId="204045135" sldId="328"/>
        </pc:sldMkLst>
        <pc:spChg chg="add del mod ord">
          <ac:chgData name="André Fischer" userId="9fc4f5de-eaf3-4d55-a963-50abf04d0fac" providerId="ADAL" clId="{74B74BCA-9562-9345-B9AE-73716DCFE725}" dt="2024-03-05T10:56:22.286" v="23" actId="700"/>
          <ac:spMkLst>
            <pc:docMk/>
            <pc:sldMk cId="204045135" sldId="328"/>
            <ac:spMk id="2" creationId="{DF416BFE-B932-22E4-281A-300963485C59}"/>
          </ac:spMkLst>
        </pc:spChg>
        <pc:spChg chg="add del mod ord">
          <ac:chgData name="André Fischer" userId="9fc4f5de-eaf3-4d55-a963-50abf04d0fac" providerId="ADAL" clId="{74B74BCA-9562-9345-B9AE-73716DCFE725}" dt="2024-03-05T10:56:27.502" v="24" actId="26606"/>
          <ac:spMkLst>
            <pc:docMk/>
            <pc:sldMk cId="204045135" sldId="328"/>
            <ac:spMk id="3" creationId="{375AC2BB-70AC-238F-DEA8-00F96BD79577}"/>
          </ac:spMkLst>
        </pc:spChg>
        <pc:spChg chg="add del mod ord">
          <ac:chgData name="André Fischer" userId="9fc4f5de-eaf3-4d55-a963-50abf04d0fac" providerId="ADAL" clId="{74B74BCA-9562-9345-B9AE-73716DCFE725}" dt="2024-03-05T10:56:46.305" v="28" actId="478"/>
          <ac:spMkLst>
            <pc:docMk/>
            <pc:sldMk cId="204045135" sldId="328"/>
            <ac:spMk id="4" creationId="{ECA91FA1-4250-2A38-DB25-49A8B27E8241}"/>
          </ac:spMkLst>
        </pc:spChg>
        <pc:spChg chg="mod ord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5" creationId="{31C71C2D-4B2C-B5EF-9B94-3C801A3EC210}"/>
          </ac:spMkLst>
        </pc:spChg>
        <pc:spChg chg="add del mod ord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6" creationId="{6E1D5601-4B93-DCB3-C9DE-93096D6AA5D7}"/>
          </ac:spMkLst>
        </pc:spChg>
        <pc:spChg chg="mod ord modVis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7" creationId="{D4FB4A08-3041-5F64-3A39-1DBD070EA36E}"/>
          </ac:spMkLst>
        </pc:spChg>
        <pc:spChg chg="mod ord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8" creationId="{748E7E8D-24A9-E3C2-80DB-1935EFA565F1}"/>
          </ac:spMkLst>
        </pc:spChg>
        <pc:spChg chg="del mod">
          <ac:chgData name="André Fischer" userId="9fc4f5de-eaf3-4d55-a963-50abf04d0fac" providerId="ADAL" clId="{74B74BCA-9562-9345-B9AE-73716DCFE725}" dt="2024-03-05T10:56:05.072" v="21" actId="700"/>
          <ac:spMkLst>
            <pc:docMk/>
            <pc:sldMk cId="204045135" sldId="328"/>
            <ac:spMk id="9" creationId="{56B7CC25-537B-3305-9916-2579558E1F27}"/>
          </ac:spMkLst>
        </pc:spChg>
        <pc:spChg chg="del mod ord">
          <ac:chgData name="André Fischer" userId="9fc4f5de-eaf3-4d55-a963-50abf04d0fac" providerId="ADAL" clId="{74B74BCA-9562-9345-B9AE-73716DCFE725}" dt="2024-03-05T10:56:05.072" v="21" actId="700"/>
          <ac:spMkLst>
            <pc:docMk/>
            <pc:sldMk cId="204045135" sldId="328"/>
            <ac:spMk id="10" creationId="{84A25CA3-AE08-57D1-05C3-1402A2F2A5A2}"/>
          </ac:spMkLst>
        </pc:spChg>
        <pc:spChg chg="del mod ord">
          <ac:chgData name="André Fischer" userId="9fc4f5de-eaf3-4d55-a963-50abf04d0fac" providerId="ADAL" clId="{74B74BCA-9562-9345-B9AE-73716DCFE725}" dt="2024-03-05T10:56:44.676" v="27" actId="478"/>
          <ac:spMkLst>
            <pc:docMk/>
            <pc:sldMk cId="204045135" sldId="328"/>
            <ac:spMk id="11" creationId="{2A51649E-2624-C088-7EC1-B947398DEB91}"/>
          </ac:spMkLst>
        </pc:spChg>
        <pc:spChg chg="add mod ord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12" creationId="{366B3480-4731-CF8C-3973-F78D6B666B7E}"/>
          </ac:spMkLst>
        </pc:spChg>
        <pc:spChg chg="add mod ord">
          <ac:chgData name="André Fischer" userId="9fc4f5de-eaf3-4d55-a963-50abf04d0fac" providerId="ADAL" clId="{74B74BCA-9562-9345-B9AE-73716DCFE725}" dt="2024-03-05T10:57:52.249" v="44" actId="700"/>
          <ac:spMkLst>
            <pc:docMk/>
            <pc:sldMk cId="204045135" sldId="328"/>
            <ac:spMk id="16" creationId="{BBDEFEEF-2AF7-747F-BE18-C485933D2AEF}"/>
          </ac:spMkLst>
        </pc:spChg>
      </pc:sldChg>
      <pc:sldChg chg="delSp modSp mod modClrScheme chgLayout">
        <pc:chgData name="André Fischer" userId="9fc4f5de-eaf3-4d55-a963-50abf04d0fac" providerId="ADAL" clId="{74B74BCA-9562-9345-B9AE-73716DCFE725}" dt="2024-03-05T11:00:03.816" v="65" actId="700"/>
        <pc:sldMkLst>
          <pc:docMk/>
          <pc:sldMk cId="3662060619" sldId="329"/>
        </pc:sldMkLst>
        <pc:spChg chg="mod ord">
          <ac:chgData name="André Fischer" userId="9fc4f5de-eaf3-4d55-a963-50abf04d0fac" providerId="ADAL" clId="{74B74BCA-9562-9345-B9AE-73716DCFE725}" dt="2024-03-05T11:00:03.816" v="65" actId="700"/>
          <ac:spMkLst>
            <pc:docMk/>
            <pc:sldMk cId="3662060619" sldId="329"/>
            <ac:spMk id="2" creationId="{90352903-F7A9-9EA8-6E4B-B0CB27C7E426}"/>
          </ac:spMkLst>
        </pc:spChg>
        <pc:spChg chg="mod ord">
          <ac:chgData name="André Fischer" userId="9fc4f5de-eaf3-4d55-a963-50abf04d0fac" providerId="ADAL" clId="{74B74BCA-9562-9345-B9AE-73716DCFE725}" dt="2024-03-05T11:00:03.816" v="65" actId="700"/>
          <ac:spMkLst>
            <pc:docMk/>
            <pc:sldMk cId="3662060619" sldId="329"/>
            <ac:spMk id="3" creationId="{6E9F9B88-70C2-7D06-FC15-DFB939C21890}"/>
          </ac:spMkLst>
        </pc:spChg>
        <pc:spChg chg="mod ord">
          <ac:chgData name="André Fischer" userId="9fc4f5de-eaf3-4d55-a963-50abf04d0fac" providerId="ADAL" clId="{74B74BCA-9562-9345-B9AE-73716DCFE725}" dt="2024-03-05T11:00:03.816" v="65" actId="700"/>
          <ac:spMkLst>
            <pc:docMk/>
            <pc:sldMk cId="3662060619" sldId="329"/>
            <ac:spMk id="5" creationId="{A0372ECE-0AEE-60F1-C67D-AFBDF38C285F}"/>
          </ac:spMkLst>
        </pc:spChg>
        <pc:spChg chg="del mod">
          <ac:chgData name="André Fischer" userId="9fc4f5de-eaf3-4d55-a963-50abf04d0fac" providerId="ADAL" clId="{74B74BCA-9562-9345-B9AE-73716DCFE725}" dt="2024-03-05T10:59:44.216" v="62" actId="700"/>
          <ac:spMkLst>
            <pc:docMk/>
            <pc:sldMk cId="3662060619" sldId="329"/>
            <ac:spMk id="10" creationId="{B99DD465-6C8D-4AA4-EC8C-EDEC72F0D822}"/>
          </ac:spMkLst>
        </pc:spChg>
        <pc:picChg chg="mod ord">
          <ac:chgData name="André Fischer" userId="9fc4f5de-eaf3-4d55-a963-50abf04d0fac" providerId="ADAL" clId="{74B74BCA-9562-9345-B9AE-73716DCFE725}" dt="2024-03-05T11:00:03.816" v="65" actId="700"/>
          <ac:picMkLst>
            <pc:docMk/>
            <pc:sldMk cId="3662060619" sldId="329"/>
            <ac:picMk id="19" creationId="{EB384D7E-F2AE-C817-332C-C2FC1FD3E284}"/>
          </ac:picMkLst>
        </pc:picChg>
        <pc:picChg chg="mod ord">
          <ac:chgData name="André Fischer" userId="9fc4f5de-eaf3-4d55-a963-50abf04d0fac" providerId="ADAL" clId="{74B74BCA-9562-9345-B9AE-73716DCFE725}" dt="2024-03-05T11:00:03.816" v="65" actId="700"/>
          <ac:picMkLst>
            <pc:docMk/>
            <pc:sldMk cId="3662060619" sldId="329"/>
            <ac:picMk id="22" creationId="{06F2F695-C6AD-DCDF-83A2-EA74542292FB}"/>
          </ac:picMkLst>
        </pc:picChg>
      </pc:sldChg>
      <pc:sldMasterChg chg="modSldLayout">
        <pc:chgData name="André Fischer" userId="9fc4f5de-eaf3-4d55-a963-50abf04d0fac" providerId="ADAL" clId="{74B74BCA-9562-9345-B9AE-73716DCFE725}" dt="2024-03-05T10:55:44.285" v="0"/>
        <pc:sldMasterMkLst>
          <pc:docMk/>
          <pc:sldMasterMk cId="1324400259" sldId="2147483710"/>
        </pc:sldMasterMkLst>
        <pc:sldLayoutChg chg="delSp">
          <pc:chgData name="André Fischer" userId="9fc4f5de-eaf3-4d55-a963-50abf04d0fac" providerId="ADAL" clId="{74B74BCA-9562-9345-B9AE-73716DCFE725}" dt="2024-03-05T10:55:44.285" v="0"/>
          <pc:sldLayoutMkLst>
            <pc:docMk/>
            <pc:sldMasterMk cId="1324400259" sldId="2147483710"/>
            <pc:sldLayoutMk cId="4270893880" sldId="2147483747"/>
          </pc:sldLayoutMkLst>
          <pc:picChg chg="del">
            <ac:chgData name="André Fischer" userId="9fc4f5de-eaf3-4d55-a963-50abf04d0fac" providerId="ADAL" clId="{74B74BCA-9562-9345-B9AE-73716DCFE725}" dt="2024-03-05T10:55:44.285" v="0"/>
            <ac:picMkLst>
              <pc:docMk/>
              <pc:sldMasterMk cId="1324400259" sldId="2147483710"/>
              <pc:sldLayoutMk cId="4270893880" sldId="2147483747"/>
              <ac:picMk id="5" creationId="{3A6A1BF7-FA5E-A6C0-EC61-481DE4BD0E47}"/>
            </ac:picMkLst>
          </pc:picChg>
        </pc:sldLayoutChg>
        <pc:sldLayoutChg chg="delSp">
          <pc:chgData name="André Fischer" userId="9fc4f5de-eaf3-4d55-a963-50abf04d0fac" providerId="ADAL" clId="{74B74BCA-9562-9345-B9AE-73716DCFE725}" dt="2024-03-05T10:55:44.285" v="0"/>
          <pc:sldLayoutMkLst>
            <pc:docMk/>
            <pc:sldMasterMk cId="1324400259" sldId="2147483710"/>
            <pc:sldLayoutMk cId="3179822593" sldId="2147483748"/>
          </pc:sldLayoutMkLst>
          <pc:spChg chg="del">
            <ac:chgData name="André Fischer" userId="9fc4f5de-eaf3-4d55-a963-50abf04d0fac" providerId="ADAL" clId="{74B74BCA-9562-9345-B9AE-73716DCFE725}" dt="2024-03-05T10:55:44.285" v="0"/>
            <ac:spMkLst>
              <pc:docMk/>
              <pc:sldMasterMk cId="1324400259" sldId="2147483710"/>
              <pc:sldLayoutMk cId="3179822593" sldId="2147483748"/>
              <ac:spMk id="9" creationId="{5BF9DFD1-1A65-8AE3-BDA3-E9D8066068F4}"/>
            </ac:spMkLst>
          </pc:spChg>
        </pc:sldLayoutChg>
      </pc:sldMasterChg>
      <pc:sldMasterChg chg="new del mod addSldLayout delSldLayout">
        <pc:chgData name="André Fischer" userId="9fc4f5de-eaf3-4d55-a963-50abf04d0fac" providerId="ADAL" clId="{74B74BCA-9562-9345-B9AE-73716DCFE725}" dt="2024-03-05T10:57:27.531" v="41" actId="2696"/>
        <pc:sldMasterMkLst>
          <pc:docMk/>
          <pc:sldMasterMk cId="3521891558" sldId="2147483751"/>
        </pc:sldMasterMkLst>
        <pc:sldLayoutChg chg="new del replId">
          <pc:chgData name="André Fischer" userId="9fc4f5de-eaf3-4d55-a963-50abf04d0fac" providerId="ADAL" clId="{74B74BCA-9562-9345-B9AE-73716DCFE725}" dt="2024-03-05T10:57:27.524" v="30" actId="2696"/>
          <pc:sldLayoutMkLst>
            <pc:docMk/>
            <pc:sldMasterMk cId="3521891558" sldId="2147483751"/>
            <pc:sldLayoutMk cId="882089433" sldId="2147483752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4" v="31" actId="2696"/>
          <pc:sldLayoutMkLst>
            <pc:docMk/>
            <pc:sldMasterMk cId="3521891558" sldId="2147483751"/>
            <pc:sldLayoutMk cId="432339068" sldId="2147483753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5" v="32" actId="2696"/>
          <pc:sldLayoutMkLst>
            <pc:docMk/>
            <pc:sldMasterMk cId="3521891558" sldId="2147483751"/>
            <pc:sldLayoutMk cId="3486815593" sldId="2147483754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6" v="33" actId="2696"/>
          <pc:sldLayoutMkLst>
            <pc:docMk/>
            <pc:sldMasterMk cId="3521891558" sldId="2147483751"/>
            <pc:sldLayoutMk cId="2421289055" sldId="2147483755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7" v="34" actId="2696"/>
          <pc:sldLayoutMkLst>
            <pc:docMk/>
            <pc:sldMasterMk cId="3521891558" sldId="2147483751"/>
            <pc:sldLayoutMk cId="337953673" sldId="2147483756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7" v="35" actId="2696"/>
          <pc:sldLayoutMkLst>
            <pc:docMk/>
            <pc:sldMasterMk cId="3521891558" sldId="2147483751"/>
            <pc:sldLayoutMk cId="3731626711" sldId="2147483757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8" v="36" actId="2696"/>
          <pc:sldLayoutMkLst>
            <pc:docMk/>
            <pc:sldMasterMk cId="3521891558" sldId="2147483751"/>
            <pc:sldLayoutMk cId="1126871689" sldId="2147483758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9" v="37" actId="2696"/>
          <pc:sldLayoutMkLst>
            <pc:docMk/>
            <pc:sldMasterMk cId="3521891558" sldId="2147483751"/>
            <pc:sldLayoutMk cId="3416655282" sldId="2147483759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29" v="38" actId="2696"/>
          <pc:sldLayoutMkLst>
            <pc:docMk/>
            <pc:sldMasterMk cId="3521891558" sldId="2147483751"/>
            <pc:sldLayoutMk cId="1186166145" sldId="2147483760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30" v="39" actId="2696"/>
          <pc:sldLayoutMkLst>
            <pc:docMk/>
            <pc:sldMasterMk cId="3521891558" sldId="2147483751"/>
            <pc:sldLayoutMk cId="274291335" sldId="2147483761"/>
          </pc:sldLayoutMkLst>
        </pc:sldLayoutChg>
        <pc:sldLayoutChg chg="new del replId">
          <pc:chgData name="André Fischer" userId="9fc4f5de-eaf3-4d55-a963-50abf04d0fac" providerId="ADAL" clId="{74B74BCA-9562-9345-B9AE-73716DCFE725}" dt="2024-03-05T10:57:27.530" v="40" actId="2696"/>
          <pc:sldLayoutMkLst>
            <pc:docMk/>
            <pc:sldMasterMk cId="3521891558" sldId="2147483751"/>
            <pc:sldLayoutMk cId="2421471673" sldId="21474837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26.03.24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26.03.24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4875" y="2944800"/>
            <a:ext cx="1573200" cy="15732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7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6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4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D5A72-C257-7D40-A43F-E36260CC6E21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41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16.02.2024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2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CBD10-E424-1140-8C52-D7ABF775174A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16.02.2024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9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436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176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987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490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156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455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A1E04C-D58A-9242-9168-A7AE99848502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16.02.2024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7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860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3217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327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022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8220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B23D38-A87D-194B-91A7-6A56582470EB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16.02.2024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3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4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2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49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1406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09997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8831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68018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7462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3046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2E97DB9-FE20-B9C6-EF71-64F50BECBD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68363" y="3334659"/>
            <a:ext cx="9529483" cy="2033986"/>
          </a:xfrm>
        </p:spPr>
        <p:txBody>
          <a:bodyPr lIns="90000"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0" name="Datumsplatzhalter 11">
            <a:extLst>
              <a:ext uri="{FF2B5EF4-FFF2-40B4-BE49-F238E27FC236}">
                <a16:creationId xmlns:a16="http://schemas.microsoft.com/office/drawing/2014/main" id="{8026EC22-F867-9EC2-F630-9F20D763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9372" y="7595615"/>
            <a:ext cx="3438473" cy="443849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16E55A0C-A390-434F-89F1-2FB64CCC26E5}" type="datetime1">
              <a:rPr lang="de-DE" smtClean="0"/>
              <a:t>26.03.24</a:t>
            </a:fld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9A35DD3-085F-52B7-69FF-7DA22571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360" y="1945217"/>
            <a:ext cx="11542151" cy="1204181"/>
          </a:xfrm>
        </p:spPr>
        <p:txBody>
          <a:bodyPr lIns="90000" anchor="ctr" anchorCtr="0">
            <a:normAutofit/>
          </a:bodyPr>
          <a:lstStyle>
            <a:lvl1pPr algn="l">
              <a:buNone/>
              <a:defRPr sz="3199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A037DF3-61A6-1CCF-38B5-7E72CBCD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/>
          <a:p>
            <a:r>
              <a:rPr lang="en-US"/>
              <a:t>R.O.E. GmbH | Stand: 16.02.2024 Rev5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91D5D9D-764B-43AF-20ED-9306190A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406" y="7008171"/>
            <a:ext cx="396938" cy="198458"/>
          </a:xfrm>
        </p:spPr>
        <p:txBody>
          <a:bodyPr/>
          <a:lstStyle/>
          <a:p>
            <a:fld id="{1F8F6C9E-DFB0-47BA-A580-000504CFD3E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1A1446-F065-7C57-21CA-3AB74A0F147C}"/>
              </a:ext>
            </a:extLst>
          </p:cNvPr>
          <p:cNvSpPr/>
          <p:nvPr userDrawn="1"/>
        </p:nvSpPr>
        <p:spPr>
          <a:xfrm>
            <a:off x="1768358" y="1945217"/>
            <a:ext cx="11674591" cy="1204181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60" tIns="45729" rIns="91460" bIns="45729" anchor="ctr"/>
          <a:lstStyle/>
          <a:p>
            <a:pPr algn="ctr" eaLnBrk="1" latinLnBrk="0" hangingPunct="1"/>
            <a:endParaRPr kumimoji="0" lang="en-US" sz="1842"/>
          </a:p>
        </p:txBody>
      </p:sp>
    </p:spTree>
    <p:extLst>
      <p:ext uri="{BB962C8B-B14F-4D97-AF65-F5344CB8AC3E}">
        <p14:creationId xmlns:p14="http://schemas.microsoft.com/office/powerpoint/2010/main" val="177885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 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A7BA3-71F1-54BC-6DFE-F8B0E9781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406" y="2106379"/>
            <a:ext cx="12305063" cy="1230442"/>
          </a:xfrm>
        </p:spPr>
        <p:txBody>
          <a:bodyPr anchor="b" anchorCtr="0"/>
          <a:lstStyle>
            <a:lvl1pPr algn="l">
              <a:defRPr sz="661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Kapitelfolie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A2AF40-9E86-1FA0-02EB-18D9545F52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406" y="3443025"/>
            <a:ext cx="12305063" cy="55568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646" b="0" baseline="0">
                <a:solidFill>
                  <a:schemeClr val="bg1"/>
                </a:solidFill>
                <a:latin typeface="+mj-lt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e-DE" dirty="0"/>
              <a:t>Untertitel Kapitelfolie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3BD8810-01C9-757F-53A2-34985C6C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R.O.E. GmbH | Stand: 16.02.2024 Rev5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CC6FA0C-FBCC-AFD1-FE2C-4AC344FC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406" y="7008171"/>
            <a:ext cx="396938" cy="1984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F8F6C9E-DFB0-47BA-A580-000504CFD3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2662E9-9B58-5FAF-EEF3-B2BEE8388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06" y="4487880"/>
            <a:ext cx="6126069" cy="1858404"/>
          </a:xfrm>
        </p:spPr>
        <p:txBody>
          <a:bodyPr/>
          <a:lstStyle>
            <a:lvl1pPr marL="315039" indent="-315039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 marL="315039" indent="-315039">
              <a:buClr>
                <a:schemeClr val="bg1"/>
              </a:buClr>
              <a:buFont typeface="Wingdings" panose="05000000000000000000" pitchFamily="2" charset="2"/>
              <a:buChar char="§"/>
              <a:defRPr sz="1985">
                <a:solidFill>
                  <a:schemeClr val="bg1"/>
                </a:solidFill>
                <a:latin typeface="+mn-lt"/>
              </a:defRPr>
            </a:lvl2pPr>
            <a:lvl3pPr marL="297675" indent="-297675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3pPr>
            <a:lvl4pPr marL="297675" indent="-297675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4pPr>
            <a:lvl5pPr marL="297675" indent="-29767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5pPr>
            <a:lvl6pPr marL="1190838" indent="0">
              <a:buFont typeface="Symbol" panose="05050102010706020507" pitchFamily="18" charset="2"/>
              <a:buNone/>
              <a:defRPr/>
            </a:lvl6pPr>
          </a:lstStyle>
          <a:p>
            <a:pPr lvl="0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1FAA625-358D-0FAB-8569-4F4DF3C08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37" y="6992848"/>
            <a:ext cx="1248333" cy="1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8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09483-4622-832B-5E4C-C5DEADB5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041DD-A037-68AA-5890-2DF4A3A39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06" y="2106380"/>
            <a:ext cx="5953287" cy="4763000"/>
          </a:xfrm>
        </p:spPr>
        <p:txBody>
          <a:bodyPr/>
          <a:lstStyle>
            <a:lvl1pPr>
              <a:defRPr/>
            </a:lvl1pPr>
            <a:lvl2pPr marL="297675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Wingdings" panose="05000000000000000000" pitchFamily="2" charset="2"/>
              <a:buChar char="§"/>
              <a:tabLst/>
              <a:defRPr sz="1764"/>
            </a:lvl2pPr>
            <a:lvl3pPr marL="595350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TNG Pro" panose="02000506050400020004" pitchFamily="50" charset="0"/>
              <a:buChar char="–"/>
              <a:tabLst/>
              <a:defRPr sz="1764"/>
            </a:lvl3pPr>
            <a:lvl4pPr marL="910389" marR="0" indent="-315039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4pPr>
            <a:lvl5pPr marL="1190700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TNG Pro" panose="02000506050400020004" pitchFamily="2" charset="0"/>
              <a:buChar char="–"/>
              <a:tabLst/>
              <a:defRPr sz="1764"/>
            </a:lvl5pPr>
            <a:lvl6pPr marL="1488375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764" b="0" i="0" u="none" strike="noStrike" kern="1200" cap="none" spc="0" normalizeH="0" baseline="0" noProof="0" dirty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185CD1-678C-0D09-833C-29C8B7D2B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183" y="2106380"/>
            <a:ext cx="5953287" cy="4763000"/>
          </a:xfrm>
        </p:spPr>
        <p:txBody>
          <a:bodyPr/>
          <a:lstStyle>
            <a:lvl1pPr>
              <a:defRPr/>
            </a:lvl1pPr>
            <a:lvl2pPr marL="297675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Wingdings" panose="05000000000000000000" pitchFamily="2" charset="2"/>
              <a:buChar char="§"/>
              <a:tabLst/>
              <a:defRPr sz="1764"/>
            </a:lvl2pPr>
            <a:lvl3pPr marL="595350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TNG Pro" panose="02000506050400020004" pitchFamily="50" charset="0"/>
              <a:buChar char="–"/>
              <a:tabLst/>
              <a:defRPr sz="1764"/>
            </a:lvl3pPr>
            <a:lvl4pPr marL="910389" marR="0" indent="-315039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4pPr>
            <a:lvl5pPr marL="1190700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TNG Pro" panose="02000506050400020004" pitchFamily="2" charset="0"/>
              <a:buChar char="–"/>
              <a:tabLst/>
              <a:defRPr sz="1764"/>
            </a:lvl5pPr>
            <a:lvl6pPr marL="1488375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764" b="0" i="0" u="none" strike="noStrike" kern="1200" cap="none" spc="0" normalizeH="0" baseline="0" noProof="0" dirty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30ED43-C55A-CA92-9879-0BD453A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/>
          <a:p>
            <a:r>
              <a:rPr lang="en-US"/>
              <a:t>R.O.E. GmbH | Stand: 16.02.2024 Rev5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C7583-0242-0A02-764D-E25B9B56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BAE9-1A88-4C6E-BBF4-0C1105ECBC0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20940F7-98F4-37D3-A651-5AD1C7976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06" y="1289646"/>
            <a:ext cx="12305063" cy="31753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lang="de-DE" sz="1985" dirty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3911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8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766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700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13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7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7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1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762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8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7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06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5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437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4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7505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726" y="-2196"/>
            <a:ext cx="13444677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896196" y="252042"/>
            <a:ext cx="1064552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00678" y="1764294"/>
            <a:ext cx="11986630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30"/>
            <a:ext cx="1344295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3" y="1617758"/>
            <a:ext cx="633590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742456" y="1617757"/>
            <a:ext cx="12717086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2" y="7195476"/>
            <a:ext cx="13444679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2338180" y="7214618"/>
            <a:ext cx="784173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58" y="264733"/>
            <a:ext cx="1065600" cy="10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1" r:id="rId39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rtl="0" eaLnBrk="1" latinLnBrk="0" hangingPunct="1">
        <a:spcBef>
          <a:spcPts val="798"/>
        </a:spcBef>
        <a:buClr>
          <a:schemeClr val="accent2"/>
        </a:buClr>
        <a:buSzPct val="60000"/>
        <a:buFontTx/>
        <a:buNone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1C71C2D-4B2C-B5EF-9B94-3C801A3E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4306" tIns="52153" rIns="104306" bIns="52153" anchor="ctr">
            <a:normAutofit/>
          </a:bodyPr>
          <a:lstStyle/>
          <a:p>
            <a:r>
              <a:rPr kumimoji="0" lang="en-US" b="1" kern="12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Unterweisungsmodul</a:t>
            </a:r>
            <a:endParaRPr kumimoji="0" lang="en-US" b="1" kern="12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66B3480-4731-CF8C-3973-F78D6B666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+mj-ea"/>
              </a:rPr>
              <a:t>Sicherer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Einsatz</a:t>
            </a:r>
            <a:r>
              <a:rPr lang="en-US" dirty="0">
                <a:ea typeface="+mj-ea"/>
              </a:rPr>
              <a:t> von </a:t>
            </a:r>
            <a:r>
              <a:rPr lang="en-US" dirty="0" err="1">
                <a:ea typeface="+mj-ea"/>
              </a:rPr>
              <a:t>Arbeitsmitteln</a:t>
            </a:r>
            <a:endParaRPr lang="en-US" dirty="0">
              <a:ea typeface="+mj-ea"/>
            </a:endParaRPr>
          </a:p>
          <a:p>
            <a:endParaRPr lang="de-D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BDEFEEF-2AF7-747F-BE18-C485933D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7C83C2-7801-984A-9E56-62410C05F410}" type="datetime1">
              <a:rPr lang="de-DE" smtClean="0"/>
              <a:t>26.03.24</a:t>
            </a:fld>
            <a:endParaRPr lang="en-US"/>
          </a:p>
        </p:txBody>
      </p:sp>
      <p:sp>
        <p:nvSpPr>
          <p:cNvPr id="7" name="Foliennummernplatzhalter 6" hidden="1">
            <a:extLst>
              <a:ext uri="{FF2B5EF4-FFF2-40B4-BE49-F238E27FC236}">
                <a16:creationId xmlns:a16="http://schemas.microsoft.com/office/drawing/2014/main" id="{D4FB4A08-3041-5F64-3A39-1DBD070EA3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7008813"/>
            <a:ext cx="396875" cy="1984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F8F6C9E-DFB0-47BA-A580-000504CFD3E5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de-DE" sz="70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FD225F4-2C36-D455-9226-C5BF78D5B0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R.O.E. GmbH | Stand: 03.2024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88252-9859-9FC9-CBC3-6D22344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Bestimmungsgemäße Verwendung Manipulationsverbot nach BetrSichV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0BC58B-B801-73F1-9054-DCAD503C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5EADDA-15DF-8B6C-DF46-09A3F9B61A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Sind Arbeitsmittel in Verwendung, hat der Arbeitgeber als Dauerpflicht u. a. Folgendes zu organisieren:</a:t>
            </a:r>
          </a:p>
          <a:p>
            <a:pPr lvl="1"/>
            <a:r>
              <a:rPr lang="de-DE" dirty="0"/>
              <a:t>„dass die Beschäftigten in der Lage sind, die Arbeitsmittel zu verwenden, ohne sich oder andere Personen zu gefährden“</a:t>
            </a:r>
          </a:p>
          <a:p>
            <a:pPr lvl="1"/>
            <a:r>
              <a:rPr lang="de-DE" dirty="0"/>
              <a:t>dass „vorhandene Schutzeinrichtungen und zur Verfügung gestellte persönliche Schutzausrüstungen benutzt werden“</a:t>
            </a:r>
          </a:p>
          <a:p>
            <a:pPr lvl="1"/>
            <a:r>
              <a:rPr lang="de-DE" dirty="0"/>
              <a:t>Verhinderung von Manipulationen, so „dass Schutzeinrichtungen nicht auf einfache Weise manipuliert oder umgangen werden“,</a:t>
            </a:r>
          </a:p>
          <a:p>
            <a:pPr lvl="1"/>
            <a:r>
              <a:rPr lang="de-DE" dirty="0"/>
              <a:t>„dass Beschäftigte bei der Verwendung der Arbeitsmittel die Informationen sowie Kennzeichnungen und Gefahrenhinweise beachten“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07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D8ACF-0B7D-996E-CBA1-2E06A186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Sichtprüfung vor Benutzung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13D8A1-1FED-D484-5126-4AF81209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2C5862-04FD-EBBD-E647-230AD896D1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Zu beachtende Punkte:</a:t>
            </a:r>
          </a:p>
          <a:p>
            <a:pPr lvl="1"/>
            <a:r>
              <a:rPr lang="de-DE" dirty="0"/>
              <a:t>Schäden an Isolierungen;</a:t>
            </a:r>
          </a:p>
          <a:p>
            <a:pPr lvl="1"/>
            <a:r>
              <a:rPr lang="de-DE" dirty="0"/>
              <a:t>bestimmungsgemäße Auswahl und Anwendung von Leitungen und Stecker;</a:t>
            </a:r>
          </a:p>
          <a:p>
            <a:pPr lvl="1"/>
            <a:r>
              <a:rPr lang="de-DE" dirty="0"/>
              <a:t>Zustand des Netzsteckers, der Anschlussklemmen und -adern;</a:t>
            </a:r>
          </a:p>
          <a:p>
            <a:pPr lvl="1"/>
            <a:r>
              <a:rPr lang="de-DE" dirty="0"/>
              <a:t>Zustand der Befestigungen, Leitungshalterungen, der dem Benutzer zugänglichen Sicherungshalter</a:t>
            </a:r>
          </a:p>
          <a:p>
            <a:pPr lvl="1"/>
            <a:r>
              <a:rPr lang="de-DE" dirty="0"/>
              <a:t>Schäden am Gehäuse und den Schutzabdeckungen;</a:t>
            </a:r>
          </a:p>
          <a:p>
            <a:pPr lvl="1"/>
            <a:r>
              <a:rPr lang="de-DE" dirty="0"/>
              <a:t>Anzeichen einer Überlastung oder einer unsachgemäßen Anwendung/Bedienung;</a:t>
            </a:r>
          </a:p>
          <a:p>
            <a:pPr lvl="1"/>
            <a:r>
              <a:rPr lang="de-DE" dirty="0"/>
              <a:t>Anzeichen unzulässiger Eingriffe oder Veränderungen;</a:t>
            </a:r>
          </a:p>
          <a:p>
            <a:pPr lvl="1"/>
            <a:r>
              <a:rPr lang="de-DE" dirty="0"/>
              <a:t>Zustand von Luftfiltern;</a:t>
            </a:r>
          </a:p>
          <a:p>
            <a:pPr lvl="1"/>
            <a:r>
              <a:rPr lang="de-DE" dirty="0"/>
              <a:t>Bedienbarkeit von Schaltern, Steuereinrichtungen, Einstellvorrichtungen usw.;</a:t>
            </a:r>
          </a:p>
          <a:p>
            <a:pPr lvl="1"/>
            <a:r>
              <a:rPr lang="de-DE" dirty="0"/>
              <a:t>Lesbarkeit aller der Sicherheit dienenden Aufschriften oder Symbole, der Bemessungsdaten und Stellungsanzeigen.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50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352903-F7A9-9EA8-6E4B-B0CB27C7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6" descr="C:\Users\lauer\Desktop\MEBEDO\Gefährliche Betriebsmittel_Aussagen\Arbeitsmittel\Anschlussleitung Heizung_01.JPG">
            <a:extLst>
              <a:ext uri="{FF2B5EF4-FFF2-40B4-BE49-F238E27FC236}">
                <a16:creationId xmlns:a16="http://schemas.microsoft.com/office/drawing/2014/main" id="{7D9D48BC-57C5-6779-FE31-E589C48A51E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930" y="1763713"/>
            <a:ext cx="4651727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nhaltsplatzhalter 20" descr="Ein Bild, das Rad, Autoteile, Reifen, Kabel enthält.&#10;&#10;Automatisch generierte Beschreibung">
            <a:extLst>
              <a:ext uri="{FF2B5EF4-FFF2-40B4-BE49-F238E27FC236}">
                <a16:creationId xmlns:a16="http://schemas.microsoft.com/office/drawing/2014/main" id="{3889A8D1-992F-5522-A7F8-246209FAE2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48" y="1763713"/>
            <a:ext cx="4542517" cy="4957762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0372ECE-0AEE-60F1-C67D-AFBDF38C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Bilder aus der Praxis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68CF7D-39D1-AA36-BB9C-4F2CA58D1FC2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20811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352903-F7A9-9EA8-6E4B-B0CB27C7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EB384D7E-F2AE-C817-332C-C2FC1FD3E2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94" y="1823244"/>
            <a:ext cx="4876800" cy="4838700"/>
          </a:xfrm>
        </p:spPr>
      </p:pic>
      <p:pic>
        <p:nvPicPr>
          <p:cNvPr id="22" name="Inhaltsplatzhalter 21" descr="Ein Bild, das Metall, Rost enthält.&#10;&#10;Automatisch generierte Beschreibung">
            <a:extLst>
              <a:ext uri="{FF2B5EF4-FFF2-40B4-BE49-F238E27FC236}">
                <a16:creationId xmlns:a16="http://schemas.microsoft.com/office/drawing/2014/main" id="{06F2F695-C6AD-DCDF-83A2-EA74542292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5" y="2207702"/>
            <a:ext cx="6024563" cy="4069784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0372ECE-0AEE-60F1-C67D-AFBDF38C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Bilder aus der Praxis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68CF7D-39D1-AA36-BB9C-4F2CA58D1FC2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66206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DB115-2E13-4938-D9E1-4217818B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Bilder aus der Praxis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8B0E62-306F-384E-396B-3FDCAF6F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Inhaltsplatzhalter 9" descr="Ein Bild, das Elektronik, Kabel, Stecker und Steckdosen, Stromversorgung enthält.&#10;&#10;Automatisch generierte Beschreibung">
            <a:extLst>
              <a:ext uri="{FF2B5EF4-FFF2-40B4-BE49-F238E27FC236}">
                <a16:creationId xmlns:a16="http://schemas.microsoft.com/office/drawing/2014/main" id="{B2C9B848-C22C-F457-846D-CB748B18CCC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766094"/>
            <a:ext cx="7785100" cy="495300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E7FE9B-4B07-54B8-A7F6-E1179DAAE497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282627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365BF1E-B97C-923C-8303-C7E0BA316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DGUV Information 203-005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B1DDD5-F1C1-D13D-E57B-30FC38DB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Anwendungskategorien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FFDDDB-D09F-80A3-CDAF-ABEE198791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2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B8948-7FD5-431D-87EC-FDAA503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Auswahlkriterien für Betriebsmittel nach Anwendungskategorien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CF004C-8F64-AECB-4EEF-459EBAA7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111CAD-EFBA-5EC7-930A-9A39C25BC4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343E9F4-874E-9BB0-FDFC-44971AF48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97945"/>
              </p:ext>
            </p:extLst>
          </p:nvPr>
        </p:nvGraphicFramePr>
        <p:xfrm>
          <a:off x="881058" y="1764295"/>
          <a:ext cx="11966486" cy="506811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2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08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Merkmal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K1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K2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73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Einsatzbereich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Produktion, Laboratorien, Werkstätten,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Schlossereien,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Gelegentliche Arbeiten im Freien.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Baustellen,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Arbeiten unter erhöhter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elektrischer Gefährdung,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Ständige Arbeiten im Außenbereich,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Geräte im Umfeld von Schweißgeräten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Büro und Büroähnliche Umgebung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9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Nutzungsmerkmal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 mit Einschränkungen im Freien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im Freien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15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Mechanische Beanspruchung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Feuchtigkeit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 bis feucht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nass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Staub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 auch leitfähig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92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Öle, Säuren, Laugen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 bis hoch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B8948-7FD5-431D-87EC-FDAA503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Auswahlkriterien für Betriebsmittel nach Anwendungskategorien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CF004C-8F64-AECB-4EEF-459EBAA7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111CAD-EFBA-5EC7-930A-9A39C25BC4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Hinweis:</a:t>
            </a:r>
          </a:p>
          <a:p>
            <a:pPr lvl="1"/>
            <a:r>
              <a:rPr lang="de-DE" dirty="0"/>
              <a:t>Bei der Auswahl der Betriebsmittel steht immer die Gefährdungsbeurteilung nach § 3 BetrSichV im Vordergrund! Diese Kennzeichnung ist wichtig für den Nutzer. Hier kann er sehr einfach erkennen, welches Betriebsmittel wo zum Einsatz gelangen darf.</a:t>
            </a:r>
          </a:p>
          <a:p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564B3AB-5AE7-D475-621C-EB1130946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75405"/>
              </p:ext>
            </p:extLst>
          </p:nvPr>
        </p:nvGraphicFramePr>
        <p:xfrm>
          <a:off x="881057" y="1764295"/>
          <a:ext cx="11966486" cy="377722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1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20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Merkmal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K1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K2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075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Schutzart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43, Ausnahmen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Handgeführte Elekrowerkzeuge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54, Ausnahmen Handgeführte Elekrowerkzeuge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Schutzklasse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Vorzugsweise Klasse II.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Vorzugsweise Klasse II.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Mechanische Festigkeit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Schlagprüfung und Fallprüfung.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Schlagprüfung und Fallprüfung.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277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H05RN-F oder gleichwertig.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H07RN-F oder gleichwertig. Bei Handgeführten Elektrowerkzeugen bis zu einer Leitungslänge von 4 Meter H05RN-F.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Steckvorrichtungen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Gummi oder Kunststoff.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Geeignet für erschwerte Bedingungen.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34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710C2D-62DA-8E44-C846-BC4C03B99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Was bestimmungsgemäße Verwendung bedeutet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Anwendungskategorie es bei Arbeitsmitteln gibt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Mängel bei einer Sichtprüfung durch den Benutzer zu bemängeln sind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5E0D43-1B9D-DB77-24A7-670FEE96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Sie jetzt wissen sollten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78DC41-2B48-793E-530E-7431D3EEC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5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0F0CDB-0C6B-2164-514B-D1BD51BE7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Was bestimmungsgemäße Verwendung bedeutet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Anwendungskategorie es bei Arbeitsmitteln gibt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Mängel bei einer Sichtprüfung durch den Benutzer zu bemängeln sind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A57E67-3350-3939-DBC9-536AAAC1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diesem Modul lernen Sie unter anderem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4DD5D3-02F7-E982-75C4-FF8A459A08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F83792-8339-5E3F-FF1E-23EAF5EA5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ArbSchG</a:t>
            </a:r>
          </a:p>
          <a:p>
            <a:r>
              <a:rPr lang="de-DE" dirty="0" err="1"/>
              <a:t>MaschRL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7C891B-0939-D10D-B5D3-6B1C007F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Bestimmungsgemäße Verwendung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54328D-37ED-202A-85B7-6CEDE0111C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4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E0BC7-5C14-168A-9913-918B71E0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Bestimmungsgemäße Verwendung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062399-E77F-26E9-EB65-BF64304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39B545-856B-CFA6-02FE-A2DF1DC0B6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ArbSchG § 15 Pflichten der Beschäftigten</a:t>
            </a:r>
          </a:p>
          <a:p>
            <a:pPr lvl="1"/>
            <a:r>
              <a:rPr lang="de-DE" dirty="0"/>
              <a:t>(1) Die Beschäftigten sind verpflichtet, nach ihren Möglichkeiten sowie gemäß der Unterweisung und Weisung des Arbeitgebers für ihre Sicherheit und Gesundheit bei der Arbeit Sorge zu tragen. </a:t>
            </a:r>
          </a:p>
          <a:p>
            <a:pPr lvl="1"/>
            <a:r>
              <a:rPr lang="de-DE" dirty="0"/>
              <a:t>(2) Im Rahmen des Absatzes 1 haben die Beschäftigten insbesondere Maschinen, Geräte, Werkzeuge, Arbeitsstoffe, Transportmittel und sonstige Arbeitsmittel sowie Schutzvorrichtungen und die ihnen zur Verfügung gestellte persönliche Schutzausrüstung bestimmungsgemäß zu verwenden.</a:t>
            </a:r>
          </a:p>
          <a:p>
            <a:endParaRPr lang="de-DE" dirty="0"/>
          </a:p>
          <a:p>
            <a:r>
              <a:rPr lang="de-DE" dirty="0"/>
              <a:t>Definition der Bestimmungsgemäßen Verwendung nach EN ISO 12100:2010</a:t>
            </a:r>
          </a:p>
          <a:p>
            <a:pPr lvl="1"/>
            <a:r>
              <a:rPr lang="de-DE" dirty="0"/>
              <a:t>Die Verwendung einer Maschine entsprechend den Angaben in der Betriebsanleitung.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40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32368-AEC4-4395-0314-F07E3AFB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Bestimmungsgemäße Verwendung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186293-A6CA-9EE3-10FE-149CCEDE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91F682-7F31-E966-C6D6-201942FA81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Festlegung der Grenzen der Maschine nach DIN EN ISO 12100-1</a:t>
            </a:r>
          </a:p>
          <a:p>
            <a:pPr lvl="1"/>
            <a:r>
              <a:rPr lang="de-DE" dirty="0"/>
              <a:t>Verwendungsgrenzen</a:t>
            </a:r>
          </a:p>
          <a:p>
            <a:pPr lvl="1"/>
            <a:r>
              <a:rPr lang="de-DE" dirty="0"/>
              <a:t>Bestimmungsgemäße Verwendung</a:t>
            </a:r>
          </a:p>
          <a:p>
            <a:pPr lvl="1"/>
            <a:r>
              <a:rPr lang="de-DE" dirty="0"/>
              <a:t>Vorhersehbare Fehlanwendung</a:t>
            </a:r>
          </a:p>
          <a:p>
            <a:pPr lvl="1"/>
            <a:r>
              <a:rPr lang="de-DE" dirty="0"/>
              <a:t>Verschiedene Betriebsarten</a:t>
            </a:r>
          </a:p>
          <a:p>
            <a:pPr lvl="1"/>
            <a:r>
              <a:rPr lang="de-DE" dirty="0"/>
              <a:t>Unterschiedliche Eingriffsmöglichkeiten</a:t>
            </a:r>
          </a:p>
          <a:p>
            <a:pPr lvl="1"/>
            <a:r>
              <a:rPr lang="de-DE" dirty="0"/>
              <a:t>Einsatzbereich der Maschine in Bezug auf die Eigenschaften des Anwenders</a:t>
            </a:r>
          </a:p>
          <a:p>
            <a:pPr lvl="1"/>
            <a:r>
              <a:rPr lang="de-DE" dirty="0"/>
              <a:t>Niveau der Benutzer in Hinblick auf Ausbildung, Erfahrung, Fähigkeiten</a:t>
            </a:r>
          </a:p>
          <a:p>
            <a:pPr lvl="1"/>
            <a:r>
              <a:rPr lang="de-DE" dirty="0"/>
              <a:t>Weitere Personen in Gefahrenbereich</a:t>
            </a:r>
          </a:p>
          <a:p>
            <a:r>
              <a:rPr lang="de-DE" dirty="0"/>
              <a:t>Räumliche Grenzen</a:t>
            </a:r>
          </a:p>
          <a:p>
            <a:pPr lvl="1"/>
            <a:r>
              <a:rPr lang="de-DE" dirty="0"/>
              <a:t>Bewegungs-/</a:t>
            </a:r>
            <a:r>
              <a:rPr lang="de-DE" dirty="0" err="1"/>
              <a:t>Verfahrbereiche</a:t>
            </a:r>
            <a:r>
              <a:rPr lang="de-DE" dirty="0"/>
              <a:t> inkl. Sicherheitsabstände</a:t>
            </a:r>
          </a:p>
          <a:p>
            <a:pPr lvl="1"/>
            <a:r>
              <a:rPr lang="de-DE" dirty="0"/>
              <a:t>Platzbedarf von Personen</a:t>
            </a:r>
          </a:p>
          <a:p>
            <a:pPr lvl="1"/>
            <a:r>
              <a:rPr lang="de-DE" dirty="0"/>
              <a:t>Materialbereitstellung/-abfuhr</a:t>
            </a:r>
          </a:p>
          <a:p>
            <a:pPr lvl="1"/>
            <a:r>
              <a:rPr lang="de-DE" dirty="0"/>
              <a:t>Arbeitsplätze/-flächen</a:t>
            </a:r>
          </a:p>
          <a:p>
            <a:pPr lvl="1"/>
            <a:r>
              <a:rPr lang="de-DE" dirty="0"/>
              <a:t>Schnittstellen</a:t>
            </a:r>
          </a:p>
          <a:p>
            <a:r>
              <a:rPr lang="de-DE" dirty="0"/>
              <a:t>Zeitliche Grenzen</a:t>
            </a:r>
          </a:p>
          <a:p>
            <a:pPr lvl="1"/>
            <a:r>
              <a:rPr lang="de-DE" dirty="0"/>
              <a:t>Grenzen der Lebensdauer der Maschine oder von Bauteilen</a:t>
            </a:r>
          </a:p>
          <a:p>
            <a:pPr lvl="1"/>
            <a:r>
              <a:rPr lang="de-DE" dirty="0"/>
              <a:t>Empfohlene Prüffristen, Wartungs-, Instandsetzungsintervalle</a:t>
            </a:r>
          </a:p>
          <a:p>
            <a:r>
              <a:rPr lang="de-DE" dirty="0"/>
              <a:t>Weitere Grenzen</a:t>
            </a:r>
          </a:p>
          <a:p>
            <a:pPr lvl="1"/>
            <a:r>
              <a:rPr lang="de-DE" dirty="0"/>
              <a:t>Ausgangsstoffe, Hilfs-, Betriebsstoffe, Abprodukte</a:t>
            </a:r>
          </a:p>
          <a:p>
            <a:pPr lvl="1"/>
            <a:r>
              <a:rPr lang="de-DE" dirty="0"/>
              <a:t>Sauberhaltung</a:t>
            </a:r>
          </a:p>
          <a:p>
            <a:pPr lvl="1"/>
            <a:r>
              <a:rPr lang="de-DE" dirty="0"/>
              <a:t>Umgebungsbezogen (Temperatur, Witterung usw.)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82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45E29-B62A-7B5E-13F4-CE18EDAA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Bestimmungsgemäße Verwendung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236328-0D85-5965-6B05-EB75E25E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nhaltsplatzhalter 14">
            <a:extLst>
              <a:ext uri="{FF2B5EF4-FFF2-40B4-BE49-F238E27FC236}">
                <a16:creationId xmlns:a16="http://schemas.microsoft.com/office/drawing/2014/main" id="{36780B6D-6511-FC75-8BCE-6147B7653F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99394" y="1804194"/>
            <a:ext cx="4622800" cy="4876800"/>
          </a:xfrm>
          <a:prstGeom prst="rect">
            <a:avLst/>
          </a:prstGeom>
        </p:spPr>
      </p:pic>
      <p:pic>
        <p:nvPicPr>
          <p:cNvPr id="7" name="Inhaltsplatzhalter 15">
            <a:extLst>
              <a:ext uri="{FF2B5EF4-FFF2-40B4-BE49-F238E27FC236}">
                <a16:creationId xmlns:a16="http://schemas.microsoft.com/office/drawing/2014/main" id="{EB044EBE-EF59-209C-DED7-AF4746AB6B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44606" y="1816894"/>
            <a:ext cx="4419600" cy="4851400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4BA1AC-BEA8-492B-C6B6-B79EE8BB57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8238" y="1289050"/>
            <a:ext cx="12304712" cy="317500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Bedienungsanleitung: Beispiel eines Herstellers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F658E5-0CA5-8222-52E0-195089BD6D4A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287813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23" descr="Ein Bild, das Text, Screenshot, Karte Menü, Schrift enthält.&#10;&#10;Automatisch generierte Beschreibung">
            <a:extLst>
              <a:ext uri="{FF2B5EF4-FFF2-40B4-BE49-F238E27FC236}">
                <a16:creationId xmlns:a16="http://schemas.microsoft.com/office/drawing/2014/main" id="{B9E83624-8215-E3F2-1DBA-EAB4CB7EF2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7" y="1821950"/>
            <a:ext cx="5806668" cy="4971463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AAD94D-2440-C6AC-B9BE-F016114C4D1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236328-0D85-5965-6B05-EB75E25E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945E29-B62A-7B5E-13F4-CE18EDAA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Bestimmungsgemäße Verwendung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4C4D84-88BE-F243-135F-26EEB2BE9219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22A86F-7539-2C8A-49FC-A93FB0304F11}"/>
              </a:ext>
            </a:extLst>
          </p:cNvPr>
          <p:cNvSpPr txBox="1">
            <a:spLocks/>
          </p:cNvSpPr>
          <p:nvPr/>
        </p:nvSpPr>
        <p:spPr>
          <a:xfrm>
            <a:off x="1138238" y="1289050"/>
            <a:ext cx="12304712" cy="317500"/>
          </a:xfrm>
          <a:prstGeom prst="rect">
            <a:avLst/>
          </a:prstGeom>
        </p:spPr>
        <p:txBody>
          <a:bodyPr vert="horz" lIns="104306" tIns="52153" rIns="104306" bIns="52153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98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0139" indent="-312917" algn="l" rtl="0" eaLnBrk="1" latinLnBrk="0" hangingPunct="1">
              <a:spcBef>
                <a:spcPts val="627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43056" indent="-260764" algn="l" rtl="0" eaLnBrk="1" latinLnBrk="0" hangingPunct="1">
              <a:spcBef>
                <a:spcPts val="57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64584" indent="-260764" algn="l" rtl="0" eaLnBrk="1" latinLnBrk="0" hangingPunct="1">
              <a:spcBef>
                <a:spcPts val="456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6112" indent="-260764" algn="l" rtl="0" eaLnBrk="1" latinLnBrk="0" hangingPunct="1">
              <a:spcBef>
                <a:spcPts val="456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99029" indent="-26076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1946" indent="-26076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863" indent="-26076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7779" indent="-26076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/>
              <a:t>Bedienungsanleitung: Beispiel eines Herstellers</a:t>
            </a:r>
          </a:p>
          <a:p>
            <a:pPr defTabSz="9144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3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E5432D8-D4D3-6458-7096-DC7CEB349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Unternehmerpflichten</a:t>
            </a:r>
          </a:p>
          <a:p>
            <a:r>
              <a:rPr lang="de-DE" dirty="0"/>
              <a:t>Verhaltensregeln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6BB451-1622-8291-7642-C8BB3B12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Sichtprüfung durch Benutzer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B0E2A8-3F2F-08BE-EA17-1B24DDEBE6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4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B237B-F9FF-7648-675A-193B43D2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Regelmäßige Kontrollen nach BetrSichV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60FAE3-8A6D-D479-FC2D-8E2536D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AF019C-002E-AB30-3EB2-EA234F0DB8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BetrSichV § 4 Grundpflichten des Arbeitgebers</a:t>
            </a:r>
          </a:p>
          <a:p>
            <a:pPr lvl="1"/>
            <a:r>
              <a:rPr lang="de-DE" dirty="0"/>
              <a:t>Der Arbeitgeber hat weiterhin dafür zu sorgen, dass Arbeitsmittel vor ihrer jeweiligen Verwendung auf offensichtliche Mängel, die die sichere Verwendung beeinträchtigen können, kontrolliert werden und dass Schutz- und Sicherheitseinrichtungen einer regelmäßigen Kontrolle ihrer Funktionsfähigkeit unterzogen werden. </a:t>
            </a:r>
          </a:p>
        </p:txBody>
      </p:sp>
    </p:spTree>
    <p:extLst>
      <p:ext uri="{BB962C8B-B14F-4D97-AF65-F5344CB8AC3E}">
        <p14:creationId xmlns:p14="http://schemas.microsoft.com/office/powerpoint/2010/main" val="399085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18" ma:contentTypeDescription="Ein neues Dokument erstellen." ma:contentTypeScope="" ma:versionID="182efd4e29306a01fac9727be7a0a611">
  <xsd:schema xmlns:xsd="http://www.w3.org/2001/XMLSchema" xmlns:xs="http://www.w3.org/2001/XMLSchema" xmlns:p="http://schemas.microsoft.com/office/2006/metadata/properties" xmlns:ns2="0ba9638b-9898-400c-aa80-e8ce42f10e4c" xmlns:ns3="f112106e-c22d-4e62-91a8-fee0c12b8c0c" targetNamespace="http://schemas.microsoft.com/office/2006/metadata/properties" ma:root="true" ma:fieldsID="7777122ad4d03efca5c2af911fdeb5ce" ns2:_="" ns3:_="">
    <xsd:import namespace="0ba9638b-9898-400c-aa80-e8ce42f10e4c"/>
    <xsd:import namespace="f112106e-c22d-4e62-91a8-fee0c12b8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95f5e32c-150b-462f-bf54-3aeed57a9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2106e-c22d-4e62-91a8-fee0c12b8c0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8bd0ae1-9a7a-446b-b29e-65fbcfd9aa56}" ma:internalName="TaxCatchAll" ma:showField="CatchAllData" ma:web="f112106e-c22d-4e62-91a8-fee0c12b8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12106e-c22d-4e62-91a8-fee0c12b8c0c" xsi:nil="true"/>
    <lcf76f155ced4ddcb4097134ff3c332f xmlns="0ba9638b-9898-400c-aa80-e8ce42f10e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372886-4F42-4AF3-96C6-017EEA204C2E}"/>
</file>

<file path=customXml/itemProps2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150B2-EE9D-4B13-A9DD-5065BE8037C5}">
  <ds:schemaRefs>
    <ds:schemaRef ds:uri="f112106e-c22d-4e62-91a8-fee0c12b8c0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ba9638b-9898-400c-aa80-e8ce42f10e4c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Macintosh PowerPoint</Application>
  <PresentationFormat>Benutzerdefiniert</PresentationFormat>
  <Paragraphs>173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TNG Pro</vt:lpstr>
      <vt:lpstr>Tw Cen MT</vt:lpstr>
      <vt:lpstr>Wingdings</vt:lpstr>
      <vt:lpstr>Wingdings 2</vt:lpstr>
      <vt:lpstr>2_Median</vt:lpstr>
      <vt:lpstr>Unterweisungsmodul</vt:lpstr>
      <vt:lpstr>In diesem Modul lernen Sie unter anderem</vt:lpstr>
      <vt:lpstr>Bestimmungsgemäße Verwendung</vt:lpstr>
      <vt:lpstr>Bestimmungsgemäße Verwendung</vt:lpstr>
      <vt:lpstr>Bestimmungsgemäße Verwendung</vt:lpstr>
      <vt:lpstr>Bestimmungsgemäße Verwendung</vt:lpstr>
      <vt:lpstr>Bestimmungsgemäße Verwendung</vt:lpstr>
      <vt:lpstr>Sichtprüfung durch Benutzer</vt:lpstr>
      <vt:lpstr>Regelmäßige Kontrollen nach BetrSichV</vt:lpstr>
      <vt:lpstr>Bestimmungsgemäße Verwendung Manipulationsverbot nach BetrSichV</vt:lpstr>
      <vt:lpstr>Sichtprüfung vor Benutzung</vt:lpstr>
      <vt:lpstr>Bilder aus der Praxis</vt:lpstr>
      <vt:lpstr>Bilder aus der Praxis</vt:lpstr>
      <vt:lpstr>Bilder aus der Praxis</vt:lpstr>
      <vt:lpstr>Anwendungskategorien</vt:lpstr>
      <vt:lpstr>Auswahlkriterien für Betriebsmittel nach Anwendungskategorien</vt:lpstr>
      <vt:lpstr>Auswahlkriterien für Betriebsmittel nach Anwendungskategorien</vt:lpstr>
      <vt:lpstr>Was Sie jetzt wissen sollten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Sicherer Einsatz von Arbeitsmitteln</dc:title>
  <dc:creator>René Brünn</dc:creator>
  <cp:lastModifiedBy>René Brünn</cp:lastModifiedBy>
  <cp:revision>12</cp:revision>
  <dcterms:created xsi:type="dcterms:W3CDTF">2015-03-20T11:44:40Z</dcterms:created>
  <dcterms:modified xsi:type="dcterms:W3CDTF">2024-03-26T12:33:42Z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  <property fmtid="{D5CDD505-2E9C-101B-9397-08002B2CF9AE}" pid="3" name="MediaServiceImageTags">
    <vt:lpwstr/>
  </property>
</Properties>
</file>