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8"/>
  </p:notesMasterIdLst>
  <p:handoutMasterIdLst>
    <p:handoutMasterId r:id="rId39"/>
  </p:handoutMasterIdLst>
  <p:sldIdLst>
    <p:sldId id="328" r:id="rId5"/>
    <p:sldId id="331" r:id="rId6"/>
    <p:sldId id="275" r:id="rId7"/>
    <p:sldId id="277" r:id="rId8"/>
    <p:sldId id="278" r:id="rId9"/>
    <p:sldId id="279" r:id="rId10"/>
    <p:sldId id="280" r:id="rId11"/>
    <p:sldId id="281" r:id="rId12"/>
    <p:sldId id="284" r:id="rId13"/>
    <p:sldId id="285" r:id="rId14"/>
    <p:sldId id="286" r:id="rId15"/>
    <p:sldId id="289" r:id="rId16"/>
    <p:sldId id="293" r:id="rId17"/>
    <p:sldId id="294" r:id="rId18"/>
    <p:sldId id="288" r:id="rId19"/>
    <p:sldId id="334" r:id="rId20"/>
    <p:sldId id="335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336" r:id="rId37"/>
  </p:sldIdLst>
  <p:sldSz cx="10693400" cy="7561263"/>
  <p:notesSz cx="6858000" cy="9144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e Rethfeldt" initials="RR" lastIdx="2" clrIdx="0"/>
  <p:cmAuthor id="1" name="Kevin W" initials="KW" lastIdx="5" clrIdx="1">
    <p:extLst>
      <p:ext uri="{19B8F6BF-5375-455C-9EA6-DF929625EA0E}">
        <p15:presenceInfo xmlns:p15="http://schemas.microsoft.com/office/powerpoint/2012/main" userId="1b61c36151cb87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02A"/>
    <a:srgbClr val="313130"/>
    <a:srgbClr val="707173"/>
    <a:srgbClr val="9C9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CAA83B-3757-4E33-A40C-AC73BC451035}" v="25" dt="2021-05-10T10:01:49.773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1236" y="72"/>
      </p:cViewPr>
      <p:guideLst>
        <p:guide orient="horz" pos="2160"/>
        <p:guide pos="2880"/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356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ias Pollinger" userId="bb6e001a-9d8c-432e-a1de-0d4ffeb55717" providerId="ADAL" clId="{D0CAA83B-3757-4E33-A40C-AC73BC451035}"/>
    <pc:docChg chg="undo custSel addSld delSld modSld">
      <pc:chgData name="Matthias Pollinger" userId="bb6e001a-9d8c-432e-a1de-0d4ffeb55717" providerId="ADAL" clId="{D0CAA83B-3757-4E33-A40C-AC73BC451035}" dt="2021-05-10T10:01:54.548" v="348" actId="20577"/>
      <pc:docMkLst>
        <pc:docMk/>
      </pc:docMkLst>
      <pc:sldChg chg="addSp modSp add del mod">
        <pc:chgData name="Matthias Pollinger" userId="bb6e001a-9d8c-432e-a1de-0d4ffeb55717" providerId="ADAL" clId="{D0CAA83B-3757-4E33-A40C-AC73BC451035}" dt="2021-05-10T10:01:49.773" v="333" actId="164"/>
        <pc:sldMkLst>
          <pc:docMk/>
          <pc:sldMk cId="1557615384" sldId="259"/>
        </pc:sldMkLst>
        <pc:spChg chg="mod">
          <ac:chgData name="Matthias Pollinger" userId="bb6e001a-9d8c-432e-a1de-0d4ffeb55717" providerId="ADAL" clId="{D0CAA83B-3757-4E33-A40C-AC73BC451035}" dt="2021-05-10T10:01:49.773" v="333" actId="164"/>
          <ac:spMkLst>
            <pc:docMk/>
            <pc:sldMk cId="1557615384" sldId="259"/>
            <ac:spMk id="33" creationId="{00000000-0000-0000-0000-000000000000}"/>
          </ac:spMkLst>
        </pc:spChg>
        <pc:grpChg chg="add mod">
          <ac:chgData name="Matthias Pollinger" userId="bb6e001a-9d8c-432e-a1de-0d4ffeb55717" providerId="ADAL" clId="{D0CAA83B-3757-4E33-A40C-AC73BC451035}" dt="2021-05-10T10:01:49.773" v="333" actId="164"/>
          <ac:grpSpMkLst>
            <pc:docMk/>
            <pc:sldMk cId="1557615384" sldId="259"/>
            <ac:grpSpMk id="3" creationId="{CEC8A289-F6C3-4509-B955-CB7A206FB749}"/>
          </ac:grpSpMkLst>
        </pc:grpChg>
        <pc:picChg chg="mod">
          <ac:chgData name="Matthias Pollinger" userId="bb6e001a-9d8c-432e-a1de-0d4ffeb55717" providerId="ADAL" clId="{D0CAA83B-3757-4E33-A40C-AC73BC451035}" dt="2021-05-10T10:01:49.773" v="333" actId="164"/>
          <ac:picMkLst>
            <pc:docMk/>
            <pc:sldMk cId="1557615384" sldId="259"/>
            <ac:picMk id="4" creationId="{161565AE-0046-7B4D-BC58-6EBB62F7EFA8}"/>
          </ac:picMkLst>
        </pc:picChg>
      </pc:sldChg>
      <pc:sldChg chg="add del">
        <pc:chgData name="Matthias Pollinger" userId="bb6e001a-9d8c-432e-a1de-0d4ffeb55717" providerId="ADAL" clId="{D0CAA83B-3757-4E33-A40C-AC73BC451035}" dt="2021-05-10T10:01:48.753" v="329" actId="47"/>
        <pc:sldMkLst>
          <pc:docMk/>
          <pc:sldMk cId="863721622" sldId="260"/>
        </pc:sldMkLst>
      </pc:sldChg>
      <pc:sldChg chg="modSp add del">
        <pc:chgData name="Matthias Pollinger" userId="bb6e001a-9d8c-432e-a1de-0d4ffeb55717" providerId="ADAL" clId="{D0CAA83B-3757-4E33-A40C-AC73BC451035}" dt="2021-05-10T10:01:49.352" v="331" actId="1035"/>
        <pc:sldMkLst>
          <pc:docMk/>
          <pc:sldMk cId="706151895" sldId="261"/>
        </pc:sldMkLst>
        <pc:spChg chg="mod">
          <ac:chgData name="Matthias Pollinger" userId="bb6e001a-9d8c-432e-a1de-0d4ffeb55717" providerId="ADAL" clId="{D0CAA83B-3757-4E33-A40C-AC73BC451035}" dt="2021-05-10T10:01:49.352" v="331" actId="1035"/>
          <ac:spMkLst>
            <pc:docMk/>
            <pc:sldMk cId="706151895" sldId="261"/>
            <ac:spMk id="8" creationId="{00000000-0000-0000-0000-000000000000}"/>
          </ac:spMkLst>
        </pc:spChg>
        <pc:picChg chg="mod">
          <ac:chgData name="Matthias Pollinger" userId="bb6e001a-9d8c-432e-a1de-0d4ffeb55717" providerId="ADAL" clId="{D0CAA83B-3757-4E33-A40C-AC73BC451035}" dt="2021-05-10T10:01:49.352" v="331" actId="1035"/>
          <ac:picMkLst>
            <pc:docMk/>
            <pc:sldMk cId="706151895" sldId="261"/>
            <ac:picMk id="145416" creationId="{00000000-0000-0000-0000-000000000000}"/>
          </ac:picMkLst>
        </pc:picChg>
      </pc:sldChg>
      <pc:sldChg chg="add del">
        <pc:chgData name="Matthias Pollinger" userId="bb6e001a-9d8c-432e-a1de-0d4ffeb55717" providerId="ADAL" clId="{D0CAA83B-3757-4E33-A40C-AC73BC451035}" dt="2021-05-10T10:01:48.753" v="329" actId="47"/>
        <pc:sldMkLst>
          <pc:docMk/>
          <pc:sldMk cId="2910509094" sldId="262"/>
        </pc:sldMkLst>
      </pc:sldChg>
      <pc:sldChg chg="add del">
        <pc:chgData name="Matthias Pollinger" userId="bb6e001a-9d8c-432e-a1de-0d4ffeb55717" providerId="ADAL" clId="{D0CAA83B-3757-4E33-A40C-AC73BC451035}" dt="2021-05-10T10:01:49.105" v="330" actId="47"/>
        <pc:sldMkLst>
          <pc:docMk/>
          <pc:sldMk cId="3532125953" sldId="263"/>
        </pc:sldMkLst>
      </pc:sldChg>
      <pc:sldChg chg="add del">
        <pc:chgData name="Matthias Pollinger" userId="bb6e001a-9d8c-432e-a1de-0d4ffeb55717" providerId="ADAL" clId="{D0CAA83B-3757-4E33-A40C-AC73BC451035}" dt="2021-05-10T10:01:49.105" v="330" actId="47"/>
        <pc:sldMkLst>
          <pc:docMk/>
          <pc:sldMk cId="2630690863" sldId="264"/>
        </pc:sldMkLst>
      </pc:sldChg>
      <pc:sldChg chg="add del">
        <pc:chgData name="Matthias Pollinger" userId="bb6e001a-9d8c-432e-a1de-0d4ffeb55717" providerId="ADAL" clId="{D0CAA83B-3757-4E33-A40C-AC73BC451035}" dt="2021-05-10T10:01:49.105" v="330" actId="47"/>
        <pc:sldMkLst>
          <pc:docMk/>
          <pc:sldMk cId="1249445693" sldId="265"/>
        </pc:sldMkLst>
      </pc:sldChg>
      <pc:sldChg chg="add del">
        <pc:chgData name="Matthias Pollinger" userId="bb6e001a-9d8c-432e-a1de-0d4ffeb55717" providerId="ADAL" clId="{D0CAA83B-3757-4E33-A40C-AC73BC451035}" dt="2021-05-10T10:01:49.105" v="330" actId="47"/>
        <pc:sldMkLst>
          <pc:docMk/>
          <pc:sldMk cId="1813670614" sldId="266"/>
        </pc:sldMkLst>
      </pc:sldChg>
      <pc:sldChg chg="add del">
        <pc:chgData name="Matthias Pollinger" userId="bb6e001a-9d8c-432e-a1de-0d4ffeb55717" providerId="ADAL" clId="{D0CAA83B-3757-4E33-A40C-AC73BC451035}" dt="2021-05-10T10:01:49.105" v="330" actId="47"/>
        <pc:sldMkLst>
          <pc:docMk/>
          <pc:sldMk cId="1402408365" sldId="267"/>
        </pc:sldMkLst>
      </pc:sldChg>
      <pc:sldChg chg="add del">
        <pc:chgData name="Matthias Pollinger" userId="bb6e001a-9d8c-432e-a1de-0d4ffeb55717" providerId="ADAL" clId="{D0CAA83B-3757-4E33-A40C-AC73BC451035}" dt="2021-05-10T10:01:49.105" v="330" actId="47"/>
        <pc:sldMkLst>
          <pc:docMk/>
          <pc:sldMk cId="889343916" sldId="268"/>
        </pc:sldMkLst>
      </pc:sldChg>
      <pc:sldChg chg="add del">
        <pc:chgData name="Matthias Pollinger" userId="bb6e001a-9d8c-432e-a1de-0d4ffeb55717" providerId="ADAL" clId="{D0CAA83B-3757-4E33-A40C-AC73BC451035}" dt="2021-05-10T10:01:49.105" v="330" actId="47"/>
        <pc:sldMkLst>
          <pc:docMk/>
          <pc:sldMk cId="719950749" sldId="269"/>
        </pc:sldMkLst>
      </pc:sldChg>
      <pc:sldChg chg="add del">
        <pc:chgData name="Matthias Pollinger" userId="bb6e001a-9d8c-432e-a1de-0d4ffeb55717" providerId="ADAL" clId="{D0CAA83B-3757-4E33-A40C-AC73BC451035}" dt="2021-05-10T10:01:49.105" v="330" actId="47"/>
        <pc:sldMkLst>
          <pc:docMk/>
          <pc:sldMk cId="3231840139" sldId="270"/>
        </pc:sldMkLst>
      </pc:sldChg>
      <pc:sldChg chg="add del">
        <pc:chgData name="Matthias Pollinger" userId="bb6e001a-9d8c-432e-a1de-0d4ffeb55717" providerId="ADAL" clId="{D0CAA83B-3757-4E33-A40C-AC73BC451035}" dt="2021-05-10T10:01:49.105" v="330" actId="47"/>
        <pc:sldMkLst>
          <pc:docMk/>
          <pc:sldMk cId="2370191058" sldId="271"/>
        </pc:sldMkLst>
      </pc:sldChg>
      <pc:sldChg chg="add del">
        <pc:chgData name="Matthias Pollinger" userId="bb6e001a-9d8c-432e-a1de-0d4ffeb55717" providerId="ADAL" clId="{D0CAA83B-3757-4E33-A40C-AC73BC451035}" dt="2021-05-10T10:01:49.105" v="330" actId="47"/>
        <pc:sldMkLst>
          <pc:docMk/>
          <pc:sldMk cId="4223469296" sldId="272"/>
        </pc:sldMkLst>
      </pc:sldChg>
      <pc:sldChg chg="add del">
        <pc:chgData name="Matthias Pollinger" userId="bb6e001a-9d8c-432e-a1de-0d4ffeb55717" providerId="ADAL" clId="{D0CAA83B-3757-4E33-A40C-AC73BC451035}" dt="2021-05-10T10:01:49.105" v="330" actId="47"/>
        <pc:sldMkLst>
          <pc:docMk/>
          <pc:sldMk cId="2256629657" sldId="273"/>
        </pc:sldMkLst>
      </pc:sldChg>
      <pc:sldChg chg="add">
        <pc:chgData name="Matthias Pollinger" userId="bb6e001a-9d8c-432e-a1de-0d4ffeb55717" providerId="ADAL" clId="{D0CAA83B-3757-4E33-A40C-AC73BC451035}" dt="2021-05-10T09:42:30.595" v="0"/>
        <pc:sldMkLst>
          <pc:docMk/>
          <pc:sldMk cId="319274558" sldId="275"/>
        </pc:sldMkLst>
      </pc:sldChg>
      <pc:sldChg chg="modSp add mod">
        <pc:chgData name="Matthias Pollinger" userId="bb6e001a-9d8c-432e-a1de-0d4ffeb55717" providerId="ADAL" clId="{D0CAA83B-3757-4E33-A40C-AC73BC451035}" dt="2021-05-10T09:49:17.103" v="233" actId="20577"/>
        <pc:sldMkLst>
          <pc:docMk/>
          <pc:sldMk cId="680239599" sldId="277"/>
        </pc:sldMkLst>
        <pc:spChg chg="mod">
          <ac:chgData name="Matthias Pollinger" userId="bb6e001a-9d8c-432e-a1de-0d4ffeb55717" providerId="ADAL" clId="{D0CAA83B-3757-4E33-A40C-AC73BC451035}" dt="2021-05-10T09:49:17.103" v="233" actId="20577"/>
          <ac:spMkLst>
            <pc:docMk/>
            <pc:sldMk cId="680239599" sldId="277"/>
            <ac:spMk id="37890" creationId="{00000000-0000-0000-0000-000000000000}"/>
          </ac:spMkLst>
        </pc:spChg>
      </pc:sldChg>
      <pc:sldChg chg="addSp delSp modSp add mod modClrScheme chgLayout">
        <pc:chgData name="Matthias Pollinger" userId="bb6e001a-9d8c-432e-a1de-0d4ffeb55717" providerId="ADAL" clId="{D0CAA83B-3757-4E33-A40C-AC73BC451035}" dt="2021-05-10T09:50:54.545" v="254" actId="1076"/>
        <pc:sldMkLst>
          <pc:docMk/>
          <pc:sldMk cId="234493819" sldId="278"/>
        </pc:sldMkLst>
        <pc:spChg chg="del mod ord">
          <ac:chgData name="Matthias Pollinger" userId="bb6e001a-9d8c-432e-a1de-0d4ffeb55717" providerId="ADAL" clId="{D0CAA83B-3757-4E33-A40C-AC73BC451035}" dt="2021-05-10T09:49:56.462" v="241" actId="700"/>
          <ac:spMkLst>
            <pc:docMk/>
            <pc:sldMk cId="234493819" sldId="278"/>
            <ac:spMk id="4" creationId="{00000000-0000-0000-0000-000000000000}"/>
          </ac:spMkLst>
        </pc:spChg>
        <pc:spChg chg="mod ord">
          <ac:chgData name="Matthias Pollinger" userId="bb6e001a-9d8c-432e-a1de-0d4ffeb55717" providerId="ADAL" clId="{D0CAA83B-3757-4E33-A40C-AC73BC451035}" dt="2021-05-10T09:49:56.462" v="241" actId="700"/>
          <ac:spMkLst>
            <pc:docMk/>
            <pc:sldMk cId="234493819" sldId="278"/>
            <ac:spMk id="5" creationId="{00000000-0000-0000-0000-000000000000}"/>
          </ac:spMkLst>
        </pc:spChg>
        <pc:spChg chg="add del mod ord">
          <ac:chgData name="Matthias Pollinger" userId="bb6e001a-9d8c-432e-a1de-0d4ffeb55717" providerId="ADAL" clId="{D0CAA83B-3757-4E33-A40C-AC73BC451035}" dt="2021-05-10T09:50:11.652" v="246"/>
          <ac:spMkLst>
            <pc:docMk/>
            <pc:sldMk cId="234493819" sldId="278"/>
            <ac:spMk id="6" creationId="{38AAE186-6391-489C-878D-1DDE69475F8B}"/>
          </ac:spMkLst>
        </pc:spChg>
        <pc:spChg chg="mod">
          <ac:chgData name="Matthias Pollinger" userId="bb6e001a-9d8c-432e-a1de-0d4ffeb55717" providerId="ADAL" clId="{D0CAA83B-3757-4E33-A40C-AC73BC451035}" dt="2021-05-10T09:49:41.603" v="238" actId="164"/>
          <ac:spMkLst>
            <pc:docMk/>
            <pc:sldMk cId="234493819" sldId="278"/>
            <ac:spMk id="9" creationId="{00000000-0000-0000-0000-000000000000}"/>
          </ac:spMkLst>
        </pc:spChg>
        <pc:spChg chg="mod">
          <ac:chgData name="Matthias Pollinger" userId="bb6e001a-9d8c-432e-a1de-0d4ffeb55717" providerId="ADAL" clId="{D0CAA83B-3757-4E33-A40C-AC73BC451035}" dt="2021-05-10T09:49:46.410" v="239" actId="164"/>
          <ac:spMkLst>
            <pc:docMk/>
            <pc:sldMk cId="234493819" sldId="278"/>
            <ac:spMk id="10" creationId="{00000000-0000-0000-0000-000000000000}"/>
          </ac:spMkLst>
        </pc:spChg>
        <pc:spChg chg="mod">
          <ac:chgData name="Matthias Pollinger" userId="bb6e001a-9d8c-432e-a1de-0d4ffeb55717" providerId="ADAL" clId="{D0CAA83B-3757-4E33-A40C-AC73BC451035}" dt="2021-05-10T09:50:54.545" v="254" actId="1076"/>
          <ac:spMkLst>
            <pc:docMk/>
            <pc:sldMk cId="234493819" sldId="278"/>
            <ac:spMk id="12" creationId="{626AF1A3-1993-6542-8AB7-E46A8DFF0E85}"/>
          </ac:spMkLst>
        </pc:spChg>
        <pc:spChg chg="add mod ord">
          <ac:chgData name="Matthias Pollinger" userId="bb6e001a-9d8c-432e-a1de-0d4ffeb55717" providerId="ADAL" clId="{D0CAA83B-3757-4E33-A40C-AC73BC451035}" dt="2021-05-10T09:50:01.600" v="243" actId="20577"/>
          <ac:spMkLst>
            <pc:docMk/>
            <pc:sldMk cId="234493819" sldId="278"/>
            <ac:spMk id="13" creationId="{876C317C-C1BC-4516-8426-E632D7A78551}"/>
          </ac:spMkLst>
        </pc:spChg>
        <pc:spChg chg="add del mod ord">
          <ac:chgData name="Matthias Pollinger" userId="bb6e001a-9d8c-432e-a1de-0d4ffeb55717" providerId="ADAL" clId="{D0CAA83B-3757-4E33-A40C-AC73BC451035}" dt="2021-05-10T09:50:20.602" v="249"/>
          <ac:spMkLst>
            <pc:docMk/>
            <pc:sldMk cId="234493819" sldId="278"/>
            <ac:spMk id="14" creationId="{219EEE2E-513F-45F1-B4EC-41077FA4EDB9}"/>
          </ac:spMkLst>
        </pc:spChg>
        <pc:spChg chg="mod ord">
          <ac:chgData name="Matthias Pollinger" userId="bb6e001a-9d8c-432e-a1de-0d4ffeb55717" providerId="ADAL" clId="{D0CAA83B-3757-4E33-A40C-AC73BC451035}" dt="2021-05-10T09:49:56.462" v="241" actId="700"/>
          <ac:spMkLst>
            <pc:docMk/>
            <pc:sldMk cId="234493819" sldId="278"/>
            <ac:spMk id="37890" creationId="{00000000-0000-0000-0000-000000000000}"/>
          </ac:spMkLst>
        </pc:spChg>
        <pc:grpChg chg="add del mod">
          <ac:chgData name="Matthias Pollinger" userId="bb6e001a-9d8c-432e-a1de-0d4ffeb55717" providerId="ADAL" clId="{D0CAA83B-3757-4E33-A40C-AC73BC451035}" dt="2021-05-10T09:50:06.172" v="244" actId="21"/>
          <ac:grpSpMkLst>
            <pc:docMk/>
            <pc:sldMk cId="234493819" sldId="278"/>
            <ac:grpSpMk id="2" creationId="{614D496C-7032-49D4-BF19-E0051733A6CD}"/>
          </ac:grpSpMkLst>
        </pc:grpChg>
        <pc:grpChg chg="add del mod">
          <ac:chgData name="Matthias Pollinger" userId="bb6e001a-9d8c-432e-a1de-0d4ffeb55717" providerId="ADAL" clId="{D0CAA83B-3757-4E33-A40C-AC73BC451035}" dt="2021-05-10T09:50:16.778" v="247" actId="21"/>
          <ac:grpSpMkLst>
            <pc:docMk/>
            <pc:sldMk cId="234493819" sldId="278"/>
            <ac:grpSpMk id="3" creationId="{1CD37A48-CAE1-4D99-98B8-85294D1C6098}"/>
          </ac:grpSpMkLst>
        </pc:grpChg>
        <pc:picChg chg="mod">
          <ac:chgData name="Matthias Pollinger" userId="bb6e001a-9d8c-432e-a1de-0d4ffeb55717" providerId="ADAL" clId="{D0CAA83B-3757-4E33-A40C-AC73BC451035}" dt="2021-05-10T09:49:46.410" v="239" actId="164"/>
          <ac:picMkLst>
            <pc:docMk/>
            <pc:sldMk cId="234493819" sldId="278"/>
            <ac:picMk id="7" creationId="{00000000-0000-0000-0000-000000000000}"/>
          </ac:picMkLst>
        </pc:picChg>
        <pc:picChg chg="mod">
          <ac:chgData name="Matthias Pollinger" userId="bb6e001a-9d8c-432e-a1de-0d4ffeb55717" providerId="ADAL" clId="{D0CAA83B-3757-4E33-A40C-AC73BC451035}" dt="2021-05-10T09:49:41.603" v="238" actId="164"/>
          <ac:picMkLst>
            <pc:docMk/>
            <pc:sldMk cId="234493819" sldId="278"/>
            <ac:picMk id="8" creationId="{00000000-0000-0000-0000-000000000000}"/>
          </ac:picMkLst>
        </pc:picChg>
        <pc:picChg chg="add mod">
          <ac:chgData name="Matthias Pollinger" userId="bb6e001a-9d8c-432e-a1de-0d4ffeb55717" providerId="ADAL" clId="{D0CAA83B-3757-4E33-A40C-AC73BC451035}" dt="2021-05-10T09:50:35.676" v="253" actId="14100"/>
          <ac:picMkLst>
            <pc:docMk/>
            <pc:sldMk cId="234493819" sldId="278"/>
            <ac:picMk id="15" creationId="{9BA835E7-6A1E-49A6-A8CB-47CF245B035C}"/>
          </ac:picMkLst>
        </pc:picChg>
        <pc:picChg chg="add mod">
          <ac:chgData name="Matthias Pollinger" userId="bb6e001a-9d8c-432e-a1de-0d4ffeb55717" providerId="ADAL" clId="{D0CAA83B-3757-4E33-A40C-AC73BC451035}" dt="2021-05-10T09:50:31.597" v="252" actId="1076"/>
          <ac:picMkLst>
            <pc:docMk/>
            <pc:sldMk cId="234493819" sldId="278"/>
            <ac:picMk id="16" creationId="{A4B3DD92-AAA9-4D71-B64C-6C0563366D33}"/>
          </ac:picMkLst>
        </pc:picChg>
      </pc:sldChg>
      <pc:sldChg chg="addSp delSp modSp add mod modClrScheme chgLayout">
        <pc:chgData name="Matthias Pollinger" userId="bb6e001a-9d8c-432e-a1de-0d4ffeb55717" providerId="ADAL" clId="{D0CAA83B-3757-4E33-A40C-AC73BC451035}" dt="2021-05-10T09:52:23.489" v="280" actId="20577"/>
        <pc:sldMkLst>
          <pc:docMk/>
          <pc:sldMk cId="2893623061" sldId="279"/>
        </pc:sldMkLst>
        <pc:spChg chg="del mod">
          <ac:chgData name="Matthias Pollinger" userId="bb6e001a-9d8c-432e-a1de-0d4ffeb55717" providerId="ADAL" clId="{D0CAA83B-3757-4E33-A40C-AC73BC451035}" dt="2021-05-10T09:51:05.985" v="257" actId="478"/>
          <ac:spMkLst>
            <pc:docMk/>
            <pc:sldMk cId="2893623061" sldId="279"/>
            <ac:spMk id="2" creationId="{00000000-0000-0000-0000-000000000000}"/>
          </ac:spMkLst>
        </pc:spChg>
        <pc:spChg chg="add del mod ord">
          <ac:chgData name="Matthias Pollinger" userId="bb6e001a-9d8c-432e-a1de-0d4ffeb55717" providerId="ADAL" clId="{D0CAA83B-3757-4E33-A40C-AC73BC451035}" dt="2021-05-10T09:52:08.176" v="275" actId="478"/>
          <ac:spMkLst>
            <pc:docMk/>
            <pc:sldMk cId="2893623061" sldId="279"/>
            <ac:spMk id="3" creationId="{CA020329-B95C-416B-95E1-5C820F7DFD07}"/>
          </ac:spMkLst>
        </pc:spChg>
        <pc:spChg chg="add mod ord">
          <ac:chgData name="Matthias Pollinger" userId="bb6e001a-9d8c-432e-a1de-0d4ffeb55717" providerId="ADAL" clId="{D0CAA83B-3757-4E33-A40C-AC73BC451035}" dt="2021-05-10T09:51:14.253" v="260" actId="20577"/>
          <ac:spMkLst>
            <pc:docMk/>
            <pc:sldMk cId="2893623061" sldId="279"/>
            <ac:spMk id="4" creationId="{A75A1947-2204-4C4B-8832-A63F137D6318}"/>
          </ac:spMkLst>
        </pc:spChg>
        <pc:spChg chg="mod ord">
          <ac:chgData name="Matthias Pollinger" userId="bb6e001a-9d8c-432e-a1de-0d4ffeb55717" providerId="ADAL" clId="{D0CAA83B-3757-4E33-A40C-AC73BC451035}" dt="2021-05-10T09:51:09.427" v="258" actId="700"/>
          <ac:spMkLst>
            <pc:docMk/>
            <pc:sldMk cId="2893623061" sldId="279"/>
            <ac:spMk id="5" creationId="{00000000-0000-0000-0000-000000000000}"/>
          </ac:spMkLst>
        </pc:spChg>
        <pc:spChg chg="mod">
          <ac:chgData name="Matthias Pollinger" userId="bb6e001a-9d8c-432e-a1de-0d4ffeb55717" providerId="ADAL" clId="{D0CAA83B-3757-4E33-A40C-AC73BC451035}" dt="2021-05-10T09:51:52.617" v="270" actId="1076"/>
          <ac:spMkLst>
            <pc:docMk/>
            <pc:sldMk cId="2893623061" sldId="279"/>
            <ac:spMk id="12" creationId="{1F7FF71F-85FE-3449-810B-DA18581D36CD}"/>
          </ac:spMkLst>
        </pc:spChg>
        <pc:spChg chg="mod">
          <ac:chgData name="Matthias Pollinger" userId="bb6e001a-9d8c-432e-a1de-0d4ffeb55717" providerId="ADAL" clId="{D0CAA83B-3757-4E33-A40C-AC73BC451035}" dt="2021-05-10T09:51:27.373" v="263" actId="164"/>
          <ac:spMkLst>
            <pc:docMk/>
            <pc:sldMk cId="2893623061" sldId="279"/>
            <ac:spMk id="16" creationId="{00000000-0000-0000-0000-000000000000}"/>
          </ac:spMkLst>
        </pc:spChg>
        <pc:spChg chg="mod">
          <ac:chgData name="Matthias Pollinger" userId="bb6e001a-9d8c-432e-a1de-0d4ffeb55717" providerId="ADAL" clId="{D0CAA83B-3757-4E33-A40C-AC73BC451035}" dt="2021-05-10T09:51:27.373" v="263" actId="164"/>
          <ac:spMkLst>
            <pc:docMk/>
            <pc:sldMk cId="2893623061" sldId="279"/>
            <ac:spMk id="17" creationId="{00000000-0000-0000-0000-000000000000}"/>
          </ac:spMkLst>
        </pc:spChg>
        <pc:spChg chg="mod">
          <ac:chgData name="Matthias Pollinger" userId="bb6e001a-9d8c-432e-a1de-0d4ffeb55717" providerId="ADAL" clId="{D0CAA83B-3757-4E33-A40C-AC73BC451035}" dt="2021-05-10T09:52:01.338" v="273"/>
          <ac:spMkLst>
            <pc:docMk/>
            <pc:sldMk cId="2893623061" sldId="279"/>
            <ac:spMk id="24" creationId="{28160AF4-EACF-4A7A-8A7D-659E74A8AADA}"/>
          </ac:spMkLst>
        </pc:spChg>
        <pc:spChg chg="mod">
          <ac:chgData name="Matthias Pollinger" userId="bb6e001a-9d8c-432e-a1de-0d4ffeb55717" providerId="ADAL" clId="{D0CAA83B-3757-4E33-A40C-AC73BC451035}" dt="2021-05-10T09:52:01.338" v="273"/>
          <ac:spMkLst>
            <pc:docMk/>
            <pc:sldMk cId="2893623061" sldId="279"/>
            <ac:spMk id="25" creationId="{1EDE4D93-2516-4357-913B-2F3703C2F79E}"/>
          </ac:spMkLst>
        </pc:spChg>
        <pc:spChg chg="mod">
          <ac:chgData name="Matthias Pollinger" userId="bb6e001a-9d8c-432e-a1de-0d4ffeb55717" providerId="ADAL" clId="{D0CAA83B-3757-4E33-A40C-AC73BC451035}" dt="2021-05-10T09:52:01.338" v="273"/>
          <ac:spMkLst>
            <pc:docMk/>
            <pc:sldMk cId="2893623061" sldId="279"/>
            <ac:spMk id="29" creationId="{B54E072F-9392-45E7-8DB2-56677D73CBE6}"/>
          </ac:spMkLst>
        </pc:spChg>
        <pc:spChg chg="mod ord">
          <ac:chgData name="Matthias Pollinger" userId="bb6e001a-9d8c-432e-a1de-0d4ffeb55717" providerId="ADAL" clId="{D0CAA83B-3757-4E33-A40C-AC73BC451035}" dt="2021-05-10T09:52:23.489" v="280" actId="20577"/>
          <ac:spMkLst>
            <pc:docMk/>
            <pc:sldMk cId="2893623061" sldId="279"/>
            <ac:spMk id="37890" creationId="{00000000-0000-0000-0000-000000000000}"/>
          </ac:spMkLst>
        </pc:spChg>
        <pc:grpChg chg="add del mod">
          <ac:chgData name="Matthias Pollinger" userId="bb6e001a-9d8c-432e-a1de-0d4ffeb55717" providerId="ADAL" clId="{D0CAA83B-3757-4E33-A40C-AC73BC451035}" dt="2021-05-10T09:51:56.111" v="271" actId="21"/>
          <ac:grpSpMkLst>
            <pc:docMk/>
            <pc:sldMk cId="2893623061" sldId="279"/>
            <ac:grpSpMk id="6" creationId="{B5AA6DB1-2C80-4D06-BC57-A1C94136EE16}"/>
          </ac:grpSpMkLst>
        </pc:grpChg>
        <pc:grpChg chg="add mod">
          <ac:chgData name="Matthias Pollinger" userId="bb6e001a-9d8c-432e-a1de-0d4ffeb55717" providerId="ADAL" clId="{D0CAA83B-3757-4E33-A40C-AC73BC451035}" dt="2021-05-10T09:52:15.638" v="276" actId="1076"/>
          <ac:grpSpMkLst>
            <pc:docMk/>
            <pc:sldMk cId="2893623061" sldId="279"/>
            <ac:grpSpMk id="21" creationId="{F61C7026-3254-44EA-97E1-C1820A70FFC6}"/>
          </ac:grpSpMkLst>
        </pc:grpChg>
        <pc:picChg chg="add del mod">
          <ac:chgData name="Matthias Pollinger" userId="bb6e001a-9d8c-432e-a1de-0d4ffeb55717" providerId="ADAL" clId="{D0CAA83B-3757-4E33-A40C-AC73BC451035}" dt="2021-05-10T09:51:43.934" v="267"/>
          <ac:picMkLst>
            <pc:docMk/>
            <pc:sldMk cId="2893623061" sldId="279"/>
            <ac:picMk id="7" creationId="{15933488-EF63-44CB-A885-D4586D341731}"/>
          </ac:picMkLst>
        </pc:picChg>
        <pc:picChg chg="add del mod">
          <ac:chgData name="Matthias Pollinger" userId="bb6e001a-9d8c-432e-a1de-0d4ffeb55717" providerId="ADAL" clId="{D0CAA83B-3757-4E33-A40C-AC73BC451035}" dt="2021-05-10T09:51:27.373" v="263" actId="164"/>
          <ac:picMkLst>
            <pc:docMk/>
            <pc:sldMk cId="2893623061" sldId="279"/>
            <ac:picMk id="14" creationId="{00000000-0000-0000-0000-000000000000}"/>
          </ac:picMkLst>
        </pc:picChg>
        <pc:picChg chg="mod">
          <ac:chgData name="Matthias Pollinger" userId="bb6e001a-9d8c-432e-a1de-0d4ffeb55717" providerId="ADAL" clId="{D0CAA83B-3757-4E33-A40C-AC73BC451035}" dt="2021-05-10T09:52:01.338" v="273"/>
          <ac:picMkLst>
            <pc:docMk/>
            <pc:sldMk cId="2893623061" sldId="279"/>
            <ac:picMk id="22" creationId="{0877E95A-C9B9-40D5-AA58-93B2C3ADCAC9}"/>
          </ac:picMkLst>
        </pc:picChg>
        <pc:cxnChg chg="mod">
          <ac:chgData name="Matthias Pollinger" userId="bb6e001a-9d8c-432e-a1de-0d4ffeb55717" providerId="ADAL" clId="{D0CAA83B-3757-4E33-A40C-AC73BC451035}" dt="2021-05-10T09:51:27.373" v="263" actId="164"/>
          <ac:cxnSpMkLst>
            <pc:docMk/>
            <pc:sldMk cId="2893623061" sldId="279"/>
            <ac:cxnSpMk id="15" creationId="{00000000-0000-0000-0000-000000000000}"/>
          </ac:cxnSpMkLst>
        </pc:cxnChg>
        <pc:cxnChg chg="mod">
          <ac:chgData name="Matthias Pollinger" userId="bb6e001a-9d8c-432e-a1de-0d4ffeb55717" providerId="ADAL" clId="{D0CAA83B-3757-4E33-A40C-AC73BC451035}" dt="2021-05-10T09:51:27.373" v="263" actId="164"/>
          <ac:cxnSpMkLst>
            <pc:docMk/>
            <pc:sldMk cId="2893623061" sldId="279"/>
            <ac:cxnSpMk id="18" creationId="{00000000-0000-0000-0000-000000000000}"/>
          </ac:cxnSpMkLst>
        </pc:cxnChg>
        <pc:cxnChg chg="mod">
          <ac:chgData name="Matthias Pollinger" userId="bb6e001a-9d8c-432e-a1de-0d4ffeb55717" providerId="ADAL" clId="{D0CAA83B-3757-4E33-A40C-AC73BC451035}" dt="2021-05-10T09:51:27.373" v="263" actId="164"/>
          <ac:cxnSpMkLst>
            <pc:docMk/>
            <pc:sldMk cId="2893623061" sldId="279"/>
            <ac:cxnSpMk id="19" creationId="{00000000-0000-0000-0000-000000000000}"/>
          </ac:cxnSpMkLst>
        </pc:cxnChg>
        <pc:cxnChg chg="mod">
          <ac:chgData name="Matthias Pollinger" userId="bb6e001a-9d8c-432e-a1de-0d4ffeb55717" providerId="ADAL" clId="{D0CAA83B-3757-4E33-A40C-AC73BC451035}" dt="2021-05-10T09:51:27.373" v="263" actId="164"/>
          <ac:cxnSpMkLst>
            <pc:docMk/>
            <pc:sldMk cId="2893623061" sldId="279"/>
            <ac:cxnSpMk id="20" creationId="{00000000-0000-0000-0000-000000000000}"/>
          </ac:cxnSpMkLst>
        </pc:cxnChg>
        <pc:cxnChg chg="mod">
          <ac:chgData name="Matthias Pollinger" userId="bb6e001a-9d8c-432e-a1de-0d4ffeb55717" providerId="ADAL" clId="{D0CAA83B-3757-4E33-A40C-AC73BC451035}" dt="2021-05-10T09:52:01.338" v="273"/>
          <ac:cxnSpMkLst>
            <pc:docMk/>
            <pc:sldMk cId="2893623061" sldId="279"/>
            <ac:cxnSpMk id="23" creationId="{73793C57-B34A-4FB8-A29B-BFF3701F8C1A}"/>
          </ac:cxnSpMkLst>
        </pc:cxnChg>
        <pc:cxnChg chg="mod">
          <ac:chgData name="Matthias Pollinger" userId="bb6e001a-9d8c-432e-a1de-0d4ffeb55717" providerId="ADAL" clId="{D0CAA83B-3757-4E33-A40C-AC73BC451035}" dt="2021-05-10T09:52:01.338" v="273"/>
          <ac:cxnSpMkLst>
            <pc:docMk/>
            <pc:sldMk cId="2893623061" sldId="279"/>
            <ac:cxnSpMk id="26" creationId="{DD072E6E-5FCD-496B-A415-1DF3799E1002}"/>
          </ac:cxnSpMkLst>
        </pc:cxnChg>
        <pc:cxnChg chg="mod">
          <ac:chgData name="Matthias Pollinger" userId="bb6e001a-9d8c-432e-a1de-0d4ffeb55717" providerId="ADAL" clId="{D0CAA83B-3757-4E33-A40C-AC73BC451035}" dt="2021-05-10T09:52:01.338" v="273"/>
          <ac:cxnSpMkLst>
            <pc:docMk/>
            <pc:sldMk cId="2893623061" sldId="279"/>
            <ac:cxnSpMk id="27" creationId="{7165F28D-58DA-4F80-96EF-C13173D8F812}"/>
          </ac:cxnSpMkLst>
        </pc:cxnChg>
        <pc:cxnChg chg="mod">
          <ac:chgData name="Matthias Pollinger" userId="bb6e001a-9d8c-432e-a1de-0d4ffeb55717" providerId="ADAL" clId="{D0CAA83B-3757-4E33-A40C-AC73BC451035}" dt="2021-05-10T09:52:01.338" v="273"/>
          <ac:cxnSpMkLst>
            <pc:docMk/>
            <pc:sldMk cId="2893623061" sldId="279"/>
            <ac:cxnSpMk id="28" creationId="{49486A31-CD49-4DB8-9F3A-A833C0D04959}"/>
          </ac:cxnSpMkLst>
        </pc:cxnChg>
      </pc:sldChg>
      <pc:sldChg chg="addSp delSp modSp add mod modClrScheme chgLayout">
        <pc:chgData name="Matthias Pollinger" userId="bb6e001a-9d8c-432e-a1de-0d4ffeb55717" providerId="ADAL" clId="{D0CAA83B-3757-4E33-A40C-AC73BC451035}" dt="2021-05-10T10:01:54.548" v="348" actId="20577"/>
        <pc:sldMkLst>
          <pc:docMk/>
          <pc:sldMk cId="3603669928" sldId="280"/>
        </pc:sldMkLst>
        <pc:spChg chg="add mod ord">
          <ac:chgData name="Matthias Pollinger" userId="bb6e001a-9d8c-432e-a1de-0d4ffeb55717" providerId="ADAL" clId="{D0CAA83B-3757-4E33-A40C-AC73BC451035}" dt="2021-05-10T09:53:18.069" v="291" actId="404"/>
          <ac:spMkLst>
            <pc:docMk/>
            <pc:sldMk cId="3603669928" sldId="280"/>
            <ac:spMk id="3" creationId="{2B5FCEC4-5B25-4A71-B6AD-1F037B8EDEBA}"/>
          </ac:spMkLst>
        </pc:spChg>
        <pc:spChg chg="mod ord">
          <ac:chgData name="Matthias Pollinger" userId="bb6e001a-9d8c-432e-a1de-0d4ffeb55717" providerId="ADAL" clId="{D0CAA83B-3757-4E33-A40C-AC73BC451035}" dt="2021-05-10T09:52:54.462" v="282" actId="700"/>
          <ac:spMkLst>
            <pc:docMk/>
            <pc:sldMk cId="3603669928" sldId="280"/>
            <ac:spMk id="4" creationId="{00000000-0000-0000-0000-000000000000}"/>
          </ac:spMkLst>
        </pc:spChg>
        <pc:spChg chg="add del mod ord">
          <ac:chgData name="Matthias Pollinger" userId="bb6e001a-9d8c-432e-a1de-0d4ffeb55717" providerId="ADAL" clId="{D0CAA83B-3757-4E33-A40C-AC73BC451035}" dt="2021-05-10T09:53:02.115" v="286"/>
          <ac:spMkLst>
            <pc:docMk/>
            <pc:sldMk cId="3603669928" sldId="280"/>
            <ac:spMk id="5" creationId="{C2414F30-45D4-498F-8486-EB59E3EDBDBF}"/>
          </ac:spMkLst>
        </pc:spChg>
        <pc:spChg chg="mod ord">
          <ac:chgData name="Matthias Pollinger" userId="bb6e001a-9d8c-432e-a1de-0d4ffeb55717" providerId="ADAL" clId="{D0CAA83B-3757-4E33-A40C-AC73BC451035}" dt="2021-05-10T10:01:54.548" v="348" actId="20577"/>
          <ac:spMkLst>
            <pc:docMk/>
            <pc:sldMk cId="3603669928" sldId="280"/>
            <ac:spMk id="6" creationId="{00000000-0000-0000-0000-000000000000}"/>
          </ac:spMkLst>
        </pc:spChg>
        <pc:spChg chg="mod">
          <ac:chgData name="Matthias Pollinger" userId="bb6e001a-9d8c-432e-a1de-0d4ffeb55717" providerId="ADAL" clId="{D0CAA83B-3757-4E33-A40C-AC73BC451035}" dt="2021-05-10T09:52:36.383" v="281" actId="164"/>
          <ac:spMkLst>
            <pc:docMk/>
            <pc:sldMk cId="3603669928" sldId="280"/>
            <ac:spMk id="7" creationId="{00000000-0000-0000-0000-000000000000}"/>
          </ac:spMkLst>
        </pc:spChg>
        <pc:spChg chg="mod ord">
          <ac:chgData name="Matthias Pollinger" userId="bb6e001a-9d8c-432e-a1de-0d4ffeb55717" providerId="ADAL" clId="{D0CAA83B-3757-4E33-A40C-AC73BC451035}" dt="2021-05-10T09:52:54.462" v="282" actId="700"/>
          <ac:spMkLst>
            <pc:docMk/>
            <pc:sldMk cId="3603669928" sldId="280"/>
            <ac:spMk id="9" creationId="{00000000-0000-0000-0000-000000000000}"/>
          </ac:spMkLst>
        </pc:spChg>
        <pc:grpChg chg="add del mod">
          <ac:chgData name="Matthias Pollinger" userId="bb6e001a-9d8c-432e-a1de-0d4ffeb55717" providerId="ADAL" clId="{D0CAA83B-3757-4E33-A40C-AC73BC451035}" dt="2021-05-10T09:52:58.171" v="284" actId="21"/>
          <ac:grpSpMkLst>
            <pc:docMk/>
            <pc:sldMk cId="3603669928" sldId="280"/>
            <ac:grpSpMk id="2" creationId="{92E7F37A-1523-4E3A-9B3A-FCAB84741D8B}"/>
          </ac:grpSpMkLst>
        </pc:grpChg>
        <pc:picChg chg="add mod">
          <ac:chgData name="Matthias Pollinger" userId="bb6e001a-9d8c-432e-a1de-0d4ffeb55717" providerId="ADAL" clId="{D0CAA83B-3757-4E33-A40C-AC73BC451035}" dt="2021-05-10T10:01:54.345" v="347" actId="1076"/>
          <ac:picMkLst>
            <pc:docMk/>
            <pc:sldMk cId="3603669928" sldId="280"/>
            <ac:picMk id="8" creationId="{17A64E01-C460-4C64-A410-2C89DE752BAF}"/>
          </ac:picMkLst>
        </pc:picChg>
        <pc:picChg chg="mod">
          <ac:chgData name="Matthias Pollinger" userId="bb6e001a-9d8c-432e-a1de-0d4ffeb55717" providerId="ADAL" clId="{D0CAA83B-3757-4E33-A40C-AC73BC451035}" dt="2021-05-10T09:52:36.383" v="281" actId="164"/>
          <ac:picMkLst>
            <pc:docMk/>
            <pc:sldMk cId="3603669928" sldId="280"/>
            <ac:picMk id="1026" creationId="{00000000-0000-0000-0000-000000000000}"/>
          </ac:picMkLst>
        </pc:picChg>
      </pc:sldChg>
      <pc:sldChg chg="addSp delSp modSp add mod modClrScheme addAnim delAnim chgLayout">
        <pc:chgData name="Matthias Pollinger" userId="bb6e001a-9d8c-432e-a1de-0d4ffeb55717" providerId="ADAL" clId="{D0CAA83B-3757-4E33-A40C-AC73BC451035}" dt="2021-05-10T10:01:54.146" v="346" actId="21"/>
        <pc:sldMkLst>
          <pc:docMk/>
          <pc:sldMk cId="875877713" sldId="281"/>
        </pc:sldMkLst>
        <pc:spChg chg="add del mod ord">
          <ac:chgData name="Matthias Pollinger" userId="bb6e001a-9d8c-432e-a1de-0d4ffeb55717" providerId="ADAL" clId="{D0CAA83B-3757-4E33-A40C-AC73BC451035}" dt="2021-05-10T10:01:53.713" v="345" actId="700"/>
          <ac:spMkLst>
            <pc:docMk/>
            <pc:sldMk cId="875877713" sldId="281"/>
            <ac:spMk id="2" creationId="{EC449562-0DC7-450C-B162-171BD19CFB3D}"/>
          </ac:spMkLst>
        </pc:spChg>
        <pc:spChg chg="mod ord">
          <ac:chgData name="Matthias Pollinger" userId="bb6e001a-9d8c-432e-a1de-0d4ffeb55717" providerId="ADAL" clId="{D0CAA83B-3757-4E33-A40C-AC73BC451035}" dt="2021-05-10T10:01:53.713" v="345" actId="700"/>
          <ac:spMkLst>
            <pc:docMk/>
            <pc:sldMk cId="875877713" sldId="281"/>
            <ac:spMk id="4" creationId="{00000000-0000-0000-0000-000000000000}"/>
          </ac:spMkLst>
        </pc:spChg>
        <pc:spChg chg="mod ord">
          <ac:chgData name="Matthias Pollinger" userId="bb6e001a-9d8c-432e-a1de-0d4ffeb55717" providerId="ADAL" clId="{D0CAA83B-3757-4E33-A40C-AC73BC451035}" dt="2021-05-10T10:01:53.713" v="345" actId="700"/>
          <ac:spMkLst>
            <pc:docMk/>
            <pc:sldMk cId="875877713" sldId="281"/>
            <ac:spMk id="5" creationId="{00000000-0000-0000-0000-000000000000}"/>
          </ac:spMkLst>
        </pc:spChg>
        <pc:spChg chg="mod ord">
          <ac:chgData name="Matthias Pollinger" userId="bb6e001a-9d8c-432e-a1de-0d4ffeb55717" providerId="ADAL" clId="{D0CAA83B-3757-4E33-A40C-AC73BC451035}" dt="2021-05-10T10:01:54.146" v="346" actId="21"/>
          <ac:spMkLst>
            <pc:docMk/>
            <pc:sldMk cId="875877713" sldId="281"/>
            <ac:spMk id="6" creationId="{00000000-0000-0000-0000-000000000000}"/>
          </ac:spMkLst>
        </pc:spChg>
      </pc:sldChg>
      <pc:sldChg chg="add">
        <pc:chgData name="Matthias Pollinger" userId="bb6e001a-9d8c-432e-a1de-0d4ffeb55717" providerId="ADAL" clId="{D0CAA83B-3757-4E33-A40C-AC73BC451035}" dt="2021-05-10T09:42:30.595" v="0"/>
        <pc:sldMkLst>
          <pc:docMk/>
          <pc:sldMk cId="1595735752" sldId="284"/>
        </pc:sldMkLst>
      </pc:sldChg>
      <pc:sldChg chg="modSp add mod">
        <pc:chgData name="Matthias Pollinger" userId="bb6e001a-9d8c-432e-a1de-0d4ffeb55717" providerId="ADAL" clId="{D0CAA83B-3757-4E33-A40C-AC73BC451035}" dt="2021-05-10T10:01:52.644" v="341" actId="20577"/>
        <pc:sldMkLst>
          <pc:docMk/>
          <pc:sldMk cId="2993246505" sldId="285"/>
        </pc:sldMkLst>
        <pc:spChg chg="mod">
          <ac:chgData name="Matthias Pollinger" userId="bb6e001a-9d8c-432e-a1de-0d4ffeb55717" providerId="ADAL" clId="{D0CAA83B-3757-4E33-A40C-AC73BC451035}" dt="2021-05-10T10:01:52.644" v="341" actId="20577"/>
          <ac:spMkLst>
            <pc:docMk/>
            <pc:sldMk cId="2993246505" sldId="285"/>
            <ac:spMk id="4" creationId="{00000000-0000-0000-0000-000000000000}"/>
          </ac:spMkLst>
        </pc:spChg>
        <pc:spChg chg="mod">
          <ac:chgData name="Matthias Pollinger" userId="bb6e001a-9d8c-432e-a1de-0d4ffeb55717" providerId="ADAL" clId="{D0CAA83B-3757-4E33-A40C-AC73BC451035}" dt="2021-05-10T09:42:30.643" v="1" actId="27636"/>
          <ac:spMkLst>
            <pc:docMk/>
            <pc:sldMk cId="2993246505" sldId="285"/>
            <ac:spMk id="5" creationId="{00000000-0000-0000-0000-000000000000}"/>
          </ac:spMkLst>
        </pc:spChg>
      </pc:sldChg>
      <pc:sldChg chg="modSp add mod">
        <pc:chgData name="Matthias Pollinger" userId="bb6e001a-9d8c-432e-a1de-0d4ffeb55717" providerId="ADAL" clId="{D0CAA83B-3757-4E33-A40C-AC73BC451035}" dt="2021-05-10T10:01:52.223" v="339" actId="20577"/>
        <pc:sldMkLst>
          <pc:docMk/>
          <pc:sldMk cId="1328303381" sldId="286"/>
        </pc:sldMkLst>
        <pc:spChg chg="mod">
          <ac:chgData name="Matthias Pollinger" userId="bb6e001a-9d8c-432e-a1de-0d4ffeb55717" providerId="ADAL" clId="{D0CAA83B-3757-4E33-A40C-AC73BC451035}" dt="2021-05-10T10:01:52.223" v="339" actId="20577"/>
          <ac:spMkLst>
            <pc:docMk/>
            <pc:sldMk cId="1328303381" sldId="286"/>
            <ac:spMk id="4" creationId="{00000000-0000-0000-0000-000000000000}"/>
          </ac:spMkLst>
        </pc:spChg>
      </pc:sldChg>
      <pc:sldChg chg="add">
        <pc:chgData name="Matthias Pollinger" userId="bb6e001a-9d8c-432e-a1de-0d4ffeb55717" providerId="ADAL" clId="{D0CAA83B-3757-4E33-A40C-AC73BC451035}" dt="2021-05-10T09:42:30.595" v="0"/>
        <pc:sldMkLst>
          <pc:docMk/>
          <pc:sldMk cId="1620720855" sldId="288"/>
        </pc:sldMkLst>
      </pc:sldChg>
      <pc:sldChg chg="add">
        <pc:chgData name="Matthias Pollinger" userId="bb6e001a-9d8c-432e-a1de-0d4ffeb55717" providerId="ADAL" clId="{D0CAA83B-3757-4E33-A40C-AC73BC451035}" dt="2021-05-10T09:42:30.595" v="0"/>
        <pc:sldMkLst>
          <pc:docMk/>
          <pc:sldMk cId="606087510" sldId="289"/>
        </pc:sldMkLst>
      </pc:sldChg>
      <pc:sldChg chg="modSp add mod">
        <pc:chgData name="Matthias Pollinger" userId="bb6e001a-9d8c-432e-a1de-0d4ffeb55717" providerId="ADAL" clId="{D0CAA83B-3757-4E33-A40C-AC73BC451035}" dt="2021-05-10T10:01:51.717" v="337" actId="2711"/>
        <pc:sldMkLst>
          <pc:docMk/>
          <pc:sldMk cId="2985265229" sldId="293"/>
        </pc:sldMkLst>
        <pc:spChg chg="mod">
          <ac:chgData name="Matthias Pollinger" userId="bb6e001a-9d8c-432e-a1de-0d4ffeb55717" providerId="ADAL" clId="{D0CAA83B-3757-4E33-A40C-AC73BC451035}" dt="2021-05-10T10:01:51.717" v="337" actId="2711"/>
          <ac:spMkLst>
            <pc:docMk/>
            <pc:sldMk cId="2985265229" sldId="293"/>
            <ac:spMk id="163842" creationId="{00000000-0000-0000-0000-000000000000}"/>
          </ac:spMkLst>
        </pc:spChg>
      </pc:sldChg>
      <pc:sldChg chg="modSp add mod">
        <pc:chgData name="Matthias Pollinger" userId="bb6e001a-9d8c-432e-a1de-0d4ffeb55717" providerId="ADAL" clId="{D0CAA83B-3757-4E33-A40C-AC73BC451035}" dt="2021-05-10T10:01:51.500" v="336" actId="2711"/>
        <pc:sldMkLst>
          <pc:docMk/>
          <pc:sldMk cId="1833541503" sldId="294"/>
        </pc:sldMkLst>
        <pc:spChg chg="mod">
          <ac:chgData name="Matthias Pollinger" userId="bb6e001a-9d8c-432e-a1de-0d4ffeb55717" providerId="ADAL" clId="{D0CAA83B-3757-4E33-A40C-AC73BC451035}" dt="2021-05-10T10:01:51.500" v="336" actId="2711"/>
          <ac:spMkLst>
            <pc:docMk/>
            <pc:sldMk cId="1833541503" sldId="294"/>
            <ac:spMk id="166914" creationId="{00000000-0000-0000-0000-000000000000}"/>
          </ac:spMkLst>
        </pc:spChg>
      </pc:sldChg>
      <pc:sldChg chg="modSp mod">
        <pc:chgData name="Matthias Pollinger" userId="bb6e001a-9d8c-432e-a1de-0d4ffeb55717" providerId="ADAL" clId="{D0CAA83B-3757-4E33-A40C-AC73BC451035}" dt="2021-05-10T09:49:03.440" v="228" actId="20577"/>
        <pc:sldMkLst>
          <pc:docMk/>
          <pc:sldMk cId="4282831273" sldId="331"/>
        </pc:sldMkLst>
        <pc:spChg chg="mod">
          <ac:chgData name="Matthias Pollinger" userId="bb6e001a-9d8c-432e-a1de-0d4ffeb55717" providerId="ADAL" clId="{D0CAA83B-3757-4E33-A40C-AC73BC451035}" dt="2021-05-10T09:49:03.440" v="228" actId="20577"/>
          <ac:spMkLst>
            <pc:docMk/>
            <pc:sldMk cId="4282831273" sldId="331"/>
            <ac:spMk id="2" creationId="{41AAB17F-D32C-4E80-B5FD-858DA82FC474}"/>
          </ac:spMkLst>
        </pc:spChg>
      </pc:sldChg>
      <pc:sldChg chg="del">
        <pc:chgData name="Matthias Pollinger" userId="bb6e001a-9d8c-432e-a1de-0d4ffeb55717" providerId="ADAL" clId="{D0CAA83B-3757-4E33-A40C-AC73BC451035}" dt="2021-05-10T09:48:13.637" v="169" actId="47"/>
        <pc:sldMkLst>
          <pc:docMk/>
          <pc:sldMk cId="3867075325" sldId="333"/>
        </pc:sldMkLst>
      </pc:sldChg>
      <pc:sldChg chg="add">
        <pc:chgData name="Matthias Pollinger" userId="bb6e001a-9d8c-432e-a1de-0d4ffeb55717" providerId="ADAL" clId="{D0CAA83B-3757-4E33-A40C-AC73BC451035}" dt="2021-05-10T09:42:30.595" v="0"/>
        <pc:sldMkLst>
          <pc:docMk/>
          <pc:sldMk cId="984420121" sldId="334"/>
        </pc:sldMkLst>
      </pc:sldChg>
      <pc:sldChg chg="modSp add mod">
        <pc:chgData name="Matthias Pollinger" userId="bb6e001a-9d8c-432e-a1de-0d4ffeb55717" providerId="ADAL" clId="{D0CAA83B-3757-4E33-A40C-AC73BC451035}" dt="2021-05-10T10:01:51.275" v="335" actId="20577"/>
        <pc:sldMkLst>
          <pc:docMk/>
          <pc:sldMk cId="3547285071" sldId="335"/>
        </pc:sldMkLst>
        <pc:spChg chg="mod">
          <ac:chgData name="Matthias Pollinger" userId="bb6e001a-9d8c-432e-a1de-0d4ffeb55717" providerId="ADAL" clId="{D0CAA83B-3757-4E33-A40C-AC73BC451035}" dt="2021-05-10T10:01:51.275" v="335" actId="20577"/>
          <ac:spMkLst>
            <pc:docMk/>
            <pc:sldMk cId="3547285071" sldId="335"/>
            <ac:spMk id="4" creationId="{00000000-0000-0000-0000-000000000000}"/>
          </ac:spMkLst>
        </pc:spChg>
      </pc:sldChg>
      <pc:sldChg chg="modSp add mod">
        <pc:chgData name="Matthias Pollinger" userId="bb6e001a-9d8c-432e-a1de-0d4ffeb55717" providerId="ADAL" clId="{D0CAA83B-3757-4E33-A40C-AC73BC451035}" dt="2021-05-10T09:48:52.323" v="216" actId="20577"/>
        <pc:sldMkLst>
          <pc:docMk/>
          <pc:sldMk cId="2201897774" sldId="336"/>
        </pc:sldMkLst>
        <pc:spChg chg="mod">
          <ac:chgData name="Matthias Pollinger" userId="bb6e001a-9d8c-432e-a1de-0d4ffeb55717" providerId="ADAL" clId="{D0CAA83B-3757-4E33-A40C-AC73BC451035}" dt="2021-05-10T09:48:52.323" v="216" actId="20577"/>
          <ac:spMkLst>
            <pc:docMk/>
            <pc:sldMk cId="2201897774" sldId="336"/>
            <ac:spMk id="2" creationId="{41AAB17F-D32C-4E80-B5FD-858DA82FC47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E24CA49-D0AF-C243-ABC7-BA8CE6796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92F57F-57C1-D44D-849E-1A9EF8E2F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D5537-8960-5345-9676-6A014C1001AA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36374D-DD61-FF48-B6FD-CF7AF51CED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445D95-BDB8-C044-B780-EE58A00EF7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58C9-E22C-AD4F-B815-9935829B3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186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E1D88-0E6A-4539-9D35-3D390C4BC5E1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4071B-1E21-49AC-A8E1-A6A2B915F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1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8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dirty="0"/>
              <a:t>Dipl.-Ing. Dipl.-Wirtsch.-Ing. Ralf Ensmann                  BGV A3 / TRBS 2131  vom 02.11.2008     Seite ‹Nr.› </a:t>
            </a:r>
          </a:p>
        </p:txBody>
      </p:sp>
      <p:sp>
        <p:nvSpPr>
          <p:cNvPr id="39526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685800"/>
            <a:ext cx="4851400" cy="3430588"/>
          </a:xfrm>
          <a:ln/>
        </p:spPr>
      </p:sp>
      <p:sp>
        <p:nvSpPr>
          <p:cNvPr id="39526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831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06802" indent="-27184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087386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522340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1957295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39224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827205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26215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697113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fld id="{965F60A3-FAED-46DB-9F99-47AD3411E587}" type="slidenum">
              <a:rPr lang="de-DE" sz="1200" b="0"/>
              <a:pPr/>
              <a:t>25</a:t>
            </a:fld>
            <a:endParaRPr lang="de-DE" sz="1200" b="0"/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22" y="4342939"/>
            <a:ext cx="5484560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899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06802" indent="-27184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087386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522340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1957295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39224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827205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26215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697113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fld id="{FEB12BBE-C461-44A8-A4F7-69B1751E3924}" type="slidenum">
              <a:rPr lang="de-DE" sz="1200" b="0"/>
              <a:pPr/>
              <a:t>26</a:t>
            </a:fld>
            <a:endParaRPr lang="de-DE" sz="1200" b="0"/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22" y="4342939"/>
            <a:ext cx="5484560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594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06802" indent="-27184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087386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522340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1957295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39224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827205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26215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697113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fld id="{7B153042-3BEA-4C2A-8349-7554C431BBAE}" type="slidenum">
              <a:rPr lang="de-DE" sz="1200" b="0"/>
              <a:pPr/>
              <a:t>27</a:t>
            </a:fld>
            <a:endParaRPr lang="de-DE" sz="1200" b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22" y="4342939"/>
            <a:ext cx="5484560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340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06802" indent="-27184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087386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522340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1957295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39224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827205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26215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697113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fld id="{AD45D909-008D-42AC-BC69-4E2A25352094}" type="slidenum">
              <a:rPr lang="de-DE" sz="1200" b="0"/>
              <a:pPr/>
              <a:t>28</a:t>
            </a:fld>
            <a:endParaRPr lang="de-DE" sz="1200" b="0" dirty="0"/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22" y="4342939"/>
            <a:ext cx="5484560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2661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06802" indent="-27184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087386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522340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1957295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39224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827205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26215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697113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fld id="{E7568756-E9AC-401F-BD13-040A88C875DC}" type="slidenum">
              <a:rPr lang="de-DE" sz="1200" b="0"/>
              <a:pPr/>
              <a:t>29</a:t>
            </a:fld>
            <a:endParaRPr lang="de-DE" sz="1200" b="0"/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22" y="4342939"/>
            <a:ext cx="5484560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514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06802" indent="-27184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087386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522340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1957295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39224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827205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26215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697113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fld id="{C5764080-C701-4715-BA4D-A15FF0F6EB03}" type="slidenum">
              <a:rPr lang="de-DE" sz="1200" b="0"/>
              <a:pPr/>
              <a:t>30</a:t>
            </a:fld>
            <a:endParaRPr lang="de-DE" sz="1200" b="0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22" y="4342939"/>
            <a:ext cx="5484560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57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8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dirty="0"/>
              <a:t>Dipl.-Ing. Dipl.-Wirtsch.-Ing. Ralf Ensmann                  BGV A3 / TRBS 2131  vom 02.11.2008     Seite ‹Nr.› </a:t>
            </a:r>
          </a:p>
        </p:txBody>
      </p:sp>
      <p:sp>
        <p:nvSpPr>
          <p:cNvPr id="39526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685800"/>
            <a:ext cx="4851400" cy="3430588"/>
          </a:xfrm>
          <a:ln/>
        </p:spPr>
      </p:sp>
      <p:sp>
        <p:nvSpPr>
          <p:cNvPr id="39526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5210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8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dirty="0"/>
              <a:t>Dipl.-Ing. Dipl.-Wirtsch.-Ing. Ralf Ensmann                  BGV A3 / TRBS 2131  vom 02.11.2008     Seite ‹Nr.› </a:t>
            </a:r>
          </a:p>
        </p:txBody>
      </p:sp>
      <p:sp>
        <p:nvSpPr>
          <p:cNvPr id="39526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685800"/>
            <a:ext cx="4851400" cy="3430588"/>
          </a:xfrm>
          <a:ln/>
        </p:spPr>
      </p:sp>
      <p:sp>
        <p:nvSpPr>
          <p:cNvPr id="39526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0400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44083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de-DE" dirty="0"/>
              <a:t>Die Mitwirkungspflicht ist in den §§ 15</a:t>
            </a:r>
            <a:r>
              <a:rPr lang="de-DE" baseline="0" dirty="0"/>
              <a:t> und </a:t>
            </a:r>
            <a:r>
              <a:rPr lang="de-DE" dirty="0"/>
              <a:t>16 der DGUV Information 1 und dem ArbSchG geregelt.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5756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06802" indent="-27184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087386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522340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1957295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39224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827205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26215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697113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fld id="{4694CCBF-9A76-412B-B6C8-69A51BAA4B20}" type="slidenum">
              <a:rPr lang="de-DE" sz="1200" b="0"/>
              <a:pPr/>
              <a:t>19</a:t>
            </a:fld>
            <a:endParaRPr lang="de-DE" sz="1200" b="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0025" y="712788"/>
            <a:ext cx="4779963" cy="3379787"/>
          </a:xfrm>
          <a:ln w="12700" cap="flat">
            <a:solidFill>
              <a:schemeClr val="tx1"/>
            </a:solidFill>
          </a:ln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583" y="4352869"/>
            <a:ext cx="5027769" cy="41372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44" tIns="42471" rIns="84944" bIns="42471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801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06802" indent="-27184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087386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522340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1957295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39224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827205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26215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697113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fld id="{0E97F866-3D4B-49F1-91F8-E6B25EB49A63}" type="slidenum">
              <a:rPr lang="de-DE" sz="1200" b="0"/>
              <a:pPr/>
              <a:t>20</a:t>
            </a:fld>
            <a:endParaRPr lang="de-DE" sz="1200" b="0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44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06802" indent="-27184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087386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522340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1957295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39224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827205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26215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697113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fld id="{BCE988DE-C076-471E-BD67-D681D35CEE53}" type="slidenum">
              <a:rPr lang="de-DE" sz="1200" b="0"/>
              <a:pPr/>
              <a:t>21</a:t>
            </a:fld>
            <a:endParaRPr lang="de-DE" sz="1200" b="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497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35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07" indent="-285733" defTabSz="903235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2933" indent="-228587" defTabSz="903235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106" indent="-228587" defTabSz="903235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279" indent="-228587" defTabSz="903235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453" indent="-228587" defTabSz="903235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625" indent="-228587" defTabSz="903235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8798" indent="-228587" defTabSz="903235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5972" indent="-228587" defTabSz="903235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fld id="{3EFC7091-7C87-4B40-9B49-69E2B3B799AE}" type="slidenum">
              <a:rPr lang="de-DE" sz="1200" b="0"/>
              <a:pPr/>
              <a:t>23</a:t>
            </a:fld>
            <a:endParaRPr lang="de-DE" sz="1200" b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91" y="4343180"/>
            <a:ext cx="5485420" cy="411435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092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06802" indent="-27184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087386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522340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1957295" indent="-217477" defTabSz="903135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39224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827205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262159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697113" indent="-217477" defTabSz="90313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fld id="{2949B08C-7E74-479B-A18E-2465DA194460}" type="slidenum">
              <a:rPr lang="de-DE" sz="1200" b="0"/>
              <a:pPr/>
              <a:t>24</a:t>
            </a:fld>
            <a:endParaRPr lang="de-DE" sz="1200" b="0"/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22" y="4342939"/>
            <a:ext cx="5484560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74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0383D4-9E6E-F742-87EC-3CF28B436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7443" y="2944244"/>
            <a:ext cx="1572986" cy="15729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36000"/>
              </a:prstClr>
            </a:outerShdw>
          </a:effectLst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56D0CF8-833C-433D-9E79-C579812850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675" y="487363"/>
            <a:ext cx="9513888" cy="22701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4" y="301050"/>
            <a:ext cx="8364432" cy="959160"/>
          </a:xfrm>
        </p:spPr>
        <p:txBody>
          <a:bodyPr anchor="ctr">
            <a:normAutofit/>
          </a:bodyPr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7485380" cy="4872814"/>
          </a:xfrm>
        </p:spPr>
        <p:txBody>
          <a:bodyPr/>
          <a:lstStyle/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1097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71345" y="6049011"/>
            <a:ext cx="8554720" cy="756126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 bwMode="white">
          <a:xfrm>
            <a:off x="-10693" y="5040842"/>
            <a:ext cx="10693400" cy="97792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10693" y="5141659"/>
            <a:ext cx="1710944" cy="78637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807185" y="5131577"/>
            <a:ext cx="8886215" cy="78637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1345" y="5124856"/>
            <a:ext cx="8554720" cy="756126"/>
          </a:xfrm>
        </p:spPr>
        <p:txBody>
          <a:bodyPr anchor="ctr"/>
          <a:lstStyle>
            <a:lvl1pPr algn="l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693122" y="0"/>
            <a:ext cx="117627" cy="757134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7307157" y="6889151"/>
            <a:ext cx="3118908" cy="402567"/>
          </a:xfrm>
          <a:prstGeom prst="rect">
            <a:avLst/>
          </a:prstGeo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5145858"/>
            <a:ext cx="1693122" cy="731626"/>
          </a:xfrm>
        </p:spPr>
        <p:txBody>
          <a:bodyPr rtlCol="0"/>
          <a:lstStyle>
            <a:lvl1pPr>
              <a:defRPr sz="32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 sz="320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871345" y="6888938"/>
            <a:ext cx="5346700" cy="402567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5007" y="0"/>
            <a:ext cx="8868393" cy="5037481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700"/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412057" cy="109218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63603" y="1714500"/>
            <a:ext cx="2584238" cy="5039880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670" y="1714500"/>
            <a:ext cx="6505152" cy="5039880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663604" y="6889154"/>
            <a:ext cx="258423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4672" y="6888939"/>
            <a:ext cx="6517879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Rechteck 6"/>
          <p:cNvSpPr/>
          <p:nvPr/>
        </p:nvSpPr>
        <p:spPr bwMode="white">
          <a:xfrm>
            <a:off x="7129305" y="0"/>
            <a:ext cx="374269" cy="7561263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7182772" y="672112"/>
            <a:ext cx="267335" cy="6889151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7182772" y="0"/>
            <a:ext cx="267335" cy="588098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7022391" y="151099"/>
            <a:ext cx="588098" cy="285901"/>
          </a:xfrm>
        </p:spPr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58" y="252042"/>
            <a:ext cx="9534948" cy="109218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9534948" cy="4956828"/>
          </a:xfrm>
        </p:spPr>
        <p:txBody>
          <a:bodyPr/>
          <a:lstStyle/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393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EF55E49-4A8A-4CBC-B874-56913EEE6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4" b="98746" l="1271" r="89932">
                        <a14:foregroundMark x1="10459" y1="62942" x2="10459" y2="62942"/>
                        <a14:foregroundMark x1="10753" y1="59635" x2="10948" y2="63626"/>
                        <a14:foregroundMark x1="12317" y1="88369" x2="14174" y2="89852"/>
                        <a14:foregroundMark x1="24927" y1="52109" x2="26784" y2="52566"/>
                        <a14:foregroundMark x1="35582" y1="59635" x2="37439" y2="61117"/>
                        <a14:foregroundMark x1="43597" y1="68187" x2="44379" y2="69327"/>
                        <a14:foregroundMark x1="47312" y1="85177" x2="47214" y2="89510"/>
                        <a14:foregroundMark x1="43304" y1="96579" x2="43500" y2="98746"/>
                        <a14:foregroundMark x1="5767" y1="84493" x2="5865" y2="85519"/>
                        <a14:foregroundMark x1="1857" y1="79019" x2="3324" y2="79704"/>
                        <a14:foregroundMark x1="1857" y1="96921" x2="1466" y2="97719"/>
                        <a14:foregroundMark x1="23656" y1="98632" x2="25220" y2="98632"/>
                        <a14:foregroundMark x1="1271" y1="73318" x2="1271" y2="76055"/>
                        <a14:foregroundMark x1="1857" y1="54618" x2="1857" y2="55872"/>
                        <a14:foregroundMark x1="9775" y1="51083" x2="10753" y2="51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764"/>
            <a:ext cx="9817100" cy="84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01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58" y="252042"/>
            <a:ext cx="8384680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5303342" cy="495682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92E23FC0-EFBC-436A-A0C7-4941D9634C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1773" y="1764295"/>
            <a:ext cx="3653607" cy="415073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8330FD-CC9F-41EA-BF44-7C131A685D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1773" y="6359173"/>
            <a:ext cx="3653607" cy="3619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43831" cy="1844808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7" name="Rechteck 6"/>
          <p:cNvSpPr/>
          <p:nvPr/>
        </p:nvSpPr>
        <p:spPr bwMode="white">
          <a:xfrm>
            <a:off x="0" y="1680280"/>
            <a:ext cx="10693400" cy="126021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764295"/>
            <a:ext cx="1514898" cy="1092182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604010" y="1764295"/>
            <a:ext cx="9089390" cy="109218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4010" y="1764295"/>
            <a:ext cx="8911167" cy="1092182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9490393" y="6904903"/>
            <a:ext cx="1514898" cy="911742"/>
          </a:xfrm>
        </p:spPr>
        <p:txBody>
          <a:bodyPr>
            <a:no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373957" cy="109218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712893" y="1752571"/>
            <a:ext cx="4544695" cy="294325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665843" y="1752571"/>
            <a:ext cx="4544695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id="{B3E7C991-BDFC-46E7-8849-BB9032F9F7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2892" y="4791074"/>
            <a:ext cx="4544695" cy="2002339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782" y="301050"/>
            <a:ext cx="8472593" cy="95916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712893" y="2688449"/>
            <a:ext cx="4544695" cy="394866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5614035" y="2688449"/>
            <a:ext cx="4544695" cy="394866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712893" y="1932323"/>
            <a:ext cx="4544695" cy="705718"/>
          </a:xfrm>
          <a:solidFill>
            <a:srgbClr val="707173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5614035" y="1932323"/>
            <a:ext cx="4544695" cy="705718"/>
          </a:xfrm>
          <a:solidFill>
            <a:srgbClr val="9C9E9F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393007" cy="109218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889151"/>
            <a:ext cx="623782" cy="4200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4" y="301050"/>
            <a:ext cx="8364432" cy="959160"/>
          </a:xfrm>
        </p:spPr>
        <p:txBody>
          <a:bodyPr anchor="ctr">
            <a:normAutofit/>
          </a:bodyPr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4290087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665449DE-67B4-4224-9941-3FD1390862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28934" y="1931071"/>
            <a:ext cx="3118908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8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46BD69A-531B-8440-9045-6D3BD9E88E1F}"/>
              </a:ext>
            </a:extLst>
          </p:cNvPr>
          <p:cNvSpPr/>
          <p:nvPr userDrawn="1"/>
        </p:nvSpPr>
        <p:spPr>
          <a:xfrm>
            <a:off x="-1374" y="-2196"/>
            <a:ext cx="10694774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4921 w 10708321"/>
              <a:gd name="connsiteY0" fmla="*/ 0 h 3337240"/>
              <a:gd name="connsiteX1" fmla="*/ 10708321 w 10708321"/>
              <a:gd name="connsiteY1" fmla="*/ 0 h 3337240"/>
              <a:gd name="connsiteX2" fmla="*/ 10708321 w 10708321"/>
              <a:gd name="connsiteY2" fmla="*/ 677763 h 3337240"/>
              <a:gd name="connsiteX3" fmla="*/ 633 w 10708321"/>
              <a:gd name="connsiteY3" fmla="*/ 3337240 h 3337240"/>
              <a:gd name="connsiteX4" fmla="*/ 14921 w 10708321"/>
              <a:gd name="connsiteY4" fmla="*/ 0 h 3337240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0 w 10693400"/>
              <a:gd name="connsiteY0" fmla="*/ 0 h 3246746"/>
              <a:gd name="connsiteX1" fmla="*/ 10693400 w 10693400"/>
              <a:gd name="connsiteY1" fmla="*/ 0 h 3246746"/>
              <a:gd name="connsiteX2" fmla="*/ 10693400 w 10693400"/>
              <a:gd name="connsiteY2" fmla="*/ 677763 h 3246746"/>
              <a:gd name="connsiteX3" fmla="*/ 14287 w 10693400"/>
              <a:gd name="connsiteY3" fmla="*/ 3246746 h 3246746"/>
              <a:gd name="connsiteX4" fmla="*/ 0 w 10693400"/>
              <a:gd name="connsiteY4" fmla="*/ 0 h 3246746"/>
              <a:gd name="connsiteX0" fmla="*/ 1374 w 10694774"/>
              <a:gd name="connsiteY0" fmla="*/ 0 h 3246746"/>
              <a:gd name="connsiteX1" fmla="*/ 10694774 w 10694774"/>
              <a:gd name="connsiteY1" fmla="*/ 0 h 3246746"/>
              <a:gd name="connsiteX2" fmla="*/ 10694774 w 10694774"/>
              <a:gd name="connsiteY2" fmla="*/ 677763 h 3246746"/>
              <a:gd name="connsiteX3" fmla="*/ 1374 w 10694774"/>
              <a:gd name="connsiteY3" fmla="*/ 3246746 h 3246746"/>
              <a:gd name="connsiteX4" fmla="*/ 1374 w 10694774"/>
              <a:gd name="connsiteY4" fmla="*/ 0 h 3246746"/>
              <a:gd name="connsiteX0" fmla="*/ 1374 w 10694774"/>
              <a:gd name="connsiteY0" fmla="*/ 0 h 3518218"/>
              <a:gd name="connsiteX1" fmla="*/ 10694774 w 10694774"/>
              <a:gd name="connsiteY1" fmla="*/ 0 h 3518218"/>
              <a:gd name="connsiteX2" fmla="*/ 10694774 w 10694774"/>
              <a:gd name="connsiteY2" fmla="*/ 677763 h 3518218"/>
              <a:gd name="connsiteX3" fmla="*/ 1374 w 10694774"/>
              <a:gd name="connsiteY3" fmla="*/ 3518218 h 3518218"/>
              <a:gd name="connsiteX4" fmla="*/ 1374 w 10694774"/>
              <a:gd name="connsiteY4" fmla="*/ 0 h 351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4" h="3518218">
                <a:moveTo>
                  <a:pt x="1374" y="0"/>
                </a:moveTo>
                <a:lnTo>
                  <a:pt x="10694774" y="0"/>
                </a:lnTo>
                <a:lnTo>
                  <a:pt x="10694774" y="677763"/>
                </a:lnTo>
                <a:lnTo>
                  <a:pt x="1374" y="3518218"/>
                </a:lnTo>
                <a:cubicBezTo>
                  <a:pt x="-3388" y="2466132"/>
                  <a:pt x="6136" y="1052086"/>
                  <a:pt x="1374" y="0"/>
                </a:cubicBezTo>
                <a:close/>
              </a:path>
            </a:pathLst>
          </a:custGeom>
          <a:solidFill>
            <a:srgbClr val="95C02A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468148" cy="1092182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716458" y="1764294"/>
            <a:ext cx="9534948" cy="4990434"/>
          </a:xfrm>
          <a:prstGeom prst="rect">
            <a:avLst/>
          </a:prstGeom>
        </p:spPr>
        <p:txBody>
          <a:bodyPr vert="horz" lIns="104306" tIns="52153" rIns="104306" bIns="52153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361027"/>
            <a:ext cx="10693400" cy="35285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" y="1617758"/>
            <a:ext cx="503999" cy="21600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98" y="1617757"/>
            <a:ext cx="10116000" cy="21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5">
            <a:extLst>
              <a:ext uri="{FF2B5EF4-FFF2-40B4-BE49-F238E27FC236}">
                <a16:creationId xmlns:a16="http://schemas.microsoft.com/office/drawing/2014/main" id="{5E8D123A-4BA5-4942-AB27-B0DA0ED60D78}"/>
              </a:ext>
            </a:extLst>
          </p:cNvPr>
          <p:cNvSpPr/>
          <p:nvPr userDrawn="1"/>
        </p:nvSpPr>
        <p:spPr>
          <a:xfrm flipH="1" flipV="1">
            <a:off x="0" y="7195476"/>
            <a:ext cx="10694775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375 w 10694775"/>
              <a:gd name="connsiteY0" fmla="*/ 0 h 3085710"/>
              <a:gd name="connsiteX1" fmla="*/ 10694775 w 10694775"/>
              <a:gd name="connsiteY1" fmla="*/ 0 h 3085710"/>
              <a:gd name="connsiteX2" fmla="*/ 10694775 w 10694775"/>
              <a:gd name="connsiteY2" fmla="*/ 677763 h 3085710"/>
              <a:gd name="connsiteX3" fmla="*/ 1374 w 10694775"/>
              <a:gd name="connsiteY3" fmla="*/ 3085710 h 3085710"/>
              <a:gd name="connsiteX4" fmla="*/ 1375 w 10694775"/>
              <a:gd name="connsiteY4" fmla="*/ 0 h 308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5" h="3085710">
                <a:moveTo>
                  <a:pt x="1375" y="0"/>
                </a:moveTo>
                <a:lnTo>
                  <a:pt x="10694775" y="0"/>
                </a:lnTo>
                <a:lnTo>
                  <a:pt x="10694775" y="677763"/>
                </a:lnTo>
                <a:lnTo>
                  <a:pt x="1374" y="3085710"/>
                </a:lnTo>
                <a:cubicBezTo>
                  <a:pt x="-3388" y="2033624"/>
                  <a:pt x="6137" y="1052086"/>
                  <a:pt x="1375" y="0"/>
                </a:cubicBezTo>
                <a:close/>
              </a:path>
            </a:pathLst>
          </a:custGeom>
          <a:solidFill>
            <a:srgbClr val="70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9814594" y="7214618"/>
            <a:ext cx="623782" cy="269546"/>
          </a:xfrm>
          <a:prstGeom prst="rect">
            <a:avLst/>
          </a:prstGeom>
          <a:noFill/>
        </p:spPr>
        <p:txBody>
          <a:bodyPr vert="horz" lIns="104306" tIns="52153" rIns="104306" bIns="52153" anchor="ctr" anchorCtr="0">
            <a:normAutofit/>
          </a:bodyPr>
          <a:lstStyle>
            <a:lvl1pPr algn="ctr" eaLnBrk="1" latinLnBrk="0" hangingPunct="1">
              <a:defRPr kumimoji="0" sz="1600" b="1">
                <a:solidFill>
                  <a:schemeClr val="bg1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86DEC53-553A-9744-BE52-21AEC5533B5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41" y="264733"/>
            <a:ext cx="1066800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5" r:id="rId10"/>
    <p:sldLayoutId id="2147483669" r:id="rId11"/>
    <p:sldLayoutId id="2147483670" r:id="rId12"/>
    <p:sldLayoutId id="2147483671" r:id="rId13"/>
    <p:sldLayoutId id="2147483676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5070" indent="-365070" algn="l" rtl="0" eaLnBrk="1" latinLnBrk="0" hangingPunct="1">
        <a:spcBef>
          <a:spcPts val="798"/>
        </a:spcBef>
        <a:buClr>
          <a:schemeClr val="accent2"/>
        </a:buClr>
        <a:buSzPct val="60000"/>
        <a:buFont typeface="Wingdings"/>
        <a:buChar char="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30139" indent="-312917" algn="l" rtl="0" eaLnBrk="1" latinLnBrk="0" hangingPunct="1">
        <a:spcBef>
          <a:spcPts val="627"/>
        </a:spcBef>
        <a:buClr>
          <a:schemeClr val="accent1"/>
        </a:buClr>
        <a:buSzPct val="70000"/>
        <a:buFont typeface="Wingdings 2"/>
        <a:buChar char="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43056" indent="-260764" algn="l" rtl="0" eaLnBrk="1" latinLnBrk="0" hangingPunct="1">
        <a:spcBef>
          <a:spcPts val="570"/>
        </a:spcBef>
        <a:buClr>
          <a:schemeClr val="accent2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4584" indent="-260764" algn="l" rtl="0" eaLnBrk="1" latinLnBrk="0" hangingPunct="1">
        <a:spcBef>
          <a:spcPts val="456"/>
        </a:spcBef>
        <a:buClr>
          <a:schemeClr val="accent3"/>
        </a:buClr>
        <a:buSzPct val="7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86112" indent="-260764" algn="l" rtl="0" eaLnBrk="1" latinLnBrk="0" hangingPunct="1">
        <a:spcBef>
          <a:spcPts val="456"/>
        </a:spcBef>
        <a:buClr>
          <a:schemeClr val="accent4"/>
        </a:buClr>
        <a:buSzPct val="6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99029" indent="-260764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11946" indent="-260764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24863" indent="-260764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37779" indent="-260764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dirty="0"/>
              <a:t>Unterweisungsmodul</a:t>
            </a:r>
          </a:p>
          <a:p>
            <a:pPr marL="0" indent="0">
              <a:buNone/>
            </a:pPr>
            <a:r>
              <a:rPr lang="de-DE" sz="4000" b="0" dirty="0">
                <a:solidFill>
                  <a:srgbClr val="95C02A"/>
                </a:solidFill>
              </a:rPr>
              <a:t>Sichtprüfung durch den Benutzer/ Anwender</a:t>
            </a:r>
          </a:p>
        </p:txBody>
      </p:sp>
      <p:sp>
        <p:nvSpPr>
          <p:cNvPr id="11" name="Untertitel 6"/>
          <p:cNvSpPr txBox="1">
            <a:spLocks/>
          </p:cNvSpPr>
          <p:nvPr/>
        </p:nvSpPr>
        <p:spPr>
          <a:xfrm>
            <a:off x="48607" y="6670446"/>
            <a:ext cx="7841827" cy="756126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i="1" dirty="0"/>
          </a:p>
        </p:txBody>
      </p:sp>
      <p:sp>
        <p:nvSpPr>
          <p:cNvPr id="9" name="Untertitel 6">
            <a:extLst>
              <a:ext uri="{FF2B5EF4-FFF2-40B4-BE49-F238E27FC236}">
                <a16:creationId xmlns:a16="http://schemas.microsoft.com/office/drawing/2014/main" id="{162DC94C-9AFD-47A2-B82E-4078AA867EDE}"/>
              </a:ext>
            </a:extLst>
          </p:cNvPr>
          <p:cNvSpPr txBox="1">
            <a:spLocks/>
          </p:cNvSpPr>
          <p:nvPr/>
        </p:nvSpPr>
        <p:spPr>
          <a:xfrm>
            <a:off x="0" y="6670446"/>
            <a:ext cx="7841827" cy="756126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i="1" dirty="0"/>
              <a:t>Rev. 03_2021-05-10</a:t>
            </a:r>
          </a:p>
        </p:txBody>
      </p:sp>
    </p:spTree>
    <p:extLst>
      <p:ext uri="{BB962C8B-B14F-4D97-AF65-F5344CB8AC3E}">
        <p14:creationId xmlns:p14="http://schemas.microsoft.com/office/powerpoint/2010/main" val="70415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Sichtprüfung vor Benutzung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Zu beachtende Punkte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de-DE" dirty="0"/>
              <a:t>Schäden an Isolierungen;</a:t>
            </a:r>
          </a:p>
          <a:p>
            <a:pPr lvl="0"/>
            <a:r>
              <a:rPr lang="de-DE" dirty="0"/>
              <a:t>bestimmungsgemäße Auswahl und Anwendung von Leitungen und Stecker;</a:t>
            </a:r>
          </a:p>
          <a:p>
            <a:pPr lvl="0"/>
            <a:r>
              <a:rPr lang="de-DE" dirty="0"/>
              <a:t>Zustand des Netzsteckers, der Anschlussklemmen und -adern;</a:t>
            </a:r>
          </a:p>
          <a:p>
            <a:pPr lvl="0"/>
            <a:r>
              <a:rPr lang="de-DE" dirty="0"/>
              <a:t>Zustand der Befestigungen, Leitungshalterungen, der dem Benutzer zugänglichen Sicherungshalter</a:t>
            </a:r>
          </a:p>
          <a:p>
            <a:pPr lvl="0"/>
            <a:r>
              <a:rPr lang="de-DE" dirty="0"/>
              <a:t>Schäden am Gehäuse und den Schutzabdeckungen;</a:t>
            </a:r>
          </a:p>
          <a:p>
            <a:pPr lvl="0"/>
            <a:r>
              <a:rPr lang="de-DE" dirty="0"/>
              <a:t>Anzeichen einer Überlastung oder einer unsachgemäßen Anwendung/Bedienung;</a:t>
            </a:r>
          </a:p>
          <a:p>
            <a:pPr lvl="0"/>
            <a:r>
              <a:rPr lang="de-DE" dirty="0"/>
              <a:t>Anzeichen unzulässiger Eingriffe oder Veränderungen;</a:t>
            </a:r>
          </a:p>
          <a:p>
            <a:pPr lvl="0"/>
            <a:r>
              <a:rPr lang="de-DE" dirty="0"/>
              <a:t>Zustand von Luftfiltern;</a:t>
            </a:r>
          </a:p>
          <a:p>
            <a:pPr lvl="0"/>
            <a:r>
              <a:rPr lang="de-DE" dirty="0"/>
              <a:t>Bedienbarkeit von Schaltern, Steuereinrichtungen, Einstellvorrichtungen usw.;</a:t>
            </a:r>
          </a:p>
          <a:p>
            <a:pPr lvl="0"/>
            <a:r>
              <a:rPr lang="de-DE" dirty="0"/>
              <a:t>Lesbarkeit aller der Sicherheit dienenden Aufschriften oder Symbole, der Bemessungsdaten und Stellungsanzeigen.</a:t>
            </a: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2AD039A2-CDEF-40BA-99DE-C28A6D78C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4594" y="7214618"/>
            <a:ext cx="623782" cy="269546"/>
          </a:xfrm>
        </p:spPr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3246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Sichtprüfung vor Benutzung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Zusätzlich im Rahmen des Prüfkonzeptes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/>
              <a:t>Voraussetzung/Grundlage:</a:t>
            </a:r>
          </a:p>
          <a:p>
            <a:pPr lvl="1"/>
            <a:r>
              <a:rPr lang="de-DE" dirty="0"/>
              <a:t>Erforderliche Erstprüfung (messtechnisch) erfolgte durch den Hersteller inkl. Nachweis</a:t>
            </a:r>
          </a:p>
          <a:p>
            <a:r>
              <a:rPr lang="de-DE" b="1" dirty="0"/>
              <a:t>Inventarisierung des Arbeitsmittels gemäß interner Festlegung</a:t>
            </a:r>
          </a:p>
          <a:p>
            <a:r>
              <a:rPr lang="de-DE" b="1" dirty="0"/>
              <a:t>Sichtprüfung gemäß Checkliste</a:t>
            </a:r>
          </a:p>
          <a:p>
            <a:r>
              <a:rPr lang="de-DE" b="1" dirty="0"/>
              <a:t>Zuweisung einer Anwendungskategorie:</a:t>
            </a:r>
          </a:p>
          <a:p>
            <a:pPr lvl="1"/>
            <a:r>
              <a:rPr lang="de-DE" dirty="0"/>
              <a:t>Geräte der Anwendungskategorie 1</a:t>
            </a:r>
          </a:p>
          <a:p>
            <a:pPr lvl="1"/>
            <a:r>
              <a:rPr lang="de-DE" dirty="0"/>
              <a:t>Geräte der Anwendungskategorie 2</a:t>
            </a:r>
          </a:p>
          <a:p>
            <a:r>
              <a:rPr lang="de-DE" b="1" dirty="0"/>
              <a:t>Dokumentation der Sichtprüfung:</a:t>
            </a:r>
          </a:p>
          <a:p>
            <a:pPr lvl="1"/>
            <a:r>
              <a:rPr lang="de-DE" dirty="0"/>
              <a:t>Die Dokumentation erfolgt über das Anbringen einer Prüfplakette, aus der das Datum der Sichtprüfung hervor geht.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Ist eine messtechnische Erstprüfung seitens der Herstellers </a:t>
            </a:r>
            <a:r>
              <a:rPr lang="de-DE" b="1" u="sng" dirty="0">
                <a:solidFill>
                  <a:schemeClr val="bg2">
                    <a:lumMod val="50000"/>
                  </a:schemeClr>
                </a:solidFill>
              </a:rPr>
              <a:t>nicht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 erfolgt, so ist das Arbeitsmittel durch eine befähigte Person zu überprüfen.</a:t>
            </a: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2A13A0C1-8493-4523-9AB2-AB793401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4594" y="7214618"/>
            <a:ext cx="623782" cy="269546"/>
          </a:xfrm>
        </p:spPr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8303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Bilder aus der Praxis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A6E6A9A7-4FF9-4691-BBE5-11EEE88C4741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249282" name="Picture 2" descr="Kabeltrommel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90" y="1813560"/>
            <a:ext cx="4521235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4" name="Picture 6" descr="C:\Users\lauer\Desktop\MEBEDO\Gefährliche Betriebsmittel_Aussagen\Arbeitsmittel\Anschlussleitung Heizung_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78" y="1818987"/>
            <a:ext cx="4830910" cy="515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259"/>
          <p:cNvSpPr txBox="1">
            <a:spLocks noChangeArrowheads="1"/>
          </p:cNvSpPr>
          <p:nvPr/>
        </p:nvSpPr>
        <p:spPr bwMode="auto">
          <a:xfrm>
            <a:off x="8397240" y="6939769"/>
            <a:ext cx="2320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000" b="0" dirty="0">
                <a:latin typeface="Arial" pitchFamily="34" charset="0"/>
                <a:cs typeface="Arial" pitchFamily="34" charset="0"/>
              </a:rPr>
              <a:t>Quelle: MEBEDO Akademie GmbH</a:t>
            </a:r>
          </a:p>
        </p:txBody>
      </p:sp>
      <p:sp>
        <p:nvSpPr>
          <p:cNvPr id="10" name="Textfeld 259"/>
          <p:cNvSpPr txBox="1">
            <a:spLocks noChangeArrowheads="1"/>
          </p:cNvSpPr>
          <p:nvPr/>
        </p:nvSpPr>
        <p:spPr bwMode="auto">
          <a:xfrm>
            <a:off x="3198177" y="6969058"/>
            <a:ext cx="2320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000" b="0" dirty="0">
                <a:latin typeface="Arial" pitchFamily="34" charset="0"/>
                <a:cs typeface="Arial" pitchFamily="34" charset="0"/>
              </a:rPr>
              <a:t>Quelle: MEBEDO Akademie GmbH</a:t>
            </a:r>
          </a:p>
        </p:txBody>
      </p:sp>
    </p:spTree>
    <p:extLst>
      <p:ext uri="{BB962C8B-B14F-4D97-AF65-F5344CB8AC3E}">
        <p14:creationId xmlns:p14="http://schemas.microsoft.com/office/powerpoint/2010/main" val="606087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4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solidFill>
                  <a:schemeClr val="tx1"/>
                </a:solidFill>
                <a:latin typeface="Geogrotesque Medium" pitchFamily="2" charset="0"/>
              </a:rPr>
              <a:t>Bilder aus der Praxis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A6E6A9A7-4FF9-4691-BBE5-11EEE88C4741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163844" name="Picture 4" descr="C:\Dokumente und Einstellungen\euler\Desktop\Fotos\Kabel aus Reparaturwerkstatt 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8" y="3200400"/>
            <a:ext cx="5679912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1731" name="Picture 3" descr="C:\Dokumente und Einstellungen\euler\Desktop\Fotos\Kabel aus Reparaturwerkstatt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897" y="1830060"/>
            <a:ext cx="4160866" cy="411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259"/>
          <p:cNvSpPr txBox="1">
            <a:spLocks noChangeArrowheads="1"/>
          </p:cNvSpPr>
          <p:nvPr/>
        </p:nvSpPr>
        <p:spPr bwMode="auto">
          <a:xfrm>
            <a:off x="4282440" y="7045497"/>
            <a:ext cx="2320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000" b="0" dirty="0">
                <a:latin typeface="Arial" pitchFamily="34" charset="0"/>
                <a:cs typeface="Arial" pitchFamily="34" charset="0"/>
              </a:rPr>
              <a:t>Quelle: MEBEDO Akademie GmbH</a:t>
            </a:r>
          </a:p>
        </p:txBody>
      </p:sp>
      <p:sp>
        <p:nvSpPr>
          <p:cNvPr id="8" name="Textfeld 259"/>
          <p:cNvSpPr txBox="1">
            <a:spLocks noChangeArrowheads="1"/>
          </p:cNvSpPr>
          <p:nvPr/>
        </p:nvSpPr>
        <p:spPr bwMode="auto">
          <a:xfrm>
            <a:off x="8098155" y="5948363"/>
            <a:ext cx="2320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000" b="0" dirty="0">
                <a:latin typeface="Arial" pitchFamily="34" charset="0"/>
                <a:cs typeface="Arial" pitchFamily="34" charset="0"/>
              </a:rPr>
              <a:t>Quelle: MEBEDO Akademie GmbH</a:t>
            </a:r>
          </a:p>
        </p:txBody>
      </p:sp>
    </p:spTree>
    <p:extLst>
      <p:ext uri="{BB962C8B-B14F-4D97-AF65-F5344CB8AC3E}">
        <p14:creationId xmlns:p14="http://schemas.microsoft.com/office/powerpoint/2010/main" val="2985265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1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1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solidFill>
                  <a:schemeClr val="tx1"/>
                </a:solidFill>
                <a:latin typeface="Geogrotesque Medium" pitchFamily="2" charset="0"/>
              </a:rPr>
              <a:t>Bilder aus der Praxis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A6E6A9A7-4FF9-4691-BBE5-11EEE88C4741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166916" name="Picture 2" descr="SKII_Steckd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1909763"/>
            <a:ext cx="8093075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3379" name="Line 3"/>
          <p:cNvSpPr>
            <a:spLocks noChangeShapeType="1"/>
          </p:cNvSpPr>
          <p:nvPr/>
        </p:nvSpPr>
        <p:spPr bwMode="auto">
          <a:xfrm flipV="1">
            <a:off x="6781800" y="3692525"/>
            <a:ext cx="873125" cy="849313"/>
          </a:xfrm>
          <a:prstGeom prst="line">
            <a:avLst/>
          </a:prstGeom>
          <a:ln w="25400"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91352" tIns="45677" rIns="91352" bIns="45677" anchor="ctr"/>
          <a:lstStyle/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3380" name="Text Box 4"/>
          <p:cNvSpPr txBox="1">
            <a:spLocks noChangeArrowheads="1"/>
          </p:cNvSpPr>
          <p:nvPr/>
        </p:nvSpPr>
        <p:spPr bwMode="auto">
          <a:xfrm>
            <a:off x="4713288" y="4689475"/>
            <a:ext cx="4257675" cy="1951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029" tIns="52016" rIns="104029" bIns="52016">
            <a:spAutoFit/>
          </a:bodyPr>
          <a:lstStyle/>
          <a:p>
            <a:pPr defTabSz="1041400">
              <a:spcBef>
                <a:spcPct val="50000"/>
              </a:spcBef>
              <a:defRPr/>
            </a:pPr>
            <a:r>
              <a:rPr lang="de-DE" sz="2400" b="0" dirty="0">
                <a:latin typeface="Arial" panose="020B0604020202020204" pitchFamily="34" charset="0"/>
                <a:cs typeface="Arial" panose="020B0604020202020204" pitchFamily="34" charset="0"/>
              </a:rPr>
              <a:t>Hier passt auch ein Schutzkontaktstecker !</a:t>
            </a:r>
            <a:br>
              <a:rPr lang="de-DE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0" dirty="0">
                <a:latin typeface="Arial" panose="020B0604020202020204" pitchFamily="34" charset="0"/>
                <a:cs typeface="Arial" panose="020B0604020202020204" pitchFamily="34" charset="0"/>
              </a:rPr>
              <a:t>Der Schutzleiter und dadurch auch die Sicherheit bleiben auf der Strecke.</a:t>
            </a:r>
          </a:p>
        </p:txBody>
      </p:sp>
      <p:sp>
        <p:nvSpPr>
          <p:cNvPr id="1253381" name="Line 5"/>
          <p:cNvSpPr>
            <a:spLocks noChangeShapeType="1"/>
          </p:cNvSpPr>
          <p:nvPr/>
        </p:nvSpPr>
        <p:spPr bwMode="auto">
          <a:xfrm flipV="1">
            <a:off x="5784850" y="3727450"/>
            <a:ext cx="850900" cy="785813"/>
          </a:xfrm>
          <a:prstGeom prst="line">
            <a:avLst/>
          </a:prstGeom>
          <a:ln w="25400"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91352" tIns="45677" rIns="91352" bIns="45677" anchor="ctr"/>
          <a:lstStyle/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3382" name="Line 6"/>
          <p:cNvSpPr>
            <a:spLocks noChangeShapeType="1"/>
          </p:cNvSpPr>
          <p:nvPr/>
        </p:nvSpPr>
        <p:spPr bwMode="auto">
          <a:xfrm flipV="1">
            <a:off x="7835900" y="3805238"/>
            <a:ext cx="803275" cy="774700"/>
          </a:xfrm>
          <a:prstGeom prst="line">
            <a:avLst/>
          </a:prstGeom>
          <a:ln w="25400"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91352" tIns="45677" rIns="91352" bIns="45677" anchor="ctr"/>
          <a:lstStyle/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259"/>
          <p:cNvSpPr txBox="1">
            <a:spLocks noChangeArrowheads="1"/>
          </p:cNvSpPr>
          <p:nvPr/>
        </p:nvSpPr>
        <p:spPr bwMode="auto">
          <a:xfrm>
            <a:off x="7105390" y="7044400"/>
            <a:ext cx="2320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000" b="0" dirty="0">
                <a:latin typeface="Arial" pitchFamily="34" charset="0"/>
                <a:cs typeface="Arial" pitchFamily="34" charset="0"/>
              </a:rPr>
              <a:t>Quelle: MEBEDO Akademie GmbH</a:t>
            </a:r>
          </a:p>
        </p:txBody>
      </p:sp>
    </p:spTree>
    <p:extLst>
      <p:ext uri="{BB962C8B-B14F-4D97-AF65-F5344CB8AC3E}">
        <p14:creationId xmlns:p14="http://schemas.microsoft.com/office/powerpoint/2010/main" val="1833541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5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5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5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379" grpId="0" animBg="1"/>
      <p:bldP spid="1253380" grpId="0" animBg="1"/>
      <p:bldP spid="1253381" grpId="0" animBg="1"/>
      <p:bldP spid="12533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gemäß DGUV Information 203-005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Anwendungskategorien</a:t>
            </a:r>
          </a:p>
        </p:txBody>
      </p:sp>
    </p:spTree>
    <p:extLst>
      <p:ext uri="{BB962C8B-B14F-4D97-AF65-F5344CB8AC3E}">
        <p14:creationId xmlns:p14="http://schemas.microsoft.com/office/powerpoint/2010/main" val="1620720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Auswahlkriterien für Betriebsmittel nach Anwendungskategorien gem. DGUV Information 203-005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16</a:t>
            </a:fld>
            <a:endParaRPr lang="de-DE" dirty="0"/>
          </a:p>
        </p:txBody>
      </p:sp>
      <p:graphicFrame>
        <p:nvGraphicFramePr>
          <p:cNvPr id="642" name="Tabelle 641"/>
          <p:cNvGraphicFramePr>
            <a:graphicFrameLocks noGrp="1"/>
          </p:cNvGraphicFramePr>
          <p:nvPr/>
        </p:nvGraphicFramePr>
        <p:xfrm>
          <a:off x="1313319" y="1902165"/>
          <a:ext cx="8066762" cy="463462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565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8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1012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Merkmal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Anwendungskategorie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K1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Anwendungskategorie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K2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Ohne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Anwendungskategorie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7047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Einsatzbereich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Produktion, Laboratorien, Werkstätten,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Schlossereien,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Gelegentliche Arbeiten im Freien.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Baustellen,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Arbeiten unter erhöhter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elektrischer Gefährdung,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Ständige Arbeiten im Außenbereich,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Geräte im Umfeld von Schweißgeräten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Büro und Büroähnliche Umgebung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857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Nutzungs-merkmal</a:t>
                      </a:r>
                      <a:endParaRPr lang="de-D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Nutzung in Innenräumen mit Einschränkungen im Freien</a:t>
                      </a:r>
                      <a:endParaRPr lang="de-D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Nutzung in Innenräumen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 im Freien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Nutzung in Innenräumen</a:t>
                      </a:r>
                      <a:endParaRPr lang="de-D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237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Mechanische Beanspruchung</a:t>
                      </a:r>
                      <a:endParaRPr lang="de-D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  <a:endParaRPr lang="de-D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hoch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gering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619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Feuchtigkeit</a:t>
                      </a:r>
                      <a:endParaRPr lang="de-D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trocken bis feucht</a:t>
                      </a:r>
                      <a:endParaRPr lang="de-D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nass</a:t>
                      </a:r>
                      <a:endParaRPr lang="de-D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trocken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619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Staub</a:t>
                      </a:r>
                      <a:endParaRPr lang="de-D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  <a:endParaRPr lang="de-D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hoch auch leitfähig</a:t>
                      </a:r>
                      <a:endParaRPr lang="de-D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gering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237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Öle, Säuren, Laugen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gering</a:t>
                      </a:r>
                      <a:endParaRPr lang="de-D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Mittel bis hoch</a:t>
                      </a:r>
                      <a:endParaRPr lang="de-D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gering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hteck 1"/>
          <p:cNvSpPr/>
          <p:nvPr/>
        </p:nvSpPr>
        <p:spPr bwMode="auto">
          <a:xfrm>
            <a:off x="5022664" y="1908423"/>
            <a:ext cx="2088232" cy="464451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-108" charset="-128"/>
              <a:cs typeface="ヒラギノ角ゴ Pro W3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442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Mindestanforderungen an Betriebsmittel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gemäß DGUV Information 203-005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17</a:t>
            </a:fld>
            <a:endParaRPr lang="de-DE" dirty="0"/>
          </a:p>
        </p:txBody>
      </p:sp>
      <p:graphicFrame>
        <p:nvGraphicFramePr>
          <p:cNvPr id="628" name="Tabelle 627"/>
          <p:cNvGraphicFramePr>
            <a:graphicFrameLocks noGrp="1"/>
          </p:cNvGraphicFramePr>
          <p:nvPr/>
        </p:nvGraphicFramePr>
        <p:xfrm>
          <a:off x="758140" y="1814718"/>
          <a:ext cx="9360000" cy="380023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514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5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9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567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Merkmal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Anwendungskategorie K1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Anwendungskategorie K2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497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Schutzart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43, Ausnahmen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Handgeführte Elekrowerkzeuge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54, Ausnahmen Handgeführte Elekrowerkzeuge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872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Schutzklasse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Vorzugsweise Klasse II.</a:t>
                      </a:r>
                      <a:endParaRPr lang="de-DE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Vorzugsweise Klasse II.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738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Mechanische Festigkeit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Schlagprüfung und Fallprüfung.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Schlagprüfung und Fallprüfung.</a:t>
                      </a:r>
                      <a:endParaRPr lang="de-DE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0880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Leitungen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H05RN-F oder gleichwertig.</a:t>
                      </a:r>
                      <a:endParaRPr lang="de-DE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H07RN-F oder gleichwertig. Bei Handgeführten Elektrowerkzeugen bis zu einer Leitungslänge von 4 Meter H05RN-F.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679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Steckvorrichtungen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Gummi oder Kunststoff.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Geeignet für erschwerte Bedingungen.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29" name="Text Box 623"/>
          <p:cNvSpPr txBox="1">
            <a:spLocks noChangeArrowheads="1"/>
          </p:cNvSpPr>
          <p:nvPr/>
        </p:nvSpPr>
        <p:spPr bwMode="auto">
          <a:xfrm>
            <a:off x="716458" y="5729241"/>
            <a:ext cx="9728895" cy="121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001" tIns="50961" rIns="98001" bIns="50961">
            <a:spAutoFit/>
          </a:bodyPr>
          <a:lstStyle/>
          <a:p>
            <a:pPr defTabSz="489202" eaLnBrk="1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de-DE" sz="1800" b="0" u="sng" dirty="0">
                <a:latin typeface="Arial" panose="020B0604020202020204" pitchFamily="34" charset="0"/>
                <a:cs typeface="Arial" panose="020B0604020202020204" pitchFamily="34" charset="0"/>
              </a:rPr>
              <a:t>Hinweis:</a:t>
            </a:r>
          </a:p>
          <a:p>
            <a:pPr defTabSz="489202" eaLnBrk="1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der Auswahl der Betriebsmittel steht immer die Gefährdungsbeurteilung nach § 3 BetrSichV im Vordergrund! Diese Kennzeichnung ist wichtig für den Nutzer.</a:t>
            </a:r>
          </a:p>
          <a:p>
            <a:pPr defTabSz="489202" eaLnBrk="1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kann er sehr einfach erkennen, welches Betriebsmittel wo zum Einsatz gelangen darf.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6791052" y="1818511"/>
            <a:ext cx="3312368" cy="381642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-108" charset="-128"/>
              <a:cs typeface="ヒラギノ角ゴ Pro W3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728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Prüfungsreihenfolge nach VDE 0544-4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3184B23F-A493-40F9-A235-031C50803BA5}" type="slidenum">
              <a:rPr lang="de-DE" smtClean="0"/>
              <a:pPr/>
              <a:t>18</a:t>
            </a:fld>
            <a:endParaRPr lang="de-DE"/>
          </a:p>
        </p:txBody>
      </p:sp>
      <p:grpSp>
        <p:nvGrpSpPr>
          <p:cNvPr id="39" name="Gruppieren 33"/>
          <p:cNvGrpSpPr>
            <a:grpSpLocks/>
          </p:cNvGrpSpPr>
          <p:nvPr/>
        </p:nvGrpSpPr>
        <p:grpSpPr bwMode="auto">
          <a:xfrm>
            <a:off x="2033905" y="3158418"/>
            <a:ext cx="6723063" cy="3298825"/>
            <a:chOff x="2079625" y="2752725"/>
            <a:chExt cx="6723063" cy="3298825"/>
          </a:xfrm>
        </p:grpSpPr>
        <p:sp>
          <p:nvSpPr>
            <p:cNvPr id="42" name="Rechteck 7"/>
            <p:cNvSpPr>
              <a:spLocks noChangeArrowheads="1"/>
            </p:cNvSpPr>
            <p:nvPr/>
          </p:nvSpPr>
          <p:spPr bwMode="auto">
            <a:xfrm>
              <a:off x="2079625" y="2752725"/>
              <a:ext cx="565150" cy="12541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44" name="Rechteck 9"/>
            <p:cNvSpPr>
              <a:spLocks noChangeArrowheads="1"/>
            </p:cNvSpPr>
            <p:nvPr/>
          </p:nvSpPr>
          <p:spPr bwMode="auto">
            <a:xfrm>
              <a:off x="2733675" y="3854450"/>
              <a:ext cx="700088" cy="1619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45" name="Rechteck 10"/>
            <p:cNvSpPr>
              <a:spLocks noChangeArrowheads="1"/>
            </p:cNvSpPr>
            <p:nvPr/>
          </p:nvSpPr>
          <p:spPr bwMode="auto">
            <a:xfrm>
              <a:off x="6491709" y="2752725"/>
              <a:ext cx="708025" cy="13335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46" name="Rechteck 11"/>
            <p:cNvSpPr>
              <a:spLocks noChangeArrowheads="1"/>
            </p:cNvSpPr>
            <p:nvPr/>
          </p:nvSpPr>
          <p:spPr bwMode="auto">
            <a:xfrm>
              <a:off x="6858000" y="3308350"/>
              <a:ext cx="673100" cy="1873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47" name="Rechteck 12"/>
            <p:cNvSpPr>
              <a:spLocks noChangeArrowheads="1"/>
            </p:cNvSpPr>
            <p:nvPr/>
          </p:nvSpPr>
          <p:spPr bwMode="auto">
            <a:xfrm>
              <a:off x="2554288" y="3559175"/>
              <a:ext cx="825500" cy="1873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48" name="Rechteck 13"/>
            <p:cNvSpPr>
              <a:spLocks noChangeArrowheads="1"/>
            </p:cNvSpPr>
            <p:nvPr/>
          </p:nvSpPr>
          <p:spPr bwMode="auto">
            <a:xfrm>
              <a:off x="7046913" y="3559175"/>
              <a:ext cx="742950" cy="1698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49" name="Rechteck 14"/>
            <p:cNvSpPr>
              <a:spLocks noChangeArrowheads="1"/>
            </p:cNvSpPr>
            <p:nvPr/>
          </p:nvSpPr>
          <p:spPr bwMode="auto">
            <a:xfrm>
              <a:off x="7153275" y="3846513"/>
              <a:ext cx="682625" cy="1603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50" name="Rechteck 15"/>
            <p:cNvSpPr>
              <a:spLocks noChangeArrowheads="1"/>
            </p:cNvSpPr>
            <p:nvPr/>
          </p:nvSpPr>
          <p:spPr bwMode="auto">
            <a:xfrm>
              <a:off x="6257925" y="4437063"/>
              <a:ext cx="654050" cy="1619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51" name="Rechteck 16"/>
            <p:cNvSpPr>
              <a:spLocks noChangeArrowheads="1"/>
            </p:cNvSpPr>
            <p:nvPr/>
          </p:nvSpPr>
          <p:spPr bwMode="auto">
            <a:xfrm>
              <a:off x="8185150" y="4687888"/>
              <a:ext cx="617538" cy="2159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52" name="Rechteck 17"/>
            <p:cNvSpPr>
              <a:spLocks noChangeArrowheads="1"/>
            </p:cNvSpPr>
            <p:nvPr/>
          </p:nvSpPr>
          <p:spPr bwMode="auto">
            <a:xfrm>
              <a:off x="7907338" y="5002213"/>
              <a:ext cx="788987" cy="1793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53" name="Rechteck 18"/>
            <p:cNvSpPr>
              <a:spLocks noChangeArrowheads="1"/>
            </p:cNvSpPr>
            <p:nvPr/>
          </p:nvSpPr>
          <p:spPr bwMode="auto">
            <a:xfrm>
              <a:off x="3756025" y="4429125"/>
              <a:ext cx="565150" cy="12541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54" name="Rechteck 19"/>
            <p:cNvSpPr>
              <a:spLocks noChangeArrowheads="1"/>
            </p:cNvSpPr>
            <p:nvPr/>
          </p:nvSpPr>
          <p:spPr bwMode="auto">
            <a:xfrm>
              <a:off x="6651625" y="5845175"/>
              <a:ext cx="1228725" cy="20637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55" name="Rechteck 20"/>
            <p:cNvSpPr>
              <a:spLocks noChangeArrowheads="1"/>
            </p:cNvSpPr>
            <p:nvPr/>
          </p:nvSpPr>
          <p:spPr bwMode="auto">
            <a:xfrm>
              <a:off x="6769100" y="5307013"/>
              <a:ext cx="715963" cy="14287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56" name="Rechteck 21"/>
            <p:cNvSpPr>
              <a:spLocks noChangeArrowheads="1"/>
            </p:cNvSpPr>
            <p:nvPr/>
          </p:nvSpPr>
          <p:spPr bwMode="auto">
            <a:xfrm>
              <a:off x="7494588" y="5594350"/>
              <a:ext cx="779462" cy="11588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57" name="Rechteck 22"/>
            <p:cNvSpPr>
              <a:spLocks noChangeArrowheads="1"/>
            </p:cNvSpPr>
            <p:nvPr/>
          </p:nvSpPr>
          <p:spPr bwMode="auto">
            <a:xfrm>
              <a:off x="4365625" y="5038725"/>
              <a:ext cx="565150" cy="12541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  <p:sp>
          <p:nvSpPr>
            <p:cNvPr id="58" name="Rechteck 23"/>
            <p:cNvSpPr>
              <a:spLocks noChangeArrowheads="1"/>
            </p:cNvSpPr>
            <p:nvPr/>
          </p:nvSpPr>
          <p:spPr bwMode="auto">
            <a:xfrm>
              <a:off x="2232025" y="5814695"/>
              <a:ext cx="1184275" cy="20637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 b="0">
                <a:latin typeface="Arial" pitchFamily="34" charset="0"/>
              </a:endParaRPr>
            </a:p>
          </p:txBody>
        </p:sp>
      </p:grpSp>
      <p:sp>
        <p:nvSpPr>
          <p:cNvPr id="33" name="Textfeld 32"/>
          <p:cNvSpPr txBox="1"/>
          <p:nvPr/>
        </p:nvSpPr>
        <p:spPr>
          <a:xfrm>
            <a:off x="1498283" y="7177681"/>
            <a:ext cx="1889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panose="020B0604020202020204" pitchFamily="34" charset="0"/>
                <a:cs typeface="Arial" panose="020B0604020202020204" pitchFamily="34" charset="0"/>
              </a:rPr>
              <a:t>Quelle: Bild aus VDE 0544-4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61565AE-0046-7B4D-BC58-6EBB62F7E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879" y="1781747"/>
            <a:ext cx="7651642" cy="539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15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Prüfungen nach VDE 0544-4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C628D937-4F75-4CD4-81B6-9DE1B8C91626}" type="slidenum">
              <a:rPr lang="de-DE"/>
              <a:pPr>
                <a:defRPr/>
              </a:pPr>
              <a:t>19</a:t>
            </a:fld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/>
              <a:t>Nur Messgeräte benutzen, die regelmäßig geprüft und kalibriert sind.</a:t>
            </a:r>
          </a:p>
          <a:p>
            <a:r>
              <a:rPr lang="de-DE"/>
              <a:t>Sichtprüfung</a:t>
            </a:r>
          </a:p>
          <a:p>
            <a:r>
              <a:rPr lang="de-DE"/>
              <a:t>Prüfung des Schutzleiters </a:t>
            </a:r>
            <a:br>
              <a:rPr lang="de-DE" sz="2200"/>
            </a:br>
            <a:r>
              <a:rPr lang="de-DE" sz="1600"/>
              <a:t>(nur für Geräte der SKI)</a:t>
            </a:r>
          </a:p>
          <a:p>
            <a:r>
              <a:rPr lang="de-DE"/>
              <a:t>Messung des Isolationswiderstands (sofern technisch möglich)</a:t>
            </a:r>
          </a:p>
          <a:p>
            <a:r>
              <a:rPr lang="de-DE"/>
              <a:t>Messung des Schutzleiterstromes</a:t>
            </a:r>
            <a:endParaRPr lang="de-DE" sz="1400"/>
          </a:p>
          <a:p>
            <a:r>
              <a:rPr lang="de-DE"/>
              <a:t>Messung des Berührungsstromes</a:t>
            </a:r>
            <a:endParaRPr lang="de-DE" sz="1400"/>
          </a:p>
          <a:p>
            <a:r>
              <a:rPr lang="de-DE"/>
              <a:t>Messung der Leerlaufspannung</a:t>
            </a:r>
          </a:p>
          <a:p>
            <a:r>
              <a:rPr lang="de-DE"/>
              <a:t>Funktionsprüfung</a:t>
            </a:r>
          </a:p>
          <a:p>
            <a:endParaRPr lang="de-DE" sz="1400"/>
          </a:p>
          <a:p>
            <a:pPr marL="0" indent="0">
              <a:buNone/>
            </a:pPr>
            <a:r>
              <a:rPr lang="de-DE" b="1" i="1"/>
              <a:t>Ergänzende Anweisungen des Herstellers beachten.</a:t>
            </a:r>
          </a:p>
          <a:p>
            <a:pPr marL="0" indent="0">
              <a:buNone/>
            </a:pPr>
            <a:endParaRPr lang="de-DE" sz="1400"/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372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AAB17F-D32C-4E80-B5FD-858DA82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33851" cy="37950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dirty="0"/>
              <a:t>Welche Anwendungskategorie es bei Arbeitsmitteln gibt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dirty="0"/>
              <a:t>Welche Mängel bei einer Sichtprüfung zu beanstanden wären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dirty="0"/>
              <a:t>Welches Aussagen zur Prüfung richtig zu bewerten sind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In diesem Modul lernt man unter anderem: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4192" y="6909111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1000" b="0" i="0" u="none" strike="noStrike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Sämtliche Inhalte dieser Präsentation sind urheberrechtlich geschützt. Die Verwendung der Inhalte, auszugsweise oder in der Gesamtheit, ist ohne Zustimmung des Urhebers bzw. Autors verboten. Verletzungen des Urheberrechts werden rechtlich verfolgt. </a:t>
            </a:r>
            <a:endParaRPr lang="de-DE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3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Sichtprüfung an Schweißgeräten</a:t>
            </a: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D97A188C-FE24-4D84-A6B4-02530C9706EF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>
          <a:xfrm>
            <a:off x="716458" y="1764294"/>
            <a:ext cx="7177862" cy="5474705"/>
          </a:xfrm>
        </p:spPr>
        <p:txBody>
          <a:bodyPr>
            <a:normAutofit fontScale="77500" lnSpcReduction="20000"/>
          </a:bodyPr>
          <a:lstStyle/>
          <a:p>
            <a:r>
              <a:rPr lang="de-DE"/>
              <a:t>Brenner/Elektrodenhalter, Schweißstrom-Rückleitungsklemme, Masseklemme</a:t>
            </a:r>
          </a:p>
          <a:p>
            <a:pPr lvl="1"/>
            <a:r>
              <a:rPr lang="de-DE"/>
              <a:t>fehlende oder defekte Isolierung</a:t>
            </a:r>
          </a:p>
          <a:p>
            <a:pPr lvl="1"/>
            <a:r>
              <a:rPr lang="de-DE"/>
              <a:t>defekte Anschlüsse</a:t>
            </a:r>
          </a:p>
          <a:p>
            <a:pPr lvl="1"/>
            <a:r>
              <a:rPr lang="de-DE"/>
              <a:t>defekte, beschädige Schalter</a:t>
            </a:r>
          </a:p>
          <a:p>
            <a:pPr lvl="1"/>
            <a:r>
              <a:rPr lang="de-DE"/>
              <a:t>Brennerverschleißteile</a:t>
            </a:r>
          </a:p>
          <a:p>
            <a:pPr lvl="1"/>
            <a:r>
              <a:rPr lang="de-DE"/>
              <a:t>sonstige Beschädigungen</a:t>
            </a:r>
          </a:p>
          <a:p>
            <a:r>
              <a:rPr lang="de-DE"/>
              <a:t>Netzversorgung</a:t>
            </a:r>
          </a:p>
          <a:p>
            <a:pPr lvl="1"/>
            <a:r>
              <a:rPr lang="de-DE"/>
              <a:t>defekte, beschädigte Leitungen</a:t>
            </a:r>
          </a:p>
          <a:p>
            <a:pPr lvl="1"/>
            <a:r>
              <a:rPr lang="de-DE"/>
              <a:t>deformierte, schadhafte Stecker</a:t>
            </a:r>
          </a:p>
          <a:p>
            <a:pPr lvl="1"/>
            <a:r>
              <a:rPr lang="de-DE"/>
              <a:t>abgebrochene oder thermisch beschädigte Steckerstifte</a:t>
            </a:r>
          </a:p>
          <a:p>
            <a:pPr lvl="1"/>
            <a:r>
              <a:rPr lang="de-DE"/>
              <a:t>unwirksame Zugentlastung</a:t>
            </a:r>
          </a:p>
          <a:p>
            <a:pPr lvl="1"/>
            <a:r>
              <a:rPr lang="de-DE"/>
              <a:t>für den Einsatzbereich und die Leistung ungeeignete Leitungen und Stecker</a:t>
            </a:r>
          </a:p>
          <a:p>
            <a:r>
              <a:rPr lang="de-DE"/>
              <a:t>Schweißstromkreis</a:t>
            </a:r>
          </a:p>
          <a:p>
            <a:pPr lvl="1"/>
            <a:r>
              <a:rPr lang="de-DE"/>
              <a:t>defekte, beschädigte Leitungen/Schlauchpaket</a:t>
            </a:r>
          </a:p>
          <a:p>
            <a:pPr lvl="1"/>
            <a:r>
              <a:rPr lang="de-DE"/>
              <a:t>deformierte und/oder schadhafte Stecker-/Kupplungsgehäuse</a:t>
            </a:r>
          </a:p>
          <a:p>
            <a:pPr lvl="1"/>
            <a:r>
              <a:rPr lang="de-DE"/>
              <a:t>unwirksame Zugentlastung</a:t>
            </a:r>
          </a:p>
          <a:p>
            <a:pPr lvl="1"/>
            <a:r>
              <a:rPr lang="de-DE"/>
              <a:t>für den Einsatzbereich und die Leistung ungeeignete Leitungen und Stecker</a:t>
            </a:r>
          </a:p>
          <a:p>
            <a:endParaRPr lang="de-DE"/>
          </a:p>
          <a:p>
            <a:endParaRPr lang="de-DE"/>
          </a:p>
        </p:txBody>
      </p:sp>
      <p:pic>
        <p:nvPicPr>
          <p:cNvPr id="145415" name="Picture 7" descr="C:\Users\lauer\Desktop\Projekt Schweißgeräte Seminar\Bilder Technolit\defekte Brennerteil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0" b="24294"/>
          <a:stretch/>
        </p:blipFill>
        <p:spPr bwMode="auto">
          <a:xfrm>
            <a:off x="8129588" y="1844038"/>
            <a:ext cx="2314575" cy="8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6" name="Picture 8" descr="C:\Users\lauer\Desktop\Projekt Schweißgeräte Seminar\Bilder Technolit\defekter Plasmabrenn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5299075"/>
            <a:ext cx="231616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7" name="Picture 9" descr="C:\Users\lauer\Desktop\MEBEDO\Gefährliche Betriebsmittel_Aussagen\Arbeitsmittel\DSCF006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3123724"/>
            <a:ext cx="22875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8142605" y="7072313"/>
            <a:ext cx="1889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Quelle: MEBEDO Akademie GmbH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112125" y="4838224"/>
            <a:ext cx="1889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panose="020B0604020202020204" pitchFamily="34" charset="0"/>
                <a:cs typeface="Arial" panose="020B0604020202020204" pitchFamily="34" charset="0"/>
              </a:rPr>
              <a:t>Quelle: MEBEDO Akademie GmbH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142605" y="2727959"/>
            <a:ext cx="1889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panose="020B0604020202020204" pitchFamily="34" charset="0"/>
                <a:cs typeface="Arial" panose="020B0604020202020204" pitchFamily="34" charset="0"/>
              </a:rPr>
              <a:t>Quelle: MEBEDO Akademie GmbH</a:t>
            </a:r>
          </a:p>
        </p:txBody>
      </p:sp>
    </p:spTree>
    <p:extLst>
      <p:ext uri="{BB962C8B-B14F-4D97-AF65-F5344CB8AC3E}">
        <p14:creationId xmlns:p14="http://schemas.microsoft.com/office/powerpoint/2010/main" val="70615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Sichtprüfung an Schweißgeräten</a:t>
            </a: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EF9FDAFD-0069-4227-8C7C-F859B0C36AFB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716458" y="1764294"/>
            <a:ext cx="7604582" cy="5505185"/>
          </a:xfrm>
        </p:spPr>
        <p:txBody>
          <a:bodyPr>
            <a:normAutofit fontScale="77500" lnSpcReduction="20000"/>
          </a:bodyPr>
          <a:lstStyle/>
          <a:p>
            <a:r>
              <a:rPr lang="de-DE"/>
              <a:t>Gehäuse</a:t>
            </a:r>
          </a:p>
          <a:p>
            <a:pPr lvl="1"/>
            <a:r>
              <a:rPr lang="de-DE"/>
              <a:t>fehlende oder beschädigte Teile</a:t>
            </a:r>
          </a:p>
          <a:p>
            <a:pPr lvl="1"/>
            <a:r>
              <a:rPr lang="de-DE"/>
              <a:t>unzulässige Änderungen</a:t>
            </a:r>
          </a:p>
          <a:p>
            <a:pPr lvl="1"/>
            <a:r>
              <a:rPr lang="de-DE"/>
              <a:t>Kühlluftöffnungen nicht frei, erforderliche Luftfilter nicht vorhanden</a:t>
            </a:r>
          </a:p>
          <a:p>
            <a:pPr lvl="1"/>
            <a:r>
              <a:rPr lang="de-DE"/>
              <a:t>Anzeichen von Überlastung und unsachgemäßer Gebrauch</a:t>
            </a:r>
          </a:p>
          <a:p>
            <a:pPr lvl="1"/>
            <a:r>
              <a:rPr lang="de-DE"/>
              <a:t>fehlende oder defekte Schutzvorrichtungen, z.B. bei Gasflaschenhaltern</a:t>
            </a:r>
          </a:p>
          <a:p>
            <a:pPr lvl="1"/>
            <a:r>
              <a:rPr lang="de-DE"/>
              <a:t>fehlende oder defekte Rollen, Transportmittel, Halter usw.</a:t>
            </a:r>
          </a:p>
          <a:p>
            <a:pPr lvl="1"/>
            <a:r>
              <a:rPr lang="de-DE"/>
              <a:t>Mängel an der Drahthaspelbefestigung</a:t>
            </a:r>
          </a:p>
          <a:p>
            <a:pPr lvl="1"/>
            <a:r>
              <a:rPr lang="de-DE"/>
              <a:t>leitfähige Gegenstände im Gehäuse deponiert</a:t>
            </a:r>
          </a:p>
          <a:p>
            <a:r>
              <a:rPr lang="de-DE"/>
              <a:t>Stellteile und Anzeigegeräte</a:t>
            </a:r>
          </a:p>
          <a:p>
            <a:pPr lvl="1"/>
            <a:r>
              <a:rPr lang="de-DE"/>
              <a:t>defekte Schalter, Messgeräte und Meldeleuchten</a:t>
            </a:r>
          </a:p>
          <a:p>
            <a:pPr lvl="1"/>
            <a:r>
              <a:rPr lang="de-DE"/>
              <a:t>defekte Druckminderer oder Durchflussmesser</a:t>
            </a:r>
          </a:p>
          <a:p>
            <a:pPr lvl="1"/>
            <a:r>
              <a:rPr lang="de-DE"/>
              <a:t>fehlerhafte Sicherungen, die von außerhalb des Gehäuses zugängig sind</a:t>
            </a:r>
          </a:p>
          <a:p>
            <a:r>
              <a:rPr lang="de-DE"/>
              <a:t>Allgemeine Bedingungen</a:t>
            </a:r>
          </a:p>
          <a:p>
            <a:pPr lvl="1"/>
            <a:r>
              <a:rPr lang="de-DE"/>
              <a:t>externer Kühlflüssigkeitskreis undicht oder fehlerhafter Kühlflüssigkeitspegel</a:t>
            </a:r>
          </a:p>
          <a:p>
            <a:pPr lvl="1"/>
            <a:r>
              <a:rPr lang="de-DE"/>
              <a:t>defekte Gasleitungen und Anschlüsse</a:t>
            </a:r>
          </a:p>
          <a:p>
            <a:pPr lvl="1"/>
            <a:r>
              <a:rPr lang="de-DE"/>
              <a:t>schlechte Lesbarkeit von Kennzeichnungen und Etiketten</a:t>
            </a:r>
          </a:p>
          <a:p>
            <a:pPr lvl="1"/>
            <a:r>
              <a:rPr lang="de-DE"/>
              <a:t>andere Beschädigungen oder Anzeichen unsachgemäßen Gebrauchs </a:t>
            </a:r>
          </a:p>
          <a:p>
            <a:endParaRPr lang="de-DE"/>
          </a:p>
        </p:txBody>
      </p:sp>
      <p:pic>
        <p:nvPicPr>
          <p:cNvPr id="146440" name="Picture 2" descr="C:\Users\lauer\Desktop\Projekt Schweißgeräte Seminar\Schlauc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716" y="5481955"/>
            <a:ext cx="2055812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1" name="Picture 9" descr="C:\Users\lauer\Desktop\Projekt Schweißgeräte Seminar\Bilder Technolit\leitfähige Teile 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527" y="1919287"/>
            <a:ext cx="201771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2" name="Picture 10" descr="C:\Users\lauer\Desktop\Projekt Schweißgeräte Seminar\Bilder Technolit\defektes Manomete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716" y="3680778"/>
            <a:ext cx="206533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8397716" y="6875780"/>
            <a:ext cx="1889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Quelle: MEBEDO Akademie GmbH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397716" y="3414712"/>
            <a:ext cx="1889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panose="020B0604020202020204" pitchFamily="34" charset="0"/>
                <a:cs typeface="Arial" panose="020B0604020202020204" pitchFamily="34" charset="0"/>
              </a:rPr>
              <a:t>Quelle: MEBEDO Akademie GmbH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397716" y="5185728"/>
            <a:ext cx="1889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panose="020B0604020202020204" pitchFamily="34" charset="0"/>
                <a:cs typeface="Arial" panose="020B0604020202020204" pitchFamily="34" charset="0"/>
              </a:rPr>
              <a:t>Quelle: MEBEDO Akademie GmbH</a:t>
            </a:r>
          </a:p>
        </p:txBody>
      </p:sp>
    </p:spTree>
    <p:extLst>
      <p:ext uri="{BB962C8B-B14F-4D97-AF65-F5344CB8AC3E}">
        <p14:creationId xmlns:p14="http://schemas.microsoft.com/office/powerpoint/2010/main" val="291050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ct val="50000"/>
              </a:spcBef>
            </a:pPr>
            <a:r>
              <a:rPr lang="de-DE"/>
              <a:t>Messen 	des 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Schutzleiterwiderstandes</a:t>
            </a:r>
            <a:r>
              <a:rPr lang="de-DE"/>
              <a:t>,</a:t>
            </a:r>
          </a:p>
          <a:p>
            <a:pPr>
              <a:spcBef>
                <a:spcPct val="50000"/>
              </a:spcBef>
            </a:pPr>
            <a:r>
              <a:rPr lang="de-DE"/>
              <a:t>	des 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Isolationswiderstandes</a:t>
            </a:r>
            <a:r>
              <a:rPr lang="de-DE"/>
              <a:t>,</a:t>
            </a:r>
          </a:p>
          <a:p>
            <a:pPr>
              <a:spcBef>
                <a:spcPct val="50000"/>
              </a:spcBef>
            </a:pPr>
            <a:r>
              <a:rPr lang="de-DE"/>
              <a:t>	des 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Schutzleiterstromes</a:t>
            </a:r>
            <a:r>
              <a:rPr lang="de-DE"/>
              <a:t>,</a:t>
            </a:r>
            <a:r>
              <a:rPr lang="de-DE">
                <a:solidFill>
                  <a:srgbClr val="3333CC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de-DE"/>
              <a:t>	des 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Berührungsstromes</a:t>
            </a:r>
            <a:r>
              <a:rPr lang="de-DE"/>
              <a:t>,</a:t>
            </a:r>
          </a:p>
          <a:p>
            <a:pPr>
              <a:spcBef>
                <a:spcPct val="50000"/>
              </a:spcBef>
            </a:pPr>
            <a:r>
              <a:rPr lang="de-DE"/>
              <a:t>	der 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Leerlaufspannung</a:t>
            </a:r>
            <a:r>
              <a:rPr lang="de-DE"/>
              <a:t>.</a:t>
            </a:r>
          </a:p>
          <a:p>
            <a:endParaRPr lang="de-DE"/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Prüfen durch Messen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CCA0A4-D8D4-4DA1-844A-7E3A4A977E81}" type="slidenum">
              <a:rPr lang="de-DE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125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91" name="Rectangle 3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Messung des Schutzleiterwiderstandes</a:t>
            </a:r>
          </a:p>
        </p:txBody>
      </p:sp>
      <p:sp>
        <p:nvSpPr>
          <p:cNvPr id="118787" name="Foliennummernplatzhalter 3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75F0C82D-69C2-4223-9062-56B41998474B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118820" name="Rectangle 34"/>
          <p:cNvSpPr>
            <a:spLocks noChangeArrowheads="1"/>
          </p:cNvSpPr>
          <p:nvPr/>
        </p:nvSpPr>
        <p:spPr bwMode="auto">
          <a:xfrm>
            <a:off x="4538663" y="7074853"/>
            <a:ext cx="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41400" eaLnBrk="0" hangingPunct="0">
              <a:defRPr/>
            </a:pPr>
            <a:endParaRPr lang="de-DE" sz="2700" b="0">
              <a:latin typeface="+mn-lt"/>
            </a:endParaRPr>
          </a:p>
        </p:txBody>
      </p:sp>
      <p:sp>
        <p:nvSpPr>
          <p:cNvPr id="118862" name="Rectangle 76"/>
          <p:cNvSpPr>
            <a:spLocks noChangeArrowheads="1"/>
          </p:cNvSpPr>
          <p:nvPr/>
        </p:nvSpPr>
        <p:spPr bwMode="auto">
          <a:xfrm>
            <a:off x="8996363" y="7081203"/>
            <a:ext cx="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41400" eaLnBrk="0" hangingPunct="0">
              <a:defRPr/>
            </a:pPr>
            <a:endParaRPr lang="de-DE" sz="2700" b="0">
              <a:latin typeface="+mn-lt"/>
            </a:endParaRPr>
          </a:p>
        </p:txBody>
      </p:sp>
      <p:sp>
        <p:nvSpPr>
          <p:cNvPr id="1616182" name="Text Box 310"/>
          <p:cNvSpPr txBox="1">
            <a:spLocks noChangeArrowheads="1"/>
          </p:cNvSpPr>
          <p:nvPr/>
        </p:nvSpPr>
        <p:spPr bwMode="auto">
          <a:xfrm>
            <a:off x="534988" y="3288665"/>
            <a:ext cx="2398712" cy="3841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324" tIns="45662" rIns="91324" bIns="45662">
            <a:spAutoFit/>
          </a:bodyPr>
          <a:lstStyle/>
          <a:p>
            <a:pPr eaLnBrk="0" hangingPunct="0">
              <a:defRPr/>
            </a:pPr>
            <a:r>
              <a:rPr lang="de-DE" sz="1900">
                <a:latin typeface="Arial" panose="020B0604020202020204" pitchFamily="34" charset="0"/>
                <a:cs typeface="Arial" panose="020B0604020202020204" pitchFamily="34" charset="0"/>
              </a:rPr>
              <a:t>Maximalwert  </a:t>
            </a:r>
            <a:r>
              <a:rPr lang="de-DE" sz="19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 1</a:t>
            </a:r>
            <a:r>
              <a:rPr lang="el-GR" sz="19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Ω</a:t>
            </a:r>
          </a:p>
        </p:txBody>
      </p:sp>
      <p:sp>
        <p:nvSpPr>
          <p:cNvPr id="1616183" name="Text Box 311"/>
          <p:cNvSpPr txBox="1">
            <a:spLocks noChangeArrowheads="1"/>
          </p:cNvSpPr>
          <p:nvPr/>
        </p:nvSpPr>
        <p:spPr bwMode="auto">
          <a:xfrm>
            <a:off x="534988" y="4010974"/>
            <a:ext cx="2811462" cy="28622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4" tIns="45662" rIns="91324" bIns="45662">
            <a:spAutoFit/>
          </a:bodyPr>
          <a:lstStyle/>
          <a:p>
            <a:pPr eaLnBrk="0" hangingPunct="0">
              <a:defRPr/>
            </a:pPr>
            <a:r>
              <a:rPr 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Geräten mit einem </a:t>
            </a:r>
            <a:br>
              <a:rPr 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Nennstrom &gt; 16 A sollte </a:t>
            </a:r>
            <a:br>
              <a:rPr 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Grenzwert anhand </a:t>
            </a:r>
            <a:br>
              <a:rPr 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Leiterlänge, </a:t>
            </a:r>
            <a:br>
              <a:rPr 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Leiterquerschnittes </a:t>
            </a:r>
            <a:br>
              <a:rPr 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des Materials des </a:t>
            </a:r>
            <a:br>
              <a:rPr 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Leiters berechnet werden!</a:t>
            </a:r>
          </a:p>
          <a:p>
            <a:pPr eaLnBrk="0" hangingPunct="0">
              <a:defRPr/>
            </a:pPr>
            <a:r>
              <a:rPr lang="de-D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Übergangswiderstände müssen beachtet werden.</a:t>
            </a:r>
            <a:endParaRPr lang="el-GR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610"/>
          <p:cNvGrpSpPr>
            <a:grpSpLocks/>
          </p:cNvGrpSpPr>
          <p:nvPr/>
        </p:nvGrpSpPr>
        <p:grpSpPr bwMode="auto">
          <a:xfrm>
            <a:off x="522288" y="2121853"/>
            <a:ext cx="4503737" cy="846137"/>
            <a:chOff x="238" y="954"/>
            <a:chExt cx="2278" cy="533"/>
          </a:xfrm>
        </p:grpSpPr>
        <p:sp>
          <p:nvSpPr>
            <p:cNvPr id="305" name="Rectangle 611"/>
            <p:cNvSpPr>
              <a:spLocks noChangeArrowheads="1"/>
            </p:cNvSpPr>
            <p:nvPr/>
          </p:nvSpPr>
          <p:spPr bwMode="auto">
            <a:xfrm>
              <a:off x="1801" y="1210"/>
              <a:ext cx="711" cy="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83933" tIns="41966" rIns="83933" bIns="41966" anchor="ctr"/>
            <a:lstStyle/>
            <a:p>
              <a:pPr>
                <a:lnSpc>
                  <a:spcPts val="1650"/>
                </a:lnSpc>
                <a:spcBef>
                  <a:spcPct val="20000"/>
                </a:spcBef>
                <a:spcAft>
                  <a:spcPct val="55000"/>
                </a:spcAft>
                <a:buClr>
                  <a:srgbClr val="E19900"/>
                </a:buClr>
                <a:buFont typeface="Arial" pitchFamily="34" charset="0"/>
                <a:buNone/>
                <a:defRPr/>
              </a:pPr>
              <a:r>
                <a:rPr lang="de-DE"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</a:t>
              </a:r>
              <a:r>
                <a:rPr lang="de-DE" sz="1200" baseline="-25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</a:t>
              </a:r>
              <a:r>
                <a:rPr lang="de-DE" sz="1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+ 0,1 Ω</a:t>
              </a:r>
              <a:endParaRPr lang="de-DE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612"/>
            <p:cNvSpPr>
              <a:spLocks noChangeArrowheads="1"/>
            </p:cNvSpPr>
            <p:nvPr/>
          </p:nvSpPr>
          <p:spPr bwMode="auto">
            <a:xfrm>
              <a:off x="238" y="1210"/>
              <a:ext cx="1563" cy="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83933" tIns="41966" rIns="83933" bIns="41966" anchor="ctr"/>
            <a:lstStyle/>
            <a:p>
              <a:pPr>
                <a:lnSpc>
                  <a:spcPts val="1650"/>
                </a:lnSpc>
                <a:spcBef>
                  <a:spcPct val="20000"/>
                </a:spcBef>
                <a:spcAft>
                  <a:spcPct val="55000"/>
                </a:spcAft>
                <a:buClr>
                  <a:srgbClr val="E19900"/>
                </a:buClr>
                <a:buFont typeface="Arial" pitchFamily="34" charset="0"/>
                <a:buNone/>
                <a:defRPr/>
              </a:pPr>
              <a:r>
                <a:rPr lang="de-DE" sz="1200" u="sng">
                  <a:latin typeface="Arial" panose="020B0604020202020204" pitchFamily="34" charset="0"/>
                  <a:cs typeface="Arial" panose="020B0604020202020204" pitchFamily="34" charset="0"/>
                </a:rPr>
                <a:t>Je</a:t>
              </a:r>
              <a:r>
                <a:rPr lang="de-DE" sz="1200">
                  <a:latin typeface="Arial" panose="020B0604020202020204" pitchFamily="34" charset="0"/>
                  <a:cs typeface="Arial" panose="020B0604020202020204" pitchFamily="34" charset="0"/>
                </a:rPr>
                <a:t> weitere 7,5 m</a:t>
              </a:r>
            </a:p>
          </p:txBody>
        </p:sp>
        <p:sp>
          <p:nvSpPr>
            <p:cNvPr id="307" name="Rectangle 613"/>
            <p:cNvSpPr>
              <a:spLocks noChangeArrowheads="1"/>
            </p:cNvSpPr>
            <p:nvPr/>
          </p:nvSpPr>
          <p:spPr bwMode="auto">
            <a:xfrm>
              <a:off x="1804" y="958"/>
              <a:ext cx="711" cy="2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83933" tIns="41966" rIns="83933" bIns="41966" anchor="ctr"/>
            <a:lstStyle/>
            <a:p>
              <a:pPr>
                <a:lnSpc>
                  <a:spcPts val="1650"/>
                </a:lnSpc>
                <a:spcBef>
                  <a:spcPct val="20000"/>
                </a:spcBef>
                <a:spcAft>
                  <a:spcPct val="55000"/>
                </a:spcAft>
                <a:buClr>
                  <a:srgbClr val="E19900"/>
                </a:buClr>
                <a:buFont typeface="Arial" pitchFamily="34" charset="0"/>
                <a:buNone/>
                <a:defRPr/>
              </a:pPr>
              <a:r>
                <a:rPr lang="de-DE"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R</a:t>
              </a:r>
              <a:r>
                <a:rPr lang="de-DE" sz="1200" baseline="-25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</a:t>
              </a:r>
              <a:r>
                <a:rPr lang="de-DE"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≤ 0,3 Ω</a:t>
              </a:r>
              <a:endParaRPr lang="de-DE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614"/>
            <p:cNvSpPr>
              <a:spLocks noChangeArrowheads="1"/>
            </p:cNvSpPr>
            <p:nvPr/>
          </p:nvSpPr>
          <p:spPr bwMode="auto">
            <a:xfrm>
              <a:off x="238" y="958"/>
              <a:ext cx="1566" cy="2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83933" tIns="41966" rIns="83933" bIns="41966" anchor="ctr"/>
            <a:lstStyle/>
            <a:p>
              <a:pPr>
                <a:lnSpc>
                  <a:spcPts val="1650"/>
                </a:lnSpc>
                <a:spcBef>
                  <a:spcPct val="20000"/>
                </a:spcBef>
                <a:spcAft>
                  <a:spcPct val="55000"/>
                </a:spcAft>
                <a:buClr>
                  <a:srgbClr val="E19900"/>
                </a:buClr>
                <a:buFont typeface="Arial" pitchFamily="34" charset="0"/>
                <a:buNone/>
                <a:defRPr/>
              </a:pPr>
              <a:r>
                <a:rPr lang="de-DE" sz="1200">
                  <a:latin typeface="Arial" panose="020B0604020202020204" pitchFamily="34" charset="0"/>
                  <a:cs typeface="Arial" panose="020B0604020202020204" pitchFamily="34" charset="0"/>
                </a:rPr>
                <a:t>Geräte mit Anschlussleitung bis 5 m</a:t>
              </a:r>
            </a:p>
          </p:txBody>
        </p:sp>
        <p:sp>
          <p:nvSpPr>
            <p:cNvPr id="309" name="Line 615"/>
            <p:cNvSpPr>
              <a:spLocks noChangeShapeType="1"/>
            </p:cNvSpPr>
            <p:nvPr/>
          </p:nvSpPr>
          <p:spPr bwMode="auto">
            <a:xfrm>
              <a:off x="238" y="958"/>
              <a:ext cx="226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Line 616"/>
            <p:cNvSpPr>
              <a:spLocks noChangeShapeType="1"/>
            </p:cNvSpPr>
            <p:nvPr/>
          </p:nvSpPr>
          <p:spPr bwMode="auto">
            <a:xfrm>
              <a:off x="238" y="1208"/>
              <a:ext cx="227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Line 617"/>
            <p:cNvSpPr>
              <a:spLocks noChangeShapeType="1"/>
            </p:cNvSpPr>
            <p:nvPr/>
          </p:nvSpPr>
          <p:spPr bwMode="auto">
            <a:xfrm>
              <a:off x="238" y="1480"/>
              <a:ext cx="227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Line 618"/>
            <p:cNvSpPr>
              <a:spLocks noChangeShapeType="1"/>
            </p:cNvSpPr>
            <p:nvPr/>
          </p:nvSpPr>
          <p:spPr bwMode="auto">
            <a:xfrm>
              <a:off x="238" y="958"/>
              <a:ext cx="1" cy="52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Line 619"/>
            <p:cNvSpPr>
              <a:spLocks noChangeShapeType="1"/>
            </p:cNvSpPr>
            <p:nvPr/>
          </p:nvSpPr>
          <p:spPr bwMode="auto">
            <a:xfrm>
              <a:off x="1798" y="965"/>
              <a:ext cx="6" cy="52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Line 620"/>
            <p:cNvSpPr>
              <a:spLocks noChangeShapeType="1"/>
            </p:cNvSpPr>
            <p:nvPr/>
          </p:nvSpPr>
          <p:spPr bwMode="auto">
            <a:xfrm>
              <a:off x="2510" y="954"/>
              <a:ext cx="6" cy="52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A821C6C-361C-4984-816E-1FF5528A5E8B}"/>
              </a:ext>
            </a:extLst>
          </p:cNvPr>
          <p:cNvGrpSpPr/>
          <p:nvPr/>
        </p:nvGrpSpPr>
        <p:grpSpPr>
          <a:xfrm>
            <a:off x="4087999" y="1804618"/>
            <a:ext cx="6113463" cy="5124450"/>
            <a:chOff x="3505200" y="1701165"/>
            <a:chExt cx="7131050" cy="5740400"/>
          </a:xfrm>
        </p:grpSpPr>
        <p:sp>
          <p:nvSpPr>
            <p:cNvPr id="317" name="Textfeld 2"/>
            <p:cNvSpPr txBox="1">
              <a:spLocks noChangeArrowheads="1"/>
            </p:cNvSpPr>
            <p:nvPr/>
          </p:nvSpPr>
          <p:spPr bwMode="auto">
            <a:xfrm>
              <a:off x="9617075" y="4481831"/>
              <a:ext cx="1019175" cy="17970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de-DE" sz="9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Spannungs-versorgung des Messgerätes über eine benachbarte Steckdose des Versorgungs-netzes</a:t>
              </a:r>
            </a:p>
          </p:txBody>
        </p: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47A87D30-878E-4155-8B90-9E87895C9645}"/>
                </a:ext>
              </a:extLst>
            </p:cNvPr>
            <p:cNvGrpSpPr/>
            <p:nvPr/>
          </p:nvGrpSpPr>
          <p:grpSpPr>
            <a:xfrm>
              <a:off x="3505200" y="1701165"/>
              <a:ext cx="6389688" cy="5740400"/>
              <a:chOff x="3505200" y="1701165"/>
              <a:chExt cx="6389688" cy="5740400"/>
            </a:xfrm>
          </p:grpSpPr>
          <p:sp>
            <p:nvSpPr>
              <p:cNvPr id="320" name="Text Box 82" descr="Zeitungspapier"/>
              <p:cNvSpPr txBox="1">
                <a:spLocks noChangeArrowheads="1"/>
              </p:cNvSpPr>
              <p:nvPr/>
            </p:nvSpPr>
            <p:spPr bwMode="auto">
              <a:xfrm>
                <a:off x="6229350" y="6787515"/>
                <a:ext cx="1514475" cy="350838"/>
              </a:xfrm>
              <a:prstGeom prst="rect">
                <a:avLst/>
              </a:prstGeom>
              <a:blipFill dpi="0" rotWithShape="0">
                <a:blip r:embed="rId3" cstate="email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104177" tIns="52089" rIns="104177" bIns="52089">
                <a:spAutoFit/>
              </a:bodyPr>
              <a:lstStyle/>
              <a:p>
                <a:pPr algn="ctr" defTabSz="1042001" eaLnBrk="0" hangingPunct="0">
                  <a:defRPr/>
                </a:pPr>
                <a:r>
                  <a:rPr lang="de-DE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+mn-ea"/>
                    <a:cs typeface="+mn-cs"/>
                  </a:rPr>
                  <a:t>Messgerät</a:t>
                </a:r>
                <a:endParaRPr lang="de-DE" sz="1600" b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1" name="Rectangle 87"/>
              <p:cNvSpPr>
                <a:spLocks noChangeArrowheads="1"/>
              </p:cNvSpPr>
              <p:nvPr/>
            </p:nvSpPr>
            <p:spPr bwMode="auto">
              <a:xfrm>
                <a:off x="5949950" y="3791903"/>
                <a:ext cx="134938" cy="327025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22" name="Freeform 88"/>
              <p:cNvSpPr>
                <a:spLocks/>
              </p:cNvSpPr>
              <p:nvPr/>
            </p:nvSpPr>
            <p:spPr bwMode="auto">
              <a:xfrm>
                <a:off x="5949950" y="3787140"/>
                <a:ext cx="136525" cy="9525"/>
              </a:xfrm>
              <a:custGeom>
                <a:avLst/>
                <a:gdLst>
                  <a:gd name="T0" fmla="*/ 2147483647 w 59"/>
                  <a:gd name="T1" fmla="*/ 2147483647 h 4"/>
                  <a:gd name="T2" fmla="*/ 2147483647 w 59"/>
                  <a:gd name="T3" fmla="*/ 0 h 4"/>
                  <a:gd name="T4" fmla="*/ 0 w 59"/>
                  <a:gd name="T5" fmla="*/ 0 h 4"/>
                  <a:gd name="T6" fmla="*/ 0 w 59"/>
                  <a:gd name="T7" fmla="*/ 2147483647 h 4"/>
                  <a:gd name="T8" fmla="*/ 2147483647 w 59"/>
                  <a:gd name="T9" fmla="*/ 2147483647 h 4"/>
                  <a:gd name="T10" fmla="*/ 2147483647 w 59"/>
                  <a:gd name="T11" fmla="*/ 2147483647 h 4"/>
                  <a:gd name="T12" fmla="*/ 2147483647 w 59"/>
                  <a:gd name="T13" fmla="*/ 2147483647 h 4"/>
                  <a:gd name="T14" fmla="*/ 2147483647 w 59"/>
                  <a:gd name="T15" fmla="*/ 0 h 4"/>
                  <a:gd name="T16" fmla="*/ 2147483647 w 59"/>
                  <a:gd name="T17" fmla="*/ 0 h 4"/>
                  <a:gd name="T18" fmla="*/ 2147483647 w 59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4"/>
                  <a:gd name="T32" fmla="*/ 59 w 59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4">
                    <a:moveTo>
                      <a:pt x="59" y="2"/>
                    </a:moveTo>
                    <a:lnTo>
                      <a:pt x="58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58" y="4"/>
                    </a:lnTo>
                    <a:lnTo>
                      <a:pt x="56" y="2"/>
                    </a:lnTo>
                    <a:lnTo>
                      <a:pt x="59" y="2"/>
                    </a:lnTo>
                    <a:lnTo>
                      <a:pt x="59" y="0"/>
                    </a:lnTo>
                    <a:lnTo>
                      <a:pt x="58" y="0"/>
                    </a:lnTo>
                    <a:lnTo>
                      <a:pt x="59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23" name="Freeform 89"/>
              <p:cNvSpPr>
                <a:spLocks/>
              </p:cNvSpPr>
              <p:nvPr/>
            </p:nvSpPr>
            <p:spPr bwMode="auto">
              <a:xfrm>
                <a:off x="6078538" y="3791903"/>
                <a:ext cx="7937" cy="331787"/>
              </a:xfrm>
              <a:custGeom>
                <a:avLst/>
                <a:gdLst>
                  <a:gd name="T0" fmla="*/ 2147483647 w 3"/>
                  <a:gd name="T1" fmla="*/ 2147483647 h 155"/>
                  <a:gd name="T2" fmla="*/ 2147483647 w 3"/>
                  <a:gd name="T3" fmla="*/ 2147483647 h 155"/>
                  <a:gd name="T4" fmla="*/ 2147483647 w 3"/>
                  <a:gd name="T5" fmla="*/ 0 h 155"/>
                  <a:gd name="T6" fmla="*/ 0 w 3"/>
                  <a:gd name="T7" fmla="*/ 0 h 155"/>
                  <a:gd name="T8" fmla="*/ 0 w 3"/>
                  <a:gd name="T9" fmla="*/ 2147483647 h 155"/>
                  <a:gd name="T10" fmla="*/ 2147483647 w 3"/>
                  <a:gd name="T11" fmla="*/ 2147483647 h 155"/>
                  <a:gd name="T12" fmla="*/ 2147483647 w 3"/>
                  <a:gd name="T13" fmla="*/ 2147483647 h 155"/>
                  <a:gd name="T14" fmla="*/ 2147483647 w 3"/>
                  <a:gd name="T15" fmla="*/ 2147483647 h 155"/>
                  <a:gd name="T16" fmla="*/ 2147483647 w 3"/>
                  <a:gd name="T17" fmla="*/ 2147483647 h 155"/>
                  <a:gd name="T18" fmla="*/ 2147483647 w 3"/>
                  <a:gd name="T19" fmla="*/ 2147483647 h 1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155"/>
                  <a:gd name="T32" fmla="*/ 3 w 3"/>
                  <a:gd name="T33" fmla="*/ 155 h 1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155">
                    <a:moveTo>
                      <a:pt x="2" y="155"/>
                    </a:moveTo>
                    <a:lnTo>
                      <a:pt x="3" y="15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53"/>
                    </a:lnTo>
                    <a:lnTo>
                      <a:pt x="2" y="151"/>
                    </a:lnTo>
                    <a:lnTo>
                      <a:pt x="2" y="155"/>
                    </a:lnTo>
                    <a:lnTo>
                      <a:pt x="3" y="155"/>
                    </a:lnTo>
                    <a:lnTo>
                      <a:pt x="3" y="153"/>
                    </a:lnTo>
                    <a:lnTo>
                      <a:pt x="2" y="15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24" name="Freeform 90"/>
              <p:cNvSpPr>
                <a:spLocks/>
              </p:cNvSpPr>
              <p:nvPr/>
            </p:nvSpPr>
            <p:spPr bwMode="auto">
              <a:xfrm>
                <a:off x="5949950" y="4114165"/>
                <a:ext cx="134938" cy="9525"/>
              </a:xfrm>
              <a:custGeom>
                <a:avLst/>
                <a:gdLst>
                  <a:gd name="T0" fmla="*/ 0 w 58"/>
                  <a:gd name="T1" fmla="*/ 2147483647 h 4"/>
                  <a:gd name="T2" fmla="*/ 0 w 58"/>
                  <a:gd name="T3" fmla="*/ 2147483647 h 4"/>
                  <a:gd name="T4" fmla="*/ 2147483647 w 58"/>
                  <a:gd name="T5" fmla="*/ 2147483647 h 4"/>
                  <a:gd name="T6" fmla="*/ 2147483647 w 58"/>
                  <a:gd name="T7" fmla="*/ 0 h 4"/>
                  <a:gd name="T8" fmla="*/ 0 w 58"/>
                  <a:gd name="T9" fmla="*/ 0 h 4"/>
                  <a:gd name="T10" fmla="*/ 2147483647 w 58"/>
                  <a:gd name="T11" fmla="*/ 2147483647 h 4"/>
                  <a:gd name="T12" fmla="*/ 0 w 58"/>
                  <a:gd name="T13" fmla="*/ 2147483647 h 4"/>
                  <a:gd name="T14" fmla="*/ 0 w 58"/>
                  <a:gd name="T15" fmla="*/ 2147483647 h 4"/>
                  <a:gd name="T16" fmla="*/ 0 w 58"/>
                  <a:gd name="T17" fmla="*/ 2147483647 h 4"/>
                  <a:gd name="T18" fmla="*/ 0 w 58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8"/>
                  <a:gd name="T31" fmla="*/ 0 h 4"/>
                  <a:gd name="T32" fmla="*/ 58 w 58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8" h="4">
                    <a:moveTo>
                      <a:pt x="0" y="2"/>
                    </a:moveTo>
                    <a:lnTo>
                      <a:pt x="0" y="4"/>
                    </a:lnTo>
                    <a:lnTo>
                      <a:pt x="58" y="4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25" name="Freeform 91"/>
              <p:cNvSpPr>
                <a:spLocks/>
              </p:cNvSpPr>
              <p:nvPr/>
            </p:nvSpPr>
            <p:spPr bwMode="auto">
              <a:xfrm>
                <a:off x="5959475" y="3787140"/>
                <a:ext cx="4763" cy="331788"/>
              </a:xfrm>
              <a:custGeom>
                <a:avLst/>
                <a:gdLst>
                  <a:gd name="T0" fmla="*/ 0 w 2"/>
                  <a:gd name="T1" fmla="*/ 0 h 155"/>
                  <a:gd name="T2" fmla="*/ 0 w 2"/>
                  <a:gd name="T3" fmla="*/ 2147483647 h 155"/>
                  <a:gd name="T4" fmla="*/ 0 w 2"/>
                  <a:gd name="T5" fmla="*/ 2147483647 h 155"/>
                  <a:gd name="T6" fmla="*/ 2147483647 w 2"/>
                  <a:gd name="T7" fmla="*/ 2147483647 h 155"/>
                  <a:gd name="T8" fmla="*/ 2147483647 w 2"/>
                  <a:gd name="T9" fmla="*/ 2147483647 h 155"/>
                  <a:gd name="T10" fmla="*/ 0 w 2"/>
                  <a:gd name="T11" fmla="*/ 2147483647 h 155"/>
                  <a:gd name="T12" fmla="*/ 0 w 2"/>
                  <a:gd name="T13" fmla="*/ 0 h 155"/>
                  <a:gd name="T14" fmla="*/ 0 w 2"/>
                  <a:gd name="T15" fmla="*/ 0 h 155"/>
                  <a:gd name="T16" fmla="*/ 0 w 2"/>
                  <a:gd name="T17" fmla="*/ 2147483647 h 155"/>
                  <a:gd name="T18" fmla="*/ 0 w 2"/>
                  <a:gd name="T19" fmla="*/ 0 h 1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155"/>
                  <a:gd name="T32" fmla="*/ 2 w 2"/>
                  <a:gd name="T33" fmla="*/ 155 h 1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155">
                    <a:moveTo>
                      <a:pt x="0" y="0"/>
                    </a:moveTo>
                    <a:lnTo>
                      <a:pt x="0" y="2"/>
                    </a:lnTo>
                    <a:lnTo>
                      <a:pt x="0" y="155"/>
                    </a:lnTo>
                    <a:lnTo>
                      <a:pt x="2" y="155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26" name="Rectangle 92"/>
              <p:cNvSpPr>
                <a:spLocks noChangeArrowheads="1"/>
              </p:cNvSpPr>
              <p:nvPr/>
            </p:nvSpPr>
            <p:spPr bwMode="auto">
              <a:xfrm>
                <a:off x="6223000" y="3796665"/>
                <a:ext cx="130175" cy="322263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27" name="Freeform 93"/>
              <p:cNvSpPr>
                <a:spLocks/>
              </p:cNvSpPr>
              <p:nvPr/>
            </p:nvSpPr>
            <p:spPr bwMode="auto">
              <a:xfrm>
                <a:off x="6223000" y="3791903"/>
                <a:ext cx="136525" cy="4762"/>
              </a:xfrm>
              <a:custGeom>
                <a:avLst/>
                <a:gdLst>
                  <a:gd name="T0" fmla="*/ 2147483647 w 59"/>
                  <a:gd name="T1" fmla="*/ 2147483647 h 2"/>
                  <a:gd name="T2" fmla="*/ 2147483647 w 59"/>
                  <a:gd name="T3" fmla="*/ 0 h 2"/>
                  <a:gd name="T4" fmla="*/ 0 w 59"/>
                  <a:gd name="T5" fmla="*/ 0 h 2"/>
                  <a:gd name="T6" fmla="*/ 0 w 59"/>
                  <a:gd name="T7" fmla="*/ 2147483647 h 2"/>
                  <a:gd name="T8" fmla="*/ 2147483647 w 59"/>
                  <a:gd name="T9" fmla="*/ 2147483647 h 2"/>
                  <a:gd name="T10" fmla="*/ 2147483647 w 59"/>
                  <a:gd name="T11" fmla="*/ 2147483647 h 2"/>
                  <a:gd name="T12" fmla="*/ 2147483647 w 59"/>
                  <a:gd name="T13" fmla="*/ 2147483647 h 2"/>
                  <a:gd name="T14" fmla="*/ 2147483647 w 59"/>
                  <a:gd name="T15" fmla="*/ 0 h 2"/>
                  <a:gd name="T16" fmla="*/ 2147483647 w 59"/>
                  <a:gd name="T17" fmla="*/ 0 h 2"/>
                  <a:gd name="T18" fmla="*/ 2147483647 w 59"/>
                  <a:gd name="T19" fmla="*/ 2147483647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2"/>
                  <a:gd name="T32" fmla="*/ 59 w 59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2">
                    <a:moveTo>
                      <a:pt x="59" y="2"/>
                    </a:moveTo>
                    <a:lnTo>
                      <a:pt x="57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7" y="2"/>
                    </a:lnTo>
                    <a:lnTo>
                      <a:pt x="56" y="2"/>
                    </a:lnTo>
                    <a:lnTo>
                      <a:pt x="59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9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28" name="Freeform 94"/>
              <p:cNvSpPr>
                <a:spLocks/>
              </p:cNvSpPr>
              <p:nvPr/>
            </p:nvSpPr>
            <p:spPr bwMode="auto">
              <a:xfrm>
                <a:off x="6351588" y="3796665"/>
                <a:ext cx="7937" cy="327025"/>
              </a:xfrm>
              <a:custGeom>
                <a:avLst/>
                <a:gdLst>
                  <a:gd name="T0" fmla="*/ 2147483647 w 3"/>
                  <a:gd name="T1" fmla="*/ 2147483647 h 153"/>
                  <a:gd name="T2" fmla="*/ 2147483647 w 3"/>
                  <a:gd name="T3" fmla="*/ 2147483647 h 153"/>
                  <a:gd name="T4" fmla="*/ 2147483647 w 3"/>
                  <a:gd name="T5" fmla="*/ 0 h 153"/>
                  <a:gd name="T6" fmla="*/ 0 w 3"/>
                  <a:gd name="T7" fmla="*/ 0 h 153"/>
                  <a:gd name="T8" fmla="*/ 0 w 3"/>
                  <a:gd name="T9" fmla="*/ 2147483647 h 153"/>
                  <a:gd name="T10" fmla="*/ 2147483647 w 3"/>
                  <a:gd name="T11" fmla="*/ 2147483647 h 153"/>
                  <a:gd name="T12" fmla="*/ 2147483647 w 3"/>
                  <a:gd name="T13" fmla="*/ 2147483647 h 153"/>
                  <a:gd name="T14" fmla="*/ 2147483647 w 3"/>
                  <a:gd name="T15" fmla="*/ 2147483647 h 153"/>
                  <a:gd name="T16" fmla="*/ 2147483647 w 3"/>
                  <a:gd name="T17" fmla="*/ 2147483647 h 153"/>
                  <a:gd name="T18" fmla="*/ 2147483647 w 3"/>
                  <a:gd name="T19" fmla="*/ 2147483647 h 1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153"/>
                  <a:gd name="T32" fmla="*/ 3 w 3"/>
                  <a:gd name="T33" fmla="*/ 153 h 1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153">
                    <a:moveTo>
                      <a:pt x="1" y="153"/>
                    </a:moveTo>
                    <a:lnTo>
                      <a:pt x="3" y="15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1" y="151"/>
                    </a:lnTo>
                    <a:lnTo>
                      <a:pt x="1" y="153"/>
                    </a:lnTo>
                    <a:lnTo>
                      <a:pt x="3" y="153"/>
                    </a:lnTo>
                    <a:lnTo>
                      <a:pt x="3" y="151"/>
                    </a:lnTo>
                    <a:lnTo>
                      <a:pt x="1" y="1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29" name="Freeform 95"/>
              <p:cNvSpPr>
                <a:spLocks/>
              </p:cNvSpPr>
              <p:nvPr/>
            </p:nvSpPr>
            <p:spPr bwMode="auto">
              <a:xfrm>
                <a:off x="6227763" y="4118928"/>
                <a:ext cx="134937" cy="4762"/>
              </a:xfrm>
              <a:custGeom>
                <a:avLst/>
                <a:gdLst>
                  <a:gd name="T0" fmla="*/ 0 w 59"/>
                  <a:gd name="T1" fmla="*/ 0 h 2"/>
                  <a:gd name="T2" fmla="*/ 2147483647 w 59"/>
                  <a:gd name="T3" fmla="*/ 2147483647 h 2"/>
                  <a:gd name="T4" fmla="*/ 2147483647 w 59"/>
                  <a:gd name="T5" fmla="*/ 2147483647 h 2"/>
                  <a:gd name="T6" fmla="*/ 2147483647 w 59"/>
                  <a:gd name="T7" fmla="*/ 0 h 2"/>
                  <a:gd name="T8" fmla="*/ 2147483647 w 59"/>
                  <a:gd name="T9" fmla="*/ 0 h 2"/>
                  <a:gd name="T10" fmla="*/ 2147483647 w 59"/>
                  <a:gd name="T11" fmla="*/ 0 h 2"/>
                  <a:gd name="T12" fmla="*/ 0 w 59"/>
                  <a:gd name="T13" fmla="*/ 0 h 2"/>
                  <a:gd name="T14" fmla="*/ 0 w 59"/>
                  <a:gd name="T15" fmla="*/ 2147483647 h 2"/>
                  <a:gd name="T16" fmla="*/ 2147483647 w 59"/>
                  <a:gd name="T17" fmla="*/ 2147483647 h 2"/>
                  <a:gd name="T18" fmla="*/ 0 w 59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2"/>
                  <a:gd name="T32" fmla="*/ 59 w 59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2">
                    <a:moveTo>
                      <a:pt x="0" y="0"/>
                    </a:moveTo>
                    <a:lnTo>
                      <a:pt x="2" y="2"/>
                    </a:lnTo>
                    <a:lnTo>
                      <a:pt x="59" y="2"/>
                    </a:lnTo>
                    <a:lnTo>
                      <a:pt x="59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30" name="Freeform 96"/>
              <p:cNvSpPr>
                <a:spLocks/>
              </p:cNvSpPr>
              <p:nvPr/>
            </p:nvSpPr>
            <p:spPr bwMode="auto">
              <a:xfrm>
                <a:off x="6227763" y="3791903"/>
                <a:ext cx="6350" cy="327025"/>
              </a:xfrm>
              <a:custGeom>
                <a:avLst/>
                <a:gdLst>
                  <a:gd name="T0" fmla="*/ 2147483647 w 3"/>
                  <a:gd name="T1" fmla="*/ 0 h 153"/>
                  <a:gd name="T2" fmla="*/ 0 w 3"/>
                  <a:gd name="T3" fmla="*/ 2147483647 h 153"/>
                  <a:gd name="T4" fmla="*/ 0 w 3"/>
                  <a:gd name="T5" fmla="*/ 2147483647 h 153"/>
                  <a:gd name="T6" fmla="*/ 2147483647 w 3"/>
                  <a:gd name="T7" fmla="*/ 2147483647 h 153"/>
                  <a:gd name="T8" fmla="*/ 2147483647 w 3"/>
                  <a:gd name="T9" fmla="*/ 2147483647 h 153"/>
                  <a:gd name="T10" fmla="*/ 2147483647 w 3"/>
                  <a:gd name="T11" fmla="*/ 2147483647 h 153"/>
                  <a:gd name="T12" fmla="*/ 2147483647 w 3"/>
                  <a:gd name="T13" fmla="*/ 0 h 153"/>
                  <a:gd name="T14" fmla="*/ 0 w 3"/>
                  <a:gd name="T15" fmla="*/ 0 h 153"/>
                  <a:gd name="T16" fmla="*/ 0 w 3"/>
                  <a:gd name="T17" fmla="*/ 2147483647 h 153"/>
                  <a:gd name="T18" fmla="*/ 2147483647 w 3"/>
                  <a:gd name="T19" fmla="*/ 0 h 1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153"/>
                  <a:gd name="T32" fmla="*/ 3 w 3"/>
                  <a:gd name="T33" fmla="*/ 153 h 1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153">
                    <a:moveTo>
                      <a:pt x="2" y="0"/>
                    </a:moveTo>
                    <a:lnTo>
                      <a:pt x="0" y="2"/>
                    </a:lnTo>
                    <a:lnTo>
                      <a:pt x="0" y="153"/>
                    </a:lnTo>
                    <a:lnTo>
                      <a:pt x="3" y="15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31" name="Rectangle 97"/>
              <p:cNvSpPr>
                <a:spLocks noChangeArrowheads="1"/>
              </p:cNvSpPr>
              <p:nvPr/>
            </p:nvSpPr>
            <p:spPr bwMode="auto">
              <a:xfrm>
                <a:off x="6491288" y="3806190"/>
                <a:ext cx="130175" cy="322263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32" name="Freeform 98"/>
              <p:cNvSpPr>
                <a:spLocks/>
              </p:cNvSpPr>
              <p:nvPr/>
            </p:nvSpPr>
            <p:spPr bwMode="auto">
              <a:xfrm>
                <a:off x="6491288" y="3801428"/>
                <a:ext cx="134937" cy="4762"/>
              </a:xfrm>
              <a:custGeom>
                <a:avLst/>
                <a:gdLst>
                  <a:gd name="T0" fmla="*/ 2147483647 w 58"/>
                  <a:gd name="T1" fmla="*/ 2147483647 h 2"/>
                  <a:gd name="T2" fmla="*/ 2147483647 w 58"/>
                  <a:gd name="T3" fmla="*/ 0 h 2"/>
                  <a:gd name="T4" fmla="*/ 0 w 58"/>
                  <a:gd name="T5" fmla="*/ 0 h 2"/>
                  <a:gd name="T6" fmla="*/ 0 w 58"/>
                  <a:gd name="T7" fmla="*/ 2147483647 h 2"/>
                  <a:gd name="T8" fmla="*/ 2147483647 w 58"/>
                  <a:gd name="T9" fmla="*/ 2147483647 h 2"/>
                  <a:gd name="T10" fmla="*/ 2147483647 w 58"/>
                  <a:gd name="T11" fmla="*/ 2147483647 h 2"/>
                  <a:gd name="T12" fmla="*/ 2147483647 w 58"/>
                  <a:gd name="T13" fmla="*/ 2147483647 h 2"/>
                  <a:gd name="T14" fmla="*/ 2147483647 w 58"/>
                  <a:gd name="T15" fmla="*/ 0 h 2"/>
                  <a:gd name="T16" fmla="*/ 2147483647 w 58"/>
                  <a:gd name="T17" fmla="*/ 0 h 2"/>
                  <a:gd name="T18" fmla="*/ 2147483647 w 58"/>
                  <a:gd name="T19" fmla="*/ 2147483647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8"/>
                  <a:gd name="T31" fmla="*/ 0 h 2"/>
                  <a:gd name="T32" fmla="*/ 58 w 58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8" h="2">
                    <a:moveTo>
                      <a:pt x="58" y="2"/>
                    </a:moveTo>
                    <a:lnTo>
                      <a:pt x="5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6" y="2"/>
                    </a:lnTo>
                    <a:lnTo>
                      <a:pt x="55" y="2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33" name="Freeform 100"/>
              <p:cNvSpPr>
                <a:spLocks/>
              </p:cNvSpPr>
              <p:nvPr/>
            </p:nvSpPr>
            <p:spPr bwMode="auto">
              <a:xfrm>
                <a:off x="6500813" y="4128453"/>
                <a:ext cx="130175" cy="4762"/>
              </a:xfrm>
              <a:custGeom>
                <a:avLst/>
                <a:gdLst>
                  <a:gd name="T0" fmla="*/ 0 w 57"/>
                  <a:gd name="T1" fmla="*/ 0 h 2"/>
                  <a:gd name="T2" fmla="*/ 2147483647 w 57"/>
                  <a:gd name="T3" fmla="*/ 2147483647 h 2"/>
                  <a:gd name="T4" fmla="*/ 2147483647 w 57"/>
                  <a:gd name="T5" fmla="*/ 2147483647 h 2"/>
                  <a:gd name="T6" fmla="*/ 2147483647 w 57"/>
                  <a:gd name="T7" fmla="*/ 0 h 2"/>
                  <a:gd name="T8" fmla="*/ 2147483647 w 57"/>
                  <a:gd name="T9" fmla="*/ 0 h 2"/>
                  <a:gd name="T10" fmla="*/ 2147483647 w 57"/>
                  <a:gd name="T11" fmla="*/ 0 h 2"/>
                  <a:gd name="T12" fmla="*/ 0 w 57"/>
                  <a:gd name="T13" fmla="*/ 0 h 2"/>
                  <a:gd name="T14" fmla="*/ 0 w 57"/>
                  <a:gd name="T15" fmla="*/ 2147483647 h 2"/>
                  <a:gd name="T16" fmla="*/ 2147483647 w 57"/>
                  <a:gd name="T17" fmla="*/ 2147483647 h 2"/>
                  <a:gd name="T18" fmla="*/ 0 w 57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2"/>
                  <a:gd name="T32" fmla="*/ 57 w 57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2">
                    <a:moveTo>
                      <a:pt x="0" y="0"/>
                    </a:moveTo>
                    <a:lnTo>
                      <a:pt x="1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34" name="Freeform 111"/>
              <p:cNvSpPr>
                <a:spLocks/>
              </p:cNvSpPr>
              <p:nvPr/>
            </p:nvSpPr>
            <p:spPr bwMode="auto">
              <a:xfrm>
                <a:off x="8797925" y="6568440"/>
                <a:ext cx="19050" cy="19050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2147483647 w 9"/>
                  <a:gd name="T5" fmla="*/ 0 h 9"/>
                  <a:gd name="T6" fmla="*/ 2147483647 w 9"/>
                  <a:gd name="T7" fmla="*/ 2147483647 h 9"/>
                  <a:gd name="T8" fmla="*/ 2147483647 w 9"/>
                  <a:gd name="T9" fmla="*/ 2147483647 h 9"/>
                  <a:gd name="T10" fmla="*/ 2147483647 w 9"/>
                  <a:gd name="T11" fmla="*/ 2147483647 h 9"/>
                  <a:gd name="T12" fmla="*/ 2147483647 w 9"/>
                  <a:gd name="T13" fmla="*/ 2147483647 h 9"/>
                  <a:gd name="T14" fmla="*/ 2147483647 w 9"/>
                  <a:gd name="T15" fmla="*/ 2147483647 h 9"/>
                  <a:gd name="T16" fmla="*/ 2147483647 w 9"/>
                  <a:gd name="T17" fmla="*/ 2147483647 h 9"/>
                  <a:gd name="T18" fmla="*/ 2147483647 w 9"/>
                  <a:gd name="T19" fmla="*/ 2147483647 h 9"/>
                  <a:gd name="T20" fmla="*/ 2147483647 w 9"/>
                  <a:gd name="T21" fmla="*/ 2147483647 h 9"/>
                  <a:gd name="T22" fmla="*/ 2147483647 w 9"/>
                  <a:gd name="T23" fmla="*/ 2147483647 h 9"/>
                  <a:gd name="T24" fmla="*/ 2147483647 w 9"/>
                  <a:gd name="T25" fmla="*/ 2147483647 h 9"/>
                  <a:gd name="T26" fmla="*/ 2147483647 w 9"/>
                  <a:gd name="T27" fmla="*/ 2147483647 h 9"/>
                  <a:gd name="T28" fmla="*/ 2147483647 w 9"/>
                  <a:gd name="T29" fmla="*/ 2147483647 h 9"/>
                  <a:gd name="T30" fmla="*/ 2147483647 w 9"/>
                  <a:gd name="T31" fmla="*/ 2147483647 h 9"/>
                  <a:gd name="T32" fmla="*/ 2147483647 w 9"/>
                  <a:gd name="T33" fmla="*/ 2147483647 h 9"/>
                  <a:gd name="T34" fmla="*/ 2147483647 w 9"/>
                  <a:gd name="T35" fmla="*/ 2147483647 h 9"/>
                  <a:gd name="T36" fmla="*/ 0 w 9"/>
                  <a:gd name="T37" fmla="*/ 2147483647 h 9"/>
                  <a:gd name="T38" fmla="*/ 0 w 9"/>
                  <a:gd name="T39" fmla="*/ 2147483647 h 9"/>
                  <a:gd name="T40" fmla="*/ 0 w 9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9"/>
                  <a:gd name="T65" fmla="*/ 9 w 9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9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35" name="Freeform 114"/>
              <p:cNvSpPr>
                <a:spLocks/>
              </p:cNvSpPr>
              <p:nvPr/>
            </p:nvSpPr>
            <p:spPr bwMode="auto">
              <a:xfrm>
                <a:off x="7146925" y="3490278"/>
                <a:ext cx="38100" cy="36512"/>
              </a:xfrm>
              <a:custGeom>
                <a:avLst/>
                <a:gdLst>
                  <a:gd name="T0" fmla="*/ 2147483647 w 16"/>
                  <a:gd name="T1" fmla="*/ 0 h 18"/>
                  <a:gd name="T2" fmla="*/ 2147483647 w 16"/>
                  <a:gd name="T3" fmla="*/ 2147483647 h 18"/>
                  <a:gd name="T4" fmla="*/ 2147483647 w 16"/>
                  <a:gd name="T5" fmla="*/ 2147483647 h 18"/>
                  <a:gd name="T6" fmla="*/ 2147483647 w 16"/>
                  <a:gd name="T7" fmla="*/ 2147483647 h 18"/>
                  <a:gd name="T8" fmla="*/ 2147483647 w 16"/>
                  <a:gd name="T9" fmla="*/ 2147483647 h 18"/>
                  <a:gd name="T10" fmla="*/ 2147483647 w 16"/>
                  <a:gd name="T11" fmla="*/ 2147483647 h 18"/>
                  <a:gd name="T12" fmla="*/ 2147483647 w 16"/>
                  <a:gd name="T13" fmla="*/ 2147483647 h 18"/>
                  <a:gd name="T14" fmla="*/ 2147483647 w 16"/>
                  <a:gd name="T15" fmla="*/ 2147483647 h 18"/>
                  <a:gd name="T16" fmla="*/ 2147483647 w 16"/>
                  <a:gd name="T17" fmla="*/ 2147483647 h 18"/>
                  <a:gd name="T18" fmla="*/ 2147483647 w 16"/>
                  <a:gd name="T19" fmla="*/ 2147483647 h 18"/>
                  <a:gd name="T20" fmla="*/ 2147483647 w 16"/>
                  <a:gd name="T21" fmla="*/ 2147483647 h 18"/>
                  <a:gd name="T22" fmla="*/ 2147483647 w 16"/>
                  <a:gd name="T23" fmla="*/ 2147483647 h 18"/>
                  <a:gd name="T24" fmla="*/ 2147483647 w 16"/>
                  <a:gd name="T25" fmla="*/ 2147483647 h 18"/>
                  <a:gd name="T26" fmla="*/ 2147483647 w 16"/>
                  <a:gd name="T27" fmla="*/ 2147483647 h 18"/>
                  <a:gd name="T28" fmla="*/ 2147483647 w 16"/>
                  <a:gd name="T29" fmla="*/ 2147483647 h 18"/>
                  <a:gd name="T30" fmla="*/ 2147483647 w 16"/>
                  <a:gd name="T31" fmla="*/ 2147483647 h 18"/>
                  <a:gd name="T32" fmla="*/ 2147483647 w 16"/>
                  <a:gd name="T33" fmla="*/ 2147483647 h 18"/>
                  <a:gd name="T34" fmla="*/ 2147483647 w 16"/>
                  <a:gd name="T35" fmla="*/ 2147483647 h 18"/>
                  <a:gd name="T36" fmla="*/ 2147483647 w 16"/>
                  <a:gd name="T37" fmla="*/ 2147483647 h 18"/>
                  <a:gd name="T38" fmla="*/ 2147483647 w 16"/>
                  <a:gd name="T39" fmla="*/ 2147483647 h 18"/>
                  <a:gd name="T40" fmla="*/ 2147483647 w 16"/>
                  <a:gd name="T41" fmla="*/ 2147483647 h 18"/>
                  <a:gd name="T42" fmla="*/ 2147483647 w 16"/>
                  <a:gd name="T43" fmla="*/ 2147483647 h 18"/>
                  <a:gd name="T44" fmla="*/ 0 w 16"/>
                  <a:gd name="T45" fmla="*/ 2147483647 h 18"/>
                  <a:gd name="T46" fmla="*/ 0 w 16"/>
                  <a:gd name="T47" fmla="*/ 2147483647 h 18"/>
                  <a:gd name="T48" fmla="*/ 0 w 16"/>
                  <a:gd name="T49" fmla="*/ 2147483647 h 18"/>
                  <a:gd name="T50" fmla="*/ 0 w 16"/>
                  <a:gd name="T51" fmla="*/ 2147483647 h 18"/>
                  <a:gd name="T52" fmla="*/ 0 w 16"/>
                  <a:gd name="T53" fmla="*/ 2147483647 h 18"/>
                  <a:gd name="T54" fmla="*/ 2147483647 w 16"/>
                  <a:gd name="T55" fmla="*/ 2147483647 h 18"/>
                  <a:gd name="T56" fmla="*/ 2147483647 w 16"/>
                  <a:gd name="T57" fmla="*/ 2147483647 h 18"/>
                  <a:gd name="T58" fmla="*/ 2147483647 w 16"/>
                  <a:gd name="T59" fmla="*/ 2147483647 h 18"/>
                  <a:gd name="T60" fmla="*/ 2147483647 w 16"/>
                  <a:gd name="T61" fmla="*/ 2147483647 h 18"/>
                  <a:gd name="T62" fmla="*/ 2147483647 w 16"/>
                  <a:gd name="T63" fmla="*/ 2147483647 h 18"/>
                  <a:gd name="T64" fmla="*/ 2147483647 w 16"/>
                  <a:gd name="T65" fmla="*/ 0 h 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8"/>
                  <a:gd name="T101" fmla="*/ 16 w 16"/>
                  <a:gd name="T102" fmla="*/ 18 h 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8">
                    <a:moveTo>
                      <a:pt x="8" y="0"/>
                    </a:move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4" y="5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36" name="Freeform 143"/>
              <p:cNvSpPr>
                <a:spLocks/>
              </p:cNvSpPr>
              <p:nvPr/>
            </p:nvSpPr>
            <p:spPr bwMode="auto">
              <a:xfrm>
                <a:off x="9390063" y="6717665"/>
                <a:ext cx="322262" cy="303213"/>
              </a:xfrm>
              <a:custGeom>
                <a:avLst/>
                <a:gdLst>
                  <a:gd name="T0" fmla="*/ 2147483647 w 141"/>
                  <a:gd name="T1" fmla="*/ 0 h 141"/>
                  <a:gd name="T2" fmla="*/ 2147483647 w 141"/>
                  <a:gd name="T3" fmla="*/ 2147483647 h 141"/>
                  <a:gd name="T4" fmla="*/ 2147483647 w 141"/>
                  <a:gd name="T5" fmla="*/ 2147483647 h 141"/>
                  <a:gd name="T6" fmla="*/ 2147483647 w 141"/>
                  <a:gd name="T7" fmla="*/ 2147483647 h 141"/>
                  <a:gd name="T8" fmla="*/ 2147483647 w 141"/>
                  <a:gd name="T9" fmla="*/ 2147483647 h 141"/>
                  <a:gd name="T10" fmla="*/ 2147483647 w 141"/>
                  <a:gd name="T11" fmla="*/ 2147483647 h 141"/>
                  <a:gd name="T12" fmla="*/ 2147483647 w 141"/>
                  <a:gd name="T13" fmla="*/ 2147483647 h 141"/>
                  <a:gd name="T14" fmla="*/ 2147483647 w 141"/>
                  <a:gd name="T15" fmla="*/ 2147483647 h 141"/>
                  <a:gd name="T16" fmla="*/ 2147483647 w 141"/>
                  <a:gd name="T17" fmla="*/ 2147483647 h 141"/>
                  <a:gd name="T18" fmla="*/ 2147483647 w 141"/>
                  <a:gd name="T19" fmla="*/ 2147483647 h 141"/>
                  <a:gd name="T20" fmla="*/ 2147483647 w 141"/>
                  <a:gd name="T21" fmla="*/ 2147483647 h 141"/>
                  <a:gd name="T22" fmla="*/ 2147483647 w 141"/>
                  <a:gd name="T23" fmla="*/ 2147483647 h 141"/>
                  <a:gd name="T24" fmla="*/ 2147483647 w 141"/>
                  <a:gd name="T25" fmla="*/ 2147483647 h 141"/>
                  <a:gd name="T26" fmla="*/ 2147483647 w 141"/>
                  <a:gd name="T27" fmla="*/ 2147483647 h 141"/>
                  <a:gd name="T28" fmla="*/ 2147483647 w 141"/>
                  <a:gd name="T29" fmla="*/ 2147483647 h 141"/>
                  <a:gd name="T30" fmla="*/ 2147483647 w 141"/>
                  <a:gd name="T31" fmla="*/ 2147483647 h 141"/>
                  <a:gd name="T32" fmla="*/ 2147483647 w 141"/>
                  <a:gd name="T33" fmla="*/ 2147483647 h 141"/>
                  <a:gd name="T34" fmla="*/ 2147483647 w 141"/>
                  <a:gd name="T35" fmla="*/ 2147483647 h 141"/>
                  <a:gd name="T36" fmla="*/ 2147483647 w 141"/>
                  <a:gd name="T37" fmla="*/ 2147483647 h 141"/>
                  <a:gd name="T38" fmla="*/ 2147483647 w 141"/>
                  <a:gd name="T39" fmla="*/ 2147483647 h 141"/>
                  <a:gd name="T40" fmla="*/ 2147483647 w 141"/>
                  <a:gd name="T41" fmla="*/ 2147483647 h 141"/>
                  <a:gd name="T42" fmla="*/ 2147483647 w 141"/>
                  <a:gd name="T43" fmla="*/ 2147483647 h 141"/>
                  <a:gd name="T44" fmla="*/ 2147483647 w 141"/>
                  <a:gd name="T45" fmla="*/ 2147483647 h 141"/>
                  <a:gd name="T46" fmla="*/ 2147483647 w 141"/>
                  <a:gd name="T47" fmla="*/ 2147483647 h 141"/>
                  <a:gd name="T48" fmla="*/ 0 w 141"/>
                  <a:gd name="T49" fmla="*/ 2147483647 h 141"/>
                  <a:gd name="T50" fmla="*/ 2147483647 w 141"/>
                  <a:gd name="T51" fmla="*/ 2147483647 h 141"/>
                  <a:gd name="T52" fmla="*/ 2147483647 w 141"/>
                  <a:gd name="T53" fmla="*/ 2147483647 h 141"/>
                  <a:gd name="T54" fmla="*/ 2147483647 w 141"/>
                  <a:gd name="T55" fmla="*/ 2147483647 h 141"/>
                  <a:gd name="T56" fmla="*/ 2147483647 w 141"/>
                  <a:gd name="T57" fmla="*/ 2147483647 h 141"/>
                  <a:gd name="T58" fmla="*/ 2147483647 w 141"/>
                  <a:gd name="T59" fmla="*/ 2147483647 h 141"/>
                  <a:gd name="T60" fmla="*/ 2147483647 w 141"/>
                  <a:gd name="T61" fmla="*/ 2147483647 h 141"/>
                  <a:gd name="T62" fmla="*/ 2147483647 w 141"/>
                  <a:gd name="T63" fmla="*/ 2147483647 h 141"/>
                  <a:gd name="T64" fmla="*/ 2147483647 w 141"/>
                  <a:gd name="T65" fmla="*/ 0 h 1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1"/>
                  <a:gd name="T100" fmla="*/ 0 h 141"/>
                  <a:gd name="T101" fmla="*/ 141 w 141"/>
                  <a:gd name="T102" fmla="*/ 141 h 14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1" h="141">
                    <a:moveTo>
                      <a:pt x="71" y="0"/>
                    </a:moveTo>
                    <a:lnTo>
                      <a:pt x="85" y="2"/>
                    </a:lnTo>
                    <a:lnTo>
                      <a:pt x="99" y="5"/>
                    </a:lnTo>
                    <a:lnTo>
                      <a:pt x="110" y="11"/>
                    </a:lnTo>
                    <a:lnTo>
                      <a:pt x="120" y="21"/>
                    </a:lnTo>
                    <a:lnTo>
                      <a:pt x="130" y="32"/>
                    </a:lnTo>
                    <a:lnTo>
                      <a:pt x="136" y="42"/>
                    </a:lnTo>
                    <a:lnTo>
                      <a:pt x="139" y="57"/>
                    </a:lnTo>
                    <a:lnTo>
                      <a:pt x="141" y="71"/>
                    </a:lnTo>
                    <a:lnTo>
                      <a:pt x="139" y="85"/>
                    </a:lnTo>
                    <a:lnTo>
                      <a:pt x="136" y="97"/>
                    </a:lnTo>
                    <a:lnTo>
                      <a:pt x="130" y="110"/>
                    </a:lnTo>
                    <a:lnTo>
                      <a:pt x="120" y="121"/>
                    </a:lnTo>
                    <a:lnTo>
                      <a:pt x="110" y="128"/>
                    </a:lnTo>
                    <a:lnTo>
                      <a:pt x="99" y="135"/>
                    </a:lnTo>
                    <a:lnTo>
                      <a:pt x="85" y="139"/>
                    </a:lnTo>
                    <a:lnTo>
                      <a:pt x="71" y="141"/>
                    </a:lnTo>
                    <a:lnTo>
                      <a:pt x="56" y="139"/>
                    </a:lnTo>
                    <a:lnTo>
                      <a:pt x="44" y="135"/>
                    </a:lnTo>
                    <a:lnTo>
                      <a:pt x="31" y="128"/>
                    </a:lnTo>
                    <a:lnTo>
                      <a:pt x="21" y="121"/>
                    </a:lnTo>
                    <a:lnTo>
                      <a:pt x="13" y="110"/>
                    </a:lnTo>
                    <a:lnTo>
                      <a:pt x="7" y="97"/>
                    </a:lnTo>
                    <a:lnTo>
                      <a:pt x="2" y="85"/>
                    </a:lnTo>
                    <a:lnTo>
                      <a:pt x="0" y="71"/>
                    </a:lnTo>
                    <a:lnTo>
                      <a:pt x="2" y="57"/>
                    </a:lnTo>
                    <a:lnTo>
                      <a:pt x="7" y="42"/>
                    </a:lnTo>
                    <a:lnTo>
                      <a:pt x="13" y="32"/>
                    </a:lnTo>
                    <a:lnTo>
                      <a:pt x="21" y="21"/>
                    </a:lnTo>
                    <a:lnTo>
                      <a:pt x="31" y="11"/>
                    </a:lnTo>
                    <a:lnTo>
                      <a:pt x="44" y="5"/>
                    </a:lnTo>
                    <a:lnTo>
                      <a:pt x="56" y="2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37" name="Freeform 144"/>
              <p:cNvSpPr>
                <a:spLocks/>
              </p:cNvSpPr>
              <p:nvPr/>
            </p:nvSpPr>
            <p:spPr bwMode="auto">
              <a:xfrm>
                <a:off x="9553575" y="6712903"/>
                <a:ext cx="166688" cy="157162"/>
              </a:xfrm>
              <a:custGeom>
                <a:avLst/>
                <a:gdLst>
                  <a:gd name="T0" fmla="*/ 2147483647 w 73"/>
                  <a:gd name="T1" fmla="*/ 2147483647 h 74"/>
                  <a:gd name="T2" fmla="*/ 2147483647 w 73"/>
                  <a:gd name="T3" fmla="*/ 2147483647 h 74"/>
                  <a:gd name="T4" fmla="*/ 2147483647 w 73"/>
                  <a:gd name="T5" fmla="*/ 2147483647 h 74"/>
                  <a:gd name="T6" fmla="*/ 2147483647 w 73"/>
                  <a:gd name="T7" fmla="*/ 2147483647 h 74"/>
                  <a:gd name="T8" fmla="*/ 2147483647 w 73"/>
                  <a:gd name="T9" fmla="*/ 2147483647 h 74"/>
                  <a:gd name="T10" fmla="*/ 2147483647 w 73"/>
                  <a:gd name="T11" fmla="*/ 2147483647 h 74"/>
                  <a:gd name="T12" fmla="*/ 2147483647 w 73"/>
                  <a:gd name="T13" fmla="*/ 2147483647 h 74"/>
                  <a:gd name="T14" fmla="*/ 2147483647 w 73"/>
                  <a:gd name="T15" fmla="*/ 2147483647 h 74"/>
                  <a:gd name="T16" fmla="*/ 2147483647 w 73"/>
                  <a:gd name="T17" fmla="*/ 2147483647 h 74"/>
                  <a:gd name="T18" fmla="*/ 0 w 73"/>
                  <a:gd name="T19" fmla="*/ 0 h 74"/>
                  <a:gd name="T20" fmla="*/ 0 w 73"/>
                  <a:gd name="T21" fmla="*/ 2147483647 h 74"/>
                  <a:gd name="T22" fmla="*/ 2147483647 w 73"/>
                  <a:gd name="T23" fmla="*/ 2147483647 h 74"/>
                  <a:gd name="T24" fmla="*/ 2147483647 w 73"/>
                  <a:gd name="T25" fmla="*/ 2147483647 h 74"/>
                  <a:gd name="T26" fmla="*/ 2147483647 w 73"/>
                  <a:gd name="T27" fmla="*/ 2147483647 h 74"/>
                  <a:gd name="T28" fmla="*/ 2147483647 w 73"/>
                  <a:gd name="T29" fmla="*/ 2147483647 h 74"/>
                  <a:gd name="T30" fmla="*/ 2147483647 w 73"/>
                  <a:gd name="T31" fmla="*/ 2147483647 h 74"/>
                  <a:gd name="T32" fmla="*/ 2147483647 w 73"/>
                  <a:gd name="T33" fmla="*/ 2147483647 h 74"/>
                  <a:gd name="T34" fmla="*/ 2147483647 w 73"/>
                  <a:gd name="T35" fmla="*/ 2147483647 h 74"/>
                  <a:gd name="T36" fmla="*/ 2147483647 w 73"/>
                  <a:gd name="T37" fmla="*/ 2147483647 h 74"/>
                  <a:gd name="T38" fmla="*/ 2147483647 w 73"/>
                  <a:gd name="T39" fmla="*/ 2147483647 h 74"/>
                  <a:gd name="T40" fmla="*/ 2147483647 w 73"/>
                  <a:gd name="T41" fmla="*/ 2147483647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74"/>
                  <a:gd name="T65" fmla="*/ 73 w 73"/>
                  <a:gd name="T66" fmla="*/ 74 h 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74">
                    <a:moveTo>
                      <a:pt x="73" y="74"/>
                    </a:moveTo>
                    <a:lnTo>
                      <a:pt x="73" y="74"/>
                    </a:lnTo>
                    <a:lnTo>
                      <a:pt x="71" y="58"/>
                    </a:lnTo>
                    <a:lnTo>
                      <a:pt x="68" y="44"/>
                    </a:lnTo>
                    <a:lnTo>
                      <a:pt x="60" y="31"/>
                    </a:lnTo>
                    <a:lnTo>
                      <a:pt x="51" y="21"/>
                    </a:lnTo>
                    <a:lnTo>
                      <a:pt x="42" y="13"/>
                    </a:lnTo>
                    <a:lnTo>
                      <a:pt x="29" y="5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4" y="6"/>
                    </a:lnTo>
                    <a:lnTo>
                      <a:pt x="26" y="11"/>
                    </a:lnTo>
                    <a:lnTo>
                      <a:pt x="37" y="17"/>
                    </a:lnTo>
                    <a:lnTo>
                      <a:pt x="48" y="25"/>
                    </a:lnTo>
                    <a:lnTo>
                      <a:pt x="56" y="36"/>
                    </a:lnTo>
                    <a:lnTo>
                      <a:pt x="62" y="47"/>
                    </a:lnTo>
                    <a:lnTo>
                      <a:pt x="67" y="60"/>
                    </a:lnTo>
                    <a:lnTo>
                      <a:pt x="67" y="74"/>
                    </a:lnTo>
                    <a:lnTo>
                      <a:pt x="73" y="7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38" name="Freeform 145"/>
              <p:cNvSpPr>
                <a:spLocks/>
              </p:cNvSpPr>
              <p:nvPr/>
            </p:nvSpPr>
            <p:spPr bwMode="auto">
              <a:xfrm>
                <a:off x="9553575" y="6870065"/>
                <a:ext cx="166688" cy="155575"/>
              </a:xfrm>
              <a:custGeom>
                <a:avLst/>
                <a:gdLst>
                  <a:gd name="T0" fmla="*/ 0 w 73"/>
                  <a:gd name="T1" fmla="*/ 2147483647 h 73"/>
                  <a:gd name="T2" fmla="*/ 0 w 73"/>
                  <a:gd name="T3" fmla="*/ 2147483647 h 73"/>
                  <a:gd name="T4" fmla="*/ 2147483647 w 73"/>
                  <a:gd name="T5" fmla="*/ 2147483647 h 73"/>
                  <a:gd name="T6" fmla="*/ 2147483647 w 73"/>
                  <a:gd name="T7" fmla="*/ 2147483647 h 73"/>
                  <a:gd name="T8" fmla="*/ 2147483647 w 73"/>
                  <a:gd name="T9" fmla="*/ 2147483647 h 73"/>
                  <a:gd name="T10" fmla="*/ 2147483647 w 73"/>
                  <a:gd name="T11" fmla="*/ 2147483647 h 73"/>
                  <a:gd name="T12" fmla="*/ 2147483647 w 73"/>
                  <a:gd name="T13" fmla="*/ 2147483647 h 73"/>
                  <a:gd name="T14" fmla="*/ 2147483647 w 73"/>
                  <a:gd name="T15" fmla="*/ 2147483647 h 73"/>
                  <a:gd name="T16" fmla="*/ 2147483647 w 73"/>
                  <a:gd name="T17" fmla="*/ 2147483647 h 73"/>
                  <a:gd name="T18" fmla="*/ 2147483647 w 73"/>
                  <a:gd name="T19" fmla="*/ 0 h 73"/>
                  <a:gd name="T20" fmla="*/ 2147483647 w 73"/>
                  <a:gd name="T21" fmla="*/ 0 h 73"/>
                  <a:gd name="T22" fmla="*/ 2147483647 w 73"/>
                  <a:gd name="T23" fmla="*/ 2147483647 h 73"/>
                  <a:gd name="T24" fmla="*/ 2147483647 w 73"/>
                  <a:gd name="T25" fmla="*/ 2147483647 h 73"/>
                  <a:gd name="T26" fmla="*/ 2147483647 w 73"/>
                  <a:gd name="T27" fmla="*/ 2147483647 h 73"/>
                  <a:gd name="T28" fmla="*/ 2147483647 w 73"/>
                  <a:gd name="T29" fmla="*/ 2147483647 h 73"/>
                  <a:gd name="T30" fmla="*/ 2147483647 w 73"/>
                  <a:gd name="T31" fmla="*/ 2147483647 h 73"/>
                  <a:gd name="T32" fmla="*/ 2147483647 w 73"/>
                  <a:gd name="T33" fmla="*/ 2147483647 h 73"/>
                  <a:gd name="T34" fmla="*/ 2147483647 w 73"/>
                  <a:gd name="T35" fmla="*/ 2147483647 h 73"/>
                  <a:gd name="T36" fmla="*/ 0 w 73"/>
                  <a:gd name="T37" fmla="*/ 2147483647 h 73"/>
                  <a:gd name="T38" fmla="*/ 0 w 73"/>
                  <a:gd name="T39" fmla="*/ 2147483647 h 73"/>
                  <a:gd name="T40" fmla="*/ 0 w 73"/>
                  <a:gd name="T41" fmla="*/ 2147483647 h 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73"/>
                  <a:gd name="T65" fmla="*/ 73 w 73"/>
                  <a:gd name="T66" fmla="*/ 73 h 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73">
                    <a:moveTo>
                      <a:pt x="0" y="73"/>
                    </a:moveTo>
                    <a:lnTo>
                      <a:pt x="0" y="73"/>
                    </a:lnTo>
                    <a:lnTo>
                      <a:pt x="15" y="71"/>
                    </a:lnTo>
                    <a:lnTo>
                      <a:pt x="29" y="67"/>
                    </a:lnTo>
                    <a:lnTo>
                      <a:pt x="42" y="60"/>
                    </a:lnTo>
                    <a:lnTo>
                      <a:pt x="51" y="51"/>
                    </a:lnTo>
                    <a:lnTo>
                      <a:pt x="60" y="40"/>
                    </a:lnTo>
                    <a:lnTo>
                      <a:pt x="68" y="28"/>
                    </a:lnTo>
                    <a:lnTo>
                      <a:pt x="71" y="14"/>
                    </a:lnTo>
                    <a:lnTo>
                      <a:pt x="73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62" y="26"/>
                    </a:lnTo>
                    <a:lnTo>
                      <a:pt x="56" y="37"/>
                    </a:lnTo>
                    <a:lnTo>
                      <a:pt x="48" y="46"/>
                    </a:lnTo>
                    <a:lnTo>
                      <a:pt x="37" y="56"/>
                    </a:lnTo>
                    <a:lnTo>
                      <a:pt x="26" y="62"/>
                    </a:lnTo>
                    <a:lnTo>
                      <a:pt x="14" y="65"/>
                    </a:lnTo>
                    <a:lnTo>
                      <a:pt x="0" y="67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39" name="Freeform 146"/>
              <p:cNvSpPr>
                <a:spLocks/>
              </p:cNvSpPr>
              <p:nvPr/>
            </p:nvSpPr>
            <p:spPr bwMode="auto">
              <a:xfrm>
                <a:off x="9383713" y="6870065"/>
                <a:ext cx="169862" cy="155575"/>
              </a:xfrm>
              <a:custGeom>
                <a:avLst/>
                <a:gdLst>
                  <a:gd name="T0" fmla="*/ 0 w 74"/>
                  <a:gd name="T1" fmla="*/ 0 h 73"/>
                  <a:gd name="T2" fmla="*/ 0 w 74"/>
                  <a:gd name="T3" fmla="*/ 0 h 73"/>
                  <a:gd name="T4" fmla="*/ 2147483647 w 74"/>
                  <a:gd name="T5" fmla="*/ 2147483647 h 73"/>
                  <a:gd name="T6" fmla="*/ 2147483647 w 74"/>
                  <a:gd name="T7" fmla="*/ 2147483647 h 73"/>
                  <a:gd name="T8" fmla="*/ 2147483647 w 74"/>
                  <a:gd name="T9" fmla="*/ 2147483647 h 73"/>
                  <a:gd name="T10" fmla="*/ 2147483647 w 74"/>
                  <a:gd name="T11" fmla="*/ 2147483647 h 73"/>
                  <a:gd name="T12" fmla="*/ 2147483647 w 74"/>
                  <a:gd name="T13" fmla="*/ 2147483647 h 73"/>
                  <a:gd name="T14" fmla="*/ 2147483647 w 74"/>
                  <a:gd name="T15" fmla="*/ 2147483647 h 73"/>
                  <a:gd name="T16" fmla="*/ 2147483647 w 74"/>
                  <a:gd name="T17" fmla="*/ 2147483647 h 73"/>
                  <a:gd name="T18" fmla="*/ 2147483647 w 74"/>
                  <a:gd name="T19" fmla="*/ 2147483647 h 73"/>
                  <a:gd name="T20" fmla="*/ 2147483647 w 74"/>
                  <a:gd name="T21" fmla="*/ 2147483647 h 73"/>
                  <a:gd name="T22" fmla="*/ 2147483647 w 74"/>
                  <a:gd name="T23" fmla="*/ 2147483647 h 73"/>
                  <a:gd name="T24" fmla="*/ 2147483647 w 74"/>
                  <a:gd name="T25" fmla="*/ 2147483647 h 73"/>
                  <a:gd name="T26" fmla="*/ 2147483647 w 74"/>
                  <a:gd name="T27" fmla="*/ 2147483647 h 73"/>
                  <a:gd name="T28" fmla="*/ 2147483647 w 74"/>
                  <a:gd name="T29" fmla="*/ 2147483647 h 73"/>
                  <a:gd name="T30" fmla="*/ 2147483647 w 74"/>
                  <a:gd name="T31" fmla="*/ 2147483647 h 73"/>
                  <a:gd name="T32" fmla="*/ 2147483647 w 74"/>
                  <a:gd name="T33" fmla="*/ 2147483647 h 73"/>
                  <a:gd name="T34" fmla="*/ 2147483647 w 74"/>
                  <a:gd name="T35" fmla="*/ 2147483647 h 73"/>
                  <a:gd name="T36" fmla="*/ 2147483647 w 74"/>
                  <a:gd name="T37" fmla="*/ 0 h 73"/>
                  <a:gd name="T38" fmla="*/ 2147483647 w 74"/>
                  <a:gd name="T39" fmla="*/ 0 h 73"/>
                  <a:gd name="T40" fmla="*/ 0 w 74"/>
                  <a:gd name="T41" fmla="*/ 0 h 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4"/>
                  <a:gd name="T64" fmla="*/ 0 h 73"/>
                  <a:gd name="T65" fmla="*/ 74 w 74"/>
                  <a:gd name="T66" fmla="*/ 73 h 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4" h="73">
                    <a:moveTo>
                      <a:pt x="0" y="0"/>
                    </a:moveTo>
                    <a:lnTo>
                      <a:pt x="0" y="0"/>
                    </a:lnTo>
                    <a:lnTo>
                      <a:pt x="2" y="14"/>
                    </a:lnTo>
                    <a:lnTo>
                      <a:pt x="6" y="28"/>
                    </a:lnTo>
                    <a:lnTo>
                      <a:pt x="13" y="40"/>
                    </a:lnTo>
                    <a:lnTo>
                      <a:pt x="22" y="51"/>
                    </a:lnTo>
                    <a:lnTo>
                      <a:pt x="33" y="60"/>
                    </a:lnTo>
                    <a:lnTo>
                      <a:pt x="45" y="67"/>
                    </a:lnTo>
                    <a:lnTo>
                      <a:pt x="59" y="71"/>
                    </a:lnTo>
                    <a:lnTo>
                      <a:pt x="74" y="73"/>
                    </a:lnTo>
                    <a:lnTo>
                      <a:pt x="74" y="67"/>
                    </a:lnTo>
                    <a:lnTo>
                      <a:pt x="61" y="65"/>
                    </a:lnTo>
                    <a:lnTo>
                      <a:pt x="47" y="62"/>
                    </a:lnTo>
                    <a:lnTo>
                      <a:pt x="36" y="56"/>
                    </a:lnTo>
                    <a:lnTo>
                      <a:pt x="27" y="46"/>
                    </a:lnTo>
                    <a:lnTo>
                      <a:pt x="17" y="37"/>
                    </a:lnTo>
                    <a:lnTo>
                      <a:pt x="11" y="26"/>
                    </a:lnTo>
                    <a:lnTo>
                      <a:pt x="8" y="1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40" name="Freeform 147"/>
              <p:cNvSpPr>
                <a:spLocks/>
              </p:cNvSpPr>
              <p:nvPr/>
            </p:nvSpPr>
            <p:spPr bwMode="auto">
              <a:xfrm>
                <a:off x="9383713" y="6712903"/>
                <a:ext cx="169862" cy="157162"/>
              </a:xfrm>
              <a:custGeom>
                <a:avLst/>
                <a:gdLst>
                  <a:gd name="T0" fmla="*/ 2147483647 w 74"/>
                  <a:gd name="T1" fmla="*/ 0 h 74"/>
                  <a:gd name="T2" fmla="*/ 2147483647 w 74"/>
                  <a:gd name="T3" fmla="*/ 0 h 74"/>
                  <a:gd name="T4" fmla="*/ 2147483647 w 74"/>
                  <a:gd name="T5" fmla="*/ 2147483647 h 74"/>
                  <a:gd name="T6" fmla="*/ 2147483647 w 74"/>
                  <a:gd name="T7" fmla="*/ 2147483647 h 74"/>
                  <a:gd name="T8" fmla="*/ 2147483647 w 74"/>
                  <a:gd name="T9" fmla="*/ 2147483647 h 74"/>
                  <a:gd name="T10" fmla="*/ 2147483647 w 74"/>
                  <a:gd name="T11" fmla="*/ 2147483647 h 74"/>
                  <a:gd name="T12" fmla="*/ 2147483647 w 74"/>
                  <a:gd name="T13" fmla="*/ 2147483647 h 74"/>
                  <a:gd name="T14" fmla="*/ 2147483647 w 74"/>
                  <a:gd name="T15" fmla="*/ 2147483647 h 74"/>
                  <a:gd name="T16" fmla="*/ 2147483647 w 74"/>
                  <a:gd name="T17" fmla="*/ 2147483647 h 74"/>
                  <a:gd name="T18" fmla="*/ 0 w 74"/>
                  <a:gd name="T19" fmla="*/ 2147483647 h 74"/>
                  <a:gd name="T20" fmla="*/ 2147483647 w 74"/>
                  <a:gd name="T21" fmla="*/ 2147483647 h 74"/>
                  <a:gd name="T22" fmla="*/ 2147483647 w 74"/>
                  <a:gd name="T23" fmla="*/ 2147483647 h 74"/>
                  <a:gd name="T24" fmla="*/ 2147483647 w 74"/>
                  <a:gd name="T25" fmla="*/ 2147483647 h 74"/>
                  <a:gd name="T26" fmla="*/ 2147483647 w 74"/>
                  <a:gd name="T27" fmla="*/ 2147483647 h 74"/>
                  <a:gd name="T28" fmla="*/ 2147483647 w 74"/>
                  <a:gd name="T29" fmla="*/ 2147483647 h 74"/>
                  <a:gd name="T30" fmla="*/ 2147483647 w 74"/>
                  <a:gd name="T31" fmla="*/ 2147483647 h 74"/>
                  <a:gd name="T32" fmla="*/ 2147483647 w 74"/>
                  <a:gd name="T33" fmla="*/ 2147483647 h 74"/>
                  <a:gd name="T34" fmla="*/ 2147483647 w 74"/>
                  <a:gd name="T35" fmla="*/ 2147483647 h 74"/>
                  <a:gd name="T36" fmla="*/ 2147483647 w 74"/>
                  <a:gd name="T37" fmla="*/ 2147483647 h 74"/>
                  <a:gd name="T38" fmla="*/ 2147483647 w 74"/>
                  <a:gd name="T39" fmla="*/ 2147483647 h 74"/>
                  <a:gd name="T40" fmla="*/ 2147483647 w 74"/>
                  <a:gd name="T41" fmla="*/ 0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4"/>
                  <a:gd name="T64" fmla="*/ 0 h 74"/>
                  <a:gd name="T65" fmla="*/ 74 w 74"/>
                  <a:gd name="T66" fmla="*/ 74 h 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4" h="74">
                    <a:moveTo>
                      <a:pt x="74" y="0"/>
                    </a:moveTo>
                    <a:lnTo>
                      <a:pt x="74" y="0"/>
                    </a:lnTo>
                    <a:lnTo>
                      <a:pt x="59" y="2"/>
                    </a:lnTo>
                    <a:lnTo>
                      <a:pt x="45" y="5"/>
                    </a:lnTo>
                    <a:lnTo>
                      <a:pt x="33" y="13"/>
                    </a:lnTo>
                    <a:lnTo>
                      <a:pt x="22" y="21"/>
                    </a:lnTo>
                    <a:lnTo>
                      <a:pt x="13" y="31"/>
                    </a:lnTo>
                    <a:lnTo>
                      <a:pt x="6" y="44"/>
                    </a:lnTo>
                    <a:lnTo>
                      <a:pt x="2" y="58"/>
                    </a:lnTo>
                    <a:lnTo>
                      <a:pt x="0" y="74"/>
                    </a:lnTo>
                    <a:lnTo>
                      <a:pt x="6" y="74"/>
                    </a:lnTo>
                    <a:lnTo>
                      <a:pt x="8" y="60"/>
                    </a:lnTo>
                    <a:lnTo>
                      <a:pt x="11" y="47"/>
                    </a:lnTo>
                    <a:lnTo>
                      <a:pt x="17" y="36"/>
                    </a:lnTo>
                    <a:lnTo>
                      <a:pt x="27" y="25"/>
                    </a:lnTo>
                    <a:lnTo>
                      <a:pt x="36" y="17"/>
                    </a:lnTo>
                    <a:lnTo>
                      <a:pt x="47" y="11"/>
                    </a:lnTo>
                    <a:lnTo>
                      <a:pt x="61" y="6"/>
                    </a:lnTo>
                    <a:lnTo>
                      <a:pt x="74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41" name="Rectangle 148"/>
              <p:cNvSpPr>
                <a:spLocks noChangeArrowheads="1"/>
              </p:cNvSpPr>
              <p:nvPr/>
            </p:nvSpPr>
            <p:spPr bwMode="auto">
              <a:xfrm>
                <a:off x="9480550" y="6760528"/>
                <a:ext cx="165100" cy="246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41400" eaLnBrk="0" hangingPunct="0">
                  <a:defRPr/>
                </a:pPr>
                <a:r>
                  <a:rPr lang="de-DE" sz="1600" b="0">
                    <a:solidFill>
                      <a:srgbClr val="000000"/>
                    </a:solidFill>
                    <a:latin typeface="+mn-lt"/>
                  </a:rPr>
                  <a:t>W</a:t>
                </a:r>
                <a:endParaRPr lang="de-DE" sz="2700" b="0">
                  <a:latin typeface="+mn-lt"/>
                </a:endParaRPr>
              </a:p>
            </p:txBody>
          </p:sp>
          <p:sp>
            <p:nvSpPr>
              <p:cNvPr id="342" name="Freeform 149"/>
              <p:cNvSpPr>
                <a:spLocks/>
              </p:cNvSpPr>
              <p:nvPr/>
            </p:nvSpPr>
            <p:spPr bwMode="auto">
              <a:xfrm>
                <a:off x="9512300" y="4520565"/>
                <a:ext cx="49213" cy="2030413"/>
              </a:xfrm>
              <a:custGeom>
                <a:avLst/>
                <a:gdLst>
                  <a:gd name="T0" fmla="*/ 2147483647 w 9"/>
                  <a:gd name="T1" fmla="*/ 0 h 289"/>
                  <a:gd name="T2" fmla="*/ 0 w 9"/>
                  <a:gd name="T3" fmla="*/ 0 h 289"/>
                  <a:gd name="T4" fmla="*/ 2147483647 w 9"/>
                  <a:gd name="T5" fmla="*/ 2147483647 h 289"/>
                  <a:gd name="T6" fmla="*/ 2147483647 w 9"/>
                  <a:gd name="T7" fmla="*/ 2147483647 h 289"/>
                  <a:gd name="T8" fmla="*/ 2147483647 w 9"/>
                  <a:gd name="T9" fmla="*/ 0 h 289"/>
                  <a:gd name="T10" fmla="*/ 2147483647 w 9"/>
                  <a:gd name="T11" fmla="*/ 0 h 2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89"/>
                  <a:gd name="T20" fmla="*/ 9 w 9"/>
                  <a:gd name="T21" fmla="*/ 289 h 2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89">
                    <a:moveTo>
                      <a:pt x="4" y="0"/>
                    </a:moveTo>
                    <a:lnTo>
                      <a:pt x="0" y="0"/>
                    </a:lnTo>
                    <a:lnTo>
                      <a:pt x="1" y="289"/>
                    </a:lnTo>
                    <a:lnTo>
                      <a:pt x="9" y="289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F17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43" name="Freeform 150"/>
              <p:cNvSpPr>
                <a:spLocks/>
              </p:cNvSpPr>
              <p:nvPr/>
            </p:nvSpPr>
            <p:spPr bwMode="auto">
              <a:xfrm>
                <a:off x="9482138" y="4399915"/>
                <a:ext cx="106362" cy="120650"/>
              </a:xfrm>
              <a:custGeom>
                <a:avLst/>
                <a:gdLst>
                  <a:gd name="T0" fmla="*/ 2147483647 w 47"/>
                  <a:gd name="T1" fmla="*/ 0 h 56"/>
                  <a:gd name="T2" fmla="*/ 0 w 47"/>
                  <a:gd name="T3" fmla="*/ 2147483647 h 56"/>
                  <a:gd name="T4" fmla="*/ 0 w 47"/>
                  <a:gd name="T5" fmla="*/ 2147483647 h 56"/>
                  <a:gd name="T6" fmla="*/ 2147483647 w 47"/>
                  <a:gd name="T7" fmla="*/ 2147483647 h 56"/>
                  <a:gd name="T8" fmla="*/ 2147483647 w 47"/>
                  <a:gd name="T9" fmla="*/ 2147483647 h 56"/>
                  <a:gd name="T10" fmla="*/ 2147483647 w 47"/>
                  <a:gd name="T11" fmla="*/ 2147483647 h 56"/>
                  <a:gd name="T12" fmla="*/ 2147483647 w 47"/>
                  <a:gd name="T13" fmla="*/ 2147483647 h 56"/>
                  <a:gd name="T14" fmla="*/ 2147483647 w 47"/>
                  <a:gd name="T15" fmla="*/ 2147483647 h 56"/>
                  <a:gd name="T16" fmla="*/ 2147483647 w 47"/>
                  <a:gd name="T17" fmla="*/ 2147483647 h 56"/>
                  <a:gd name="T18" fmla="*/ 2147483647 w 47"/>
                  <a:gd name="T19" fmla="*/ 2147483647 h 56"/>
                  <a:gd name="T20" fmla="*/ 2147483647 w 47"/>
                  <a:gd name="T21" fmla="*/ 2147483647 h 56"/>
                  <a:gd name="T22" fmla="*/ 2147483647 w 47"/>
                  <a:gd name="T23" fmla="*/ 2147483647 h 56"/>
                  <a:gd name="T24" fmla="*/ 2147483647 w 47"/>
                  <a:gd name="T25" fmla="*/ 2147483647 h 56"/>
                  <a:gd name="T26" fmla="*/ 2147483647 w 47"/>
                  <a:gd name="T27" fmla="*/ 2147483647 h 56"/>
                  <a:gd name="T28" fmla="*/ 2147483647 w 47"/>
                  <a:gd name="T29" fmla="*/ 2147483647 h 56"/>
                  <a:gd name="T30" fmla="*/ 2147483647 w 47"/>
                  <a:gd name="T31" fmla="*/ 2147483647 h 56"/>
                  <a:gd name="T32" fmla="*/ 2147483647 w 47"/>
                  <a:gd name="T33" fmla="*/ 2147483647 h 56"/>
                  <a:gd name="T34" fmla="*/ 2147483647 w 47"/>
                  <a:gd name="T35" fmla="*/ 2147483647 h 56"/>
                  <a:gd name="T36" fmla="*/ 2147483647 w 47"/>
                  <a:gd name="T37" fmla="*/ 2147483647 h 56"/>
                  <a:gd name="T38" fmla="*/ 2147483647 w 47"/>
                  <a:gd name="T39" fmla="*/ 2147483647 h 56"/>
                  <a:gd name="T40" fmla="*/ 2147483647 w 47"/>
                  <a:gd name="T41" fmla="*/ 2147483647 h 56"/>
                  <a:gd name="T42" fmla="*/ 2147483647 w 47"/>
                  <a:gd name="T43" fmla="*/ 2147483647 h 56"/>
                  <a:gd name="T44" fmla="*/ 2147483647 w 47"/>
                  <a:gd name="T45" fmla="*/ 2147483647 h 56"/>
                  <a:gd name="T46" fmla="*/ 2147483647 w 47"/>
                  <a:gd name="T47" fmla="*/ 2147483647 h 56"/>
                  <a:gd name="T48" fmla="*/ 2147483647 w 47"/>
                  <a:gd name="T49" fmla="*/ 2147483647 h 56"/>
                  <a:gd name="T50" fmla="*/ 2147483647 w 47"/>
                  <a:gd name="T51" fmla="*/ 2147483647 h 56"/>
                  <a:gd name="T52" fmla="*/ 2147483647 w 47"/>
                  <a:gd name="T53" fmla="*/ 2147483647 h 56"/>
                  <a:gd name="T54" fmla="*/ 2147483647 w 47"/>
                  <a:gd name="T55" fmla="*/ 2147483647 h 56"/>
                  <a:gd name="T56" fmla="*/ 2147483647 w 47"/>
                  <a:gd name="T57" fmla="*/ 2147483647 h 56"/>
                  <a:gd name="T58" fmla="*/ 2147483647 w 47"/>
                  <a:gd name="T59" fmla="*/ 2147483647 h 56"/>
                  <a:gd name="T60" fmla="*/ 2147483647 w 47"/>
                  <a:gd name="T61" fmla="*/ 2147483647 h 56"/>
                  <a:gd name="T62" fmla="*/ 2147483647 w 47"/>
                  <a:gd name="T63" fmla="*/ 2147483647 h 56"/>
                  <a:gd name="T64" fmla="*/ 2147483647 w 47"/>
                  <a:gd name="T65" fmla="*/ 2147483647 h 56"/>
                  <a:gd name="T66" fmla="*/ 2147483647 w 47"/>
                  <a:gd name="T67" fmla="*/ 2147483647 h 56"/>
                  <a:gd name="T68" fmla="*/ 2147483647 w 47"/>
                  <a:gd name="T69" fmla="*/ 2147483647 h 56"/>
                  <a:gd name="T70" fmla="*/ 2147483647 w 47"/>
                  <a:gd name="T71" fmla="*/ 0 h 56"/>
                  <a:gd name="T72" fmla="*/ 2147483647 w 47"/>
                  <a:gd name="T73" fmla="*/ 0 h 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7"/>
                  <a:gd name="T112" fmla="*/ 0 h 56"/>
                  <a:gd name="T113" fmla="*/ 47 w 47"/>
                  <a:gd name="T114" fmla="*/ 56 h 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7" h="56">
                    <a:moveTo>
                      <a:pt x="23" y="0"/>
                    </a:moveTo>
                    <a:lnTo>
                      <a:pt x="0" y="56"/>
                    </a:lnTo>
                    <a:lnTo>
                      <a:pt x="2" y="56"/>
                    </a:lnTo>
                    <a:lnTo>
                      <a:pt x="2" y="55"/>
                    </a:lnTo>
                    <a:lnTo>
                      <a:pt x="3" y="55"/>
                    </a:lnTo>
                    <a:lnTo>
                      <a:pt x="5" y="55"/>
                    </a:lnTo>
                    <a:lnTo>
                      <a:pt x="6" y="53"/>
                    </a:lnTo>
                    <a:lnTo>
                      <a:pt x="8" y="53"/>
                    </a:lnTo>
                    <a:lnTo>
                      <a:pt x="9" y="53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4" y="52"/>
                    </a:lnTo>
                    <a:lnTo>
                      <a:pt x="16" y="52"/>
                    </a:lnTo>
                    <a:lnTo>
                      <a:pt x="17" y="52"/>
                    </a:lnTo>
                    <a:lnTo>
                      <a:pt x="19" y="52"/>
                    </a:lnTo>
                    <a:lnTo>
                      <a:pt x="20" y="52"/>
                    </a:lnTo>
                    <a:lnTo>
                      <a:pt x="22" y="50"/>
                    </a:lnTo>
                    <a:lnTo>
                      <a:pt x="23" y="50"/>
                    </a:lnTo>
                    <a:lnTo>
                      <a:pt x="25" y="50"/>
                    </a:lnTo>
                    <a:lnTo>
                      <a:pt x="27" y="52"/>
                    </a:lnTo>
                    <a:lnTo>
                      <a:pt x="28" y="52"/>
                    </a:lnTo>
                    <a:lnTo>
                      <a:pt x="30" y="52"/>
                    </a:lnTo>
                    <a:lnTo>
                      <a:pt x="31" y="52"/>
                    </a:lnTo>
                    <a:lnTo>
                      <a:pt x="33" y="52"/>
                    </a:lnTo>
                    <a:lnTo>
                      <a:pt x="34" y="52"/>
                    </a:lnTo>
                    <a:lnTo>
                      <a:pt x="36" y="52"/>
                    </a:lnTo>
                    <a:lnTo>
                      <a:pt x="37" y="53"/>
                    </a:lnTo>
                    <a:lnTo>
                      <a:pt x="39" y="53"/>
                    </a:lnTo>
                    <a:lnTo>
                      <a:pt x="41" y="53"/>
                    </a:lnTo>
                    <a:lnTo>
                      <a:pt x="42" y="55"/>
                    </a:lnTo>
                    <a:lnTo>
                      <a:pt x="44" y="55"/>
                    </a:lnTo>
                    <a:lnTo>
                      <a:pt x="45" y="56"/>
                    </a:lnTo>
                    <a:lnTo>
                      <a:pt x="47" y="5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F17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44" name="Freeform 151"/>
              <p:cNvSpPr>
                <a:spLocks/>
              </p:cNvSpPr>
              <p:nvPr/>
            </p:nvSpPr>
            <p:spPr bwMode="auto">
              <a:xfrm>
                <a:off x="8431213" y="5573078"/>
                <a:ext cx="406400" cy="1006475"/>
              </a:xfrm>
              <a:custGeom>
                <a:avLst/>
                <a:gdLst>
                  <a:gd name="T0" fmla="*/ 2147483647 w 114"/>
                  <a:gd name="T1" fmla="*/ 2147483647 h 270"/>
                  <a:gd name="T2" fmla="*/ 0 w 114"/>
                  <a:gd name="T3" fmla="*/ 2147483647 h 270"/>
                  <a:gd name="T4" fmla="*/ 2147483647 w 114"/>
                  <a:gd name="T5" fmla="*/ 2147483647 h 270"/>
                  <a:gd name="T6" fmla="*/ 2147483647 w 114"/>
                  <a:gd name="T7" fmla="*/ 2147483647 h 270"/>
                  <a:gd name="T8" fmla="*/ 2147483647 w 114"/>
                  <a:gd name="T9" fmla="*/ 0 h 270"/>
                  <a:gd name="T10" fmla="*/ 2147483647 w 114"/>
                  <a:gd name="T11" fmla="*/ 2147483647 h 2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"/>
                  <a:gd name="T19" fmla="*/ 0 h 270"/>
                  <a:gd name="T20" fmla="*/ 114 w 114"/>
                  <a:gd name="T21" fmla="*/ 270 h 2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" h="270">
                    <a:moveTo>
                      <a:pt x="5" y="2"/>
                    </a:moveTo>
                    <a:lnTo>
                      <a:pt x="0" y="2"/>
                    </a:lnTo>
                    <a:lnTo>
                      <a:pt x="106" y="270"/>
                    </a:lnTo>
                    <a:lnTo>
                      <a:pt x="114" y="267"/>
                    </a:lnTo>
                    <a:lnTo>
                      <a:pt x="8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DF17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45" name="Freeform 152"/>
              <p:cNvSpPr>
                <a:spLocks/>
              </p:cNvSpPr>
              <p:nvPr/>
            </p:nvSpPr>
            <p:spPr bwMode="auto">
              <a:xfrm>
                <a:off x="8382000" y="5442903"/>
                <a:ext cx="101600" cy="130175"/>
              </a:xfrm>
              <a:custGeom>
                <a:avLst/>
                <a:gdLst>
                  <a:gd name="T0" fmla="*/ 2147483647 w 45"/>
                  <a:gd name="T1" fmla="*/ 0 h 61"/>
                  <a:gd name="T2" fmla="*/ 0 w 45"/>
                  <a:gd name="T3" fmla="*/ 2147483647 h 61"/>
                  <a:gd name="T4" fmla="*/ 0 w 45"/>
                  <a:gd name="T5" fmla="*/ 2147483647 h 61"/>
                  <a:gd name="T6" fmla="*/ 2147483647 w 45"/>
                  <a:gd name="T7" fmla="*/ 2147483647 h 61"/>
                  <a:gd name="T8" fmla="*/ 2147483647 w 45"/>
                  <a:gd name="T9" fmla="*/ 2147483647 h 61"/>
                  <a:gd name="T10" fmla="*/ 2147483647 w 45"/>
                  <a:gd name="T11" fmla="*/ 2147483647 h 61"/>
                  <a:gd name="T12" fmla="*/ 2147483647 w 45"/>
                  <a:gd name="T13" fmla="*/ 2147483647 h 61"/>
                  <a:gd name="T14" fmla="*/ 2147483647 w 45"/>
                  <a:gd name="T15" fmla="*/ 2147483647 h 61"/>
                  <a:gd name="T16" fmla="*/ 2147483647 w 45"/>
                  <a:gd name="T17" fmla="*/ 2147483647 h 61"/>
                  <a:gd name="T18" fmla="*/ 2147483647 w 45"/>
                  <a:gd name="T19" fmla="*/ 2147483647 h 61"/>
                  <a:gd name="T20" fmla="*/ 2147483647 w 45"/>
                  <a:gd name="T21" fmla="*/ 2147483647 h 61"/>
                  <a:gd name="T22" fmla="*/ 2147483647 w 45"/>
                  <a:gd name="T23" fmla="*/ 2147483647 h 61"/>
                  <a:gd name="T24" fmla="*/ 2147483647 w 45"/>
                  <a:gd name="T25" fmla="*/ 2147483647 h 61"/>
                  <a:gd name="T26" fmla="*/ 2147483647 w 45"/>
                  <a:gd name="T27" fmla="*/ 2147483647 h 61"/>
                  <a:gd name="T28" fmla="*/ 2147483647 w 45"/>
                  <a:gd name="T29" fmla="*/ 2147483647 h 61"/>
                  <a:gd name="T30" fmla="*/ 2147483647 w 45"/>
                  <a:gd name="T31" fmla="*/ 2147483647 h 61"/>
                  <a:gd name="T32" fmla="*/ 2147483647 w 45"/>
                  <a:gd name="T33" fmla="*/ 2147483647 h 61"/>
                  <a:gd name="T34" fmla="*/ 2147483647 w 45"/>
                  <a:gd name="T35" fmla="*/ 2147483647 h 61"/>
                  <a:gd name="T36" fmla="*/ 2147483647 w 45"/>
                  <a:gd name="T37" fmla="*/ 2147483647 h 61"/>
                  <a:gd name="T38" fmla="*/ 2147483647 w 45"/>
                  <a:gd name="T39" fmla="*/ 2147483647 h 61"/>
                  <a:gd name="T40" fmla="*/ 2147483647 w 45"/>
                  <a:gd name="T41" fmla="*/ 2147483647 h 61"/>
                  <a:gd name="T42" fmla="*/ 2147483647 w 45"/>
                  <a:gd name="T43" fmla="*/ 2147483647 h 61"/>
                  <a:gd name="T44" fmla="*/ 2147483647 w 45"/>
                  <a:gd name="T45" fmla="*/ 2147483647 h 61"/>
                  <a:gd name="T46" fmla="*/ 2147483647 w 45"/>
                  <a:gd name="T47" fmla="*/ 2147483647 h 61"/>
                  <a:gd name="T48" fmla="*/ 2147483647 w 45"/>
                  <a:gd name="T49" fmla="*/ 2147483647 h 61"/>
                  <a:gd name="T50" fmla="*/ 2147483647 w 45"/>
                  <a:gd name="T51" fmla="*/ 2147483647 h 61"/>
                  <a:gd name="T52" fmla="*/ 2147483647 w 45"/>
                  <a:gd name="T53" fmla="*/ 2147483647 h 61"/>
                  <a:gd name="T54" fmla="*/ 2147483647 w 45"/>
                  <a:gd name="T55" fmla="*/ 2147483647 h 61"/>
                  <a:gd name="T56" fmla="*/ 2147483647 w 45"/>
                  <a:gd name="T57" fmla="*/ 2147483647 h 61"/>
                  <a:gd name="T58" fmla="*/ 2147483647 w 45"/>
                  <a:gd name="T59" fmla="*/ 2147483647 h 61"/>
                  <a:gd name="T60" fmla="*/ 2147483647 w 45"/>
                  <a:gd name="T61" fmla="*/ 2147483647 h 61"/>
                  <a:gd name="T62" fmla="*/ 2147483647 w 45"/>
                  <a:gd name="T63" fmla="*/ 2147483647 h 61"/>
                  <a:gd name="T64" fmla="*/ 2147483647 w 45"/>
                  <a:gd name="T65" fmla="*/ 2147483647 h 61"/>
                  <a:gd name="T66" fmla="*/ 2147483647 w 45"/>
                  <a:gd name="T67" fmla="*/ 2147483647 h 61"/>
                  <a:gd name="T68" fmla="*/ 2147483647 w 45"/>
                  <a:gd name="T69" fmla="*/ 2147483647 h 61"/>
                  <a:gd name="T70" fmla="*/ 2147483647 w 45"/>
                  <a:gd name="T71" fmla="*/ 0 h 61"/>
                  <a:gd name="T72" fmla="*/ 2147483647 w 45"/>
                  <a:gd name="T73" fmla="*/ 0 h 6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5"/>
                  <a:gd name="T112" fmla="*/ 0 h 61"/>
                  <a:gd name="T113" fmla="*/ 45 w 45"/>
                  <a:gd name="T114" fmla="*/ 61 h 6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5" h="61">
                    <a:moveTo>
                      <a:pt x="1" y="0"/>
                    </a:moveTo>
                    <a:lnTo>
                      <a:pt x="0" y="61"/>
                    </a:lnTo>
                    <a:lnTo>
                      <a:pt x="1" y="60"/>
                    </a:lnTo>
                    <a:lnTo>
                      <a:pt x="1" y="58"/>
                    </a:lnTo>
                    <a:lnTo>
                      <a:pt x="3" y="58"/>
                    </a:lnTo>
                    <a:lnTo>
                      <a:pt x="4" y="56"/>
                    </a:lnTo>
                    <a:lnTo>
                      <a:pt x="6" y="55"/>
                    </a:lnTo>
                    <a:lnTo>
                      <a:pt x="7" y="55"/>
                    </a:lnTo>
                    <a:lnTo>
                      <a:pt x="7" y="53"/>
                    </a:lnTo>
                    <a:lnTo>
                      <a:pt x="9" y="52"/>
                    </a:lnTo>
                    <a:lnTo>
                      <a:pt x="10" y="52"/>
                    </a:lnTo>
                    <a:lnTo>
                      <a:pt x="12" y="50"/>
                    </a:lnTo>
                    <a:lnTo>
                      <a:pt x="14" y="50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20" y="47"/>
                    </a:lnTo>
                    <a:lnTo>
                      <a:pt x="21" y="45"/>
                    </a:lnTo>
                    <a:lnTo>
                      <a:pt x="23" y="45"/>
                    </a:lnTo>
                    <a:lnTo>
                      <a:pt x="25" y="45"/>
                    </a:lnTo>
                    <a:lnTo>
                      <a:pt x="26" y="44"/>
                    </a:lnTo>
                    <a:lnTo>
                      <a:pt x="28" y="44"/>
                    </a:lnTo>
                    <a:lnTo>
                      <a:pt x="29" y="44"/>
                    </a:lnTo>
                    <a:lnTo>
                      <a:pt x="31" y="44"/>
                    </a:lnTo>
                    <a:lnTo>
                      <a:pt x="32" y="44"/>
                    </a:lnTo>
                    <a:lnTo>
                      <a:pt x="34" y="44"/>
                    </a:lnTo>
                    <a:lnTo>
                      <a:pt x="35" y="42"/>
                    </a:lnTo>
                    <a:lnTo>
                      <a:pt x="39" y="42"/>
                    </a:lnTo>
                    <a:lnTo>
                      <a:pt x="40" y="42"/>
                    </a:lnTo>
                    <a:lnTo>
                      <a:pt x="42" y="42"/>
                    </a:lnTo>
                    <a:lnTo>
                      <a:pt x="43" y="44"/>
                    </a:lnTo>
                    <a:lnTo>
                      <a:pt x="45" y="4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F17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46" name="Freeform 153"/>
              <p:cNvSpPr>
                <a:spLocks/>
              </p:cNvSpPr>
              <p:nvPr/>
            </p:nvSpPr>
            <p:spPr bwMode="auto">
              <a:xfrm>
                <a:off x="5776913" y="1786890"/>
                <a:ext cx="4116387" cy="20638"/>
              </a:xfrm>
              <a:custGeom>
                <a:avLst/>
                <a:gdLst>
                  <a:gd name="T0" fmla="*/ 2147483647 w 1798"/>
                  <a:gd name="T1" fmla="*/ 2147483647 h 9"/>
                  <a:gd name="T2" fmla="*/ 2147483647 w 1798"/>
                  <a:gd name="T3" fmla="*/ 0 h 9"/>
                  <a:gd name="T4" fmla="*/ 0 w 1798"/>
                  <a:gd name="T5" fmla="*/ 0 h 9"/>
                  <a:gd name="T6" fmla="*/ 0 w 1798"/>
                  <a:gd name="T7" fmla="*/ 2147483647 h 9"/>
                  <a:gd name="T8" fmla="*/ 2147483647 w 1798"/>
                  <a:gd name="T9" fmla="*/ 2147483647 h 9"/>
                  <a:gd name="T10" fmla="*/ 2147483647 w 1798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98"/>
                  <a:gd name="T19" fmla="*/ 0 h 9"/>
                  <a:gd name="T20" fmla="*/ 1798 w 1798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98" h="9">
                    <a:moveTo>
                      <a:pt x="1798" y="4"/>
                    </a:moveTo>
                    <a:lnTo>
                      <a:pt x="179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798" y="9"/>
                    </a:lnTo>
                    <a:lnTo>
                      <a:pt x="1798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47" name="Freeform 154"/>
              <p:cNvSpPr>
                <a:spLocks/>
              </p:cNvSpPr>
              <p:nvPr/>
            </p:nvSpPr>
            <p:spPr bwMode="auto">
              <a:xfrm>
                <a:off x="5776913" y="2064703"/>
                <a:ext cx="4116387" cy="22225"/>
              </a:xfrm>
              <a:custGeom>
                <a:avLst/>
                <a:gdLst>
                  <a:gd name="T0" fmla="*/ 2147483647 w 1798"/>
                  <a:gd name="T1" fmla="*/ 2147483647 h 10"/>
                  <a:gd name="T2" fmla="*/ 2147483647 w 1798"/>
                  <a:gd name="T3" fmla="*/ 0 h 10"/>
                  <a:gd name="T4" fmla="*/ 0 w 1798"/>
                  <a:gd name="T5" fmla="*/ 0 h 10"/>
                  <a:gd name="T6" fmla="*/ 0 w 1798"/>
                  <a:gd name="T7" fmla="*/ 2147483647 h 10"/>
                  <a:gd name="T8" fmla="*/ 2147483647 w 1798"/>
                  <a:gd name="T9" fmla="*/ 2147483647 h 10"/>
                  <a:gd name="T10" fmla="*/ 2147483647 w 1798"/>
                  <a:gd name="T11" fmla="*/ 2147483647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98"/>
                  <a:gd name="T19" fmla="*/ 0 h 10"/>
                  <a:gd name="T20" fmla="*/ 1798 w 1798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98" h="10">
                    <a:moveTo>
                      <a:pt x="1798" y="5"/>
                    </a:moveTo>
                    <a:lnTo>
                      <a:pt x="1798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798" y="10"/>
                    </a:lnTo>
                    <a:lnTo>
                      <a:pt x="1798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48" name="Freeform 155"/>
              <p:cNvSpPr>
                <a:spLocks/>
              </p:cNvSpPr>
              <p:nvPr/>
            </p:nvSpPr>
            <p:spPr bwMode="auto">
              <a:xfrm>
                <a:off x="5776913" y="2331403"/>
                <a:ext cx="4116387" cy="30162"/>
              </a:xfrm>
              <a:custGeom>
                <a:avLst/>
                <a:gdLst>
                  <a:gd name="T0" fmla="*/ 2147483647 w 1798"/>
                  <a:gd name="T1" fmla="*/ 2147483647 h 13"/>
                  <a:gd name="T2" fmla="*/ 2147483647 w 1798"/>
                  <a:gd name="T3" fmla="*/ 0 h 13"/>
                  <a:gd name="T4" fmla="*/ 0 w 1798"/>
                  <a:gd name="T5" fmla="*/ 2147483647 h 13"/>
                  <a:gd name="T6" fmla="*/ 0 w 1798"/>
                  <a:gd name="T7" fmla="*/ 2147483647 h 13"/>
                  <a:gd name="T8" fmla="*/ 2147483647 w 1798"/>
                  <a:gd name="T9" fmla="*/ 2147483647 h 13"/>
                  <a:gd name="T10" fmla="*/ 2147483647 w 1798"/>
                  <a:gd name="T11" fmla="*/ 2147483647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98"/>
                  <a:gd name="T19" fmla="*/ 0 h 13"/>
                  <a:gd name="T20" fmla="*/ 1798 w 179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98" h="13">
                    <a:moveTo>
                      <a:pt x="1798" y="5"/>
                    </a:moveTo>
                    <a:lnTo>
                      <a:pt x="1798" y="0"/>
                    </a:lnTo>
                    <a:lnTo>
                      <a:pt x="0" y="3"/>
                    </a:lnTo>
                    <a:lnTo>
                      <a:pt x="0" y="13"/>
                    </a:lnTo>
                    <a:lnTo>
                      <a:pt x="1798" y="10"/>
                    </a:lnTo>
                    <a:lnTo>
                      <a:pt x="1798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49" name="Rectangle 156"/>
              <p:cNvSpPr>
                <a:spLocks noChangeArrowheads="1"/>
              </p:cNvSpPr>
              <p:nvPr/>
            </p:nvSpPr>
            <p:spPr bwMode="auto">
              <a:xfrm>
                <a:off x="5776913" y="2606040"/>
                <a:ext cx="114300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50" name="Rectangle 157"/>
              <p:cNvSpPr>
                <a:spLocks noChangeArrowheads="1"/>
              </p:cNvSpPr>
              <p:nvPr/>
            </p:nvSpPr>
            <p:spPr bwMode="auto">
              <a:xfrm>
                <a:off x="6008688" y="2606040"/>
                <a:ext cx="228600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51" name="Rectangle 158"/>
              <p:cNvSpPr>
                <a:spLocks noChangeArrowheads="1"/>
              </p:cNvSpPr>
              <p:nvPr/>
            </p:nvSpPr>
            <p:spPr bwMode="auto">
              <a:xfrm>
                <a:off x="6351588" y="2606040"/>
                <a:ext cx="119062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52" name="Rectangle 159"/>
              <p:cNvSpPr>
                <a:spLocks noChangeArrowheads="1"/>
              </p:cNvSpPr>
              <p:nvPr/>
            </p:nvSpPr>
            <p:spPr bwMode="auto">
              <a:xfrm>
                <a:off x="6584950" y="2606040"/>
                <a:ext cx="227013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53" name="Rectangle 160"/>
              <p:cNvSpPr>
                <a:spLocks noChangeArrowheads="1"/>
              </p:cNvSpPr>
              <p:nvPr/>
            </p:nvSpPr>
            <p:spPr bwMode="auto">
              <a:xfrm>
                <a:off x="6926263" y="2606040"/>
                <a:ext cx="117475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54" name="Rectangle 161"/>
              <p:cNvSpPr>
                <a:spLocks noChangeArrowheads="1"/>
              </p:cNvSpPr>
              <p:nvPr/>
            </p:nvSpPr>
            <p:spPr bwMode="auto">
              <a:xfrm>
                <a:off x="7159625" y="2606040"/>
                <a:ext cx="228600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55" name="Rectangle 162"/>
              <p:cNvSpPr>
                <a:spLocks noChangeArrowheads="1"/>
              </p:cNvSpPr>
              <p:nvPr/>
            </p:nvSpPr>
            <p:spPr bwMode="auto">
              <a:xfrm>
                <a:off x="7505700" y="2606040"/>
                <a:ext cx="114300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56" name="Rectangle 163"/>
              <p:cNvSpPr>
                <a:spLocks noChangeArrowheads="1"/>
              </p:cNvSpPr>
              <p:nvPr/>
            </p:nvSpPr>
            <p:spPr bwMode="auto">
              <a:xfrm>
                <a:off x="7734300" y="2606040"/>
                <a:ext cx="228600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57" name="Rectangle 164"/>
              <p:cNvSpPr>
                <a:spLocks noChangeArrowheads="1"/>
              </p:cNvSpPr>
              <p:nvPr/>
            </p:nvSpPr>
            <p:spPr bwMode="auto">
              <a:xfrm>
                <a:off x="8081963" y="2606040"/>
                <a:ext cx="114300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58" name="Rectangle 165"/>
              <p:cNvSpPr>
                <a:spLocks noChangeArrowheads="1"/>
              </p:cNvSpPr>
              <p:nvPr/>
            </p:nvSpPr>
            <p:spPr bwMode="auto">
              <a:xfrm>
                <a:off x="8310563" y="2606040"/>
                <a:ext cx="231775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59" name="Rectangle 166"/>
              <p:cNvSpPr>
                <a:spLocks noChangeArrowheads="1"/>
              </p:cNvSpPr>
              <p:nvPr/>
            </p:nvSpPr>
            <p:spPr bwMode="auto">
              <a:xfrm>
                <a:off x="8656638" y="2606040"/>
                <a:ext cx="115887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60" name="Rectangle 167"/>
              <p:cNvSpPr>
                <a:spLocks noChangeArrowheads="1"/>
              </p:cNvSpPr>
              <p:nvPr/>
            </p:nvSpPr>
            <p:spPr bwMode="auto">
              <a:xfrm>
                <a:off x="8886825" y="2606040"/>
                <a:ext cx="231775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61" name="Rectangle 168"/>
              <p:cNvSpPr>
                <a:spLocks noChangeArrowheads="1"/>
              </p:cNvSpPr>
              <p:nvPr/>
            </p:nvSpPr>
            <p:spPr bwMode="auto">
              <a:xfrm>
                <a:off x="9231313" y="2606040"/>
                <a:ext cx="114300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62" name="Rectangle 169"/>
              <p:cNvSpPr>
                <a:spLocks noChangeArrowheads="1"/>
              </p:cNvSpPr>
              <p:nvPr/>
            </p:nvSpPr>
            <p:spPr bwMode="auto">
              <a:xfrm>
                <a:off x="9461500" y="2606040"/>
                <a:ext cx="233363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63" name="Freeform 170"/>
              <p:cNvSpPr>
                <a:spLocks/>
              </p:cNvSpPr>
              <p:nvPr/>
            </p:nvSpPr>
            <p:spPr bwMode="auto">
              <a:xfrm>
                <a:off x="9807575" y="2606040"/>
                <a:ext cx="85725" cy="22225"/>
              </a:xfrm>
              <a:custGeom>
                <a:avLst/>
                <a:gdLst>
                  <a:gd name="T0" fmla="*/ 2147483647 w 37"/>
                  <a:gd name="T1" fmla="*/ 2147483647 h 10"/>
                  <a:gd name="T2" fmla="*/ 2147483647 w 37"/>
                  <a:gd name="T3" fmla="*/ 0 h 10"/>
                  <a:gd name="T4" fmla="*/ 0 w 37"/>
                  <a:gd name="T5" fmla="*/ 0 h 10"/>
                  <a:gd name="T6" fmla="*/ 0 w 37"/>
                  <a:gd name="T7" fmla="*/ 2147483647 h 10"/>
                  <a:gd name="T8" fmla="*/ 2147483647 w 37"/>
                  <a:gd name="T9" fmla="*/ 2147483647 h 10"/>
                  <a:gd name="T10" fmla="*/ 2147483647 w 37"/>
                  <a:gd name="T11" fmla="*/ 2147483647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10"/>
                  <a:gd name="T20" fmla="*/ 37 w 37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10">
                    <a:moveTo>
                      <a:pt x="37" y="5"/>
                    </a:moveTo>
                    <a:lnTo>
                      <a:pt x="37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37" y="10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079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64" name="Rectangle 171"/>
              <p:cNvSpPr>
                <a:spLocks noChangeArrowheads="1"/>
              </p:cNvSpPr>
              <p:nvPr/>
            </p:nvSpPr>
            <p:spPr bwMode="auto">
              <a:xfrm>
                <a:off x="5776913" y="2891790"/>
                <a:ext cx="92075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65" name="Rectangle 172"/>
              <p:cNvSpPr>
                <a:spLocks noChangeArrowheads="1"/>
              </p:cNvSpPr>
              <p:nvPr/>
            </p:nvSpPr>
            <p:spPr bwMode="auto">
              <a:xfrm>
                <a:off x="5983288" y="2891790"/>
                <a:ext cx="93662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66" name="Rectangle 173"/>
              <p:cNvSpPr>
                <a:spLocks noChangeArrowheads="1"/>
              </p:cNvSpPr>
              <p:nvPr/>
            </p:nvSpPr>
            <p:spPr bwMode="auto">
              <a:xfrm>
                <a:off x="6191250" y="2891790"/>
                <a:ext cx="25400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67" name="Rectangle 174"/>
              <p:cNvSpPr>
                <a:spLocks noChangeArrowheads="1"/>
              </p:cNvSpPr>
              <p:nvPr/>
            </p:nvSpPr>
            <p:spPr bwMode="auto">
              <a:xfrm>
                <a:off x="6330950" y="2891790"/>
                <a:ext cx="90488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68" name="Rectangle 175"/>
              <p:cNvSpPr>
                <a:spLocks noChangeArrowheads="1"/>
              </p:cNvSpPr>
              <p:nvPr/>
            </p:nvSpPr>
            <p:spPr bwMode="auto">
              <a:xfrm>
                <a:off x="6538913" y="2901315"/>
                <a:ext cx="92075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69" name="Rectangle 176"/>
              <p:cNvSpPr>
                <a:spLocks noChangeArrowheads="1"/>
              </p:cNvSpPr>
              <p:nvPr/>
            </p:nvSpPr>
            <p:spPr bwMode="auto">
              <a:xfrm>
                <a:off x="6746875" y="2891790"/>
                <a:ext cx="20638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70" name="Rectangle 177"/>
              <p:cNvSpPr>
                <a:spLocks noChangeArrowheads="1"/>
              </p:cNvSpPr>
              <p:nvPr/>
            </p:nvSpPr>
            <p:spPr bwMode="auto">
              <a:xfrm>
                <a:off x="6886575" y="2891790"/>
                <a:ext cx="88900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71" name="Rectangle 178"/>
              <p:cNvSpPr>
                <a:spLocks noChangeArrowheads="1"/>
              </p:cNvSpPr>
              <p:nvPr/>
            </p:nvSpPr>
            <p:spPr bwMode="auto">
              <a:xfrm>
                <a:off x="7091363" y="2891790"/>
                <a:ext cx="88900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72" name="Rectangle 179"/>
              <p:cNvSpPr>
                <a:spLocks noChangeArrowheads="1"/>
              </p:cNvSpPr>
              <p:nvPr/>
            </p:nvSpPr>
            <p:spPr bwMode="auto">
              <a:xfrm>
                <a:off x="7299325" y="2891790"/>
                <a:ext cx="19050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73" name="Rectangle 180"/>
              <p:cNvSpPr>
                <a:spLocks noChangeArrowheads="1"/>
              </p:cNvSpPr>
              <p:nvPr/>
            </p:nvSpPr>
            <p:spPr bwMode="auto">
              <a:xfrm>
                <a:off x="7432675" y="2891790"/>
                <a:ext cx="95250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74" name="Rectangle 181"/>
              <p:cNvSpPr>
                <a:spLocks noChangeArrowheads="1"/>
              </p:cNvSpPr>
              <p:nvPr/>
            </p:nvSpPr>
            <p:spPr bwMode="auto">
              <a:xfrm>
                <a:off x="7640638" y="2891790"/>
                <a:ext cx="93662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75" name="Rectangle 183"/>
              <p:cNvSpPr>
                <a:spLocks noChangeArrowheads="1"/>
              </p:cNvSpPr>
              <p:nvPr/>
            </p:nvSpPr>
            <p:spPr bwMode="auto">
              <a:xfrm>
                <a:off x="7988300" y="2891790"/>
                <a:ext cx="93663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76" name="Rectangle 184"/>
              <p:cNvSpPr>
                <a:spLocks noChangeArrowheads="1"/>
              </p:cNvSpPr>
              <p:nvPr/>
            </p:nvSpPr>
            <p:spPr bwMode="auto">
              <a:xfrm>
                <a:off x="8196263" y="2891790"/>
                <a:ext cx="93662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77" name="Rectangle 185"/>
              <p:cNvSpPr>
                <a:spLocks noChangeArrowheads="1"/>
              </p:cNvSpPr>
              <p:nvPr/>
            </p:nvSpPr>
            <p:spPr bwMode="auto">
              <a:xfrm>
                <a:off x="8402638" y="2891790"/>
                <a:ext cx="22225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78" name="Rectangle 186"/>
              <p:cNvSpPr>
                <a:spLocks noChangeArrowheads="1"/>
              </p:cNvSpPr>
              <p:nvPr/>
            </p:nvSpPr>
            <p:spPr bwMode="auto">
              <a:xfrm>
                <a:off x="8542338" y="2891790"/>
                <a:ext cx="88900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79" name="Rectangle 187"/>
              <p:cNvSpPr>
                <a:spLocks noChangeArrowheads="1"/>
              </p:cNvSpPr>
              <p:nvPr/>
            </p:nvSpPr>
            <p:spPr bwMode="auto">
              <a:xfrm>
                <a:off x="8750300" y="2891790"/>
                <a:ext cx="88900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80" name="Rectangle 188"/>
              <p:cNvSpPr>
                <a:spLocks noChangeArrowheads="1"/>
              </p:cNvSpPr>
              <p:nvPr/>
            </p:nvSpPr>
            <p:spPr bwMode="auto">
              <a:xfrm>
                <a:off x="8955088" y="2891790"/>
                <a:ext cx="23812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81" name="Rectangle 189"/>
              <p:cNvSpPr>
                <a:spLocks noChangeArrowheads="1"/>
              </p:cNvSpPr>
              <p:nvPr/>
            </p:nvSpPr>
            <p:spPr bwMode="auto">
              <a:xfrm>
                <a:off x="9094788" y="2891790"/>
                <a:ext cx="92075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82" name="Rectangle 190"/>
              <p:cNvSpPr>
                <a:spLocks noChangeArrowheads="1"/>
              </p:cNvSpPr>
              <p:nvPr/>
            </p:nvSpPr>
            <p:spPr bwMode="auto">
              <a:xfrm>
                <a:off x="9301163" y="2891790"/>
                <a:ext cx="93662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83" name="Rectangle 191"/>
              <p:cNvSpPr>
                <a:spLocks noChangeArrowheads="1"/>
              </p:cNvSpPr>
              <p:nvPr/>
            </p:nvSpPr>
            <p:spPr bwMode="auto">
              <a:xfrm>
                <a:off x="9509125" y="2891790"/>
                <a:ext cx="23813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84" name="Rectangle 192"/>
              <p:cNvSpPr>
                <a:spLocks noChangeArrowheads="1"/>
              </p:cNvSpPr>
              <p:nvPr/>
            </p:nvSpPr>
            <p:spPr bwMode="auto">
              <a:xfrm>
                <a:off x="9645650" y="2891790"/>
                <a:ext cx="93663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85" name="Freeform 193"/>
              <p:cNvSpPr>
                <a:spLocks/>
              </p:cNvSpPr>
              <p:nvPr/>
            </p:nvSpPr>
            <p:spPr bwMode="auto">
              <a:xfrm>
                <a:off x="9853613" y="2891790"/>
                <a:ext cx="39687" cy="19050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0 w 17"/>
                  <a:gd name="T5" fmla="*/ 0 h 9"/>
                  <a:gd name="T6" fmla="*/ 0 w 17"/>
                  <a:gd name="T7" fmla="*/ 2147483647 h 9"/>
                  <a:gd name="T8" fmla="*/ 2147483647 w 17"/>
                  <a:gd name="T9" fmla="*/ 2147483647 h 9"/>
                  <a:gd name="T10" fmla="*/ 2147483647 w 17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9"/>
                  <a:gd name="T20" fmla="*/ 17 w 1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9">
                    <a:moveTo>
                      <a:pt x="17" y="5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7" y="9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86" name="Freeform 194"/>
              <p:cNvSpPr>
                <a:spLocks/>
              </p:cNvSpPr>
              <p:nvPr/>
            </p:nvSpPr>
            <p:spPr bwMode="auto">
              <a:xfrm>
                <a:off x="6003925" y="1794828"/>
                <a:ext cx="25400" cy="2430462"/>
              </a:xfrm>
              <a:custGeom>
                <a:avLst/>
                <a:gdLst>
                  <a:gd name="T0" fmla="*/ 2147483647 w 11"/>
                  <a:gd name="T1" fmla="*/ 2147483647 h 1135"/>
                  <a:gd name="T2" fmla="*/ 2147483647 w 11"/>
                  <a:gd name="T3" fmla="*/ 2147483647 h 1135"/>
                  <a:gd name="T4" fmla="*/ 2147483647 w 11"/>
                  <a:gd name="T5" fmla="*/ 0 h 1135"/>
                  <a:gd name="T6" fmla="*/ 0 w 11"/>
                  <a:gd name="T7" fmla="*/ 0 h 1135"/>
                  <a:gd name="T8" fmla="*/ 0 w 11"/>
                  <a:gd name="T9" fmla="*/ 2147483647 h 1135"/>
                  <a:gd name="T10" fmla="*/ 2147483647 w 11"/>
                  <a:gd name="T11" fmla="*/ 2147483647 h 1135"/>
                  <a:gd name="T12" fmla="*/ 0 w 11"/>
                  <a:gd name="T13" fmla="*/ 2147483647 h 1135"/>
                  <a:gd name="T14" fmla="*/ 0 w 11"/>
                  <a:gd name="T15" fmla="*/ 2147483647 h 1135"/>
                  <a:gd name="T16" fmla="*/ 2147483647 w 11"/>
                  <a:gd name="T17" fmla="*/ 2147483647 h 1135"/>
                  <a:gd name="T18" fmla="*/ 2147483647 w 11"/>
                  <a:gd name="T19" fmla="*/ 2147483647 h 11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135"/>
                  <a:gd name="T32" fmla="*/ 11 w 11"/>
                  <a:gd name="T33" fmla="*/ 1135 h 11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135">
                    <a:moveTo>
                      <a:pt x="5" y="1126"/>
                    </a:moveTo>
                    <a:lnTo>
                      <a:pt x="11" y="113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130"/>
                    </a:lnTo>
                    <a:lnTo>
                      <a:pt x="5" y="1135"/>
                    </a:lnTo>
                    <a:lnTo>
                      <a:pt x="0" y="1130"/>
                    </a:lnTo>
                    <a:lnTo>
                      <a:pt x="0" y="1135"/>
                    </a:lnTo>
                    <a:lnTo>
                      <a:pt x="5" y="1135"/>
                    </a:lnTo>
                    <a:lnTo>
                      <a:pt x="5" y="112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87" name="Freeform 195"/>
              <p:cNvSpPr>
                <a:spLocks/>
              </p:cNvSpPr>
              <p:nvPr/>
            </p:nvSpPr>
            <p:spPr bwMode="auto">
              <a:xfrm>
                <a:off x="6013450" y="4207828"/>
                <a:ext cx="552450" cy="23812"/>
              </a:xfrm>
              <a:custGeom>
                <a:avLst/>
                <a:gdLst>
                  <a:gd name="T0" fmla="*/ 2147483647 w 240"/>
                  <a:gd name="T1" fmla="*/ 2147483647 h 11"/>
                  <a:gd name="T2" fmla="*/ 2147483647 w 240"/>
                  <a:gd name="T3" fmla="*/ 2147483647 h 11"/>
                  <a:gd name="T4" fmla="*/ 0 w 240"/>
                  <a:gd name="T5" fmla="*/ 0 h 11"/>
                  <a:gd name="T6" fmla="*/ 0 w 240"/>
                  <a:gd name="T7" fmla="*/ 2147483647 h 11"/>
                  <a:gd name="T8" fmla="*/ 2147483647 w 240"/>
                  <a:gd name="T9" fmla="*/ 2147483647 h 11"/>
                  <a:gd name="T10" fmla="*/ 2147483647 w 240"/>
                  <a:gd name="T11" fmla="*/ 2147483647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0"/>
                  <a:gd name="T19" fmla="*/ 0 h 11"/>
                  <a:gd name="T20" fmla="*/ 240 w 24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0" h="11">
                    <a:moveTo>
                      <a:pt x="240" y="6"/>
                    </a:moveTo>
                    <a:lnTo>
                      <a:pt x="240" y="1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240" y="11"/>
                    </a:lnTo>
                    <a:lnTo>
                      <a:pt x="24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88" name="Freeform 196"/>
              <p:cNvSpPr>
                <a:spLocks/>
              </p:cNvSpPr>
              <p:nvPr/>
            </p:nvSpPr>
            <p:spPr bwMode="auto">
              <a:xfrm>
                <a:off x="6272213" y="2075815"/>
                <a:ext cx="23812" cy="2149475"/>
              </a:xfrm>
              <a:custGeom>
                <a:avLst/>
                <a:gdLst>
                  <a:gd name="T0" fmla="*/ 2147483647 w 11"/>
                  <a:gd name="T1" fmla="*/ 2147483647 h 1004"/>
                  <a:gd name="T2" fmla="*/ 2147483647 w 11"/>
                  <a:gd name="T3" fmla="*/ 2147483647 h 1004"/>
                  <a:gd name="T4" fmla="*/ 2147483647 w 11"/>
                  <a:gd name="T5" fmla="*/ 0 h 1004"/>
                  <a:gd name="T6" fmla="*/ 2147483647 w 11"/>
                  <a:gd name="T7" fmla="*/ 0 h 1004"/>
                  <a:gd name="T8" fmla="*/ 0 w 11"/>
                  <a:gd name="T9" fmla="*/ 2147483647 h 1004"/>
                  <a:gd name="T10" fmla="*/ 2147483647 w 11"/>
                  <a:gd name="T11" fmla="*/ 2147483647 h 1004"/>
                  <a:gd name="T12" fmla="*/ 0 w 11"/>
                  <a:gd name="T13" fmla="*/ 2147483647 h 1004"/>
                  <a:gd name="T14" fmla="*/ 0 w 11"/>
                  <a:gd name="T15" fmla="*/ 2147483647 h 1004"/>
                  <a:gd name="T16" fmla="*/ 2147483647 w 11"/>
                  <a:gd name="T17" fmla="*/ 2147483647 h 1004"/>
                  <a:gd name="T18" fmla="*/ 2147483647 w 11"/>
                  <a:gd name="T19" fmla="*/ 2147483647 h 10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004"/>
                  <a:gd name="T32" fmla="*/ 11 w 11"/>
                  <a:gd name="T33" fmla="*/ 1004 h 10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004">
                    <a:moveTo>
                      <a:pt x="7" y="995"/>
                    </a:moveTo>
                    <a:lnTo>
                      <a:pt x="11" y="999"/>
                    </a:lnTo>
                    <a:lnTo>
                      <a:pt x="11" y="0"/>
                    </a:lnTo>
                    <a:lnTo>
                      <a:pt x="2" y="0"/>
                    </a:lnTo>
                    <a:lnTo>
                      <a:pt x="0" y="999"/>
                    </a:lnTo>
                    <a:lnTo>
                      <a:pt x="7" y="1004"/>
                    </a:lnTo>
                    <a:lnTo>
                      <a:pt x="0" y="999"/>
                    </a:lnTo>
                    <a:lnTo>
                      <a:pt x="0" y="1004"/>
                    </a:lnTo>
                    <a:lnTo>
                      <a:pt x="7" y="1004"/>
                    </a:lnTo>
                    <a:lnTo>
                      <a:pt x="7" y="99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89" name="Freeform 198"/>
              <p:cNvSpPr>
                <a:spLocks/>
              </p:cNvSpPr>
              <p:nvPr/>
            </p:nvSpPr>
            <p:spPr bwMode="auto">
              <a:xfrm>
                <a:off x="6546850" y="2353628"/>
                <a:ext cx="25400" cy="1871662"/>
              </a:xfrm>
              <a:custGeom>
                <a:avLst/>
                <a:gdLst>
                  <a:gd name="T0" fmla="*/ 2147483647 w 11"/>
                  <a:gd name="T1" fmla="*/ 0 h 873"/>
                  <a:gd name="T2" fmla="*/ 0 w 11"/>
                  <a:gd name="T3" fmla="*/ 0 h 873"/>
                  <a:gd name="T4" fmla="*/ 0 w 11"/>
                  <a:gd name="T5" fmla="*/ 2147483647 h 873"/>
                  <a:gd name="T6" fmla="*/ 2147483647 w 11"/>
                  <a:gd name="T7" fmla="*/ 2147483647 h 873"/>
                  <a:gd name="T8" fmla="*/ 2147483647 w 11"/>
                  <a:gd name="T9" fmla="*/ 0 h 873"/>
                  <a:gd name="T10" fmla="*/ 2147483647 w 11"/>
                  <a:gd name="T11" fmla="*/ 0 h 8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873"/>
                  <a:gd name="T20" fmla="*/ 11 w 11"/>
                  <a:gd name="T21" fmla="*/ 873 h 8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873">
                    <a:moveTo>
                      <a:pt x="6" y="0"/>
                    </a:moveTo>
                    <a:lnTo>
                      <a:pt x="0" y="0"/>
                    </a:lnTo>
                    <a:lnTo>
                      <a:pt x="0" y="873"/>
                    </a:lnTo>
                    <a:lnTo>
                      <a:pt x="11" y="873"/>
                    </a:lnTo>
                    <a:lnTo>
                      <a:pt x="11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90" name="Rectangle 200"/>
              <p:cNvSpPr>
                <a:spLocks noChangeArrowheads="1"/>
              </p:cNvSpPr>
              <p:nvPr/>
            </p:nvSpPr>
            <p:spPr bwMode="auto">
              <a:xfrm>
                <a:off x="7154863" y="3296603"/>
                <a:ext cx="19050" cy="85725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91" name="Rectangle 201"/>
              <p:cNvSpPr>
                <a:spLocks noChangeArrowheads="1"/>
              </p:cNvSpPr>
              <p:nvPr/>
            </p:nvSpPr>
            <p:spPr bwMode="auto">
              <a:xfrm>
                <a:off x="7154863" y="3102928"/>
                <a:ext cx="19050" cy="85725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92" name="Rectangle 202"/>
              <p:cNvSpPr>
                <a:spLocks noChangeArrowheads="1"/>
              </p:cNvSpPr>
              <p:nvPr/>
            </p:nvSpPr>
            <p:spPr bwMode="auto">
              <a:xfrm>
                <a:off x="7154863" y="2909253"/>
                <a:ext cx="19050" cy="85725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93" name="Rectangle 203"/>
              <p:cNvSpPr>
                <a:spLocks noChangeArrowheads="1"/>
              </p:cNvSpPr>
              <p:nvPr/>
            </p:nvSpPr>
            <p:spPr bwMode="auto">
              <a:xfrm>
                <a:off x="6556375" y="4217353"/>
                <a:ext cx="114300" cy="17462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94" name="Freeform 204"/>
              <p:cNvSpPr>
                <a:spLocks/>
              </p:cNvSpPr>
              <p:nvPr/>
            </p:nvSpPr>
            <p:spPr bwMode="auto">
              <a:xfrm>
                <a:off x="6789738" y="4207828"/>
                <a:ext cx="52387" cy="17462"/>
              </a:xfrm>
              <a:custGeom>
                <a:avLst/>
                <a:gdLst>
                  <a:gd name="T0" fmla="*/ 2147483647 w 23"/>
                  <a:gd name="T1" fmla="*/ 2147483647 h 9"/>
                  <a:gd name="T2" fmla="*/ 2147483647 w 23"/>
                  <a:gd name="T3" fmla="*/ 0 h 9"/>
                  <a:gd name="T4" fmla="*/ 0 w 23"/>
                  <a:gd name="T5" fmla="*/ 0 h 9"/>
                  <a:gd name="T6" fmla="*/ 0 w 23"/>
                  <a:gd name="T7" fmla="*/ 2147483647 h 9"/>
                  <a:gd name="T8" fmla="*/ 2147483647 w 23"/>
                  <a:gd name="T9" fmla="*/ 2147483647 h 9"/>
                  <a:gd name="T10" fmla="*/ 2147483647 w 23"/>
                  <a:gd name="T11" fmla="*/ 2147483647 h 9"/>
                  <a:gd name="T12" fmla="*/ 2147483647 w 23"/>
                  <a:gd name="T13" fmla="*/ 2147483647 h 9"/>
                  <a:gd name="T14" fmla="*/ 2147483647 w 23"/>
                  <a:gd name="T15" fmla="*/ 2147483647 h 9"/>
                  <a:gd name="T16" fmla="*/ 2147483647 w 23"/>
                  <a:gd name="T17" fmla="*/ 2147483647 h 9"/>
                  <a:gd name="T18" fmla="*/ 2147483647 w 23"/>
                  <a:gd name="T19" fmla="*/ 2147483647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9"/>
                  <a:gd name="T32" fmla="*/ 23 w 23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9">
                    <a:moveTo>
                      <a:pt x="12" y="4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9" y="9"/>
                    </a:lnTo>
                    <a:lnTo>
                      <a:pt x="23" y="4"/>
                    </a:lnTo>
                    <a:lnTo>
                      <a:pt x="19" y="9"/>
                    </a:lnTo>
                    <a:lnTo>
                      <a:pt x="23" y="9"/>
                    </a:lnTo>
                    <a:lnTo>
                      <a:pt x="23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79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95" name="Rectangle 205"/>
              <p:cNvSpPr>
                <a:spLocks noChangeArrowheads="1"/>
              </p:cNvSpPr>
              <p:nvPr/>
            </p:nvSpPr>
            <p:spPr bwMode="auto">
              <a:xfrm>
                <a:off x="6818313" y="4041140"/>
                <a:ext cx="23812" cy="176213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96" name="Rectangle 206"/>
              <p:cNvSpPr>
                <a:spLocks noChangeArrowheads="1"/>
              </p:cNvSpPr>
              <p:nvPr/>
            </p:nvSpPr>
            <p:spPr bwMode="auto">
              <a:xfrm>
                <a:off x="6827838" y="3826828"/>
                <a:ext cx="23812" cy="106362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97" name="Rectangle 207"/>
              <p:cNvSpPr>
                <a:spLocks noChangeArrowheads="1"/>
              </p:cNvSpPr>
              <p:nvPr/>
            </p:nvSpPr>
            <p:spPr bwMode="auto">
              <a:xfrm>
                <a:off x="6827838" y="3499803"/>
                <a:ext cx="23812" cy="21907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98" name="Rectangle 208"/>
              <p:cNvSpPr>
                <a:spLocks noChangeArrowheads="1"/>
              </p:cNvSpPr>
              <p:nvPr/>
            </p:nvSpPr>
            <p:spPr bwMode="auto">
              <a:xfrm>
                <a:off x="6827838" y="3287078"/>
                <a:ext cx="23812" cy="106362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99" name="Rectangle 209"/>
              <p:cNvSpPr>
                <a:spLocks noChangeArrowheads="1"/>
              </p:cNvSpPr>
              <p:nvPr/>
            </p:nvSpPr>
            <p:spPr bwMode="auto">
              <a:xfrm>
                <a:off x="6827838" y="2963228"/>
                <a:ext cx="23812" cy="215900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00" name="Rectangle 210"/>
              <p:cNvSpPr>
                <a:spLocks noChangeArrowheads="1"/>
              </p:cNvSpPr>
              <p:nvPr/>
            </p:nvSpPr>
            <p:spPr bwMode="auto">
              <a:xfrm>
                <a:off x="6827838" y="2747328"/>
                <a:ext cx="23812" cy="107950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01" name="Freeform 212"/>
              <p:cNvSpPr>
                <a:spLocks/>
              </p:cNvSpPr>
              <p:nvPr/>
            </p:nvSpPr>
            <p:spPr bwMode="auto">
              <a:xfrm>
                <a:off x="9529763" y="3909378"/>
                <a:ext cx="273050" cy="257175"/>
              </a:xfrm>
              <a:custGeom>
                <a:avLst/>
                <a:gdLst>
                  <a:gd name="T0" fmla="*/ 2147483647 w 119"/>
                  <a:gd name="T1" fmla="*/ 2147483647 h 120"/>
                  <a:gd name="T2" fmla="*/ 2147483647 w 119"/>
                  <a:gd name="T3" fmla="*/ 2147483647 h 120"/>
                  <a:gd name="T4" fmla="*/ 2147483647 w 119"/>
                  <a:gd name="T5" fmla="*/ 2147483647 h 120"/>
                  <a:gd name="T6" fmla="*/ 2147483647 w 119"/>
                  <a:gd name="T7" fmla="*/ 2147483647 h 120"/>
                  <a:gd name="T8" fmla="*/ 2147483647 w 119"/>
                  <a:gd name="T9" fmla="*/ 2147483647 h 120"/>
                  <a:gd name="T10" fmla="*/ 2147483647 w 119"/>
                  <a:gd name="T11" fmla="*/ 2147483647 h 120"/>
                  <a:gd name="T12" fmla="*/ 2147483647 w 119"/>
                  <a:gd name="T13" fmla="*/ 2147483647 h 120"/>
                  <a:gd name="T14" fmla="*/ 2147483647 w 119"/>
                  <a:gd name="T15" fmla="*/ 2147483647 h 120"/>
                  <a:gd name="T16" fmla="*/ 2147483647 w 119"/>
                  <a:gd name="T17" fmla="*/ 2147483647 h 120"/>
                  <a:gd name="T18" fmla="*/ 2147483647 w 119"/>
                  <a:gd name="T19" fmla="*/ 2147483647 h 120"/>
                  <a:gd name="T20" fmla="*/ 2147483647 w 119"/>
                  <a:gd name="T21" fmla="*/ 2147483647 h 120"/>
                  <a:gd name="T22" fmla="*/ 2147483647 w 119"/>
                  <a:gd name="T23" fmla="*/ 2147483647 h 120"/>
                  <a:gd name="T24" fmla="*/ 2147483647 w 119"/>
                  <a:gd name="T25" fmla="*/ 2147483647 h 120"/>
                  <a:gd name="T26" fmla="*/ 2147483647 w 119"/>
                  <a:gd name="T27" fmla="*/ 2147483647 h 120"/>
                  <a:gd name="T28" fmla="*/ 2147483647 w 119"/>
                  <a:gd name="T29" fmla="*/ 2147483647 h 120"/>
                  <a:gd name="T30" fmla="*/ 2147483647 w 119"/>
                  <a:gd name="T31" fmla="*/ 2147483647 h 120"/>
                  <a:gd name="T32" fmla="*/ 2147483647 w 119"/>
                  <a:gd name="T33" fmla="*/ 2147483647 h 120"/>
                  <a:gd name="T34" fmla="*/ 0 w 119"/>
                  <a:gd name="T35" fmla="*/ 0 h 120"/>
                  <a:gd name="T36" fmla="*/ 0 w 119"/>
                  <a:gd name="T37" fmla="*/ 2147483647 h 120"/>
                  <a:gd name="T38" fmla="*/ 2147483647 w 119"/>
                  <a:gd name="T39" fmla="*/ 2147483647 h 120"/>
                  <a:gd name="T40" fmla="*/ 2147483647 w 119"/>
                  <a:gd name="T41" fmla="*/ 2147483647 h 120"/>
                  <a:gd name="T42" fmla="*/ 2147483647 w 119"/>
                  <a:gd name="T43" fmla="*/ 2147483647 h 120"/>
                  <a:gd name="T44" fmla="*/ 2147483647 w 119"/>
                  <a:gd name="T45" fmla="*/ 2147483647 h 120"/>
                  <a:gd name="T46" fmla="*/ 2147483647 w 119"/>
                  <a:gd name="T47" fmla="*/ 2147483647 h 120"/>
                  <a:gd name="T48" fmla="*/ 2147483647 w 119"/>
                  <a:gd name="T49" fmla="*/ 2147483647 h 120"/>
                  <a:gd name="T50" fmla="*/ 2147483647 w 119"/>
                  <a:gd name="T51" fmla="*/ 2147483647 h 120"/>
                  <a:gd name="T52" fmla="*/ 2147483647 w 119"/>
                  <a:gd name="T53" fmla="*/ 2147483647 h 120"/>
                  <a:gd name="T54" fmla="*/ 2147483647 w 119"/>
                  <a:gd name="T55" fmla="*/ 2147483647 h 120"/>
                  <a:gd name="T56" fmla="*/ 2147483647 w 119"/>
                  <a:gd name="T57" fmla="*/ 2147483647 h 120"/>
                  <a:gd name="T58" fmla="*/ 2147483647 w 119"/>
                  <a:gd name="T59" fmla="*/ 2147483647 h 120"/>
                  <a:gd name="T60" fmla="*/ 2147483647 w 119"/>
                  <a:gd name="T61" fmla="*/ 2147483647 h 120"/>
                  <a:gd name="T62" fmla="*/ 2147483647 w 119"/>
                  <a:gd name="T63" fmla="*/ 2147483647 h 120"/>
                  <a:gd name="T64" fmla="*/ 2147483647 w 119"/>
                  <a:gd name="T65" fmla="*/ 2147483647 h 120"/>
                  <a:gd name="T66" fmla="*/ 2147483647 w 119"/>
                  <a:gd name="T67" fmla="*/ 2147483647 h 120"/>
                  <a:gd name="T68" fmla="*/ 2147483647 w 119"/>
                  <a:gd name="T69" fmla="*/ 2147483647 h 120"/>
                  <a:gd name="T70" fmla="*/ 2147483647 w 119"/>
                  <a:gd name="T71" fmla="*/ 2147483647 h 120"/>
                  <a:gd name="T72" fmla="*/ 2147483647 w 119"/>
                  <a:gd name="T73" fmla="*/ 2147483647 h 12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9"/>
                  <a:gd name="T112" fmla="*/ 0 h 120"/>
                  <a:gd name="T113" fmla="*/ 119 w 119"/>
                  <a:gd name="T114" fmla="*/ 120 h 12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9" h="120">
                    <a:moveTo>
                      <a:pt x="119" y="120"/>
                    </a:moveTo>
                    <a:lnTo>
                      <a:pt x="119" y="120"/>
                    </a:lnTo>
                    <a:lnTo>
                      <a:pt x="117" y="107"/>
                    </a:lnTo>
                    <a:lnTo>
                      <a:pt x="115" y="95"/>
                    </a:lnTo>
                    <a:lnTo>
                      <a:pt x="112" y="84"/>
                    </a:lnTo>
                    <a:lnTo>
                      <a:pt x="109" y="73"/>
                    </a:lnTo>
                    <a:lnTo>
                      <a:pt x="103" y="62"/>
                    </a:lnTo>
                    <a:lnTo>
                      <a:pt x="98" y="53"/>
                    </a:lnTo>
                    <a:lnTo>
                      <a:pt x="90" y="43"/>
                    </a:lnTo>
                    <a:lnTo>
                      <a:pt x="83" y="36"/>
                    </a:lnTo>
                    <a:lnTo>
                      <a:pt x="75" y="28"/>
                    </a:lnTo>
                    <a:lnTo>
                      <a:pt x="66" y="20"/>
                    </a:lnTo>
                    <a:lnTo>
                      <a:pt x="56" y="15"/>
                    </a:lnTo>
                    <a:lnTo>
                      <a:pt x="45" y="9"/>
                    </a:lnTo>
                    <a:lnTo>
                      <a:pt x="34" y="6"/>
                    </a:lnTo>
                    <a:lnTo>
                      <a:pt x="23" y="3"/>
                    </a:lnTo>
                    <a:lnTo>
                      <a:pt x="11" y="1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11"/>
                    </a:lnTo>
                    <a:lnTo>
                      <a:pt x="22" y="12"/>
                    </a:lnTo>
                    <a:lnTo>
                      <a:pt x="31" y="15"/>
                    </a:lnTo>
                    <a:lnTo>
                      <a:pt x="42" y="18"/>
                    </a:lnTo>
                    <a:lnTo>
                      <a:pt x="51" y="23"/>
                    </a:lnTo>
                    <a:lnTo>
                      <a:pt x="61" y="29"/>
                    </a:lnTo>
                    <a:lnTo>
                      <a:pt x="69" y="36"/>
                    </a:lnTo>
                    <a:lnTo>
                      <a:pt x="76" y="42"/>
                    </a:lnTo>
                    <a:lnTo>
                      <a:pt x="83" y="50"/>
                    </a:lnTo>
                    <a:lnTo>
                      <a:pt x="89" y="59"/>
                    </a:lnTo>
                    <a:lnTo>
                      <a:pt x="95" y="67"/>
                    </a:lnTo>
                    <a:lnTo>
                      <a:pt x="100" y="76"/>
                    </a:lnTo>
                    <a:lnTo>
                      <a:pt x="103" y="87"/>
                    </a:lnTo>
                    <a:lnTo>
                      <a:pt x="106" y="96"/>
                    </a:lnTo>
                    <a:lnTo>
                      <a:pt x="108" y="107"/>
                    </a:lnTo>
                    <a:lnTo>
                      <a:pt x="108" y="120"/>
                    </a:lnTo>
                    <a:lnTo>
                      <a:pt x="119" y="120"/>
                    </a:lnTo>
                    <a:close/>
                  </a:path>
                </a:pathLst>
              </a:custGeom>
              <a:solidFill>
                <a:srgbClr val="2B0E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02" name="Freeform 213"/>
              <p:cNvSpPr>
                <a:spLocks/>
              </p:cNvSpPr>
              <p:nvPr/>
            </p:nvSpPr>
            <p:spPr bwMode="auto">
              <a:xfrm>
                <a:off x="9529763" y="4166553"/>
                <a:ext cx="273050" cy="254000"/>
              </a:xfrm>
              <a:custGeom>
                <a:avLst/>
                <a:gdLst>
                  <a:gd name="T0" fmla="*/ 0 w 119"/>
                  <a:gd name="T1" fmla="*/ 2147483647 h 119"/>
                  <a:gd name="T2" fmla="*/ 0 w 119"/>
                  <a:gd name="T3" fmla="*/ 2147483647 h 119"/>
                  <a:gd name="T4" fmla="*/ 2147483647 w 119"/>
                  <a:gd name="T5" fmla="*/ 2147483647 h 119"/>
                  <a:gd name="T6" fmla="*/ 2147483647 w 119"/>
                  <a:gd name="T7" fmla="*/ 2147483647 h 119"/>
                  <a:gd name="T8" fmla="*/ 2147483647 w 119"/>
                  <a:gd name="T9" fmla="*/ 2147483647 h 119"/>
                  <a:gd name="T10" fmla="*/ 2147483647 w 119"/>
                  <a:gd name="T11" fmla="*/ 2147483647 h 119"/>
                  <a:gd name="T12" fmla="*/ 2147483647 w 119"/>
                  <a:gd name="T13" fmla="*/ 2147483647 h 119"/>
                  <a:gd name="T14" fmla="*/ 2147483647 w 119"/>
                  <a:gd name="T15" fmla="*/ 2147483647 h 119"/>
                  <a:gd name="T16" fmla="*/ 2147483647 w 119"/>
                  <a:gd name="T17" fmla="*/ 2147483647 h 119"/>
                  <a:gd name="T18" fmla="*/ 2147483647 w 119"/>
                  <a:gd name="T19" fmla="*/ 2147483647 h 119"/>
                  <a:gd name="T20" fmla="*/ 2147483647 w 119"/>
                  <a:gd name="T21" fmla="*/ 2147483647 h 119"/>
                  <a:gd name="T22" fmla="*/ 2147483647 w 119"/>
                  <a:gd name="T23" fmla="*/ 2147483647 h 119"/>
                  <a:gd name="T24" fmla="*/ 2147483647 w 119"/>
                  <a:gd name="T25" fmla="*/ 2147483647 h 119"/>
                  <a:gd name="T26" fmla="*/ 2147483647 w 119"/>
                  <a:gd name="T27" fmla="*/ 2147483647 h 119"/>
                  <a:gd name="T28" fmla="*/ 2147483647 w 119"/>
                  <a:gd name="T29" fmla="*/ 2147483647 h 119"/>
                  <a:gd name="T30" fmla="*/ 2147483647 w 119"/>
                  <a:gd name="T31" fmla="*/ 2147483647 h 119"/>
                  <a:gd name="T32" fmla="*/ 2147483647 w 119"/>
                  <a:gd name="T33" fmla="*/ 2147483647 h 119"/>
                  <a:gd name="T34" fmla="*/ 2147483647 w 119"/>
                  <a:gd name="T35" fmla="*/ 0 h 119"/>
                  <a:gd name="T36" fmla="*/ 2147483647 w 119"/>
                  <a:gd name="T37" fmla="*/ 0 h 119"/>
                  <a:gd name="T38" fmla="*/ 2147483647 w 119"/>
                  <a:gd name="T39" fmla="*/ 2147483647 h 119"/>
                  <a:gd name="T40" fmla="*/ 2147483647 w 119"/>
                  <a:gd name="T41" fmla="*/ 2147483647 h 119"/>
                  <a:gd name="T42" fmla="*/ 2147483647 w 119"/>
                  <a:gd name="T43" fmla="*/ 2147483647 h 119"/>
                  <a:gd name="T44" fmla="*/ 2147483647 w 119"/>
                  <a:gd name="T45" fmla="*/ 2147483647 h 119"/>
                  <a:gd name="T46" fmla="*/ 2147483647 w 119"/>
                  <a:gd name="T47" fmla="*/ 2147483647 h 119"/>
                  <a:gd name="T48" fmla="*/ 2147483647 w 119"/>
                  <a:gd name="T49" fmla="*/ 2147483647 h 119"/>
                  <a:gd name="T50" fmla="*/ 2147483647 w 119"/>
                  <a:gd name="T51" fmla="*/ 2147483647 h 119"/>
                  <a:gd name="T52" fmla="*/ 2147483647 w 119"/>
                  <a:gd name="T53" fmla="*/ 2147483647 h 119"/>
                  <a:gd name="T54" fmla="*/ 2147483647 w 119"/>
                  <a:gd name="T55" fmla="*/ 2147483647 h 119"/>
                  <a:gd name="T56" fmla="*/ 2147483647 w 119"/>
                  <a:gd name="T57" fmla="*/ 2147483647 h 119"/>
                  <a:gd name="T58" fmla="*/ 2147483647 w 119"/>
                  <a:gd name="T59" fmla="*/ 2147483647 h 119"/>
                  <a:gd name="T60" fmla="*/ 2147483647 w 119"/>
                  <a:gd name="T61" fmla="*/ 2147483647 h 119"/>
                  <a:gd name="T62" fmla="*/ 2147483647 w 119"/>
                  <a:gd name="T63" fmla="*/ 2147483647 h 119"/>
                  <a:gd name="T64" fmla="*/ 2147483647 w 119"/>
                  <a:gd name="T65" fmla="*/ 2147483647 h 119"/>
                  <a:gd name="T66" fmla="*/ 2147483647 w 119"/>
                  <a:gd name="T67" fmla="*/ 2147483647 h 119"/>
                  <a:gd name="T68" fmla="*/ 0 w 119"/>
                  <a:gd name="T69" fmla="*/ 2147483647 h 119"/>
                  <a:gd name="T70" fmla="*/ 0 w 119"/>
                  <a:gd name="T71" fmla="*/ 2147483647 h 119"/>
                  <a:gd name="T72" fmla="*/ 0 w 119"/>
                  <a:gd name="T73" fmla="*/ 2147483647 h 1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9"/>
                  <a:gd name="T112" fmla="*/ 0 h 119"/>
                  <a:gd name="T113" fmla="*/ 119 w 119"/>
                  <a:gd name="T114" fmla="*/ 119 h 11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9" h="119">
                    <a:moveTo>
                      <a:pt x="0" y="119"/>
                    </a:moveTo>
                    <a:lnTo>
                      <a:pt x="0" y="119"/>
                    </a:lnTo>
                    <a:lnTo>
                      <a:pt x="11" y="117"/>
                    </a:lnTo>
                    <a:lnTo>
                      <a:pt x="23" y="115"/>
                    </a:lnTo>
                    <a:lnTo>
                      <a:pt x="34" y="112"/>
                    </a:lnTo>
                    <a:lnTo>
                      <a:pt x="45" y="109"/>
                    </a:lnTo>
                    <a:lnTo>
                      <a:pt x="56" y="103"/>
                    </a:lnTo>
                    <a:lnTo>
                      <a:pt x="66" y="98"/>
                    </a:lnTo>
                    <a:lnTo>
                      <a:pt x="75" y="90"/>
                    </a:lnTo>
                    <a:lnTo>
                      <a:pt x="83" y="83"/>
                    </a:lnTo>
                    <a:lnTo>
                      <a:pt x="90" y="75"/>
                    </a:lnTo>
                    <a:lnTo>
                      <a:pt x="98" y="65"/>
                    </a:lnTo>
                    <a:lnTo>
                      <a:pt x="103" y="56"/>
                    </a:lnTo>
                    <a:lnTo>
                      <a:pt x="109" y="45"/>
                    </a:lnTo>
                    <a:lnTo>
                      <a:pt x="112" y="34"/>
                    </a:lnTo>
                    <a:lnTo>
                      <a:pt x="115" y="23"/>
                    </a:lnTo>
                    <a:lnTo>
                      <a:pt x="117" y="11"/>
                    </a:lnTo>
                    <a:lnTo>
                      <a:pt x="119" y="0"/>
                    </a:lnTo>
                    <a:lnTo>
                      <a:pt x="108" y="0"/>
                    </a:lnTo>
                    <a:lnTo>
                      <a:pt x="108" y="11"/>
                    </a:lnTo>
                    <a:lnTo>
                      <a:pt x="106" y="22"/>
                    </a:lnTo>
                    <a:lnTo>
                      <a:pt x="103" y="31"/>
                    </a:lnTo>
                    <a:lnTo>
                      <a:pt x="100" y="42"/>
                    </a:lnTo>
                    <a:lnTo>
                      <a:pt x="95" y="51"/>
                    </a:lnTo>
                    <a:lnTo>
                      <a:pt x="89" y="59"/>
                    </a:lnTo>
                    <a:lnTo>
                      <a:pt x="83" y="69"/>
                    </a:lnTo>
                    <a:lnTo>
                      <a:pt x="76" y="76"/>
                    </a:lnTo>
                    <a:lnTo>
                      <a:pt x="69" y="83"/>
                    </a:lnTo>
                    <a:lnTo>
                      <a:pt x="61" y="89"/>
                    </a:lnTo>
                    <a:lnTo>
                      <a:pt x="51" y="95"/>
                    </a:lnTo>
                    <a:lnTo>
                      <a:pt x="42" y="100"/>
                    </a:lnTo>
                    <a:lnTo>
                      <a:pt x="31" y="103"/>
                    </a:lnTo>
                    <a:lnTo>
                      <a:pt x="22" y="106"/>
                    </a:lnTo>
                    <a:lnTo>
                      <a:pt x="11" y="108"/>
                    </a:lnTo>
                    <a:lnTo>
                      <a:pt x="0" y="108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2B0E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03" name="Freeform 214"/>
              <p:cNvSpPr>
                <a:spLocks/>
              </p:cNvSpPr>
              <p:nvPr/>
            </p:nvSpPr>
            <p:spPr bwMode="auto">
              <a:xfrm>
                <a:off x="9256713" y="4166553"/>
                <a:ext cx="273050" cy="254000"/>
              </a:xfrm>
              <a:custGeom>
                <a:avLst/>
                <a:gdLst>
                  <a:gd name="T0" fmla="*/ 0 w 119"/>
                  <a:gd name="T1" fmla="*/ 0 h 119"/>
                  <a:gd name="T2" fmla="*/ 0 w 119"/>
                  <a:gd name="T3" fmla="*/ 0 h 119"/>
                  <a:gd name="T4" fmla="*/ 0 w 119"/>
                  <a:gd name="T5" fmla="*/ 2147483647 h 119"/>
                  <a:gd name="T6" fmla="*/ 2147483647 w 119"/>
                  <a:gd name="T7" fmla="*/ 2147483647 h 119"/>
                  <a:gd name="T8" fmla="*/ 2147483647 w 119"/>
                  <a:gd name="T9" fmla="*/ 2147483647 h 119"/>
                  <a:gd name="T10" fmla="*/ 2147483647 w 119"/>
                  <a:gd name="T11" fmla="*/ 2147483647 h 119"/>
                  <a:gd name="T12" fmla="*/ 2147483647 w 119"/>
                  <a:gd name="T13" fmla="*/ 2147483647 h 119"/>
                  <a:gd name="T14" fmla="*/ 2147483647 w 119"/>
                  <a:gd name="T15" fmla="*/ 2147483647 h 119"/>
                  <a:gd name="T16" fmla="*/ 2147483647 w 119"/>
                  <a:gd name="T17" fmla="*/ 2147483647 h 119"/>
                  <a:gd name="T18" fmla="*/ 2147483647 w 119"/>
                  <a:gd name="T19" fmla="*/ 2147483647 h 119"/>
                  <a:gd name="T20" fmla="*/ 2147483647 w 119"/>
                  <a:gd name="T21" fmla="*/ 2147483647 h 119"/>
                  <a:gd name="T22" fmla="*/ 2147483647 w 119"/>
                  <a:gd name="T23" fmla="*/ 2147483647 h 119"/>
                  <a:gd name="T24" fmla="*/ 2147483647 w 119"/>
                  <a:gd name="T25" fmla="*/ 2147483647 h 119"/>
                  <a:gd name="T26" fmla="*/ 2147483647 w 119"/>
                  <a:gd name="T27" fmla="*/ 2147483647 h 119"/>
                  <a:gd name="T28" fmla="*/ 2147483647 w 119"/>
                  <a:gd name="T29" fmla="*/ 2147483647 h 119"/>
                  <a:gd name="T30" fmla="*/ 2147483647 w 119"/>
                  <a:gd name="T31" fmla="*/ 2147483647 h 119"/>
                  <a:gd name="T32" fmla="*/ 2147483647 w 119"/>
                  <a:gd name="T33" fmla="*/ 2147483647 h 119"/>
                  <a:gd name="T34" fmla="*/ 2147483647 w 119"/>
                  <a:gd name="T35" fmla="*/ 2147483647 h 119"/>
                  <a:gd name="T36" fmla="*/ 2147483647 w 119"/>
                  <a:gd name="T37" fmla="*/ 2147483647 h 119"/>
                  <a:gd name="T38" fmla="*/ 2147483647 w 119"/>
                  <a:gd name="T39" fmla="*/ 2147483647 h 119"/>
                  <a:gd name="T40" fmla="*/ 2147483647 w 119"/>
                  <a:gd name="T41" fmla="*/ 2147483647 h 119"/>
                  <a:gd name="T42" fmla="*/ 2147483647 w 119"/>
                  <a:gd name="T43" fmla="*/ 2147483647 h 119"/>
                  <a:gd name="T44" fmla="*/ 2147483647 w 119"/>
                  <a:gd name="T45" fmla="*/ 2147483647 h 119"/>
                  <a:gd name="T46" fmla="*/ 2147483647 w 119"/>
                  <a:gd name="T47" fmla="*/ 2147483647 h 119"/>
                  <a:gd name="T48" fmla="*/ 2147483647 w 119"/>
                  <a:gd name="T49" fmla="*/ 2147483647 h 119"/>
                  <a:gd name="T50" fmla="*/ 2147483647 w 119"/>
                  <a:gd name="T51" fmla="*/ 2147483647 h 119"/>
                  <a:gd name="T52" fmla="*/ 2147483647 w 119"/>
                  <a:gd name="T53" fmla="*/ 2147483647 h 119"/>
                  <a:gd name="T54" fmla="*/ 2147483647 w 119"/>
                  <a:gd name="T55" fmla="*/ 2147483647 h 119"/>
                  <a:gd name="T56" fmla="*/ 2147483647 w 119"/>
                  <a:gd name="T57" fmla="*/ 2147483647 h 119"/>
                  <a:gd name="T58" fmla="*/ 2147483647 w 119"/>
                  <a:gd name="T59" fmla="*/ 2147483647 h 119"/>
                  <a:gd name="T60" fmla="*/ 2147483647 w 119"/>
                  <a:gd name="T61" fmla="*/ 2147483647 h 119"/>
                  <a:gd name="T62" fmla="*/ 2147483647 w 119"/>
                  <a:gd name="T63" fmla="*/ 2147483647 h 119"/>
                  <a:gd name="T64" fmla="*/ 2147483647 w 119"/>
                  <a:gd name="T65" fmla="*/ 2147483647 h 119"/>
                  <a:gd name="T66" fmla="*/ 2147483647 w 119"/>
                  <a:gd name="T67" fmla="*/ 2147483647 h 119"/>
                  <a:gd name="T68" fmla="*/ 2147483647 w 119"/>
                  <a:gd name="T69" fmla="*/ 0 h 119"/>
                  <a:gd name="T70" fmla="*/ 2147483647 w 119"/>
                  <a:gd name="T71" fmla="*/ 0 h 119"/>
                  <a:gd name="T72" fmla="*/ 0 w 119"/>
                  <a:gd name="T73" fmla="*/ 0 h 1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9"/>
                  <a:gd name="T112" fmla="*/ 0 h 119"/>
                  <a:gd name="T113" fmla="*/ 119 w 119"/>
                  <a:gd name="T114" fmla="*/ 119 h 11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9" h="119">
                    <a:moveTo>
                      <a:pt x="0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2" y="23"/>
                    </a:lnTo>
                    <a:lnTo>
                      <a:pt x="5" y="34"/>
                    </a:lnTo>
                    <a:lnTo>
                      <a:pt x="10" y="45"/>
                    </a:lnTo>
                    <a:lnTo>
                      <a:pt x="14" y="56"/>
                    </a:lnTo>
                    <a:lnTo>
                      <a:pt x="21" y="65"/>
                    </a:lnTo>
                    <a:lnTo>
                      <a:pt x="27" y="75"/>
                    </a:lnTo>
                    <a:lnTo>
                      <a:pt x="35" y="83"/>
                    </a:lnTo>
                    <a:lnTo>
                      <a:pt x="42" y="90"/>
                    </a:lnTo>
                    <a:lnTo>
                      <a:pt x="52" y="98"/>
                    </a:lnTo>
                    <a:lnTo>
                      <a:pt x="61" y="103"/>
                    </a:lnTo>
                    <a:lnTo>
                      <a:pt x="72" y="109"/>
                    </a:lnTo>
                    <a:lnTo>
                      <a:pt x="83" y="112"/>
                    </a:lnTo>
                    <a:lnTo>
                      <a:pt x="94" y="115"/>
                    </a:lnTo>
                    <a:lnTo>
                      <a:pt x="106" y="117"/>
                    </a:lnTo>
                    <a:lnTo>
                      <a:pt x="119" y="119"/>
                    </a:lnTo>
                    <a:lnTo>
                      <a:pt x="119" y="108"/>
                    </a:lnTo>
                    <a:lnTo>
                      <a:pt x="108" y="108"/>
                    </a:lnTo>
                    <a:lnTo>
                      <a:pt x="97" y="106"/>
                    </a:lnTo>
                    <a:lnTo>
                      <a:pt x="86" y="103"/>
                    </a:lnTo>
                    <a:lnTo>
                      <a:pt x="77" y="100"/>
                    </a:lnTo>
                    <a:lnTo>
                      <a:pt x="66" y="95"/>
                    </a:lnTo>
                    <a:lnTo>
                      <a:pt x="58" y="89"/>
                    </a:lnTo>
                    <a:lnTo>
                      <a:pt x="49" y="83"/>
                    </a:lnTo>
                    <a:lnTo>
                      <a:pt x="41" y="76"/>
                    </a:lnTo>
                    <a:lnTo>
                      <a:pt x="35" y="69"/>
                    </a:lnTo>
                    <a:lnTo>
                      <a:pt x="28" y="59"/>
                    </a:lnTo>
                    <a:lnTo>
                      <a:pt x="22" y="51"/>
                    </a:lnTo>
                    <a:lnTo>
                      <a:pt x="17" y="42"/>
                    </a:lnTo>
                    <a:lnTo>
                      <a:pt x="14" y="31"/>
                    </a:lnTo>
                    <a:lnTo>
                      <a:pt x="11" y="22"/>
                    </a:lnTo>
                    <a:lnTo>
                      <a:pt x="10" y="11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0E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04" name="Freeform 215"/>
              <p:cNvSpPr>
                <a:spLocks/>
              </p:cNvSpPr>
              <p:nvPr/>
            </p:nvSpPr>
            <p:spPr bwMode="auto">
              <a:xfrm>
                <a:off x="9256713" y="3909378"/>
                <a:ext cx="273050" cy="257175"/>
              </a:xfrm>
              <a:custGeom>
                <a:avLst/>
                <a:gdLst>
                  <a:gd name="T0" fmla="*/ 2147483647 w 119"/>
                  <a:gd name="T1" fmla="*/ 0 h 120"/>
                  <a:gd name="T2" fmla="*/ 2147483647 w 119"/>
                  <a:gd name="T3" fmla="*/ 0 h 120"/>
                  <a:gd name="T4" fmla="*/ 2147483647 w 119"/>
                  <a:gd name="T5" fmla="*/ 2147483647 h 120"/>
                  <a:gd name="T6" fmla="*/ 2147483647 w 119"/>
                  <a:gd name="T7" fmla="*/ 2147483647 h 120"/>
                  <a:gd name="T8" fmla="*/ 2147483647 w 119"/>
                  <a:gd name="T9" fmla="*/ 2147483647 h 120"/>
                  <a:gd name="T10" fmla="*/ 2147483647 w 119"/>
                  <a:gd name="T11" fmla="*/ 2147483647 h 120"/>
                  <a:gd name="T12" fmla="*/ 2147483647 w 119"/>
                  <a:gd name="T13" fmla="*/ 2147483647 h 120"/>
                  <a:gd name="T14" fmla="*/ 2147483647 w 119"/>
                  <a:gd name="T15" fmla="*/ 2147483647 h 120"/>
                  <a:gd name="T16" fmla="*/ 2147483647 w 119"/>
                  <a:gd name="T17" fmla="*/ 2147483647 h 120"/>
                  <a:gd name="T18" fmla="*/ 2147483647 w 119"/>
                  <a:gd name="T19" fmla="*/ 2147483647 h 120"/>
                  <a:gd name="T20" fmla="*/ 2147483647 w 119"/>
                  <a:gd name="T21" fmla="*/ 2147483647 h 120"/>
                  <a:gd name="T22" fmla="*/ 2147483647 w 119"/>
                  <a:gd name="T23" fmla="*/ 2147483647 h 120"/>
                  <a:gd name="T24" fmla="*/ 2147483647 w 119"/>
                  <a:gd name="T25" fmla="*/ 2147483647 h 120"/>
                  <a:gd name="T26" fmla="*/ 2147483647 w 119"/>
                  <a:gd name="T27" fmla="*/ 2147483647 h 120"/>
                  <a:gd name="T28" fmla="*/ 2147483647 w 119"/>
                  <a:gd name="T29" fmla="*/ 2147483647 h 120"/>
                  <a:gd name="T30" fmla="*/ 2147483647 w 119"/>
                  <a:gd name="T31" fmla="*/ 2147483647 h 120"/>
                  <a:gd name="T32" fmla="*/ 0 w 119"/>
                  <a:gd name="T33" fmla="*/ 2147483647 h 120"/>
                  <a:gd name="T34" fmla="*/ 0 w 119"/>
                  <a:gd name="T35" fmla="*/ 2147483647 h 120"/>
                  <a:gd name="T36" fmla="*/ 2147483647 w 119"/>
                  <a:gd name="T37" fmla="*/ 2147483647 h 120"/>
                  <a:gd name="T38" fmla="*/ 2147483647 w 119"/>
                  <a:gd name="T39" fmla="*/ 2147483647 h 120"/>
                  <a:gd name="T40" fmla="*/ 2147483647 w 119"/>
                  <a:gd name="T41" fmla="*/ 2147483647 h 120"/>
                  <a:gd name="T42" fmla="*/ 2147483647 w 119"/>
                  <a:gd name="T43" fmla="*/ 2147483647 h 120"/>
                  <a:gd name="T44" fmla="*/ 2147483647 w 119"/>
                  <a:gd name="T45" fmla="*/ 2147483647 h 120"/>
                  <a:gd name="T46" fmla="*/ 2147483647 w 119"/>
                  <a:gd name="T47" fmla="*/ 2147483647 h 120"/>
                  <a:gd name="T48" fmla="*/ 2147483647 w 119"/>
                  <a:gd name="T49" fmla="*/ 2147483647 h 120"/>
                  <a:gd name="T50" fmla="*/ 2147483647 w 119"/>
                  <a:gd name="T51" fmla="*/ 2147483647 h 120"/>
                  <a:gd name="T52" fmla="*/ 2147483647 w 119"/>
                  <a:gd name="T53" fmla="*/ 2147483647 h 120"/>
                  <a:gd name="T54" fmla="*/ 2147483647 w 119"/>
                  <a:gd name="T55" fmla="*/ 2147483647 h 120"/>
                  <a:gd name="T56" fmla="*/ 2147483647 w 119"/>
                  <a:gd name="T57" fmla="*/ 2147483647 h 120"/>
                  <a:gd name="T58" fmla="*/ 2147483647 w 119"/>
                  <a:gd name="T59" fmla="*/ 2147483647 h 120"/>
                  <a:gd name="T60" fmla="*/ 2147483647 w 119"/>
                  <a:gd name="T61" fmla="*/ 2147483647 h 120"/>
                  <a:gd name="T62" fmla="*/ 2147483647 w 119"/>
                  <a:gd name="T63" fmla="*/ 2147483647 h 120"/>
                  <a:gd name="T64" fmla="*/ 2147483647 w 119"/>
                  <a:gd name="T65" fmla="*/ 2147483647 h 120"/>
                  <a:gd name="T66" fmla="*/ 2147483647 w 119"/>
                  <a:gd name="T67" fmla="*/ 2147483647 h 120"/>
                  <a:gd name="T68" fmla="*/ 2147483647 w 119"/>
                  <a:gd name="T69" fmla="*/ 2147483647 h 120"/>
                  <a:gd name="T70" fmla="*/ 2147483647 w 119"/>
                  <a:gd name="T71" fmla="*/ 2147483647 h 120"/>
                  <a:gd name="T72" fmla="*/ 2147483647 w 119"/>
                  <a:gd name="T73" fmla="*/ 0 h 12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9"/>
                  <a:gd name="T112" fmla="*/ 0 h 120"/>
                  <a:gd name="T113" fmla="*/ 119 w 119"/>
                  <a:gd name="T114" fmla="*/ 120 h 12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9" h="120">
                    <a:moveTo>
                      <a:pt x="119" y="0"/>
                    </a:moveTo>
                    <a:lnTo>
                      <a:pt x="119" y="0"/>
                    </a:lnTo>
                    <a:lnTo>
                      <a:pt x="106" y="1"/>
                    </a:lnTo>
                    <a:lnTo>
                      <a:pt x="94" y="3"/>
                    </a:lnTo>
                    <a:lnTo>
                      <a:pt x="83" y="6"/>
                    </a:lnTo>
                    <a:lnTo>
                      <a:pt x="72" y="9"/>
                    </a:lnTo>
                    <a:lnTo>
                      <a:pt x="61" y="15"/>
                    </a:lnTo>
                    <a:lnTo>
                      <a:pt x="52" y="20"/>
                    </a:lnTo>
                    <a:lnTo>
                      <a:pt x="42" y="28"/>
                    </a:lnTo>
                    <a:lnTo>
                      <a:pt x="35" y="36"/>
                    </a:lnTo>
                    <a:lnTo>
                      <a:pt x="27" y="43"/>
                    </a:lnTo>
                    <a:lnTo>
                      <a:pt x="21" y="53"/>
                    </a:lnTo>
                    <a:lnTo>
                      <a:pt x="14" y="62"/>
                    </a:lnTo>
                    <a:lnTo>
                      <a:pt x="10" y="73"/>
                    </a:lnTo>
                    <a:lnTo>
                      <a:pt x="5" y="84"/>
                    </a:lnTo>
                    <a:lnTo>
                      <a:pt x="2" y="95"/>
                    </a:lnTo>
                    <a:lnTo>
                      <a:pt x="0" y="107"/>
                    </a:lnTo>
                    <a:lnTo>
                      <a:pt x="0" y="120"/>
                    </a:lnTo>
                    <a:lnTo>
                      <a:pt x="10" y="120"/>
                    </a:lnTo>
                    <a:lnTo>
                      <a:pt x="10" y="107"/>
                    </a:lnTo>
                    <a:lnTo>
                      <a:pt x="11" y="96"/>
                    </a:lnTo>
                    <a:lnTo>
                      <a:pt x="14" y="87"/>
                    </a:lnTo>
                    <a:lnTo>
                      <a:pt x="17" y="76"/>
                    </a:lnTo>
                    <a:lnTo>
                      <a:pt x="22" y="67"/>
                    </a:lnTo>
                    <a:lnTo>
                      <a:pt x="28" y="59"/>
                    </a:lnTo>
                    <a:lnTo>
                      <a:pt x="35" y="50"/>
                    </a:lnTo>
                    <a:lnTo>
                      <a:pt x="41" y="42"/>
                    </a:lnTo>
                    <a:lnTo>
                      <a:pt x="49" y="36"/>
                    </a:lnTo>
                    <a:lnTo>
                      <a:pt x="58" y="29"/>
                    </a:lnTo>
                    <a:lnTo>
                      <a:pt x="66" y="23"/>
                    </a:lnTo>
                    <a:lnTo>
                      <a:pt x="77" y="18"/>
                    </a:lnTo>
                    <a:lnTo>
                      <a:pt x="86" y="15"/>
                    </a:lnTo>
                    <a:lnTo>
                      <a:pt x="97" y="12"/>
                    </a:lnTo>
                    <a:lnTo>
                      <a:pt x="108" y="11"/>
                    </a:lnTo>
                    <a:lnTo>
                      <a:pt x="119" y="11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2B0E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05" name="Freeform 216"/>
              <p:cNvSpPr>
                <a:spLocks/>
              </p:cNvSpPr>
              <p:nvPr/>
            </p:nvSpPr>
            <p:spPr bwMode="auto">
              <a:xfrm>
                <a:off x="9444038" y="4103053"/>
                <a:ext cx="63500" cy="57150"/>
              </a:xfrm>
              <a:custGeom>
                <a:avLst/>
                <a:gdLst>
                  <a:gd name="T0" fmla="*/ 2147483647 w 28"/>
                  <a:gd name="T1" fmla="*/ 2147483647 h 27"/>
                  <a:gd name="T2" fmla="*/ 2147483647 w 28"/>
                  <a:gd name="T3" fmla="*/ 2147483647 h 27"/>
                  <a:gd name="T4" fmla="*/ 2147483647 w 28"/>
                  <a:gd name="T5" fmla="*/ 2147483647 h 27"/>
                  <a:gd name="T6" fmla="*/ 2147483647 w 28"/>
                  <a:gd name="T7" fmla="*/ 2147483647 h 27"/>
                  <a:gd name="T8" fmla="*/ 2147483647 w 28"/>
                  <a:gd name="T9" fmla="*/ 2147483647 h 27"/>
                  <a:gd name="T10" fmla="*/ 2147483647 w 28"/>
                  <a:gd name="T11" fmla="*/ 2147483647 h 27"/>
                  <a:gd name="T12" fmla="*/ 2147483647 w 28"/>
                  <a:gd name="T13" fmla="*/ 2147483647 h 27"/>
                  <a:gd name="T14" fmla="*/ 2147483647 w 28"/>
                  <a:gd name="T15" fmla="*/ 2147483647 h 27"/>
                  <a:gd name="T16" fmla="*/ 2147483647 w 28"/>
                  <a:gd name="T17" fmla="*/ 2147483647 h 27"/>
                  <a:gd name="T18" fmla="*/ 0 w 28"/>
                  <a:gd name="T19" fmla="*/ 0 h 27"/>
                  <a:gd name="T20" fmla="*/ 0 w 28"/>
                  <a:gd name="T21" fmla="*/ 2147483647 h 27"/>
                  <a:gd name="T22" fmla="*/ 2147483647 w 28"/>
                  <a:gd name="T23" fmla="*/ 2147483647 h 27"/>
                  <a:gd name="T24" fmla="*/ 2147483647 w 28"/>
                  <a:gd name="T25" fmla="*/ 2147483647 h 27"/>
                  <a:gd name="T26" fmla="*/ 2147483647 w 28"/>
                  <a:gd name="T27" fmla="*/ 2147483647 h 27"/>
                  <a:gd name="T28" fmla="*/ 2147483647 w 28"/>
                  <a:gd name="T29" fmla="*/ 2147483647 h 27"/>
                  <a:gd name="T30" fmla="*/ 2147483647 w 28"/>
                  <a:gd name="T31" fmla="*/ 2147483647 h 27"/>
                  <a:gd name="T32" fmla="*/ 2147483647 w 28"/>
                  <a:gd name="T33" fmla="*/ 2147483647 h 27"/>
                  <a:gd name="T34" fmla="*/ 2147483647 w 28"/>
                  <a:gd name="T35" fmla="*/ 2147483647 h 27"/>
                  <a:gd name="T36" fmla="*/ 2147483647 w 28"/>
                  <a:gd name="T37" fmla="*/ 2147483647 h 27"/>
                  <a:gd name="T38" fmla="*/ 2147483647 w 28"/>
                  <a:gd name="T39" fmla="*/ 2147483647 h 27"/>
                  <a:gd name="T40" fmla="*/ 2147483647 w 28"/>
                  <a:gd name="T41" fmla="*/ 2147483647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27"/>
                  <a:gd name="T65" fmla="*/ 28 w 28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27">
                    <a:moveTo>
                      <a:pt x="28" y="27"/>
                    </a:moveTo>
                    <a:lnTo>
                      <a:pt x="28" y="27"/>
                    </a:lnTo>
                    <a:lnTo>
                      <a:pt x="27" y="22"/>
                    </a:lnTo>
                    <a:lnTo>
                      <a:pt x="25" y="17"/>
                    </a:lnTo>
                    <a:lnTo>
                      <a:pt x="23" y="13"/>
                    </a:lnTo>
                    <a:lnTo>
                      <a:pt x="20" y="8"/>
                    </a:lnTo>
                    <a:lnTo>
                      <a:pt x="16" y="5"/>
                    </a:lnTo>
                    <a:lnTo>
                      <a:pt x="11" y="3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8" y="16"/>
                    </a:lnTo>
                    <a:lnTo>
                      <a:pt x="11" y="17"/>
                    </a:lnTo>
                    <a:lnTo>
                      <a:pt x="12" y="20"/>
                    </a:lnTo>
                    <a:lnTo>
                      <a:pt x="14" y="22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28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06" name="Freeform 217"/>
              <p:cNvSpPr>
                <a:spLocks/>
              </p:cNvSpPr>
              <p:nvPr/>
            </p:nvSpPr>
            <p:spPr bwMode="auto">
              <a:xfrm>
                <a:off x="9444038" y="4160203"/>
                <a:ext cx="63500" cy="60325"/>
              </a:xfrm>
              <a:custGeom>
                <a:avLst/>
                <a:gdLst>
                  <a:gd name="T0" fmla="*/ 0 w 28"/>
                  <a:gd name="T1" fmla="*/ 2147483647 h 28"/>
                  <a:gd name="T2" fmla="*/ 0 w 28"/>
                  <a:gd name="T3" fmla="*/ 2147483647 h 28"/>
                  <a:gd name="T4" fmla="*/ 2147483647 w 28"/>
                  <a:gd name="T5" fmla="*/ 2147483647 h 28"/>
                  <a:gd name="T6" fmla="*/ 2147483647 w 28"/>
                  <a:gd name="T7" fmla="*/ 2147483647 h 28"/>
                  <a:gd name="T8" fmla="*/ 2147483647 w 28"/>
                  <a:gd name="T9" fmla="*/ 2147483647 h 28"/>
                  <a:gd name="T10" fmla="*/ 2147483647 w 28"/>
                  <a:gd name="T11" fmla="*/ 2147483647 h 28"/>
                  <a:gd name="T12" fmla="*/ 2147483647 w 28"/>
                  <a:gd name="T13" fmla="*/ 2147483647 h 28"/>
                  <a:gd name="T14" fmla="*/ 2147483647 w 28"/>
                  <a:gd name="T15" fmla="*/ 2147483647 h 28"/>
                  <a:gd name="T16" fmla="*/ 2147483647 w 28"/>
                  <a:gd name="T17" fmla="*/ 2147483647 h 28"/>
                  <a:gd name="T18" fmla="*/ 2147483647 w 28"/>
                  <a:gd name="T19" fmla="*/ 0 h 28"/>
                  <a:gd name="T20" fmla="*/ 2147483647 w 28"/>
                  <a:gd name="T21" fmla="*/ 0 h 28"/>
                  <a:gd name="T22" fmla="*/ 2147483647 w 28"/>
                  <a:gd name="T23" fmla="*/ 2147483647 h 28"/>
                  <a:gd name="T24" fmla="*/ 2147483647 w 28"/>
                  <a:gd name="T25" fmla="*/ 2147483647 h 28"/>
                  <a:gd name="T26" fmla="*/ 2147483647 w 28"/>
                  <a:gd name="T27" fmla="*/ 2147483647 h 28"/>
                  <a:gd name="T28" fmla="*/ 2147483647 w 28"/>
                  <a:gd name="T29" fmla="*/ 2147483647 h 28"/>
                  <a:gd name="T30" fmla="*/ 2147483647 w 28"/>
                  <a:gd name="T31" fmla="*/ 2147483647 h 28"/>
                  <a:gd name="T32" fmla="*/ 2147483647 w 28"/>
                  <a:gd name="T33" fmla="*/ 2147483647 h 28"/>
                  <a:gd name="T34" fmla="*/ 2147483647 w 28"/>
                  <a:gd name="T35" fmla="*/ 2147483647 h 28"/>
                  <a:gd name="T36" fmla="*/ 0 w 28"/>
                  <a:gd name="T37" fmla="*/ 2147483647 h 28"/>
                  <a:gd name="T38" fmla="*/ 0 w 28"/>
                  <a:gd name="T39" fmla="*/ 2147483647 h 28"/>
                  <a:gd name="T40" fmla="*/ 0 w 28"/>
                  <a:gd name="T41" fmla="*/ 2147483647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28"/>
                  <a:gd name="T65" fmla="*/ 28 w 28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28">
                    <a:moveTo>
                      <a:pt x="0" y="28"/>
                    </a:moveTo>
                    <a:lnTo>
                      <a:pt x="0" y="28"/>
                    </a:lnTo>
                    <a:lnTo>
                      <a:pt x="6" y="26"/>
                    </a:lnTo>
                    <a:lnTo>
                      <a:pt x="11" y="25"/>
                    </a:lnTo>
                    <a:lnTo>
                      <a:pt x="16" y="23"/>
                    </a:lnTo>
                    <a:lnTo>
                      <a:pt x="20" y="20"/>
                    </a:lnTo>
                    <a:lnTo>
                      <a:pt x="23" y="15"/>
                    </a:lnTo>
                    <a:lnTo>
                      <a:pt x="25" y="11"/>
                    </a:lnTo>
                    <a:lnTo>
                      <a:pt x="27" y="6"/>
                    </a:lnTo>
                    <a:lnTo>
                      <a:pt x="28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1" y="11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07" name="Freeform 218"/>
              <p:cNvSpPr>
                <a:spLocks/>
              </p:cNvSpPr>
              <p:nvPr/>
            </p:nvSpPr>
            <p:spPr bwMode="auto">
              <a:xfrm>
                <a:off x="9383713" y="4160203"/>
                <a:ext cx="60325" cy="60325"/>
              </a:xfrm>
              <a:custGeom>
                <a:avLst/>
                <a:gdLst>
                  <a:gd name="T0" fmla="*/ 0 w 27"/>
                  <a:gd name="T1" fmla="*/ 0 h 28"/>
                  <a:gd name="T2" fmla="*/ 0 w 27"/>
                  <a:gd name="T3" fmla="*/ 0 h 28"/>
                  <a:gd name="T4" fmla="*/ 0 w 27"/>
                  <a:gd name="T5" fmla="*/ 2147483647 h 28"/>
                  <a:gd name="T6" fmla="*/ 2147483647 w 27"/>
                  <a:gd name="T7" fmla="*/ 2147483647 h 28"/>
                  <a:gd name="T8" fmla="*/ 2147483647 w 27"/>
                  <a:gd name="T9" fmla="*/ 2147483647 h 28"/>
                  <a:gd name="T10" fmla="*/ 2147483647 w 27"/>
                  <a:gd name="T11" fmla="*/ 2147483647 h 28"/>
                  <a:gd name="T12" fmla="*/ 2147483647 w 27"/>
                  <a:gd name="T13" fmla="*/ 2147483647 h 28"/>
                  <a:gd name="T14" fmla="*/ 2147483647 w 27"/>
                  <a:gd name="T15" fmla="*/ 2147483647 h 28"/>
                  <a:gd name="T16" fmla="*/ 2147483647 w 27"/>
                  <a:gd name="T17" fmla="*/ 2147483647 h 28"/>
                  <a:gd name="T18" fmla="*/ 2147483647 w 27"/>
                  <a:gd name="T19" fmla="*/ 2147483647 h 28"/>
                  <a:gd name="T20" fmla="*/ 2147483647 w 27"/>
                  <a:gd name="T21" fmla="*/ 2147483647 h 28"/>
                  <a:gd name="T22" fmla="*/ 2147483647 w 27"/>
                  <a:gd name="T23" fmla="*/ 2147483647 h 28"/>
                  <a:gd name="T24" fmla="*/ 2147483647 w 27"/>
                  <a:gd name="T25" fmla="*/ 2147483647 h 28"/>
                  <a:gd name="T26" fmla="*/ 2147483647 w 27"/>
                  <a:gd name="T27" fmla="*/ 2147483647 h 28"/>
                  <a:gd name="T28" fmla="*/ 2147483647 w 27"/>
                  <a:gd name="T29" fmla="*/ 2147483647 h 28"/>
                  <a:gd name="T30" fmla="*/ 2147483647 w 27"/>
                  <a:gd name="T31" fmla="*/ 2147483647 h 28"/>
                  <a:gd name="T32" fmla="*/ 2147483647 w 27"/>
                  <a:gd name="T33" fmla="*/ 2147483647 h 28"/>
                  <a:gd name="T34" fmla="*/ 2147483647 w 27"/>
                  <a:gd name="T35" fmla="*/ 2147483647 h 28"/>
                  <a:gd name="T36" fmla="*/ 2147483647 w 27"/>
                  <a:gd name="T37" fmla="*/ 0 h 28"/>
                  <a:gd name="T38" fmla="*/ 2147483647 w 27"/>
                  <a:gd name="T39" fmla="*/ 0 h 28"/>
                  <a:gd name="T40" fmla="*/ 0 w 27"/>
                  <a:gd name="T41" fmla="*/ 0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28"/>
                  <a:gd name="T65" fmla="*/ 27 w 27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2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5" y="15"/>
                    </a:lnTo>
                    <a:lnTo>
                      <a:pt x="8" y="20"/>
                    </a:lnTo>
                    <a:lnTo>
                      <a:pt x="13" y="23"/>
                    </a:lnTo>
                    <a:lnTo>
                      <a:pt x="18" y="25"/>
                    </a:lnTo>
                    <a:lnTo>
                      <a:pt x="22" y="26"/>
                    </a:lnTo>
                    <a:lnTo>
                      <a:pt x="27" y="28"/>
                    </a:lnTo>
                    <a:lnTo>
                      <a:pt x="27" y="14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19" y="12"/>
                    </a:lnTo>
                    <a:lnTo>
                      <a:pt x="18" y="11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08" name="Freeform 219"/>
              <p:cNvSpPr>
                <a:spLocks/>
              </p:cNvSpPr>
              <p:nvPr/>
            </p:nvSpPr>
            <p:spPr bwMode="auto">
              <a:xfrm>
                <a:off x="9383713" y="4103053"/>
                <a:ext cx="60325" cy="57150"/>
              </a:xfrm>
              <a:custGeom>
                <a:avLst/>
                <a:gdLst>
                  <a:gd name="T0" fmla="*/ 2147483647 w 27"/>
                  <a:gd name="T1" fmla="*/ 0 h 27"/>
                  <a:gd name="T2" fmla="*/ 2147483647 w 27"/>
                  <a:gd name="T3" fmla="*/ 0 h 27"/>
                  <a:gd name="T4" fmla="*/ 2147483647 w 27"/>
                  <a:gd name="T5" fmla="*/ 2147483647 h 27"/>
                  <a:gd name="T6" fmla="*/ 2147483647 w 27"/>
                  <a:gd name="T7" fmla="*/ 2147483647 h 27"/>
                  <a:gd name="T8" fmla="*/ 2147483647 w 27"/>
                  <a:gd name="T9" fmla="*/ 2147483647 h 27"/>
                  <a:gd name="T10" fmla="*/ 2147483647 w 27"/>
                  <a:gd name="T11" fmla="*/ 2147483647 h 27"/>
                  <a:gd name="T12" fmla="*/ 2147483647 w 27"/>
                  <a:gd name="T13" fmla="*/ 2147483647 h 27"/>
                  <a:gd name="T14" fmla="*/ 2147483647 w 27"/>
                  <a:gd name="T15" fmla="*/ 2147483647 h 27"/>
                  <a:gd name="T16" fmla="*/ 0 w 27"/>
                  <a:gd name="T17" fmla="*/ 2147483647 h 27"/>
                  <a:gd name="T18" fmla="*/ 0 w 27"/>
                  <a:gd name="T19" fmla="*/ 2147483647 h 27"/>
                  <a:gd name="T20" fmla="*/ 2147483647 w 27"/>
                  <a:gd name="T21" fmla="*/ 2147483647 h 27"/>
                  <a:gd name="T22" fmla="*/ 2147483647 w 27"/>
                  <a:gd name="T23" fmla="*/ 2147483647 h 27"/>
                  <a:gd name="T24" fmla="*/ 2147483647 w 27"/>
                  <a:gd name="T25" fmla="*/ 2147483647 h 27"/>
                  <a:gd name="T26" fmla="*/ 2147483647 w 27"/>
                  <a:gd name="T27" fmla="*/ 2147483647 h 27"/>
                  <a:gd name="T28" fmla="*/ 2147483647 w 27"/>
                  <a:gd name="T29" fmla="*/ 2147483647 h 27"/>
                  <a:gd name="T30" fmla="*/ 2147483647 w 27"/>
                  <a:gd name="T31" fmla="*/ 2147483647 h 27"/>
                  <a:gd name="T32" fmla="*/ 2147483647 w 27"/>
                  <a:gd name="T33" fmla="*/ 2147483647 h 27"/>
                  <a:gd name="T34" fmla="*/ 2147483647 w 27"/>
                  <a:gd name="T35" fmla="*/ 2147483647 h 27"/>
                  <a:gd name="T36" fmla="*/ 2147483647 w 27"/>
                  <a:gd name="T37" fmla="*/ 2147483647 h 27"/>
                  <a:gd name="T38" fmla="*/ 2147483647 w 27"/>
                  <a:gd name="T39" fmla="*/ 2147483647 h 27"/>
                  <a:gd name="T40" fmla="*/ 2147483647 w 27"/>
                  <a:gd name="T41" fmla="*/ 0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27"/>
                  <a:gd name="T65" fmla="*/ 27 w 27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27">
                    <a:moveTo>
                      <a:pt x="27" y="0"/>
                    </a:moveTo>
                    <a:lnTo>
                      <a:pt x="27" y="0"/>
                    </a:lnTo>
                    <a:lnTo>
                      <a:pt x="22" y="2"/>
                    </a:lnTo>
                    <a:lnTo>
                      <a:pt x="18" y="3"/>
                    </a:lnTo>
                    <a:lnTo>
                      <a:pt x="13" y="5"/>
                    </a:lnTo>
                    <a:lnTo>
                      <a:pt x="8" y="8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13" y="27"/>
                    </a:lnTo>
                    <a:lnTo>
                      <a:pt x="13" y="25"/>
                    </a:lnTo>
                    <a:lnTo>
                      <a:pt x="15" y="22"/>
                    </a:lnTo>
                    <a:lnTo>
                      <a:pt x="16" y="20"/>
                    </a:lnTo>
                    <a:lnTo>
                      <a:pt x="18" y="17"/>
                    </a:lnTo>
                    <a:lnTo>
                      <a:pt x="19" y="16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7" y="1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09" name="Freeform 220"/>
              <p:cNvSpPr>
                <a:spLocks/>
              </p:cNvSpPr>
              <p:nvPr/>
            </p:nvSpPr>
            <p:spPr bwMode="auto">
              <a:xfrm>
                <a:off x="9667875" y="4106228"/>
                <a:ext cx="63500" cy="55562"/>
              </a:xfrm>
              <a:custGeom>
                <a:avLst/>
                <a:gdLst>
                  <a:gd name="T0" fmla="*/ 2147483647 w 28"/>
                  <a:gd name="T1" fmla="*/ 2147483647 h 26"/>
                  <a:gd name="T2" fmla="*/ 2147483647 w 28"/>
                  <a:gd name="T3" fmla="*/ 2147483647 h 26"/>
                  <a:gd name="T4" fmla="*/ 2147483647 w 28"/>
                  <a:gd name="T5" fmla="*/ 2147483647 h 26"/>
                  <a:gd name="T6" fmla="*/ 2147483647 w 28"/>
                  <a:gd name="T7" fmla="*/ 2147483647 h 26"/>
                  <a:gd name="T8" fmla="*/ 2147483647 w 28"/>
                  <a:gd name="T9" fmla="*/ 2147483647 h 26"/>
                  <a:gd name="T10" fmla="*/ 2147483647 w 28"/>
                  <a:gd name="T11" fmla="*/ 2147483647 h 26"/>
                  <a:gd name="T12" fmla="*/ 2147483647 w 28"/>
                  <a:gd name="T13" fmla="*/ 2147483647 h 26"/>
                  <a:gd name="T14" fmla="*/ 2147483647 w 28"/>
                  <a:gd name="T15" fmla="*/ 2147483647 h 26"/>
                  <a:gd name="T16" fmla="*/ 2147483647 w 28"/>
                  <a:gd name="T17" fmla="*/ 0 h 26"/>
                  <a:gd name="T18" fmla="*/ 0 w 28"/>
                  <a:gd name="T19" fmla="*/ 0 h 26"/>
                  <a:gd name="T20" fmla="*/ 0 w 28"/>
                  <a:gd name="T21" fmla="*/ 2147483647 h 26"/>
                  <a:gd name="T22" fmla="*/ 2147483647 w 28"/>
                  <a:gd name="T23" fmla="*/ 2147483647 h 26"/>
                  <a:gd name="T24" fmla="*/ 2147483647 w 28"/>
                  <a:gd name="T25" fmla="*/ 2147483647 h 26"/>
                  <a:gd name="T26" fmla="*/ 2147483647 w 28"/>
                  <a:gd name="T27" fmla="*/ 2147483647 h 26"/>
                  <a:gd name="T28" fmla="*/ 2147483647 w 28"/>
                  <a:gd name="T29" fmla="*/ 2147483647 h 26"/>
                  <a:gd name="T30" fmla="*/ 2147483647 w 28"/>
                  <a:gd name="T31" fmla="*/ 2147483647 h 26"/>
                  <a:gd name="T32" fmla="*/ 2147483647 w 28"/>
                  <a:gd name="T33" fmla="*/ 2147483647 h 26"/>
                  <a:gd name="T34" fmla="*/ 2147483647 w 28"/>
                  <a:gd name="T35" fmla="*/ 2147483647 h 26"/>
                  <a:gd name="T36" fmla="*/ 2147483647 w 28"/>
                  <a:gd name="T37" fmla="*/ 2147483647 h 26"/>
                  <a:gd name="T38" fmla="*/ 2147483647 w 28"/>
                  <a:gd name="T39" fmla="*/ 2147483647 h 26"/>
                  <a:gd name="T40" fmla="*/ 2147483647 w 28"/>
                  <a:gd name="T41" fmla="*/ 2147483647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26"/>
                  <a:gd name="T65" fmla="*/ 28 w 28"/>
                  <a:gd name="T66" fmla="*/ 26 h 2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26">
                    <a:moveTo>
                      <a:pt x="28" y="26"/>
                    </a:moveTo>
                    <a:lnTo>
                      <a:pt x="28" y="26"/>
                    </a:lnTo>
                    <a:lnTo>
                      <a:pt x="27" y="22"/>
                    </a:lnTo>
                    <a:lnTo>
                      <a:pt x="25" y="15"/>
                    </a:lnTo>
                    <a:lnTo>
                      <a:pt x="24" y="11"/>
                    </a:lnTo>
                    <a:lnTo>
                      <a:pt x="21" y="8"/>
                    </a:lnTo>
                    <a:lnTo>
                      <a:pt x="16" y="4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7" y="14"/>
                    </a:lnTo>
                    <a:lnTo>
                      <a:pt x="8" y="15"/>
                    </a:lnTo>
                    <a:lnTo>
                      <a:pt x="11" y="17"/>
                    </a:lnTo>
                    <a:lnTo>
                      <a:pt x="13" y="18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4" y="26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10" name="Freeform 221"/>
              <p:cNvSpPr>
                <a:spLocks/>
              </p:cNvSpPr>
              <p:nvPr/>
            </p:nvSpPr>
            <p:spPr bwMode="auto">
              <a:xfrm>
                <a:off x="9667875" y="4161790"/>
                <a:ext cx="63500" cy="58738"/>
              </a:xfrm>
              <a:custGeom>
                <a:avLst/>
                <a:gdLst>
                  <a:gd name="T0" fmla="*/ 0 w 28"/>
                  <a:gd name="T1" fmla="*/ 2147483647 h 27"/>
                  <a:gd name="T2" fmla="*/ 0 w 28"/>
                  <a:gd name="T3" fmla="*/ 2147483647 h 27"/>
                  <a:gd name="T4" fmla="*/ 2147483647 w 28"/>
                  <a:gd name="T5" fmla="*/ 2147483647 h 27"/>
                  <a:gd name="T6" fmla="*/ 2147483647 w 28"/>
                  <a:gd name="T7" fmla="*/ 2147483647 h 27"/>
                  <a:gd name="T8" fmla="*/ 2147483647 w 28"/>
                  <a:gd name="T9" fmla="*/ 2147483647 h 27"/>
                  <a:gd name="T10" fmla="*/ 2147483647 w 28"/>
                  <a:gd name="T11" fmla="*/ 2147483647 h 27"/>
                  <a:gd name="T12" fmla="*/ 2147483647 w 28"/>
                  <a:gd name="T13" fmla="*/ 2147483647 h 27"/>
                  <a:gd name="T14" fmla="*/ 2147483647 w 28"/>
                  <a:gd name="T15" fmla="*/ 2147483647 h 27"/>
                  <a:gd name="T16" fmla="*/ 2147483647 w 28"/>
                  <a:gd name="T17" fmla="*/ 2147483647 h 27"/>
                  <a:gd name="T18" fmla="*/ 2147483647 w 28"/>
                  <a:gd name="T19" fmla="*/ 0 h 27"/>
                  <a:gd name="T20" fmla="*/ 2147483647 w 28"/>
                  <a:gd name="T21" fmla="*/ 0 h 27"/>
                  <a:gd name="T22" fmla="*/ 2147483647 w 28"/>
                  <a:gd name="T23" fmla="*/ 2147483647 h 27"/>
                  <a:gd name="T24" fmla="*/ 2147483647 w 28"/>
                  <a:gd name="T25" fmla="*/ 2147483647 h 27"/>
                  <a:gd name="T26" fmla="*/ 2147483647 w 28"/>
                  <a:gd name="T27" fmla="*/ 2147483647 h 27"/>
                  <a:gd name="T28" fmla="*/ 2147483647 w 28"/>
                  <a:gd name="T29" fmla="*/ 2147483647 h 27"/>
                  <a:gd name="T30" fmla="*/ 2147483647 w 28"/>
                  <a:gd name="T31" fmla="*/ 2147483647 h 27"/>
                  <a:gd name="T32" fmla="*/ 2147483647 w 28"/>
                  <a:gd name="T33" fmla="*/ 2147483647 h 27"/>
                  <a:gd name="T34" fmla="*/ 2147483647 w 28"/>
                  <a:gd name="T35" fmla="*/ 2147483647 h 27"/>
                  <a:gd name="T36" fmla="*/ 0 w 28"/>
                  <a:gd name="T37" fmla="*/ 2147483647 h 27"/>
                  <a:gd name="T38" fmla="*/ 0 w 28"/>
                  <a:gd name="T39" fmla="*/ 2147483647 h 27"/>
                  <a:gd name="T40" fmla="*/ 0 w 28"/>
                  <a:gd name="T41" fmla="*/ 2147483647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27"/>
                  <a:gd name="T65" fmla="*/ 28 w 28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27">
                    <a:moveTo>
                      <a:pt x="0" y="27"/>
                    </a:moveTo>
                    <a:lnTo>
                      <a:pt x="0" y="27"/>
                    </a:lnTo>
                    <a:lnTo>
                      <a:pt x="7" y="27"/>
                    </a:lnTo>
                    <a:lnTo>
                      <a:pt x="11" y="25"/>
                    </a:lnTo>
                    <a:lnTo>
                      <a:pt x="16" y="22"/>
                    </a:lnTo>
                    <a:lnTo>
                      <a:pt x="21" y="19"/>
                    </a:lnTo>
                    <a:lnTo>
                      <a:pt x="24" y="16"/>
                    </a:lnTo>
                    <a:lnTo>
                      <a:pt x="25" y="11"/>
                    </a:lnTo>
                    <a:lnTo>
                      <a:pt x="27" y="7"/>
                    </a:lnTo>
                    <a:lnTo>
                      <a:pt x="28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4" y="7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8" y="11"/>
                    </a:lnTo>
                    <a:lnTo>
                      <a:pt x="7" y="13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11" name="Freeform 222"/>
              <p:cNvSpPr>
                <a:spLocks/>
              </p:cNvSpPr>
              <p:nvPr/>
            </p:nvSpPr>
            <p:spPr bwMode="auto">
              <a:xfrm>
                <a:off x="9609138" y="4161790"/>
                <a:ext cx="58737" cy="58738"/>
              </a:xfrm>
              <a:custGeom>
                <a:avLst/>
                <a:gdLst>
                  <a:gd name="T0" fmla="*/ 0 w 26"/>
                  <a:gd name="T1" fmla="*/ 0 h 27"/>
                  <a:gd name="T2" fmla="*/ 0 w 26"/>
                  <a:gd name="T3" fmla="*/ 0 h 27"/>
                  <a:gd name="T4" fmla="*/ 0 w 26"/>
                  <a:gd name="T5" fmla="*/ 2147483647 h 27"/>
                  <a:gd name="T6" fmla="*/ 2147483647 w 26"/>
                  <a:gd name="T7" fmla="*/ 2147483647 h 27"/>
                  <a:gd name="T8" fmla="*/ 2147483647 w 26"/>
                  <a:gd name="T9" fmla="*/ 2147483647 h 27"/>
                  <a:gd name="T10" fmla="*/ 2147483647 w 26"/>
                  <a:gd name="T11" fmla="*/ 2147483647 h 27"/>
                  <a:gd name="T12" fmla="*/ 2147483647 w 26"/>
                  <a:gd name="T13" fmla="*/ 2147483647 h 27"/>
                  <a:gd name="T14" fmla="*/ 2147483647 w 26"/>
                  <a:gd name="T15" fmla="*/ 2147483647 h 27"/>
                  <a:gd name="T16" fmla="*/ 2147483647 w 26"/>
                  <a:gd name="T17" fmla="*/ 2147483647 h 27"/>
                  <a:gd name="T18" fmla="*/ 2147483647 w 26"/>
                  <a:gd name="T19" fmla="*/ 2147483647 h 27"/>
                  <a:gd name="T20" fmla="*/ 2147483647 w 26"/>
                  <a:gd name="T21" fmla="*/ 2147483647 h 27"/>
                  <a:gd name="T22" fmla="*/ 2147483647 w 26"/>
                  <a:gd name="T23" fmla="*/ 2147483647 h 27"/>
                  <a:gd name="T24" fmla="*/ 2147483647 w 26"/>
                  <a:gd name="T25" fmla="*/ 2147483647 h 27"/>
                  <a:gd name="T26" fmla="*/ 2147483647 w 26"/>
                  <a:gd name="T27" fmla="*/ 2147483647 h 27"/>
                  <a:gd name="T28" fmla="*/ 2147483647 w 26"/>
                  <a:gd name="T29" fmla="*/ 2147483647 h 27"/>
                  <a:gd name="T30" fmla="*/ 2147483647 w 26"/>
                  <a:gd name="T31" fmla="*/ 2147483647 h 27"/>
                  <a:gd name="T32" fmla="*/ 2147483647 w 26"/>
                  <a:gd name="T33" fmla="*/ 2147483647 h 27"/>
                  <a:gd name="T34" fmla="*/ 2147483647 w 26"/>
                  <a:gd name="T35" fmla="*/ 2147483647 h 27"/>
                  <a:gd name="T36" fmla="*/ 2147483647 w 26"/>
                  <a:gd name="T37" fmla="*/ 0 h 27"/>
                  <a:gd name="T38" fmla="*/ 2147483647 w 26"/>
                  <a:gd name="T39" fmla="*/ 0 h 27"/>
                  <a:gd name="T40" fmla="*/ 0 w 26"/>
                  <a:gd name="T41" fmla="*/ 0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"/>
                  <a:gd name="T64" fmla="*/ 0 h 27"/>
                  <a:gd name="T65" fmla="*/ 26 w 26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" h="2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4" y="16"/>
                    </a:lnTo>
                    <a:lnTo>
                      <a:pt x="8" y="19"/>
                    </a:lnTo>
                    <a:lnTo>
                      <a:pt x="12" y="22"/>
                    </a:lnTo>
                    <a:lnTo>
                      <a:pt x="17" y="25"/>
                    </a:lnTo>
                    <a:lnTo>
                      <a:pt x="22" y="27"/>
                    </a:lnTo>
                    <a:lnTo>
                      <a:pt x="26" y="27"/>
                    </a:lnTo>
                    <a:lnTo>
                      <a:pt x="26" y="14"/>
                    </a:lnTo>
                    <a:lnTo>
                      <a:pt x="23" y="14"/>
                    </a:lnTo>
                    <a:lnTo>
                      <a:pt x="22" y="13"/>
                    </a:lnTo>
                    <a:lnTo>
                      <a:pt x="19" y="11"/>
                    </a:lnTo>
                    <a:lnTo>
                      <a:pt x="17" y="10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12" name="Freeform 223"/>
              <p:cNvSpPr>
                <a:spLocks/>
              </p:cNvSpPr>
              <p:nvPr/>
            </p:nvSpPr>
            <p:spPr bwMode="auto">
              <a:xfrm>
                <a:off x="9609138" y="4106228"/>
                <a:ext cx="58737" cy="55562"/>
              </a:xfrm>
              <a:custGeom>
                <a:avLst/>
                <a:gdLst>
                  <a:gd name="T0" fmla="*/ 2147483647 w 26"/>
                  <a:gd name="T1" fmla="*/ 0 h 26"/>
                  <a:gd name="T2" fmla="*/ 2147483647 w 26"/>
                  <a:gd name="T3" fmla="*/ 0 h 26"/>
                  <a:gd name="T4" fmla="*/ 2147483647 w 26"/>
                  <a:gd name="T5" fmla="*/ 0 h 26"/>
                  <a:gd name="T6" fmla="*/ 2147483647 w 26"/>
                  <a:gd name="T7" fmla="*/ 2147483647 h 26"/>
                  <a:gd name="T8" fmla="*/ 2147483647 w 26"/>
                  <a:gd name="T9" fmla="*/ 2147483647 h 26"/>
                  <a:gd name="T10" fmla="*/ 2147483647 w 26"/>
                  <a:gd name="T11" fmla="*/ 2147483647 h 26"/>
                  <a:gd name="T12" fmla="*/ 2147483647 w 26"/>
                  <a:gd name="T13" fmla="*/ 2147483647 h 26"/>
                  <a:gd name="T14" fmla="*/ 2147483647 w 26"/>
                  <a:gd name="T15" fmla="*/ 2147483647 h 26"/>
                  <a:gd name="T16" fmla="*/ 0 w 26"/>
                  <a:gd name="T17" fmla="*/ 2147483647 h 26"/>
                  <a:gd name="T18" fmla="*/ 0 w 26"/>
                  <a:gd name="T19" fmla="*/ 2147483647 h 26"/>
                  <a:gd name="T20" fmla="*/ 2147483647 w 26"/>
                  <a:gd name="T21" fmla="*/ 2147483647 h 26"/>
                  <a:gd name="T22" fmla="*/ 2147483647 w 26"/>
                  <a:gd name="T23" fmla="*/ 2147483647 h 26"/>
                  <a:gd name="T24" fmla="*/ 2147483647 w 26"/>
                  <a:gd name="T25" fmla="*/ 2147483647 h 26"/>
                  <a:gd name="T26" fmla="*/ 2147483647 w 26"/>
                  <a:gd name="T27" fmla="*/ 2147483647 h 26"/>
                  <a:gd name="T28" fmla="*/ 2147483647 w 26"/>
                  <a:gd name="T29" fmla="*/ 2147483647 h 26"/>
                  <a:gd name="T30" fmla="*/ 2147483647 w 26"/>
                  <a:gd name="T31" fmla="*/ 2147483647 h 26"/>
                  <a:gd name="T32" fmla="*/ 2147483647 w 26"/>
                  <a:gd name="T33" fmla="*/ 2147483647 h 26"/>
                  <a:gd name="T34" fmla="*/ 2147483647 w 26"/>
                  <a:gd name="T35" fmla="*/ 2147483647 h 26"/>
                  <a:gd name="T36" fmla="*/ 2147483647 w 26"/>
                  <a:gd name="T37" fmla="*/ 2147483647 h 26"/>
                  <a:gd name="T38" fmla="*/ 2147483647 w 26"/>
                  <a:gd name="T39" fmla="*/ 2147483647 h 26"/>
                  <a:gd name="T40" fmla="*/ 2147483647 w 26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"/>
                  <a:gd name="T64" fmla="*/ 0 h 26"/>
                  <a:gd name="T65" fmla="*/ 26 w 26"/>
                  <a:gd name="T66" fmla="*/ 26 h 2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" h="26">
                    <a:moveTo>
                      <a:pt x="26" y="0"/>
                    </a:moveTo>
                    <a:lnTo>
                      <a:pt x="26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4" y="11"/>
                    </a:lnTo>
                    <a:lnTo>
                      <a:pt x="1" y="15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12" y="26"/>
                    </a:lnTo>
                    <a:lnTo>
                      <a:pt x="12" y="23"/>
                    </a:lnTo>
                    <a:lnTo>
                      <a:pt x="14" y="22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22" y="14"/>
                    </a:lnTo>
                    <a:lnTo>
                      <a:pt x="23" y="12"/>
                    </a:lnTo>
                    <a:lnTo>
                      <a:pt x="26" y="1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13" name="Freeform 224"/>
              <p:cNvSpPr>
                <a:spLocks/>
              </p:cNvSpPr>
              <p:nvPr/>
            </p:nvSpPr>
            <p:spPr bwMode="auto">
              <a:xfrm>
                <a:off x="9399588" y="1796415"/>
                <a:ext cx="25400" cy="1730375"/>
              </a:xfrm>
              <a:custGeom>
                <a:avLst/>
                <a:gdLst>
                  <a:gd name="T0" fmla="*/ 2147483647 w 11"/>
                  <a:gd name="T1" fmla="*/ 2147483647 h 808"/>
                  <a:gd name="T2" fmla="*/ 2147483647 w 11"/>
                  <a:gd name="T3" fmla="*/ 2147483647 h 808"/>
                  <a:gd name="T4" fmla="*/ 2147483647 w 11"/>
                  <a:gd name="T5" fmla="*/ 0 h 808"/>
                  <a:gd name="T6" fmla="*/ 0 w 11"/>
                  <a:gd name="T7" fmla="*/ 0 h 808"/>
                  <a:gd name="T8" fmla="*/ 2147483647 w 11"/>
                  <a:gd name="T9" fmla="*/ 2147483647 h 808"/>
                  <a:gd name="T10" fmla="*/ 2147483647 w 11"/>
                  <a:gd name="T11" fmla="*/ 2147483647 h 808"/>
                  <a:gd name="T12" fmla="*/ 2147483647 w 11"/>
                  <a:gd name="T13" fmla="*/ 2147483647 h 8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808"/>
                  <a:gd name="T23" fmla="*/ 11 w 11"/>
                  <a:gd name="T24" fmla="*/ 808 h 8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808">
                    <a:moveTo>
                      <a:pt x="11" y="808"/>
                    </a:moveTo>
                    <a:lnTo>
                      <a:pt x="11" y="80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1" y="808"/>
                    </a:lnTo>
                    <a:lnTo>
                      <a:pt x="11" y="80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14" name="Freeform 225"/>
              <p:cNvSpPr>
                <a:spLocks/>
              </p:cNvSpPr>
              <p:nvPr/>
            </p:nvSpPr>
            <p:spPr bwMode="auto">
              <a:xfrm>
                <a:off x="9399588" y="3526790"/>
                <a:ext cx="25400" cy="592138"/>
              </a:xfrm>
              <a:custGeom>
                <a:avLst/>
                <a:gdLst>
                  <a:gd name="T0" fmla="*/ 0 w 11"/>
                  <a:gd name="T1" fmla="*/ 2147483647 h 276"/>
                  <a:gd name="T2" fmla="*/ 2147483647 w 11"/>
                  <a:gd name="T3" fmla="*/ 2147483647 h 276"/>
                  <a:gd name="T4" fmla="*/ 2147483647 w 11"/>
                  <a:gd name="T5" fmla="*/ 0 h 276"/>
                  <a:gd name="T6" fmla="*/ 2147483647 w 11"/>
                  <a:gd name="T7" fmla="*/ 0 h 276"/>
                  <a:gd name="T8" fmla="*/ 0 w 11"/>
                  <a:gd name="T9" fmla="*/ 2147483647 h 276"/>
                  <a:gd name="T10" fmla="*/ 2147483647 w 11"/>
                  <a:gd name="T11" fmla="*/ 2147483647 h 276"/>
                  <a:gd name="T12" fmla="*/ 0 w 11"/>
                  <a:gd name="T13" fmla="*/ 2147483647 h 2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276"/>
                  <a:gd name="T23" fmla="*/ 11 w 11"/>
                  <a:gd name="T24" fmla="*/ 276 h 2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276">
                    <a:moveTo>
                      <a:pt x="0" y="276"/>
                    </a:moveTo>
                    <a:lnTo>
                      <a:pt x="9" y="276"/>
                    </a:lnTo>
                    <a:lnTo>
                      <a:pt x="11" y="0"/>
                    </a:lnTo>
                    <a:lnTo>
                      <a:pt x="1" y="0"/>
                    </a:lnTo>
                    <a:lnTo>
                      <a:pt x="0" y="276"/>
                    </a:lnTo>
                    <a:lnTo>
                      <a:pt x="9" y="276"/>
                    </a:lnTo>
                    <a:lnTo>
                      <a:pt x="0" y="2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15" name="Freeform 226"/>
              <p:cNvSpPr>
                <a:spLocks/>
              </p:cNvSpPr>
              <p:nvPr/>
            </p:nvSpPr>
            <p:spPr bwMode="auto">
              <a:xfrm>
                <a:off x="9399588" y="3526790"/>
                <a:ext cx="25400" cy="592138"/>
              </a:xfrm>
              <a:custGeom>
                <a:avLst/>
                <a:gdLst>
                  <a:gd name="T0" fmla="*/ 2147483647 w 11"/>
                  <a:gd name="T1" fmla="*/ 0 h 276"/>
                  <a:gd name="T2" fmla="*/ 2147483647 w 11"/>
                  <a:gd name="T3" fmla="*/ 0 h 276"/>
                  <a:gd name="T4" fmla="*/ 0 w 11"/>
                  <a:gd name="T5" fmla="*/ 2147483647 h 276"/>
                  <a:gd name="T6" fmla="*/ 2147483647 w 11"/>
                  <a:gd name="T7" fmla="*/ 2147483647 h 276"/>
                  <a:gd name="T8" fmla="*/ 2147483647 w 11"/>
                  <a:gd name="T9" fmla="*/ 0 h 276"/>
                  <a:gd name="T10" fmla="*/ 2147483647 w 11"/>
                  <a:gd name="T11" fmla="*/ 0 h 2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76"/>
                  <a:gd name="T20" fmla="*/ 11 w 11"/>
                  <a:gd name="T21" fmla="*/ 276 h 2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76">
                    <a:moveTo>
                      <a:pt x="6" y="0"/>
                    </a:moveTo>
                    <a:lnTo>
                      <a:pt x="1" y="0"/>
                    </a:lnTo>
                    <a:lnTo>
                      <a:pt x="0" y="276"/>
                    </a:lnTo>
                    <a:lnTo>
                      <a:pt x="9" y="276"/>
                    </a:lnTo>
                    <a:lnTo>
                      <a:pt x="11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16" name="Freeform 228"/>
              <p:cNvSpPr>
                <a:spLocks/>
              </p:cNvSpPr>
              <p:nvPr/>
            </p:nvSpPr>
            <p:spPr bwMode="auto">
              <a:xfrm>
                <a:off x="7118350" y="3463290"/>
                <a:ext cx="101600" cy="98425"/>
              </a:xfrm>
              <a:custGeom>
                <a:avLst/>
                <a:gdLst>
                  <a:gd name="T0" fmla="*/ 0 w 44"/>
                  <a:gd name="T1" fmla="*/ 2147483647 h 45"/>
                  <a:gd name="T2" fmla="*/ 2147483647 w 44"/>
                  <a:gd name="T3" fmla="*/ 2147483647 h 45"/>
                  <a:gd name="T4" fmla="*/ 2147483647 w 44"/>
                  <a:gd name="T5" fmla="*/ 2147483647 h 45"/>
                  <a:gd name="T6" fmla="*/ 2147483647 w 44"/>
                  <a:gd name="T7" fmla="*/ 2147483647 h 45"/>
                  <a:gd name="T8" fmla="*/ 2147483647 w 44"/>
                  <a:gd name="T9" fmla="*/ 2147483647 h 45"/>
                  <a:gd name="T10" fmla="*/ 2147483647 w 44"/>
                  <a:gd name="T11" fmla="*/ 2147483647 h 45"/>
                  <a:gd name="T12" fmla="*/ 2147483647 w 44"/>
                  <a:gd name="T13" fmla="*/ 2147483647 h 45"/>
                  <a:gd name="T14" fmla="*/ 2147483647 w 44"/>
                  <a:gd name="T15" fmla="*/ 2147483647 h 45"/>
                  <a:gd name="T16" fmla="*/ 2147483647 w 44"/>
                  <a:gd name="T17" fmla="*/ 0 h 45"/>
                  <a:gd name="T18" fmla="*/ 2147483647 w 44"/>
                  <a:gd name="T19" fmla="*/ 2147483647 h 45"/>
                  <a:gd name="T20" fmla="*/ 2147483647 w 44"/>
                  <a:gd name="T21" fmla="*/ 2147483647 h 45"/>
                  <a:gd name="T22" fmla="*/ 2147483647 w 44"/>
                  <a:gd name="T23" fmla="*/ 2147483647 h 45"/>
                  <a:gd name="T24" fmla="*/ 2147483647 w 44"/>
                  <a:gd name="T25" fmla="*/ 2147483647 h 45"/>
                  <a:gd name="T26" fmla="*/ 2147483647 w 44"/>
                  <a:gd name="T27" fmla="*/ 2147483647 h 45"/>
                  <a:gd name="T28" fmla="*/ 2147483647 w 44"/>
                  <a:gd name="T29" fmla="*/ 2147483647 h 45"/>
                  <a:gd name="T30" fmla="*/ 2147483647 w 44"/>
                  <a:gd name="T31" fmla="*/ 2147483647 h 45"/>
                  <a:gd name="T32" fmla="*/ 2147483647 w 44"/>
                  <a:gd name="T33" fmla="*/ 2147483647 h 45"/>
                  <a:gd name="T34" fmla="*/ 2147483647 w 44"/>
                  <a:gd name="T35" fmla="*/ 2147483647 h 45"/>
                  <a:gd name="T36" fmla="*/ 2147483647 w 44"/>
                  <a:gd name="T37" fmla="*/ 2147483647 h 45"/>
                  <a:gd name="T38" fmla="*/ 2147483647 w 44"/>
                  <a:gd name="T39" fmla="*/ 2147483647 h 45"/>
                  <a:gd name="T40" fmla="*/ 2147483647 w 44"/>
                  <a:gd name="T41" fmla="*/ 2147483647 h 45"/>
                  <a:gd name="T42" fmla="*/ 2147483647 w 44"/>
                  <a:gd name="T43" fmla="*/ 2147483647 h 45"/>
                  <a:gd name="T44" fmla="*/ 2147483647 w 44"/>
                  <a:gd name="T45" fmla="*/ 2147483647 h 45"/>
                  <a:gd name="T46" fmla="*/ 2147483647 w 44"/>
                  <a:gd name="T47" fmla="*/ 2147483647 h 45"/>
                  <a:gd name="T48" fmla="*/ 2147483647 w 44"/>
                  <a:gd name="T49" fmla="*/ 2147483647 h 45"/>
                  <a:gd name="T50" fmla="*/ 2147483647 w 44"/>
                  <a:gd name="T51" fmla="*/ 2147483647 h 45"/>
                  <a:gd name="T52" fmla="*/ 2147483647 w 44"/>
                  <a:gd name="T53" fmla="*/ 2147483647 h 45"/>
                  <a:gd name="T54" fmla="*/ 2147483647 w 44"/>
                  <a:gd name="T55" fmla="*/ 2147483647 h 45"/>
                  <a:gd name="T56" fmla="*/ 2147483647 w 44"/>
                  <a:gd name="T57" fmla="*/ 2147483647 h 45"/>
                  <a:gd name="T58" fmla="*/ 2147483647 w 44"/>
                  <a:gd name="T59" fmla="*/ 2147483647 h 45"/>
                  <a:gd name="T60" fmla="*/ 2147483647 w 44"/>
                  <a:gd name="T61" fmla="*/ 2147483647 h 45"/>
                  <a:gd name="T62" fmla="*/ 2147483647 w 44"/>
                  <a:gd name="T63" fmla="*/ 2147483647 h 45"/>
                  <a:gd name="T64" fmla="*/ 0 w 44"/>
                  <a:gd name="T65" fmla="*/ 2147483647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45"/>
                  <a:gd name="T101" fmla="*/ 44 w 44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45">
                    <a:moveTo>
                      <a:pt x="0" y="22"/>
                    </a:moveTo>
                    <a:lnTo>
                      <a:pt x="2" y="19"/>
                    </a:lnTo>
                    <a:lnTo>
                      <a:pt x="4" y="14"/>
                    </a:lnTo>
                    <a:lnTo>
                      <a:pt x="5" y="9"/>
                    </a:lnTo>
                    <a:lnTo>
                      <a:pt x="8" y="6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19" y="2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2" y="2"/>
                    </a:lnTo>
                    <a:lnTo>
                      <a:pt x="35" y="5"/>
                    </a:lnTo>
                    <a:lnTo>
                      <a:pt x="38" y="6"/>
                    </a:lnTo>
                    <a:lnTo>
                      <a:pt x="41" y="9"/>
                    </a:lnTo>
                    <a:lnTo>
                      <a:pt x="43" y="14"/>
                    </a:lnTo>
                    <a:lnTo>
                      <a:pt x="44" y="19"/>
                    </a:lnTo>
                    <a:lnTo>
                      <a:pt x="44" y="22"/>
                    </a:lnTo>
                    <a:lnTo>
                      <a:pt x="44" y="26"/>
                    </a:lnTo>
                    <a:lnTo>
                      <a:pt x="43" y="31"/>
                    </a:lnTo>
                    <a:lnTo>
                      <a:pt x="41" y="34"/>
                    </a:lnTo>
                    <a:lnTo>
                      <a:pt x="38" y="37"/>
                    </a:lnTo>
                    <a:lnTo>
                      <a:pt x="35" y="41"/>
                    </a:lnTo>
                    <a:lnTo>
                      <a:pt x="32" y="42"/>
                    </a:lnTo>
                    <a:lnTo>
                      <a:pt x="27" y="44"/>
                    </a:lnTo>
                    <a:lnTo>
                      <a:pt x="22" y="45"/>
                    </a:lnTo>
                    <a:lnTo>
                      <a:pt x="19" y="44"/>
                    </a:lnTo>
                    <a:lnTo>
                      <a:pt x="15" y="42"/>
                    </a:lnTo>
                    <a:lnTo>
                      <a:pt x="11" y="41"/>
                    </a:lnTo>
                    <a:lnTo>
                      <a:pt x="8" y="37"/>
                    </a:lnTo>
                    <a:lnTo>
                      <a:pt x="5" y="34"/>
                    </a:lnTo>
                    <a:lnTo>
                      <a:pt x="4" y="31"/>
                    </a:lnTo>
                    <a:lnTo>
                      <a:pt x="2" y="2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17" name="Freeform 229"/>
              <p:cNvSpPr>
                <a:spLocks/>
              </p:cNvSpPr>
              <p:nvPr/>
            </p:nvSpPr>
            <p:spPr bwMode="auto">
              <a:xfrm>
                <a:off x="7115175" y="2855278"/>
                <a:ext cx="101600" cy="96837"/>
              </a:xfrm>
              <a:custGeom>
                <a:avLst/>
                <a:gdLst>
                  <a:gd name="T0" fmla="*/ 0 w 44"/>
                  <a:gd name="T1" fmla="*/ 2147483647 h 45"/>
                  <a:gd name="T2" fmla="*/ 0 w 44"/>
                  <a:gd name="T3" fmla="*/ 2147483647 h 45"/>
                  <a:gd name="T4" fmla="*/ 2147483647 w 44"/>
                  <a:gd name="T5" fmla="*/ 2147483647 h 45"/>
                  <a:gd name="T6" fmla="*/ 2147483647 w 44"/>
                  <a:gd name="T7" fmla="*/ 2147483647 h 45"/>
                  <a:gd name="T8" fmla="*/ 2147483647 w 44"/>
                  <a:gd name="T9" fmla="*/ 2147483647 h 45"/>
                  <a:gd name="T10" fmla="*/ 2147483647 w 44"/>
                  <a:gd name="T11" fmla="*/ 2147483647 h 45"/>
                  <a:gd name="T12" fmla="*/ 2147483647 w 44"/>
                  <a:gd name="T13" fmla="*/ 2147483647 h 45"/>
                  <a:gd name="T14" fmla="*/ 2147483647 w 44"/>
                  <a:gd name="T15" fmla="*/ 2147483647 h 45"/>
                  <a:gd name="T16" fmla="*/ 2147483647 w 44"/>
                  <a:gd name="T17" fmla="*/ 0 h 45"/>
                  <a:gd name="T18" fmla="*/ 2147483647 w 44"/>
                  <a:gd name="T19" fmla="*/ 2147483647 h 45"/>
                  <a:gd name="T20" fmla="*/ 2147483647 w 44"/>
                  <a:gd name="T21" fmla="*/ 2147483647 h 45"/>
                  <a:gd name="T22" fmla="*/ 2147483647 w 44"/>
                  <a:gd name="T23" fmla="*/ 2147483647 h 45"/>
                  <a:gd name="T24" fmla="*/ 2147483647 w 44"/>
                  <a:gd name="T25" fmla="*/ 2147483647 h 45"/>
                  <a:gd name="T26" fmla="*/ 2147483647 w 44"/>
                  <a:gd name="T27" fmla="*/ 2147483647 h 45"/>
                  <a:gd name="T28" fmla="*/ 2147483647 w 44"/>
                  <a:gd name="T29" fmla="*/ 2147483647 h 45"/>
                  <a:gd name="T30" fmla="*/ 2147483647 w 44"/>
                  <a:gd name="T31" fmla="*/ 2147483647 h 45"/>
                  <a:gd name="T32" fmla="*/ 2147483647 w 44"/>
                  <a:gd name="T33" fmla="*/ 2147483647 h 45"/>
                  <a:gd name="T34" fmla="*/ 2147483647 w 44"/>
                  <a:gd name="T35" fmla="*/ 2147483647 h 45"/>
                  <a:gd name="T36" fmla="*/ 2147483647 w 44"/>
                  <a:gd name="T37" fmla="*/ 2147483647 h 45"/>
                  <a:gd name="T38" fmla="*/ 2147483647 w 44"/>
                  <a:gd name="T39" fmla="*/ 2147483647 h 45"/>
                  <a:gd name="T40" fmla="*/ 2147483647 w 44"/>
                  <a:gd name="T41" fmla="*/ 2147483647 h 45"/>
                  <a:gd name="T42" fmla="*/ 2147483647 w 44"/>
                  <a:gd name="T43" fmla="*/ 2147483647 h 45"/>
                  <a:gd name="T44" fmla="*/ 2147483647 w 44"/>
                  <a:gd name="T45" fmla="*/ 2147483647 h 45"/>
                  <a:gd name="T46" fmla="*/ 2147483647 w 44"/>
                  <a:gd name="T47" fmla="*/ 2147483647 h 45"/>
                  <a:gd name="T48" fmla="*/ 2147483647 w 44"/>
                  <a:gd name="T49" fmla="*/ 2147483647 h 45"/>
                  <a:gd name="T50" fmla="*/ 2147483647 w 44"/>
                  <a:gd name="T51" fmla="*/ 2147483647 h 45"/>
                  <a:gd name="T52" fmla="*/ 2147483647 w 44"/>
                  <a:gd name="T53" fmla="*/ 2147483647 h 45"/>
                  <a:gd name="T54" fmla="*/ 2147483647 w 44"/>
                  <a:gd name="T55" fmla="*/ 2147483647 h 45"/>
                  <a:gd name="T56" fmla="*/ 2147483647 w 44"/>
                  <a:gd name="T57" fmla="*/ 2147483647 h 45"/>
                  <a:gd name="T58" fmla="*/ 2147483647 w 44"/>
                  <a:gd name="T59" fmla="*/ 2147483647 h 45"/>
                  <a:gd name="T60" fmla="*/ 2147483647 w 44"/>
                  <a:gd name="T61" fmla="*/ 2147483647 h 45"/>
                  <a:gd name="T62" fmla="*/ 0 w 44"/>
                  <a:gd name="T63" fmla="*/ 2147483647 h 45"/>
                  <a:gd name="T64" fmla="*/ 0 w 44"/>
                  <a:gd name="T65" fmla="*/ 2147483647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45"/>
                  <a:gd name="T101" fmla="*/ 44 w 44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45">
                    <a:moveTo>
                      <a:pt x="0" y="23"/>
                    </a:moveTo>
                    <a:lnTo>
                      <a:pt x="0" y="19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6" y="8"/>
                    </a:lnTo>
                    <a:lnTo>
                      <a:pt x="9" y="4"/>
                    </a:lnTo>
                    <a:lnTo>
                      <a:pt x="12" y="1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5" y="1"/>
                    </a:lnTo>
                    <a:lnTo>
                      <a:pt x="30" y="1"/>
                    </a:lnTo>
                    <a:lnTo>
                      <a:pt x="33" y="4"/>
                    </a:lnTo>
                    <a:lnTo>
                      <a:pt x="36" y="8"/>
                    </a:lnTo>
                    <a:lnTo>
                      <a:pt x="39" y="11"/>
                    </a:lnTo>
                    <a:lnTo>
                      <a:pt x="40" y="14"/>
                    </a:lnTo>
                    <a:lnTo>
                      <a:pt x="42" y="19"/>
                    </a:lnTo>
                    <a:lnTo>
                      <a:pt x="44" y="23"/>
                    </a:lnTo>
                    <a:lnTo>
                      <a:pt x="42" y="26"/>
                    </a:lnTo>
                    <a:lnTo>
                      <a:pt x="40" y="31"/>
                    </a:lnTo>
                    <a:lnTo>
                      <a:pt x="39" y="34"/>
                    </a:lnTo>
                    <a:lnTo>
                      <a:pt x="36" y="39"/>
                    </a:lnTo>
                    <a:lnTo>
                      <a:pt x="33" y="40"/>
                    </a:lnTo>
                    <a:lnTo>
                      <a:pt x="30" y="43"/>
                    </a:lnTo>
                    <a:lnTo>
                      <a:pt x="25" y="43"/>
                    </a:lnTo>
                    <a:lnTo>
                      <a:pt x="22" y="45"/>
                    </a:lnTo>
                    <a:lnTo>
                      <a:pt x="17" y="43"/>
                    </a:lnTo>
                    <a:lnTo>
                      <a:pt x="12" y="43"/>
                    </a:lnTo>
                    <a:lnTo>
                      <a:pt x="9" y="40"/>
                    </a:lnTo>
                    <a:lnTo>
                      <a:pt x="6" y="39"/>
                    </a:lnTo>
                    <a:lnTo>
                      <a:pt x="3" y="34"/>
                    </a:lnTo>
                    <a:lnTo>
                      <a:pt x="1" y="31"/>
                    </a:lnTo>
                    <a:lnTo>
                      <a:pt x="0" y="2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18" name="Freeform 230"/>
              <p:cNvSpPr>
                <a:spLocks/>
              </p:cNvSpPr>
              <p:nvPr/>
            </p:nvSpPr>
            <p:spPr bwMode="auto">
              <a:xfrm>
                <a:off x="6783388" y="2571115"/>
                <a:ext cx="95250" cy="93663"/>
              </a:xfrm>
              <a:custGeom>
                <a:avLst/>
                <a:gdLst>
                  <a:gd name="T0" fmla="*/ 0 w 42"/>
                  <a:gd name="T1" fmla="*/ 2147483647 h 44"/>
                  <a:gd name="T2" fmla="*/ 0 w 42"/>
                  <a:gd name="T3" fmla="*/ 2147483647 h 44"/>
                  <a:gd name="T4" fmla="*/ 2147483647 w 42"/>
                  <a:gd name="T5" fmla="*/ 2147483647 h 44"/>
                  <a:gd name="T6" fmla="*/ 2147483647 w 42"/>
                  <a:gd name="T7" fmla="*/ 2147483647 h 44"/>
                  <a:gd name="T8" fmla="*/ 2147483647 w 42"/>
                  <a:gd name="T9" fmla="*/ 2147483647 h 44"/>
                  <a:gd name="T10" fmla="*/ 2147483647 w 42"/>
                  <a:gd name="T11" fmla="*/ 2147483647 h 44"/>
                  <a:gd name="T12" fmla="*/ 2147483647 w 42"/>
                  <a:gd name="T13" fmla="*/ 2147483647 h 44"/>
                  <a:gd name="T14" fmla="*/ 2147483647 w 42"/>
                  <a:gd name="T15" fmla="*/ 0 h 44"/>
                  <a:gd name="T16" fmla="*/ 2147483647 w 42"/>
                  <a:gd name="T17" fmla="*/ 0 h 44"/>
                  <a:gd name="T18" fmla="*/ 2147483647 w 42"/>
                  <a:gd name="T19" fmla="*/ 0 h 44"/>
                  <a:gd name="T20" fmla="*/ 2147483647 w 42"/>
                  <a:gd name="T21" fmla="*/ 2147483647 h 44"/>
                  <a:gd name="T22" fmla="*/ 2147483647 w 42"/>
                  <a:gd name="T23" fmla="*/ 2147483647 h 44"/>
                  <a:gd name="T24" fmla="*/ 2147483647 w 42"/>
                  <a:gd name="T25" fmla="*/ 2147483647 h 44"/>
                  <a:gd name="T26" fmla="*/ 2147483647 w 42"/>
                  <a:gd name="T27" fmla="*/ 2147483647 h 44"/>
                  <a:gd name="T28" fmla="*/ 2147483647 w 42"/>
                  <a:gd name="T29" fmla="*/ 2147483647 h 44"/>
                  <a:gd name="T30" fmla="*/ 2147483647 w 42"/>
                  <a:gd name="T31" fmla="*/ 2147483647 h 44"/>
                  <a:gd name="T32" fmla="*/ 2147483647 w 42"/>
                  <a:gd name="T33" fmla="*/ 2147483647 h 44"/>
                  <a:gd name="T34" fmla="*/ 2147483647 w 42"/>
                  <a:gd name="T35" fmla="*/ 2147483647 h 44"/>
                  <a:gd name="T36" fmla="*/ 2147483647 w 42"/>
                  <a:gd name="T37" fmla="*/ 2147483647 h 44"/>
                  <a:gd name="T38" fmla="*/ 2147483647 w 42"/>
                  <a:gd name="T39" fmla="*/ 2147483647 h 44"/>
                  <a:gd name="T40" fmla="*/ 2147483647 w 42"/>
                  <a:gd name="T41" fmla="*/ 2147483647 h 44"/>
                  <a:gd name="T42" fmla="*/ 2147483647 w 42"/>
                  <a:gd name="T43" fmla="*/ 2147483647 h 44"/>
                  <a:gd name="T44" fmla="*/ 2147483647 w 42"/>
                  <a:gd name="T45" fmla="*/ 2147483647 h 44"/>
                  <a:gd name="T46" fmla="*/ 2147483647 w 42"/>
                  <a:gd name="T47" fmla="*/ 2147483647 h 44"/>
                  <a:gd name="T48" fmla="*/ 2147483647 w 42"/>
                  <a:gd name="T49" fmla="*/ 2147483647 h 44"/>
                  <a:gd name="T50" fmla="*/ 2147483647 w 42"/>
                  <a:gd name="T51" fmla="*/ 2147483647 h 44"/>
                  <a:gd name="T52" fmla="*/ 2147483647 w 42"/>
                  <a:gd name="T53" fmla="*/ 2147483647 h 44"/>
                  <a:gd name="T54" fmla="*/ 2147483647 w 42"/>
                  <a:gd name="T55" fmla="*/ 2147483647 h 44"/>
                  <a:gd name="T56" fmla="*/ 2147483647 w 42"/>
                  <a:gd name="T57" fmla="*/ 2147483647 h 44"/>
                  <a:gd name="T58" fmla="*/ 2147483647 w 42"/>
                  <a:gd name="T59" fmla="*/ 2147483647 h 44"/>
                  <a:gd name="T60" fmla="*/ 2147483647 w 42"/>
                  <a:gd name="T61" fmla="*/ 2147483647 h 44"/>
                  <a:gd name="T62" fmla="*/ 0 w 42"/>
                  <a:gd name="T63" fmla="*/ 2147483647 h 44"/>
                  <a:gd name="T64" fmla="*/ 0 w 42"/>
                  <a:gd name="T65" fmla="*/ 2147483647 h 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"/>
                  <a:gd name="T100" fmla="*/ 0 h 44"/>
                  <a:gd name="T101" fmla="*/ 42 w 42"/>
                  <a:gd name="T102" fmla="*/ 44 h 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" h="44">
                    <a:moveTo>
                      <a:pt x="0" y="22"/>
                    </a:moveTo>
                    <a:lnTo>
                      <a:pt x="0" y="17"/>
                    </a:lnTo>
                    <a:lnTo>
                      <a:pt x="1" y="13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33" y="3"/>
                    </a:lnTo>
                    <a:lnTo>
                      <a:pt x="36" y="6"/>
                    </a:lnTo>
                    <a:lnTo>
                      <a:pt x="39" y="9"/>
                    </a:lnTo>
                    <a:lnTo>
                      <a:pt x="40" y="13"/>
                    </a:lnTo>
                    <a:lnTo>
                      <a:pt x="42" y="17"/>
                    </a:lnTo>
                    <a:lnTo>
                      <a:pt x="42" y="22"/>
                    </a:lnTo>
                    <a:lnTo>
                      <a:pt x="42" y="27"/>
                    </a:lnTo>
                    <a:lnTo>
                      <a:pt x="40" y="30"/>
                    </a:lnTo>
                    <a:lnTo>
                      <a:pt x="39" y="34"/>
                    </a:lnTo>
                    <a:lnTo>
                      <a:pt x="36" y="38"/>
                    </a:lnTo>
                    <a:lnTo>
                      <a:pt x="33" y="39"/>
                    </a:lnTo>
                    <a:lnTo>
                      <a:pt x="29" y="42"/>
                    </a:lnTo>
                    <a:lnTo>
                      <a:pt x="25" y="44"/>
                    </a:lnTo>
                    <a:lnTo>
                      <a:pt x="22" y="44"/>
                    </a:lnTo>
                    <a:lnTo>
                      <a:pt x="17" y="44"/>
                    </a:lnTo>
                    <a:lnTo>
                      <a:pt x="12" y="42"/>
                    </a:lnTo>
                    <a:lnTo>
                      <a:pt x="9" y="39"/>
                    </a:lnTo>
                    <a:lnTo>
                      <a:pt x="6" y="38"/>
                    </a:lnTo>
                    <a:lnTo>
                      <a:pt x="3" y="34"/>
                    </a:lnTo>
                    <a:lnTo>
                      <a:pt x="1" y="30"/>
                    </a:lnTo>
                    <a:lnTo>
                      <a:pt x="0" y="2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79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19" name="Freeform 231"/>
              <p:cNvSpPr>
                <a:spLocks/>
              </p:cNvSpPr>
              <p:nvPr/>
            </p:nvSpPr>
            <p:spPr bwMode="auto">
              <a:xfrm>
                <a:off x="6515100" y="2310765"/>
                <a:ext cx="96838" cy="96838"/>
              </a:xfrm>
              <a:custGeom>
                <a:avLst/>
                <a:gdLst>
                  <a:gd name="T0" fmla="*/ 0 w 42"/>
                  <a:gd name="T1" fmla="*/ 2147483647 h 45"/>
                  <a:gd name="T2" fmla="*/ 0 w 42"/>
                  <a:gd name="T3" fmla="*/ 2147483647 h 45"/>
                  <a:gd name="T4" fmla="*/ 2147483647 w 42"/>
                  <a:gd name="T5" fmla="*/ 2147483647 h 45"/>
                  <a:gd name="T6" fmla="*/ 2147483647 w 42"/>
                  <a:gd name="T7" fmla="*/ 2147483647 h 45"/>
                  <a:gd name="T8" fmla="*/ 2147483647 w 42"/>
                  <a:gd name="T9" fmla="*/ 2147483647 h 45"/>
                  <a:gd name="T10" fmla="*/ 2147483647 w 42"/>
                  <a:gd name="T11" fmla="*/ 2147483647 h 45"/>
                  <a:gd name="T12" fmla="*/ 2147483647 w 42"/>
                  <a:gd name="T13" fmla="*/ 2147483647 h 45"/>
                  <a:gd name="T14" fmla="*/ 2147483647 w 42"/>
                  <a:gd name="T15" fmla="*/ 2147483647 h 45"/>
                  <a:gd name="T16" fmla="*/ 2147483647 w 42"/>
                  <a:gd name="T17" fmla="*/ 0 h 45"/>
                  <a:gd name="T18" fmla="*/ 2147483647 w 42"/>
                  <a:gd name="T19" fmla="*/ 2147483647 h 45"/>
                  <a:gd name="T20" fmla="*/ 2147483647 w 42"/>
                  <a:gd name="T21" fmla="*/ 2147483647 h 45"/>
                  <a:gd name="T22" fmla="*/ 2147483647 w 42"/>
                  <a:gd name="T23" fmla="*/ 2147483647 h 45"/>
                  <a:gd name="T24" fmla="*/ 2147483647 w 42"/>
                  <a:gd name="T25" fmla="*/ 2147483647 h 45"/>
                  <a:gd name="T26" fmla="*/ 2147483647 w 42"/>
                  <a:gd name="T27" fmla="*/ 2147483647 h 45"/>
                  <a:gd name="T28" fmla="*/ 2147483647 w 42"/>
                  <a:gd name="T29" fmla="*/ 2147483647 h 45"/>
                  <a:gd name="T30" fmla="*/ 2147483647 w 42"/>
                  <a:gd name="T31" fmla="*/ 2147483647 h 45"/>
                  <a:gd name="T32" fmla="*/ 2147483647 w 42"/>
                  <a:gd name="T33" fmla="*/ 2147483647 h 45"/>
                  <a:gd name="T34" fmla="*/ 2147483647 w 42"/>
                  <a:gd name="T35" fmla="*/ 2147483647 h 45"/>
                  <a:gd name="T36" fmla="*/ 2147483647 w 42"/>
                  <a:gd name="T37" fmla="*/ 2147483647 h 45"/>
                  <a:gd name="T38" fmla="*/ 2147483647 w 42"/>
                  <a:gd name="T39" fmla="*/ 2147483647 h 45"/>
                  <a:gd name="T40" fmla="*/ 2147483647 w 42"/>
                  <a:gd name="T41" fmla="*/ 2147483647 h 45"/>
                  <a:gd name="T42" fmla="*/ 2147483647 w 42"/>
                  <a:gd name="T43" fmla="*/ 2147483647 h 45"/>
                  <a:gd name="T44" fmla="*/ 2147483647 w 42"/>
                  <a:gd name="T45" fmla="*/ 2147483647 h 45"/>
                  <a:gd name="T46" fmla="*/ 2147483647 w 42"/>
                  <a:gd name="T47" fmla="*/ 2147483647 h 45"/>
                  <a:gd name="T48" fmla="*/ 2147483647 w 42"/>
                  <a:gd name="T49" fmla="*/ 2147483647 h 45"/>
                  <a:gd name="T50" fmla="*/ 2147483647 w 42"/>
                  <a:gd name="T51" fmla="*/ 2147483647 h 45"/>
                  <a:gd name="T52" fmla="*/ 2147483647 w 42"/>
                  <a:gd name="T53" fmla="*/ 2147483647 h 45"/>
                  <a:gd name="T54" fmla="*/ 2147483647 w 42"/>
                  <a:gd name="T55" fmla="*/ 2147483647 h 45"/>
                  <a:gd name="T56" fmla="*/ 2147483647 w 42"/>
                  <a:gd name="T57" fmla="*/ 2147483647 h 45"/>
                  <a:gd name="T58" fmla="*/ 2147483647 w 42"/>
                  <a:gd name="T59" fmla="*/ 2147483647 h 45"/>
                  <a:gd name="T60" fmla="*/ 2147483647 w 42"/>
                  <a:gd name="T61" fmla="*/ 2147483647 h 45"/>
                  <a:gd name="T62" fmla="*/ 0 w 42"/>
                  <a:gd name="T63" fmla="*/ 2147483647 h 45"/>
                  <a:gd name="T64" fmla="*/ 0 w 42"/>
                  <a:gd name="T65" fmla="*/ 2147483647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"/>
                  <a:gd name="T100" fmla="*/ 0 h 45"/>
                  <a:gd name="T101" fmla="*/ 42 w 42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" h="45">
                    <a:moveTo>
                      <a:pt x="0" y="24"/>
                    </a:moveTo>
                    <a:lnTo>
                      <a:pt x="0" y="19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6" y="6"/>
                    </a:lnTo>
                    <a:lnTo>
                      <a:pt x="9" y="5"/>
                    </a:lnTo>
                    <a:lnTo>
                      <a:pt x="12" y="2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9" y="2"/>
                    </a:lnTo>
                    <a:lnTo>
                      <a:pt x="32" y="5"/>
                    </a:lnTo>
                    <a:lnTo>
                      <a:pt x="36" y="6"/>
                    </a:lnTo>
                    <a:lnTo>
                      <a:pt x="39" y="11"/>
                    </a:lnTo>
                    <a:lnTo>
                      <a:pt x="40" y="14"/>
                    </a:lnTo>
                    <a:lnTo>
                      <a:pt x="42" y="19"/>
                    </a:lnTo>
                    <a:lnTo>
                      <a:pt x="42" y="24"/>
                    </a:lnTo>
                    <a:lnTo>
                      <a:pt x="42" y="27"/>
                    </a:lnTo>
                    <a:lnTo>
                      <a:pt x="40" y="31"/>
                    </a:lnTo>
                    <a:lnTo>
                      <a:pt x="39" y="34"/>
                    </a:lnTo>
                    <a:lnTo>
                      <a:pt x="36" y="39"/>
                    </a:lnTo>
                    <a:lnTo>
                      <a:pt x="32" y="41"/>
                    </a:lnTo>
                    <a:lnTo>
                      <a:pt x="29" y="44"/>
                    </a:lnTo>
                    <a:lnTo>
                      <a:pt x="25" y="44"/>
                    </a:lnTo>
                    <a:lnTo>
                      <a:pt x="21" y="45"/>
                    </a:lnTo>
                    <a:lnTo>
                      <a:pt x="17" y="44"/>
                    </a:lnTo>
                    <a:lnTo>
                      <a:pt x="12" y="44"/>
                    </a:lnTo>
                    <a:lnTo>
                      <a:pt x="9" y="41"/>
                    </a:lnTo>
                    <a:lnTo>
                      <a:pt x="6" y="39"/>
                    </a:lnTo>
                    <a:lnTo>
                      <a:pt x="3" y="34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20" name="Freeform 232"/>
              <p:cNvSpPr>
                <a:spLocks/>
              </p:cNvSpPr>
              <p:nvPr/>
            </p:nvSpPr>
            <p:spPr bwMode="auto">
              <a:xfrm>
                <a:off x="6237288" y="2026603"/>
                <a:ext cx="100012" cy="95250"/>
              </a:xfrm>
              <a:custGeom>
                <a:avLst/>
                <a:gdLst>
                  <a:gd name="T0" fmla="*/ 0 w 44"/>
                  <a:gd name="T1" fmla="*/ 2147483647 h 45"/>
                  <a:gd name="T2" fmla="*/ 0 w 44"/>
                  <a:gd name="T3" fmla="*/ 2147483647 h 45"/>
                  <a:gd name="T4" fmla="*/ 2147483647 w 44"/>
                  <a:gd name="T5" fmla="*/ 2147483647 h 45"/>
                  <a:gd name="T6" fmla="*/ 2147483647 w 44"/>
                  <a:gd name="T7" fmla="*/ 2147483647 h 45"/>
                  <a:gd name="T8" fmla="*/ 2147483647 w 44"/>
                  <a:gd name="T9" fmla="*/ 2147483647 h 45"/>
                  <a:gd name="T10" fmla="*/ 2147483647 w 44"/>
                  <a:gd name="T11" fmla="*/ 2147483647 h 45"/>
                  <a:gd name="T12" fmla="*/ 2147483647 w 44"/>
                  <a:gd name="T13" fmla="*/ 2147483647 h 45"/>
                  <a:gd name="T14" fmla="*/ 2147483647 w 44"/>
                  <a:gd name="T15" fmla="*/ 0 h 45"/>
                  <a:gd name="T16" fmla="*/ 2147483647 w 44"/>
                  <a:gd name="T17" fmla="*/ 0 h 45"/>
                  <a:gd name="T18" fmla="*/ 2147483647 w 44"/>
                  <a:gd name="T19" fmla="*/ 0 h 45"/>
                  <a:gd name="T20" fmla="*/ 2147483647 w 44"/>
                  <a:gd name="T21" fmla="*/ 2147483647 h 45"/>
                  <a:gd name="T22" fmla="*/ 2147483647 w 44"/>
                  <a:gd name="T23" fmla="*/ 2147483647 h 45"/>
                  <a:gd name="T24" fmla="*/ 2147483647 w 44"/>
                  <a:gd name="T25" fmla="*/ 2147483647 h 45"/>
                  <a:gd name="T26" fmla="*/ 2147483647 w 44"/>
                  <a:gd name="T27" fmla="*/ 2147483647 h 45"/>
                  <a:gd name="T28" fmla="*/ 2147483647 w 44"/>
                  <a:gd name="T29" fmla="*/ 2147483647 h 45"/>
                  <a:gd name="T30" fmla="*/ 2147483647 w 44"/>
                  <a:gd name="T31" fmla="*/ 2147483647 h 45"/>
                  <a:gd name="T32" fmla="*/ 2147483647 w 44"/>
                  <a:gd name="T33" fmla="*/ 2147483647 h 45"/>
                  <a:gd name="T34" fmla="*/ 2147483647 w 44"/>
                  <a:gd name="T35" fmla="*/ 2147483647 h 45"/>
                  <a:gd name="T36" fmla="*/ 2147483647 w 44"/>
                  <a:gd name="T37" fmla="*/ 2147483647 h 45"/>
                  <a:gd name="T38" fmla="*/ 2147483647 w 44"/>
                  <a:gd name="T39" fmla="*/ 2147483647 h 45"/>
                  <a:gd name="T40" fmla="*/ 2147483647 w 44"/>
                  <a:gd name="T41" fmla="*/ 2147483647 h 45"/>
                  <a:gd name="T42" fmla="*/ 2147483647 w 44"/>
                  <a:gd name="T43" fmla="*/ 2147483647 h 45"/>
                  <a:gd name="T44" fmla="*/ 2147483647 w 44"/>
                  <a:gd name="T45" fmla="*/ 2147483647 h 45"/>
                  <a:gd name="T46" fmla="*/ 2147483647 w 44"/>
                  <a:gd name="T47" fmla="*/ 2147483647 h 45"/>
                  <a:gd name="T48" fmla="*/ 2147483647 w 44"/>
                  <a:gd name="T49" fmla="*/ 2147483647 h 45"/>
                  <a:gd name="T50" fmla="*/ 2147483647 w 44"/>
                  <a:gd name="T51" fmla="*/ 2147483647 h 45"/>
                  <a:gd name="T52" fmla="*/ 2147483647 w 44"/>
                  <a:gd name="T53" fmla="*/ 2147483647 h 45"/>
                  <a:gd name="T54" fmla="*/ 2147483647 w 44"/>
                  <a:gd name="T55" fmla="*/ 2147483647 h 45"/>
                  <a:gd name="T56" fmla="*/ 2147483647 w 44"/>
                  <a:gd name="T57" fmla="*/ 2147483647 h 45"/>
                  <a:gd name="T58" fmla="*/ 2147483647 w 44"/>
                  <a:gd name="T59" fmla="*/ 2147483647 h 45"/>
                  <a:gd name="T60" fmla="*/ 2147483647 w 44"/>
                  <a:gd name="T61" fmla="*/ 2147483647 h 45"/>
                  <a:gd name="T62" fmla="*/ 0 w 44"/>
                  <a:gd name="T63" fmla="*/ 2147483647 h 45"/>
                  <a:gd name="T64" fmla="*/ 0 w 44"/>
                  <a:gd name="T65" fmla="*/ 2147483647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45"/>
                  <a:gd name="T101" fmla="*/ 44 w 44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45">
                    <a:moveTo>
                      <a:pt x="0" y="21"/>
                    </a:moveTo>
                    <a:lnTo>
                      <a:pt x="0" y="18"/>
                    </a:lnTo>
                    <a:lnTo>
                      <a:pt x="1" y="14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2" y="1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1"/>
                    </a:lnTo>
                    <a:lnTo>
                      <a:pt x="34" y="4"/>
                    </a:lnTo>
                    <a:lnTo>
                      <a:pt x="37" y="6"/>
                    </a:lnTo>
                    <a:lnTo>
                      <a:pt x="39" y="9"/>
                    </a:lnTo>
                    <a:lnTo>
                      <a:pt x="42" y="14"/>
                    </a:lnTo>
                    <a:lnTo>
                      <a:pt x="42" y="18"/>
                    </a:lnTo>
                    <a:lnTo>
                      <a:pt x="44" y="21"/>
                    </a:lnTo>
                    <a:lnTo>
                      <a:pt x="42" y="26"/>
                    </a:lnTo>
                    <a:lnTo>
                      <a:pt x="42" y="31"/>
                    </a:lnTo>
                    <a:lnTo>
                      <a:pt x="39" y="34"/>
                    </a:lnTo>
                    <a:lnTo>
                      <a:pt x="37" y="37"/>
                    </a:lnTo>
                    <a:lnTo>
                      <a:pt x="34" y="40"/>
                    </a:lnTo>
                    <a:lnTo>
                      <a:pt x="30" y="42"/>
                    </a:lnTo>
                    <a:lnTo>
                      <a:pt x="26" y="43"/>
                    </a:lnTo>
                    <a:lnTo>
                      <a:pt x="22" y="45"/>
                    </a:lnTo>
                    <a:lnTo>
                      <a:pt x="17" y="43"/>
                    </a:lnTo>
                    <a:lnTo>
                      <a:pt x="12" y="42"/>
                    </a:lnTo>
                    <a:lnTo>
                      <a:pt x="9" y="40"/>
                    </a:lnTo>
                    <a:lnTo>
                      <a:pt x="6" y="37"/>
                    </a:lnTo>
                    <a:lnTo>
                      <a:pt x="3" y="34"/>
                    </a:lnTo>
                    <a:lnTo>
                      <a:pt x="1" y="31"/>
                    </a:lnTo>
                    <a:lnTo>
                      <a:pt x="0" y="2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21" name="Freeform 233"/>
              <p:cNvSpPr>
                <a:spLocks/>
              </p:cNvSpPr>
              <p:nvPr/>
            </p:nvSpPr>
            <p:spPr bwMode="auto">
              <a:xfrm>
                <a:off x="5970588" y="1750378"/>
                <a:ext cx="98425" cy="98425"/>
              </a:xfrm>
              <a:custGeom>
                <a:avLst/>
                <a:gdLst>
                  <a:gd name="T0" fmla="*/ 0 w 44"/>
                  <a:gd name="T1" fmla="*/ 2147483647 h 46"/>
                  <a:gd name="T2" fmla="*/ 0 w 44"/>
                  <a:gd name="T3" fmla="*/ 2147483647 h 46"/>
                  <a:gd name="T4" fmla="*/ 2147483647 w 44"/>
                  <a:gd name="T5" fmla="*/ 2147483647 h 46"/>
                  <a:gd name="T6" fmla="*/ 2147483647 w 44"/>
                  <a:gd name="T7" fmla="*/ 2147483647 h 46"/>
                  <a:gd name="T8" fmla="*/ 2147483647 w 44"/>
                  <a:gd name="T9" fmla="*/ 2147483647 h 46"/>
                  <a:gd name="T10" fmla="*/ 2147483647 w 44"/>
                  <a:gd name="T11" fmla="*/ 2147483647 h 46"/>
                  <a:gd name="T12" fmla="*/ 2147483647 w 44"/>
                  <a:gd name="T13" fmla="*/ 2147483647 h 46"/>
                  <a:gd name="T14" fmla="*/ 2147483647 w 44"/>
                  <a:gd name="T15" fmla="*/ 2147483647 h 46"/>
                  <a:gd name="T16" fmla="*/ 2147483647 w 44"/>
                  <a:gd name="T17" fmla="*/ 0 h 46"/>
                  <a:gd name="T18" fmla="*/ 2147483647 w 44"/>
                  <a:gd name="T19" fmla="*/ 2147483647 h 46"/>
                  <a:gd name="T20" fmla="*/ 2147483647 w 44"/>
                  <a:gd name="T21" fmla="*/ 2147483647 h 46"/>
                  <a:gd name="T22" fmla="*/ 2147483647 w 44"/>
                  <a:gd name="T23" fmla="*/ 2147483647 h 46"/>
                  <a:gd name="T24" fmla="*/ 2147483647 w 44"/>
                  <a:gd name="T25" fmla="*/ 2147483647 h 46"/>
                  <a:gd name="T26" fmla="*/ 2147483647 w 44"/>
                  <a:gd name="T27" fmla="*/ 2147483647 h 46"/>
                  <a:gd name="T28" fmla="*/ 2147483647 w 44"/>
                  <a:gd name="T29" fmla="*/ 2147483647 h 46"/>
                  <a:gd name="T30" fmla="*/ 2147483647 w 44"/>
                  <a:gd name="T31" fmla="*/ 2147483647 h 46"/>
                  <a:gd name="T32" fmla="*/ 2147483647 w 44"/>
                  <a:gd name="T33" fmla="*/ 2147483647 h 46"/>
                  <a:gd name="T34" fmla="*/ 2147483647 w 44"/>
                  <a:gd name="T35" fmla="*/ 2147483647 h 46"/>
                  <a:gd name="T36" fmla="*/ 2147483647 w 44"/>
                  <a:gd name="T37" fmla="*/ 2147483647 h 46"/>
                  <a:gd name="T38" fmla="*/ 2147483647 w 44"/>
                  <a:gd name="T39" fmla="*/ 2147483647 h 46"/>
                  <a:gd name="T40" fmla="*/ 2147483647 w 44"/>
                  <a:gd name="T41" fmla="*/ 2147483647 h 46"/>
                  <a:gd name="T42" fmla="*/ 2147483647 w 44"/>
                  <a:gd name="T43" fmla="*/ 2147483647 h 46"/>
                  <a:gd name="T44" fmla="*/ 2147483647 w 44"/>
                  <a:gd name="T45" fmla="*/ 2147483647 h 46"/>
                  <a:gd name="T46" fmla="*/ 2147483647 w 44"/>
                  <a:gd name="T47" fmla="*/ 2147483647 h 46"/>
                  <a:gd name="T48" fmla="*/ 2147483647 w 44"/>
                  <a:gd name="T49" fmla="*/ 2147483647 h 46"/>
                  <a:gd name="T50" fmla="*/ 2147483647 w 44"/>
                  <a:gd name="T51" fmla="*/ 2147483647 h 46"/>
                  <a:gd name="T52" fmla="*/ 2147483647 w 44"/>
                  <a:gd name="T53" fmla="*/ 2147483647 h 46"/>
                  <a:gd name="T54" fmla="*/ 2147483647 w 44"/>
                  <a:gd name="T55" fmla="*/ 2147483647 h 46"/>
                  <a:gd name="T56" fmla="*/ 2147483647 w 44"/>
                  <a:gd name="T57" fmla="*/ 2147483647 h 46"/>
                  <a:gd name="T58" fmla="*/ 2147483647 w 44"/>
                  <a:gd name="T59" fmla="*/ 2147483647 h 46"/>
                  <a:gd name="T60" fmla="*/ 2147483647 w 44"/>
                  <a:gd name="T61" fmla="*/ 2147483647 h 46"/>
                  <a:gd name="T62" fmla="*/ 0 w 44"/>
                  <a:gd name="T63" fmla="*/ 2147483647 h 46"/>
                  <a:gd name="T64" fmla="*/ 0 w 44"/>
                  <a:gd name="T65" fmla="*/ 2147483647 h 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46"/>
                  <a:gd name="T101" fmla="*/ 44 w 44"/>
                  <a:gd name="T102" fmla="*/ 46 h 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46">
                    <a:moveTo>
                      <a:pt x="0" y="22"/>
                    </a:moveTo>
                    <a:lnTo>
                      <a:pt x="0" y="19"/>
                    </a:lnTo>
                    <a:lnTo>
                      <a:pt x="1" y="15"/>
                    </a:lnTo>
                    <a:lnTo>
                      <a:pt x="3" y="11"/>
                    </a:lnTo>
                    <a:lnTo>
                      <a:pt x="6" y="7"/>
                    </a:lnTo>
                    <a:lnTo>
                      <a:pt x="9" y="5"/>
                    </a:lnTo>
                    <a:lnTo>
                      <a:pt x="12" y="2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34" y="5"/>
                    </a:lnTo>
                    <a:lnTo>
                      <a:pt x="37" y="7"/>
                    </a:lnTo>
                    <a:lnTo>
                      <a:pt x="39" y="11"/>
                    </a:lnTo>
                    <a:lnTo>
                      <a:pt x="42" y="15"/>
                    </a:lnTo>
                    <a:lnTo>
                      <a:pt x="42" y="19"/>
                    </a:lnTo>
                    <a:lnTo>
                      <a:pt x="44" y="22"/>
                    </a:lnTo>
                    <a:lnTo>
                      <a:pt x="42" y="27"/>
                    </a:lnTo>
                    <a:lnTo>
                      <a:pt x="42" y="32"/>
                    </a:lnTo>
                    <a:lnTo>
                      <a:pt x="39" y="35"/>
                    </a:lnTo>
                    <a:lnTo>
                      <a:pt x="37" y="38"/>
                    </a:lnTo>
                    <a:lnTo>
                      <a:pt x="34" y="41"/>
                    </a:lnTo>
                    <a:lnTo>
                      <a:pt x="29" y="44"/>
                    </a:lnTo>
                    <a:lnTo>
                      <a:pt x="26" y="44"/>
                    </a:lnTo>
                    <a:lnTo>
                      <a:pt x="22" y="46"/>
                    </a:lnTo>
                    <a:lnTo>
                      <a:pt x="17" y="44"/>
                    </a:lnTo>
                    <a:lnTo>
                      <a:pt x="12" y="44"/>
                    </a:lnTo>
                    <a:lnTo>
                      <a:pt x="9" y="41"/>
                    </a:lnTo>
                    <a:lnTo>
                      <a:pt x="6" y="38"/>
                    </a:lnTo>
                    <a:lnTo>
                      <a:pt x="3" y="35"/>
                    </a:lnTo>
                    <a:lnTo>
                      <a:pt x="1" y="32"/>
                    </a:lnTo>
                    <a:lnTo>
                      <a:pt x="0" y="2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22" name="Freeform 234"/>
              <p:cNvSpPr>
                <a:spLocks/>
              </p:cNvSpPr>
              <p:nvPr/>
            </p:nvSpPr>
            <p:spPr bwMode="auto">
              <a:xfrm>
                <a:off x="9359900" y="1750378"/>
                <a:ext cx="100013" cy="98425"/>
              </a:xfrm>
              <a:custGeom>
                <a:avLst/>
                <a:gdLst>
                  <a:gd name="T0" fmla="*/ 0 w 43"/>
                  <a:gd name="T1" fmla="*/ 2147483647 h 46"/>
                  <a:gd name="T2" fmla="*/ 2147483647 w 43"/>
                  <a:gd name="T3" fmla="*/ 2147483647 h 46"/>
                  <a:gd name="T4" fmla="*/ 2147483647 w 43"/>
                  <a:gd name="T5" fmla="*/ 2147483647 h 46"/>
                  <a:gd name="T6" fmla="*/ 2147483647 w 43"/>
                  <a:gd name="T7" fmla="*/ 2147483647 h 46"/>
                  <a:gd name="T8" fmla="*/ 2147483647 w 43"/>
                  <a:gd name="T9" fmla="*/ 2147483647 h 46"/>
                  <a:gd name="T10" fmla="*/ 2147483647 w 43"/>
                  <a:gd name="T11" fmla="*/ 2147483647 h 46"/>
                  <a:gd name="T12" fmla="*/ 2147483647 w 43"/>
                  <a:gd name="T13" fmla="*/ 2147483647 h 46"/>
                  <a:gd name="T14" fmla="*/ 2147483647 w 43"/>
                  <a:gd name="T15" fmla="*/ 2147483647 h 46"/>
                  <a:gd name="T16" fmla="*/ 2147483647 w 43"/>
                  <a:gd name="T17" fmla="*/ 0 h 46"/>
                  <a:gd name="T18" fmla="*/ 2147483647 w 43"/>
                  <a:gd name="T19" fmla="*/ 2147483647 h 46"/>
                  <a:gd name="T20" fmla="*/ 2147483647 w 43"/>
                  <a:gd name="T21" fmla="*/ 2147483647 h 46"/>
                  <a:gd name="T22" fmla="*/ 2147483647 w 43"/>
                  <a:gd name="T23" fmla="*/ 2147483647 h 46"/>
                  <a:gd name="T24" fmla="*/ 2147483647 w 43"/>
                  <a:gd name="T25" fmla="*/ 2147483647 h 46"/>
                  <a:gd name="T26" fmla="*/ 2147483647 w 43"/>
                  <a:gd name="T27" fmla="*/ 2147483647 h 46"/>
                  <a:gd name="T28" fmla="*/ 2147483647 w 43"/>
                  <a:gd name="T29" fmla="*/ 2147483647 h 46"/>
                  <a:gd name="T30" fmla="*/ 2147483647 w 43"/>
                  <a:gd name="T31" fmla="*/ 2147483647 h 46"/>
                  <a:gd name="T32" fmla="*/ 2147483647 w 43"/>
                  <a:gd name="T33" fmla="*/ 2147483647 h 46"/>
                  <a:gd name="T34" fmla="*/ 2147483647 w 43"/>
                  <a:gd name="T35" fmla="*/ 2147483647 h 46"/>
                  <a:gd name="T36" fmla="*/ 2147483647 w 43"/>
                  <a:gd name="T37" fmla="*/ 2147483647 h 46"/>
                  <a:gd name="T38" fmla="*/ 2147483647 w 43"/>
                  <a:gd name="T39" fmla="*/ 2147483647 h 46"/>
                  <a:gd name="T40" fmla="*/ 2147483647 w 43"/>
                  <a:gd name="T41" fmla="*/ 2147483647 h 46"/>
                  <a:gd name="T42" fmla="*/ 2147483647 w 43"/>
                  <a:gd name="T43" fmla="*/ 2147483647 h 46"/>
                  <a:gd name="T44" fmla="*/ 2147483647 w 43"/>
                  <a:gd name="T45" fmla="*/ 2147483647 h 46"/>
                  <a:gd name="T46" fmla="*/ 2147483647 w 43"/>
                  <a:gd name="T47" fmla="*/ 2147483647 h 46"/>
                  <a:gd name="T48" fmla="*/ 2147483647 w 43"/>
                  <a:gd name="T49" fmla="*/ 2147483647 h 46"/>
                  <a:gd name="T50" fmla="*/ 2147483647 w 43"/>
                  <a:gd name="T51" fmla="*/ 2147483647 h 46"/>
                  <a:gd name="T52" fmla="*/ 2147483647 w 43"/>
                  <a:gd name="T53" fmla="*/ 2147483647 h 46"/>
                  <a:gd name="T54" fmla="*/ 2147483647 w 43"/>
                  <a:gd name="T55" fmla="*/ 2147483647 h 46"/>
                  <a:gd name="T56" fmla="*/ 2147483647 w 43"/>
                  <a:gd name="T57" fmla="*/ 2147483647 h 46"/>
                  <a:gd name="T58" fmla="*/ 2147483647 w 43"/>
                  <a:gd name="T59" fmla="*/ 2147483647 h 46"/>
                  <a:gd name="T60" fmla="*/ 2147483647 w 43"/>
                  <a:gd name="T61" fmla="*/ 2147483647 h 46"/>
                  <a:gd name="T62" fmla="*/ 2147483647 w 43"/>
                  <a:gd name="T63" fmla="*/ 2147483647 h 46"/>
                  <a:gd name="T64" fmla="*/ 0 w 43"/>
                  <a:gd name="T65" fmla="*/ 2147483647 h 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"/>
                  <a:gd name="T100" fmla="*/ 0 h 46"/>
                  <a:gd name="T101" fmla="*/ 43 w 43"/>
                  <a:gd name="T102" fmla="*/ 46 h 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" h="46">
                    <a:moveTo>
                      <a:pt x="0" y="22"/>
                    </a:moveTo>
                    <a:lnTo>
                      <a:pt x="1" y="19"/>
                    </a:lnTo>
                    <a:lnTo>
                      <a:pt x="3" y="15"/>
                    </a:lnTo>
                    <a:lnTo>
                      <a:pt x="4" y="11"/>
                    </a:lnTo>
                    <a:lnTo>
                      <a:pt x="7" y="7"/>
                    </a:lnTo>
                    <a:lnTo>
                      <a:pt x="11" y="5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1" y="0"/>
                    </a:lnTo>
                    <a:lnTo>
                      <a:pt x="26" y="2"/>
                    </a:lnTo>
                    <a:lnTo>
                      <a:pt x="31" y="2"/>
                    </a:lnTo>
                    <a:lnTo>
                      <a:pt x="34" y="5"/>
                    </a:lnTo>
                    <a:lnTo>
                      <a:pt x="37" y="7"/>
                    </a:lnTo>
                    <a:lnTo>
                      <a:pt x="40" y="11"/>
                    </a:lnTo>
                    <a:lnTo>
                      <a:pt x="42" y="15"/>
                    </a:lnTo>
                    <a:lnTo>
                      <a:pt x="43" y="19"/>
                    </a:lnTo>
                    <a:lnTo>
                      <a:pt x="43" y="22"/>
                    </a:lnTo>
                    <a:lnTo>
                      <a:pt x="43" y="27"/>
                    </a:lnTo>
                    <a:lnTo>
                      <a:pt x="42" y="32"/>
                    </a:lnTo>
                    <a:lnTo>
                      <a:pt x="40" y="35"/>
                    </a:lnTo>
                    <a:lnTo>
                      <a:pt x="37" y="38"/>
                    </a:lnTo>
                    <a:lnTo>
                      <a:pt x="34" y="41"/>
                    </a:lnTo>
                    <a:lnTo>
                      <a:pt x="31" y="44"/>
                    </a:lnTo>
                    <a:lnTo>
                      <a:pt x="26" y="44"/>
                    </a:lnTo>
                    <a:lnTo>
                      <a:pt x="21" y="46"/>
                    </a:lnTo>
                    <a:lnTo>
                      <a:pt x="18" y="44"/>
                    </a:lnTo>
                    <a:lnTo>
                      <a:pt x="14" y="44"/>
                    </a:lnTo>
                    <a:lnTo>
                      <a:pt x="11" y="41"/>
                    </a:lnTo>
                    <a:lnTo>
                      <a:pt x="7" y="38"/>
                    </a:lnTo>
                    <a:lnTo>
                      <a:pt x="4" y="35"/>
                    </a:lnTo>
                    <a:lnTo>
                      <a:pt x="3" y="32"/>
                    </a:lnTo>
                    <a:lnTo>
                      <a:pt x="1" y="2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23" name="Freeform 235"/>
              <p:cNvSpPr>
                <a:spLocks/>
              </p:cNvSpPr>
              <p:nvPr/>
            </p:nvSpPr>
            <p:spPr bwMode="auto">
              <a:xfrm>
                <a:off x="9618663" y="2571115"/>
                <a:ext cx="98425" cy="93663"/>
              </a:xfrm>
              <a:custGeom>
                <a:avLst/>
                <a:gdLst>
                  <a:gd name="T0" fmla="*/ 0 w 44"/>
                  <a:gd name="T1" fmla="*/ 2147483647 h 44"/>
                  <a:gd name="T2" fmla="*/ 0 w 44"/>
                  <a:gd name="T3" fmla="*/ 2147483647 h 44"/>
                  <a:gd name="T4" fmla="*/ 2147483647 w 44"/>
                  <a:gd name="T5" fmla="*/ 2147483647 h 44"/>
                  <a:gd name="T6" fmla="*/ 2147483647 w 44"/>
                  <a:gd name="T7" fmla="*/ 2147483647 h 44"/>
                  <a:gd name="T8" fmla="*/ 2147483647 w 44"/>
                  <a:gd name="T9" fmla="*/ 2147483647 h 44"/>
                  <a:gd name="T10" fmla="*/ 2147483647 w 44"/>
                  <a:gd name="T11" fmla="*/ 2147483647 h 44"/>
                  <a:gd name="T12" fmla="*/ 2147483647 w 44"/>
                  <a:gd name="T13" fmla="*/ 2147483647 h 44"/>
                  <a:gd name="T14" fmla="*/ 2147483647 w 44"/>
                  <a:gd name="T15" fmla="*/ 0 h 44"/>
                  <a:gd name="T16" fmla="*/ 2147483647 w 44"/>
                  <a:gd name="T17" fmla="*/ 0 h 44"/>
                  <a:gd name="T18" fmla="*/ 2147483647 w 44"/>
                  <a:gd name="T19" fmla="*/ 0 h 44"/>
                  <a:gd name="T20" fmla="*/ 2147483647 w 44"/>
                  <a:gd name="T21" fmla="*/ 2147483647 h 44"/>
                  <a:gd name="T22" fmla="*/ 2147483647 w 44"/>
                  <a:gd name="T23" fmla="*/ 2147483647 h 44"/>
                  <a:gd name="T24" fmla="*/ 2147483647 w 44"/>
                  <a:gd name="T25" fmla="*/ 2147483647 h 44"/>
                  <a:gd name="T26" fmla="*/ 2147483647 w 44"/>
                  <a:gd name="T27" fmla="*/ 2147483647 h 44"/>
                  <a:gd name="T28" fmla="*/ 2147483647 w 44"/>
                  <a:gd name="T29" fmla="*/ 2147483647 h 44"/>
                  <a:gd name="T30" fmla="*/ 2147483647 w 44"/>
                  <a:gd name="T31" fmla="*/ 2147483647 h 44"/>
                  <a:gd name="T32" fmla="*/ 2147483647 w 44"/>
                  <a:gd name="T33" fmla="*/ 2147483647 h 44"/>
                  <a:gd name="T34" fmla="*/ 2147483647 w 44"/>
                  <a:gd name="T35" fmla="*/ 2147483647 h 44"/>
                  <a:gd name="T36" fmla="*/ 2147483647 w 44"/>
                  <a:gd name="T37" fmla="*/ 2147483647 h 44"/>
                  <a:gd name="T38" fmla="*/ 2147483647 w 44"/>
                  <a:gd name="T39" fmla="*/ 2147483647 h 44"/>
                  <a:gd name="T40" fmla="*/ 2147483647 w 44"/>
                  <a:gd name="T41" fmla="*/ 2147483647 h 44"/>
                  <a:gd name="T42" fmla="*/ 2147483647 w 44"/>
                  <a:gd name="T43" fmla="*/ 2147483647 h 44"/>
                  <a:gd name="T44" fmla="*/ 2147483647 w 44"/>
                  <a:gd name="T45" fmla="*/ 2147483647 h 44"/>
                  <a:gd name="T46" fmla="*/ 2147483647 w 44"/>
                  <a:gd name="T47" fmla="*/ 2147483647 h 44"/>
                  <a:gd name="T48" fmla="*/ 2147483647 w 44"/>
                  <a:gd name="T49" fmla="*/ 2147483647 h 44"/>
                  <a:gd name="T50" fmla="*/ 2147483647 w 44"/>
                  <a:gd name="T51" fmla="*/ 2147483647 h 44"/>
                  <a:gd name="T52" fmla="*/ 2147483647 w 44"/>
                  <a:gd name="T53" fmla="*/ 2147483647 h 44"/>
                  <a:gd name="T54" fmla="*/ 2147483647 w 44"/>
                  <a:gd name="T55" fmla="*/ 2147483647 h 44"/>
                  <a:gd name="T56" fmla="*/ 2147483647 w 44"/>
                  <a:gd name="T57" fmla="*/ 2147483647 h 44"/>
                  <a:gd name="T58" fmla="*/ 2147483647 w 44"/>
                  <a:gd name="T59" fmla="*/ 2147483647 h 44"/>
                  <a:gd name="T60" fmla="*/ 2147483647 w 44"/>
                  <a:gd name="T61" fmla="*/ 2147483647 h 44"/>
                  <a:gd name="T62" fmla="*/ 0 w 44"/>
                  <a:gd name="T63" fmla="*/ 2147483647 h 44"/>
                  <a:gd name="T64" fmla="*/ 0 w 44"/>
                  <a:gd name="T65" fmla="*/ 2147483647 h 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44"/>
                  <a:gd name="T101" fmla="*/ 44 w 44"/>
                  <a:gd name="T102" fmla="*/ 44 h 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44">
                    <a:moveTo>
                      <a:pt x="0" y="22"/>
                    </a:moveTo>
                    <a:lnTo>
                      <a:pt x="0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7" y="6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30" y="2"/>
                    </a:lnTo>
                    <a:lnTo>
                      <a:pt x="33" y="3"/>
                    </a:lnTo>
                    <a:lnTo>
                      <a:pt x="38" y="6"/>
                    </a:lnTo>
                    <a:lnTo>
                      <a:pt x="40" y="9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4" y="22"/>
                    </a:lnTo>
                    <a:lnTo>
                      <a:pt x="43" y="27"/>
                    </a:lnTo>
                    <a:lnTo>
                      <a:pt x="43" y="30"/>
                    </a:lnTo>
                    <a:lnTo>
                      <a:pt x="40" y="34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30" y="42"/>
                    </a:lnTo>
                    <a:lnTo>
                      <a:pt x="25" y="44"/>
                    </a:lnTo>
                    <a:lnTo>
                      <a:pt x="22" y="44"/>
                    </a:lnTo>
                    <a:lnTo>
                      <a:pt x="18" y="44"/>
                    </a:lnTo>
                    <a:lnTo>
                      <a:pt x="13" y="42"/>
                    </a:lnTo>
                    <a:lnTo>
                      <a:pt x="10" y="39"/>
                    </a:lnTo>
                    <a:lnTo>
                      <a:pt x="7" y="38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79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24" name="Freeform 236"/>
              <p:cNvSpPr>
                <a:spLocks/>
              </p:cNvSpPr>
              <p:nvPr/>
            </p:nvSpPr>
            <p:spPr bwMode="auto">
              <a:xfrm>
                <a:off x="9472613" y="2855278"/>
                <a:ext cx="100012" cy="96837"/>
              </a:xfrm>
              <a:custGeom>
                <a:avLst/>
                <a:gdLst>
                  <a:gd name="T0" fmla="*/ 0 w 44"/>
                  <a:gd name="T1" fmla="*/ 2147483647 h 45"/>
                  <a:gd name="T2" fmla="*/ 2147483647 w 44"/>
                  <a:gd name="T3" fmla="*/ 2147483647 h 45"/>
                  <a:gd name="T4" fmla="*/ 2147483647 w 44"/>
                  <a:gd name="T5" fmla="*/ 2147483647 h 45"/>
                  <a:gd name="T6" fmla="*/ 2147483647 w 44"/>
                  <a:gd name="T7" fmla="*/ 2147483647 h 45"/>
                  <a:gd name="T8" fmla="*/ 2147483647 w 44"/>
                  <a:gd name="T9" fmla="*/ 2147483647 h 45"/>
                  <a:gd name="T10" fmla="*/ 2147483647 w 44"/>
                  <a:gd name="T11" fmla="*/ 2147483647 h 45"/>
                  <a:gd name="T12" fmla="*/ 2147483647 w 44"/>
                  <a:gd name="T13" fmla="*/ 2147483647 h 45"/>
                  <a:gd name="T14" fmla="*/ 2147483647 w 44"/>
                  <a:gd name="T15" fmla="*/ 2147483647 h 45"/>
                  <a:gd name="T16" fmla="*/ 2147483647 w 44"/>
                  <a:gd name="T17" fmla="*/ 0 h 45"/>
                  <a:gd name="T18" fmla="*/ 2147483647 w 44"/>
                  <a:gd name="T19" fmla="*/ 2147483647 h 45"/>
                  <a:gd name="T20" fmla="*/ 2147483647 w 44"/>
                  <a:gd name="T21" fmla="*/ 2147483647 h 45"/>
                  <a:gd name="T22" fmla="*/ 2147483647 w 44"/>
                  <a:gd name="T23" fmla="*/ 2147483647 h 45"/>
                  <a:gd name="T24" fmla="*/ 2147483647 w 44"/>
                  <a:gd name="T25" fmla="*/ 2147483647 h 45"/>
                  <a:gd name="T26" fmla="*/ 2147483647 w 44"/>
                  <a:gd name="T27" fmla="*/ 2147483647 h 45"/>
                  <a:gd name="T28" fmla="*/ 2147483647 w 44"/>
                  <a:gd name="T29" fmla="*/ 2147483647 h 45"/>
                  <a:gd name="T30" fmla="*/ 2147483647 w 44"/>
                  <a:gd name="T31" fmla="*/ 2147483647 h 45"/>
                  <a:gd name="T32" fmla="*/ 2147483647 w 44"/>
                  <a:gd name="T33" fmla="*/ 2147483647 h 45"/>
                  <a:gd name="T34" fmla="*/ 2147483647 w 44"/>
                  <a:gd name="T35" fmla="*/ 2147483647 h 45"/>
                  <a:gd name="T36" fmla="*/ 2147483647 w 44"/>
                  <a:gd name="T37" fmla="*/ 2147483647 h 45"/>
                  <a:gd name="T38" fmla="*/ 2147483647 w 44"/>
                  <a:gd name="T39" fmla="*/ 2147483647 h 45"/>
                  <a:gd name="T40" fmla="*/ 2147483647 w 44"/>
                  <a:gd name="T41" fmla="*/ 2147483647 h 45"/>
                  <a:gd name="T42" fmla="*/ 2147483647 w 44"/>
                  <a:gd name="T43" fmla="*/ 2147483647 h 45"/>
                  <a:gd name="T44" fmla="*/ 2147483647 w 44"/>
                  <a:gd name="T45" fmla="*/ 2147483647 h 45"/>
                  <a:gd name="T46" fmla="*/ 2147483647 w 44"/>
                  <a:gd name="T47" fmla="*/ 2147483647 h 45"/>
                  <a:gd name="T48" fmla="*/ 2147483647 w 44"/>
                  <a:gd name="T49" fmla="*/ 2147483647 h 45"/>
                  <a:gd name="T50" fmla="*/ 2147483647 w 44"/>
                  <a:gd name="T51" fmla="*/ 2147483647 h 45"/>
                  <a:gd name="T52" fmla="*/ 2147483647 w 44"/>
                  <a:gd name="T53" fmla="*/ 2147483647 h 45"/>
                  <a:gd name="T54" fmla="*/ 2147483647 w 44"/>
                  <a:gd name="T55" fmla="*/ 2147483647 h 45"/>
                  <a:gd name="T56" fmla="*/ 2147483647 w 44"/>
                  <a:gd name="T57" fmla="*/ 2147483647 h 45"/>
                  <a:gd name="T58" fmla="*/ 2147483647 w 44"/>
                  <a:gd name="T59" fmla="*/ 2147483647 h 45"/>
                  <a:gd name="T60" fmla="*/ 2147483647 w 44"/>
                  <a:gd name="T61" fmla="*/ 2147483647 h 45"/>
                  <a:gd name="T62" fmla="*/ 2147483647 w 44"/>
                  <a:gd name="T63" fmla="*/ 2147483647 h 45"/>
                  <a:gd name="T64" fmla="*/ 0 w 44"/>
                  <a:gd name="T65" fmla="*/ 2147483647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45"/>
                  <a:gd name="T101" fmla="*/ 44 w 44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45">
                    <a:moveTo>
                      <a:pt x="0" y="23"/>
                    </a:moveTo>
                    <a:lnTo>
                      <a:pt x="2" y="19"/>
                    </a:lnTo>
                    <a:lnTo>
                      <a:pt x="2" y="14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9" y="4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7" y="1"/>
                    </a:lnTo>
                    <a:lnTo>
                      <a:pt x="31" y="1"/>
                    </a:lnTo>
                    <a:lnTo>
                      <a:pt x="34" y="4"/>
                    </a:lnTo>
                    <a:lnTo>
                      <a:pt x="37" y="8"/>
                    </a:lnTo>
                    <a:lnTo>
                      <a:pt x="41" y="11"/>
                    </a:lnTo>
                    <a:lnTo>
                      <a:pt x="42" y="14"/>
                    </a:lnTo>
                    <a:lnTo>
                      <a:pt x="44" y="19"/>
                    </a:lnTo>
                    <a:lnTo>
                      <a:pt x="44" y="23"/>
                    </a:lnTo>
                    <a:lnTo>
                      <a:pt x="44" y="26"/>
                    </a:lnTo>
                    <a:lnTo>
                      <a:pt x="42" y="31"/>
                    </a:lnTo>
                    <a:lnTo>
                      <a:pt x="41" y="34"/>
                    </a:lnTo>
                    <a:lnTo>
                      <a:pt x="37" y="39"/>
                    </a:lnTo>
                    <a:lnTo>
                      <a:pt x="34" y="40"/>
                    </a:lnTo>
                    <a:lnTo>
                      <a:pt x="31" y="43"/>
                    </a:lnTo>
                    <a:lnTo>
                      <a:pt x="27" y="43"/>
                    </a:lnTo>
                    <a:lnTo>
                      <a:pt x="22" y="45"/>
                    </a:lnTo>
                    <a:lnTo>
                      <a:pt x="17" y="43"/>
                    </a:lnTo>
                    <a:lnTo>
                      <a:pt x="14" y="43"/>
                    </a:lnTo>
                    <a:lnTo>
                      <a:pt x="9" y="40"/>
                    </a:lnTo>
                    <a:lnTo>
                      <a:pt x="6" y="39"/>
                    </a:lnTo>
                    <a:lnTo>
                      <a:pt x="5" y="34"/>
                    </a:lnTo>
                    <a:lnTo>
                      <a:pt x="2" y="31"/>
                    </a:lnTo>
                    <a:lnTo>
                      <a:pt x="2" y="2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25" name="Freeform 237"/>
              <p:cNvSpPr>
                <a:spLocks/>
              </p:cNvSpPr>
              <p:nvPr/>
            </p:nvSpPr>
            <p:spPr bwMode="auto">
              <a:xfrm>
                <a:off x="6515100" y="4184015"/>
                <a:ext cx="96838" cy="95250"/>
              </a:xfrm>
              <a:custGeom>
                <a:avLst/>
                <a:gdLst>
                  <a:gd name="T0" fmla="*/ 0 w 42"/>
                  <a:gd name="T1" fmla="*/ 2147483647 h 45"/>
                  <a:gd name="T2" fmla="*/ 0 w 42"/>
                  <a:gd name="T3" fmla="*/ 2147483647 h 45"/>
                  <a:gd name="T4" fmla="*/ 2147483647 w 42"/>
                  <a:gd name="T5" fmla="*/ 2147483647 h 45"/>
                  <a:gd name="T6" fmla="*/ 2147483647 w 42"/>
                  <a:gd name="T7" fmla="*/ 2147483647 h 45"/>
                  <a:gd name="T8" fmla="*/ 2147483647 w 42"/>
                  <a:gd name="T9" fmla="*/ 2147483647 h 45"/>
                  <a:gd name="T10" fmla="*/ 2147483647 w 42"/>
                  <a:gd name="T11" fmla="*/ 2147483647 h 45"/>
                  <a:gd name="T12" fmla="*/ 2147483647 w 42"/>
                  <a:gd name="T13" fmla="*/ 2147483647 h 45"/>
                  <a:gd name="T14" fmla="*/ 2147483647 w 42"/>
                  <a:gd name="T15" fmla="*/ 2147483647 h 45"/>
                  <a:gd name="T16" fmla="*/ 2147483647 w 42"/>
                  <a:gd name="T17" fmla="*/ 0 h 45"/>
                  <a:gd name="T18" fmla="*/ 2147483647 w 42"/>
                  <a:gd name="T19" fmla="*/ 2147483647 h 45"/>
                  <a:gd name="T20" fmla="*/ 2147483647 w 42"/>
                  <a:gd name="T21" fmla="*/ 2147483647 h 45"/>
                  <a:gd name="T22" fmla="*/ 2147483647 w 42"/>
                  <a:gd name="T23" fmla="*/ 2147483647 h 45"/>
                  <a:gd name="T24" fmla="*/ 2147483647 w 42"/>
                  <a:gd name="T25" fmla="*/ 2147483647 h 45"/>
                  <a:gd name="T26" fmla="*/ 2147483647 w 42"/>
                  <a:gd name="T27" fmla="*/ 2147483647 h 45"/>
                  <a:gd name="T28" fmla="*/ 2147483647 w 42"/>
                  <a:gd name="T29" fmla="*/ 2147483647 h 45"/>
                  <a:gd name="T30" fmla="*/ 2147483647 w 42"/>
                  <a:gd name="T31" fmla="*/ 2147483647 h 45"/>
                  <a:gd name="T32" fmla="*/ 2147483647 w 42"/>
                  <a:gd name="T33" fmla="*/ 2147483647 h 45"/>
                  <a:gd name="T34" fmla="*/ 2147483647 w 42"/>
                  <a:gd name="T35" fmla="*/ 2147483647 h 45"/>
                  <a:gd name="T36" fmla="*/ 2147483647 w 42"/>
                  <a:gd name="T37" fmla="*/ 2147483647 h 45"/>
                  <a:gd name="T38" fmla="*/ 2147483647 w 42"/>
                  <a:gd name="T39" fmla="*/ 2147483647 h 45"/>
                  <a:gd name="T40" fmla="*/ 2147483647 w 42"/>
                  <a:gd name="T41" fmla="*/ 2147483647 h 45"/>
                  <a:gd name="T42" fmla="*/ 2147483647 w 42"/>
                  <a:gd name="T43" fmla="*/ 2147483647 h 45"/>
                  <a:gd name="T44" fmla="*/ 2147483647 w 42"/>
                  <a:gd name="T45" fmla="*/ 2147483647 h 45"/>
                  <a:gd name="T46" fmla="*/ 2147483647 w 42"/>
                  <a:gd name="T47" fmla="*/ 2147483647 h 45"/>
                  <a:gd name="T48" fmla="*/ 2147483647 w 42"/>
                  <a:gd name="T49" fmla="*/ 2147483647 h 45"/>
                  <a:gd name="T50" fmla="*/ 2147483647 w 42"/>
                  <a:gd name="T51" fmla="*/ 2147483647 h 45"/>
                  <a:gd name="T52" fmla="*/ 2147483647 w 42"/>
                  <a:gd name="T53" fmla="*/ 2147483647 h 45"/>
                  <a:gd name="T54" fmla="*/ 2147483647 w 42"/>
                  <a:gd name="T55" fmla="*/ 2147483647 h 45"/>
                  <a:gd name="T56" fmla="*/ 2147483647 w 42"/>
                  <a:gd name="T57" fmla="*/ 2147483647 h 45"/>
                  <a:gd name="T58" fmla="*/ 2147483647 w 42"/>
                  <a:gd name="T59" fmla="*/ 2147483647 h 45"/>
                  <a:gd name="T60" fmla="*/ 2147483647 w 42"/>
                  <a:gd name="T61" fmla="*/ 2147483647 h 45"/>
                  <a:gd name="T62" fmla="*/ 0 w 42"/>
                  <a:gd name="T63" fmla="*/ 2147483647 h 45"/>
                  <a:gd name="T64" fmla="*/ 0 w 42"/>
                  <a:gd name="T65" fmla="*/ 2147483647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"/>
                  <a:gd name="T100" fmla="*/ 0 h 45"/>
                  <a:gd name="T101" fmla="*/ 42 w 42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" h="45">
                    <a:moveTo>
                      <a:pt x="0" y="23"/>
                    </a:moveTo>
                    <a:lnTo>
                      <a:pt x="0" y="19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6" y="8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9" y="3"/>
                    </a:lnTo>
                    <a:lnTo>
                      <a:pt x="32" y="5"/>
                    </a:lnTo>
                    <a:lnTo>
                      <a:pt x="36" y="8"/>
                    </a:lnTo>
                    <a:lnTo>
                      <a:pt x="39" y="11"/>
                    </a:lnTo>
                    <a:lnTo>
                      <a:pt x="40" y="14"/>
                    </a:lnTo>
                    <a:lnTo>
                      <a:pt x="42" y="19"/>
                    </a:lnTo>
                    <a:lnTo>
                      <a:pt x="42" y="23"/>
                    </a:lnTo>
                    <a:lnTo>
                      <a:pt x="42" y="27"/>
                    </a:lnTo>
                    <a:lnTo>
                      <a:pt x="40" y="31"/>
                    </a:lnTo>
                    <a:lnTo>
                      <a:pt x="39" y="34"/>
                    </a:lnTo>
                    <a:lnTo>
                      <a:pt x="36" y="39"/>
                    </a:lnTo>
                    <a:lnTo>
                      <a:pt x="32" y="41"/>
                    </a:lnTo>
                    <a:lnTo>
                      <a:pt x="29" y="44"/>
                    </a:lnTo>
                    <a:lnTo>
                      <a:pt x="25" y="44"/>
                    </a:lnTo>
                    <a:lnTo>
                      <a:pt x="21" y="45"/>
                    </a:lnTo>
                    <a:lnTo>
                      <a:pt x="17" y="44"/>
                    </a:lnTo>
                    <a:lnTo>
                      <a:pt x="12" y="44"/>
                    </a:lnTo>
                    <a:lnTo>
                      <a:pt x="9" y="41"/>
                    </a:lnTo>
                    <a:lnTo>
                      <a:pt x="6" y="39"/>
                    </a:lnTo>
                    <a:lnTo>
                      <a:pt x="3" y="34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26" name="Freeform 238"/>
              <p:cNvSpPr>
                <a:spLocks/>
              </p:cNvSpPr>
              <p:nvPr/>
            </p:nvSpPr>
            <p:spPr bwMode="auto">
              <a:xfrm>
                <a:off x="6237288" y="4168140"/>
                <a:ext cx="100012" cy="95250"/>
              </a:xfrm>
              <a:custGeom>
                <a:avLst/>
                <a:gdLst>
                  <a:gd name="T0" fmla="*/ 0 w 44"/>
                  <a:gd name="T1" fmla="*/ 2147483647 h 44"/>
                  <a:gd name="T2" fmla="*/ 0 w 44"/>
                  <a:gd name="T3" fmla="*/ 2147483647 h 44"/>
                  <a:gd name="T4" fmla="*/ 2147483647 w 44"/>
                  <a:gd name="T5" fmla="*/ 2147483647 h 44"/>
                  <a:gd name="T6" fmla="*/ 2147483647 w 44"/>
                  <a:gd name="T7" fmla="*/ 2147483647 h 44"/>
                  <a:gd name="T8" fmla="*/ 2147483647 w 44"/>
                  <a:gd name="T9" fmla="*/ 2147483647 h 44"/>
                  <a:gd name="T10" fmla="*/ 2147483647 w 44"/>
                  <a:gd name="T11" fmla="*/ 2147483647 h 44"/>
                  <a:gd name="T12" fmla="*/ 2147483647 w 44"/>
                  <a:gd name="T13" fmla="*/ 2147483647 h 44"/>
                  <a:gd name="T14" fmla="*/ 2147483647 w 44"/>
                  <a:gd name="T15" fmla="*/ 0 h 44"/>
                  <a:gd name="T16" fmla="*/ 2147483647 w 44"/>
                  <a:gd name="T17" fmla="*/ 0 h 44"/>
                  <a:gd name="T18" fmla="*/ 2147483647 w 44"/>
                  <a:gd name="T19" fmla="*/ 0 h 44"/>
                  <a:gd name="T20" fmla="*/ 2147483647 w 44"/>
                  <a:gd name="T21" fmla="*/ 2147483647 h 44"/>
                  <a:gd name="T22" fmla="*/ 2147483647 w 44"/>
                  <a:gd name="T23" fmla="*/ 2147483647 h 44"/>
                  <a:gd name="T24" fmla="*/ 2147483647 w 44"/>
                  <a:gd name="T25" fmla="*/ 2147483647 h 44"/>
                  <a:gd name="T26" fmla="*/ 2147483647 w 44"/>
                  <a:gd name="T27" fmla="*/ 2147483647 h 44"/>
                  <a:gd name="T28" fmla="*/ 2147483647 w 44"/>
                  <a:gd name="T29" fmla="*/ 2147483647 h 44"/>
                  <a:gd name="T30" fmla="*/ 2147483647 w 44"/>
                  <a:gd name="T31" fmla="*/ 2147483647 h 44"/>
                  <a:gd name="T32" fmla="*/ 2147483647 w 44"/>
                  <a:gd name="T33" fmla="*/ 2147483647 h 44"/>
                  <a:gd name="T34" fmla="*/ 2147483647 w 44"/>
                  <a:gd name="T35" fmla="*/ 2147483647 h 44"/>
                  <a:gd name="T36" fmla="*/ 2147483647 w 44"/>
                  <a:gd name="T37" fmla="*/ 2147483647 h 44"/>
                  <a:gd name="T38" fmla="*/ 2147483647 w 44"/>
                  <a:gd name="T39" fmla="*/ 2147483647 h 44"/>
                  <a:gd name="T40" fmla="*/ 2147483647 w 44"/>
                  <a:gd name="T41" fmla="*/ 2147483647 h 44"/>
                  <a:gd name="T42" fmla="*/ 2147483647 w 44"/>
                  <a:gd name="T43" fmla="*/ 2147483647 h 44"/>
                  <a:gd name="T44" fmla="*/ 2147483647 w 44"/>
                  <a:gd name="T45" fmla="*/ 2147483647 h 44"/>
                  <a:gd name="T46" fmla="*/ 2147483647 w 44"/>
                  <a:gd name="T47" fmla="*/ 2147483647 h 44"/>
                  <a:gd name="T48" fmla="*/ 2147483647 w 44"/>
                  <a:gd name="T49" fmla="*/ 2147483647 h 44"/>
                  <a:gd name="T50" fmla="*/ 2147483647 w 44"/>
                  <a:gd name="T51" fmla="*/ 2147483647 h 44"/>
                  <a:gd name="T52" fmla="*/ 2147483647 w 44"/>
                  <a:gd name="T53" fmla="*/ 2147483647 h 44"/>
                  <a:gd name="T54" fmla="*/ 2147483647 w 44"/>
                  <a:gd name="T55" fmla="*/ 2147483647 h 44"/>
                  <a:gd name="T56" fmla="*/ 2147483647 w 44"/>
                  <a:gd name="T57" fmla="*/ 2147483647 h 44"/>
                  <a:gd name="T58" fmla="*/ 2147483647 w 44"/>
                  <a:gd name="T59" fmla="*/ 2147483647 h 44"/>
                  <a:gd name="T60" fmla="*/ 2147483647 w 44"/>
                  <a:gd name="T61" fmla="*/ 2147483647 h 44"/>
                  <a:gd name="T62" fmla="*/ 0 w 44"/>
                  <a:gd name="T63" fmla="*/ 2147483647 h 44"/>
                  <a:gd name="T64" fmla="*/ 0 w 44"/>
                  <a:gd name="T65" fmla="*/ 2147483647 h 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44"/>
                  <a:gd name="T101" fmla="*/ 44 w 44"/>
                  <a:gd name="T102" fmla="*/ 44 h 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44">
                    <a:moveTo>
                      <a:pt x="0" y="22"/>
                    </a:moveTo>
                    <a:lnTo>
                      <a:pt x="0" y="18"/>
                    </a:lnTo>
                    <a:lnTo>
                      <a:pt x="1" y="14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9" y="4"/>
                    </a:lnTo>
                    <a:lnTo>
                      <a:pt x="12" y="2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7" y="7"/>
                    </a:lnTo>
                    <a:lnTo>
                      <a:pt x="39" y="10"/>
                    </a:lnTo>
                    <a:lnTo>
                      <a:pt x="42" y="14"/>
                    </a:lnTo>
                    <a:lnTo>
                      <a:pt x="42" y="18"/>
                    </a:lnTo>
                    <a:lnTo>
                      <a:pt x="44" y="22"/>
                    </a:lnTo>
                    <a:lnTo>
                      <a:pt x="42" y="27"/>
                    </a:lnTo>
                    <a:lnTo>
                      <a:pt x="42" y="32"/>
                    </a:lnTo>
                    <a:lnTo>
                      <a:pt x="39" y="35"/>
                    </a:lnTo>
                    <a:lnTo>
                      <a:pt x="37" y="38"/>
                    </a:lnTo>
                    <a:lnTo>
                      <a:pt x="34" y="41"/>
                    </a:lnTo>
                    <a:lnTo>
                      <a:pt x="30" y="43"/>
                    </a:lnTo>
                    <a:lnTo>
                      <a:pt x="26" y="44"/>
                    </a:lnTo>
                    <a:lnTo>
                      <a:pt x="22" y="44"/>
                    </a:lnTo>
                    <a:lnTo>
                      <a:pt x="17" y="44"/>
                    </a:lnTo>
                    <a:lnTo>
                      <a:pt x="12" y="43"/>
                    </a:lnTo>
                    <a:lnTo>
                      <a:pt x="9" y="41"/>
                    </a:lnTo>
                    <a:lnTo>
                      <a:pt x="6" y="38"/>
                    </a:lnTo>
                    <a:lnTo>
                      <a:pt x="3" y="35"/>
                    </a:lnTo>
                    <a:lnTo>
                      <a:pt x="1" y="32"/>
                    </a:lnTo>
                    <a:lnTo>
                      <a:pt x="0" y="2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27" name="Rectangle 239"/>
              <p:cNvSpPr>
                <a:spLocks noChangeArrowheads="1"/>
              </p:cNvSpPr>
              <p:nvPr/>
            </p:nvSpPr>
            <p:spPr bwMode="auto">
              <a:xfrm>
                <a:off x="9493250" y="3925253"/>
                <a:ext cx="65088" cy="50800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28" name="Rectangle 244"/>
              <p:cNvSpPr>
                <a:spLocks noChangeArrowheads="1"/>
              </p:cNvSpPr>
              <p:nvPr/>
            </p:nvSpPr>
            <p:spPr bwMode="auto">
              <a:xfrm>
                <a:off x="9509125" y="4358640"/>
                <a:ext cx="60325" cy="52388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29" name="Freeform 246"/>
              <p:cNvSpPr>
                <a:spLocks/>
              </p:cNvSpPr>
              <p:nvPr/>
            </p:nvSpPr>
            <p:spPr bwMode="auto">
              <a:xfrm>
                <a:off x="9567863" y="4358640"/>
                <a:ext cx="4762" cy="55563"/>
              </a:xfrm>
              <a:custGeom>
                <a:avLst/>
                <a:gdLst>
                  <a:gd name="T0" fmla="*/ 2147483647 w 3"/>
                  <a:gd name="T1" fmla="*/ 2147483647 h 25"/>
                  <a:gd name="T2" fmla="*/ 2147483647 w 3"/>
                  <a:gd name="T3" fmla="*/ 2147483647 h 25"/>
                  <a:gd name="T4" fmla="*/ 2147483647 w 3"/>
                  <a:gd name="T5" fmla="*/ 0 h 25"/>
                  <a:gd name="T6" fmla="*/ 0 w 3"/>
                  <a:gd name="T7" fmla="*/ 0 h 25"/>
                  <a:gd name="T8" fmla="*/ 0 w 3"/>
                  <a:gd name="T9" fmla="*/ 2147483647 h 25"/>
                  <a:gd name="T10" fmla="*/ 2147483647 w 3"/>
                  <a:gd name="T11" fmla="*/ 2147483647 h 25"/>
                  <a:gd name="T12" fmla="*/ 2147483647 w 3"/>
                  <a:gd name="T13" fmla="*/ 2147483647 h 25"/>
                  <a:gd name="T14" fmla="*/ 2147483647 w 3"/>
                  <a:gd name="T15" fmla="*/ 2147483647 h 25"/>
                  <a:gd name="T16" fmla="*/ 2147483647 w 3"/>
                  <a:gd name="T17" fmla="*/ 2147483647 h 25"/>
                  <a:gd name="T18" fmla="*/ 2147483647 w 3"/>
                  <a:gd name="T19" fmla="*/ 2147483647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5"/>
                  <a:gd name="T32" fmla="*/ 3 w 3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5">
                    <a:moveTo>
                      <a:pt x="1" y="25"/>
                    </a:moveTo>
                    <a:lnTo>
                      <a:pt x="3" y="2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1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30" name="Freeform 247"/>
              <p:cNvSpPr>
                <a:spLocks/>
              </p:cNvSpPr>
              <p:nvPr/>
            </p:nvSpPr>
            <p:spPr bwMode="auto">
              <a:xfrm>
                <a:off x="9504363" y="4406265"/>
                <a:ext cx="65087" cy="7938"/>
              </a:xfrm>
              <a:custGeom>
                <a:avLst/>
                <a:gdLst>
                  <a:gd name="T0" fmla="*/ 0 w 28"/>
                  <a:gd name="T1" fmla="*/ 2147483647 h 3"/>
                  <a:gd name="T2" fmla="*/ 2147483647 w 28"/>
                  <a:gd name="T3" fmla="*/ 2147483647 h 3"/>
                  <a:gd name="T4" fmla="*/ 2147483647 w 28"/>
                  <a:gd name="T5" fmla="*/ 2147483647 h 3"/>
                  <a:gd name="T6" fmla="*/ 2147483647 w 28"/>
                  <a:gd name="T7" fmla="*/ 0 h 3"/>
                  <a:gd name="T8" fmla="*/ 2147483647 w 28"/>
                  <a:gd name="T9" fmla="*/ 0 h 3"/>
                  <a:gd name="T10" fmla="*/ 2147483647 w 28"/>
                  <a:gd name="T11" fmla="*/ 2147483647 h 3"/>
                  <a:gd name="T12" fmla="*/ 0 w 28"/>
                  <a:gd name="T13" fmla="*/ 2147483647 h 3"/>
                  <a:gd name="T14" fmla="*/ 0 w 28"/>
                  <a:gd name="T15" fmla="*/ 2147483647 h 3"/>
                  <a:gd name="T16" fmla="*/ 2147483647 w 28"/>
                  <a:gd name="T17" fmla="*/ 2147483647 h 3"/>
                  <a:gd name="T18" fmla="*/ 0 w 28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3"/>
                  <a:gd name="T32" fmla="*/ 28 w 28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3">
                    <a:moveTo>
                      <a:pt x="0" y="2"/>
                    </a:moveTo>
                    <a:lnTo>
                      <a:pt x="2" y="3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31" name="Freeform 248"/>
              <p:cNvSpPr>
                <a:spLocks/>
              </p:cNvSpPr>
              <p:nvPr/>
            </p:nvSpPr>
            <p:spPr bwMode="auto">
              <a:xfrm>
                <a:off x="9504363" y="4357053"/>
                <a:ext cx="7937" cy="53975"/>
              </a:xfrm>
              <a:custGeom>
                <a:avLst/>
                <a:gdLst>
                  <a:gd name="T0" fmla="*/ 2147483647 w 3"/>
                  <a:gd name="T1" fmla="*/ 0 h 25"/>
                  <a:gd name="T2" fmla="*/ 0 w 3"/>
                  <a:gd name="T3" fmla="*/ 2147483647 h 25"/>
                  <a:gd name="T4" fmla="*/ 0 w 3"/>
                  <a:gd name="T5" fmla="*/ 2147483647 h 25"/>
                  <a:gd name="T6" fmla="*/ 2147483647 w 3"/>
                  <a:gd name="T7" fmla="*/ 2147483647 h 25"/>
                  <a:gd name="T8" fmla="*/ 2147483647 w 3"/>
                  <a:gd name="T9" fmla="*/ 2147483647 h 25"/>
                  <a:gd name="T10" fmla="*/ 2147483647 w 3"/>
                  <a:gd name="T11" fmla="*/ 2147483647 h 25"/>
                  <a:gd name="T12" fmla="*/ 2147483647 w 3"/>
                  <a:gd name="T13" fmla="*/ 0 h 25"/>
                  <a:gd name="T14" fmla="*/ 0 w 3"/>
                  <a:gd name="T15" fmla="*/ 0 h 25"/>
                  <a:gd name="T16" fmla="*/ 0 w 3"/>
                  <a:gd name="T17" fmla="*/ 2147483647 h 25"/>
                  <a:gd name="T18" fmla="*/ 2147483647 w 3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5"/>
                  <a:gd name="T32" fmla="*/ 3 w 3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5">
                    <a:moveTo>
                      <a:pt x="2" y="0"/>
                    </a:moveTo>
                    <a:lnTo>
                      <a:pt x="0" y="1"/>
                    </a:lnTo>
                    <a:lnTo>
                      <a:pt x="0" y="25"/>
                    </a:lnTo>
                    <a:lnTo>
                      <a:pt x="3" y="25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32" name="Rectangle 249"/>
              <p:cNvSpPr>
                <a:spLocks noChangeArrowheads="1"/>
              </p:cNvSpPr>
              <p:nvPr/>
            </p:nvSpPr>
            <p:spPr bwMode="auto">
              <a:xfrm>
                <a:off x="9517063" y="4258628"/>
                <a:ext cx="31750" cy="1079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33" name="Rectangle 250"/>
              <p:cNvSpPr>
                <a:spLocks noChangeArrowheads="1"/>
              </p:cNvSpPr>
              <p:nvPr/>
            </p:nvSpPr>
            <p:spPr bwMode="auto">
              <a:xfrm>
                <a:off x="9517063" y="4018915"/>
                <a:ext cx="31750" cy="112713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34" name="Rectangle 251"/>
              <p:cNvSpPr>
                <a:spLocks noChangeArrowheads="1"/>
              </p:cNvSpPr>
              <p:nvPr/>
            </p:nvSpPr>
            <p:spPr bwMode="auto">
              <a:xfrm>
                <a:off x="9509125" y="3856990"/>
                <a:ext cx="30163" cy="2540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35" name="Rectangle 252"/>
              <p:cNvSpPr>
                <a:spLocks noChangeArrowheads="1"/>
              </p:cNvSpPr>
              <p:nvPr/>
            </p:nvSpPr>
            <p:spPr bwMode="auto">
              <a:xfrm>
                <a:off x="9509125" y="3610928"/>
                <a:ext cx="30163" cy="1079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36" name="Rectangle 253"/>
              <p:cNvSpPr>
                <a:spLocks noChangeArrowheads="1"/>
              </p:cNvSpPr>
              <p:nvPr/>
            </p:nvSpPr>
            <p:spPr bwMode="auto">
              <a:xfrm>
                <a:off x="9509125" y="3364865"/>
                <a:ext cx="30163" cy="111125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37" name="Rectangle 254"/>
              <p:cNvSpPr>
                <a:spLocks noChangeArrowheads="1"/>
              </p:cNvSpPr>
              <p:nvPr/>
            </p:nvSpPr>
            <p:spPr bwMode="auto">
              <a:xfrm>
                <a:off x="9509125" y="3201353"/>
                <a:ext cx="30163" cy="2540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38" name="Rectangle 255"/>
              <p:cNvSpPr>
                <a:spLocks noChangeArrowheads="1"/>
              </p:cNvSpPr>
              <p:nvPr/>
            </p:nvSpPr>
            <p:spPr bwMode="auto">
              <a:xfrm>
                <a:off x="9509125" y="2952115"/>
                <a:ext cx="30163" cy="111125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39" name="Rectangle 256"/>
              <p:cNvSpPr>
                <a:spLocks noChangeArrowheads="1"/>
              </p:cNvSpPr>
              <p:nvPr/>
            </p:nvSpPr>
            <p:spPr bwMode="auto">
              <a:xfrm>
                <a:off x="5492750" y="1701165"/>
                <a:ext cx="185738" cy="214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41400" eaLnBrk="0" hangingPunct="0">
                  <a:defRPr/>
                </a:pPr>
                <a:r>
                  <a:rPr lang="de-DE" sz="1400" b="0">
                    <a:solidFill>
                      <a:srgbClr val="000000"/>
                    </a:solidFill>
                    <a:latin typeface="+mn-lt"/>
                  </a:rPr>
                  <a:t>L1</a:t>
                </a:r>
                <a:endParaRPr lang="de-DE" sz="2700" b="0">
                  <a:latin typeface="+mn-lt"/>
                </a:endParaRPr>
              </a:p>
            </p:txBody>
          </p:sp>
          <p:sp>
            <p:nvSpPr>
              <p:cNvPr id="440" name="Rectangle 257"/>
              <p:cNvSpPr>
                <a:spLocks noChangeArrowheads="1"/>
              </p:cNvSpPr>
              <p:nvPr/>
            </p:nvSpPr>
            <p:spPr bwMode="auto">
              <a:xfrm>
                <a:off x="5494338" y="1963103"/>
                <a:ext cx="185737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41400" eaLnBrk="0" hangingPunct="0">
                  <a:defRPr/>
                </a:pPr>
                <a:r>
                  <a:rPr lang="de-DE" sz="1400" b="0">
                    <a:solidFill>
                      <a:srgbClr val="000000"/>
                    </a:solidFill>
                    <a:latin typeface="+mn-lt"/>
                  </a:rPr>
                  <a:t>L2</a:t>
                </a:r>
                <a:endParaRPr lang="de-DE" sz="2700" b="0">
                  <a:latin typeface="+mn-lt"/>
                </a:endParaRPr>
              </a:p>
            </p:txBody>
          </p:sp>
          <p:sp>
            <p:nvSpPr>
              <p:cNvPr id="441" name="Rectangle 258"/>
              <p:cNvSpPr>
                <a:spLocks noChangeArrowheads="1"/>
              </p:cNvSpPr>
              <p:nvPr/>
            </p:nvSpPr>
            <p:spPr bwMode="auto">
              <a:xfrm>
                <a:off x="5494338" y="2225040"/>
                <a:ext cx="185737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41400" eaLnBrk="0" hangingPunct="0">
                  <a:defRPr/>
                </a:pPr>
                <a:r>
                  <a:rPr lang="de-DE" sz="1400" b="0">
                    <a:solidFill>
                      <a:srgbClr val="000000"/>
                    </a:solidFill>
                    <a:latin typeface="+mn-lt"/>
                  </a:rPr>
                  <a:t>L3</a:t>
                </a:r>
                <a:endParaRPr lang="de-DE" sz="2700" b="0">
                  <a:latin typeface="+mn-lt"/>
                </a:endParaRPr>
              </a:p>
            </p:txBody>
          </p:sp>
          <p:sp>
            <p:nvSpPr>
              <p:cNvPr id="442" name="Rectangle 259"/>
              <p:cNvSpPr>
                <a:spLocks noChangeArrowheads="1"/>
              </p:cNvSpPr>
              <p:nvPr/>
            </p:nvSpPr>
            <p:spPr bwMode="auto">
              <a:xfrm>
                <a:off x="5583238" y="2498090"/>
                <a:ext cx="109537" cy="214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41400" eaLnBrk="0" hangingPunct="0">
                  <a:defRPr/>
                </a:pPr>
                <a:r>
                  <a:rPr lang="de-DE" sz="1400" b="0">
                    <a:solidFill>
                      <a:srgbClr val="4E4EC6"/>
                    </a:solidFill>
                    <a:latin typeface="+mn-lt"/>
                  </a:rPr>
                  <a:t>N</a:t>
                </a:r>
                <a:endParaRPr lang="de-DE" sz="2700" b="0">
                  <a:solidFill>
                    <a:srgbClr val="4E4EC6"/>
                  </a:solidFill>
                  <a:latin typeface="+mn-lt"/>
                </a:endParaRPr>
              </a:p>
            </p:txBody>
          </p:sp>
          <p:sp>
            <p:nvSpPr>
              <p:cNvPr id="443" name="Rectangle 260"/>
              <p:cNvSpPr>
                <a:spLocks noChangeArrowheads="1"/>
              </p:cNvSpPr>
              <p:nvPr/>
            </p:nvSpPr>
            <p:spPr bwMode="auto">
              <a:xfrm>
                <a:off x="5443538" y="2788603"/>
                <a:ext cx="196850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41400" eaLnBrk="0" hangingPunct="0">
                  <a:defRPr/>
                </a:pPr>
                <a:r>
                  <a:rPr lang="de-DE" sz="1400" b="0">
                    <a:solidFill>
                      <a:srgbClr val="006600"/>
                    </a:solidFill>
                    <a:latin typeface="+mn-lt"/>
                  </a:rPr>
                  <a:t>PE</a:t>
                </a:r>
                <a:endParaRPr lang="de-DE" sz="2700" b="0">
                  <a:latin typeface="+mn-lt"/>
                </a:endParaRPr>
              </a:p>
            </p:txBody>
          </p:sp>
          <p:sp>
            <p:nvSpPr>
              <p:cNvPr id="444" name="Freeform 262"/>
              <p:cNvSpPr>
                <a:spLocks/>
              </p:cNvSpPr>
              <p:nvPr/>
            </p:nvSpPr>
            <p:spPr bwMode="auto">
              <a:xfrm>
                <a:off x="6013450" y="3322003"/>
                <a:ext cx="17463" cy="20637"/>
              </a:xfrm>
              <a:custGeom>
                <a:avLst/>
                <a:gdLst>
                  <a:gd name="T0" fmla="*/ 2147483647 w 8"/>
                  <a:gd name="T1" fmla="*/ 0 h 10"/>
                  <a:gd name="T2" fmla="*/ 2147483647 w 8"/>
                  <a:gd name="T3" fmla="*/ 0 h 10"/>
                  <a:gd name="T4" fmla="*/ 2147483647 w 8"/>
                  <a:gd name="T5" fmla="*/ 2147483647 h 10"/>
                  <a:gd name="T6" fmla="*/ 2147483647 w 8"/>
                  <a:gd name="T7" fmla="*/ 2147483647 h 10"/>
                  <a:gd name="T8" fmla="*/ 2147483647 w 8"/>
                  <a:gd name="T9" fmla="*/ 2147483647 h 10"/>
                  <a:gd name="T10" fmla="*/ 2147483647 w 8"/>
                  <a:gd name="T11" fmla="*/ 2147483647 h 10"/>
                  <a:gd name="T12" fmla="*/ 2147483647 w 8"/>
                  <a:gd name="T13" fmla="*/ 2147483647 h 10"/>
                  <a:gd name="T14" fmla="*/ 2147483647 w 8"/>
                  <a:gd name="T15" fmla="*/ 2147483647 h 10"/>
                  <a:gd name="T16" fmla="*/ 2147483647 w 8"/>
                  <a:gd name="T17" fmla="*/ 2147483647 h 10"/>
                  <a:gd name="T18" fmla="*/ 0 w 8"/>
                  <a:gd name="T19" fmla="*/ 2147483647 h 10"/>
                  <a:gd name="T20" fmla="*/ 0 w 8"/>
                  <a:gd name="T21" fmla="*/ 2147483647 h 10"/>
                  <a:gd name="T22" fmla="*/ 0 w 8"/>
                  <a:gd name="T23" fmla="*/ 2147483647 h 10"/>
                  <a:gd name="T24" fmla="*/ 2147483647 w 8"/>
                  <a:gd name="T25" fmla="*/ 2147483647 h 10"/>
                  <a:gd name="T26" fmla="*/ 2147483647 w 8"/>
                  <a:gd name="T27" fmla="*/ 2147483647 h 10"/>
                  <a:gd name="T28" fmla="*/ 2147483647 w 8"/>
                  <a:gd name="T29" fmla="*/ 2147483647 h 10"/>
                  <a:gd name="T30" fmla="*/ 2147483647 w 8"/>
                  <a:gd name="T31" fmla="*/ 2147483647 h 10"/>
                  <a:gd name="T32" fmla="*/ 2147483647 w 8"/>
                  <a:gd name="T33" fmla="*/ 2147483647 h 10"/>
                  <a:gd name="T34" fmla="*/ 2147483647 w 8"/>
                  <a:gd name="T35" fmla="*/ 2147483647 h 10"/>
                  <a:gd name="T36" fmla="*/ 2147483647 w 8"/>
                  <a:gd name="T37" fmla="*/ 0 h 10"/>
                  <a:gd name="T38" fmla="*/ 2147483647 w 8"/>
                  <a:gd name="T39" fmla="*/ 0 h 10"/>
                  <a:gd name="T40" fmla="*/ 2147483647 w 8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10"/>
                  <a:gd name="T65" fmla="*/ 8 w 8"/>
                  <a:gd name="T66" fmla="*/ 10 h 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10">
                    <a:moveTo>
                      <a:pt x="8" y="0"/>
                    </a:moveTo>
                    <a:lnTo>
                      <a:pt x="8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6" y="7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45" name="Rectangle 286"/>
              <p:cNvSpPr>
                <a:spLocks noChangeArrowheads="1"/>
              </p:cNvSpPr>
              <p:nvPr/>
            </p:nvSpPr>
            <p:spPr bwMode="auto">
              <a:xfrm>
                <a:off x="5684838" y="3539490"/>
                <a:ext cx="1474787" cy="89058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46" name="Rectangle 287"/>
              <p:cNvSpPr>
                <a:spLocks noChangeArrowheads="1"/>
              </p:cNvSpPr>
              <p:nvPr/>
            </p:nvSpPr>
            <p:spPr bwMode="auto">
              <a:xfrm>
                <a:off x="8458200" y="6489065"/>
                <a:ext cx="1436688" cy="9525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lg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47" name="Line 288"/>
              <p:cNvSpPr>
                <a:spLocks noChangeShapeType="1"/>
              </p:cNvSpPr>
              <p:nvPr/>
            </p:nvSpPr>
            <p:spPr bwMode="auto">
              <a:xfrm>
                <a:off x="8829675" y="6601778"/>
                <a:ext cx="0" cy="5349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48" name="Line 289"/>
              <p:cNvSpPr>
                <a:spLocks noChangeShapeType="1"/>
              </p:cNvSpPr>
              <p:nvPr/>
            </p:nvSpPr>
            <p:spPr bwMode="auto">
              <a:xfrm>
                <a:off x="8829675" y="7146290"/>
                <a:ext cx="1730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49" name="Line 290"/>
              <p:cNvSpPr>
                <a:spLocks noChangeShapeType="1"/>
              </p:cNvSpPr>
              <p:nvPr/>
            </p:nvSpPr>
            <p:spPr bwMode="auto">
              <a:xfrm flipH="1">
                <a:off x="9413875" y="7136765"/>
                <a:ext cx="1222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50" name="Line 291"/>
              <p:cNvSpPr>
                <a:spLocks noChangeShapeType="1"/>
              </p:cNvSpPr>
              <p:nvPr/>
            </p:nvSpPr>
            <p:spPr bwMode="auto">
              <a:xfrm>
                <a:off x="9548813" y="6598603"/>
                <a:ext cx="4762" cy="1174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51" name="Line 292"/>
              <p:cNvSpPr>
                <a:spLocks noChangeShapeType="1"/>
              </p:cNvSpPr>
              <p:nvPr/>
            </p:nvSpPr>
            <p:spPr bwMode="auto">
              <a:xfrm>
                <a:off x="9553575" y="7020878"/>
                <a:ext cx="0" cy="1158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52" name="Rectangle 293"/>
              <p:cNvSpPr>
                <a:spLocks noChangeArrowheads="1"/>
              </p:cNvSpPr>
              <p:nvPr/>
            </p:nvSpPr>
            <p:spPr bwMode="auto">
              <a:xfrm>
                <a:off x="9013825" y="6981190"/>
                <a:ext cx="385763" cy="31591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grpSp>
            <p:nvGrpSpPr>
              <p:cNvPr id="93319" name="Group 294"/>
              <p:cNvGrpSpPr>
                <a:grpSpLocks/>
              </p:cNvGrpSpPr>
              <p:nvPr/>
            </p:nvGrpSpPr>
            <p:grpSpPr bwMode="auto">
              <a:xfrm>
                <a:off x="8931275" y="6947853"/>
                <a:ext cx="566738" cy="412750"/>
                <a:chOff x="3700" y="3504"/>
                <a:chExt cx="343" cy="289"/>
              </a:xfrm>
            </p:grpSpPr>
            <p:sp>
              <p:nvSpPr>
                <p:cNvPr id="525" name="Text Box 295"/>
                <p:cNvSpPr txBox="1">
                  <a:spLocks noChangeArrowheads="1"/>
                </p:cNvSpPr>
                <p:nvPr/>
              </p:nvSpPr>
              <p:spPr bwMode="auto">
                <a:xfrm>
                  <a:off x="3768" y="3504"/>
                  <a:ext cx="202" cy="2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04275" tIns="52138" rIns="104275" bIns="52138">
                  <a:spAutoFit/>
                </a:bodyPr>
                <a:lstStyle/>
                <a:p>
                  <a:pPr defTabSz="1041400" eaLnBrk="0" hangingPunct="0">
                    <a:defRPr/>
                  </a:pPr>
                  <a:r>
                    <a:rPr lang="de-DE" sz="1600" b="0">
                      <a:latin typeface="+mn-lt"/>
                    </a:rPr>
                    <a:t>U</a:t>
                  </a:r>
                </a:p>
              </p:txBody>
            </p:sp>
            <p:sp>
              <p:nvSpPr>
                <p:cNvPr id="526" name="Text Box 296"/>
                <p:cNvSpPr txBox="1">
                  <a:spLocks noChangeArrowheads="1"/>
                </p:cNvSpPr>
                <p:nvPr/>
              </p:nvSpPr>
              <p:spPr bwMode="auto">
                <a:xfrm>
                  <a:off x="3700" y="3644"/>
                  <a:ext cx="343" cy="1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04275" tIns="52138" rIns="104275" bIns="52138">
                  <a:spAutoFit/>
                </a:bodyPr>
                <a:lstStyle/>
                <a:p>
                  <a:pPr defTabSz="1041400" eaLnBrk="0" hangingPunct="0">
                    <a:defRPr/>
                  </a:pPr>
                  <a:r>
                    <a:rPr lang="de-DE" sz="700" b="0">
                      <a:latin typeface="+mn-lt"/>
                      <a:sym typeface="Symbol" pitchFamily="18" charset="2"/>
                    </a:rPr>
                    <a:t> 200 mA</a:t>
                  </a:r>
                  <a:endParaRPr lang="de-DE" sz="1600" b="0">
                    <a:latin typeface="+mn-lt"/>
                  </a:endParaRPr>
                </a:p>
              </p:txBody>
            </p:sp>
          </p:grpSp>
          <p:sp>
            <p:nvSpPr>
              <p:cNvPr id="454" name="Line 297"/>
              <p:cNvSpPr>
                <a:spLocks noChangeShapeType="1"/>
              </p:cNvSpPr>
              <p:nvPr/>
            </p:nvSpPr>
            <p:spPr bwMode="auto">
              <a:xfrm>
                <a:off x="7947025" y="6965315"/>
                <a:ext cx="3365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55" name="Rectangle 206"/>
              <p:cNvSpPr>
                <a:spLocks noChangeArrowheads="1"/>
              </p:cNvSpPr>
              <p:nvPr/>
            </p:nvSpPr>
            <p:spPr bwMode="auto">
              <a:xfrm>
                <a:off x="9655175" y="4007803"/>
                <a:ext cx="23813" cy="106362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56" name="Rectangle 207"/>
              <p:cNvSpPr>
                <a:spLocks noChangeArrowheads="1"/>
              </p:cNvSpPr>
              <p:nvPr/>
            </p:nvSpPr>
            <p:spPr bwMode="auto">
              <a:xfrm>
                <a:off x="9655175" y="3680778"/>
                <a:ext cx="23813" cy="21907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57" name="Rectangle 208"/>
              <p:cNvSpPr>
                <a:spLocks noChangeArrowheads="1"/>
              </p:cNvSpPr>
              <p:nvPr/>
            </p:nvSpPr>
            <p:spPr bwMode="auto">
              <a:xfrm>
                <a:off x="9655175" y="3468053"/>
                <a:ext cx="23813" cy="106362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58" name="Rectangle 209"/>
              <p:cNvSpPr>
                <a:spLocks noChangeArrowheads="1"/>
              </p:cNvSpPr>
              <p:nvPr/>
            </p:nvSpPr>
            <p:spPr bwMode="auto">
              <a:xfrm>
                <a:off x="9655175" y="3144203"/>
                <a:ext cx="23813" cy="215900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59" name="Rectangle 210"/>
              <p:cNvSpPr>
                <a:spLocks noChangeArrowheads="1"/>
              </p:cNvSpPr>
              <p:nvPr/>
            </p:nvSpPr>
            <p:spPr bwMode="auto">
              <a:xfrm>
                <a:off x="9655175" y="2928303"/>
                <a:ext cx="23813" cy="107950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60" name="Rectangle 209"/>
              <p:cNvSpPr>
                <a:spLocks noChangeArrowheads="1"/>
              </p:cNvSpPr>
              <p:nvPr/>
            </p:nvSpPr>
            <p:spPr bwMode="auto">
              <a:xfrm>
                <a:off x="9655175" y="2671128"/>
                <a:ext cx="23813" cy="215900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61" name="Rectangle 167"/>
              <p:cNvSpPr>
                <a:spLocks noChangeArrowheads="1"/>
              </p:cNvSpPr>
              <p:nvPr/>
            </p:nvSpPr>
            <p:spPr bwMode="auto">
              <a:xfrm>
                <a:off x="7732713" y="2607628"/>
                <a:ext cx="231775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62" name="Rectangle 168"/>
              <p:cNvSpPr>
                <a:spLocks noChangeArrowheads="1"/>
              </p:cNvSpPr>
              <p:nvPr/>
            </p:nvSpPr>
            <p:spPr bwMode="auto">
              <a:xfrm>
                <a:off x="8078788" y="2607628"/>
                <a:ext cx="114300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63" name="Rectangle 169"/>
              <p:cNvSpPr>
                <a:spLocks noChangeArrowheads="1"/>
              </p:cNvSpPr>
              <p:nvPr/>
            </p:nvSpPr>
            <p:spPr bwMode="auto">
              <a:xfrm>
                <a:off x="8308975" y="2607628"/>
                <a:ext cx="233363" cy="2222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64" name="Rectangle 188"/>
              <p:cNvSpPr>
                <a:spLocks noChangeArrowheads="1"/>
              </p:cNvSpPr>
              <p:nvPr/>
            </p:nvSpPr>
            <p:spPr bwMode="auto">
              <a:xfrm>
                <a:off x="7802563" y="2893378"/>
                <a:ext cx="23812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65" name="Rectangle 189"/>
              <p:cNvSpPr>
                <a:spLocks noChangeArrowheads="1"/>
              </p:cNvSpPr>
              <p:nvPr/>
            </p:nvSpPr>
            <p:spPr bwMode="auto">
              <a:xfrm>
                <a:off x="7940675" y="2893378"/>
                <a:ext cx="93663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66" name="Rectangle 190"/>
              <p:cNvSpPr>
                <a:spLocks noChangeArrowheads="1"/>
              </p:cNvSpPr>
              <p:nvPr/>
            </p:nvSpPr>
            <p:spPr bwMode="auto">
              <a:xfrm>
                <a:off x="8147050" y="2893378"/>
                <a:ext cx="95250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67" name="Rectangle 191"/>
              <p:cNvSpPr>
                <a:spLocks noChangeArrowheads="1"/>
              </p:cNvSpPr>
              <p:nvPr/>
            </p:nvSpPr>
            <p:spPr bwMode="auto">
              <a:xfrm>
                <a:off x="8356600" y="2893378"/>
                <a:ext cx="23813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68" name="Rectangle 192"/>
              <p:cNvSpPr>
                <a:spLocks noChangeArrowheads="1"/>
              </p:cNvSpPr>
              <p:nvPr/>
            </p:nvSpPr>
            <p:spPr bwMode="auto">
              <a:xfrm>
                <a:off x="8493125" y="2893378"/>
                <a:ext cx="92075" cy="190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69" name="Freeform 193"/>
              <p:cNvSpPr>
                <a:spLocks/>
              </p:cNvSpPr>
              <p:nvPr/>
            </p:nvSpPr>
            <p:spPr bwMode="auto">
              <a:xfrm>
                <a:off x="8699500" y="2893378"/>
                <a:ext cx="39688" cy="19050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0 w 17"/>
                  <a:gd name="T5" fmla="*/ 0 h 9"/>
                  <a:gd name="T6" fmla="*/ 0 w 17"/>
                  <a:gd name="T7" fmla="*/ 2147483647 h 9"/>
                  <a:gd name="T8" fmla="*/ 2147483647 w 17"/>
                  <a:gd name="T9" fmla="*/ 2147483647 h 9"/>
                  <a:gd name="T10" fmla="*/ 2147483647 w 17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9"/>
                  <a:gd name="T20" fmla="*/ 17 w 1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9">
                    <a:moveTo>
                      <a:pt x="17" y="5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7" y="9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70" name="Freeform 212"/>
              <p:cNvSpPr>
                <a:spLocks/>
              </p:cNvSpPr>
              <p:nvPr/>
            </p:nvSpPr>
            <p:spPr bwMode="auto">
              <a:xfrm>
                <a:off x="8375650" y="3910965"/>
                <a:ext cx="273050" cy="257175"/>
              </a:xfrm>
              <a:custGeom>
                <a:avLst/>
                <a:gdLst>
                  <a:gd name="T0" fmla="*/ 2147483647 w 119"/>
                  <a:gd name="T1" fmla="*/ 2147483647 h 120"/>
                  <a:gd name="T2" fmla="*/ 2147483647 w 119"/>
                  <a:gd name="T3" fmla="*/ 2147483647 h 120"/>
                  <a:gd name="T4" fmla="*/ 2147483647 w 119"/>
                  <a:gd name="T5" fmla="*/ 2147483647 h 120"/>
                  <a:gd name="T6" fmla="*/ 2147483647 w 119"/>
                  <a:gd name="T7" fmla="*/ 2147483647 h 120"/>
                  <a:gd name="T8" fmla="*/ 2147483647 w 119"/>
                  <a:gd name="T9" fmla="*/ 2147483647 h 120"/>
                  <a:gd name="T10" fmla="*/ 2147483647 w 119"/>
                  <a:gd name="T11" fmla="*/ 2147483647 h 120"/>
                  <a:gd name="T12" fmla="*/ 2147483647 w 119"/>
                  <a:gd name="T13" fmla="*/ 2147483647 h 120"/>
                  <a:gd name="T14" fmla="*/ 2147483647 w 119"/>
                  <a:gd name="T15" fmla="*/ 2147483647 h 120"/>
                  <a:gd name="T16" fmla="*/ 2147483647 w 119"/>
                  <a:gd name="T17" fmla="*/ 2147483647 h 120"/>
                  <a:gd name="T18" fmla="*/ 2147483647 w 119"/>
                  <a:gd name="T19" fmla="*/ 2147483647 h 120"/>
                  <a:gd name="T20" fmla="*/ 2147483647 w 119"/>
                  <a:gd name="T21" fmla="*/ 2147483647 h 120"/>
                  <a:gd name="T22" fmla="*/ 2147483647 w 119"/>
                  <a:gd name="T23" fmla="*/ 2147483647 h 120"/>
                  <a:gd name="T24" fmla="*/ 2147483647 w 119"/>
                  <a:gd name="T25" fmla="*/ 2147483647 h 120"/>
                  <a:gd name="T26" fmla="*/ 2147483647 w 119"/>
                  <a:gd name="T27" fmla="*/ 2147483647 h 120"/>
                  <a:gd name="T28" fmla="*/ 2147483647 w 119"/>
                  <a:gd name="T29" fmla="*/ 2147483647 h 120"/>
                  <a:gd name="T30" fmla="*/ 2147483647 w 119"/>
                  <a:gd name="T31" fmla="*/ 2147483647 h 120"/>
                  <a:gd name="T32" fmla="*/ 2147483647 w 119"/>
                  <a:gd name="T33" fmla="*/ 2147483647 h 120"/>
                  <a:gd name="T34" fmla="*/ 0 w 119"/>
                  <a:gd name="T35" fmla="*/ 0 h 120"/>
                  <a:gd name="T36" fmla="*/ 0 w 119"/>
                  <a:gd name="T37" fmla="*/ 2147483647 h 120"/>
                  <a:gd name="T38" fmla="*/ 2147483647 w 119"/>
                  <a:gd name="T39" fmla="*/ 2147483647 h 120"/>
                  <a:gd name="T40" fmla="*/ 2147483647 w 119"/>
                  <a:gd name="T41" fmla="*/ 2147483647 h 120"/>
                  <a:gd name="T42" fmla="*/ 2147483647 w 119"/>
                  <a:gd name="T43" fmla="*/ 2147483647 h 120"/>
                  <a:gd name="T44" fmla="*/ 2147483647 w 119"/>
                  <a:gd name="T45" fmla="*/ 2147483647 h 120"/>
                  <a:gd name="T46" fmla="*/ 2147483647 w 119"/>
                  <a:gd name="T47" fmla="*/ 2147483647 h 120"/>
                  <a:gd name="T48" fmla="*/ 2147483647 w 119"/>
                  <a:gd name="T49" fmla="*/ 2147483647 h 120"/>
                  <a:gd name="T50" fmla="*/ 2147483647 w 119"/>
                  <a:gd name="T51" fmla="*/ 2147483647 h 120"/>
                  <a:gd name="T52" fmla="*/ 2147483647 w 119"/>
                  <a:gd name="T53" fmla="*/ 2147483647 h 120"/>
                  <a:gd name="T54" fmla="*/ 2147483647 w 119"/>
                  <a:gd name="T55" fmla="*/ 2147483647 h 120"/>
                  <a:gd name="T56" fmla="*/ 2147483647 w 119"/>
                  <a:gd name="T57" fmla="*/ 2147483647 h 120"/>
                  <a:gd name="T58" fmla="*/ 2147483647 w 119"/>
                  <a:gd name="T59" fmla="*/ 2147483647 h 120"/>
                  <a:gd name="T60" fmla="*/ 2147483647 w 119"/>
                  <a:gd name="T61" fmla="*/ 2147483647 h 120"/>
                  <a:gd name="T62" fmla="*/ 2147483647 w 119"/>
                  <a:gd name="T63" fmla="*/ 2147483647 h 120"/>
                  <a:gd name="T64" fmla="*/ 2147483647 w 119"/>
                  <a:gd name="T65" fmla="*/ 2147483647 h 120"/>
                  <a:gd name="T66" fmla="*/ 2147483647 w 119"/>
                  <a:gd name="T67" fmla="*/ 2147483647 h 120"/>
                  <a:gd name="T68" fmla="*/ 2147483647 w 119"/>
                  <a:gd name="T69" fmla="*/ 2147483647 h 120"/>
                  <a:gd name="T70" fmla="*/ 2147483647 w 119"/>
                  <a:gd name="T71" fmla="*/ 2147483647 h 120"/>
                  <a:gd name="T72" fmla="*/ 2147483647 w 119"/>
                  <a:gd name="T73" fmla="*/ 2147483647 h 12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9"/>
                  <a:gd name="T112" fmla="*/ 0 h 120"/>
                  <a:gd name="T113" fmla="*/ 119 w 119"/>
                  <a:gd name="T114" fmla="*/ 120 h 12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9" h="120">
                    <a:moveTo>
                      <a:pt x="119" y="120"/>
                    </a:moveTo>
                    <a:lnTo>
                      <a:pt x="119" y="120"/>
                    </a:lnTo>
                    <a:lnTo>
                      <a:pt x="117" y="107"/>
                    </a:lnTo>
                    <a:lnTo>
                      <a:pt x="115" y="95"/>
                    </a:lnTo>
                    <a:lnTo>
                      <a:pt x="112" y="84"/>
                    </a:lnTo>
                    <a:lnTo>
                      <a:pt x="109" y="73"/>
                    </a:lnTo>
                    <a:lnTo>
                      <a:pt x="103" y="62"/>
                    </a:lnTo>
                    <a:lnTo>
                      <a:pt x="98" y="53"/>
                    </a:lnTo>
                    <a:lnTo>
                      <a:pt x="90" y="43"/>
                    </a:lnTo>
                    <a:lnTo>
                      <a:pt x="83" y="36"/>
                    </a:lnTo>
                    <a:lnTo>
                      <a:pt x="75" y="28"/>
                    </a:lnTo>
                    <a:lnTo>
                      <a:pt x="66" y="20"/>
                    </a:lnTo>
                    <a:lnTo>
                      <a:pt x="56" y="15"/>
                    </a:lnTo>
                    <a:lnTo>
                      <a:pt x="45" y="9"/>
                    </a:lnTo>
                    <a:lnTo>
                      <a:pt x="34" y="6"/>
                    </a:lnTo>
                    <a:lnTo>
                      <a:pt x="23" y="3"/>
                    </a:lnTo>
                    <a:lnTo>
                      <a:pt x="11" y="1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11"/>
                    </a:lnTo>
                    <a:lnTo>
                      <a:pt x="22" y="12"/>
                    </a:lnTo>
                    <a:lnTo>
                      <a:pt x="31" y="15"/>
                    </a:lnTo>
                    <a:lnTo>
                      <a:pt x="42" y="18"/>
                    </a:lnTo>
                    <a:lnTo>
                      <a:pt x="51" y="23"/>
                    </a:lnTo>
                    <a:lnTo>
                      <a:pt x="61" y="29"/>
                    </a:lnTo>
                    <a:lnTo>
                      <a:pt x="69" y="36"/>
                    </a:lnTo>
                    <a:lnTo>
                      <a:pt x="76" y="42"/>
                    </a:lnTo>
                    <a:lnTo>
                      <a:pt x="83" y="50"/>
                    </a:lnTo>
                    <a:lnTo>
                      <a:pt x="89" y="59"/>
                    </a:lnTo>
                    <a:lnTo>
                      <a:pt x="95" y="67"/>
                    </a:lnTo>
                    <a:lnTo>
                      <a:pt x="100" y="76"/>
                    </a:lnTo>
                    <a:lnTo>
                      <a:pt x="103" y="87"/>
                    </a:lnTo>
                    <a:lnTo>
                      <a:pt x="106" y="96"/>
                    </a:lnTo>
                    <a:lnTo>
                      <a:pt x="108" y="107"/>
                    </a:lnTo>
                    <a:lnTo>
                      <a:pt x="108" y="120"/>
                    </a:lnTo>
                    <a:lnTo>
                      <a:pt x="119" y="120"/>
                    </a:lnTo>
                    <a:close/>
                  </a:path>
                </a:pathLst>
              </a:custGeom>
              <a:solidFill>
                <a:srgbClr val="2B0E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71" name="Freeform 213"/>
              <p:cNvSpPr>
                <a:spLocks/>
              </p:cNvSpPr>
              <p:nvPr/>
            </p:nvSpPr>
            <p:spPr bwMode="auto">
              <a:xfrm>
                <a:off x="8375650" y="4168140"/>
                <a:ext cx="273050" cy="254000"/>
              </a:xfrm>
              <a:custGeom>
                <a:avLst/>
                <a:gdLst>
                  <a:gd name="T0" fmla="*/ 0 w 119"/>
                  <a:gd name="T1" fmla="*/ 2147483647 h 119"/>
                  <a:gd name="T2" fmla="*/ 0 w 119"/>
                  <a:gd name="T3" fmla="*/ 2147483647 h 119"/>
                  <a:gd name="T4" fmla="*/ 2147483647 w 119"/>
                  <a:gd name="T5" fmla="*/ 2147483647 h 119"/>
                  <a:gd name="T6" fmla="*/ 2147483647 w 119"/>
                  <a:gd name="T7" fmla="*/ 2147483647 h 119"/>
                  <a:gd name="T8" fmla="*/ 2147483647 w 119"/>
                  <a:gd name="T9" fmla="*/ 2147483647 h 119"/>
                  <a:gd name="T10" fmla="*/ 2147483647 w 119"/>
                  <a:gd name="T11" fmla="*/ 2147483647 h 119"/>
                  <a:gd name="T12" fmla="*/ 2147483647 w 119"/>
                  <a:gd name="T13" fmla="*/ 2147483647 h 119"/>
                  <a:gd name="T14" fmla="*/ 2147483647 w 119"/>
                  <a:gd name="T15" fmla="*/ 2147483647 h 119"/>
                  <a:gd name="T16" fmla="*/ 2147483647 w 119"/>
                  <a:gd name="T17" fmla="*/ 2147483647 h 119"/>
                  <a:gd name="T18" fmla="*/ 2147483647 w 119"/>
                  <a:gd name="T19" fmla="*/ 2147483647 h 119"/>
                  <a:gd name="T20" fmla="*/ 2147483647 w 119"/>
                  <a:gd name="T21" fmla="*/ 2147483647 h 119"/>
                  <a:gd name="T22" fmla="*/ 2147483647 w 119"/>
                  <a:gd name="T23" fmla="*/ 2147483647 h 119"/>
                  <a:gd name="T24" fmla="*/ 2147483647 w 119"/>
                  <a:gd name="T25" fmla="*/ 2147483647 h 119"/>
                  <a:gd name="T26" fmla="*/ 2147483647 w 119"/>
                  <a:gd name="T27" fmla="*/ 2147483647 h 119"/>
                  <a:gd name="T28" fmla="*/ 2147483647 w 119"/>
                  <a:gd name="T29" fmla="*/ 2147483647 h 119"/>
                  <a:gd name="T30" fmla="*/ 2147483647 w 119"/>
                  <a:gd name="T31" fmla="*/ 2147483647 h 119"/>
                  <a:gd name="T32" fmla="*/ 2147483647 w 119"/>
                  <a:gd name="T33" fmla="*/ 2147483647 h 119"/>
                  <a:gd name="T34" fmla="*/ 2147483647 w 119"/>
                  <a:gd name="T35" fmla="*/ 0 h 119"/>
                  <a:gd name="T36" fmla="*/ 2147483647 w 119"/>
                  <a:gd name="T37" fmla="*/ 0 h 119"/>
                  <a:gd name="T38" fmla="*/ 2147483647 w 119"/>
                  <a:gd name="T39" fmla="*/ 2147483647 h 119"/>
                  <a:gd name="T40" fmla="*/ 2147483647 w 119"/>
                  <a:gd name="T41" fmla="*/ 2147483647 h 119"/>
                  <a:gd name="T42" fmla="*/ 2147483647 w 119"/>
                  <a:gd name="T43" fmla="*/ 2147483647 h 119"/>
                  <a:gd name="T44" fmla="*/ 2147483647 w 119"/>
                  <a:gd name="T45" fmla="*/ 2147483647 h 119"/>
                  <a:gd name="T46" fmla="*/ 2147483647 w 119"/>
                  <a:gd name="T47" fmla="*/ 2147483647 h 119"/>
                  <a:gd name="T48" fmla="*/ 2147483647 w 119"/>
                  <a:gd name="T49" fmla="*/ 2147483647 h 119"/>
                  <a:gd name="T50" fmla="*/ 2147483647 w 119"/>
                  <a:gd name="T51" fmla="*/ 2147483647 h 119"/>
                  <a:gd name="T52" fmla="*/ 2147483647 w 119"/>
                  <a:gd name="T53" fmla="*/ 2147483647 h 119"/>
                  <a:gd name="T54" fmla="*/ 2147483647 w 119"/>
                  <a:gd name="T55" fmla="*/ 2147483647 h 119"/>
                  <a:gd name="T56" fmla="*/ 2147483647 w 119"/>
                  <a:gd name="T57" fmla="*/ 2147483647 h 119"/>
                  <a:gd name="T58" fmla="*/ 2147483647 w 119"/>
                  <a:gd name="T59" fmla="*/ 2147483647 h 119"/>
                  <a:gd name="T60" fmla="*/ 2147483647 w 119"/>
                  <a:gd name="T61" fmla="*/ 2147483647 h 119"/>
                  <a:gd name="T62" fmla="*/ 2147483647 w 119"/>
                  <a:gd name="T63" fmla="*/ 2147483647 h 119"/>
                  <a:gd name="T64" fmla="*/ 2147483647 w 119"/>
                  <a:gd name="T65" fmla="*/ 2147483647 h 119"/>
                  <a:gd name="T66" fmla="*/ 2147483647 w 119"/>
                  <a:gd name="T67" fmla="*/ 2147483647 h 119"/>
                  <a:gd name="T68" fmla="*/ 0 w 119"/>
                  <a:gd name="T69" fmla="*/ 2147483647 h 119"/>
                  <a:gd name="T70" fmla="*/ 0 w 119"/>
                  <a:gd name="T71" fmla="*/ 2147483647 h 119"/>
                  <a:gd name="T72" fmla="*/ 0 w 119"/>
                  <a:gd name="T73" fmla="*/ 2147483647 h 1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9"/>
                  <a:gd name="T112" fmla="*/ 0 h 119"/>
                  <a:gd name="T113" fmla="*/ 119 w 119"/>
                  <a:gd name="T114" fmla="*/ 119 h 11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9" h="119">
                    <a:moveTo>
                      <a:pt x="0" y="119"/>
                    </a:moveTo>
                    <a:lnTo>
                      <a:pt x="0" y="119"/>
                    </a:lnTo>
                    <a:lnTo>
                      <a:pt x="11" y="117"/>
                    </a:lnTo>
                    <a:lnTo>
                      <a:pt x="23" y="115"/>
                    </a:lnTo>
                    <a:lnTo>
                      <a:pt x="34" y="112"/>
                    </a:lnTo>
                    <a:lnTo>
                      <a:pt x="45" y="109"/>
                    </a:lnTo>
                    <a:lnTo>
                      <a:pt x="56" y="103"/>
                    </a:lnTo>
                    <a:lnTo>
                      <a:pt x="66" y="98"/>
                    </a:lnTo>
                    <a:lnTo>
                      <a:pt x="75" y="90"/>
                    </a:lnTo>
                    <a:lnTo>
                      <a:pt x="83" y="83"/>
                    </a:lnTo>
                    <a:lnTo>
                      <a:pt x="90" y="75"/>
                    </a:lnTo>
                    <a:lnTo>
                      <a:pt x="98" y="65"/>
                    </a:lnTo>
                    <a:lnTo>
                      <a:pt x="103" y="56"/>
                    </a:lnTo>
                    <a:lnTo>
                      <a:pt x="109" y="45"/>
                    </a:lnTo>
                    <a:lnTo>
                      <a:pt x="112" y="34"/>
                    </a:lnTo>
                    <a:lnTo>
                      <a:pt x="115" y="23"/>
                    </a:lnTo>
                    <a:lnTo>
                      <a:pt x="117" y="11"/>
                    </a:lnTo>
                    <a:lnTo>
                      <a:pt x="119" y="0"/>
                    </a:lnTo>
                    <a:lnTo>
                      <a:pt x="108" y="0"/>
                    </a:lnTo>
                    <a:lnTo>
                      <a:pt x="108" y="11"/>
                    </a:lnTo>
                    <a:lnTo>
                      <a:pt x="106" y="22"/>
                    </a:lnTo>
                    <a:lnTo>
                      <a:pt x="103" y="31"/>
                    </a:lnTo>
                    <a:lnTo>
                      <a:pt x="100" y="42"/>
                    </a:lnTo>
                    <a:lnTo>
                      <a:pt x="95" y="51"/>
                    </a:lnTo>
                    <a:lnTo>
                      <a:pt x="89" y="59"/>
                    </a:lnTo>
                    <a:lnTo>
                      <a:pt x="83" y="69"/>
                    </a:lnTo>
                    <a:lnTo>
                      <a:pt x="76" y="76"/>
                    </a:lnTo>
                    <a:lnTo>
                      <a:pt x="69" y="83"/>
                    </a:lnTo>
                    <a:lnTo>
                      <a:pt x="61" y="89"/>
                    </a:lnTo>
                    <a:lnTo>
                      <a:pt x="51" y="95"/>
                    </a:lnTo>
                    <a:lnTo>
                      <a:pt x="42" y="100"/>
                    </a:lnTo>
                    <a:lnTo>
                      <a:pt x="31" y="103"/>
                    </a:lnTo>
                    <a:lnTo>
                      <a:pt x="22" y="106"/>
                    </a:lnTo>
                    <a:lnTo>
                      <a:pt x="11" y="108"/>
                    </a:lnTo>
                    <a:lnTo>
                      <a:pt x="0" y="108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2B0E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72" name="Freeform 214"/>
              <p:cNvSpPr>
                <a:spLocks/>
              </p:cNvSpPr>
              <p:nvPr/>
            </p:nvSpPr>
            <p:spPr bwMode="auto">
              <a:xfrm>
                <a:off x="8104188" y="4168140"/>
                <a:ext cx="271462" cy="254000"/>
              </a:xfrm>
              <a:custGeom>
                <a:avLst/>
                <a:gdLst>
                  <a:gd name="T0" fmla="*/ 0 w 119"/>
                  <a:gd name="T1" fmla="*/ 0 h 119"/>
                  <a:gd name="T2" fmla="*/ 0 w 119"/>
                  <a:gd name="T3" fmla="*/ 0 h 119"/>
                  <a:gd name="T4" fmla="*/ 0 w 119"/>
                  <a:gd name="T5" fmla="*/ 2147483647 h 119"/>
                  <a:gd name="T6" fmla="*/ 2147483647 w 119"/>
                  <a:gd name="T7" fmla="*/ 2147483647 h 119"/>
                  <a:gd name="T8" fmla="*/ 2147483647 w 119"/>
                  <a:gd name="T9" fmla="*/ 2147483647 h 119"/>
                  <a:gd name="T10" fmla="*/ 2147483647 w 119"/>
                  <a:gd name="T11" fmla="*/ 2147483647 h 119"/>
                  <a:gd name="T12" fmla="*/ 2147483647 w 119"/>
                  <a:gd name="T13" fmla="*/ 2147483647 h 119"/>
                  <a:gd name="T14" fmla="*/ 2147483647 w 119"/>
                  <a:gd name="T15" fmla="*/ 2147483647 h 119"/>
                  <a:gd name="T16" fmla="*/ 2147483647 w 119"/>
                  <a:gd name="T17" fmla="*/ 2147483647 h 119"/>
                  <a:gd name="T18" fmla="*/ 2147483647 w 119"/>
                  <a:gd name="T19" fmla="*/ 2147483647 h 119"/>
                  <a:gd name="T20" fmla="*/ 2147483647 w 119"/>
                  <a:gd name="T21" fmla="*/ 2147483647 h 119"/>
                  <a:gd name="T22" fmla="*/ 2147483647 w 119"/>
                  <a:gd name="T23" fmla="*/ 2147483647 h 119"/>
                  <a:gd name="T24" fmla="*/ 2147483647 w 119"/>
                  <a:gd name="T25" fmla="*/ 2147483647 h 119"/>
                  <a:gd name="T26" fmla="*/ 2147483647 w 119"/>
                  <a:gd name="T27" fmla="*/ 2147483647 h 119"/>
                  <a:gd name="T28" fmla="*/ 2147483647 w 119"/>
                  <a:gd name="T29" fmla="*/ 2147483647 h 119"/>
                  <a:gd name="T30" fmla="*/ 2147483647 w 119"/>
                  <a:gd name="T31" fmla="*/ 2147483647 h 119"/>
                  <a:gd name="T32" fmla="*/ 2147483647 w 119"/>
                  <a:gd name="T33" fmla="*/ 2147483647 h 119"/>
                  <a:gd name="T34" fmla="*/ 2147483647 w 119"/>
                  <a:gd name="T35" fmla="*/ 2147483647 h 119"/>
                  <a:gd name="T36" fmla="*/ 2147483647 w 119"/>
                  <a:gd name="T37" fmla="*/ 2147483647 h 119"/>
                  <a:gd name="T38" fmla="*/ 2147483647 w 119"/>
                  <a:gd name="T39" fmla="*/ 2147483647 h 119"/>
                  <a:gd name="T40" fmla="*/ 2147483647 w 119"/>
                  <a:gd name="T41" fmla="*/ 2147483647 h 119"/>
                  <a:gd name="T42" fmla="*/ 2147483647 w 119"/>
                  <a:gd name="T43" fmla="*/ 2147483647 h 119"/>
                  <a:gd name="T44" fmla="*/ 2147483647 w 119"/>
                  <a:gd name="T45" fmla="*/ 2147483647 h 119"/>
                  <a:gd name="T46" fmla="*/ 2147483647 w 119"/>
                  <a:gd name="T47" fmla="*/ 2147483647 h 119"/>
                  <a:gd name="T48" fmla="*/ 2147483647 w 119"/>
                  <a:gd name="T49" fmla="*/ 2147483647 h 119"/>
                  <a:gd name="T50" fmla="*/ 2147483647 w 119"/>
                  <a:gd name="T51" fmla="*/ 2147483647 h 119"/>
                  <a:gd name="T52" fmla="*/ 2147483647 w 119"/>
                  <a:gd name="T53" fmla="*/ 2147483647 h 119"/>
                  <a:gd name="T54" fmla="*/ 2147483647 w 119"/>
                  <a:gd name="T55" fmla="*/ 2147483647 h 119"/>
                  <a:gd name="T56" fmla="*/ 2147483647 w 119"/>
                  <a:gd name="T57" fmla="*/ 2147483647 h 119"/>
                  <a:gd name="T58" fmla="*/ 2147483647 w 119"/>
                  <a:gd name="T59" fmla="*/ 2147483647 h 119"/>
                  <a:gd name="T60" fmla="*/ 2147483647 w 119"/>
                  <a:gd name="T61" fmla="*/ 2147483647 h 119"/>
                  <a:gd name="T62" fmla="*/ 2147483647 w 119"/>
                  <a:gd name="T63" fmla="*/ 2147483647 h 119"/>
                  <a:gd name="T64" fmla="*/ 2147483647 w 119"/>
                  <a:gd name="T65" fmla="*/ 2147483647 h 119"/>
                  <a:gd name="T66" fmla="*/ 2147483647 w 119"/>
                  <a:gd name="T67" fmla="*/ 2147483647 h 119"/>
                  <a:gd name="T68" fmla="*/ 2147483647 w 119"/>
                  <a:gd name="T69" fmla="*/ 0 h 119"/>
                  <a:gd name="T70" fmla="*/ 2147483647 w 119"/>
                  <a:gd name="T71" fmla="*/ 0 h 119"/>
                  <a:gd name="T72" fmla="*/ 0 w 119"/>
                  <a:gd name="T73" fmla="*/ 0 h 1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9"/>
                  <a:gd name="T112" fmla="*/ 0 h 119"/>
                  <a:gd name="T113" fmla="*/ 119 w 119"/>
                  <a:gd name="T114" fmla="*/ 119 h 11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9" h="119">
                    <a:moveTo>
                      <a:pt x="0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2" y="23"/>
                    </a:lnTo>
                    <a:lnTo>
                      <a:pt x="5" y="34"/>
                    </a:lnTo>
                    <a:lnTo>
                      <a:pt x="10" y="45"/>
                    </a:lnTo>
                    <a:lnTo>
                      <a:pt x="14" y="56"/>
                    </a:lnTo>
                    <a:lnTo>
                      <a:pt x="21" y="65"/>
                    </a:lnTo>
                    <a:lnTo>
                      <a:pt x="27" y="75"/>
                    </a:lnTo>
                    <a:lnTo>
                      <a:pt x="35" y="83"/>
                    </a:lnTo>
                    <a:lnTo>
                      <a:pt x="42" y="90"/>
                    </a:lnTo>
                    <a:lnTo>
                      <a:pt x="52" y="98"/>
                    </a:lnTo>
                    <a:lnTo>
                      <a:pt x="61" y="103"/>
                    </a:lnTo>
                    <a:lnTo>
                      <a:pt x="72" y="109"/>
                    </a:lnTo>
                    <a:lnTo>
                      <a:pt x="83" y="112"/>
                    </a:lnTo>
                    <a:lnTo>
                      <a:pt x="94" y="115"/>
                    </a:lnTo>
                    <a:lnTo>
                      <a:pt x="106" y="117"/>
                    </a:lnTo>
                    <a:lnTo>
                      <a:pt x="119" y="119"/>
                    </a:lnTo>
                    <a:lnTo>
                      <a:pt x="119" y="108"/>
                    </a:lnTo>
                    <a:lnTo>
                      <a:pt x="108" y="108"/>
                    </a:lnTo>
                    <a:lnTo>
                      <a:pt x="97" y="106"/>
                    </a:lnTo>
                    <a:lnTo>
                      <a:pt x="86" y="103"/>
                    </a:lnTo>
                    <a:lnTo>
                      <a:pt x="77" y="100"/>
                    </a:lnTo>
                    <a:lnTo>
                      <a:pt x="66" y="95"/>
                    </a:lnTo>
                    <a:lnTo>
                      <a:pt x="58" y="89"/>
                    </a:lnTo>
                    <a:lnTo>
                      <a:pt x="49" y="83"/>
                    </a:lnTo>
                    <a:lnTo>
                      <a:pt x="41" y="76"/>
                    </a:lnTo>
                    <a:lnTo>
                      <a:pt x="35" y="69"/>
                    </a:lnTo>
                    <a:lnTo>
                      <a:pt x="28" y="59"/>
                    </a:lnTo>
                    <a:lnTo>
                      <a:pt x="22" y="51"/>
                    </a:lnTo>
                    <a:lnTo>
                      <a:pt x="17" y="42"/>
                    </a:lnTo>
                    <a:lnTo>
                      <a:pt x="14" y="31"/>
                    </a:lnTo>
                    <a:lnTo>
                      <a:pt x="11" y="22"/>
                    </a:lnTo>
                    <a:lnTo>
                      <a:pt x="10" y="11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0E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73" name="Freeform 215"/>
              <p:cNvSpPr>
                <a:spLocks/>
              </p:cNvSpPr>
              <p:nvPr/>
            </p:nvSpPr>
            <p:spPr bwMode="auto">
              <a:xfrm>
                <a:off x="8104188" y="3910965"/>
                <a:ext cx="271462" cy="257175"/>
              </a:xfrm>
              <a:custGeom>
                <a:avLst/>
                <a:gdLst>
                  <a:gd name="T0" fmla="*/ 2147483647 w 119"/>
                  <a:gd name="T1" fmla="*/ 0 h 120"/>
                  <a:gd name="T2" fmla="*/ 2147483647 w 119"/>
                  <a:gd name="T3" fmla="*/ 0 h 120"/>
                  <a:gd name="T4" fmla="*/ 2147483647 w 119"/>
                  <a:gd name="T5" fmla="*/ 2147483647 h 120"/>
                  <a:gd name="T6" fmla="*/ 2147483647 w 119"/>
                  <a:gd name="T7" fmla="*/ 2147483647 h 120"/>
                  <a:gd name="T8" fmla="*/ 2147483647 w 119"/>
                  <a:gd name="T9" fmla="*/ 2147483647 h 120"/>
                  <a:gd name="T10" fmla="*/ 2147483647 w 119"/>
                  <a:gd name="T11" fmla="*/ 2147483647 h 120"/>
                  <a:gd name="T12" fmla="*/ 2147483647 w 119"/>
                  <a:gd name="T13" fmla="*/ 2147483647 h 120"/>
                  <a:gd name="T14" fmla="*/ 2147483647 w 119"/>
                  <a:gd name="T15" fmla="*/ 2147483647 h 120"/>
                  <a:gd name="T16" fmla="*/ 2147483647 w 119"/>
                  <a:gd name="T17" fmla="*/ 2147483647 h 120"/>
                  <a:gd name="T18" fmla="*/ 2147483647 w 119"/>
                  <a:gd name="T19" fmla="*/ 2147483647 h 120"/>
                  <a:gd name="T20" fmla="*/ 2147483647 w 119"/>
                  <a:gd name="T21" fmla="*/ 2147483647 h 120"/>
                  <a:gd name="T22" fmla="*/ 2147483647 w 119"/>
                  <a:gd name="T23" fmla="*/ 2147483647 h 120"/>
                  <a:gd name="T24" fmla="*/ 2147483647 w 119"/>
                  <a:gd name="T25" fmla="*/ 2147483647 h 120"/>
                  <a:gd name="T26" fmla="*/ 2147483647 w 119"/>
                  <a:gd name="T27" fmla="*/ 2147483647 h 120"/>
                  <a:gd name="T28" fmla="*/ 2147483647 w 119"/>
                  <a:gd name="T29" fmla="*/ 2147483647 h 120"/>
                  <a:gd name="T30" fmla="*/ 2147483647 w 119"/>
                  <a:gd name="T31" fmla="*/ 2147483647 h 120"/>
                  <a:gd name="T32" fmla="*/ 0 w 119"/>
                  <a:gd name="T33" fmla="*/ 2147483647 h 120"/>
                  <a:gd name="T34" fmla="*/ 0 w 119"/>
                  <a:gd name="T35" fmla="*/ 2147483647 h 120"/>
                  <a:gd name="T36" fmla="*/ 2147483647 w 119"/>
                  <a:gd name="T37" fmla="*/ 2147483647 h 120"/>
                  <a:gd name="T38" fmla="*/ 2147483647 w 119"/>
                  <a:gd name="T39" fmla="*/ 2147483647 h 120"/>
                  <a:gd name="T40" fmla="*/ 2147483647 w 119"/>
                  <a:gd name="T41" fmla="*/ 2147483647 h 120"/>
                  <a:gd name="T42" fmla="*/ 2147483647 w 119"/>
                  <a:gd name="T43" fmla="*/ 2147483647 h 120"/>
                  <a:gd name="T44" fmla="*/ 2147483647 w 119"/>
                  <a:gd name="T45" fmla="*/ 2147483647 h 120"/>
                  <a:gd name="T46" fmla="*/ 2147483647 w 119"/>
                  <a:gd name="T47" fmla="*/ 2147483647 h 120"/>
                  <a:gd name="T48" fmla="*/ 2147483647 w 119"/>
                  <a:gd name="T49" fmla="*/ 2147483647 h 120"/>
                  <a:gd name="T50" fmla="*/ 2147483647 w 119"/>
                  <a:gd name="T51" fmla="*/ 2147483647 h 120"/>
                  <a:gd name="T52" fmla="*/ 2147483647 w 119"/>
                  <a:gd name="T53" fmla="*/ 2147483647 h 120"/>
                  <a:gd name="T54" fmla="*/ 2147483647 w 119"/>
                  <a:gd name="T55" fmla="*/ 2147483647 h 120"/>
                  <a:gd name="T56" fmla="*/ 2147483647 w 119"/>
                  <a:gd name="T57" fmla="*/ 2147483647 h 120"/>
                  <a:gd name="T58" fmla="*/ 2147483647 w 119"/>
                  <a:gd name="T59" fmla="*/ 2147483647 h 120"/>
                  <a:gd name="T60" fmla="*/ 2147483647 w 119"/>
                  <a:gd name="T61" fmla="*/ 2147483647 h 120"/>
                  <a:gd name="T62" fmla="*/ 2147483647 w 119"/>
                  <a:gd name="T63" fmla="*/ 2147483647 h 120"/>
                  <a:gd name="T64" fmla="*/ 2147483647 w 119"/>
                  <a:gd name="T65" fmla="*/ 2147483647 h 120"/>
                  <a:gd name="T66" fmla="*/ 2147483647 w 119"/>
                  <a:gd name="T67" fmla="*/ 2147483647 h 120"/>
                  <a:gd name="T68" fmla="*/ 2147483647 w 119"/>
                  <a:gd name="T69" fmla="*/ 2147483647 h 120"/>
                  <a:gd name="T70" fmla="*/ 2147483647 w 119"/>
                  <a:gd name="T71" fmla="*/ 2147483647 h 120"/>
                  <a:gd name="T72" fmla="*/ 2147483647 w 119"/>
                  <a:gd name="T73" fmla="*/ 0 h 12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9"/>
                  <a:gd name="T112" fmla="*/ 0 h 120"/>
                  <a:gd name="T113" fmla="*/ 119 w 119"/>
                  <a:gd name="T114" fmla="*/ 120 h 12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9" h="120">
                    <a:moveTo>
                      <a:pt x="119" y="0"/>
                    </a:moveTo>
                    <a:lnTo>
                      <a:pt x="119" y="0"/>
                    </a:lnTo>
                    <a:lnTo>
                      <a:pt x="106" y="1"/>
                    </a:lnTo>
                    <a:lnTo>
                      <a:pt x="94" y="3"/>
                    </a:lnTo>
                    <a:lnTo>
                      <a:pt x="83" y="6"/>
                    </a:lnTo>
                    <a:lnTo>
                      <a:pt x="72" y="9"/>
                    </a:lnTo>
                    <a:lnTo>
                      <a:pt x="61" y="15"/>
                    </a:lnTo>
                    <a:lnTo>
                      <a:pt x="52" y="20"/>
                    </a:lnTo>
                    <a:lnTo>
                      <a:pt x="42" y="28"/>
                    </a:lnTo>
                    <a:lnTo>
                      <a:pt x="35" y="36"/>
                    </a:lnTo>
                    <a:lnTo>
                      <a:pt x="27" y="43"/>
                    </a:lnTo>
                    <a:lnTo>
                      <a:pt x="21" y="53"/>
                    </a:lnTo>
                    <a:lnTo>
                      <a:pt x="14" y="62"/>
                    </a:lnTo>
                    <a:lnTo>
                      <a:pt x="10" y="73"/>
                    </a:lnTo>
                    <a:lnTo>
                      <a:pt x="5" y="84"/>
                    </a:lnTo>
                    <a:lnTo>
                      <a:pt x="2" y="95"/>
                    </a:lnTo>
                    <a:lnTo>
                      <a:pt x="0" y="107"/>
                    </a:lnTo>
                    <a:lnTo>
                      <a:pt x="0" y="120"/>
                    </a:lnTo>
                    <a:lnTo>
                      <a:pt x="10" y="120"/>
                    </a:lnTo>
                    <a:lnTo>
                      <a:pt x="10" y="107"/>
                    </a:lnTo>
                    <a:lnTo>
                      <a:pt x="11" y="96"/>
                    </a:lnTo>
                    <a:lnTo>
                      <a:pt x="14" y="87"/>
                    </a:lnTo>
                    <a:lnTo>
                      <a:pt x="17" y="76"/>
                    </a:lnTo>
                    <a:lnTo>
                      <a:pt x="22" y="67"/>
                    </a:lnTo>
                    <a:lnTo>
                      <a:pt x="28" y="59"/>
                    </a:lnTo>
                    <a:lnTo>
                      <a:pt x="35" y="50"/>
                    </a:lnTo>
                    <a:lnTo>
                      <a:pt x="41" y="42"/>
                    </a:lnTo>
                    <a:lnTo>
                      <a:pt x="49" y="36"/>
                    </a:lnTo>
                    <a:lnTo>
                      <a:pt x="58" y="29"/>
                    </a:lnTo>
                    <a:lnTo>
                      <a:pt x="66" y="23"/>
                    </a:lnTo>
                    <a:lnTo>
                      <a:pt x="77" y="18"/>
                    </a:lnTo>
                    <a:lnTo>
                      <a:pt x="86" y="15"/>
                    </a:lnTo>
                    <a:lnTo>
                      <a:pt x="97" y="12"/>
                    </a:lnTo>
                    <a:lnTo>
                      <a:pt x="108" y="11"/>
                    </a:lnTo>
                    <a:lnTo>
                      <a:pt x="119" y="11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2B0E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74" name="Freeform 216"/>
              <p:cNvSpPr>
                <a:spLocks/>
              </p:cNvSpPr>
              <p:nvPr/>
            </p:nvSpPr>
            <p:spPr bwMode="auto">
              <a:xfrm>
                <a:off x="8291513" y="4104640"/>
                <a:ext cx="61912" cy="57150"/>
              </a:xfrm>
              <a:custGeom>
                <a:avLst/>
                <a:gdLst>
                  <a:gd name="T0" fmla="*/ 2147483647 w 28"/>
                  <a:gd name="T1" fmla="*/ 2147483647 h 27"/>
                  <a:gd name="T2" fmla="*/ 2147483647 w 28"/>
                  <a:gd name="T3" fmla="*/ 2147483647 h 27"/>
                  <a:gd name="T4" fmla="*/ 2147483647 w 28"/>
                  <a:gd name="T5" fmla="*/ 2147483647 h 27"/>
                  <a:gd name="T6" fmla="*/ 2147483647 w 28"/>
                  <a:gd name="T7" fmla="*/ 2147483647 h 27"/>
                  <a:gd name="T8" fmla="*/ 2147483647 w 28"/>
                  <a:gd name="T9" fmla="*/ 2147483647 h 27"/>
                  <a:gd name="T10" fmla="*/ 2147483647 w 28"/>
                  <a:gd name="T11" fmla="*/ 2147483647 h 27"/>
                  <a:gd name="T12" fmla="*/ 2147483647 w 28"/>
                  <a:gd name="T13" fmla="*/ 2147483647 h 27"/>
                  <a:gd name="T14" fmla="*/ 2147483647 w 28"/>
                  <a:gd name="T15" fmla="*/ 2147483647 h 27"/>
                  <a:gd name="T16" fmla="*/ 2147483647 w 28"/>
                  <a:gd name="T17" fmla="*/ 2147483647 h 27"/>
                  <a:gd name="T18" fmla="*/ 0 w 28"/>
                  <a:gd name="T19" fmla="*/ 0 h 27"/>
                  <a:gd name="T20" fmla="*/ 0 w 28"/>
                  <a:gd name="T21" fmla="*/ 2147483647 h 27"/>
                  <a:gd name="T22" fmla="*/ 2147483647 w 28"/>
                  <a:gd name="T23" fmla="*/ 2147483647 h 27"/>
                  <a:gd name="T24" fmla="*/ 2147483647 w 28"/>
                  <a:gd name="T25" fmla="*/ 2147483647 h 27"/>
                  <a:gd name="T26" fmla="*/ 2147483647 w 28"/>
                  <a:gd name="T27" fmla="*/ 2147483647 h 27"/>
                  <a:gd name="T28" fmla="*/ 2147483647 w 28"/>
                  <a:gd name="T29" fmla="*/ 2147483647 h 27"/>
                  <a:gd name="T30" fmla="*/ 2147483647 w 28"/>
                  <a:gd name="T31" fmla="*/ 2147483647 h 27"/>
                  <a:gd name="T32" fmla="*/ 2147483647 w 28"/>
                  <a:gd name="T33" fmla="*/ 2147483647 h 27"/>
                  <a:gd name="T34" fmla="*/ 2147483647 w 28"/>
                  <a:gd name="T35" fmla="*/ 2147483647 h 27"/>
                  <a:gd name="T36" fmla="*/ 2147483647 w 28"/>
                  <a:gd name="T37" fmla="*/ 2147483647 h 27"/>
                  <a:gd name="T38" fmla="*/ 2147483647 w 28"/>
                  <a:gd name="T39" fmla="*/ 2147483647 h 27"/>
                  <a:gd name="T40" fmla="*/ 2147483647 w 28"/>
                  <a:gd name="T41" fmla="*/ 2147483647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27"/>
                  <a:gd name="T65" fmla="*/ 28 w 28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27">
                    <a:moveTo>
                      <a:pt x="28" y="27"/>
                    </a:moveTo>
                    <a:lnTo>
                      <a:pt x="28" y="27"/>
                    </a:lnTo>
                    <a:lnTo>
                      <a:pt x="27" y="22"/>
                    </a:lnTo>
                    <a:lnTo>
                      <a:pt x="25" y="17"/>
                    </a:lnTo>
                    <a:lnTo>
                      <a:pt x="23" y="13"/>
                    </a:lnTo>
                    <a:lnTo>
                      <a:pt x="20" y="8"/>
                    </a:lnTo>
                    <a:lnTo>
                      <a:pt x="16" y="5"/>
                    </a:lnTo>
                    <a:lnTo>
                      <a:pt x="11" y="3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8" y="16"/>
                    </a:lnTo>
                    <a:lnTo>
                      <a:pt x="11" y="17"/>
                    </a:lnTo>
                    <a:lnTo>
                      <a:pt x="12" y="20"/>
                    </a:lnTo>
                    <a:lnTo>
                      <a:pt x="14" y="22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28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75" name="Freeform 217"/>
              <p:cNvSpPr>
                <a:spLocks/>
              </p:cNvSpPr>
              <p:nvPr/>
            </p:nvSpPr>
            <p:spPr bwMode="auto">
              <a:xfrm>
                <a:off x="8291513" y="4161790"/>
                <a:ext cx="61912" cy="60325"/>
              </a:xfrm>
              <a:custGeom>
                <a:avLst/>
                <a:gdLst>
                  <a:gd name="T0" fmla="*/ 0 w 28"/>
                  <a:gd name="T1" fmla="*/ 2147483647 h 28"/>
                  <a:gd name="T2" fmla="*/ 0 w 28"/>
                  <a:gd name="T3" fmla="*/ 2147483647 h 28"/>
                  <a:gd name="T4" fmla="*/ 2147483647 w 28"/>
                  <a:gd name="T5" fmla="*/ 2147483647 h 28"/>
                  <a:gd name="T6" fmla="*/ 2147483647 w 28"/>
                  <a:gd name="T7" fmla="*/ 2147483647 h 28"/>
                  <a:gd name="T8" fmla="*/ 2147483647 w 28"/>
                  <a:gd name="T9" fmla="*/ 2147483647 h 28"/>
                  <a:gd name="T10" fmla="*/ 2147483647 w 28"/>
                  <a:gd name="T11" fmla="*/ 2147483647 h 28"/>
                  <a:gd name="T12" fmla="*/ 2147483647 w 28"/>
                  <a:gd name="T13" fmla="*/ 2147483647 h 28"/>
                  <a:gd name="T14" fmla="*/ 2147483647 w 28"/>
                  <a:gd name="T15" fmla="*/ 2147483647 h 28"/>
                  <a:gd name="T16" fmla="*/ 2147483647 w 28"/>
                  <a:gd name="T17" fmla="*/ 2147483647 h 28"/>
                  <a:gd name="T18" fmla="*/ 2147483647 w 28"/>
                  <a:gd name="T19" fmla="*/ 0 h 28"/>
                  <a:gd name="T20" fmla="*/ 2147483647 w 28"/>
                  <a:gd name="T21" fmla="*/ 0 h 28"/>
                  <a:gd name="T22" fmla="*/ 2147483647 w 28"/>
                  <a:gd name="T23" fmla="*/ 2147483647 h 28"/>
                  <a:gd name="T24" fmla="*/ 2147483647 w 28"/>
                  <a:gd name="T25" fmla="*/ 2147483647 h 28"/>
                  <a:gd name="T26" fmla="*/ 2147483647 w 28"/>
                  <a:gd name="T27" fmla="*/ 2147483647 h 28"/>
                  <a:gd name="T28" fmla="*/ 2147483647 w 28"/>
                  <a:gd name="T29" fmla="*/ 2147483647 h 28"/>
                  <a:gd name="T30" fmla="*/ 2147483647 w 28"/>
                  <a:gd name="T31" fmla="*/ 2147483647 h 28"/>
                  <a:gd name="T32" fmla="*/ 2147483647 w 28"/>
                  <a:gd name="T33" fmla="*/ 2147483647 h 28"/>
                  <a:gd name="T34" fmla="*/ 2147483647 w 28"/>
                  <a:gd name="T35" fmla="*/ 2147483647 h 28"/>
                  <a:gd name="T36" fmla="*/ 0 w 28"/>
                  <a:gd name="T37" fmla="*/ 2147483647 h 28"/>
                  <a:gd name="T38" fmla="*/ 0 w 28"/>
                  <a:gd name="T39" fmla="*/ 2147483647 h 28"/>
                  <a:gd name="T40" fmla="*/ 0 w 28"/>
                  <a:gd name="T41" fmla="*/ 2147483647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28"/>
                  <a:gd name="T65" fmla="*/ 28 w 28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28">
                    <a:moveTo>
                      <a:pt x="0" y="28"/>
                    </a:moveTo>
                    <a:lnTo>
                      <a:pt x="0" y="28"/>
                    </a:lnTo>
                    <a:lnTo>
                      <a:pt x="6" y="26"/>
                    </a:lnTo>
                    <a:lnTo>
                      <a:pt x="11" y="25"/>
                    </a:lnTo>
                    <a:lnTo>
                      <a:pt x="16" y="23"/>
                    </a:lnTo>
                    <a:lnTo>
                      <a:pt x="20" y="20"/>
                    </a:lnTo>
                    <a:lnTo>
                      <a:pt x="23" y="15"/>
                    </a:lnTo>
                    <a:lnTo>
                      <a:pt x="25" y="11"/>
                    </a:lnTo>
                    <a:lnTo>
                      <a:pt x="27" y="6"/>
                    </a:lnTo>
                    <a:lnTo>
                      <a:pt x="28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1" y="11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76" name="Freeform 218"/>
              <p:cNvSpPr>
                <a:spLocks/>
              </p:cNvSpPr>
              <p:nvPr/>
            </p:nvSpPr>
            <p:spPr bwMode="auto">
              <a:xfrm>
                <a:off x="8231188" y="4161790"/>
                <a:ext cx="60325" cy="60325"/>
              </a:xfrm>
              <a:custGeom>
                <a:avLst/>
                <a:gdLst>
                  <a:gd name="T0" fmla="*/ 0 w 27"/>
                  <a:gd name="T1" fmla="*/ 0 h 28"/>
                  <a:gd name="T2" fmla="*/ 0 w 27"/>
                  <a:gd name="T3" fmla="*/ 0 h 28"/>
                  <a:gd name="T4" fmla="*/ 0 w 27"/>
                  <a:gd name="T5" fmla="*/ 2147483647 h 28"/>
                  <a:gd name="T6" fmla="*/ 2147483647 w 27"/>
                  <a:gd name="T7" fmla="*/ 2147483647 h 28"/>
                  <a:gd name="T8" fmla="*/ 2147483647 w 27"/>
                  <a:gd name="T9" fmla="*/ 2147483647 h 28"/>
                  <a:gd name="T10" fmla="*/ 2147483647 w 27"/>
                  <a:gd name="T11" fmla="*/ 2147483647 h 28"/>
                  <a:gd name="T12" fmla="*/ 2147483647 w 27"/>
                  <a:gd name="T13" fmla="*/ 2147483647 h 28"/>
                  <a:gd name="T14" fmla="*/ 2147483647 w 27"/>
                  <a:gd name="T15" fmla="*/ 2147483647 h 28"/>
                  <a:gd name="T16" fmla="*/ 2147483647 w 27"/>
                  <a:gd name="T17" fmla="*/ 2147483647 h 28"/>
                  <a:gd name="T18" fmla="*/ 2147483647 w 27"/>
                  <a:gd name="T19" fmla="*/ 2147483647 h 28"/>
                  <a:gd name="T20" fmla="*/ 2147483647 w 27"/>
                  <a:gd name="T21" fmla="*/ 2147483647 h 28"/>
                  <a:gd name="T22" fmla="*/ 2147483647 w 27"/>
                  <a:gd name="T23" fmla="*/ 2147483647 h 28"/>
                  <a:gd name="T24" fmla="*/ 2147483647 w 27"/>
                  <a:gd name="T25" fmla="*/ 2147483647 h 28"/>
                  <a:gd name="T26" fmla="*/ 2147483647 w 27"/>
                  <a:gd name="T27" fmla="*/ 2147483647 h 28"/>
                  <a:gd name="T28" fmla="*/ 2147483647 w 27"/>
                  <a:gd name="T29" fmla="*/ 2147483647 h 28"/>
                  <a:gd name="T30" fmla="*/ 2147483647 w 27"/>
                  <a:gd name="T31" fmla="*/ 2147483647 h 28"/>
                  <a:gd name="T32" fmla="*/ 2147483647 w 27"/>
                  <a:gd name="T33" fmla="*/ 2147483647 h 28"/>
                  <a:gd name="T34" fmla="*/ 2147483647 w 27"/>
                  <a:gd name="T35" fmla="*/ 2147483647 h 28"/>
                  <a:gd name="T36" fmla="*/ 2147483647 w 27"/>
                  <a:gd name="T37" fmla="*/ 0 h 28"/>
                  <a:gd name="T38" fmla="*/ 2147483647 w 27"/>
                  <a:gd name="T39" fmla="*/ 0 h 28"/>
                  <a:gd name="T40" fmla="*/ 0 w 27"/>
                  <a:gd name="T41" fmla="*/ 0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28"/>
                  <a:gd name="T65" fmla="*/ 27 w 27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2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5" y="15"/>
                    </a:lnTo>
                    <a:lnTo>
                      <a:pt x="8" y="20"/>
                    </a:lnTo>
                    <a:lnTo>
                      <a:pt x="13" y="23"/>
                    </a:lnTo>
                    <a:lnTo>
                      <a:pt x="18" y="25"/>
                    </a:lnTo>
                    <a:lnTo>
                      <a:pt x="22" y="26"/>
                    </a:lnTo>
                    <a:lnTo>
                      <a:pt x="27" y="28"/>
                    </a:lnTo>
                    <a:lnTo>
                      <a:pt x="27" y="14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19" y="12"/>
                    </a:lnTo>
                    <a:lnTo>
                      <a:pt x="18" y="11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77" name="Freeform 219"/>
              <p:cNvSpPr>
                <a:spLocks/>
              </p:cNvSpPr>
              <p:nvPr/>
            </p:nvSpPr>
            <p:spPr bwMode="auto">
              <a:xfrm>
                <a:off x="8231188" y="4104640"/>
                <a:ext cx="60325" cy="57150"/>
              </a:xfrm>
              <a:custGeom>
                <a:avLst/>
                <a:gdLst>
                  <a:gd name="T0" fmla="*/ 2147483647 w 27"/>
                  <a:gd name="T1" fmla="*/ 0 h 27"/>
                  <a:gd name="T2" fmla="*/ 2147483647 w 27"/>
                  <a:gd name="T3" fmla="*/ 0 h 27"/>
                  <a:gd name="T4" fmla="*/ 2147483647 w 27"/>
                  <a:gd name="T5" fmla="*/ 2147483647 h 27"/>
                  <a:gd name="T6" fmla="*/ 2147483647 w 27"/>
                  <a:gd name="T7" fmla="*/ 2147483647 h 27"/>
                  <a:gd name="T8" fmla="*/ 2147483647 w 27"/>
                  <a:gd name="T9" fmla="*/ 2147483647 h 27"/>
                  <a:gd name="T10" fmla="*/ 2147483647 w 27"/>
                  <a:gd name="T11" fmla="*/ 2147483647 h 27"/>
                  <a:gd name="T12" fmla="*/ 2147483647 w 27"/>
                  <a:gd name="T13" fmla="*/ 2147483647 h 27"/>
                  <a:gd name="T14" fmla="*/ 2147483647 w 27"/>
                  <a:gd name="T15" fmla="*/ 2147483647 h 27"/>
                  <a:gd name="T16" fmla="*/ 0 w 27"/>
                  <a:gd name="T17" fmla="*/ 2147483647 h 27"/>
                  <a:gd name="T18" fmla="*/ 0 w 27"/>
                  <a:gd name="T19" fmla="*/ 2147483647 h 27"/>
                  <a:gd name="T20" fmla="*/ 2147483647 w 27"/>
                  <a:gd name="T21" fmla="*/ 2147483647 h 27"/>
                  <a:gd name="T22" fmla="*/ 2147483647 w 27"/>
                  <a:gd name="T23" fmla="*/ 2147483647 h 27"/>
                  <a:gd name="T24" fmla="*/ 2147483647 w 27"/>
                  <a:gd name="T25" fmla="*/ 2147483647 h 27"/>
                  <a:gd name="T26" fmla="*/ 2147483647 w 27"/>
                  <a:gd name="T27" fmla="*/ 2147483647 h 27"/>
                  <a:gd name="T28" fmla="*/ 2147483647 w 27"/>
                  <a:gd name="T29" fmla="*/ 2147483647 h 27"/>
                  <a:gd name="T30" fmla="*/ 2147483647 w 27"/>
                  <a:gd name="T31" fmla="*/ 2147483647 h 27"/>
                  <a:gd name="T32" fmla="*/ 2147483647 w 27"/>
                  <a:gd name="T33" fmla="*/ 2147483647 h 27"/>
                  <a:gd name="T34" fmla="*/ 2147483647 w 27"/>
                  <a:gd name="T35" fmla="*/ 2147483647 h 27"/>
                  <a:gd name="T36" fmla="*/ 2147483647 w 27"/>
                  <a:gd name="T37" fmla="*/ 2147483647 h 27"/>
                  <a:gd name="T38" fmla="*/ 2147483647 w 27"/>
                  <a:gd name="T39" fmla="*/ 2147483647 h 27"/>
                  <a:gd name="T40" fmla="*/ 2147483647 w 27"/>
                  <a:gd name="T41" fmla="*/ 0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27"/>
                  <a:gd name="T65" fmla="*/ 27 w 27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27">
                    <a:moveTo>
                      <a:pt x="27" y="0"/>
                    </a:moveTo>
                    <a:lnTo>
                      <a:pt x="27" y="0"/>
                    </a:lnTo>
                    <a:lnTo>
                      <a:pt x="22" y="2"/>
                    </a:lnTo>
                    <a:lnTo>
                      <a:pt x="18" y="3"/>
                    </a:lnTo>
                    <a:lnTo>
                      <a:pt x="13" y="5"/>
                    </a:lnTo>
                    <a:lnTo>
                      <a:pt x="8" y="8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13" y="27"/>
                    </a:lnTo>
                    <a:lnTo>
                      <a:pt x="13" y="25"/>
                    </a:lnTo>
                    <a:lnTo>
                      <a:pt x="15" y="22"/>
                    </a:lnTo>
                    <a:lnTo>
                      <a:pt x="16" y="20"/>
                    </a:lnTo>
                    <a:lnTo>
                      <a:pt x="18" y="17"/>
                    </a:lnTo>
                    <a:lnTo>
                      <a:pt x="19" y="16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7" y="1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78" name="Freeform 220"/>
              <p:cNvSpPr>
                <a:spLocks/>
              </p:cNvSpPr>
              <p:nvPr/>
            </p:nvSpPr>
            <p:spPr bwMode="auto">
              <a:xfrm>
                <a:off x="8515350" y="4107815"/>
                <a:ext cx="63500" cy="55563"/>
              </a:xfrm>
              <a:custGeom>
                <a:avLst/>
                <a:gdLst>
                  <a:gd name="T0" fmla="*/ 2147483647 w 28"/>
                  <a:gd name="T1" fmla="*/ 2147483647 h 26"/>
                  <a:gd name="T2" fmla="*/ 2147483647 w 28"/>
                  <a:gd name="T3" fmla="*/ 2147483647 h 26"/>
                  <a:gd name="T4" fmla="*/ 2147483647 w 28"/>
                  <a:gd name="T5" fmla="*/ 2147483647 h 26"/>
                  <a:gd name="T6" fmla="*/ 2147483647 w 28"/>
                  <a:gd name="T7" fmla="*/ 2147483647 h 26"/>
                  <a:gd name="T8" fmla="*/ 2147483647 w 28"/>
                  <a:gd name="T9" fmla="*/ 2147483647 h 26"/>
                  <a:gd name="T10" fmla="*/ 2147483647 w 28"/>
                  <a:gd name="T11" fmla="*/ 2147483647 h 26"/>
                  <a:gd name="T12" fmla="*/ 2147483647 w 28"/>
                  <a:gd name="T13" fmla="*/ 2147483647 h 26"/>
                  <a:gd name="T14" fmla="*/ 2147483647 w 28"/>
                  <a:gd name="T15" fmla="*/ 2147483647 h 26"/>
                  <a:gd name="T16" fmla="*/ 2147483647 w 28"/>
                  <a:gd name="T17" fmla="*/ 0 h 26"/>
                  <a:gd name="T18" fmla="*/ 0 w 28"/>
                  <a:gd name="T19" fmla="*/ 0 h 26"/>
                  <a:gd name="T20" fmla="*/ 0 w 28"/>
                  <a:gd name="T21" fmla="*/ 2147483647 h 26"/>
                  <a:gd name="T22" fmla="*/ 2147483647 w 28"/>
                  <a:gd name="T23" fmla="*/ 2147483647 h 26"/>
                  <a:gd name="T24" fmla="*/ 2147483647 w 28"/>
                  <a:gd name="T25" fmla="*/ 2147483647 h 26"/>
                  <a:gd name="T26" fmla="*/ 2147483647 w 28"/>
                  <a:gd name="T27" fmla="*/ 2147483647 h 26"/>
                  <a:gd name="T28" fmla="*/ 2147483647 w 28"/>
                  <a:gd name="T29" fmla="*/ 2147483647 h 26"/>
                  <a:gd name="T30" fmla="*/ 2147483647 w 28"/>
                  <a:gd name="T31" fmla="*/ 2147483647 h 26"/>
                  <a:gd name="T32" fmla="*/ 2147483647 w 28"/>
                  <a:gd name="T33" fmla="*/ 2147483647 h 26"/>
                  <a:gd name="T34" fmla="*/ 2147483647 w 28"/>
                  <a:gd name="T35" fmla="*/ 2147483647 h 26"/>
                  <a:gd name="T36" fmla="*/ 2147483647 w 28"/>
                  <a:gd name="T37" fmla="*/ 2147483647 h 26"/>
                  <a:gd name="T38" fmla="*/ 2147483647 w 28"/>
                  <a:gd name="T39" fmla="*/ 2147483647 h 26"/>
                  <a:gd name="T40" fmla="*/ 2147483647 w 28"/>
                  <a:gd name="T41" fmla="*/ 2147483647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26"/>
                  <a:gd name="T65" fmla="*/ 28 w 28"/>
                  <a:gd name="T66" fmla="*/ 26 h 2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26">
                    <a:moveTo>
                      <a:pt x="28" y="26"/>
                    </a:moveTo>
                    <a:lnTo>
                      <a:pt x="28" y="26"/>
                    </a:lnTo>
                    <a:lnTo>
                      <a:pt x="27" y="22"/>
                    </a:lnTo>
                    <a:lnTo>
                      <a:pt x="25" y="15"/>
                    </a:lnTo>
                    <a:lnTo>
                      <a:pt x="24" y="11"/>
                    </a:lnTo>
                    <a:lnTo>
                      <a:pt x="21" y="8"/>
                    </a:lnTo>
                    <a:lnTo>
                      <a:pt x="16" y="4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7" y="14"/>
                    </a:lnTo>
                    <a:lnTo>
                      <a:pt x="8" y="15"/>
                    </a:lnTo>
                    <a:lnTo>
                      <a:pt x="11" y="17"/>
                    </a:lnTo>
                    <a:lnTo>
                      <a:pt x="13" y="18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4" y="26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79" name="Freeform 221"/>
              <p:cNvSpPr>
                <a:spLocks/>
              </p:cNvSpPr>
              <p:nvPr/>
            </p:nvSpPr>
            <p:spPr bwMode="auto">
              <a:xfrm>
                <a:off x="8515350" y="4163378"/>
                <a:ext cx="63500" cy="58737"/>
              </a:xfrm>
              <a:custGeom>
                <a:avLst/>
                <a:gdLst>
                  <a:gd name="T0" fmla="*/ 0 w 28"/>
                  <a:gd name="T1" fmla="*/ 2147483647 h 27"/>
                  <a:gd name="T2" fmla="*/ 0 w 28"/>
                  <a:gd name="T3" fmla="*/ 2147483647 h 27"/>
                  <a:gd name="T4" fmla="*/ 2147483647 w 28"/>
                  <a:gd name="T5" fmla="*/ 2147483647 h 27"/>
                  <a:gd name="T6" fmla="*/ 2147483647 w 28"/>
                  <a:gd name="T7" fmla="*/ 2147483647 h 27"/>
                  <a:gd name="T8" fmla="*/ 2147483647 w 28"/>
                  <a:gd name="T9" fmla="*/ 2147483647 h 27"/>
                  <a:gd name="T10" fmla="*/ 2147483647 w 28"/>
                  <a:gd name="T11" fmla="*/ 2147483647 h 27"/>
                  <a:gd name="T12" fmla="*/ 2147483647 w 28"/>
                  <a:gd name="T13" fmla="*/ 2147483647 h 27"/>
                  <a:gd name="T14" fmla="*/ 2147483647 w 28"/>
                  <a:gd name="T15" fmla="*/ 2147483647 h 27"/>
                  <a:gd name="T16" fmla="*/ 2147483647 w 28"/>
                  <a:gd name="T17" fmla="*/ 2147483647 h 27"/>
                  <a:gd name="T18" fmla="*/ 2147483647 w 28"/>
                  <a:gd name="T19" fmla="*/ 0 h 27"/>
                  <a:gd name="T20" fmla="*/ 2147483647 w 28"/>
                  <a:gd name="T21" fmla="*/ 0 h 27"/>
                  <a:gd name="T22" fmla="*/ 2147483647 w 28"/>
                  <a:gd name="T23" fmla="*/ 2147483647 h 27"/>
                  <a:gd name="T24" fmla="*/ 2147483647 w 28"/>
                  <a:gd name="T25" fmla="*/ 2147483647 h 27"/>
                  <a:gd name="T26" fmla="*/ 2147483647 w 28"/>
                  <a:gd name="T27" fmla="*/ 2147483647 h 27"/>
                  <a:gd name="T28" fmla="*/ 2147483647 w 28"/>
                  <a:gd name="T29" fmla="*/ 2147483647 h 27"/>
                  <a:gd name="T30" fmla="*/ 2147483647 w 28"/>
                  <a:gd name="T31" fmla="*/ 2147483647 h 27"/>
                  <a:gd name="T32" fmla="*/ 2147483647 w 28"/>
                  <a:gd name="T33" fmla="*/ 2147483647 h 27"/>
                  <a:gd name="T34" fmla="*/ 2147483647 w 28"/>
                  <a:gd name="T35" fmla="*/ 2147483647 h 27"/>
                  <a:gd name="T36" fmla="*/ 0 w 28"/>
                  <a:gd name="T37" fmla="*/ 2147483647 h 27"/>
                  <a:gd name="T38" fmla="*/ 0 w 28"/>
                  <a:gd name="T39" fmla="*/ 2147483647 h 27"/>
                  <a:gd name="T40" fmla="*/ 0 w 28"/>
                  <a:gd name="T41" fmla="*/ 2147483647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27"/>
                  <a:gd name="T65" fmla="*/ 28 w 28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27">
                    <a:moveTo>
                      <a:pt x="0" y="27"/>
                    </a:moveTo>
                    <a:lnTo>
                      <a:pt x="0" y="27"/>
                    </a:lnTo>
                    <a:lnTo>
                      <a:pt x="7" y="27"/>
                    </a:lnTo>
                    <a:lnTo>
                      <a:pt x="11" y="25"/>
                    </a:lnTo>
                    <a:lnTo>
                      <a:pt x="16" y="22"/>
                    </a:lnTo>
                    <a:lnTo>
                      <a:pt x="21" y="19"/>
                    </a:lnTo>
                    <a:lnTo>
                      <a:pt x="24" y="16"/>
                    </a:lnTo>
                    <a:lnTo>
                      <a:pt x="25" y="11"/>
                    </a:lnTo>
                    <a:lnTo>
                      <a:pt x="27" y="7"/>
                    </a:lnTo>
                    <a:lnTo>
                      <a:pt x="28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4" y="7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8" y="11"/>
                    </a:lnTo>
                    <a:lnTo>
                      <a:pt x="7" y="13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80" name="Freeform 222"/>
              <p:cNvSpPr>
                <a:spLocks/>
              </p:cNvSpPr>
              <p:nvPr/>
            </p:nvSpPr>
            <p:spPr bwMode="auto">
              <a:xfrm>
                <a:off x="8455025" y="4163378"/>
                <a:ext cx="60325" cy="58737"/>
              </a:xfrm>
              <a:custGeom>
                <a:avLst/>
                <a:gdLst>
                  <a:gd name="T0" fmla="*/ 0 w 26"/>
                  <a:gd name="T1" fmla="*/ 0 h 27"/>
                  <a:gd name="T2" fmla="*/ 0 w 26"/>
                  <a:gd name="T3" fmla="*/ 0 h 27"/>
                  <a:gd name="T4" fmla="*/ 0 w 26"/>
                  <a:gd name="T5" fmla="*/ 2147483647 h 27"/>
                  <a:gd name="T6" fmla="*/ 2147483647 w 26"/>
                  <a:gd name="T7" fmla="*/ 2147483647 h 27"/>
                  <a:gd name="T8" fmla="*/ 2147483647 w 26"/>
                  <a:gd name="T9" fmla="*/ 2147483647 h 27"/>
                  <a:gd name="T10" fmla="*/ 2147483647 w 26"/>
                  <a:gd name="T11" fmla="*/ 2147483647 h 27"/>
                  <a:gd name="T12" fmla="*/ 2147483647 w 26"/>
                  <a:gd name="T13" fmla="*/ 2147483647 h 27"/>
                  <a:gd name="T14" fmla="*/ 2147483647 w 26"/>
                  <a:gd name="T15" fmla="*/ 2147483647 h 27"/>
                  <a:gd name="T16" fmla="*/ 2147483647 w 26"/>
                  <a:gd name="T17" fmla="*/ 2147483647 h 27"/>
                  <a:gd name="T18" fmla="*/ 2147483647 w 26"/>
                  <a:gd name="T19" fmla="*/ 2147483647 h 27"/>
                  <a:gd name="T20" fmla="*/ 2147483647 w 26"/>
                  <a:gd name="T21" fmla="*/ 2147483647 h 27"/>
                  <a:gd name="T22" fmla="*/ 2147483647 w 26"/>
                  <a:gd name="T23" fmla="*/ 2147483647 h 27"/>
                  <a:gd name="T24" fmla="*/ 2147483647 w 26"/>
                  <a:gd name="T25" fmla="*/ 2147483647 h 27"/>
                  <a:gd name="T26" fmla="*/ 2147483647 w 26"/>
                  <a:gd name="T27" fmla="*/ 2147483647 h 27"/>
                  <a:gd name="T28" fmla="*/ 2147483647 w 26"/>
                  <a:gd name="T29" fmla="*/ 2147483647 h 27"/>
                  <a:gd name="T30" fmla="*/ 2147483647 w 26"/>
                  <a:gd name="T31" fmla="*/ 2147483647 h 27"/>
                  <a:gd name="T32" fmla="*/ 2147483647 w 26"/>
                  <a:gd name="T33" fmla="*/ 2147483647 h 27"/>
                  <a:gd name="T34" fmla="*/ 2147483647 w 26"/>
                  <a:gd name="T35" fmla="*/ 2147483647 h 27"/>
                  <a:gd name="T36" fmla="*/ 2147483647 w 26"/>
                  <a:gd name="T37" fmla="*/ 0 h 27"/>
                  <a:gd name="T38" fmla="*/ 2147483647 w 26"/>
                  <a:gd name="T39" fmla="*/ 0 h 27"/>
                  <a:gd name="T40" fmla="*/ 0 w 26"/>
                  <a:gd name="T41" fmla="*/ 0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"/>
                  <a:gd name="T64" fmla="*/ 0 h 27"/>
                  <a:gd name="T65" fmla="*/ 26 w 26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" h="2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4" y="16"/>
                    </a:lnTo>
                    <a:lnTo>
                      <a:pt x="8" y="19"/>
                    </a:lnTo>
                    <a:lnTo>
                      <a:pt x="12" y="22"/>
                    </a:lnTo>
                    <a:lnTo>
                      <a:pt x="17" y="25"/>
                    </a:lnTo>
                    <a:lnTo>
                      <a:pt x="22" y="27"/>
                    </a:lnTo>
                    <a:lnTo>
                      <a:pt x="26" y="27"/>
                    </a:lnTo>
                    <a:lnTo>
                      <a:pt x="26" y="14"/>
                    </a:lnTo>
                    <a:lnTo>
                      <a:pt x="23" y="14"/>
                    </a:lnTo>
                    <a:lnTo>
                      <a:pt x="22" y="13"/>
                    </a:lnTo>
                    <a:lnTo>
                      <a:pt x="19" y="11"/>
                    </a:lnTo>
                    <a:lnTo>
                      <a:pt x="17" y="10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81" name="Freeform 223"/>
              <p:cNvSpPr>
                <a:spLocks/>
              </p:cNvSpPr>
              <p:nvPr/>
            </p:nvSpPr>
            <p:spPr bwMode="auto">
              <a:xfrm>
                <a:off x="8455025" y="4107815"/>
                <a:ext cx="60325" cy="55563"/>
              </a:xfrm>
              <a:custGeom>
                <a:avLst/>
                <a:gdLst>
                  <a:gd name="T0" fmla="*/ 2147483647 w 26"/>
                  <a:gd name="T1" fmla="*/ 0 h 26"/>
                  <a:gd name="T2" fmla="*/ 2147483647 w 26"/>
                  <a:gd name="T3" fmla="*/ 0 h 26"/>
                  <a:gd name="T4" fmla="*/ 2147483647 w 26"/>
                  <a:gd name="T5" fmla="*/ 0 h 26"/>
                  <a:gd name="T6" fmla="*/ 2147483647 w 26"/>
                  <a:gd name="T7" fmla="*/ 2147483647 h 26"/>
                  <a:gd name="T8" fmla="*/ 2147483647 w 26"/>
                  <a:gd name="T9" fmla="*/ 2147483647 h 26"/>
                  <a:gd name="T10" fmla="*/ 2147483647 w 26"/>
                  <a:gd name="T11" fmla="*/ 2147483647 h 26"/>
                  <a:gd name="T12" fmla="*/ 2147483647 w 26"/>
                  <a:gd name="T13" fmla="*/ 2147483647 h 26"/>
                  <a:gd name="T14" fmla="*/ 2147483647 w 26"/>
                  <a:gd name="T15" fmla="*/ 2147483647 h 26"/>
                  <a:gd name="T16" fmla="*/ 0 w 26"/>
                  <a:gd name="T17" fmla="*/ 2147483647 h 26"/>
                  <a:gd name="T18" fmla="*/ 0 w 26"/>
                  <a:gd name="T19" fmla="*/ 2147483647 h 26"/>
                  <a:gd name="T20" fmla="*/ 2147483647 w 26"/>
                  <a:gd name="T21" fmla="*/ 2147483647 h 26"/>
                  <a:gd name="T22" fmla="*/ 2147483647 w 26"/>
                  <a:gd name="T23" fmla="*/ 2147483647 h 26"/>
                  <a:gd name="T24" fmla="*/ 2147483647 w 26"/>
                  <a:gd name="T25" fmla="*/ 2147483647 h 26"/>
                  <a:gd name="T26" fmla="*/ 2147483647 w 26"/>
                  <a:gd name="T27" fmla="*/ 2147483647 h 26"/>
                  <a:gd name="T28" fmla="*/ 2147483647 w 26"/>
                  <a:gd name="T29" fmla="*/ 2147483647 h 26"/>
                  <a:gd name="T30" fmla="*/ 2147483647 w 26"/>
                  <a:gd name="T31" fmla="*/ 2147483647 h 26"/>
                  <a:gd name="T32" fmla="*/ 2147483647 w 26"/>
                  <a:gd name="T33" fmla="*/ 2147483647 h 26"/>
                  <a:gd name="T34" fmla="*/ 2147483647 w 26"/>
                  <a:gd name="T35" fmla="*/ 2147483647 h 26"/>
                  <a:gd name="T36" fmla="*/ 2147483647 w 26"/>
                  <a:gd name="T37" fmla="*/ 2147483647 h 26"/>
                  <a:gd name="T38" fmla="*/ 2147483647 w 26"/>
                  <a:gd name="T39" fmla="*/ 2147483647 h 26"/>
                  <a:gd name="T40" fmla="*/ 2147483647 w 26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"/>
                  <a:gd name="T64" fmla="*/ 0 h 26"/>
                  <a:gd name="T65" fmla="*/ 26 w 26"/>
                  <a:gd name="T66" fmla="*/ 26 h 2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" h="26">
                    <a:moveTo>
                      <a:pt x="26" y="0"/>
                    </a:moveTo>
                    <a:lnTo>
                      <a:pt x="26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4" y="11"/>
                    </a:lnTo>
                    <a:lnTo>
                      <a:pt x="1" y="15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12" y="26"/>
                    </a:lnTo>
                    <a:lnTo>
                      <a:pt x="12" y="23"/>
                    </a:lnTo>
                    <a:lnTo>
                      <a:pt x="14" y="22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22" y="14"/>
                    </a:lnTo>
                    <a:lnTo>
                      <a:pt x="23" y="12"/>
                    </a:lnTo>
                    <a:lnTo>
                      <a:pt x="26" y="1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82" name="Freeform 224"/>
              <p:cNvSpPr>
                <a:spLocks/>
              </p:cNvSpPr>
              <p:nvPr/>
            </p:nvSpPr>
            <p:spPr bwMode="auto">
              <a:xfrm>
                <a:off x="8247063" y="1798003"/>
                <a:ext cx="25400" cy="1730375"/>
              </a:xfrm>
              <a:custGeom>
                <a:avLst/>
                <a:gdLst>
                  <a:gd name="T0" fmla="*/ 2147483647 w 11"/>
                  <a:gd name="T1" fmla="*/ 2147483647 h 808"/>
                  <a:gd name="T2" fmla="*/ 2147483647 w 11"/>
                  <a:gd name="T3" fmla="*/ 2147483647 h 808"/>
                  <a:gd name="T4" fmla="*/ 2147483647 w 11"/>
                  <a:gd name="T5" fmla="*/ 0 h 808"/>
                  <a:gd name="T6" fmla="*/ 0 w 11"/>
                  <a:gd name="T7" fmla="*/ 0 h 808"/>
                  <a:gd name="T8" fmla="*/ 2147483647 w 11"/>
                  <a:gd name="T9" fmla="*/ 2147483647 h 808"/>
                  <a:gd name="T10" fmla="*/ 2147483647 w 11"/>
                  <a:gd name="T11" fmla="*/ 2147483647 h 808"/>
                  <a:gd name="T12" fmla="*/ 2147483647 w 11"/>
                  <a:gd name="T13" fmla="*/ 2147483647 h 8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808"/>
                  <a:gd name="T23" fmla="*/ 11 w 11"/>
                  <a:gd name="T24" fmla="*/ 808 h 8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808">
                    <a:moveTo>
                      <a:pt x="11" y="808"/>
                    </a:moveTo>
                    <a:lnTo>
                      <a:pt x="11" y="80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1" y="808"/>
                    </a:lnTo>
                    <a:lnTo>
                      <a:pt x="11" y="80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83" name="Freeform 225"/>
              <p:cNvSpPr>
                <a:spLocks/>
              </p:cNvSpPr>
              <p:nvPr/>
            </p:nvSpPr>
            <p:spPr bwMode="auto">
              <a:xfrm>
                <a:off x="8247063" y="3528378"/>
                <a:ext cx="25400" cy="592137"/>
              </a:xfrm>
              <a:custGeom>
                <a:avLst/>
                <a:gdLst>
                  <a:gd name="T0" fmla="*/ 0 w 11"/>
                  <a:gd name="T1" fmla="*/ 2147483647 h 276"/>
                  <a:gd name="T2" fmla="*/ 2147483647 w 11"/>
                  <a:gd name="T3" fmla="*/ 2147483647 h 276"/>
                  <a:gd name="T4" fmla="*/ 2147483647 w 11"/>
                  <a:gd name="T5" fmla="*/ 0 h 276"/>
                  <a:gd name="T6" fmla="*/ 2147483647 w 11"/>
                  <a:gd name="T7" fmla="*/ 0 h 276"/>
                  <a:gd name="T8" fmla="*/ 0 w 11"/>
                  <a:gd name="T9" fmla="*/ 2147483647 h 276"/>
                  <a:gd name="T10" fmla="*/ 2147483647 w 11"/>
                  <a:gd name="T11" fmla="*/ 2147483647 h 276"/>
                  <a:gd name="T12" fmla="*/ 0 w 11"/>
                  <a:gd name="T13" fmla="*/ 2147483647 h 2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276"/>
                  <a:gd name="T23" fmla="*/ 11 w 11"/>
                  <a:gd name="T24" fmla="*/ 276 h 2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276">
                    <a:moveTo>
                      <a:pt x="0" y="276"/>
                    </a:moveTo>
                    <a:lnTo>
                      <a:pt x="9" y="276"/>
                    </a:lnTo>
                    <a:lnTo>
                      <a:pt x="11" y="0"/>
                    </a:lnTo>
                    <a:lnTo>
                      <a:pt x="1" y="0"/>
                    </a:lnTo>
                    <a:lnTo>
                      <a:pt x="0" y="276"/>
                    </a:lnTo>
                    <a:lnTo>
                      <a:pt x="9" y="276"/>
                    </a:lnTo>
                    <a:lnTo>
                      <a:pt x="0" y="2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84" name="Freeform 226"/>
              <p:cNvSpPr>
                <a:spLocks/>
              </p:cNvSpPr>
              <p:nvPr/>
            </p:nvSpPr>
            <p:spPr bwMode="auto">
              <a:xfrm>
                <a:off x="8247063" y="3528378"/>
                <a:ext cx="25400" cy="592137"/>
              </a:xfrm>
              <a:custGeom>
                <a:avLst/>
                <a:gdLst>
                  <a:gd name="T0" fmla="*/ 2147483647 w 11"/>
                  <a:gd name="T1" fmla="*/ 0 h 276"/>
                  <a:gd name="T2" fmla="*/ 2147483647 w 11"/>
                  <a:gd name="T3" fmla="*/ 0 h 276"/>
                  <a:gd name="T4" fmla="*/ 0 w 11"/>
                  <a:gd name="T5" fmla="*/ 2147483647 h 276"/>
                  <a:gd name="T6" fmla="*/ 2147483647 w 11"/>
                  <a:gd name="T7" fmla="*/ 2147483647 h 276"/>
                  <a:gd name="T8" fmla="*/ 2147483647 w 11"/>
                  <a:gd name="T9" fmla="*/ 0 h 276"/>
                  <a:gd name="T10" fmla="*/ 2147483647 w 11"/>
                  <a:gd name="T11" fmla="*/ 0 h 2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76"/>
                  <a:gd name="T20" fmla="*/ 11 w 11"/>
                  <a:gd name="T21" fmla="*/ 276 h 2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76">
                    <a:moveTo>
                      <a:pt x="6" y="0"/>
                    </a:moveTo>
                    <a:lnTo>
                      <a:pt x="1" y="0"/>
                    </a:lnTo>
                    <a:lnTo>
                      <a:pt x="0" y="276"/>
                    </a:lnTo>
                    <a:lnTo>
                      <a:pt x="9" y="276"/>
                    </a:lnTo>
                    <a:lnTo>
                      <a:pt x="11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85" name="Freeform 234"/>
              <p:cNvSpPr>
                <a:spLocks/>
              </p:cNvSpPr>
              <p:nvPr/>
            </p:nvSpPr>
            <p:spPr bwMode="auto">
              <a:xfrm>
                <a:off x="8207375" y="1751965"/>
                <a:ext cx="100013" cy="98425"/>
              </a:xfrm>
              <a:custGeom>
                <a:avLst/>
                <a:gdLst>
                  <a:gd name="T0" fmla="*/ 0 w 43"/>
                  <a:gd name="T1" fmla="*/ 2147483647 h 46"/>
                  <a:gd name="T2" fmla="*/ 2147483647 w 43"/>
                  <a:gd name="T3" fmla="*/ 2147483647 h 46"/>
                  <a:gd name="T4" fmla="*/ 2147483647 w 43"/>
                  <a:gd name="T5" fmla="*/ 2147483647 h 46"/>
                  <a:gd name="T6" fmla="*/ 2147483647 w 43"/>
                  <a:gd name="T7" fmla="*/ 2147483647 h 46"/>
                  <a:gd name="T8" fmla="*/ 2147483647 w 43"/>
                  <a:gd name="T9" fmla="*/ 2147483647 h 46"/>
                  <a:gd name="T10" fmla="*/ 2147483647 w 43"/>
                  <a:gd name="T11" fmla="*/ 2147483647 h 46"/>
                  <a:gd name="T12" fmla="*/ 2147483647 w 43"/>
                  <a:gd name="T13" fmla="*/ 2147483647 h 46"/>
                  <a:gd name="T14" fmla="*/ 2147483647 w 43"/>
                  <a:gd name="T15" fmla="*/ 2147483647 h 46"/>
                  <a:gd name="T16" fmla="*/ 2147483647 w 43"/>
                  <a:gd name="T17" fmla="*/ 0 h 46"/>
                  <a:gd name="T18" fmla="*/ 2147483647 w 43"/>
                  <a:gd name="T19" fmla="*/ 2147483647 h 46"/>
                  <a:gd name="T20" fmla="*/ 2147483647 w 43"/>
                  <a:gd name="T21" fmla="*/ 2147483647 h 46"/>
                  <a:gd name="T22" fmla="*/ 2147483647 w 43"/>
                  <a:gd name="T23" fmla="*/ 2147483647 h 46"/>
                  <a:gd name="T24" fmla="*/ 2147483647 w 43"/>
                  <a:gd name="T25" fmla="*/ 2147483647 h 46"/>
                  <a:gd name="T26" fmla="*/ 2147483647 w 43"/>
                  <a:gd name="T27" fmla="*/ 2147483647 h 46"/>
                  <a:gd name="T28" fmla="*/ 2147483647 w 43"/>
                  <a:gd name="T29" fmla="*/ 2147483647 h 46"/>
                  <a:gd name="T30" fmla="*/ 2147483647 w 43"/>
                  <a:gd name="T31" fmla="*/ 2147483647 h 46"/>
                  <a:gd name="T32" fmla="*/ 2147483647 w 43"/>
                  <a:gd name="T33" fmla="*/ 2147483647 h 46"/>
                  <a:gd name="T34" fmla="*/ 2147483647 w 43"/>
                  <a:gd name="T35" fmla="*/ 2147483647 h 46"/>
                  <a:gd name="T36" fmla="*/ 2147483647 w 43"/>
                  <a:gd name="T37" fmla="*/ 2147483647 h 46"/>
                  <a:gd name="T38" fmla="*/ 2147483647 w 43"/>
                  <a:gd name="T39" fmla="*/ 2147483647 h 46"/>
                  <a:gd name="T40" fmla="*/ 2147483647 w 43"/>
                  <a:gd name="T41" fmla="*/ 2147483647 h 46"/>
                  <a:gd name="T42" fmla="*/ 2147483647 w 43"/>
                  <a:gd name="T43" fmla="*/ 2147483647 h 46"/>
                  <a:gd name="T44" fmla="*/ 2147483647 w 43"/>
                  <a:gd name="T45" fmla="*/ 2147483647 h 46"/>
                  <a:gd name="T46" fmla="*/ 2147483647 w 43"/>
                  <a:gd name="T47" fmla="*/ 2147483647 h 46"/>
                  <a:gd name="T48" fmla="*/ 2147483647 w 43"/>
                  <a:gd name="T49" fmla="*/ 2147483647 h 46"/>
                  <a:gd name="T50" fmla="*/ 2147483647 w 43"/>
                  <a:gd name="T51" fmla="*/ 2147483647 h 46"/>
                  <a:gd name="T52" fmla="*/ 2147483647 w 43"/>
                  <a:gd name="T53" fmla="*/ 2147483647 h 46"/>
                  <a:gd name="T54" fmla="*/ 2147483647 w 43"/>
                  <a:gd name="T55" fmla="*/ 2147483647 h 46"/>
                  <a:gd name="T56" fmla="*/ 2147483647 w 43"/>
                  <a:gd name="T57" fmla="*/ 2147483647 h 46"/>
                  <a:gd name="T58" fmla="*/ 2147483647 w 43"/>
                  <a:gd name="T59" fmla="*/ 2147483647 h 46"/>
                  <a:gd name="T60" fmla="*/ 2147483647 w 43"/>
                  <a:gd name="T61" fmla="*/ 2147483647 h 46"/>
                  <a:gd name="T62" fmla="*/ 2147483647 w 43"/>
                  <a:gd name="T63" fmla="*/ 2147483647 h 46"/>
                  <a:gd name="T64" fmla="*/ 0 w 43"/>
                  <a:gd name="T65" fmla="*/ 2147483647 h 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"/>
                  <a:gd name="T100" fmla="*/ 0 h 46"/>
                  <a:gd name="T101" fmla="*/ 43 w 43"/>
                  <a:gd name="T102" fmla="*/ 46 h 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" h="46">
                    <a:moveTo>
                      <a:pt x="0" y="22"/>
                    </a:moveTo>
                    <a:lnTo>
                      <a:pt x="1" y="19"/>
                    </a:lnTo>
                    <a:lnTo>
                      <a:pt x="3" y="15"/>
                    </a:lnTo>
                    <a:lnTo>
                      <a:pt x="4" y="11"/>
                    </a:lnTo>
                    <a:lnTo>
                      <a:pt x="7" y="7"/>
                    </a:lnTo>
                    <a:lnTo>
                      <a:pt x="11" y="5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1" y="0"/>
                    </a:lnTo>
                    <a:lnTo>
                      <a:pt x="26" y="2"/>
                    </a:lnTo>
                    <a:lnTo>
                      <a:pt x="31" y="2"/>
                    </a:lnTo>
                    <a:lnTo>
                      <a:pt x="34" y="5"/>
                    </a:lnTo>
                    <a:lnTo>
                      <a:pt x="37" y="7"/>
                    </a:lnTo>
                    <a:lnTo>
                      <a:pt x="40" y="11"/>
                    </a:lnTo>
                    <a:lnTo>
                      <a:pt x="42" y="15"/>
                    </a:lnTo>
                    <a:lnTo>
                      <a:pt x="43" y="19"/>
                    </a:lnTo>
                    <a:lnTo>
                      <a:pt x="43" y="22"/>
                    </a:lnTo>
                    <a:lnTo>
                      <a:pt x="43" y="27"/>
                    </a:lnTo>
                    <a:lnTo>
                      <a:pt x="42" y="32"/>
                    </a:lnTo>
                    <a:lnTo>
                      <a:pt x="40" y="35"/>
                    </a:lnTo>
                    <a:lnTo>
                      <a:pt x="37" y="38"/>
                    </a:lnTo>
                    <a:lnTo>
                      <a:pt x="34" y="41"/>
                    </a:lnTo>
                    <a:lnTo>
                      <a:pt x="31" y="44"/>
                    </a:lnTo>
                    <a:lnTo>
                      <a:pt x="26" y="44"/>
                    </a:lnTo>
                    <a:lnTo>
                      <a:pt x="21" y="46"/>
                    </a:lnTo>
                    <a:lnTo>
                      <a:pt x="18" y="44"/>
                    </a:lnTo>
                    <a:lnTo>
                      <a:pt x="14" y="44"/>
                    </a:lnTo>
                    <a:lnTo>
                      <a:pt x="11" y="41"/>
                    </a:lnTo>
                    <a:lnTo>
                      <a:pt x="7" y="38"/>
                    </a:lnTo>
                    <a:lnTo>
                      <a:pt x="4" y="35"/>
                    </a:lnTo>
                    <a:lnTo>
                      <a:pt x="3" y="32"/>
                    </a:lnTo>
                    <a:lnTo>
                      <a:pt x="1" y="2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86" name="Freeform 235"/>
              <p:cNvSpPr>
                <a:spLocks/>
              </p:cNvSpPr>
              <p:nvPr/>
            </p:nvSpPr>
            <p:spPr bwMode="auto">
              <a:xfrm>
                <a:off x="8466138" y="2572703"/>
                <a:ext cx="98425" cy="93662"/>
              </a:xfrm>
              <a:custGeom>
                <a:avLst/>
                <a:gdLst>
                  <a:gd name="T0" fmla="*/ 0 w 44"/>
                  <a:gd name="T1" fmla="*/ 2147483647 h 44"/>
                  <a:gd name="T2" fmla="*/ 0 w 44"/>
                  <a:gd name="T3" fmla="*/ 2147483647 h 44"/>
                  <a:gd name="T4" fmla="*/ 2147483647 w 44"/>
                  <a:gd name="T5" fmla="*/ 2147483647 h 44"/>
                  <a:gd name="T6" fmla="*/ 2147483647 w 44"/>
                  <a:gd name="T7" fmla="*/ 2147483647 h 44"/>
                  <a:gd name="T8" fmla="*/ 2147483647 w 44"/>
                  <a:gd name="T9" fmla="*/ 2147483647 h 44"/>
                  <a:gd name="T10" fmla="*/ 2147483647 w 44"/>
                  <a:gd name="T11" fmla="*/ 2147483647 h 44"/>
                  <a:gd name="T12" fmla="*/ 2147483647 w 44"/>
                  <a:gd name="T13" fmla="*/ 2147483647 h 44"/>
                  <a:gd name="T14" fmla="*/ 2147483647 w 44"/>
                  <a:gd name="T15" fmla="*/ 0 h 44"/>
                  <a:gd name="T16" fmla="*/ 2147483647 w 44"/>
                  <a:gd name="T17" fmla="*/ 0 h 44"/>
                  <a:gd name="T18" fmla="*/ 2147483647 w 44"/>
                  <a:gd name="T19" fmla="*/ 0 h 44"/>
                  <a:gd name="T20" fmla="*/ 2147483647 w 44"/>
                  <a:gd name="T21" fmla="*/ 2147483647 h 44"/>
                  <a:gd name="T22" fmla="*/ 2147483647 w 44"/>
                  <a:gd name="T23" fmla="*/ 2147483647 h 44"/>
                  <a:gd name="T24" fmla="*/ 2147483647 w 44"/>
                  <a:gd name="T25" fmla="*/ 2147483647 h 44"/>
                  <a:gd name="T26" fmla="*/ 2147483647 w 44"/>
                  <a:gd name="T27" fmla="*/ 2147483647 h 44"/>
                  <a:gd name="T28" fmla="*/ 2147483647 w 44"/>
                  <a:gd name="T29" fmla="*/ 2147483647 h 44"/>
                  <a:gd name="T30" fmla="*/ 2147483647 w 44"/>
                  <a:gd name="T31" fmla="*/ 2147483647 h 44"/>
                  <a:gd name="T32" fmla="*/ 2147483647 w 44"/>
                  <a:gd name="T33" fmla="*/ 2147483647 h 44"/>
                  <a:gd name="T34" fmla="*/ 2147483647 w 44"/>
                  <a:gd name="T35" fmla="*/ 2147483647 h 44"/>
                  <a:gd name="T36" fmla="*/ 2147483647 w 44"/>
                  <a:gd name="T37" fmla="*/ 2147483647 h 44"/>
                  <a:gd name="T38" fmla="*/ 2147483647 w 44"/>
                  <a:gd name="T39" fmla="*/ 2147483647 h 44"/>
                  <a:gd name="T40" fmla="*/ 2147483647 w 44"/>
                  <a:gd name="T41" fmla="*/ 2147483647 h 44"/>
                  <a:gd name="T42" fmla="*/ 2147483647 w 44"/>
                  <a:gd name="T43" fmla="*/ 2147483647 h 44"/>
                  <a:gd name="T44" fmla="*/ 2147483647 w 44"/>
                  <a:gd name="T45" fmla="*/ 2147483647 h 44"/>
                  <a:gd name="T46" fmla="*/ 2147483647 w 44"/>
                  <a:gd name="T47" fmla="*/ 2147483647 h 44"/>
                  <a:gd name="T48" fmla="*/ 2147483647 w 44"/>
                  <a:gd name="T49" fmla="*/ 2147483647 h 44"/>
                  <a:gd name="T50" fmla="*/ 2147483647 w 44"/>
                  <a:gd name="T51" fmla="*/ 2147483647 h 44"/>
                  <a:gd name="T52" fmla="*/ 2147483647 w 44"/>
                  <a:gd name="T53" fmla="*/ 2147483647 h 44"/>
                  <a:gd name="T54" fmla="*/ 2147483647 w 44"/>
                  <a:gd name="T55" fmla="*/ 2147483647 h 44"/>
                  <a:gd name="T56" fmla="*/ 2147483647 w 44"/>
                  <a:gd name="T57" fmla="*/ 2147483647 h 44"/>
                  <a:gd name="T58" fmla="*/ 2147483647 w 44"/>
                  <a:gd name="T59" fmla="*/ 2147483647 h 44"/>
                  <a:gd name="T60" fmla="*/ 2147483647 w 44"/>
                  <a:gd name="T61" fmla="*/ 2147483647 h 44"/>
                  <a:gd name="T62" fmla="*/ 0 w 44"/>
                  <a:gd name="T63" fmla="*/ 2147483647 h 44"/>
                  <a:gd name="T64" fmla="*/ 0 w 44"/>
                  <a:gd name="T65" fmla="*/ 2147483647 h 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44"/>
                  <a:gd name="T101" fmla="*/ 44 w 44"/>
                  <a:gd name="T102" fmla="*/ 44 h 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44">
                    <a:moveTo>
                      <a:pt x="0" y="22"/>
                    </a:moveTo>
                    <a:lnTo>
                      <a:pt x="0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7" y="6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30" y="2"/>
                    </a:lnTo>
                    <a:lnTo>
                      <a:pt x="33" y="3"/>
                    </a:lnTo>
                    <a:lnTo>
                      <a:pt x="38" y="6"/>
                    </a:lnTo>
                    <a:lnTo>
                      <a:pt x="40" y="9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4" y="22"/>
                    </a:lnTo>
                    <a:lnTo>
                      <a:pt x="43" y="27"/>
                    </a:lnTo>
                    <a:lnTo>
                      <a:pt x="43" y="30"/>
                    </a:lnTo>
                    <a:lnTo>
                      <a:pt x="40" y="34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30" y="42"/>
                    </a:lnTo>
                    <a:lnTo>
                      <a:pt x="25" y="44"/>
                    </a:lnTo>
                    <a:lnTo>
                      <a:pt x="22" y="44"/>
                    </a:lnTo>
                    <a:lnTo>
                      <a:pt x="18" y="44"/>
                    </a:lnTo>
                    <a:lnTo>
                      <a:pt x="13" y="42"/>
                    </a:lnTo>
                    <a:lnTo>
                      <a:pt x="10" y="39"/>
                    </a:lnTo>
                    <a:lnTo>
                      <a:pt x="7" y="38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79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87" name="Freeform 236"/>
              <p:cNvSpPr>
                <a:spLocks/>
              </p:cNvSpPr>
              <p:nvPr/>
            </p:nvSpPr>
            <p:spPr bwMode="auto">
              <a:xfrm>
                <a:off x="8320088" y="2856865"/>
                <a:ext cx="98425" cy="96838"/>
              </a:xfrm>
              <a:custGeom>
                <a:avLst/>
                <a:gdLst>
                  <a:gd name="T0" fmla="*/ 0 w 44"/>
                  <a:gd name="T1" fmla="*/ 2147483647 h 45"/>
                  <a:gd name="T2" fmla="*/ 2147483647 w 44"/>
                  <a:gd name="T3" fmla="*/ 2147483647 h 45"/>
                  <a:gd name="T4" fmla="*/ 2147483647 w 44"/>
                  <a:gd name="T5" fmla="*/ 2147483647 h 45"/>
                  <a:gd name="T6" fmla="*/ 2147483647 w 44"/>
                  <a:gd name="T7" fmla="*/ 2147483647 h 45"/>
                  <a:gd name="T8" fmla="*/ 2147483647 w 44"/>
                  <a:gd name="T9" fmla="*/ 2147483647 h 45"/>
                  <a:gd name="T10" fmla="*/ 2147483647 w 44"/>
                  <a:gd name="T11" fmla="*/ 2147483647 h 45"/>
                  <a:gd name="T12" fmla="*/ 2147483647 w 44"/>
                  <a:gd name="T13" fmla="*/ 2147483647 h 45"/>
                  <a:gd name="T14" fmla="*/ 2147483647 w 44"/>
                  <a:gd name="T15" fmla="*/ 2147483647 h 45"/>
                  <a:gd name="T16" fmla="*/ 2147483647 w 44"/>
                  <a:gd name="T17" fmla="*/ 0 h 45"/>
                  <a:gd name="T18" fmla="*/ 2147483647 w 44"/>
                  <a:gd name="T19" fmla="*/ 2147483647 h 45"/>
                  <a:gd name="T20" fmla="*/ 2147483647 w 44"/>
                  <a:gd name="T21" fmla="*/ 2147483647 h 45"/>
                  <a:gd name="T22" fmla="*/ 2147483647 w 44"/>
                  <a:gd name="T23" fmla="*/ 2147483647 h 45"/>
                  <a:gd name="T24" fmla="*/ 2147483647 w 44"/>
                  <a:gd name="T25" fmla="*/ 2147483647 h 45"/>
                  <a:gd name="T26" fmla="*/ 2147483647 w 44"/>
                  <a:gd name="T27" fmla="*/ 2147483647 h 45"/>
                  <a:gd name="T28" fmla="*/ 2147483647 w 44"/>
                  <a:gd name="T29" fmla="*/ 2147483647 h 45"/>
                  <a:gd name="T30" fmla="*/ 2147483647 w 44"/>
                  <a:gd name="T31" fmla="*/ 2147483647 h 45"/>
                  <a:gd name="T32" fmla="*/ 2147483647 w 44"/>
                  <a:gd name="T33" fmla="*/ 2147483647 h 45"/>
                  <a:gd name="T34" fmla="*/ 2147483647 w 44"/>
                  <a:gd name="T35" fmla="*/ 2147483647 h 45"/>
                  <a:gd name="T36" fmla="*/ 2147483647 w 44"/>
                  <a:gd name="T37" fmla="*/ 2147483647 h 45"/>
                  <a:gd name="T38" fmla="*/ 2147483647 w 44"/>
                  <a:gd name="T39" fmla="*/ 2147483647 h 45"/>
                  <a:gd name="T40" fmla="*/ 2147483647 w 44"/>
                  <a:gd name="T41" fmla="*/ 2147483647 h 45"/>
                  <a:gd name="T42" fmla="*/ 2147483647 w 44"/>
                  <a:gd name="T43" fmla="*/ 2147483647 h 45"/>
                  <a:gd name="T44" fmla="*/ 2147483647 w 44"/>
                  <a:gd name="T45" fmla="*/ 2147483647 h 45"/>
                  <a:gd name="T46" fmla="*/ 2147483647 w 44"/>
                  <a:gd name="T47" fmla="*/ 2147483647 h 45"/>
                  <a:gd name="T48" fmla="*/ 2147483647 w 44"/>
                  <a:gd name="T49" fmla="*/ 2147483647 h 45"/>
                  <a:gd name="T50" fmla="*/ 2147483647 w 44"/>
                  <a:gd name="T51" fmla="*/ 2147483647 h 45"/>
                  <a:gd name="T52" fmla="*/ 2147483647 w 44"/>
                  <a:gd name="T53" fmla="*/ 2147483647 h 45"/>
                  <a:gd name="T54" fmla="*/ 2147483647 w 44"/>
                  <a:gd name="T55" fmla="*/ 2147483647 h 45"/>
                  <a:gd name="T56" fmla="*/ 2147483647 w 44"/>
                  <a:gd name="T57" fmla="*/ 2147483647 h 45"/>
                  <a:gd name="T58" fmla="*/ 2147483647 w 44"/>
                  <a:gd name="T59" fmla="*/ 2147483647 h 45"/>
                  <a:gd name="T60" fmla="*/ 2147483647 w 44"/>
                  <a:gd name="T61" fmla="*/ 2147483647 h 45"/>
                  <a:gd name="T62" fmla="*/ 2147483647 w 44"/>
                  <a:gd name="T63" fmla="*/ 2147483647 h 45"/>
                  <a:gd name="T64" fmla="*/ 0 w 44"/>
                  <a:gd name="T65" fmla="*/ 2147483647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45"/>
                  <a:gd name="T101" fmla="*/ 44 w 44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45">
                    <a:moveTo>
                      <a:pt x="0" y="23"/>
                    </a:moveTo>
                    <a:lnTo>
                      <a:pt x="2" y="19"/>
                    </a:lnTo>
                    <a:lnTo>
                      <a:pt x="2" y="14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9" y="4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7" y="1"/>
                    </a:lnTo>
                    <a:lnTo>
                      <a:pt x="31" y="1"/>
                    </a:lnTo>
                    <a:lnTo>
                      <a:pt x="34" y="4"/>
                    </a:lnTo>
                    <a:lnTo>
                      <a:pt x="37" y="8"/>
                    </a:lnTo>
                    <a:lnTo>
                      <a:pt x="41" y="11"/>
                    </a:lnTo>
                    <a:lnTo>
                      <a:pt x="42" y="14"/>
                    </a:lnTo>
                    <a:lnTo>
                      <a:pt x="44" y="19"/>
                    </a:lnTo>
                    <a:lnTo>
                      <a:pt x="44" y="23"/>
                    </a:lnTo>
                    <a:lnTo>
                      <a:pt x="44" y="26"/>
                    </a:lnTo>
                    <a:lnTo>
                      <a:pt x="42" y="31"/>
                    </a:lnTo>
                    <a:lnTo>
                      <a:pt x="41" y="34"/>
                    </a:lnTo>
                    <a:lnTo>
                      <a:pt x="37" y="39"/>
                    </a:lnTo>
                    <a:lnTo>
                      <a:pt x="34" y="40"/>
                    </a:lnTo>
                    <a:lnTo>
                      <a:pt x="31" y="43"/>
                    </a:lnTo>
                    <a:lnTo>
                      <a:pt x="27" y="43"/>
                    </a:lnTo>
                    <a:lnTo>
                      <a:pt x="22" y="45"/>
                    </a:lnTo>
                    <a:lnTo>
                      <a:pt x="17" y="43"/>
                    </a:lnTo>
                    <a:lnTo>
                      <a:pt x="14" y="43"/>
                    </a:lnTo>
                    <a:lnTo>
                      <a:pt x="9" y="40"/>
                    </a:lnTo>
                    <a:lnTo>
                      <a:pt x="6" y="39"/>
                    </a:lnTo>
                    <a:lnTo>
                      <a:pt x="5" y="34"/>
                    </a:lnTo>
                    <a:lnTo>
                      <a:pt x="2" y="31"/>
                    </a:lnTo>
                    <a:lnTo>
                      <a:pt x="2" y="2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88" name="Rectangle 239"/>
              <p:cNvSpPr>
                <a:spLocks noChangeArrowheads="1"/>
              </p:cNvSpPr>
              <p:nvPr/>
            </p:nvSpPr>
            <p:spPr bwMode="auto">
              <a:xfrm>
                <a:off x="8339138" y="3926840"/>
                <a:ext cx="65087" cy="50800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89" name="Rectangle 244"/>
              <p:cNvSpPr>
                <a:spLocks noChangeArrowheads="1"/>
              </p:cNvSpPr>
              <p:nvPr/>
            </p:nvSpPr>
            <p:spPr bwMode="auto">
              <a:xfrm>
                <a:off x="8356600" y="4360228"/>
                <a:ext cx="58738" cy="52387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90" name="Freeform 246"/>
              <p:cNvSpPr>
                <a:spLocks/>
              </p:cNvSpPr>
              <p:nvPr/>
            </p:nvSpPr>
            <p:spPr bwMode="auto">
              <a:xfrm>
                <a:off x="8415338" y="4360228"/>
                <a:ext cx="4762" cy="55562"/>
              </a:xfrm>
              <a:custGeom>
                <a:avLst/>
                <a:gdLst>
                  <a:gd name="T0" fmla="*/ 2147483647 w 3"/>
                  <a:gd name="T1" fmla="*/ 2147483647 h 25"/>
                  <a:gd name="T2" fmla="*/ 2147483647 w 3"/>
                  <a:gd name="T3" fmla="*/ 2147483647 h 25"/>
                  <a:gd name="T4" fmla="*/ 2147483647 w 3"/>
                  <a:gd name="T5" fmla="*/ 0 h 25"/>
                  <a:gd name="T6" fmla="*/ 0 w 3"/>
                  <a:gd name="T7" fmla="*/ 0 h 25"/>
                  <a:gd name="T8" fmla="*/ 0 w 3"/>
                  <a:gd name="T9" fmla="*/ 2147483647 h 25"/>
                  <a:gd name="T10" fmla="*/ 2147483647 w 3"/>
                  <a:gd name="T11" fmla="*/ 2147483647 h 25"/>
                  <a:gd name="T12" fmla="*/ 2147483647 w 3"/>
                  <a:gd name="T13" fmla="*/ 2147483647 h 25"/>
                  <a:gd name="T14" fmla="*/ 2147483647 w 3"/>
                  <a:gd name="T15" fmla="*/ 2147483647 h 25"/>
                  <a:gd name="T16" fmla="*/ 2147483647 w 3"/>
                  <a:gd name="T17" fmla="*/ 2147483647 h 25"/>
                  <a:gd name="T18" fmla="*/ 2147483647 w 3"/>
                  <a:gd name="T19" fmla="*/ 2147483647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5"/>
                  <a:gd name="T32" fmla="*/ 3 w 3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5">
                    <a:moveTo>
                      <a:pt x="1" y="25"/>
                    </a:moveTo>
                    <a:lnTo>
                      <a:pt x="3" y="2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1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91" name="Freeform 247"/>
              <p:cNvSpPr>
                <a:spLocks/>
              </p:cNvSpPr>
              <p:nvPr/>
            </p:nvSpPr>
            <p:spPr bwMode="auto">
              <a:xfrm>
                <a:off x="8350250" y="4407853"/>
                <a:ext cx="65088" cy="7937"/>
              </a:xfrm>
              <a:custGeom>
                <a:avLst/>
                <a:gdLst>
                  <a:gd name="T0" fmla="*/ 0 w 28"/>
                  <a:gd name="T1" fmla="*/ 2147483647 h 3"/>
                  <a:gd name="T2" fmla="*/ 2147483647 w 28"/>
                  <a:gd name="T3" fmla="*/ 2147483647 h 3"/>
                  <a:gd name="T4" fmla="*/ 2147483647 w 28"/>
                  <a:gd name="T5" fmla="*/ 2147483647 h 3"/>
                  <a:gd name="T6" fmla="*/ 2147483647 w 28"/>
                  <a:gd name="T7" fmla="*/ 0 h 3"/>
                  <a:gd name="T8" fmla="*/ 2147483647 w 28"/>
                  <a:gd name="T9" fmla="*/ 0 h 3"/>
                  <a:gd name="T10" fmla="*/ 2147483647 w 28"/>
                  <a:gd name="T11" fmla="*/ 2147483647 h 3"/>
                  <a:gd name="T12" fmla="*/ 0 w 28"/>
                  <a:gd name="T13" fmla="*/ 2147483647 h 3"/>
                  <a:gd name="T14" fmla="*/ 0 w 28"/>
                  <a:gd name="T15" fmla="*/ 2147483647 h 3"/>
                  <a:gd name="T16" fmla="*/ 2147483647 w 28"/>
                  <a:gd name="T17" fmla="*/ 2147483647 h 3"/>
                  <a:gd name="T18" fmla="*/ 0 w 28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3"/>
                  <a:gd name="T32" fmla="*/ 28 w 28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3">
                    <a:moveTo>
                      <a:pt x="0" y="2"/>
                    </a:moveTo>
                    <a:lnTo>
                      <a:pt x="2" y="3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92" name="Freeform 248"/>
              <p:cNvSpPr>
                <a:spLocks/>
              </p:cNvSpPr>
              <p:nvPr/>
            </p:nvSpPr>
            <p:spPr bwMode="auto">
              <a:xfrm>
                <a:off x="8350250" y="4358640"/>
                <a:ext cx="9525" cy="53975"/>
              </a:xfrm>
              <a:custGeom>
                <a:avLst/>
                <a:gdLst>
                  <a:gd name="T0" fmla="*/ 2147483647 w 3"/>
                  <a:gd name="T1" fmla="*/ 0 h 25"/>
                  <a:gd name="T2" fmla="*/ 0 w 3"/>
                  <a:gd name="T3" fmla="*/ 2147483647 h 25"/>
                  <a:gd name="T4" fmla="*/ 0 w 3"/>
                  <a:gd name="T5" fmla="*/ 2147483647 h 25"/>
                  <a:gd name="T6" fmla="*/ 2147483647 w 3"/>
                  <a:gd name="T7" fmla="*/ 2147483647 h 25"/>
                  <a:gd name="T8" fmla="*/ 2147483647 w 3"/>
                  <a:gd name="T9" fmla="*/ 2147483647 h 25"/>
                  <a:gd name="T10" fmla="*/ 2147483647 w 3"/>
                  <a:gd name="T11" fmla="*/ 2147483647 h 25"/>
                  <a:gd name="T12" fmla="*/ 2147483647 w 3"/>
                  <a:gd name="T13" fmla="*/ 0 h 25"/>
                  <a:gd name="T14" fmla="*/ 0 w 3"/>
                  <a:gd name="T15" fmla="*/ 0 h 25"/>
                  <a:gd name="T16" fmla="*/ 0 w 3"/>
                  <a:gd name="T17" fmla="*/ 2147483647 h 25"/>
                  <a:gd name="T18" fmla="*/ 2147483647 w 3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5"/>
                  <a:gd name="T32" fmla="*/ 3 w 3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5">
                    <a:moveTo>
                      <a:pt x="2" y="0"/>
                    </a:moveTo>
                    <a:lnTo>
                      <a:pt x="0" y="1"/>
                    </a:lnTo>
                    <a:lnTo>
                      <a:pt x="0" y="25"/>
                    </a:lnTo>
                    <a:lnTo>
                      <a:pt x="3" y="25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93" name="Rectangle 249"/>
              <p:cNvSpPr>
                <a:spLocks noChangeArrowheads="1"/>
              </p:cNvSpPr>
              <p:nvPr/>
            </p:nvSpPr>
            <p:spPr bwMode="auto">
              <a:xfrm>
                <a:off x="8362950" y="4260215"/>
                <a:ext cx="33338" cy="1079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94" name="Rectangle 250"/>
              <p:cNvSpPr>
                <a:spLocks noChangeArrowheads="1"/>
              </p:cNvSpPr>
              <p:nvPr/>
            </p:nvSpPr>
            <p:spPr bwMode="auto">
              <a:xfrm>
                <a:off x="8362950" y="4020503"/>
                <a:ext cx="33338" cy="112712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95" name="Rectangle 251"/>
              <p:cNvSpPr>
                <a:spLocks noChangeArrowheads="1"/>
              </p:cNvSpPr>
              <p:nvPr/>
            </p:nvSpPr>
            <p:spPr bwMode="auto">
              <a:xfrm>
                <a:off x="8356600" y="3858578"/>
                <a:ext cx="30163" cy="2540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96" name="Rectangle 252"/>
              <p:cNvSpPr>
                <a:spLocks noChangeArrowheads="1"/>
              </p:cNvSpPr>
              <p:nvPr/>
            </p:nvSpPr>
            <p:spPr bwMode="auto">
              <a:xfrm>
                <a:off x="8356600" y="3612515"/>
                <a:ext cx="30163" cy="10795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97" name="Rectangle 253"/>
              <p:cNvSpPr>
                <a:spLocks noChangeArrowheads="1"/>
              </p:cNvSpPr>
              <p:nvPr/>
            </p:nvSpPr>
            <p:spPr bwMode="auto">
              <a:xfrm>
                <a:off x="8356600" y="3366453"/>
                <a:ext cx="30163" cy="111125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98" name="Rectangle 254"/>
              <p:cNvSpPr>
                <a:spLocks noChangeArrowheads="1"/>
              </p:cNvSpPr>
              <p:nvPr/>
            </p:nvSpPr>
            <p:spPr bwMode="auto">
              <a:xfrm>
                <a:off x="8356600" y="3202940"/>
                <a:ext cx="30163" cy="25400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499" name="Rectangle 255"/>
              <p:cNvSpPr>
                <a:spLocks noChangeArrowheads="1"/>
              </p:cNvSpPr>
              <p:nvPr/>
            </p:nvSpPr>
            <p:spPr bwMode="auto">
              <a:xfrm>
                <a:off x="8356600" y="2953703"/>
                <a:ext cx="30163" cy="111125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00" name="Rectangle 206"/>
              <p:cNvSpPr>
                <a:spLocks noChangeArrowheads="1"/>
              </p:cNvSpPr>
              <p:nvPr/>
            </p:nvSpPr>
            <p:spPr bwMode="auto">
              <a:xfrm>
                <a:off x="8501063" y="4009390"/>
                <a:ext cx="25400" cy="106363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01" name="Rectangle 207"/>
              <p:cNvSpPr>
                <a:spLocks noChangeArrowheads="1"/>
              </p:cNvSpPr>
              <p:nvPr/>
            </p:nvSpPr>
            <p:spPr bwMode="auto">
              <a:xfrm>
                <a:off x="8501063" y="3682365"/>
                <a:ext cx="25400" cy="21907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02" name="Rectangle 208"/>
              <p:cNvSpPr>
                <a:spLocks noChangeArrowheads="1"/>
              </p:cNvSpPr>
              <p:nvPr/>
            </p:nvSpPr>
            <p:spPr bwMode="auto">
              <a:xfrm>
                <a:off x="8501063" y="3469640"/>
                <a:ext cx="25400" cy="106363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03" name="Rectangle 209"/>
              <p:cNvSpPr>
                <a:spLocks noChangeArrowheads="1"/>
              </p:cNvSpPr>
              <p:nvPr/>
            </p:nvSpPr>
            <p:spPr bwMode="auto">
              <a:xfrm>
                <a:off x="8501063" y="3145790"/>
                <a:ext cx="25400" cy="215900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04" name="Rectangle 210"/>
              <p:cNvSpPr>
                <a:spLocks noChangeArrowheads="1"/>
              </p:cNvSpPr>
              <p:nvPr/>
            </p:nvSpPr>
            <p:spPr bwMode="auto">
              <a:xfrm>
                <a:off x="8501063" y="2929890"/>
                <a:ext cx="25400" cy="107950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05" name="Rectangle 209"/>
              <p:cNvSpPr>
                <a:spLocks noChangeArrowheads="1"/>
              </p:cNvSpPr>
              <p:nvPr/>
            </p:nvSpPr>
            <p:spPr bwMode="auto">
              <a:xfrm>
                <a:off x="8501063" y="2672715"/>
                <a:ext cx="25400" cy="215900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06" name="Rechteck 505"/>
              <p:cNvSpPr/>
              <p:nvPr/>
            </p:nvSpPr>
            <p:spPr bwMode="auto">
              <a:xfrm>
                <a:off x="8077200" y="4611053"/>
                <a:ext cx="636588" cy="80645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de-DE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7" name="Rectangle 97"/>
              <p:cNvSpPr>
                <a:spLocks noChangeArrowheads="1"/>
              </p:cNvSpPr>
              <p:nvPr/>
            </p:nvSpPr>
            <p:spPr bwMode="auto">
              <a:xfrm>
                <a:off x="8194675" y="4828540"/>
                <a:ext cx="130175" cy="322263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08" name="Freeform 98"/>
              <p:cNvSpPr>
                <a:spLocks/>
              </p:cNvSpPr>
              <p:nvPr/>
            </p:nvSpPr>
            <p:spPr bwMode="auto">
              <a:xfrm>
                <a:off x="8194675" y="4822190"/>
                <a:ext cx="134938" cy="6350"/>
              </a:xfrm>
              <a:custGeom>
                <a:avLst/>
                <a:gdLst>
                  <a:gd name="T0" fmla="*/ 2147483647 w 58"/>
                  <a:gd name="T1" fmla="*/ 2147483647 h 2"/>
                  <a:gd name="T2" fmla="*/ 2147483647 w 58"/>
                  <a:gd name="T3" fmla="*/ 0 h 2"/>
                  <a:gd name="T4" fmla="*/ 0 w 58"/>
                  <a:gd name="T5" fmla="*/ 0 h 2"/>
                  <a:gd name="T6" fmla="*/ 0 w 58"/>
                  <a:gd name="T7" fmla="*/ 2147483647 h 2"/>
                  <a:gd name="T8" fmla="*/ 2147483647 w 58"/>
                  <a:gd name="T9" fmla="*/ 2147483647 h 2"/>
                  <a:gd name="T10" fmla="*/ 2147483647 w 58"/>
                  <a:gd name="T11" fmla="*/ 2147483647 h 2"/>
                  <a:gd name="T12" fmla="*/ 2147483647 w 58"/>
                  <a:gd name="T13" fmla="*/ 2147483647 h 2"/>
                  <a:gd name="T14" fmla="*/ 2147483647 w 58"/>
                  <a:gd name="T15" fmla="*/ 0 h 2"/>
                  <a:gd name="T16" fmla="*/ 2147483647 w 58"/>
                  <a:gd name="T17" fmla="*/ 0 h 2"/>
                  <a:gd name="T18" fmla="*/ 2147483647 w 58"/>
                  <a:gd name="T19" fmla="*/ 2147483647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8"/>
                  <a:gd name="T31" fmla="*/ 0 h 2"/>
                  <a:gd name="T32" fmla="*/ 58 w 58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8" h="2">
                    <a:moveTo>
                      <a:pt x="58" y="2"/>
                    </a:moveTo>
                    <a:lnTo>
                      <a:pt x="5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6" y="2"/>
                    </a:lnTo>
                    <a:lnTo>
                      <a:pt x="55" y="2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09" name="Freeform 100"/>
              <p:cNvSpPr>
                <a:spLocks/>
              </p:cNvSpPr>
              <p:nvPr/>
            </p:nvSpPr>
            <p:spPr bwMode="auto">
              <a:xfrm>
                <a:off x="8202613" y="5150803"/>
                <a:ext cx="131762" cy="3175"/>
              </a:xfrm>
              <a:custGeom>
                <a:avLst/>
                <a:gdLst>
                  <a:gd name="T0" fmla="*/ 0 w 57"/>
                  <a:gd name="T1" fmla="*/ 0 h 2"/>
                  <a:gd name="T2" fmla="*/ 2147483647 w 57"/>
                  <a:gd name="T3" fmla="*/ 2147483647 h 2"/>
                  <a:gd name="T4" fmla="*/ 2147483647 w 57"/>
                  <a:gd name="T5" fmla="*/ 2147483647 h 2"/>
                  <a:gd name="T6" fmla="*/ 2147483647 w 57"/>
                  <a:gd name="T7" fmla="*/ 0 h 2"/>
                  <a:gd name="T8" fmla="*/ 2147483647 w 57"/>
                  <a:gd name="T9" fmla="*/ 0 h 2"/>
                  <a:gd name="T10" fmla="*/ 2147483647 w 57"/>
                  <a:gd name="T11" fmla="*/ 0 h 2"/>
                  <a:gd name="T12" fmla="*/ 0 w 57"/>
                  <a:gd name="T13" fmla="*/ 0 h 2"/>
                  <a:gd name="T14" fmla="*/ 0 w 57"/>
                  <a:gd name="T15" fmla="*/ 2147483647 h 2"/>
                  <a:gd name="T16" fmla="*/ 2147483647 w 57"/>
                  <a:gd name="T17" fmla="*/ 2147483647 h 2"/>
                  <a:gd name="T18" fmla="*/ 0 w 57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2"/>
                  <a:gd name="T32" fmla="*/ 57 w 57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2">
                    <a:moveTo>
                      <a:pt x="0" y="0"/>
                    </a:moveTo>
                    <a:lnTo>
                      <a:pt x="1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10" name="Freeform 198"/>
              <p:cNvSpPr>
                <a:spLocks/>
              </p:cNvSpPr>
              <p:nvPr/>
            </p:nvSpPr>
            <p:spPr bwMode="auto">
              <a:xfrm>
                <a:off x="8250238" y="3375978"/>
                <a:ext cx="25400" cy="1871662"/>
              </a:xfrm>
              <a:custGeom>
                <a:avLst/>
                <a:gdLst>
                  <a:gd name="T0" fmla="*/ 2147483647 w 11"/>
                  <a:gd name="T1" fmla="*/ 0 h 873"/>
                  <a:gd name="T2" fmla="*/ 0 w 11"/>
                  <a:gd name="T3" fmla="*/ 0 h 873"/>
                  <a:gd name="T4" fmla="*/ 0 w 11"/>
                  <a:gd name="T5" fmla="*/ 2147483647 h 873"/>
                  <a:gd name="T6" fmla="*/ 2147483647 w 11"/>
                  <a:gd name="T7" fmla="*/ 2147483647 h 873"/>
                  <a:gd name="T8" fmla="*/ 2147483647 w 11"/>
                  <a:gd name="T9" fmla="*/ 0 h 873"/>
                  <a:gd name="T10" fmla="*/ 2147483647 w 11"/>
                  <a:gd name="T11" fmla="*/ 0 h 8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873"/>
                  <a:gd name="T20" fmla="*/ 11 w 11"/>
                  <a:gd name="T21" fmla="*/ 873 h 8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873">
                    <a:moveTo>
                      <a:pt x="6" y="0"/>
                    </a:moveTo>
                    <a:lnTo>
                      <a:pt x="0" y="0"/>
                    </a:lnTo>
                    <a:lnTo>
                      <a:pt x="0" y="873"/>
                    </a:lnTo>
                    <a:lnTo>
                      <a:pt x="11" y="873"/>
                    </a:lnTo>
                    <a:lnTo>
                      <a:pt x="11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11" name="Rectangle 203"/>
              <p:cNvSpPr>
                <a:spLocks noChangeArrowheads="1"/>
              </p:cNvSpPr>
              <p:nvPr/>
            </p:nvSpPr>
            <p:spPr bwMode="auto">
              <a:xfrm>
                <a:off x="8259763" y="5238115"/>
                <a:ext cx="114300" cy="19050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12" name="Freeform 231"/>
              <p:cNvSpPr>
                <a:spLocks/>
              </p:cNvSpPr>
              <p:nvPr/>
            </p:nvSpPr>
            <p:spPr bwMode="auto">
              <a:xfrm>
                <a:off x="8229600" y="4117340"/>
                <a:ext cx="95250" cy="96838"/>
              </a:xfrm>
              <a:custGeom>
                <a:avLst/>
                <a:gdLst>
                  <a:gd name="T0" fmla="*/ 0 w 42"/>
                  <a:gd name="T1" fmla="*/ 2147483647 h 45"/>
                  <a:gd name="T2" fmla="*/ 0 w 42"/>
                  <a:gd name="T3" fmla="*/ 2147483647 h 45"/>
                  <a:gd name="T4" fmla="*/ 2147483647 w 42"/>
                  <a:gd name="T5" fmla="*/ 2147483647 h 45"/>
                  <a:gd name="T6" fmla="*/ 2147483647 w 42"/>
                  <a:gd name="T7" fmla="*/ 2147483647 h 45"/>
                  <a:gd name="T8" fmla="*/ 2147483647 w 42"/>
                  <a:gd name="T9" fmla="*/ 2147483647 h 45"/>
                  <a:gd name="T10" fmla="*/ 2147483647 w 42"/>
                  <a:gd name="T11" fmla="*/ 2147483647 h 45"/>
                  <a:gd name="T12" fmla="*/ 2147483647 w 42"/>
                  <a:gd name="T13" fmla="*/ 2147483647 h 45"/>
                  <a:gd name="T14" fmla="*/ 2147483647 w 42"/>
                  <a:gd name="T15" fmla="*/ 2147483647 h 45"/>
                  <a:gd name="T16" fmla="*/ 2147483647 w 42"/>
                  <a:gd name="T17" fmla="*/ 0 h 45"/>
                  <a:gd name="T18" fmla="*/ 2147483647 w 42"/>
                  <a:gd name="T19" fmla="*/ 2147483647 h 45"/>
                  <a:gd name="T20" fmla="*/ 2147483647 w 42"/>
                  <a:gd name="T21" fmla="*/ 2147483647 h 45"/>
                  <a:gd name="T22" fmla="*/ 2147483647 w 42"/>
                  <a:gd name="T23" fmla="*/ 2147483647 h 45"/>
                  <a:gd name="T24" fmla="*/ 2147483647 w 42"/>
                  <a:gd name="T25" fmla="*/ 2147483647 h 45"/>
                  <a:gd name="T26" fmla="*/ 2147483647 w 42"/>
                  <a:gd name="T27" fmla="*/ 2147483647 h 45"/>
                  <a:gd name="T28" fmla="*/ 2147483647 w 42"/>
                  <a:gd name="T29" fmla="*/ 2147483647 h 45"/>
                  <a:gd name="T30" fmla="*/ 2147483647 w 42"/>
                  <a:gd name="T31" fmla="*/ 2147483647 h 45"/>
                  <a:gd name="T32" fmla="*/ 2147483647 w 42"/>
                  <a:gd name="T33" fmla="*/ 2147483647 h 45"/>
                  <a:gd name="T34" fmla="*/ 2147483647 w 42"/>
                  <a:gd name="T35" fmla="*/ 2147483647 h 45"/>
                  <a:gd name="T36" fmla="*/ 2147483647 w 42"/>
                  <a:gd name="T37" fmla="*/ 2147483647 h 45"/>
                  <a:gd name="T38" fmla="*/ 2147483647 w 42"/>
                  <a:gd name="T39" fmla="*/ 2147483647 h 45"/>
                  <a:gd name="T40" fmla="*/ 2147483647 w 42"/>
                  <a:gd name="T41" fmla="*/ 2147483647 h 45"/>
                  <a:gd name="T42" fmla="*/ 2147483647 w 42"/>
                  <a:gd name="T43" fmla="*/ 2147483647 h 45"/>
                  <a:gd name="T44" fmla="*/ 2147483647 w 42"/>
                  <a:gd name="T45" fmla="*/ 2147483647 h 45"/>
                  <a:gd name="T46" fmla="*/ 2147483647 w 42"/>
                  <a:gd name="T47" fmla="*/ 2147483647 h 45"/>
                  <a:gd name="T48" fmla="*/ 2147483647 w 42"/>
                  <a:gd name="T49" fmla="*/ 2147483647 h 45"/>
                  <a:gd name="T50" fmla="*/ 2147483647 w 42"/>
                  <a:gd name="T51" fmla="*/ 2147483647 h 45"/>
                  <a:gd name="T52" fmla="*/ 2147483647 w 42"/>
                  <a:gd name="T53" fmla="*/ 2147483647 h 45"/>
                  <a:gd name="T54" fmla="*/ 2147483647 w 42"/>
                  <a:gd name="T55" fmla="*/ 2147483647 h 45"/>
                  <a:gd name="T56" fmla="*/ 2147483647 w 42"/>
                  <a:gd name="T57" fmla="*/ 2147483647 h 45"/>
                  <a:gd name="T58" fmla="*/ 2147483647 w 42"/>
                  <a:gd name="T59" fmla="*/ 2147483647 h 45"/>
                  <a:gd name="T60" fmla="*/ 2147483647 w 42"/>
                  <a:gd name="T61" fmla="*/ 2147483647 h 45"/>
                  <a:gd name="T62" fmla="*/ 0 w 42"/>
                  <a:gd name="T63" fmla="*/ 2147483647 h 45"/>
                  <a:gd name="T64" fmla="*/ 0 w 42"/>
                  <a:gd name="T65" fmla="*/ 2147483647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"/>
                  <a:gd name="T100" fmla="*/ 0 h 45"/>
                  <a:gd name="T101" fmla="*/ 42 w 42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" h="45">
                    <a:moveTo>
                      <a:pt x="0" y="24"/>
                    </a:moveTo>
                    <a:lnTo>
                      <a:pt x="0" y="19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6" y="6"/>
                    </a:lnTo>
                    <a:lnTo>
                      <a:pt x="9" y="5"/>
                    </a:lnTo>
                    <a:lnTo>
                      <a:pt x="12" y="2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9" y="2"/>
                    </a:lnTo>
                    <a:lnTo>
                      <a:pt x="32" y="5"/>
                    </a:lnTo>
                    <a:lnTo>
                      <a:pt x="36" y="6"/>
                    </a:lnTo>
                    <a:lnTo>
                      <a:pt x="39" y="11"/>
                    </a:lnTo>
                    <a:lnTo>
                      <a:pt x="40" y="14"/>
                    </a:lnTo>
                    <a:lnTo>
                      <a:pt x="42" y="19"/>
                    </a:lnTo>
                    <a:lnTo>
                      <a:pt x="42" y="24"/>
                    </a:lnTo>
                    <a:lnTo>
                      <a:pt x="42" y="27"/>
                    </a:lnTo>
                    <a:lnTo>
                      <a:pt x="40" y="31"/>
                    </a:lnTo>
                    <a:lnTo>
                      <a:pt x="39" y="34"/>
                    </a:lnTo>
                    <a:lnTo>
                      <a:pt x="36" y="39"/>
                    </a:lnTo>
                    <a:lnTo>
                      <a:pt x="32" y="41"/>
                    </a:lnTo>
                    <a:lnTo>
                      <a:pt x="29" y="44"/>
                    </a:lnTo>
                    <a:lnTo>
                      <a:pt x="25" y="44"/>
                    </a:lnTo>
                    <a:lnTo>
                      <a:pt x="21" y="45"/>
                    </a:lnTo>
                    <a:lnTo>
                      <a:pt x="17" y="44"/>
                    </a:lnTo>
                    <a:lnTo>
                      <a:pt x="12" y="44"/>
                    </a:lnTo>
                    <a:lnTo>
                      <a:pt x="9" y="41"/>
                    </a:lnTo>
                    <a:lnTo>
                      <a:pt x="6" y="39"/>
                    </a:lnTo>
                    <a:lnTo>
                      <a:pt x="3" y="34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13" name="Freeform 237"/>
              <p:cNvSpPr>
                <a:spLocks/>
              </p:cNvSpPr>
              <p:nvPr/>
            </p:nvSpPr>
            <p:spPr bwMode="auto">
              <a:xfrm>
                <a:off x="8218488" y="5204778"/>
                <a:ext cx="96837" cy="96837"/>
              </a:xfrm>
              <a:custGeom>
                <a:avLst/>
                <a:gdLst>
                  <a:gd name="T0" fmla="*/ 0 w 42"/>
                  <a:gd name="T1" fmla="*/ 2147483647 h 45"/>
                  <a:gd name="T2" fmla="*/ 0 w 42"/>
                  <a:gd name="T3" fmla="*/ 2147483647 h 45"/>
                  <a:gd name="T4" fmla="*/ 2147483647 w 42"/>
                  <a:gd name="T5" fmla="*/ 2147483647 h 45"/>
                  <a:gd name="T6" fmla="*/ 2147483647 w 42"/>
                  <a:gd name="T7" fmla="*/ 2147483647 h 45"/>
                  <a:gd name="T8" fmla="*/ 2147483647 w 42"/>
                  <a:gd name="T9" fmla="*/ 2147483647 h 45"/>
                  <a:gd name="T10" fmla="*/ 2147483647 w 42"/>
                  <a:gd name="T11" fmla="*/ 2147483647 h 45"/>
                  <a:gd name="T12" fmla="*/ 2147483647 w 42"/>
                  <a:gd name="T13" fmla="*/ 2147483647 h 45"/>
                  <a:gd name="T14" fmla="*/ 2147483647 w 42"/>
                  <a:gd name="T15" fmla="*/ 2147483647 h 45"/>
                  <a:gd name="T16" fmla="*/ 2147483647 w 42"/>
                  <a:gd name="T17" fmla="*/ 0 h 45"/>
                  <a:gd name="T18" fmla="*/ 2147483647 w 42"/>
                  <a:gd name="T19" fmla="*/ 2147483647 h 45"/>
                  <a:gd name="T20" fmla="*/ 2147483647 w 42"/>
                  <a:gd name="T21" fmla="*/ 2147483647 h 45"/>
                  <a:gd name="T22" fmla="*/ 2147483647 w 42"/>
                  <a:gd name="T23" fmla="*/ 2147483647 h 45"/>
                  <a:gd name="T24" fmla="*/ 2147483647 w 42"/>
                  <a:gd name="T25" fmla="*/ 2147483647 h 45"/>
                  <a:gd name="T26" fmla="*/ 2147483647 w 42"/>
                  <a:gd name="T27" fmla="*/ 2147483647 h 45"/>
                  <a:gd name="T28" fmla="*/ 2147483647 w 42"/>
                  <a:gd name="T29" fmla="*/ 2147483647 h 45"/>
                  <a:gd name="T30" fmla="*/ 2147483647 w 42"/>
                  <a:gd name="T31" fmla="*/ 2147483647 h 45"/>
                  <a:gd name="T32" fmla="*/ 2147483647 w 42"/>
                  <a:gd name="T33" fmla="*/ 2147483647 h 45"/>
                  <a:gd name="T34" fmla="*/ 2147483647 w 42"/>
                  <a:gd name="T35" fmla="*/ 2147483647 h 45"/>
                  <a:gd name="T36" fmla="*/ 2147483647 w 42"/>
                  <a:gd name="T37" fmla="*/ 2147483647 h 45"/>
                  <a:gd name="T38" fmla="*/ 2147483647 w 42"/>
                  <a:gd name="T39" fmla="*/ 2147483647 h 45"/>
                  <a:gd name="T40" fmla="*/ 2147483647 w 42"/>
                  <a:gd name="T41" fmla="*/ 2147483647 h 45"/>
                  <a:gd name="T42" fmla="*/ 2147483647 w 42"/>
                  <a:gd name="T43" fmla="*/ 2147483647 h 45"/>
                  <a:gd name="T44" fmla="*/ 2147483647 w 42"/>
                  <a:gd name="T45" fmla="*/ 2147483647 h 45"/>
                  <a:gd name="T46" fmla="*/ 2147483647 w 42"/>
                  <a:gd name="T47" fmla="*/ 2147483647 h 45"/>
                  <a:gd name="T48" fmla="*/ 2147483647 w 42"/>
                  <a:gd name="T49" fmla="*/ 2147483647 h 45"/>
                  <a:gd name="T50" fmla="*/ 2147483647 w 42"/>
                  <a:gd name="T51" fmla="*/ 2147483647 h 45"/>
                  <a:gd name="T52" fmla="*/ 2147483647 w 42"/>
                  <a:gd name="T53" fmla="*/ 2147483647 h 45"/>
                  <a:gd name="T54" fmla="*/ 2147483647 w 42"/>
                  <a:gd name="T55" fmla="*/ 2147483647 h 45"/>
                  <a:gd name="T56" fmla="*/ 2147483647 w 42"/>
                  <a:gd name="T57" fmla="*/ 2147483647 h 45"/>
                  <a:gd name="T58" fmla="*/ 2147483647 w 42"/>
                  <a:gd name="T59" fmla="*/ 2147483647 h 45"/>
                  <a:gd name="T60" fmla="*/ 2147483647 w 42"/>
                  <a:gd name="T61" fmla="*/ 2147483647 h 45"/>
                  <a:gd name="T62" fmla="*/ 0 w 42"/>
                  <a:gd name="T63" fmla="*/ 2147483647 h 45"/>
                  <a:gd name="T64" fmla="*/ 0 w 42"/>
                  <a:gd name="T65" fmla="*/ 2147483647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"/>
                  <a:gd name="T100" fmla="*/ 0 h 45"/>
                  <a:gd name="T101" fmla="*/ 42 w 42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" h="45">
                    <a:moveTo>
                      <a:pt x="0" y="23"/>
                    </a:moveTo>
                    <a:lnTo>
                      <a:pt x="0" y="19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6" y="8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9" y="3"/>
                    </a:lnTo>
                    <a:lnTo>
                      <a:pt x="32" y="5"/>
                    </a:lnTo>
                    <a:lnTo>
                      <a:pt x="36" y="8"/>
                    </a:lnTo>
                    <a:lnTo>
                      <a:pt x="39" y="11"/>
                    </a:lnTo>
                    <a:lnTo>
                      <a:pt x="40" y="14"/>
                    </a:lnTo>
                    <a:lnTo>
                      <a:pt x="42" y="19"/>
                    </a:lnTo>
                    <a:lnTo>
                      <a:pt x="42" y="23"/>
                    </a:lnTo>
                    <a:lnTo>
                      <a:pt x="42" y="27"/>
                    </a:lnTo>
                    <a:lnTo>
                      <a:pt x="40" y="31"/>
                    </a:lnTo>
                    <a:lnTo>
                      <a:pt x="39" y="34"/>
                    </a:lnTo>
                    <a:lnTo>
                      <a:pt x="36" y="39"/>
                    </a:lnTo>
                    <a:lnTo>
                      <a:pt x="32" y="41"/>
                    </a:lnTo>
                    <a:lnTo>
                      <a:pt x="29" y="44"/>
                    </a:lnTo>
                    <a:lnTo>
                      <a:pt x="25" y="44"/>
                    </a:lnTo>
                    <a:lnTo>
                      <a:pt x="21" y="45"/>
                    </a:lnTo>
                    <a:lnTo>
                      <a:pt x="17" y="44"/>
                    </a:lnTo>
                    <a:lnTo>
                      <a:pt x="12" y="44"/>
                    </a:lnTo>
                    <a:lnTo>
                      <a:pt x="9" y="41"/>
                    </a:lnTo>
                    <a:lnTo>
                      <a:pt x="6" y="39"/>
                    </a:lnTo>
                    <a:lnTo>
                      <a:pt x="3" y="34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14" name="Freeform 273"/>
              <p:cNvSpPr>
                <a:spLocks/>
              </p:cNvSpPr>
              <p:nvPr/>
            </p:nvSpPr>
            <p:spPr bwMode="auto">
              <a:xfrm>
                <a:off x="8259763" y="4339590"/>
                <a:ext cx="22225" cy="14288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2147483647 w 10"/>
                  <a:gd name="T5" fmla="*/ 0 h 7"/>
                  <a:gd name="T6" fmla="*/ 2147483647 w 10"/>
                  <a:gd name="T7" fmla="*/ 0 h 7"/>
                  <a:gd name="T8" fmla="*/ 2147483647 w 10"/>
                  <a:gd name="T9" fmla="*/ 2147483647 h 7"/>
                  <a:gd name="T10" fmla="*/ 2147483647 w 10"/>
                  <a:gd name="T11" fmla="*/ 2147483647 h 7"/>
                  <a:gd name="T12" fmla="*/ 2147483647 w 10"/>
                  <a:gd name="T13" fmla="*/ 2147483647 h 7"/>
                  <a:gd name="T14" fmla="*/ 2147483647 w 10"/>
                  <a:gd name="T15" fmla="*/ 2147483647 h 7"/>
                  <a:gd name="T16" fmla="*/ 2147483647 w 10"/>
                  <a:gd name="T17" fmla="*/ 2147483647 h 7"/>
                  <a:gd name="T18" fmla="*/ 2147483647 w 10"/>
                  <a:gd name="T19" fmla="*/ 2147483647 h 7"/>
                  <a:gd name="T20" fmla="*/ 2147483647 w 10"/>
                  <a:gd name="T21" fmla="*/ 2147483647 h 7"/>
                  <a:gd name="T22" fmla="*/ 2147483647 w 10"/>
                  <a:gd name="T23" fmla="*/ 2147483647 h 7"/>
                  <a:gd name="T24" fmla="*/ 2147483647 w 10"/>
                  <a:gd name="T25" fmla="*/ 2147483647 h 7"/>
                  <a:gd name="T26" fmla="*/ 2147483647 w 10"/>
                  <a:gd name="T27" fmla="*/ 2147483647 h 7"/>
                  <a:gd name="T28" fmla="*/ 2147483647 w 10"/>
                  <a:gd name="T29" fmla="*/ 2147483647 h 7"/>
                  <a:gd name="T30" fmla="*/ 2147483647 w 10"/>
                  <a:gd name="T31" fmla="*/ 2147483647 h 7"/>
                  <a:gd name="T32" fmla="*/ 2147483647 w 10"/>
                  <a:gd name="T33" fmla="*/ 2147483647 h 7"/>
                  <a:gd name="T34" fmla="*/ 2147483647 w 10"/>
                  <a:gd name="T35" fmla="*/ 2147483647 h 7"/>
                  <a:gd name="T36" fmla="*/ 0 w 10"/>
                  <a:gd name="T37" fmla="*/ 2147483647 h 7"/>
                  <a:gd name="T38" fmla="*/ 0 w 10"/>
                  <a:gd name="T39" fmla="*/ 2147483647 h 7"/>
                  <a:gd name="T40" fmla="*/ 0 w 10"/>
                  <a:gd name="T41" fmla="*/ 0 h 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7"/>
                  <a:gd name="T65" fmla="*/ 10 w 10"/>
                  <a:gd name="T66" fmla="*/ 7 h 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3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15" name="Freeform 204"/>
              <p:cNvSpPr>
                <a:spLocks/>
              </p:cNvSpPr>
              <p:nvPr/>
            </p:nvSpPr>
            <p:spPr bwMode="auto">
              <a:xfrm>
                <a:off x="8451850" y="5238115"/>
                <a:ext cx="52388" cy="19050"/>
              </a:xfrm>
              <a:custGeom>
                <a:avLst/>
                <a:gdLst>
                  <a:gd name="T0" fmla="*/ 2147483647 w 23"/>
                  <a:gd name="T1" fmla="*/ 2147483647 h 9"/>
                  <a:gd name="T2" fmla="*/ 2147483647 w 23"/>
                  <a:gd name="T3" fmla="*/ 0 h 9"/>
                  <a:gd name="T4" fmla="*/ 0 w 23"/>
                  <a:gd name="T5" fmla="*/ 0 h 9"/>
                  <a:gd name="T6" fmla="*/ 0 w 23"/>
                  <a:gd name="T7" fmla="*/ 2147483647 h 9"/>
                  <a:gd name="T8" fmla="*/ 2147483647 w 23"/>
                  <a:gd name="T9" fmla="*/ 2147483647 h 9"/>
                  <a:gd name="T10" fmla="*/ 2147483647 w 23"/>
                  <a:gd name="T11" fmla="*/ 2147483647 h 9"/>
                  <a:gd name="T12" fmla="*/ 2147483647 w 23"/>
                  <a:gd name="T13" fmla="*/ 2147483647 h 9"/>
                  <a:gd name="T14" fmla="*/ 2147483647 w 23"/>
                  <a:gd name="T15" fmla="*/ 2147483647 h 9"/>
                  <a:gd name="T16" fmla="*/ 2147483647 w 23"/>
                  <a:gd name="T17" fmla="*/ 2147483647 h 9"/>
                  <a:gd name="T18" fmla="*/ 2147483647 w 23"/>
                  <a:gd name="T19" fmla="*/ 2147483647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9"/>
                  <a:gd name="T32" fmla="*/ 23 w 23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9">
                    <a:moveTo>
                      <a:pt x="12" y="4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9" y="9"/>
                    </a:lnTo>
                    <a:lnTo>
                      <a:pt x="23" y="4"/>
                    </a:lnTo>
                    <a:lnTo>
                      <a:pt x="19" y="9"/>
                    </a:lnTo>
                    <a:lnTo>
                      <a:pt x="23" y="9"/>
                    </a:lnTo>
                    <a:lnTo>
                      <a:pt x="23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79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16" name="Rectangle 205"/>
              <p:cNvSpPr>
                <a:spLocks noChangeArrowheads="1"/>
              </p:cNvSpPr>
              <p:nvPr/>
            </p:nvSpPr>
            <p:spPr bwMode="auto">
              <a:xfrm>
                <a:off x="8480425" y="5071428"/>
                <a:ext cx="23813" cy="176212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17" name="Rectangle 206"/>
              <p:cNvSpPr>
                <a:spLocks noChangeArrowheads="1"/>
              </p:cNvSpPr>
              <p:nvPr/>
            </p:nvSpPr>
            <p:spPr bwMode="auto">
              <a:xfrm>
                <a:off x="8489950" y="4857115"/>
                <a:ext cx="23813" cy="106363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18" name="Rectangle 207"/>
              <p:cNvSpPr>
                <a:spLocks noChangeArrowheads="1"/>
              </p:cNvSpPr>
              <p:nvPr/>
            </p:nvSpPr>
            <p:spPr bwMode="auto">
              <a:xfrm>
                <a:off x="8489950" y="4531678"/>
                <a:ext cx="23813" cy="219075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19" name="Rectangle 208"/>
              <p:cNvSpPr>
                <a:spLocks noChangeArrowheads="1"/>
              </p:cNvSpPr>
              <p:nvPr/>
            </p:nvSpPr>
            <p:spPr bwMode="auto">
              <a:xfrm>
                <a:off x="8489950" y="4317365"/>
                <a:ext cx="23813" cy="107950"/>
              </a:xfrm>
              <a:prstGeom prst="rect">
                <a:avLst/>
              </a:prstGeom>
              <a:solidFill>
                <a:srgbClr val="0079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20" name="Freeform 230"/>
              <p:cNvSpPr>
                <a:spLocks/>
              </p:cNvSpPr>
              <p:nvPr/>
            </p:nvSpPr>
            <p:spPr bwMode="auto">
              <a:xfrm>
                <a:off x="8464550" y="4112578"/>
                <a:ext cx="96838" cy="93662"/>
              </a:xfrm>
              <a:custGeom>
                <a:avLst/>
                <a:gdLst>
                  <a:gd name="T0" fmla="*/ 0 w 42"/>
                  <a:gd name="T1" fmla="*/ 2147483647 h 44"/>
                  <a:gd name="T2" fmla="*/ 0 w 42"/>
                  <a:gd name="T3" fmla="*/ 2147483647 h 44"/>
                  <a:gd name="T4" fmla="*/ 2147483647 w 42"/>
                  <a:gd name="T5" fmla="*/ 2147483647 h 44"/>
                  <a:gd name="T6" fmla="*/ 2147483647 w 42"/>
                  <a:gd name="T7" fmla="*/ 2147483647 h 44"/>
                  <a:gd name="T8" fmla="*/ 2147483647 w 42"/>
                  <a:gd name="T9" fmla="*/ 2147483647 h 44"/>
                  <a:gd name="T10" fmla="*/ 2147483647 w 42"/>
                  <a:gd name="T11" fmla="*/ 2147483647 h 44"/>
                  <a:gd name="T12" fmla="*/ 2147483647 w 42"/>
                  <a:gd name="T13" fmla="*/ 2147483647 h 44"/>
                  <a:gd name="T14" fmla="*/ 2147483647 w 42"/>
                  <a:gd name="T15" fmla="*/ 0 h 44"/>
                  <a:gd name="T16" fmla="*/ 2147483647 w 42"/>
                  <a:gd name="T17" fmla="*/ 0 h 44"/>
                  <a:gd name="T18" fmla="*/ 2147483647 w 42"/>
                  <a:gd name="T19" fmla="*/ 0 h 44"/>
                  <a:gd name="T20" fmla="*/ 2147483647 w 42"/>
                  <a:gd name="T21" fmla="*/ 2147483647 h 44"/>
                  <a:gd name="T22" fmla="*/ 2147483647 w 42"/>
                  <a:gd name="T23" fmla="*/ 2147483647 h 44"/>
                  <a:gd name="T24" fmla="*/ 2147483647 w 42"/>
                  <a:gd name="T25" fmla="*/ 2147483647 h 44"/>
                  <a:gd name="T26" fmla="*/ 2147483647 w 42"/>
                  <a:gd name="T27" fmla="*/ 2147483647 h 44"/>
                  <a:gd name="T28" fmla="*/ 2147483647 w 42"/>
                  <a:gd name="T29" fmla="*/ 2147483647 h 44"/>
                  <a:gd name="T30" fmla="*/ 2147483647 w 42"/>
                  <a:gd name="T31" fmla="*/ 2147483647 h 44"/>
                  <a:gd name="T32" fmla="*/ 2147483647 w 42"/>
                  <a:gd name="T33" fmla="*/ 2147483647 h 44"/>
                  <a:gd name="T34" fmla="*/ 2147483647 w 42"/>
                  <a:gd name="T35" fmla="*/ 2147483647 h 44"/>
                  <a:gd name="T36" fmla="*/ 2147483647 w 42"/>
                  <a:gd name="T37" fmla="*/ 2147483647 h 44"/>
                  <a:gd name="T38" fmla="*/ 2147483647 w 42"/>
                  <a:gd name="T39" fmla="*/ 2147483647 h 44"/>
                  <a:gd name="T40" fmla="*/ 2147483647 w 42"/>
                  <a:gd name="T41" fmla="*/ 2147483647 h 44"/>
                  <a:gd name="T42" fmla="*/ 2147483647 w 42"/>
                  <a:gd name="T43" fmla="*/ 2147483647 h 44"/>
                  <a:gd name="T44" fmla="*/ 2147483647 w 42"/>
                  <a:gd name="T45" fmla="*/ 2147483647 h 44"/>
                  <a:gd name="T46" fmla="*/ 2147483647 w 42"/>
                  <a:gd name="T47" fmla="*/ 2147483647 h 44"/>
                  <a:gd name="T48" fmla="*/ 2147483647 w 42"/>
                  <a:gd name="T49" fmla="*/ 2147483647 h 44"/>
                  <a:gd name="T50" fmla="*/ 2147483647 w 42"/>
                  <a:gd name="T51" fmla="*/ 2147483647 h 44"/>
                  <a:gd name="T52" fmla="*/ 2147483647 w 42"/>
                  <a:gd name="T53" fmla="*/ 2147483647 h 44"/>
                  <a:gd name="T54" fmla="*/ 2147483647 w 42"/>
                  <a:gd name="T55" fmla="*/ 2147483647 h 44"/>
                  <a:gd name="T56" fmla="*/ 2147483647 w 42"/>
                  <a:gd name="T57" fmla="*/ 2147483647 h 44"/>
                  <a:gd name="T58" fmla="*/ 2147483647 w 42"/>
                  <a:gd name="T59" fmla="*/ 2147483647 h 44"/>
                  <a:gd name="T60" fmla="*/ 2147483647 w 42"/>
                  <a:gd name="T61" fmla="*/ 2147483647 h 44"/>
                  <a:gd name="T62" fmla="*/ 0 w 42"/>
                  <a:gd name="T63" fmla="*/ 2147483647 h 44"/>
                  <a:gd name="T64" fmla="*/ 0 w 42"/>
                  <a:gd name="T65" fmla="*/ 2147483647 h 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"/>
                  <a:gd name="T100" fmla="*/ 0 h 44"/>
                  <a:gd name="T101" fmla="*/ 42 w 42"/>
                  <a:gd name="T102" fmla="*/ 44 h 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" h="44">
                    <a:moveTo>
                      <a:pt x="0" y="22"/>
                    </a:moveTo>
                    <a:lnTo>
                      <a:pt x="0" y="17"/>
                    </a:lnTo>
                    <a:lnTo>
                      <a:pt x="1" y="13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33" y="3"/>
                    </a:lnTo>
                    <a:lnTo>
                      <a:pt x="36" y="6"/>
                    </a:lnTo>
                    <a:lnTo>
                      <a:pt x="39" y="9"/>
                    </a:lnTo>
                    <a:lnTo>
                      <a:pt x="40" y="13"/>
                    </a:lnTo>
                    <a:lnTo>
                      <a:pt x="42" y="17"/>
                    </a:lnTo>
                    <a:lnTo>
                      <a:pt x="42" y="22"/>
                    </a:lnTo>
                    <a:lnTo>
                      <a:pt x="42" y="27"/>
                    </a:lnTo>
                    <a:lnTo>
                      <a:pt x="40" y="30"/>
                    </a:lnTo>
                    <a:lnTo>
                      <a:pt x="39" y="34"/>
                    </a:lnTo>
                    <a:lnTo>
                      <a:pt x="36" y="38"/>
                    </a:lnTo>
                    <a:lnTo>
                      <a:pt x="33" y="39"/>
                    </a:lnTo>
                    <a:lnTo>
                      <a:pt x="29" y="42"/>
                    </a:lnTo>
                    <a:lnTo>
                      <a:pt x="25" y="44"/>
                    </a:lnTo>
                    <a:lnTo>
                      <a:pt x="22" y="44"/>
                    </a:lnTo>
                    <a:lnTo>
                      <a:pt x="17" y="44"/>
                    </a:lnTo>
                    <a:lnTo>
                      <a:pt x="12" y="42"/>
                    </a:lnTo>
                    <a:lnTo>
                      <a:pt x="9" y="39"/>
                    </a:lnTo>
                    <a:lnTo>
                      <a:pt x="6" y="38"/>
                    </a:lnTo>
                    <a:lnTo>
                      <a:pt x="3" y="34"/>
                    </a:lnTo>
                    <a:lnTo>
                      <a:pt x="1" y="30"/>
                    </a:lnTo>
                    <a:lnTo>
                      <a:pt x="0" y="2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79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21" name="Rectangle 201"/>
              <p:cNvSpPr>
                <a:spLocks noChangeArrowheads="1"/>
              </p:cNvSpPr>
              <p:nvPr/>
            </p:nvSpPr>
            <p:spPr bwMode="auto">
              <a:xfrm>
                <a:off x="8372475" y="4549140"/>
                <a:ext cx="20638" cy="87313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22" name="Rectangle 202"/>
              <p:cNvSpPr>
                <a:spLocks noChangeArrowheads="1"/>
              </p:cNvSpPr>
              <p:nvPr/>
            </p:nvSpPr>
            <p:spPr bwMode="auto">
              <a:xfrm>
                <a:off x="8372475" y="4422140"/>
                <a:ext cx="20638" cy="85725"/>
              </a:xfrm>
              <a:prstGeom prst="rect">
                <a:avLst/>
              </a:prstGeom>
              <a:solidFill>
                <a:srgbClr val="0092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23" name="Freeform 229"/>
              <p:cNvSpPr>
                <a:spLocks/>
              </p:cNvSpPr>
              <p:nvPr/>
            </p:nvSpPr>
            <p:spPr bwMode="auto">
              <a:xfrm>
                <a:off x="8332788" y="4368165"/>
                <a:ext cx="101600" cy="96838"/>
              </a:xfrm>
              <a:custGeom>
                <a:avLst/>
                <a:gdLst>
                  <a:gd name="T0" fmla="*/ 0 w 44"/>
                  <a:gd name="T1" fmla="*/ 2147483647 h 45"/>
                  <a:gd name="T2" fmla="*/ 0 w 44"/>
                  <a:gd name="T3" fmla="*/ 2147483647 h 45"/>
                  <a:gd name="T4" fmla="*/ 2147483647 w 44"/>
                  <a:gd name="T5" fmla="*/ 2147483647 h 45"/>
                  <a:gd name="T6" fmla="*/ 2147483647 w 44"/>
                  <a:gd name="T7" fmla="*/ 2147483647 h 45"/>
                  <a:gd name="T8" fmla="*/ 2147483647 w 44"/>
                  <a:gd name="T9" fmla="*/ 2147483647 h 45"/>
                  <a:gd name="T10" fmla="*/ 2147483647 w 44"/>
                  <a:gd name="T11" fmla="*/ 2147483647 h 45"/>
                  <a:gd name="T12" fmla="*/ 2147483647 w 44"/>
                  <a:gd name="T13" fmla="*/ 2147483647 h 45"/>
                  <a:gd name="T14" fmla="*/ 2147483647 w 44"/>
                  <a:gd name="T15" fmla="*/ 2147483647 h 45"/>
                  <a:gd name="T16" fmla="*/ 2147483647 w 44"/>
                  <a:gd name="T17" fmla="*/ 0 h 45"/>
                  <a:gd name="T18" fmla="*/ 2147483647 w 44"/>
                  <a:gd name="T19" fmla="*/ 2147483647 h 45"/>
                  <a:gd name="T20" fmla="*/ 2147483647 w 44"/>
                  <a:gd name="T21" fmla="*/ 2147483647 h 45"/>
                  <a:gd name="T22" fmla="*/ 2147483647 w 44"/>
                  <a:gd name="T23" fmla="*/ 2147483647 h 45"/>
                  <a:gd name="T24" fmla="*/ 2147483647 w 44"/>
                  <a:gd name="T25" fmla="*/ 2147483647 h 45"/>
                  <a:gd name="T26" fmla="*/ 2147483647 w 44"/>
                  <a:gd name="T27" fmla="*/ 2147483647 h 45"/>
                  <a:gd name="T28" fmla="*/ 2147483647 w 44"/>
                  <a:gd name="T29" fmla="*/ 2147483647 h 45"/>
                  <a:gd name="T30" fmla="*/ 2147483647 w 44"/>
                  <a:gd name="T31" fmla="*/ 2147483647 h 45"/>
                  <a:gd name="T32" fmla="*/ 2147483647 w 44"/>
                  <a:gd name="T33" fmla="*/ 2147483647 h 45"/>
                  <a:gd name="T34" fmla="*/ 2147483647 w 44"/>
                  <a:gd name="T35" fmla="*/ 2147483647 h 45"/>
                  <a:gd name="T36" fmla="*/ 2147483647 w 44"/>
                  <a:gd name="T37" fmla="*/ 2147483647 h 45"/>
                  <a:gd name="T38" fmla="*/ 2147483647 w 44"/>
                  <a:gd name="T39" fmla="*/ 2147483647 h 45"/>
                  <a:gd name="T40" fmla="*/ 2147483647 w 44"/>
                  <a:gd name="T41" fmla="*/ 2147483647 h 45"/>
                  <a:gd name="T42" fmla="*/ 2147483647 w 44"/>
                  <a:gd name="T43" fmla="*/ 2147483647 h 45"/>
                  <a:gd name="T44" fmla="*/ 2147483647 w 44"/>
                  <a:gd name="T45" fmla="*/ 2147483647 h 45"/>
                  <a:gd name="T46" fmla="*/ 2147483647 w 44"/>
                  <a:gd name="T47" fmla="*/ 2147483647 h 45"/>
                  <a:gd name="T48" fmla="*/ 2147483647 w 44"/>
                  <a:gd name="T49" fmla="*/ 2147483647 h 45"/>
                  <a:gd name="T50" fmla="*/ 2147483647 w 44"/>
                  <a:gd name="T51" fmla="*/ 2147483647 h 45"/>
                  <a:gd name="T52" fmla="*/ 2147483647 w 44"/>
                  <a:gd name="T53" fmla="*/ 2147483647 h 45"/>
                  <a:gd name="T54" fmla="*/ 2147483647 w 44"/>
                  <a:gd name="T55" fmla="*/ 2147483647 h 45"/>
                  <a:gd name="T56" fmla="*/ 2147483647 w 44"/>
                  <a:gd name="T57" fmla="*/ 2147483647 h 45"/>
                  <a:gd name="T58" fmla="*/ 2147483647 w 44"/>
                  <a:gd name="T59" fmla="*/ 2147483647 h 45"/>
                  <a:gd name="T60" fmla="*/ 2147483647 w 44"/>
                  <a:gd name="T61" fmla="*/ 2147483647 h 45"/>
                  <a:gd name="T62" fmla="*/ 0 w 44"/>
                  <a:gd name="T63" fmla="*/ 2147483647 h 45"/>
                  <a:gd name="T64" fmla="*/ 0 w 44"/>
                  <a:gd name="T65" fmla="*/ 2147483647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45"/>
                  <a:gd name="T101" fmla="*/ 44 w 44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45">
                    <a:moveTo>
                      <a:pt x="0" y="23"/>
                    </a:moveTo>
                    <a:lnTo>
                      <a:pt x="0" y="19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6" y="8"/>
                    </a:lnTo>
                    <a:lnTo>
                      <a:pt x="9" y="4"/>
                    </a:lnTo>
                    <a:lnTo>
                      <a:pt x="12" y="1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5" y="1"/>
                    </a:lnTo>
                    <a:lnTo>
                      <a:pt x="30" y="1"/>
                    </a:lnTo>
                    <a:lnTo>
                      <a:pt x="33" y="4"/>
                    </a:lnTo>
                    <a:lnTo>
                      <a:pt x="36" y="8"/>
                    </a:lnTo>
                    <a:lnTo>
                      <a:pt x="39" y="11"/>
                    </a:lnTo>
                    <a:lnTo>
                      <a:pt x="40" y="14"/>
                    </a:lnTo>
                    <a:lnTo>
                      <a:pt x="42" y="19"/>
                    </a:lnTo>
                    <a:lnTo>
                      <a:pt x="44" y="23"/>
                    </a:lnTo>
                    <a:lnTo>
                      <a:pt x="42" y="26"/>
                    </a:lnTo>
                    <a:lnTo>
                      <a:pt x="40" y="31"/>
                    </a:lnTo>
                    <a:lnTo>
                      <a:pt x="39" y="34"/>
                    </a:lnTo>
                    <a:lnTo>
                      <a:pt x="36" y="39"/>
                    </a:lnTo>
                    <a:lnTo>
                      <a:pt x="33" y="40"/>
                    </a:lnTo>
                    <a:lnTo>
                      <a:pt x="30" y="43"/>
                    </a:lnTo>
                    <a:lnTo>
                      <a:pt x="25" y="43"/>
                    </a:lnTo>
                    <a:lnTo>
                      <a:pt x="22" y="45"/>
                    </a:lnTo>
                    <a:lnTo>
                      <a:pt x="17" y="43"/>
                    </a:lnTo>
                    <a:lnTo>
                      <a:pt x="12" y="43"/>
                    </a:lnTo>
                    <a:lnTo>
                      <a:pt x="9" y="40"/>
                    </a:lnTo>
                    <a:lnTo>
                      <a:pt x="6" y="39"/>
                    </a:lnTo>
                    <a:lnTo>
                      <a:pt x="3" y="34"/>
                    </a:lnTo>
                    <a:lnTo>
                      <a:pt x="1" y="31"/>
                    </a:lnTo>
                    <a:lnTo>
                      <a:pt x="0" y="2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524" name="Freeform 228"/>
              <p:cNvSpPr>
                <a:spLocks/>
              </p:cNvSpPr>
              <p:nvPr/>
            </p:nvSpPr>
            <p:spPr bwMode="auto">
              <a:xfrm>
                <a:off x="8326438" y="4588828"/>
                <a:ext cx="101600" cy="98425"/>
              </a:xfrm>
              <a:custGeom>
                <a:avLst/>
                <a:gdLst>
                  <a:gd name="T0" fmla="*/ 0 w 44"/>
                  <a:gd name="T1" fmla="*/ 2147483647 h 45"/>
                  <a:gd name="T2" fmla="*/ 2147483647 w 44"/>
                  <a:gd name="T3" fmla="*/ 2147483647 h 45"/>
                  <a:gd name="T4" fmla="*/ 2147483647 w 44"/>
                  <a:gd name="T5" fmla="*/ 2147483647 h 45"/>
                  <a:gd name="T6" fmla="*/ 2147483647 w 44"/>
                  <a:gd name="T7" fmla="*/ 2147483647 h 45"/>
                  <a:gd name="T8" fmla="*/ 2147483647 w 44"/>
                  <a:gd name="T9" fmla="*/ 2147483647 h 45"/>
                  <a:gd name="T10" fmla="*/ 2147483647 w 44"/>
                  <a:gd name="T11" fmla="*/ 2147483647 h 45"/>
                  <a:gd name="T12" fmla="*/ 2147483647 w 44"/>
                  <a:gd name="T13" fmla="*/ 2147483647 h 45"/>
                  <a:gd name="T14" fmla="*/ 2147483647 w 44"/>
                  <a:gd name="T15" fmla="*/ 2147483647 h 45"/>
                  <a:gd name="T16" fmla="*/ 2147483647 w 44"/>
                  <a:gd name="T17" fmla="*/ 0 h 45"/>
                  <a:gd name="T18" fmla="*/ 2147483647 w 44"/>
                  <a:gd name="T19" fmla="*/ 2147483647 h 45"/>
                  <a:gd name="T20" fmla="*/ 2147483647 w 44"/>
                  <a:gd name="T21" fmla="*/ 2147483647 h 45"/>
                  <a:gd name="T22" fmla="*/ 2147483647 w 44"/>
                  <a:gd name="T23" fmla="*/ 2147483647 h 45"/>
                  <a:gd name="T24" fmla="*/ 2147483647 w 44"/>
                  <a:gd name="T25" fmla="*/ 2147483647 h 45"/>
                  <a:gd name="T26" fmla="*/ 2147483647 w 44"/>
                  <a:gd name="T27" fmla="*/ 2147483647 h 45"/>
                  <a:gd name="T28" fmla="*/ 2147483647 w 44"/>
                  <a:gd name="T29" fmla="*/ 2147483647 h 45"/>
                  <a:gd name="T30" fmla="*/ 2147483647 w 44"/>
                  <a:gd name="T31" fmla="*/ 2147483647 h 45"/>
                  <a:gd name="T32" fmla="*/ 2147483647 w 44"/>
                  <a:gd name="T33" fmla="*/ 2147483647 h 45"/>
                  <a:gd name="T34" fmla="*/ 2147483647 w 44"/>
                  <a:gd name="T35" fmla="*/ 2147483647 h 45"/>
                  <a:gd name="T36" fmla="*/ 2147483647 w 44"/>
                  <a:gd name="T37" fmla="*/ 2147483647 h 45"/>
                  <a:gd name="T38" fmla="*/ 2147483647 w 44"/>
                  <a:gd name="T39" fmla="*/ 2147483647 h 45"/>
                  <a:gd name="T40" fmla="*/ 2147483647 w 44"/>
                  <a:gd name="T41" fmla="*/ 2147483647 h 45"/>
                  <a:gd name="T42" fmla="*/ 2147483647 w 44"/>
                  <a:gd name="T43" fmla="*/ 2147483647 h 45"/>
                  <a:gd name="T44" fmla="*/ 2147483647 w 44"/>
                  <a:gd name="T45" fmla="*/ 2147483647 h 45"/>
                  <a:gd name="T46" fmla="*/ 2147483647 w 44"/>
                  <a:gd name="T47" fmla="*/ 2147483647 h 45"/>
                  <a:gd name="T48" fmla="*/ 2147483647 w 44"/>
                  <a:gd name="T49" fmla="*/ 2147483647 h 45"/>
                  <a:gd name="T50" fmla="*/ 2147483647 w 44"/>
                  <a:gd name="T51" fmla="*/ 2147483647 h 45"/>
                  <a:gd name="T52" fmla="*/ 2147483647 w 44"/>
                  <a:gd name="T53" fmla="*/ 2147483647 h 45"/>
                  <a:gd name="T54" fmla="*/ 2147483647 w 44"/>
                  <a:gd name="T55" fmla="*/ 2147483647 h 45"/>
                  <a:gd name="T56" fmla="*/ 2147483647 w 44"/>
                  <a:gd name="T57" fmla="*/ 2147483647 h 45"/>
                  <a:gd name="T58" fmla="*/ 2147483647 w 44"/>
                  <a:gd name="T59" fmla="*/ 2147483647 h 45"/>
                  <a:gd name="T60" fmla="*/ 2147483647 w 44"/>
                  <a:gd name="T61" fmla="*/ 2147483647 h 45"/>
                  <a:gd name="T62" fmla="*/ 2147483647 w 44"/>
                  <a:gd name="T63" fmla="*/ 2147483647 h 45"/>
                  <a:gd name="T64" fmla="*/ 0 w 44"/>
                  <a:gd name="T65" fmla="*/ 2147483647 h 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45"/>
                  <a:gd name="T101" fmla="*/ 44 w 44"/>
                  <a:gd name="T102" fmla="*/ 45 h 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45">
                    <a:moveTo>
                      <a:pt x="0" y="22"/>
                    </a:moveTo>
                    <a:lnTo>
                      <a:pt x="2" y="19"/>
                    </a:lnTo>
                    <a:lnTo>
                      <a:pt x="4" y="14"/>
                    </a:lnTo>
                    <a:lnTo>
                      <a:pt x="5" y="9"/>
                    </a:lnTo>
                    <a:lnTo>
                      <a:pt x="8" y="6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19" y="2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2" y="2"/>
                    </a:lnTo>
                    <a:lnTo>
                      <a:pt x="35" y="5"/>
                    </a:lnTo>
                    <a:lnTo>
                      <a:pt x="38" y="6"/>
                    </a:lnTo>
                    <a:lnTo>
                      <a:pt x="41" y="9"/>
                    </a:lnTo>
                    <a:lnTo>
                      <a:pt x="43" y="14"/>
                    </a:lnTo>
                    <a:lnTo>
                      <a:pt x="44" y="19"/>
                    </a:lnTo>
                    <a:lnTo>
                      <a:pt x="44" y="22"/>
                    </a:lnTo>
                    <a:lnTo>
                      <a:pt x="44" y="26"/>
                    </a:lnTo>
                    <a:lnTo>
                      <a:pt x="43" y="31"/>
                    </a:lnTo>
                    <a:lnTo>
                      <a:pt x="41" y="34"/>
                    </a:lnTo>
                    <a:lnTo>
                      <a:pt x="38" y="37"/>
                    </a:lnTo>
                    <a:lnTo>
                      <a:pt x="35" y="41"/>
                    </a:lnTo>
                    <a:lnTo>
                      <a:pt x="32" y="42"/>
                    </a:lnTo>
                    <a:lnTo>
                      <a:pt x="27" y="44"/>
                    </a:lnTo>
                    <a:lnTo>
                      <a:pt x="22" y="45"/>
                    </a:lnTo>
                    <a:lnTo>
                      <a:pt x="19" y="44"/>
                    </a:lnTo>
                    <a:lnTo>
                      <a:pt x="15" y="42"/>
                    </a:lnTo>
                    <a:lnTo>
                      <a:pt x="11" y="41"/>
                    </a:lnTo>
                    <a:lnTo>
                      <a:pt x="8" y="37"/>
                    </a:lnTo>
                    <a:lnTo>
                      <a:pt x="5" y="34"/>
                    </a:lnTo>
                    <a:lnTo>
                      <a:pt x="4" y="31"/>
                    </a:lnTo>
                    <a:lnTo>
                      <a:pt x="2" y="2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grpSp>
            <p:nvGrpSpPr>
              <p:cNvPr id="93395" name="Gruppieren 527"/>
              <p:cNvGrpSpPr>
                <a:grpSpLocks/>
              </p:cNvGrpSpPr>
              <p:nvPr/>
            </p:nvGrpSpPr>
            <p:grpSpPr bwMode="auto">
              <a:xfrm>
                <a:off x="3505200" y="5133340"/>
                <a:ext cx="1965325" cy="2243138"/>
                <a:chOff x="3629025" y="3844925"/>
                <a:chExt cx="1878013" cy="2879725"/>
              </a:xfrm>
            </p:grpSpPr>
            <p:sp>
              <p:nvSpPr>
                <p:cNvPr id="118790" name="Rectangle 4"/>
                <p:cNvSpPr>
                  <a:spLocks noChangeArrowheads="1"/>
                </p:cNvSpPr>
                <p:nvPr/>
              </p:nvSpPr>
              <p:spPr bwMode="auto">
                <a:xfrm>
                  <a:off x="4175135" y="4150628"/>
                  <a:ext cx="147147" cy="401491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 eaLnBrk="0" hangingPunct="0">
                    <a:spcBef>
                      <a:spcPct val="20000"/>
                    </a:spcBef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791" name="Freeform 5"/>
                <p:cNvSpPr>
                  <a:spLocks/>
                </p:cNvSpPr>
                <p:nvPr/>
              </p:nvSpPr>
              <p:spPr bwMode="auto">
                <a:xfrm>
                  <a:off x="4175135" y="4144515"/>
                  <a:ext cx="154731" cy="10189"/>
                </a:xfrm>
                <a:custGeom>
                  <a:avLst/>
                  <a:gdLst>
                    <a:gd name="T0" fmla="*/ 2147483647 w 59"/>
                    <a:gd name="T1" fmla="*/ 2147483647 h 3"/>
                    <a:gd name="T2" fmla="*/ 2147483647 w 59"/>
                    <a:gd name="T3" fmla="*/ 0 h 3"/>
                    <a:gd name="T4" fmla="*/ 0 w 59"/>
                    <a:gd name="T5" fmla="*/ 0 h 3"/>
                    <a:gd name="T6" fmla="*/ 0 w 59"/>
                    <a:gd name="T7" fmla="*/ 2147483647 h 3"/>
                    <a:gd name="T8" fmla="*/ 2147483647 w 59"/>
                    <a:gd name="T9" fmla="*/ 2147483647 h 3"/>
                    <a:gd name="T10" fmla="*/ 2147483647 w 59"/>
                    <a:gd name="T11" fmla="*/ 2147483647 h 3"/>
                    <a:gd name="T12" fmla="*/ 2147483647 w 59"/>
                    <a:gd name="T13" fmla="*/ 2147483647 h 3"/>
                    <a:gd name="T14" fmla="*/ 2147483647 w 59"/>
                    <a:gd name="T15" fmla="*/ 0 h 3"/>
                    <a:gd name="T16" fmla="*/ 2147483647 w 59"/>
                    <a:gd name="T17" fmla="*/ 0 h 3"/>
                    <a:gd name="T18" fmla="*/ 2147483647 w 59"/>
                    <a:gd name="T19" fmla="*/ 2147483647 h 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9"/>
                    <a:gd name="T31" fmla="*/ 0 h 3"/>
                    <a:gd name="T32" fmla="*/ 59 w 59"/>
                    <a:gd name="T33" fmla="*/ 3 h 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9" h="3">
                      <a:moveTo>
                        <a:pt x="59" y="2"/>
                      </a:move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58" y="3"/>
                      </a:lnTo>
                      <a:lnTo>
                        <a:pt x="56" y="2"/>
                      </a:lnTo>
                      <a:lnTo>
                        <a:pt x="59" y="2"/>
                      </a:lnTo>
                      <a:lnTo>
                        <a:pt x="59" y="0"/>
                      </a:lnTo>
                      <a:lnTo>
                        <a:pt x="58" y="0"/>
                      </a:lnTo>
                      <a:lnTo>
                        <a:pt x="59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792" name="Freeform 6"/>
                <p:cNvSpPr>
                  <a:spLocks/>
                </p:cNvSpPr>
                <p:nvPr/>
              </p:nvSpPr>
              <p:spPr bwMode="auto">
                <a:xfrm>
                  <a:off x="4317731" y="4150628"/>
                  <a:ext cx="12136" cy="405567"/>
                </a:xfrm>
                <a:custGeom>
                  <a:avLst/>
                  <a:gdLst>
                    <a:gd name="T0" fmla="*/ 2147483647 w 3"/>
                    <a:gd name="T1" fmla="*/ 2147483647 h 154"/>
                    <a:gd name="T2" fmla="*/ 2147483647 w 3"/>
                    <a:gd name="T3" fmla="*/ 2147483647 h 154"/>
                    <a:gd name="T4" fmla="*/ 2147483647 w 3"/>
                    <a:gd name="T5" fmla="*/ 0 h 154"/>
                    <a:gd name="T6" fmla="*/ 0 w 3"/>
                    <a:gd name="T7" fmla="*/ 0 h 154"/>
                    <a:gd name="T8" fmla="*/ 0 w 3"/>
                    <a:gd name="T9" fmla="*/ 2147483647 h 154"/>
                    <a:gd name="T10" fmla="*/ 2147483647 w 3"/>
                    <a:gd name="T11" fmla="*/ 2147483647 h 154"/>
                    <a:gd name="T12" fmla="*/ 2147483647 w 3"/>
                    <a:gd name="T13" fmla="*/ 2147483647 h 154"/>
                    <a:gd name="T14" fmla="*/ 2147483647 w 3"/>
                    <a:gd name="T15" fmla="*/ 2147483647 h 154"/>
                    <a:gd name="T16" fmla="*/ 2147483647 w 3"/>
                    <a:gd name="T17" fmla="*/ 2147483647 h 154"/>
                    <a:gd name="T18" fmla="*/ 2147483647 w 3"/>
                    <a:gd name="T19" fmla="*/ 2147483647 h 1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"/>
                    <a:gd name="T31" fmla="*/ 0 h 154"/>
                    <a:gd name="T32" fmla="*/ 3 w 3"/>
                    <a:gd name="T33" fmla="*/ 154 h 15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" h="154">
                      <a:moveTo>
                        <a:pt x="2" y="154"/>
                      </a:moveTo>
                      <a:lnTo>
                        <a:pt x="3" y="15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53"/>
                      </a:lnTo>
                      <a:lnTo>
                        <a:pt x="2" y="151"/>
                      </a:lnTo>
                      <a:lnTo>
                        <a:pt x="2" y="154"/>
                      </a:lnTo>
                      <a:lnTo>
                        <a:pt x="3" y="154"/>
                      </a:lnTo>
                      <a:lnTo>
                        <a:pt x="3" y="153"/>
                      </a:lnTo>
                      <a:lnTo>
                        <a:pt x="2" y="15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793" name="Freeform 7"/>
                <p:cNvSpPr>
                  <a:spLocks/>
                </p:cNvSpPr>
                <p:nvPr/>
              </p:nvSpPr>
              <p:spPr bwMode="auto">
                <a:xfrm>
                  <a:off x="4175135" y="4550080"/>
                  <a:ext cx="147147" cy="6115"/>
                </a:xfrm>
                <a:custGeom>
                  <a:avLst/>
                  <a:gdLst>
                    <a:gd name="T0" fmla="*/ 0 w 58"/>
                    <a:gd name="T1" fmla="*/ 2147483647 h 3"/>
                    <a:gd name="T2" fmla="*/ 0 w 58"/>
                    <a:gd name="T3" fmla="*/ 2147483647 h 3"/>
                    <a:gd name="T4" fmla="*/ 2147483647 w 58"/>
                    <a:gd name="T5" fmla="*/ 2147483647 h 3"/>
                    <a:gd name="T6" fmla="*/ 2147483647 w 58"/>
                    <a:gd name="T7" fmla="*/ 0 h 3"/>
                    <a:gd name="T8" fmla="*/ 0 w 58"/>
                    <a:gd name="T9" fmla="*/ 0 h 3"/>
                    <a:gd name="T10" fmla="*/ 2147483647 w 58"/>
                    <a:gd name="T11" fmla="*/ 2147483647 h 3"/>
                    <a:gd name="T12" fmla="*/ 0 w 58"/>
                    <a:gd name="T13" fmla="*/ 2147483647 h 3"/>
                    <a:gd name="T14" fmla="*/ 0 w 58"/>
                    <a:gd name="T15" fmla="*/ 2147483647 h 3"/>
                    <a:gd name="T16" fmla="*/ 0 w 58"/>
                    <a:gd name="T17" fmla="*/ 2147483647 h 3"/>
                    <a:gd name="T18" fmla="*/ 0 w 58"/>
                    <a:gd name="T19" fmla="*/ 2147483647 h 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"/>
                    <a:gd name="T31" fmla="*/ 0 h 3"/>
                    <a:gd name="T32" fmla="*/ 58 w 58"/>
                    <a:gd name="T33" fmla="*/ 3 h 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" h="3">
                      <a:moveTo>
                        <a:pt x="0" y="2"/>
                      </a:moveTo>
                      <a:lnTo>
                        <a:pt x="0" y="3"/>
                      </a:lnTo>
                      <a:lnTo>
                        <a:pt x="58" y="3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794" name="Freeform 8"/>
                <p:cNvSpPr>
                  <a:spLocks/>
                </p:cNvSpPr>
                <p:nvPr/>
              </p:nvSpPr>
              <p:spPr bwMode="auto">
                <a:xfrm>
                  <a:off x="4175135" y="4144515"/>
                  <a:ext cx="7585" cy="407604"/>
                </a:xfrm>
                <a:custGeom>
                  <a:avLst/>
                  <a:gdLst>
                    <a:gd name="T0" fmla="*/ 0 w 2"/>
                    <a:gd name="T1" fmla="*/ 0 h 155"/>
                    <a:gd name="T2" fmla="*/ 0 w 2"/>
                    <a:gd name="T3" fmla="*/ 2147483647 h 155"/>
                    <a:gd name="T4" fmla="*/ 0 w 2"/>
                    <a:gd name="T5" fmla="*/ 2147483647 h 155"/>
                    <a:gd name="T6" fmla="*/ 2147483647 w 2"/>
                    <a:gd name="T7" fmla="*/ 2147483647 h 155"/>
                    <a:gd name="T8" fmla="*/ 2147483647 w 2"/>
                    <a:gd name="T9" fmla="*/ 2147483647 h 155"/>
                    <a:gd name="T10" fmla="*/ 0 w 2"/>
                    <a:gd name="T11" fmla="*/ 2147483647 h 155"/>
                    <a:gd name="T12" fmla="*/ 0 w 2"/>
                    <a:gd name="T13" fmla="*/ 0 h 155"/>
                    <a:gd name="T14" fmla="*/ 0 w 2"/>
                    <a:gd name="T15" fmla="*/ 0 h 155"/>
                    <a:gd name="T16" fmla="*/ 0 w 2"/>
                    <a:gd name="T17" fmla="*/ 2147483647 h 155"/>
                    <a:gd name="T18" fmla="*/ 0 w 2"/>
                    <a:gd name="T19" fmla="*/ 0 h 15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"/>
                    <a:gd name="T31" fmla="*/ 0 h 155"/>
                    <a:gd name="T32" fmla="*/ 2 w 2"/>
                    <a:gd name="T33" fmla="*/ 155 h 15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" h="155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155"/>
                      </a:lnTo>
                      <a:lnTo>
                        <a:pt x="2" y="155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795" name="Freeform 9"/>
                <p:cNvSpPr>
                  <a:spLocks/>
                </p:cNvSpPr>
                <p:nvPr/>
              </p:nvSpPr>
              <p:spPr bwMode="auto">
                <a:xfrm>
                  <a:off x="5050430" y="5677107"/>
                  <a:ext cx="21238" cy="20380"/>
                </a:xfrm>
                <a:custGeom>
                  <a:avLst/>
                  <a:gdLst>
                    <a:gd name="T0" fmla="*/ 2147483647 w 9"/>
                    <a:gd name="T1" fmla="*/ 0 h 8"/>
                    <a:gd name="T2" fmla="*/ 2147483647 w 9"/>
                    <a:gd name="T3" fmla="*/ 0 h 8"/>
                    <a:gd name="T4" fmla="*/ 2147483647 w 9"/>
                    <a:gd name="T5" fmla="*/ 2147483647 h 8"/>
                    <a:gd name="T6" fmla="*/ 2147483647 w 9"/>
                    <a:gd name="T7" fmla="*/ 2147483647 h 8"/>
                    <a:gd name="T8" fmla="*/ 2147483647 w 9"/>
                    <a:gd name="T9" fmla="*/ 2147483647 h 8"/>
                    <a:gd name="T10" fmla="*/ 2147483647 w 9"/>
                    <a:gd name="T11" fmla="*/ 2147483647 h 8"/>
                    <a:gd name="T12" fmla="*/ 2147483647 w 9"/>
                    <a:gd name="T13" fmla="*/ 2147483647 h 8"/>
                    <a:gd name="T14" fmla="*/ 2147483647 w 9"/>
                    <a:gd name="T15" fmla="*/ 2147483647 h 8"/>
                    <a:gd name="T16" fmla="*/ 2147483647 w 9"/>
                    <a:gd name="T17" fmla="*/ 2147483647 h 8"/>
                    <a:gd name="T18" fmla="*/ 0 w 9"/>
                    <a:gd name="T19" fmla="*/ 2147483647 h 8"/>
                    <a:gd name="T20" fmla="*/ 0 w 9"/>
                    <a:gd name="T21" fmla="*/ 2147483647 h 8"/>
                    <a:gd name="T22" fmla="*/ 2147483647 w 9"/>
                    <a:gd name="T23" fmla="*/ 2147483647 h 8"/>
                    <a:gd name="T24" fmla="*/ 2147483647 w 9"/>
                    <a:gd name="T25" fmla="*/ 2147483647 h 8"/>
                    <a:gd name="T26" fmla="*/ 2147483647 w 9"/>
                    <a:gd name="T27" fmla="*/ 2147483647 h 8"/>
                    <a:gd name="T28" fmla="*/ 2147483647 w 9"/>
                    <a:gd name="T29" fmla="*/ 2147483647 h 8"/>
                    <a:gd name="T30" fmla="*/ 2147483647 w 9"/>
                    <a:gd name="T31" fmla="*/ 2147483647 h 8"/>
                    <a:gd name="T32" fmla="*/ 2147483647 w 9"/>
                    <a:gd name="T33" fmla="*/ 2147483647 h 8"/>
                    <a:gd name="T34" fmla="*/ 2147483647 w 9"/>
                    <a:gd name="T35" fmla="*/ 0 h 8"/>
                    <a:gd name="T36" fmla="*/ 2147483647 w 9"/>
                    <a:gd name="T37" fmla="*/ 0 h 8"/>
                    <a:gd name="T38" fmla="*/ 2147483647 w 9"/>
                    <a:gd name="T39" fmla="*/ 0 h 8"/>
                    <a:gd name="T40" fmla="*/ 2147483647 w 9"/>
                    <a:gd name="T41" fmla="*/ 0 h 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8"/>
                    <a:gd name="T65" fmla="*/ 9 w 9"/>
                    <a:gd name="T66" fmla="*/ 8 h 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8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796" name="Freeform 10"/>
                <p:cNvSpPr>
                  <a:spLocks/>
                </p:cNvSpPr>
                <p:nvPr/>
              </p:nvSpPr>
              <p:spPr bwMode="auto">
                <a:xfrm>
                  <a:off x="5050430" y="5650612"/>
                  <a:ext cx="21238" cy="26495"/>
                </a:xfrm>
                <a:custGeom>
                  <a:avLst/>
                  <a:gdLst>
                    <a:gd name="T0" fmla="*/ 0 w 9"/>
                    <a:gd name="T1" fmla="*/ 0 h 9"/>
                    <a:gd name="T2" fmla="*/ 0 w 9"/>
                    <a:gd name="T3" fmla="*/ 0 h 9"/>
                    <a:gd name="T4" fmla="*/ 2147483647 w 9"/>
                    <a:gd name="T5" fmla="*/ 0 h 9"/>
                    <a:gd name="T6" fmla="*/ 2147483647 w 9"/>
                    <a:gd name="T7" fmla="*/ 0 h 9"/>
                    <a:gd name="T8" fmla="*/ 2147483647 w 9"/>
                    <a:gd name="T9" fmla="*/ 2147483647 h 9"/>
                    <a:gd name="T10" fmla="*/ 2147483647 w 9"/>
                    <a:gd name="T11" fmla="*/ 2147483647 h 9"/>
                    <a:gd name="T12" fmla="*/ 2147483647 w 9"/>
                    <a:gd name="T13" fmla="*/ 2147483647 h 9"/>
                    <a:gd name="T14" fmla="*/ 2147483647 w 9"/>
                    <a:gd name="T15" fmla="*/ 2147483647 h 9"/>
                    <a:gd name="T16" fmla="*/ 2147483647 w 9"/>
                    <a:gd name="T17" fmla="*/ 2147483647 h 9"/>
                    <a:gd name="T18" fmla="*/ 2147483647 w 9"/>
                    <a:gd name="T19" fmla="*/ 2147483647 h 9"/>
                    <a:gd name="T20" fmla="*/ 2147483647 w 9"/>
                    <a:gd name="T21" fmla="*/ 2147483647 h 9"/>
                    <a:gd name="T22" fmla="*/ 2147483647 w 9"/>
                    <a:gd name="T23" fmla="*/ 2147483647 h 9"/>
                    <a:gd name="T24" fmla="*/ 2147483647 w 9"/>
                    <a:gd name="T25" fmla="*/ 2147483647 h 9"/>
                    <a:gd name="T26" fmla="*/ 2147483647 w 9"/>
                    <a:gd name="T27" fmla="*/ 2147483647 h 9"/>
                    <a:gd name="T28" fmla="*/ 2147483647 w 9"/>
                    <a:gd name="T29" fmla="*/ 2147483647 h 9"/>
                    <a:gd name="T30" fmla="*/ 2147483647 w 9"/>
                    <a:gd name="T31" fmla="*/ 2147483647 h 9"/>
                    <a:gd name="T32" fmla="*/ 2147483647 w 9"/>
                    <a:gd name="T33" fmla="*/ 2147483647 h 9"/>
                    <a:gd name="T34" fmla="*/ 2147483647 w 9"/>
                    <a:gd name="T35" fmla="*/ 2147483647 h 9"/>
                    <a:gd name="T36" fmla="*/ 0 w 9"/>
                    <a:gd name="T37" fmla="*/ 2147483647 h 9"/>
                    <a:gd name="T38" fmla="*/ 0 w 9"/>
                    <a:gd name="T39" fmla="*/ 2147483647 h 9"/>
                    <a:gd name="T40" fmla="*/ 0 w 9"/>
                    <a:gd name="T41" fmla="*/ 0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9"/>
                    <a:gd name="T65" fmla="*/ 9 w 9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2"/>
                      </a:lnTo>
                      <a:lnTo>
                        <a:pt x="8" y="3"/>
                      </a:lnTo>
                      <a:lnTo>
                        <a:pt x="9" y="5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8" y="9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6" y="5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797" name="Freeform 11"/>
                <p:cNvSpPr>
                  <a:spLocks/>
                </p:cNvSpPr>
                <p:nvPr/>
              </p:nvSpPr>
              <p:spPr bwMode="auto">
                <a:xfrm>
                  <a:off x="5027674" y="5650612"/>
                  <a:ext cx="22755" cy="26495"/>
                </a:xfrm>
                <a:custGeom>
                  <a:avLst/>
                  <a:gdLst>
                    <a:gd name="T0" fmla="*/ 0 w 8"/>
                    <a:gd name="T1" fmla="*/ 2147483647 h 9"/>
                    <a:gd name="T2" fmla="*/ 0 w 8"/>
                    <a:gd name="T3" fmla="*/ 2147483647 h 9"/>
                    <a:gd name="T4" fmla="*/ 0 w 8"/>
                    <a:gd name="T5" fmla="*/ 2147483647 h 9"/>
                    <a:gd name="T6" fmla="*/ 0 w 8"/>
                    <a:gd name="T7" fmla="*/ 2147483647 h 9"/>
                    <a:gd name="T8" fmla="*/ 2147483647 w 8"/>
                    <a:gd name="T9" fmla="*/ 2147483647 h 9"/>
                    <a:gd name="T10" fmla="*/ 2147483647 w 8"/>
                    <a:gd name="T11" fmla="*/ 2147483647 h 9"/>
                    <a:gd name="T12" fmla="*/ 2147483647 w 8"/>
                    <a:gd name="T13" fmla="*/ 2147483647 h 9"/>
                    <a:gd name="T14" fmla="*/ 2147483647 w 8"/>
                    <a:gd name="T15" fmla="*/ 0 h 9"/>
                    <a:gd name="T16" fmla="*/ 2147483647 w 8"/>
                    <a:gd name="T17" fmla="*/ 0 h 9"/>
                    <a:gd name="T18" fmla="*/ 2147483647 w 8"/>
                    <a:gd name="T19" fmla="*/ 0 h 9"/>
                    <a:gd name="T20" fmla="*/ 2147483647 w 8"/>
                    <a:gd name="T21" fmla="*/ 2147483647 h 9"/>
                    <a:gd name="T22" fmla="*/ 2147483647 w 8"/>
                    <a:gd name="T23" fmla="*/ 2147483647 h 9"/>
                    <a:gd name="T24" fmla="*/ 2147483647 w 8"/>
                    <a:gd name="T25" fmla="*/ 2147483647 h 9"/>
                    <a:gd name="T26" fmla="*/ 2147483647 w 8"/>
                    <a:gd name="T27" fmla="*/ 2147483647 h 9"/>
                    <a:gd name="T28" fmla="*/ 2147483647 w 8"/>
                    <a:gd name="T29" fmla="*/ 2147483647 h 9"/>
                    <a:gd name="T30" fmla="*/ 2147483647 w 8"/>
                    <a:gd name="T31" fmla="*/ 2147483647 h 9"/>
                    <a:gd name="T32" fmla="*/ 2147483647 w 8"/>
                    <a:gd name="T33" fmla="*/ 2147483647 h 9"/>
                    <a:gd name="T34" fmla="*/ 2147483647 w 8"/>
                    <a:gd name="T35" fmla="*/ 2147483647 h 9"/>
                    <a:gd name="T36" fmla="*/ 2147483647 w 8"/>
                    <a:gd name="T37" fmla="*/ 2147483647 h 9"/>
                    <a:gd name="T38" fmla="*/ 2147483647 w 8"/>
                    <a:gd name="T39" fmla="*/ 2147483647 h 9"/>
                    <a:gd name="T40" fmla="*/ 0 w 8"/>
                    <a:gd name="T41" fmla="*/ 2147483647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"/>
                    <a:gd name="T64" fmla="*/ 0 h 9"/>
                    <a:gd name="T65" fmla="*/ 8 w 8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2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798" name="Freeform 12"/>
                <p:cNvSpPr>
                  <a:spLocks/>
                </p:cNvSpPr>
                <p:nvPr/>
              </p:nvSpPr>
              <p:spPr bwMode="auto">
                <a:xfrm>
                  <a:off x="5027674" y="5677107"/>
                  <a:ext cx="22755" cy="20380"/>
                </a:xfrm>
                <a:custGeom>
                  <a:avLst/>
                  <a:gdLst>
                    <a:gd name="T0" fmla="*/ 2147483647 w 8"/>
                    <a:gd name="T1" fmla="*/ 2147483647 h 8"/>
                    <a:gd name="T2" fmla="*/ 2147483647 w 8"/>
                    <a:gd name="T3" fmla="*/ 2147483647 h 8"/>
                    <a:gd name="T4" fmla="*/ 2147483647 w 8"/>
                    <a:gd name="T5" fmla="*/ 2147483647 h 8"/>
                    <a:gd name="T6" fmla="*/ 2147483647 w 8"/>
                    <a:gd name="T7" fmla="*/ 2147483647 h 8"/>
                    <a:gd name="T8" fmla="*/ 2147483647 w 8"/>
                    <a:gd name="T9" fmla="*/ 2147483647 h 8"/>
                    <a:gd name="T10" fmla="*/ 2147483647 w 8"/>
                    <a:gd name="T11" fmla="*/ 2147483647 h 8"/>
                    <a:gd name="T12" fmla="*/ 2147483647 w 8"/>
                    <a:gd name="T13" fmla="*/ 2147483647 h 8"/>
                    <a:gd name="T14" fmla="*/ 0 w 8"/>
                    <a:gd name="T15" fmla="*/ 2147483647 h 8"/>
                    <a:gd name="T16" fmla="*/ 0 w 8"/>
                    <a:gd name="T17" fmla="*/ 2147483647 h 8"/>
                    <a:gd name="T18" fmla="*/ 0 w 8"/>
                    <a:gd name="T19" fmla="*/ 0 h 8"/>
                    <a:gd name="T20" fmla="*/ 2147483647 w 8"/>
                    <a:gd name="T21" fmla="*/ 0 h 8"/>
                    <a:gd name="T22" fmla="*/ 2147483647 w 8"/>
                    <a:gd name="T23" fmla="*/ 0 h 8"/>
                    <a:gd name="T24" fmla="*/ 2147483647 w 8"/>
                    <a:gd name="T25" fmla="*/ 2147483647 h 8"/>
                    <a:gd name="T26" fmla="*/ 2147483647 w 8"/>
                    <a:gd name="T27" fmla="*/ 2147483647 h 8"/>
                    <a:gd name="T28" fmla="*/ 2147483647 w 8"/>
                    <a:gd name="T29" fmla="*/ 2147483647 h 8"/>
                    <a:gd name="T30" fmla="*/ 2147483647 w 8"/>
                    <a:gd name="T31" fmla="*/ 2147483647 h 8"/>
                    <a:gd name="T32" fmla="*/ 2147483647 w 8"/>
                    <a:gd name="T33" fmla="*/ 2147483647 h 8"/>
                    <a:gd name="T34" fmla="*/ 2147483647 w 8"/>
                    <a:gd name="T35" fmla="*/ 2147483647 h 8"/>
                    <a:gd name="T36" fmla="*/ 2147483647 w 8"/>
                    <a:gd name="T37" fmla="*/ 2147483647 h 8"/>
                    <a:gd name="T38" fmla="*/ 2147483647 w 8"/>
                    <a:gd name="T39" fmla="*/ 2147483647 h 8"/>
                    <a:gd name="T40" fmla="*/ 2147483647 w 8"/>
                    <a:gd name="T41" fmla="*/ 2147483647 h 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"/>
                    <a:gd name="T64" fmla="*/ 0 h 8"/>
                    <a:gd name="T65" fmla="*/ 8 w 8"/>
                    <a:gd name="T66" fmla="*/ 8 h 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" h="8"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5" y="8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6" y="7"/>
                      </a:lnTo>
                      <a:lnTo>
                        <a:pt x="8" y="7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799" name="Freeform 13"/>
                <p:cNvSpPr>
                  <a:spLocks/>
                </p:cNvSpPr>
                <p:nvPr/>
              </p:nvSpPr>
              <p:spPr bwMode="auto">
                <a:xfrm>
                  <a:off x="5456978" y="4020195"/>
                  <a:ext cx="42475" cy="38723"/>
                </a:xfrm>
                <a:custGeom>
                  <a:avLst/>
                  <a:gdLst>
                    <a:gd name="T0" fmla="*/ 2147483647 w 17"/>
                    <a:gd name="T1" fmla="*/ 0 h 15"/>
                    <a:gd name="T2" fmla="*/ 2147483647 w 17"/>
                    <a:gd name="T3" fmla="*/ 0 h 15"/>
                    <a:gd name="T4" fmla="*/ 2147483647 w 17"/>
                    <a:gd name="T5" fmla="*/ 0 h 15"/>
                    <a:gd name="T6" fmla="*/ 2147483647 w 17"/>
                    <a:gd name="T7" fmla="*/ 2147483647 h 15"/>
                    <a:gd name="T8" fmla="*/ 2147483647 w 17"/>
                    <a:gd name="T9" fmla="*/ 2147483647 h 15"/>
                    <a:gd name="T10" fmla="*/ 2147483647 w 17"/>
                    <a:gd name="T11" fmla="*/ 2147483647 h 15"/>
                    <a:gd name="T12" fmla="*/ 2147483647 w 17"/>
                    <a:gd name="T13" fmla="*/ 2147483647 h 15"/>
                    <a:gd name="T14" fmla="*/ 2147483647 w 17"/>
                    <a:gd name="T15" fmla="*/ 2147483647 h 15"/>
                    <a:gd name="T16" fmla="*/ 2147483647 w 17"/>
                    <a:gd name="T17" fmla="*/ 2147483647 h 15"/>
                    <a:gd name="T18" fmla="*/ 2147483647 w 17"/>
                    <a:gd name="T19" fmla="*/ 2147483647 h 15"/>
                    <a:gd name="T20" fmla="*/ 2147483647 w 17"/>
                    <a:gd name="T21" fmla="*/ 2147483647 h 15"/>
                    <a:gd name="T22" fmla="*/ 2147483647 w 17"/>
                    <a:gd name="T23" fmla="*/ 2147483647 h 15"/>
                    <a:gd name="T24" fmla="*/ 2147483647 w 17"/>
                    <a:gd name="T25" fmla="*/ 2147483647 h 15"/>
                    <a:gd name="T26" fmla="*/ 2147483647 w 17"/>
                    <a:gd name="T27" fmla="*/ 2147483647 h 15"/>
                    <a:gd name="T28" fmla="*/ 2147483647 w 17"/>
                    <a:gd name="T29" fmla="*/ 2147483647 h 15"/>
                    <a:gd name="T30" fmla="*/ 2147483647 w 17"/>
                    <a:gd name="T31" fmla="*/ 2147483647 h 15"/>
                    <a:gd name="T32" fmla="*/ 2147483647 w 17"/>
                    <a:gd name="T33" fmla="*/ 2147483647 h 15"/>
                    <a:gd name="T34" fmla="*/ 2147483647 w 17"/>
                    <a:gd name="T35" fmla="*/ 2147483647 h 15"/>
                    <a:gd name="T36" fmla="*/ 2147483647 w 17"/>
                    <a:gd name="T37" fmla="*/ 2147483647 h 15"/>
                    <a:gd name="T38" fmla="*/ 2147483647 w 17"/>
                    <a:gd name="T39" fmla="*/ 2147483647 h 15"/>
                    <a:gd name="T40" fmla="*/ 2147483647 w 17"/>
                    <a:gd name="T41" fmla="*/ 2147483647 h 15"/>
                    <a:gd name="T42" fmla="*/ 2147483647 w 17"/>
                    <a:gd name="T43" fmla="*/ 2147483647 h 15"/>
                    <a:gd name="T44" fmla="*/ 2147483647 w 17"/>
                    <a:gd name="T45" fmla="*/ 2147483647 h 15"/>
                    <a:gd name="T46" fmla="*/ 2147483647 w 17"/>
                    <a:gd name="T47" fmla="*/ 2147483647 h 15"/>
                    <a:gd name="T48" fmla="*/ 0 w 17"/>
                    <a:gd name="T49" fmla="*/ 2147483647 h 15"/>
                    <a:gd name="T50" fmla="*/ 2147483647 w 17"/>
                    <a:gd name="T51" fmla="*/ 2147483647 h 15"/>
                    <a:gd name="T52" fmla="*/ 2147483647 w 17"/>
                    <a:gd name="T53" fmla="*/ 2147483647 h 15"/>
                    <a:gd name="T54" fmla="*/ 2147483647 w 17"/>
                    <a:gd name="T55" fmla="*/ 2147483647 h 15"/>
                    <a:gd name="T56" fmla="*/ 2147483647 w 17"/>
                    <a:gd name="T57" fmla="*/ 2147483647 h 15"/>
                    <a:gd name="T58" fmla="*/ 2147483647 w 17"/>
                    <a:gd name="T59" fmla="*/ 2147483647 h 15"/>
                    <a:gd name="T60" fmla="*/ 2147483647 w 17"/>
                    <a:gd name="T61" fmla="*/ 0 h 15"/>
                    <a:gd name="T62" fmla="*/ 2147483647 w 17"/>
                    <a:gd name="T63" fmla="*/ 0 h 15"/>
                    <a:gd name="T64" fmla="*/ 2147483647 w 17"/>
                    <a:gd name="T65" fmla="*/ 0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5"/>
                    <a:gd name="T101" fmla="*/ 17 w 17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5">
                      <a:moveTo>
                        <a:pt x="9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1"/>
                      </a:ln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7" y="6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2"/>
                      </a:lnTo>
                      <a:lnTo>
                        <a:pt x="14" y="14"/>
                      </a:lnTo>
                      <a:lnTo>
                        <a:pt x="12" y="15"/>
                      </a:lnTo>
                      <a:lnTo>
                        <a:pt x="10" y="15"/>
                      </a:lnTo>
                      <a:lnTo>
                        <a:pt x="9" y="15"/>
                      </a:lnTo>
                      <a:lnTo>
                        <a:pt x="7" y="15"/>
                      </a:lnTo>
                      <a:lnTo>
                        <a:pt x="6" y="15"/>
                      </a:lnTo>
                      <a:lnTo>
                        <a:pt x="4" y="14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00" name="Freeform 14"/>
                <p:cNvSpPr>
                  <a:spLocks/>
                </p:cNvSpPr>
                <p:nvPr/>
              </p:nvSpPr>
              <p:spPr bwMode="auto">
                <a:xfrm>
                  <a:off x="5478216" y="4014081"/>
                  <a:ext cx="21238" cy="24456"/>
                </a:xfrm>
                <a:custGeom>
                  <a:avLst/>
                  <a:gdLst>
                    <a:gd name="T0" fmla="*/ 2147483647 w 8"/>
                    <a:gd name="T1" fmla="*/ 2147483647 h 9"/>
                    <a:gd name="T2" fmla="*/ 2147483647 w 8"/>
                    <a:gd name="T3" fmla="*/ 2147483647 h 9"/>
                    <a:gd name="T4" fmla="*/ 2147483647 w 8"/>
                    <a:gd name="T5" fmla="*/ 2147483647 h 9"/>
                    <a:gd name="T6" fmla="*/ 2147483647 w 8"/>
                    <a:gd name="T7" fmla="*/ 2147483647 h 9"/>
                    <a:gd name="T8" fmla="*/ 2147483647 w 8"/>
                    <a:gd name="T9" fmla="*/ 2147483647 h 9"/>
                    <a:gd name="T10" fmla="*/ 2147483647 w 8"/>
                    <a:gd name="T11" fmla="*/ 2147483647 h 9"/>
                    <a:gd name="T12" fmla="*/ 2147483647 w 8"/>
                    <a:gd name="T13" fmla="*/ 2147483647 h 9"/>
                    <a:gd name="T14" fmla="*/ 2147483647 w 8"/>
                    <a:gd name="T15" fmla="*/ 2147483647 h 9"/>
                    <a:gd name="T16" fmla="*/ 2147483647 w 8"/>
                    <a:gd name="T17" fmla="*/ 0 h 9"/>
                    <a:gd name="T18" fmla="*/ 0 w 8"/>
                    <a:gd name="T19" fmla="*/ 0 h 9"/>
                    <a:gd name="T20" fmla="*/ 0 w 8"/>
                    <a:gd name="T21" fmla="*/ 2147483647 h 9"/>
                    <a:gd name="T22" fmla="*/ 2147483647 w 8"/>
                    <a:gd name="T23" fmla="*/ 2147483647 h 9"/>
                    <a:gd name="T24" fmla="*/ 2147483647 w 8"/>
                    <a:gd name="T25" fmla="*/ 2147483647 h 9"/>
                    <a:gd name="T26" fmla="*/ 2147483647 w 8"/>
                    <a:gd name="T27" fmla="*/ 2147483647 h 9"/>
                    <a:gd name="T28" fmla="*/ 2147483647 w 8"/>
                    <a:gd name="T29" fmla="*/ 2147483647 h 9"/>
                    <a:gd name="T30" fmla="*/ 2147483647 w 8"/>
                    <a:gd name="T31" fmla="*/ 2147483647 h 9"/>
                    <a:gd name="T32" fmla="*/ 2147483647 w 8"/>
                    <a:gd name="T33" fmla="*/ 2147483647 h 9"/>
                    <a:gd name="T34" fmla="*/ 2147483647 w 8"/>
                    <a:gd name="T35" fmla="*/ 2147483647 h 9"/>
                    <a:gd name="T36" fmla="*/ 2147483647 w 8"/>
                    <a:gd name="T37" fmla="*/ 2147483647 h 9"/>
                    <a:gd name="T38" fmla="*/ 2147483647 w 8"/>
                    <a:gd name="T39" fmla="*/ 2147483647 h 9"/>
                    <a:gd name="T40" fmla="*/ 2147483647 w 8"/>
                    <a:gd name="T41" fmla="*/ 2147483647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"/>
                    <a:gd name="T64" fmla="*/ 0 h 9"/>
                    <a:gd name="T65" fmla="*/ 8 w 8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" h="9">
                      <a:moveTo>
                        <a:pt x="8" y="9"/>
                      </a:moveTo>
                      <a:lnTo>
                        <a:pt x="8" y="9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6" y="5"/>
                      </a:lnTo>
                      <a:lnTo>
                        <a:pt x="6" y="3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5" y="5"/>
                      </a:lnTo>
                      <a:lnTo>
                        <a:pt x="5" y="6"/>
                      </a:lnTo>
                      <a:lnTo>
                        <a:pt x="6" y="6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01" name="Freeform 15"/>
                <p:cNvSpPr>
                  <a:spLocks/>
                </p:cNvSpPr>
                <p:nvPr/>
              </p:nvSpPr>
              <p:spPr bwMode="auto">
                <a:xfrm>
                  <a:off x="5478216" y="4038538"/>
                  <a:ext cx="21238" cy="24456"/>
                </a:xfrm>
                <a:custGeom>
                  <a:avLst/>
                  <a:gdLst>
                    <a:gd name="T0" fmla="*/ 0 w 8"/>
                    <a:gd name="T1" fmla="*/ 2147483647 h 10"/>
                    <a:gd name="T2" fmla="*/ 0 w 8"/>
                    <a:gd name="T3" fmla="*/ 2147483647 h 10"/>
                    <a:gd name="T4" fmla="*/ 2147483647 w 8"/>
                    <a:gd name="T5" fmla="*/ 2147483647 h 10"/>
                    <a:gd name="T6" fmla="*/ 2147483647 w 8"/>
                    <a:gd name="T7" fmla="*/ 2147483647 h 10"/>
                    <a:gd name="T8" fmla="*/ 2147483647 w 8"/>
                    <a:gd name="T9" fmla="*/ 2147483647 h 10"/>
                    <a:gd name="T10" fmla="*/ 2147483647 w 8"/>
                    <a:gd name="T11" fmla="*/ 2147483647 h 10"/>
                    <a:gd name="T12" fmla="*/ 2147483647 w 8"/>
                    <a:gd name="T13" fmla="*/ 2147483647 h 10"/>
                    <a:gd name="T14" fmla="*/ 2147483647 w 8"/>
                    <a:gd name="T15" fmla="*/ 2147483647 h 10"/>
                    <a:gd name="T16" fmla="*/ 2147483647 w 8"/>
                    <a:gd name="T17" fmla="*/ 2147483647 h 10"/>
                    <a:gd name="T18" fmla="*/ 2147483647 w 8"/>
                    <a:gd name="T19" fmla="*/ 0 h 10"/>
                    <a:gd name="T20" fmla="*/ 2147483647 w 8"/>
                    <a:gd name="T21" fmla="*/ 0 h 10"/>
                    <a:gd name="T22" fmla="*/ 2147483647 w 8"/>
                    <a:gd name="T23" fmla="*/ 2147483647 h 10"/>
                    <a:gd name="T24" fmla="*/ 2147483647 w 8"/>
                    <a:gd name="T25" fmla="*/ 2147483647 h 10"/>
                    <a:gd name="T26" fmla="*/ 2147483647 w 8"/>
                    <a:gd name="T27" fmla="*/ 2147483647 h 10"/>
                    <a:gd name="T28" fmla="*/ 2147483647 w 8"/>
                    <a:gd name="T29" fmla="*/ 2147483647 h 10"/>
                    <a:gd name="T30" fmla="*/ 2147483647 w 8"/>
                    <a:gd name="T31" fmla="*/ 2147483647 h 10"/>
                    <a:gd name="T32" fmla="*/ 2147483647 w 8"/>
                    <a:gd name="T33" fmla="*/ 2147483647 h 10"/>
                    <a:gd name="T34" fmla="*/ 2147483647 w 8"/>
                    <a:gd name="T35" fmla="*/ 2147483647 h 10"/>
                    <a:gd name="T36" fmla="*/ 0 w 8"/>
                    <a:gd name="T37" fmla="*/ 2147483647 h 10"/>
                    <a:gd name="T38" fmla="*/ 0 w 8"/>
                    <a:gd name="T39" fmla="*/ 2147483647 h 10"/>
                    <a:gd name="T40" fmla="*/ 0 w 8"/>
                    <a:gd name="T41" fmla="*/ 2147483647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"/>
                    <a:gd name="T64" fmla="*/ 0 h 10"/>
                    <a:gd name="T65" fmla="*/ 8 w 8"/>
                    <a:gd name="T66" fmla="*/ 10 h 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6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02" name="Freeform 16"/>
                <p:cNvSpPr>
                  <a:spLocks/>
                </p:cNvSpPr>
                <p:nvPr/>
              </p:nvSpPr>
              <p:spPr bwMode="auto">
                <a:xfrm>
                  <a:off x="5456978" y="4038538"/>
                  <a:ext cx="21238" cy="24456"/>
                </a:xfrm>
                <a:custGeom>
                  <a:avLst/>
                  <a:gdLst>
                    <a:gd name="T0" fmla="*/ 0 w 9"/>
                    <a:gd name="T1" fmla="*/ 0 h 10"/>
                    <a:gd name="T2" fmla="*/ 0 w 9"/>
                    <a:gd name="T3" fmla="*/ 0 h 10"/>
                    <a:gd name="T4" fmla="*/ 0 w 9"/>
                    <a:gd name="T5" fmla="*/ 2147483647 h 10"/>
                    <a:gd name="T6" fmla="*/ 0 w 9"/>
                    <a:gd name="T7" fmla="*/ 2147483647 h 10"/>
                    <a:gd name="T8" fmla="*/ 2147483647 w 9"/>
                    <a:gd name="T9" fmla="*/ 2147483647 h 10"/>
                    <a:gd name="T10" fmla="*/ 2147483647 w 9"/>
                    <a:gd name="T11" fmla="*/ 2147483647 h 10"/>
                    <a:gd name="T12" fmla="*/ 2147483647 w 9"/>
                    <a:gd name="T13" fmla="*/ 2147483647 h 10"/>
                    <a:gd name="T14" fmla="*/ 2147483647 w 9"/>
                    <a:gd name="T15" fmla="*/ 2147483647 h 10"/>
                    <a:gd name="T16" fmla="*/ 2147483647 w 9"/>
                    <a:gd name="T17" fmla="*/ 2147483647 h 10"/>
                    <a:gd name="T18" fmla="*/ 2147483647 w 9"/>
                    <a:gd name="T19" fmla="*/ 2147483647 h 10"/>
                    <a:gd name="T20" fmla="*/ 2147483647 w 9"/>
                    <a:gd name="T21" fmla="*/ 2147483647 h 10"/>
                    <a:gd name="T22" fmla="*/ 2147483647 w 9"/>
                    <a:gd name="T23" fmla="*/ 2147483647 h 10"/>
                    <a:gd name="T24" fmla="*/ 2147483647 w 9"/>
                    <a:gd name="T25" fmla="*/ 2147483647 h 10"/>
                    <a:gd name="T26" fmla="*/ 2147483647 w 9"/>
                    <a:gd name="T27" fmla="*/ 2147483647 h 10"/>
                    <a:gd name="T28" fmla="*/ 2147483647 w 9"/>
                    <a:gd name="T29" fmla="*/ 2147483647 h 10"/>
                    <a:gd name="T30" fmla="*/ 2147483647 w 9"/>
                    <a:gd name="T31" fmla="*/ 2147483647 h 10"/>
                    <a:gd name="T32" fmla="*/ 2147483647 w 9"/>
                    <a:gd name="T33" fmla="*/ 2147483647 h 10"/>
                    <a:gd name="T34" fmla="*/ 2147483647 w 9"/>
                    <a:gd name="T35" fmla="*/ 2147483647 h 10"/>
                    <a:gd name="T36" fmla="*/ 2147483647 w 9"/>
                    <a:gd name="T37" fmla="*/ 0 h 10"/>
                    <a:gd name="T38" fmla="*/ 2147483647 w 9"/>
                    <a:gd name="T39" fmla="*/ 0 h 10"/>
                    <a:gd name="T40" fmla="*/ 0 w 9"/>
                    <a:gd name="T41" fmla="*/ 0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10"/>
                    <a:gd name="T65" fmla="*/ 9 w 9"/>
                    <a:gd name="T66" fmla="*/ 10 h 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3" y="7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10"/>
                      </a:lnTo>
                      <a:lnTo>
                        <a:pt x="9" y="1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3" y="5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03" name="Freeform 17"/>
                <p:cNvSpPr>
                  <a:spLocks/>
                </p:cNvSpPr>
                <p:nvPr/>
              </p:nvSpPr>
              <p:spPr bwMode="auto">
                <a:xfrm>
                  <a:off x="5456978" y="4014081"/>
                  <a:ext cx="21238" cy="24456"/>
                </a:xfrm>
                <a:custGeom>
                  <a:avLst/>
                  <a:gdLst>
                    <a:gd name="T0" fmla="*/ 2147483647 w 9"/>
                    <a:gd name="T1" fmla="*/ 0 h 9"/>
                    <a:gd name="T2" fmla="*/ 2147483647 w 9"/>
                    <a:gd name="T3" fmla="*/ 0 h 9"/>
                    <a:gd name="T4" fmla="*/ 2147483647 w 9"/>
                    <a:gd name="T5" fmla="*/ 0 h 9"/>
                    <a:gd name="T6" fmla="*/ 2147483647 w 9"/>
                    <a:gd name="T7" fmla="*/ 2147483647 h 9"/>
                    <a:gd name="T8" fmla="*/ 2147483647 w 9"/>
                    <a:gd name="T9" fmla="*/ 2147483647 h 9"/>
                    <a:gd name="T10" fmla="*/ 2147483647 w 9"/>
                    <a:gd name="T11" fmla="*/ 2147483647 h 9"/>
                    <a:gd name="T12" fmla="*/ 2147483647 w 9"/>
                    <a:gd name="T13" fmla="*/ 2147483647 h 9"/>
                    <a:gd name="T14" fmla="*/ 0 w 9"/>
                    <a:gd name="T15" fmla="*/ 2147483647 h 9"/>
                    <a:gd name="T16" fmla="*/ 0 w 9"/>
                    <a:gd name="T17" fmla="*/ 2147483647 h 9"/>
                    <a:gd name="T18" fmla="*/ 0 w 9"/>
                    <a:gd name="T19" fmla="*/ 2147483647 h 9"/>
                    <a:gd name="T20" fmla="*/ 2147483647 w 9"/>
                    <a:gd name="T21" fmla="*/ 2147483647 h 9"/>
                    <a:gd name="T22" fmla="*/ 2147483647 w 9"/>
                    <a:gd name="T23" fmla="*/ 2147483647 h 9"/>
                    <a:gd name="T24" fmla="*/ 2147483647 w 9"/>
                    <a:gd name="T25" fmla="*/ 2147483647 h 9"/>
                    <a:gd name="T26" fmla="*/ 2147483647 w 9"/>
                    <a:gd name="T27" fmla="*/ 2147483647 h 9"/>
                    <a:gd name="T28" fmla="*/ 2147483647 w 9"/>
                    <a:gd name="T29" fmla="*/ 2147483647 h 9"/>
                    <a:gd name="T30" fmla="*/ 2147483647 w 9"/>
                    <a:gd name="T31" fmla="*/ 2147483647 h 9"/>
                    <a:gd name="T32" fmla="*/ 2147483647 w 9"/>
                    <a:gd name="T33" fmla="*/ 2147483647 h 9"/>
                    <a:gd name="T34" fmla="*/ 2147483647 w 9"/>
                    <a:gd name="T35" fmla="*/ 2147483647 h 9"/>
                    <a:gd name="T36" fmla="*/ 2147483647 w 9"/>
                    <a:gd name="T37" fmla="*/ 2147483647 h 9"/>
                    <a:gd name="T38" fmla="*/ 2147483647 w 9"/>
                    <a:gd name="T39" fmla="*/ 2147483647 h 9"/>
                    <a:gd name="T40" fmla="*/ 2147483647 w 9"/>
                    <a:gd name="T41" fmla="*/ 0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9"/>
                    <a:gd name="T65" fmla="*/ 9 w 9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9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9" y="3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04" name="Freeform 18"/>
                <p:cNvSpPr>
                  <a:spLocks/>
                </p:cNvSpPr>
                <p:nvPr/>
              </p:nvSpPr>
              <p:spPr bwMode="auto">
                <a:xfrm>
                  <a:off x="4856257" y="6331311"/>
                  <a:ext cx="39441" cy="38723"/>
                </a:xfrm>
                <a:custGeom>
                  <a:avLst/>
                  <a:gdLst>
                    <a:gd name="T0" fmla="*/ 2147483647 w 16"/>
                    <a:gd name="T1" fmla="*/ 2147483647 h 15"/>
                    <a:gd name="T2" fmla="*/ 2147483647 w 16"/>
                    <a:gd name="T3" fmla="*/ 2147483647 h 15"/>
                    <a:gd name="T4" fmla="*/ 2147483647 w 16"/>
                    <a:gd name="T5" fmla="*/ 2147483647 h 15"/>
                    <a:gd name="T6" fmla="*/ 2147483647 w 16"/>
                    <a:gd name="T7" fmla="*/ 2147483647 h 15"/>
                    <a:gd name="T8" fmla="*/ 2147483647 w 16"/>
                    <a:gd name="T9" fmla="*/ 2147483647 h 15"/>
                    <a:gd name="T10" fmla="*/ 2147483647 w 16"/>
                    <a:gd name="T11" fmla="*/ 2147483647 h 15"/>
                    <a:gd name="T12" fmla="*/ 2147483647 w 16"/>
                    <a:gd name="T13" fmla="*/ 2147483647 h 15"/>
                    <a:gd name="T14" fmla="*/ 2147483647 w 16"/>
                    <a:gd name="T15" fmla="*/ 2147483647 h 15"/>
                    <a:gd name="T16" fmla="*/ 2147483647 w 16"/>
                    <a:gd name="T17" fmla="*/ 2147483647 h 15"/>
                    <a:gd name="T18" fmla="*/ 2147483647 w 16"/>
                    <a:gd name="T19" fmla="*/ 2147483647 h 15"/>
                    <a:gd name="T20" fmla="*/ 2147483647 w 16"/>
                    <a:gd name="T21" fmla="*/ 2147483647 h 15"/>
                    <a:gd name="T22" fmla="*/ 2147483647 w 16"/>
                    <a:gd name="T23" fmla="*/ 2147483647 h 15"/>
                    <a:gd name="T24" fmla="*/ 2147483647 w 16"/>
                    <a:gd name="T25" fmla="*/ 2147483647 h 15"/>
                    <a:gd name="T26" fmla="*/ 2147483647 w 16"/>
                    <a:gd name="T27" fmla="*/ 0 h 15"/>
                    <a:gd name="T28" fmla="*/ 2147483647 w 16"/>
                    <a:gd name="T29" fmla="*/ 0 h 15"/>
                    <a:gd name="T30" fmla="*/ 2147483647 w 16"/>
                    <a:gd name="T31" fmla="*/ 0 h 15"/>
                    <a:gd name="T32" fmla="*/ 2147483647 w 16"/>
                    <a:gd name="T33" fmla="*/ 0 h 15"/>
                    <a:gd name="T34" fmla="*/ 2147483647 w 16"/>
                    <a:gd name="T35" fmla="*/ 0 h 15"/>
                    <a:gd name="T36" fmla="*/ 2147483647 w 16"/>
                    <a:gd name="T37" fmla="*/ 0 h 15"/>
                    <a:gd name="T38" fmla="*/ 2147483647 w 16"/>
                    <a:gd name="T39" fmla="*/ 0 h 15"/>
                    <a:gd name="T40" fmla="*/ 2147483647 w 16"/>
                    <a:gd name="T41" fmla="*/ 2147483647 h 15"/>
                    <a:gd name="T42" fmla="*/ 2147483647 w 16"/>
                    <a:gd name="T43" fmla="*/ 2147483647 h 15"/>
                    <a:gd name="T44" fmla="*/ 0 w 16"/>
                    <a:gd name="T45" fmla="*/ 2147483647 h 15"/>
                    <a:gd name="T46" fmla="*/ 0 w 16"/>
                    <a:gd name="T47" fmla="*/ 2147483647 h 15"/>
                    <a:gd name="T48" fmla="*/ 0 w 16"/>
                    <a:gd name="T49" fmla="*/ 2147483647 h 15"/>
                    <a:gd name="T50" fmla="*/ 0 w 16"/>
                    <a:gd name="T51" fmla="*/ 2147483647 h 15"/>
                    <a:gd name="T52" fmla="*/ 0 w 16"/>
                    <a:gd name="T53" fmla="*/ 2147483647 h 15"/>
                    <a:gd name="T54" fmla="*/ 2147483647 w 16"/>
                    <a:gd name="T55" fmla="*/ 2147483647 h 15"/>
                    <a:gd name="T56" fmla="*/ 2147483647 w 16"/>
                    <a:gd name="T57" fmla="*/ 2147483647 h 15"/>
                    <a:gd name="T58" fmla="*/ 2147483647 w 16"/>
                    <a:gd name="T59" fmla="*/ 2147483647 h 15"/>
                    <a:gd name="T60" fmla="*/ 2147483647 w 16"/>
                    <a:gd name="T61" fmla="*/ 2147483647 h 15"/>
                    <a:gd name="T62" fmla="*/ 2147483647 w 16"/>
                    <a:gd name="T63" fmla="*/ 2147483647 h 15"/>
                    <a:gd name="T64" fmla="*/ 2147483647 w 16"/>
                    <a:gd name="T65" fmla="*/ 2147483647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15"/>
                    <a:gd name="T101" fmla="*/ 16 w 16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15">
                      <a:moveTo>
                        <a:pt x="8" y="15"/>
                      </a:moveTo>
                      <a:lnTo>
                        <a:pt x="9" y="15"/>
                      </a:lnTo>
                      <a:lnTo>
                        <a:pt x="11" y="14"/>
                      </a:lnTo>
                      <a:lnTo>
                        <a:pt x="12" y="14"/>
                      </a:lnTo>
                      <a:lnTo>
                        <a:pt x="14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8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4" y="3"/>
                      </a:lnTo>
                      <a:lnTo>
                        <a:pt x="14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3" y="14"/>
                      </a:lnTo>
                      <a:lnTo>
                        <a:pt x="5" y="14"/>
                      </a:lnTo>
                      <a:lnTo>
                        <a:pt x="6" y="15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05" name="Freeform 19"/>
                <p:cNvSpPr>
                  <a:spLocks/>
                </p:cNvSpPr>
                <p:nvPr/>
              </p:nvSpPr>
              <p:spPr bwMode="auto">
                <a:xfrm>
                  <a:off x="4240366" y="4028347"/>
                  <a:ext cx="33373" cy="917110"/>
                </a:xfrm>
                <a:custGeom>
                  <a:avLst/>
                  <a:gdLst>
                    <a:gd name="T0" fmla="*/ 2147483647 w 13"/>
                    <a:gd name="T1" fmla="*/ 0 h 348"/>
                    <a:gd name="T2" fmla="*/ 0 w 13"/>
                    <a:gd name="T3" fmla="*/ 2147483647 h 348"/>
                    <a:gd name="T4" fmla="*/ 2147483647 w 13"/>
                    <a:gd name="T5" fmla="*/ 2147483647 h 348"/>
                    <a:gd name="T6" fmla="*/ 2147483647 w 13"/>
                    <a:gd name="T7" fmla="*/ 2147483647 h 348"/>
                    <a:gd name="T8" fmla="*/ 2147483647 w 13"/>
                    <a:gd name="T9" fmla="*/ 2147483647 h 348"/>
                    <a:gd name="T10" fmla="*/ 2147483647 w 13"/>
                    <a:gd name="T11" fmla="*/ 2147483647 h 348"/>
                    <a:gd name="T12" fmla="*/ 2147483647 w 13"/>
                    <a:gd name="T13" fmla="*/ 0 h 348"/>
                    <a:gd name="T14" fmla="*/ 0 w 13"/>
                    <a:gd name="T15" fmla="*/ 0 h 348"/>
                    <a:gd name="T16" fmla="*/ 0 w 13"/>
                    <a:gd name="T17" fmla="*/ 2147483647 h 348"/>
                    <a:gd name="T18" fmla="*/ 2147483647 w 13"/>
                    <a:gd name="T19" fmla="*/ 0 h 34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348"/>
                    <a:gd name="T32" fmla="*/ 13 w 13"/>
                    <a:gd name="T33" fmla="*/ 348 h 34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348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3" y="348"/>
                      </a:lnTo>
                      <a:lnTo>
                        <a:pt x="13" y="348"/>
                      </a:lnTo>
                      <a:lnTo>
                        <a:pt x="9" y="5"/>
                      </a:ln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06" name="Freeform 20"/>
                <p:cNvSpPr>
                  <a:spLocks/>
                </p:cNvSpPr>
                <p:nvPr/>
              </p:nvSpPr>
              <p:spPr bwMode="auto">
                <a:xfrm>
                  <a:off x="4250984" y="4028347"/>
                  <a:ext cx="427786" cy="30571"/>
                </a:xfrm>
                <a:custGeom>
                  <a:avLst/>
                  <a:gdLst>
                    <a:gd name="T0" fmla="*/ 2147483647 w 165"/>
                    <a:gd name="T1" fmla="*/ 2147483647 h 11"/>
                    <a:gd name="T2" fmla="*/ 2147483647 w 165"/>
                    <a:gd name="T3" fmla="*/ 0 h 11"/>
                    <a:gd name="T4" fmla="*/ 0 w 165"/>
                    <a:gd name="T5" fmla="*/ 0 h 11"/>
                    <a:gd name="T6" fmla="*/ 0 w 165"/>
                    <a:gd name="T7" fmla="*/ 2147483647 h 11"/>
                    <a:gd name="T8" fmla="*/ 2147483647 w 165"/>
                    <a:gd name="T9" fmla="*/ 2147483647 h 11"/>
                    <a:gd name="T10" fmla="*/ 2147483647 w 165"/>
                    <a:gd name="T11" fmla="*/ 2147483647 h 11"/>
                    <a:gd name="T12" fmla="*/ 2147483647 w 165"/>
                    <a:gd name="T13" fmla="*/ 2147483647 h 11"/>
                    <a:gd name="T14" fmla="*/ 2147483647 w 165"/>
                    <a:gd name="T15" fmla="*/ 0 h 11"/>
                    <a:gd name="T16" fmla="*/ 2147483647 w 165"/>
                    <a:gd name="T17" fmla="*/ 0 h 11"/>
                    <a:gd name="T18" fmla="*/ 2147483647 w 165"/>
                    <a:gd name="T19" fmla="*/ 2147483647 h 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5"/>
                    <a:gd name="T31" fmla="*/ 0 h 11"/>
                    <a:gd name="T32" fmla="*/ 165 w 165"/>
                    <a:gd name="T33" fmla="*/ 11 h 1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5" h="11">
                      <a:moveTo>
                        <a:pt x="165" y="5"/>
                      </a:moveTo>
                      <a:lnTo>
                        <a:pt x="161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61" y="11"/>
                      </a:lnTo>
                      <a:lnTo>
                        <a:pt x="156" y="5"/>
                      </a:lnTo>
                      <a:lnTo>
                        <a:pt x="165" y="5"/>
                      </a:lnTo>
                      <a:lnTo>
                        <a:pt x="165" y="0"/>
                      </a:lnTo>
                      <a:lnTo>
                        <a:pt x="161" y="0"/>
                      </a:lnTo>
                      <a:lnTo>
                        <a:pt x="165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07" name="Freeform 21"/>
                <p:cNvSpPr>
                  <a:spLocks/>
                </p:cNvSpPr>
                <p:nvPr/>
              </p:nvSpPr>
              <p:spPr bwMode="auto">
                <a:xfrm>
                  <a:off x="4656016" y="4042614"/>
                  <a:ext cx="22754" cy="935451"/>
                </a:xfrm>
                <a:custGeom>
                  <a:avLst/>
                  <a:gdLst>
                    <a:gd name="T0" fmla="*/ 2147483647 w 9"/>
                    <a:gd name="T1" fmla="*/ 2147483647 h 356"/>
                    <a:gd name="T2" fmla="*/ 2147483647 w 9"/>
                    <a:gd name="T3" fmla="*/ 2147483647 h 356"/>
                    <a:gd name="T4" fmla="*/ 2147483647 w 9"/>
                    <a:gd name="T5" fmla="*/ 0 h 356"/>
                    <a:gd name="T6" fmla="*/ 0 w 9"/>
                    <a:gd name="T7" fmla="*/ 0 h 356"/>
                    <a:gd name="T8" fmla="*/ 0 w 9"/>
                    <a:gd name="T9" fmla="*/ 2147483647 h 356"/>
                    <a:gd name="T10" fmla="*/ 2147483647 w 9"/>
                    <a:gd name="T11" fmla="*/ 2147483647 h 3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356"/>
                    <a:gd name="T20" fmla="*/ 9 w 9"/>
                    <a:gd name="T21" fmla="*/ 356 h 3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356">
                      <a:moveTo>
                        <a:pt x="5" y="356"/>
                      </a:moveTo>
                      <a:lnTo>
                        <a:pt x="9" y="356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356"/>
                      </a:lnTo>
                      <a:lnTo>
                        <a:pt x="5" y="35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08" name="Freeform 22"/>
                <p:cNvSpPr>
                  <a:spLocks/>
                </p:cNvSpPr>
                <p:nvPr/>
              </p:nvSpPr>
              <p:spPr bwMode="auto">
                <a:xfrm>
                  <a:off x="4228230" y="5693411"/>
                  <a:ext cx="22754" cy="674584"/>
                </a:xfrm>
                <a:custGeom>
                  <a:avLst/>
                  <a:gdLst>
                    <a:gd name="T0" fmla="*/ 2147483647 w 10"/>
                    <a:gd name="T1" fmla="*/ 2147483647 h 256"/>
                    <a:gd name="T2" fmla="*/ 0 w 10"/>
                    <a:gd name="T3" fmla="*/ 2147483647 h 256"/>
                    <a:gd name="T4" fmla="*/ 0 w 10"/>
                    <a:gd name="T5" fmla="*/ 0 h 256"/>
                    <a:gd name="T6" fmla="*/ 2147483647 w 10"/>
                    <a:gd name="T7" fmla="*/ 0 h 256"/>
                    <a:gd name="T8" fmla="*/ 2147483647 w 10"/>
                    <a:gd name="T9" fmla="*/ 2147483647 h 256"/>
                    <a:gd name="T10" fmla="*/ 2147483647 w 10"/>
                    <a:gd name="T11" fmla="*/ 2147483647 h 256"/>
                    <a:gd name="T12" fmla="*/ 2147483647 w 10"/>
                    <a:gd name="T13" fmla="*/ 2147483647 h 256"/>
                    <a:gd name="T14" fmla="*/ 0 w 10"/>
                    <a:gd name="T15" fmla="*/ 2147483647 h 256"/>
                    <a:gd name="T16" fmla="*/ 0 w 10"/>
                    <a:gd name="T17" fmla="*/ 2147483647 h 256"/>
                    <a:gd name="T18" fmla="*/ 2147483647 w 10"/>
                    <a:gd name="T19" fmla="*/ 2147483647 h 2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256"/>
                    <a:gd name="T32" fmla="*/ 10 w 10"/>
                    <a:gd name="T33" fmla="*/ 256 h 25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256">
                      <a:moveTo>
                        <a:pt x="5" y="256"/>
                      </a:moveTo>
                      <a:lnTo>
                        <a:pt x="0" y="251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251"/>
                      </a:lnTo>
                      <a:lnTo>
                        <a:pt x="5" y="245"/>
                      </a:lnTo>
                      <a:lnTo>
                        <a:pt x="5" y="256"/>
                      </a:lnTo>
                      <a:lnTo>
                        <a:pt x="0" y="256"/>
                      </a:lnTo>
                      <a:lnTo>
                        <a:pt x="0" y="251"/>
                      </a:lnTo>
                      <a:lnTo>
                        <a:pt x="5" y="25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09" name="Freeform 23"/>
                <p:cNvSpPr>
                  <a:spLocks/>
                </p:cNvSpPr>
                <p:nvPr/>
              </p:nvSpPr>
              <p:spPr bwMode="auto">
                <a:xfrm>
                  <a:off x="4240366" y="6339463"/>
                  <a:ext cx="194173" cy="28532"/>
                </a:xfrm>
                <a:custGeom>
                  <a:avLst/>
                  <a:gdLst>
                    <a:gd name="T0" fmla="*/ 2147483647 w 75"/>
                    <a:gd name="T1" fmla="*/ 2147483647 h 11"/>
                    <a:gd name="T2" fmla="*/ 2147483647 w 75"/>
                    <a:gd name="T3" fmla="*/ 2147483647 h 11"/>
                    <a:gd name="T4" fmla="*/ 0 w 75"/>
                    <a:gd name="T5" fmla="*/ 2147483647 h 11"/>
                    <a:gd name="T6" fmla="*/ 0 w 75"/>
                    <a:gd name="T7" fmla="*/ 0 h 11"/>
                    <a:gd name="T8" fmla="*/ 2147483647 w 75"/>
                    <a:gd name="T9" fmla="*/ 0 h 11"/>
                    <a:gd name="T10" fmla="*/ 2147483647 w 75"/>
                    <a:gd name="T11" fmla="*/ 2147483647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"/>
                    <a:gd name="T19" fmla="*/ 0 h 11"/>
                    <a:gd name="T20" fmla="*/ 75 w 75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" h="11">
                      <a:moveTo>
                        <a:pt x="75" y="6"/>
                      </a:moveTo>
                      <a:lnTo>
                        <a:pt x="75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75" y="0"/>
                      </a:lnTo>
                      <a:lnTo>
                        <a:pt x="75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10" name="Freeform 24"/>
                <p:cNvSpPr>
                  <a:spLocks/>
                </p:cNvSpPr>
                <p:nvPr/>
              </p:nvSpPr>
              <p:spPr bwMode="auto">
                <a:xfrm>
                  <a:off x="5051946" y="4028347"/>
                  <a:ext cx="31857" cy="921186"/>
                </a:xfrm>
                <a:custGeom>
                  <a:avLst/>
                  <a:gdLst>
                    <a:gd name="T0" fmla="*/ 2147483647 w 11"/>
                    <a:gd name="T1" fmla="*/ 0 h 350"/>
                    <a:gd name="T2" fmla="*/ 0 w 11"/>
                    <a:gd name="T3" fmla="*/ 2147483647 h 350"/>
                    <a:gd name="T4" fmla="*/ 0 w 11"/>
                    <a:gd name="T5" fmla="*/ 2147483647 h 350"/>
                    <a:gd name="T6" fmla="*/ 2147483647 w 11"/>
                    <a:gd name="T7" fmla="*/ 2147483647 h 350"/>
                    <a:gd name="T8" fmla="*/ 2147483647 w 11"/>
                    <a:gd name="T9" fmla="*/ 2147483647 h 350"/>
                    <a:gd name="T10" fmla="*/ 2147483647 w 11"/>
                    <a:gd name="T11" fmla="*/ 2147483647 h 350"/>
                    <a:gd name="T12" fmla="*/ 2147483647 w 11"/>
                    <a:gd name="T13" fmla="*/ 0 h 350"/>
                    <a:gd name="T14" fmla="*/ 0 w 11"/>
                    <a:gd name="T15" fmla="*/ 0 h 350"/>
                    <a:gd name="T16" fmla="*/ 0 w 11"/>
                    <a:gd name="T17" fmla="*/ 2147483647 h 350"/>
                    <a:gd name="T18" fmla="*/ 2147483647 w 11"/>
                    <a:gd name="T19" fmla="*/ 0 h 3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350"/>
                    <a:gd name="T32" fmla="*/ 11 w 11"/>
                    <a:gd name="T33" fmla="*/ 350 h 3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350">
                      <a:moveTo>
                        <a:pt x="7" y="0"/>
                      </a:moveTo>
                      <a:lnTo>
                        <a:pt x="0" y="5"/>
                      </a:lnTo>
                      <a:lnTo>
                        <a:pt x="0" y="350"/>
                      </a:lnTo>
                      <a:lnTo>
                        <a:pt x="11" y="350"/>
                      </a:lnTo>
                      <a:lnTo>
                        <a:pt x="11" y="5"/>
                      </a:lnTo>
                      <a:lnTo>
                        <a:pt x="7" y="1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11" name="Freeform 25"/>
                <p:cNvSpPr>
                  <a:spLocks/>
                </p:cNvSpPr>
                <p:nvPr/>
              </p:nvSpPr>
              <p:spPr bwMode="auto">
                <a:xfrm>
                  <a:off x="5070150" y="4028347"/>
                  <a:ext cx="401998" cy="30571"/>
                </a:xfrm>
                <a:custGeom>
                  <a:avLst/>
                  <a:gdLst>
                    <a:gd name="T0" fmla="*/ 2147483647 w 157"/>
                    <a:gd name="T1" fmla="*/ 2147483647 h 11"/>
                    <a:gd name="T2" fmla="*/ 2147483647 w 157"/>
                    <a:gd name="T3" fmla="*/ 0 h 11"/>
                    <a:gd name="T4" fmla="*/ 0 w 157"/>
                    <a:gd name="T5" fmla="*/ 0 h 11"/>
                    <a:gd name="T6" fmla="*/ 0 w 157"/>
                    <a:gd name="T7" fmla="*/ 2147483647 h 11"/>
                    <a:gd name="T8" fmla="*/ 2147483647 w 157"/>
                    <a:gd name="T9" fmla="*/ 2147483647 h 11"/>
                    <a:gd name="T10" fmla="*/ 2147483647 w 157"/>
                    <a:gd name="T11" fmla="*/ 2147483647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7"/>
                    <a:gd name="T19" fmla="*/ 0 h 11"/>
                    <a:gd name="T20" fmla="*/ 157 w 157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7" h="11">
                      <a:moveTo>
                        <a:pt x="157" y="5"/>
                      </a:move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57" y="11"/>
                      </a:lnTo>
                      <a:lnTo>
                        <a:pt x="157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12" name="Freeform 26"/>
                <p:cNvSpPr>
                  <a:spLocks/>
                </p:cNvSpPr>
                <p:nvPr/>
              </p:nvSpPr>
              <p:spPr bwMode="auto">
                <a:xfrm>
                  <a:off x="5036776" y="5693411"/>
                  <a:ext cx="22755" cy="674584"/>
                </a:xfrm>
                <a:custGeom>
                  <a:avLst/>
                  <a:gdLst>
                    <a:gd name="T0" fmla="*/ 2147483647 w 10"/>
                    <a:gd name="T1" fmla="*/ 2147483647 h 256"/>
                    <a:gd name="T2" fmla="*/ 0 w 10"/>
                    <a:gd name="T3" fmla="*/ 2147483647 h 256"/>
                    <a:gd name="T4" fmla="*/ 0 w 10"/>
                    <a:gd name="T5" fmla="*/ 0 h 256"/>
                    <a:gd name="T6" fmla="*/ 2147483647 w 10"/>
                    <a:gd name="T7" fmla="*/ 0 h 256"/>
                    <a:gd name="T8" fmla="*/ 2147483647 w 10"/>
                    <a:gd name="T9" fmla="*/ 2147483647 h 256"/>
                    <a:gd name="T10" fmla="*/ 2147483647 w 10"/>
                    <a:gd name="T11" fmla="*/ 2147483647 h 256"/>
                    <a:gd name="T12" fmla="*/ 2147483647 w 10"/>
                    <a:gd name="T13" fmla="*/ 2147483647 h 256"/>
                    <a:gd name="T14" fmla="*/ 2147483647 w 10"/>
                    <a:gd name="T15" fmla="*/ 2147483647 h 256"/>
                    <a:gd name="T16" fmla="*/ 2147483647 w 10"/>
                    <a:gd name="T17" fmla="*/ 2147483647 h 256"/>
                    <a:gd name="T18" fmla="*/ 2147483647 w 10"/>
                    <a:gd name="T19" fmla="*/ 2147483647 h 2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256"/>
                    <a:gd name="T32" fmla="*/ 10 w 10"/>
                    <a:gd name="T33" fmla="*/ 256 h 25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256">
                      <a:moveTo>
                        <a:pt x="5" y="245"/>
                      </a:moveTo>
                      <a:lnTo>
                        <a:pt x="0" y="251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251"/>
                      </a:lnTo>
                      <a:lnTo>
                        <a:pt x="5" y="256"/>
                      </a:lnTo>
                      <a:lnTo>
                        <a:pt x="10" y="251"/>
                      </a:lnTo>
                      <a:lnTo>
                        <a:pt x="10" y="256"/>
                      </a:lnTo>
                      <a:lnTo>
                        <a:pt x="5" y="256"/>
                      </a:lnTo>
                      <a:lnTo>
                        <a:pt x="5" y="24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13" name="Freeform 27"/>
                <p:cNvSpPr>
                  <a:spLocks/>
                </p:cNvSpPr>
                <p:nvPr/>
              </p:nvSpPr>
              <p:spPr bwMode="auto">
                <a:xfrm>
                  <a:off x="4889630" y="6339463"/>
                  <a:ext cx="160799" cy="28532"/>
                </a:xfrm>
                <a:custGeom>
                  <a:avLst/>
                  <a:gdLst>
                    <a:gd name="T0" fmla="*/ 0 w 61"/>
                    <a:gd name="T1" fmla="*/ 2147483647 h 11"/>
                    <a:gd name="T2" fmla="*/ 0 w 61"/>
                    <a:gd name="T3" fmla="*/ 0 h 11"/>
                    <a:gd name="T4" fmla="*/ 2147483647 w 61"/>
                    <a:gd name="T5" fmla="*/ 0 h 11"/>
                    <a:gd name="T6" fmla="*/ 2147483647 w 61"/>
                    <a:gd name="T7" fmla="*/ 2147483647 h 11"/>
                    <a:gd name="T8" fmla="*/ 0 w 61"/>
                    <a:gd name="T9" fmla="*/ 2147483647 h 11"/>
                    <a:gd name="T10" fmla="*/ 0 w 61"/>
                    <a:gd name="T11" fmla="*/ 2147483647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1"/>
                    <a:gd name="T19" fmla="*/ 0 h 11"/>
                    <a:gd name="T20" fmla="*/ 61 w 61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1" h="11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1" y="0"/>
                      </a:lnTo>
                      <a:lnTo>
                        <a:pt x="61" y="11"/>
                      </a:lnTo>
                      <a:lnTo>
                        <a:pt x="0" y="11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14" name="Freeform 28"/>
                <p:cNvSpPr>
                  <a:spLocks/>
                </p:cNvSpPr>
                <p:nvPr/>
              </p:nvSpPr>
              <p:spPr bwMode="auto">
                <a:xfrm>
                  <a:off x="4877495" y="5834034"/>
                  <a:ext cx="359522" cy="372959"/>
                </a:xfrm>
                <a:custGeom>
                  <a:avLst/>
                  <a:gdLst>
                    <a:gd name="T0" fmla="*/ 2147483647 w 140"/>
                    <a:gd name="T1" fmla="*/ 0 h 142"/>
                    <a:gd name="T2" fmla="*/ 2147483647 w 140"/>
                    <a:gd name="T3" fmla="*/ 2147483647 h 142"/>
                    <a:gd name="T4" fmla="*/ 2147483647 w 140"/>
                    <a:gd name="T5" fmla="*/ 2147483647 h 142"/>
                    <a:gd name="T6" fmla="*/ 2147483647 w 140"/>
                    <a:gd name="T7" fmla="*/ 2147483647 h 142"/>
                    <a:gd name="T8" fmla="*/ 2147483647 w 140"/>
                    <a:gd name="T9" fmla="*/ 2147483647 h 142"/>
                    <a:gd name="T10" fmla="*/ 2147483647 w 140"/>
                    <a:gd name="T11" fmla="*/ 2147483647 h 142"/>
                    <a:gd name="T12" fmla="*/ 2147483647 w 140"/>
                    <a:gd name="T13" fmla="*/ 2147483647 h 142"/>
                    <a:gd name="T14" fmla="*/ 2147483647 w 140"/>
                    <a:gd name="T15" fmla="*/ 2147483647 h 142"/>
                    <a:gd name="T16" fmla="*/ 2147483647 w 140"/>
                    <a:gd name="T17" fmla="*/ 2147483647 h 142"/>
                    <a:gd name="T18" fmla="*/ 2147483647 w 140"/>
                    <a:gd name="T19" fmla="*/ 2147483647 h 142"/>
                    <a:gd name="T20" fmla="*/ 2147483647 w 140"/>
                    <a:gd name="T21" fmla="*/ 2147483647 h 142"/>
                    <a:gd name="T22" fmla="*/ 2147483647 w 140"/>
                    <a:gd name="T23" fmla="*/ 2147483647 h 142"/>
                    <a:gd name="T24" fmla="*/ 2147483647 w 140"/>
                    <a:gd name="T25" fmla="*/ 2147483647 h 142"/>
                    <a:gd name="T26" fmla="*/ 2147483647 w 140"/>
                    <a:gd name="T27" fmla="*/ 2147483647 h 142"/>
                    <a:gd name="T28" fmla="*/ 2147483647 w 140"/>
                    <a:gd name="T29" fmla="*/ 2147483647 h 142"/>
                    <a:gd name="T30" fmla="*/ 2147483647 w 140"/>
                    <a:gd name="T31" fmla="*/ 2147483647 h 142"/>
                    <a:gd name="T32" fmla="*/ 2147483647 w 140"/>
                    <a:gd name="T33" fmla="*/ 2147483647 h 142"/>
                    <a:gd name="T34" fmla="*/ 2147483647 w 140"/>
                    <a:gd name="T35" fmla="*/ 2147483647 h 142"/>
                    <a:gd name="T36" fmla="*/ 2147483647 w 140"/>
                    <a:gd name="T37" fmla="*/ 2147483647 h 142"/>
                    <a:gd name="T38" fmla="*/ 2147483647 w 140"/>
                    <a:gd name="T39" fmla="*/ 2147483647 h 142"/>
                    <a:gd name="T40" fmla="*/ 2147483647 w 140"/>
                    <a:gd name="T41" fmla="*/ 2147483647 h 142"/>
                    <a:gd name="T42" fmla="*/ 2147483647 w 140"/>
                    <a:gd name="T43" fmla="*/ 2147483647 h 142"/>
                    <a:gd name="T44" fmla="*/ 2147483647 w 140"/>
                    <a:gd name="T45" fmla="*/ 2147483647 h 142"/>
                    <a:gd name="T46" fmla="*/ 0 w 140"/>
                    <a:gd name="T47" fmla="*/ 2147483647 h 142"/>
                    <a:gd name="T48" fmla="*/ 0 w 140"/>
                    <a:gd name="T49" fmla="*/ 2147483647 h 142"/>
                    <a:gd name="T50" fmla="*/ 0 w 140"/>
                    <a:gd name="T51" fmla="*/ 2147483647 h 142"/>
                    <a:gd name="T52" fmla="*/ 2147483647 w 140"/>
                    <a:gd name="T53" fmla="*/ 2147483647 h 142"/>
                    <a:gd name="T54" fmla="*/ 2147483647 w 140"/>
                    <a:gd name="T55" fmla="*/ 2147483647 h 142"/>
                    <a:gd name="T56" fmla="*/ 2147483647 w 140"/>
                    <a:gd name="T57" fmla="*/ 2147483647 h 142"/>
                    <a:gd name="T58" fmla="*/ 2147483647 w 140"/>
                    <a:gd name="T59" fmla="*/ 2147483647 h 142"/>
                    <a:gd name="T60" fmla="*/ 2147483647 w 140"/>
                    <a:gd name="T61" fmla="*/ 2147483647 h 142"/>
                    <a:gd name="T62" fmla="*/ 2147483647 w 140"/>
                    <a:gd name="T63" fmla="*/ 2147483647 h 142"/>
                    <a:gd name="T64" fmla="*/ 2147483647 w 140"/>
                    <a:gd name="T65" fmla="*/ 0 h 14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0"/>
                    <a:gd name="T100" fmla="*/ 0 h 142"/>
                    <a:gd name="T101" fmla="*/ 140 w 140"/>
                    <a:gd name="T102" fmla="*/ 142 h 14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0" h="142">
                      <a:moveTo>
                        <a:pt x="70" y="0"/>
                      </a:moveTo>
                      <a:lnTo>
                        <a:pt x="84" y="1"/>
                      </a:lnTo>
                      <a:lnTo>
                        <a:pt x="97" y="6"/>
                      </a:lnTo>
                      <a:lnTo>
                        <a:pt x="109" y="12"/>
                      </a:lnTo>
                      <a:lnTo>
                        <a:pt x="120" y="22"/>
                      </a:lnTo>
                      <a:lnTo>
                        <a:pt x="128" y="31"/>
                      </a:lnTo>
                      <a:lnTo>
                        <a:pt x="134" y="43"/>
                      </a:lnTo>
                      <a:lnTo>
                        <a:pt x="139" y="56"/>
                      </a:lnTo>
                      <a:lnTo>
                        <a:pt x="140" y="70"/>
                      </a:lnTo>
                      <a:lnTo>
                        <a:pt x="139" y="86"/>
                      </a:lnTo>
                      <a:lnTo>
                        <a:pt x="134" y="98"/>
                      </a:lnTo>
                      <a:lnTo>
                        <a:pt x="128" y="111"/>
                      </a:lnTo>
                      <a:lnTo>
                        <a:pt x="120" y="120"/>
                      </a:lnTo>
                      <a:lnTo>
                        <a:pt x="109" y="129"/>
                      </a:lnTo>
                      <a:lnTo>
                        <a:pt x="97" y="136"/>
                      </a:lnTo>
                      <a:lnTo>
                        <a:pt x="84" y="140"/>
                      </a:lnTo>
                      <a:lnTo>
                        <a:pt x="70" y="142"/>
                      </a:lnTo>
                      <a:lnTo>
                        <a:pt x="56" y="140"/>
                      </a:lnTo>
                      <a:lnTo>
                        <a:pt x="42" y="136"/>
                      </a:lnTo>
                      <a:lnTo>
                        <a:pt x="29" y="129"/>
                      </a:lnTo>
                      <a:lnTo>
                        <a:pt x="20" y="120"/>
                      </a:lnTo>
                      <a:lnTo>
                        <a:pt x="11" y="111"/>
                      </a:lnTo>
                      <a:lnTo>
                        <a:pt x="4" y="98"/>
                      </a:lnTo>
                      <a:lnTo>
                        <a:pt x="0" y="86"/>
                      </a:lnTo>
                      <a:lnTo>
                        <a:pt x="0" y="70"/>
                      </a:lnTo>
                      <a:lnTo>
                        <a:pt x="0" y="56"/>
                      </a:lnTo>
                      <a:lnTo>
                        <a:pt x="4" y="43"/>
                      </a:lnTo>
                      <a:lnTo>
                        <a:pt x="11" y="31"/>
                      </a:lnTo>
                      <a:lnTo>
                        <a:pt x="20" y="22"/>
                      </a:lnTo>
                      <a:lnTo>
                        <a:pt x="29" y="12"/>
                      </a:lnTo>
                      <a:lnTo>
                        <a:pt x="42" y="6"/>
                      </a:lnTo>
                      <a:lnTo>
                        <a:pt x="56" y="1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15" name="Freeform 29"/>
                <p:cNvSpPr>
                  <a:spLocks/>
                </p:cNvSpPr>
                <p:nvPr/>
              </p:nvSpPr>
              <p:spPr bwMode="auto">
                <a:xfrm>
                  <a:off x="5059531" y="5825882"/>
                  <a:ext cx="186587" cy="191574"/>
                </a:xfrm>
                <a:custGeom>
                  <a:avLst/>
                  <a:gdLst>
                    <a:gd name="T0" fmla="*/ 2147483647 w 73"/>
                    <a:gd name="T1" fmla="*/ 2147483647 h 73"/>
                    <a:gd name="T2" fmla="*/ 2147483647 w 73"/>
                    <a:gd name="T3" fmla="*/ 2147483647 h 73"/>
                    <a:gd name="T4" fmla="*/ 2147483647 w 73"/>
                    <a:gd name="T5" fmla="*/ 2147483647 h 73"/>
                    <a:gd name="T6" fmla="*/ 2147483647 w 73"/>
                    <a:gd name="T7" fmla="*/ 2147483647 h 73"/>
                    <a:gd name="T8" fmla="*/ 2147483647 w 73"/>
                    <a:gd name="T9" fmla="*/ 2147483647 h 73"/>
                    <a:gd name="T10" fmla="*/ 2147483647 w 73"/>
                    <a:gd name="T11" fmla="*/ 2147483647 h 73"/>
                    <a:gd name="T12" fmla="*/ 2147483647 w 73"/>
                    <a:gd name="T13" fmla="*/ 2147483647 h 73"/>
                    <a:gd name="T14" fmla="*/ 2147483647 w 73"/>
                    <a:gd name="T15" fmla="*/ 2147483647 h 73"/>
                    <a:gd name="T16" fmla="*/ 2147483647 w 73"/>
                    <a:gd name="T17" fmla="*/ 2147483647 h 73"/>
                    <a:gd name="T18" fmla="*/ 0 w 73"/>
                    <a:gd name="T19" fmla="*/ 0 h 73"/>
                    <a:gd name="T20" fmla="*/ 0 w 73"/>
                    <a:gd name="T21" fmla="*/ 2147483647 h 73"/>
                    <a:gd name="T22" fmla="*/ 2147483647 w 73"/>
                    <a:gd name="T23" fmla="*/ 2147483647 h 73"/>
                    <a:gd name="T24" fmla="*/ 2147483647 w 73"/>
                    <a:gd name="T25" fmla="*/ 2147483647 h 73"/>
                    <a:gd name="T26" fmla="*/ 2147483647 w 73"/>
                    <a:gd name="T27" fmla="*/ 2147483647 h 73"/>
                    <a:gd name="T28" fmla="*/ 2147483647 w 73"/>
                    <a:gd name="T29" fmla="*/ 2147483647 h 73"/>
                    <a:gd name="T30" fmla="*/ 2147483647 w 73"/>
                    <a:gd name="T31" fmla="*/ 2147483647 h 73"/>
                    <a:gd name="T32" fmla="*/ 2147483647 w 73"/>
                    <a:gd name="T33" fmla="*/ 2147483647 h 73"/>
                    <a:gd name="T34" fmla="*/ 2147483647 w 73"/>
                    <a:gd name="T35" fmla="*/ 2147483647 h 73"/>
                    <a:gd name="T36" fmla="*/ 2147483647 w 73"/>
                    <a:gd name="T37" fmla="*/ 2147483647 h 73"/>
                    <a:gd name="T38" fmla="*/ 2147483647 w 73"/>
                    <a:gd name="T39" fmla="*/ 2147483647 h 73"/>
                    <a:gd name="T40" fmla="*/ 2147483647 w 73"/>
                    <a:gd name="T41" fmla="*/ 2147483647 h 7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3"/>
                    <a:gd name="T64" fmla="*/ 0 h 73"/>
                    <a:gd name="T65" fmla="*/ 73 w 73"/>
                    <a:gd name="T66" fmla="*/ 73 h 7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3" h="73">
                      <a:moveTo>
                        <a:pt x="73" y="73"/>
                      </a:moveTo>
                      <a:lnTo>
                        <a:pt x="73" y="73"/>
                      </a:lnTo>
                      <a:lnTo>
                        <a:pt x="72" y="59"/>
                      </a:lnTo>
                      <a:lnTo>
                        <a:pt x="67" y="45"/>
                      </a:lnTo>
                      <a:lnTo>
                        <a:pt x="61" y="32"/>
                      </a:lnTo>
                      <a:lnTo>
                        <a:pt x="51" y="22"/>
                      </a:lnTo>
                      <a:lnTo>
                        <a:pt x="41" y="12"/>
                      </a:lnTo>
                      <a:lnTo>
                        <a:pt x="28" y="6"/>
                      </a:lnTo>
                      <a:lnTo>
                        <a:pt x="14" y="1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7"/>
                      </a:lnTo>
                      <a:lnTo>
                        <a:pt x="25" y="12"/>
                      </a:lnTo>
                      <a:lnTo>
                        <a:pt x="37" y="18"/>
                      </a:lnTo>
                      <a:lnTo>
                        <a:pt x="47" y="26"/>
                      </a:lnTo>
                      <a:lnTo>
                        <a:pt x="55" y="36"/>
                      </a:lnTo>
                      <a:lnTo>
                        <a:pt x="61" y="48"/>
                      </a:lnTo>
                      <a:lnTo>
                        <a:pt x="66" y="61"/>
                      </a:lnTo>
                      <a:lnTo>
                        <a:pt x="67" y="73"/>
                      </a:lnTo>
                      <a:lnTo>
                        <a:pt x="73" y="7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16" name="Freeform 30"/>
                <p:cNvSpPr>
                  <a:spLocks/>
                </p:cNvSpPr>
                <p:nvPr/>
              </p:nvSpPr>
              <p:spPr bwMode="auto">
                <a:xfrm>
                  <a:off x="5059531" y="6017456"/>
                  <a:ext cx="186587" cy="193613"/>
                </a:xfrm>
                <a:custGeom>
                  <a:avLst/>
                  <a:gdLst>
                    <a:gd name="T0" fmla="*/ 0 w 73"/>
                    <a:gd name="T1" fmla="*/ 2147483647 h 73"/>
                    <a:gd name="T2" fmla="*/ 0 w 73"/>
                    <a:gd name="T3" fmla="*/ 2147483647 h 73"/>
                    <a:gd name="T4" fmla="*/ 2147483647 w 73"/>
                    <a:gd name="T5" fmla="*/ 2147483647 h 73"/>
                    <a:gd name="T6" fmla="*/ 2147483647 w 73"/>
                    <a:gd name="T7" fmla="*/ 2147483647 h 73"/>
                    <a:gd name="T8" fmla="*/ 2147483647 w 73"/>
                    <a:gd name="T9" fmla="*/ 2147483647 h 73"/>
                    <a:gd name="T10" fmla="*/ 2147483647 w 73"/>
                    <a:gd name="T11" fmla="*/ 2147483647 h 73"/>
                    <a:gd name="T12" fmla="*/ 2147483647 w 73"/>
                    <a:gd name="T13" fmla="*/ 2147483647 h 73"/>
                    <a:gd name="T14" fmla="*/ 2147483647 w 73"/>
                    <a:gd name="T15" fmla="*/ 2147483647 h 73"/>
                    <a:gd name="T16" fmla="*/ 2147483647 w 73"/>
                    <a:gd name="T17" fmla="*/ 2147483647 h 73"/>
                    <a:gd name="T18" fmla="*/ 2147483647 w 73"/>
                    <a:gd name="T19" fmla="*/ 0 h 73"/>
                    <a:gd name="T20" fmla="*/ 2147483647 w 73"/>
                    <a:gd name="T21" fmla="*/ 0 h 73"/>
                    <a:gd name="T22" fmla="*/ 2147483647 w 73"/>
                    <a:gd name="T23" fmla="*/ 2147483647 h 73"/>
                    <a:gd name="T24" fmla="*/ 2147483647 w 73"/>
                    <a:gd name="T25" fmla="*/ 2147483647 h 73"/>
                    <a:gd name="T26" fmla="*/ 2147483647 w 73"/>
                    <a:gd name="T27" fmla="*/ 2147483647 h 73"/>
                    <a:gd name="T28" fmla="*/ 2147483647 w 73"/>
                    <a:gd name="T29" fmla="*/ 2147483647 h 73"/>
                    <a:gd name="T30" fmla="*/ 2147483647 w 73"/>
                    <a:gd name="T31" fmla="*/ 2147483647 h 73"/>
                    <a:gd name="T32" fmla="*/ 2147483647 w 73"/>
                    <a:gd name="T33" fmla="*/ 2147483647 h 73"/>
                    <a:gd name="T34" fmla="*/ 2147483647 w 73"/>
                    <a:gd name="T35" fmla="*/ 2147483647 h 73"/>
                    <a:gd name="T36" fmla="*/ 0 w 73"/>
                    <a:gd name="T37" fmla="*/ 2147483647 h 73"/>
                    <a:gd name="T38" fmla="*/ 0 w 73"/>
                    <a:gd name="T39" fmla="*/ 2147483647 h 73"/>
                    <a:gd name="T40" fmla="*/ 0 w 73"/>
                    <a:gd name="T41" fmla="*/ 2147483647 h 7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3"/>
                    <a:gd name="T64" fmla="*/ 0 h 73"/>
                    <a:gd name="T65" fmla="*/ 73 w 73"/>
                    <a:gd name="T66" fmla="*/ 73 h 7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3" h="73">
                      <a:moveTo>
                        <a:pt x="0" y="73"/>
                      </a:moveTo>
                      <a:lnTo>
                        <a:pt x="0" y="73"/>
                      </a:lnTo>
                      <a:lnTo>
                        <a:pt x="14" y="73"/>
                      </a:lnTo>
                      <a:lnTo>
                        <a:pt x="28" y="69"/>
                      </a:lnTo>
                      <a:lnTo>
                        <a:pt x="41" y="61"/>
                      </a:lnTo>
                      <a:lnTo>
                        <a:pt x="51" y="53"/>
                      </a:lnTo>
                      <a:lnTo>
                        <a:pt x="61" y="42"/>
                      </a:lnTo>
                      <a:lnTo>
                        <a:pt x="67" y="30"/>
                      </a:lnTo>
                      <a:lnTo>
                        <a:pt x="72" y="16"/>
                      </a:lnTo>
                      <a:lnTo>
                        <a:pt x="73" y="0"/>
                      </a:lnTo>
                      <a:lnTo>
                        <a:pt x="67" y="0"/>
                      </a:lnTo>
                      <a:lnTo>
                        <a:pt x="66" y="14"/>
                      </a:lnTo>
                      <a:lnTo>
                        <a:pt x="61" y="27"/>
                      </a:lnTo>
                      <a:lnTo>
                        <a:pt x="55" y="39"/>
                      </a:lnTo>
                      <a:lnTo>
                        <a:pt x="47" y="48"/>
                      </a:lnTo>
                      <a:lnTo>
                        <a:pt x="37" y="56"/>
                      </a:lnTo>
                      <a:lnTo>
                        <a:pt x="25" y="62"/>
                      </a:lnTo>
                      <a:lnTo>
                        <a:pt x="12" y="67"/>
                      </a:lnTo>
                      <a:lnTo>
                        <a:pt x="0" y="69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17" name="Freeform 31"/>
                <p:cNvSpPr>
                  <a:spLocks/>
                </p:cNvSpPr>
                <p:nvPr/>
              </p:nvSpPr>
              <p:spPr bwMode="auto">
                <a:xfrm>
                  <a:off x="4865359" y="6017456"/>
                  <a:ext cx="194173" cy="193613"/>
                </a:xfrm>
                <a:custGeom>
                  <a:avLst/>
                  <a:gdLst>
                    <a:gd name="T0" fmla="*/ 0 w 73"/>
                    <a:gd name="T1" fmla="*/ 0 h 73"/>
                    <a:gd name="T2" fmla="*/ 0 w 73"/>
                    <a:gd name="T3" fmla="*/ 0 h 73"/>
                    <a:gd name="T4" fmla="*/ 2147483647 w 73"/>
                    <a:gd name="T5" fmla="*/ 2147483647 h 73"/>
                    <a:gd name="T6" fmla="*/ 2147483647 w 73"/>
                    <a:gd name="T7" fmla="*/ 2147483647 h 73"/>
                    <a:gd name="T8" fmla="*/ 2147483647 w 73"/>
                    <a:gd name="T9" fmla="*/ 2147483647 h 73"/>
                    <a:gd name="T10" fmla="*/ 2147483647 w 73"/>
                    <a:gd name="T11" fmla="*/ 2147483647 h 73"/>
                    <a:gd name="T12" fmla="*/ 2147483647 w 73"/>
                    <a:gd name="T13" fmla="*/ 2147483647 h 73"/>
                    <a:gd name="T14" fmla="*/ 2147483647 w 73"/>
                    <a:gd name="T15" fmla="*/ 2147483647 h 73"/>
                    <a:gd name="T16" fmla="*/ 2147483647 w 73"/>
                    <a:gd name="T17" fmla="*/ 2147483647 h 73"/>
                    <a:gd name="T18" fmla="*/ 2147483647 w 73"/>
                    <a:gd name="T19" fmla="*/ 2147483647 h 73"/>
                    <a:gd name="T20" fmla="*/ 2147483647 w 73"/>
                    <a:gd name="T21" fmla="*/ 2147483647 h 73"/>
                    <a:gd name="T22" fmla="*/ 2147483647 w 73"/>
                    <a:gd name="T23" fmla="*/ 2147483647 h 73"/>
                    <a:gd name="T24" fmla="*/ 2147483647 w 73"/>
                    <a:gd name="T25" fmla="*/ 2147483647 h 73"/>
                    <a:gd name="T26" fmla="*/ 2147483647 w 73"/>
                    <a:gd name="T27" fmla="*/ 2147483647 h 73"/>
                    <a:gd name="T28" fmla="*/ 2147483647 w 73"/>
                    <a:gd name="T29" fmla="*/ 2147483647 h 73"/>
                    <a:gd name="T30" fmla="*/ 2147483647 w 73"/>
                    <a:gd name="T31" fmla="*/ 2147483647 h 73"/>
                    <a:gd name="T32" fmla="*/ 2147483647 w 73"/>
                    <a:gd name="T33" fmla="*/ 2147483647 h 73"/>
                    <a:gd name="T34" fmla="*/ 2147483647 w 73"/>
                    <a:gd name="T35" fmla="*/ 2147483647 h 73"/>
                    <a:gd name="T36" fmla="*/ 2147483647 w 73"/>
                    <a:gd name="T37" fmla="*/ 0 h 73"/>
                    <a:gd name="T38" fmla="*/ 2147483647 w 73"/>
                    <a:gd name="T39" fmla="*/ 0 h 73"/>
                    <a:gd name="T40" fmla="*/ 0 w 73"/>
                    <a:gd name="T41" fmla="*/ 0 h 7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3"/>
                    <a:gd name="T64" fmla="*/ 0 h 73"/>
                    <a:gd name="T65" fmla="*/ 73 w 73"/>
                    <a:gd name="T66" fmla="*/ 73 h 7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3" h="7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6"/>
                      </a:lnTo>
                      <a:lnTo>
                        <a:pt x="4" y="30"/>
                      </a:lnTo>
                      <a:lnTo>
                        <a:pt x="12" y="42"/>
                      </a:lnTo>
                      <a:lnTo>
                        <a:pt x="20" y="53"/>
                      </a:lnTo>
                      <a:lnTo>
                        <a:pt x="31" y="61"/>
                      </a:lnTo>
                      <a:lnTo>
                        <a:pt x="43" y="69"/>
                      </a:lnTo>
                      <a:lnTo>
                        <a:pt x="57" y="73"/>
                      </a:lnTo>
                      <a:lnTo>
                        <a:pt x="73" y="73"/>
                      </a:lnTo>
                      <a:lnTo>
                        <a:pt x="73" y="69"/>
                      </a:lnTo>
                      <a:lnTo>
                        <a:pt x="59" y="67"/>
                      </a:lnTo>
                      <a:lnTo>
                        <a:pt x="46" y="62"/>
                      </a:lnTo>
                      <a:lnTo>
                        <a:pt x="36" y="56"/>
                      </a:lnTo>
                      <a:lnTo>
                        <a:pt x="25" y="48"/>
                      </a:lnTo>
                      <a:lnTo>
                        <a:pt x="17" y="39"/>
                      </a:lnTo>
                      <a:lnTo>
                        <a:pt x="11" y="27"/>
                      </a:lnTo>
                      <a:lnTo>
                        <a:pt x="6" y="14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18" name="Freeform 32"/>
                <p:cNvSpPr>
                  <a:spLocks/>
                </p:cNvSpPr>
                <p:nvPr/>
              </p:nvSpPr>
              <p:spPr bwMode="auto">
                <a:xfrm>
                  <a:off x="4865359" y="5825882"/>
                  <a:ext cx="194173" cy="191574"/>
                </a:xfrm>
                <a:custGeom>
                  <a:avLst/>
                  <a:gdLst>
                    <a:gd name="T0" fmla="*/ 2147483647 w 73"/>
                    <a:gd name="T1" fmla="*/ 0 h 73"/>
                    <a:gd name="T2" fmla="*/ 2147483647 w 73"/>
                    <a:gd name="T3" fmla="*/ 0 h 73"/>
                    <a:gd name="T4" fmla="*/ 2147483647 w 73"/>
                    <a:gd name="T5" fmla="*/ 2147483647 h 73"/>
                    <a:gd name="T6" fmla="*/ 2147483647 w 73"/>
                    <a:gd name="T7" fmla="*/ 2147483647 h 73"/>
                    <a:gd name="T8" fmla="*/ 2147483647 w 73"/>
                    <a:gd name="T9" fmla="*/ 2147483647 h 73"/>
                    <a:gd name="T10" fmla="*/ 2147483647 w 73"/>
                    <a:gd name="T11" fmla="*/ 2147483647 h 73"/>
                    <a:gd name="T12" fmla="*/ 2147483647 w 73"/>
                    <a:gd name="T13" fmla="*/ 2147483647 h 73"/>
                    <a:gd name="T14" fmla="*/ 2147483647 w 73"/>
                    <a:gd name="T15" fmla="*/ 2147483647 h 73"/>
                    <a:gd name="T16" fmla="*/ 2147483647 w 73"/>
                    <a:gd name="T17" fmla="*/ 2147483647 h 73"/>
                    <a:gd name="T18" fmla="*/ 0 w 73"/>
                    <a:gd name="T19" fmla="*/ 2147483647 h 73"/>
                    <a:gd name="T20" fmla="*/ 2147483647 w 73"/>
                    <a:gd name="T21" fmla="*/ 2147483647 h 73"/>
                    <a:gd name="T22" fmla="*/ 2147483647 w 73"/>
                    <a:gd name="T23" fmla="*/ 2147483647 h 73"/>
                    <a:gd name="T24" fmla="*/ 2147483647 w 73"/>
                    <a:gd name="T25" fmla="*/ 2147483647 h 73"/>
                    <a:gd name="T26" fmla="*/ 2147483647 w 73"/>
                    <a:gd name="T27" fmla="*/ 2147483647 h 73"/>
                    <a:gd name="T28" fmla="*/ 2147483647 w 73"/>
                    <a:gd name="T29" fmla="*/ 2147483647 h 73"/>
                    <a:gd name="T30" fmla="*/ 2147483647 w 73"/>
                    <a:gd name="T31" fmla="*/ 2147483647 h 73"/>
                    <a:gd name="T32" fmla="*/ 2147483647 w 73"/>
                    <a:gd name="T33" fmla="*/ 2147483647 h 73"/>
                    <a:gd name="T34" fmla="*/ 2147483647 w 73"/>
                    <a:gd name="T35" fmla="*/ 2147483647 h 73"/>
                    <a:gd name="T36" fmla="*/ 2147483647 w 73"/>
                    <a:gd name="T37" fmla="*/ 2147483647 h 73"/>
                    <a:gd name="T38" fmla="*/ 2147483647 w 73"/>
                    <a:gd name="T39" fmla="*/ 2147483647 h 73"/>
                    <a:gd name="T40" fmla="*/ 2147483647 w 73"/>
                    <a:gd name="T41" fmla="*/ 0 h 7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3"/>
                    <a:gd name="T64" fmla="*/ 0 h 73"/>
                    <a:gd name="T65" fmla="*/ 73 w 73"/>
                    <a:gd name="T66" fmla="*/ 73 h 7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3" h="73">
                      <a:moveTo>
                        <a:pt x="73" y="0"/>
                      </a:moveTo>
                      <a:lnTo>
                        <a:pt x="73" y="0"/>
                      </a:lnTo>
                      <a:lnTo>
                        <a:pt x="57" y="1"/>
                      </a:lnTo>
                      <a:lnTo>
                        <a:pt x="43" y="6"/>
                      </a:lnTo>
                      <a:lnTo>
                        <a:pt x="31" y="12"/>
                      </a:lnTo>
                      <a:lnTo>
                        <a:pt x="20" y="22"/>
                      </a:lnTo>
                      <a:lnTo>
                        <a:pt x="12" y="32"/>
                      </a:lnTo>
                      <a:lnTo>
                        <a:pt x="4" y="45"/>
                      </a:lnTo>
                      <a:lnTo>
                        <a:pt x="1" y="59"/>
                      </a:lnTo>
                      <a:lnTo>
                        <a:pt x="0" y="73"/>
                      </a:lnTo>
                      <a:lnTo>
                        <a:pt x="4" y="73"/>
                      </a:lnTo>
                      <a:lnTo>
                        <a:pt x="6" y="61"/>
                      </a:lnTo>
                      <a:lnTo>
                        <a:pt x="11" y="48"/>
                      </a:lnTo>
                      <a:lnTo>
                        <a:pt x="17" y="36"/>
                      </a:lnTo>
                      <a:lnTo>
                        <a:pt x="25" y="26"/>
                      </a:lnTo>
                      <a:lnTo>
                        <a:pt x="36" y="18"/>
                      </a:lnTo>
                      <a:lnTo>
                        <a:pt x="46" y="12"/>
                      </a:lnTo>
                      <a:lnTo>
                        <a:pt x="59" y="7"/>
                      </a:lnTo>
                      <a:lnTo>
                        <a:pt x="73" y="6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19" name="Rectangle 33"/>
                <p:cNvSpPr>
                  <a:spLocks noChangeArrowheads="1"/>
                </p:cNvSpPr>
                <p:nvPr/>
              </p:nvSpPr>
              <p:spPr bwMode="auto">
                <a:xfrm>
                  <a:off x="4965479" y="5872757"/>
                  <a:ext cx="157765" cy="3179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1041400" eaLnBrk="0" hangingPunct="0">
                    <a:defRPr/>
                  </a:pPr>
                  <a:r>
                    <a:rPr lang="de-DE" sz="1600" b="0">
                      <a:solidFill>
                        <a:srgbClr val="000000"/>
                      </a:solidFill>
                      <a:latin typeface="+mn-lt"/>
                    </a:rPr>
                    <a:t>W</a:t>
                  </a:r>
                  <a:endParaRPr lang="de-DE" sz="2700" b="0">
                    <a:latin typeface="+mn-lt"/>
                  </a:endParaRPr>
                </a:p>
              </p:txBody>
            </p:sp>
            <p:sp>
              <p:nvSpPr>
                <p:cNvPr id="118821" name="Freeform 35"/>
                <p:cNvSpPr>
                  <a:spLocks/>
                </p:cNvSpPr>
                <p:nvPr/>
              </p:nvSpPr>
              <p:spPr bwMode="auto">
                <a:xfrm>
                  <a:off x="5041328" y="4939343"/>
                  <a:ext cx="34890" cy="721460"/>
                </a:xfrm>
                <a:custGeom>
                  <a:avLst/>
                  <a:gdLst>
                    <a:gd name="T0" fmla="*/ 2147483647 w 14"/>
                    <a:gd name="T1" fmla="*/ 0 h 273"/>
                    <a:gd name="T2" fmla="*/ 2147483647 w 14"/>
                    <a:gd name="T3" fmla="*/ 0 h 273"/>
                    <a:gd name="T4" fmla="*/ 0 w 14"/>
                    <a:gd name="T5" fmla="*/ 2147483647 h 273"/>
                    <a:gd name="T6" fmla="*/ 2147483647 w 14"/>
                    <a:gd name="T7" fmla="*/ 2147483647 h 273"/>
                    <a:gd name="T8" fmla="*/ 2147483647 w 14"/>
                    <a:gd name="T9" fmla="*/ 0 h 273"/>
                    <a:gd name="T10" fmla="*/ 2147483647 w 14"/>
                    <a:gd name="T11" fmla="*/ 0 h 2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273"/>
                    <a:gd name="T20" fmla="*/ 14 w 14"/>
                    <a:gd name="T21" fmla="*/ 273 h 27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273">
                      <a:moveTo>
                        <a:pt x="9" y="0"/>
                      </a:moveTo>
                      <a:lnTo>
                        <a:pt x="4" y="0"/>
                      </a:lnTo>
                      <a:lnTo>
                        <a:pt x="0" y="273"/>
                      </a:lnTo>
                      <a:lnTo>
                        <a:pt x="8" y="273"/>
                      </a:lnTo>
                      <a:lnTo>
                        <a:pt x="1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F17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22" name="Freeform 36"/>
                <p:cNvSpPr>
                  <a:spLocks/>
                </p:cNvSpPr>
                <p:nvPr/>
              </p:nvSpPr>
              <p:spPr bwMode="auto">
                <a:xfrm>
                  <a:off x="4232780" y="5306187"/>
                  <a:ext cx="18204" cy="354616"/>
                </a:xfrm>
                <a:custGeom>
                  <a:avLst/>
                  <a:gdLst>
                    <a:gd name="T0" fmla="*/ 2147483647 w 8"/>
                    <a:gd name="T1" fmla="*/ 2147483647 h 134"/>
                    <a:gd name="T2" fmla="*/ 0 w 8"/>
                    <a:gd name="T3" fmla="*/ 2147483647 h 134"/>
                    <a:gd name="T4" fmla="*/ 0 w 8"/>
                    <a:gd name="T5" fmla="*/ 2147483647 h 134"/>
                    <a:gd name="T6" fmla="*/ 2147483647 w 8"/>
                    <a:gd name="T7" fmla="*/ 2147483647 h 134"/>
                    <a:gd name="T8" fmla="*/ 2147483647 w 8"/>
                    <a:gd name="T9" fmla="*/ 2147483647 h 134"/>
                    <a:gd name="T10" fmla="*/ 2147483647 w 8"/>
                    <a:gd name="T11" fmla="*/ 0 h 134"/>
                    <a:gd name="T12" fmla="*/ 2147483647 w 8"/>
                    <a:gd name="T13" fmla="*/ 2147483647 h 134"/>
                    <a:gd name="T14" fmla="*/ 2147483647 w 8"/>
                    <a:gd name="T15" fmla="*/ 0 h 134"/>
                    <a:gd name="T16" fmla="*/ 2147483647 w 8"/>
                    <a:gd name="T17" fmla="*/ 0 h 134"/>
                    <a:gd name="T18" fmla="*/ 2147483647 w 8"/>
                    <a:gd name="T19" fmla="*/ 2147483647 h 1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"/>
                    <a:gd name="T31" fmla="*/ 0 h 134"/>
                    <a:gd name="T32" fmla="*/ 8 w 8"/>
                    <a:gd name="T33" fmla="*/ 134 h 1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" h="134">
                      <a:moveTo>
                        <a:pt x="5" y="8"/>
                      </a:moveTo>
                      <a:lnTo>
                        <a:pt x="0" y="5"/>
                      </a:lnTo>
                      <a:lnTo>
                        <a:pt x="0" y="134"/>
                      </a:lnTo>
                      <a:lnTo>
                        <a:pt x="8" y="134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8" y="5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solidFill>
                  <a:srgbClr val="DF17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23" name="Freeform 37"/>
                <p:cNvSpPr>
                  <a:spLocks/>
                </p:cNvSpPr>
                <p:nvPr/>
              </p:nvSpPr>
              <p:spPr bwMode="auto">
                <a:xfrm>
                  <a:off x="3629025" y="5306187"/>
                  <a:ext cx="615891" cy="22418"/>
                </a:xfrm>
                <a:custGeom>
                  <a:avLst/>
                  <a:gdLst>
                    <a:gd name="T0" fmla="*/ 0 w 239"/>
                    <a:gd name="T1" fmla="*/ 2147483647 h 8"/>
                    <a:gd name="T2" fmla="*/ 2147483647 w 239"/>
                    <a:gd name="T3" fmla="*/ 2147483647 h 8"/>
                    <a:gd name="T4" fmla="*/ 2147483647 w 239"/>
                    <a:gd name="T5" fmla="*/ 2147483647 h 8"/>
                    <a:gd name="T6" fmla="*/ 2147483647 w 239"/>
                    <a:gd name="T7" fmla="*/ 0 h 8"/>
                    <a:gd name="T8" fmla="*/ 2147483647 w 239"/>
                    <a:gd name="T9" fmla="*/ 0 h 8"/>
                    <a:gd name="T10" fmla="*/ 2147483647 w 239"/>
                    <a:gd name="T11" fmla="*/ 2147483647 h 8"/>
                    <a:gd name="T12" fmla="*/ 0 w 239"/>
                    <a:gd name="T13" fmla="*/ 2147483647 h 8"/>
                    <a:gd name="T14" fmla="*/ 0 w 239"/>
                    <a:gd name="T15" fmla="*/ 2147483647 h 8"/>
                    <a:gd name="T16" fmla="*/ 2147483647 w 239"/>
                    <a:gd name="T17" fmla="*/ 2147483647 h 8"/>
                    <a:gd name="T18" fmla="*/ 0 w 239"/>
                    <a:gd name="T19" fmla="*/ 2147483647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39"/>
                    <a:gd name="T31" fmla="*/ 0 h 8"/>
                    <a:gd name="T32" fmla="*/ 239 w 239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39" h="8">
                      <a:moveTo>
                        <a:pt x="0" y="5"/>
                      </a:moveTo>
                      <a:lnTo>
                        <a:pt x="3" y="8"/>
                      </a:lnTo>
                      <a:lnTo>
                        <a:pt x="239" y="8"/>
                      </a:lnTo>
                      <a:lnTo>
                        <a:pt x="239" y="0"/>
                      </a:lnTo>
                      <a:lnTo>
                        <a:pt x="3" y="0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3" y="8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DF17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24" name="Freeform 38"/>
                <p:cNvSpPr>
                  <a:spLocks/>
                </p:cNvSpPr>
                <p:nvPr/>
              </p:nvSpPr>
              <p:spPr bwMode="auto">
                <a:xfrm>
                  <a:off x="3629025" y="4739617"/>
                  <a:ext cx="21238" cy="580835"/>
                </a:xfrm>
                <a:custGeom>
                  <a:avLst/>
                  <a:gdLst>
                    <a:gd name="T0" fmla="*/ 2147483647 w 8"/>
                    <a:gd name="T1" fmla="*/ 0 h 221"/>
                    <a:gd name="T2" fmla="*/ 0 w 8"/>
                    <a:gd name="T3" fmla="*/ 2147483647 h 221"/>
                    <a:gd name="T4" fmla="*/ 0 w 8"/>
                    <a:gd name="T5" fmla="*/ 2147483647 h 221"/>
                    <a:gd name="T6" fmla="*/ 2147483647 w 8"/>
                    <a:gd name="T7" fmla="*/ 2147483647 h 221"/>
                    <a:gd name="T8" fmla="*/ 2147483647 w 8"/>
                    <a:gd name="T9" fmla="*/ 2147483647 h 221"/>
                    <a:gd name="T10" fmla="*/ 2147483647 w 8"/>
                    <a:gd name="T11" fmla="*/ 2147483647 h 221"/>
                    <a:gd name="T12" fmla="*/ 2147483647 w 8"/>
                    <a:gd name="T13" fmla="*/ 0 h 221"/>
                    <a:gd name="T14" fmla="*/ 0 w 8"/>
                    <a:gd name="T15" fmla="*/ 0 h 221"/>
                    <a:gd name="T16" fmla="*/ 0 w 8"/>
                    <a:gd name="T17" fmla="*/ 2147483647 h 221"/>
                    <a:gd name="T18" fmla="*/ 2147483647 w 8"/>
                    <a:gd name="T19" fmla="*/ 0 h 2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"/>
                    <a:gd name="T31" fmla="*/ 0 h 221"/>
                    <a:gd name="T32" fmla="*/ 8 w 8"/>
                    <a:gd name="T33" fmla="*/ 221 h 22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" h="221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0" y="221"/>
                      </a:lnTo>
                      <a:lnTo>
                        <a:pt x="8" y="221"/>
                      </a:lnTo>
                      <a:lnTo>
                        <a:pt x="8" y="4"/>
                      </a:lnTo>
                      <a:lnTo>
                        <a:pt x="4" y="8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DF17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25" name="Freeform 39"/>
                <p:cNvSpPr>
                  <a:spLocks/>
                </p:cNvSpPr>
                <p:nvPr/>
              </p:nvSpPr>
              <p:spPr bwMode="auto">
                <a:xfrm>
                  <a:off x="3639644" y="4739617"/>
                  <a:ext cx="125908" cy="20380"/>
                </a:xfrm>
                <a:custGeom>
                  <a:avLst/>
                  <a:gdLst>
                    <a:gd name="T0" fmla="*/ 2147483647 w 49"/>
                    <a:gd name="T1" fmla="*/ 2147483647 h 8"/>
                    <a:gd name="T2" fmla="*/ 2147483647 w 49"/>
                    <a:gd name="T3" fmla="*/ 0 h 8"/>
                    <a:gd name="T4" fmla="*/ 0 w 49"/>
                    <a:gd name="T5" fmla="*/ 0 h 8"/>
                    <a:gd name="T6" fmla="*/ 0 w 49"/>
                    <a:gd name="T7" fmla="*/ 2147483647 h 8"/>
                    <a:gd name="T8" fmla="*/ 2147483647 w 49"/>
                    <a:gd name="T9" fmla="*/ 2147483647 h 8"/>
                    <a:gd name="T10" fmla="*/ 2147483647 w 49"/>
                    <a:gd name="T11" fmla="*/ 2147483647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"/>
                    <a:gd name="T19" fmla="*/ 0 h 8"/>
                    <a:gd name="T20" fmla="*/ 49 w 49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" h="8">
                      <a:moveTo>
                        <a:pt x="49" y="4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9" y="8"/>
                      </a:lnTo>
                      <a:lnTo>
                        <a:pt x="49" y="4"/>
                      </a:lnTo>
                      <a:close/>
                    </a:path>
                  </a:pathLst>
                </a:custGeom>
                <a:solidFill>
                  <a:srgbClr val="DF17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26" name="Freeform 40"/>
                <p:cNvSpPr>
                  <a:spLocks/>
                </p:cNvSpPr>
                <p:nvPr/>
              </p:nvSpPr>
              <p:spPr bwMode="auto">
                <a:xfrm>
                  <a:off x="3694255" y="4688666"/>
                  <a:ext cx="144112" cy="126357"/>
                </a:xfrm>
                <a:custGeom>
                  <a:avLst/>
                  <a:gdLst>
                    <a:gd name="T0" fmla="*/ 2147483647 w 56"/>
                    <a:gd name="T1" fmla="*/ 2147483647 h 49"/>
                    <a:gd name="T2" fmla="*/ 0 w 56"/>
                    <a:gd name="T3" fmla="*/ 0 h 49"/>
                    <a:gd name="T4" fmla="*/ 0 w 56"/>
                    <a:gd name="T5" fmla="*/ 0 h 49"/>
                    <a:gd name="T6" fmla="*/ 0 w 56"/>
                    <a:gd name="T7" fmla="*/ 2147483647 h 49"/>
                    <a:gd name="T8" fmla="*/ 2147483647 w 56"/>
                    <a:gd name="T9" fmla="*/ 2147483647 h 49"/>
                    <a:gd name="T10" fmla="*/ 2147483647 w 56"/>
                    <a:gd name="T11" fmla="*/ 2147483647 h 49"/>
                    <a:gd name="T12" fmla="*/ 2147483647 w 56"/>
                    <a:gd name="T13" fmla="*/ 2147483647 h 49"/>
                    <a:gd name="T14" fmla="*/ 2147483647 w 56"/>
                    <a:gd name="T15" fmla="*/ 2147483647 h 49"/>
                    <a:gd name="T16" fmla="*/ 2147483647 w 56"/>
                    <a:gd name="T17" fmla="*/ 2147483647 h 49"/>
                    <a:gd name="T18" fmla="*/ 2147483647 w 56"/>
                    <a:gd name="T19" fmla="*/ 2147483647 h 49"/>
                    <a:gd name="T20" fmla="*/ 2147483647 w 56"/>
                    <a:gd name="T21" fmla="*/ 2147483647 h 49"/>
                    <a:gd name="T22" fmla="*/ 2147483647 w 56"/>
                    <a:gd name="T23" fmla="*/ 2147483647 h 49"/>
                    <a:gd name="T24" fmla="*/ 2147483647 w 56"/>
                    <a:gd name="T25" fmla="*/ 2147483647 h 49"/>
                    <a:gd name="T26" fmla="*/ 2147483647 w 56"/>
                    <a:gd name="T27" fmla="*/ 2147483647 h 49"/>
                    <a:gd name="T28" fmla="*/ 2147483647 w 56"/>
                    <a:gd name="T29" fmla="*/ 2147483647 h 49"/>
                    <a:gd name="T30" fmla="*/ 2147483647 w 56"/>
                    <a:gd name="T31" fmla="*/ 2147483647 h 49"/>
                    <a:gd name="T32" fmla="*/ 2147483647 w 56"/>
                    <a:gd name="T33" fmla="*/ 2147483647 h 49"/>
                    <a:gd name="T34" fmla="*/ 2147483647 w 56"/>
                    <a:gd name="T35" fmla="*/ 2147483647 h 49"/>
                    <a:gd name="T36" fmla="*/ 2147483647 w 56"/>
                    <a:gd name="T37" fmla="*/ 2147483647 h 49"/>
                    <a:gd name="T38" fmla="*/ 2147483647 w 56"/>
                    <a:gd name="T39" fmla="*/ 2147483647 h 49"/>
                    <a:gd name="T40" fmla="*/ 2147483647 w 56"/>
                    <a:gd name="T41" fmla="*/ 2147483647 h 49"/>
                    <a:gd name="T42" fmla="*/ 2147483647 w 56"/>
                    <a:gd name="T43" fmla="*/ 2147483647 h 49"/>
                    <a:gd name="T44" fmla="*/ 2147483647 w 56"/>
                    <a:gd name="T45" fmla="*/ 2147483647 h 49"/>
                    <a:gd name="T46" fmla="*/ 2147483647 w 56"/>
                    <a:gd name="T47" fmla="*/ 2147483647 h 49"/>
                    <a:gd name="T48" fmla="*/ 2147483647 w 56"/>
                    <a:gd name="T49" fmla="*/ 2147483647 h 49"/>
                    <a:gd name="T50" fmla="*/ 2147483647 w 56"/>
                    <a:gd name="T51" fmla="*/ 2147483647 h 49"/>
                    <a:gd name="T52" fmla="*/ 2147483647 w 56"/>
                    <a:gd name="T53" fmla="*/ 2147483647 h 49"/>
                    <a:gd name="T54" fmla="*/ 2147483647 w 56"/>
                    <a:gd name="T55" fmla="*/ 2147483647 h 49"/>
                    <a:gd name="T56" fmla="*/ 2147483647 w 56"/>
                    <a:gd name="T57" fmla="*/ 2147483647 h 49"/>
                    <a:gd name="T58" fmla="*/ 2147483647 w 56"/>
                    <a:gd name="T59" fmla="*/ 2147483647 h 49"/>
                    <a:gd name="T60" fmla="*/ 2147483647 w 56"/>
                    <a:gd name="T61" fmla="*/ 2147483647 h 49"/>
                    <a:gd name="T62" fmla="*/ 2147483647 w 56"/>
                    <a:gd name="T63" fmla="*/ 2147483647 h 49"/>
                    <a:gd name="T64" fmla="*/ 2147483647 w 56"/>
                    <a:gd name="T65" fmla="*/ 2147483647 h 49"/>
                    <a:gd name="T66" fmla="*/ 0 w 56"/>
                    <a:gd name="T67" fmla="*/ 2147483647 h 49"/>
                    <a:gd name="T68" fmla="*/ 0 w 56"/>
                    <a:gd name="T69" fmla="*/ 2147483647 h 49"/>
                    <a:gd name="T70" fmla="*/ 2147483647 w 56"/>
                    <a:gd name="T71" fmla="*/ 2147483647 h 49"/>
                    <a:gd name="T72" fmla="*/ 2147483647 w 56"/>
                    <a:gd name="T73" fmla="*/ 2147483647 h 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6"/>
                    <a:gd name="T112" fmla="*/ 0 h 49"/>
                    <a:gd name="T113" fmla="*/ 56 w 56"/>
                    <a:gd name="T114" fmla="*/ 49 h 4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6" h="49">
                      <a:moveTo>
                        <a:pt x="56" y="24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3" y="6"/>
                      </a:lnTo>
                      <a:lnTo>
                        <a:pt x="3" y="8"/>
                      </a:lnTo>
                      <a:lnTo>
                        <a:pt x="3" y="9"/>
                      </a:lnTo>
                      <a:lnTo>
                        <a:pt x="4" y="11"/>
                      </a:lnTo>
                      <a:lnTo>
                        <a:pt x="4" y="13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5"/>
                      </a:lnTo>
                      <a:lnTo>
                        <a:pt x="6" y="27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4" y="31"/>
                      </a:lnTo>
                      <a:lnTo>
                        <a:pt x="4" y="33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3" y="39"/>
                      </a:lnTo>
                      <a:lnTo>
                        <a:pt x="3" y="41"/>
                      </a:lnTo>
                      <a:lnTo>
                        <a:pt x="3" y="42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0" y="47"/>
                      </a:lnTo>
                      <a:lnTo>
                        <a:pt x="0" y="49"/>
                      </a:lnTo>
                      <a:lnTo>
                        <a:pt x="56" y="24"/>
                      </a:lnTo>
                      <a:close/>
                    </a:path>
                  </a:pathLst>
                </a:custGeom>
                <a:solidFill>
                  <a:srgbClr val="DF17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27" name="Freeform 41"/>
                <p:cNvSpPr>
                  <a:spLocks/>
                </p:cNvSpPr>
                <p:nvPr/>
              </p:nvSpPr>
              <p:spPr bwMode="auto">
                <a:xfrm>
                  <a:off x="4598371" y="4935267"/>
                  <a:ext cx="163833" cy="124319"/>
                </a:xfrm>
                <a:custGeom>
                  <a:avLst/>
                  <a:gdLst>
                    <a:gd name="T0" fmla="*/ 2147483647 w 64"/>
                    <a:gd name="T1" fmla="*/ 0 h 47"/>
                    <a:gd name="T2" fmla="*/ 2147483647 w 64"/>
                    <a:gd name="T3" fmla="*/ 0 h 47"/>
                    <a:gd name="T4" fmla="*/ 2147483647 w 64"/>
                    <a:gd name="T5" fmla="*/ 0 h 47"/>
                    <a:gd name="T6" fmla="*/ 2147483647 w 64"/>
                    <a:gd name="T7" fmla="*/ 2147483647 h 47"/>
                    <a:gd name="T8" fmla="*/ 2147483647 w 64"/>
                    <a:gd name="T9" fmla="*/ 2147483647 h 47"/>
                    <a:gd name="T10" fmla="*/ 2147483647 w 64"/>
                    <a:gd name="T11" fmla="*/ 2147483647 h 47"/>
                    <a:gd name="T12" fmla="*/ 2147483647 w 64"/>
                    <a:gd name="T13" fmla="*/ 2147483647 h 47"/>
                    <a:gd name="T14" fmla="*/ 2147483647 w 64"/>
                    <a:gd name="T15" fmla="*/ 2147483647 h 47"/>
                    <a:gd name="T16" fmla="*/ 2147483647 w 64"/>
                    <a:gd name="T17" fmla="*/ 2147483647 h 47"/>
                    <a:gd name="T18" fmla="*/ 2147483647 w 64"/>
                    <a:gd name="T19" fmla="*/ 2147483647 h 47"/>
                    <a:gd name="T20" fmla="*/ 2147483647 w 64"/>
                    <a:gd name="T21" fmla="*/ 2147483647 h 47"/>
                    <a:gd name="T22" fmla="*/ 2147483647 w 64"/>
                    <a:gd name="T23" fmla="*/ 2147483647 h 47"/>
                    <a:gd name="T24" fmla="*/ 2147483647 w 64"/>
                    <a:gd name="T25" fmla="*/ 2147483647 h 47"/>
                    <a:gd name="T26" fmla="*/ 2147483647 w 64"/>
                    <a:gd name="T27" fmla="*/ 2147483647 h 47"/>
                    <a:gd name="T28" fmla="*/ 2147483647 w 64"/>
                    <a:gd name="T29" fmla="*/ 2147483647 h 47"/>
                    <a:gd name="T30" fmla="*/ 2147483647 w 64"/>
                    <a:gd name="T31" fmla="*/ 2147483647 h 47"/>
                    <a:gd name="T32" fmla="*/ 2147483647 w 64"/>
                    <a:gd name="T33" fmla="*/ 2147483647 h 47"/>
                    <a:gd name="T34" fmla="*/ 2147483647 w 64"/>
                    <a:gd name="T35" fmla="*/ 2147483647 h 47"/>
                    <a:gd name="T36" fmla="*/ 2147483647 w 64"/>
                    <a:gd name="T37" fmla="*/ 2147483647 h 47"/>
                    <a:gd name="T38" fmla="*/ 2147483647 w 64"/>
                    <a:gd name="T39" fmla="*/ 2147483647 h 47"/>
                    <a:gd name="T40" fmla="*/ 2147483647 w 64"/>
                    <a:gd name="T41" fmla="*/ 2147483647 h 47"/>
                    <a:gd name="T42" fmla="*/ 2147483647 w 64"/>
                    <a:gd name="T43" fmla="*/ 2147483647 h 47"/>
                    <a:gd name="T44" fmla="*/ 2147483647 w 64"/>
                    <a:gd name="T45" fmla="*/ 2147483647 h 47"/>
                    <a:gd name="T46" fmla="*/ 2147483647 w 64"/>
                    <a:gd name="T47" fmla="*/ 2147483647 h 47"/>
                    <a:gd name="T48" fmla="*/ 2147483647 w 64"/>
                    <a:gd name="T49" fmla="*/ 2147483647 h 47"/>
                    <a:gd name="T50" fmla="*/ 2147483647 w 64"/>
                    <a:gd name="T51" fmla="*/ 2147483647 h 47"/>
                    <a:gd name="T52" fmla="*/ 0 w 64"/>
                    <a:gd name="T53" fmla="*/ 2147483647 h 47"/>
                    <a:gd name="T54" fmla="*/ 0 w 64"/>
                    <a:gd name="T55" fmla="*/ 2147483647 h 47"/>
                    <a:gd name="T56" fmla="*/ 0 w 64"/>
                    <a:gd name="T57" fmla="*/ 2147483647 h 47"/>
                    <a:gd name="T58" fmla="*/ 0 w 64"/>
                    <a:gd name="T59" fmla="*/ 2147483647 h 47"/>
                    <a:gd name="T60" fmla="*/ 2147483647 w 64"/>
                    <a:gd name="T61" fmla="*/ 2147483647 h 47"/>
                    <a:gd name="T62" fmla="*/ 2147483647 w 64"/>
                    <a:gd name="T63" fmla="*/ 2147483647 h 47"/>
                    <a:gd name="T64" fmla="*/ 2147483647 w 64"/>
                    <a:gd name="T65" fmla="*/ 2147483647 h 47"/>
                    <a:gd name="T66" fmla="*/ 2147483647 w 64"/>
                    <a:gd name="T67" fmla="*/ 2147483647 h 47"/>
                    <a:gd name="T68" fmla="*/ 2147483647 w 64"/>
                    <a:gd name="T69" fmla="*/ 2147483647 h 47"/>
                    <a:gd name="T70" fmla="*/ 2147483647 w 64"/>
                    <a:gd name="T71" fmla="*/ 0 h 47"/>
                    <a:gd name="T72" fmla="*/ 2147483647 w 64"/>
                    <a:gd name="T73" fmla="*/ 0 h 4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4"/>
                    <a:gd name="T112" fmla="*/ 0 h 47"/>
                    <a:gd name="T113" fmla="*/ 64 w 64"/>
                    <a:gd name="T114" fmla="*/ 47 h 4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4" h="47">
                      <a:moveTo>
                        <a:pt x="31" y="0"/>
                      </a:moveTo>
                      <a:lnTo>
                        <a:pt x="33" y="0"/>
                      </a:lnTo>
                      <a:lnTo>
                        <a:pt x="39" y="0"/>
                      </a:lnTo>
                      <a:lnTo>
                        <a:pt x="44" y="2"/>
                      </a:lnTo>
                      <a:lnTo>
                        <a:pt x="50" y="3"/>
                      </a:lnTo>
                      <a:lnTo>
                        <a:pt x="55" y="5"/>
                      </a:lnTo>
                      <a:lnTo>
                        <a:pt x="58" y="8"/>
                      </a:lnTo>
                      <a:lnTo>
                        <a:pt x="61" y="11"/>
                      </a:lnTo>
                      <a:lnTo>
                        <a:pt x="62" y="16"/>
                      </a:lnTo>
                      <a:lnTo>
                        <a:pt x="64" y="19"/>
                      </a:lnTo>
                      <a:lnTo>
                        <a:pt x="64" y="27"/>
                      </a:lnTo>
                      <a:lnTo>
                        <a:pt x="62" y="32"/>
                      </a:lnTo>
                      <a:lnTo>
                        <a:pt x="61" y="35"/>
                      </a:lnTo>
                      <a:lnTo>
                        <a:pt x="58" y="38"/>
                      </a:lnTo>
                      <a:lnTo>
                        <a:pt x="55" y="41"/>
                      </a:lnTo>
                      <a:lnTo>
                        <a:pt x="50" y="44"/>
                      </a:lnTo>
                      <a:lnTo>
                        <a:pt x="44" y="46"/>
                      </a:lnTo>
                      <a:lnTo>
                        <a:pt x="39" y="47"/>
                      </a:lnTo>
                      <a:lnTo>
                        <a:pt x="33" y="47"/>
                      </a:lnTo>
                      <a:lnTo>
                        <a:pt x="31" y="47"/>
                      </a:lnTo>
                      <a:lnTo>
                        <a:pt x="25" y="47"/>
                      </a:lnTo>
                      <a:lnTo>
                        <a:pt x="19" y="46"/>
                      </a:lnTo>
                      <a:lnTo>
                        <a:pt x="14" y="44"/>
                      </a:lnTo>
                      <a:lnTo>
                        <a:pt x="9" y="41"/>
                      </a:lnTo>
                      <a:lnTo>
                        <a:pt x="5" y="38"/>
                      </a:lnTo>
                      <a:lnTo>
                        <a:pt x="2" y="35"/>
                      </a:lnTo>
                      <a:lnTo>
                        <a:pt x="0" y="32"/>
                      </a:lnTo>
                      <a:lnTo>
                        <a:pt x="0" y="27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5" y="8"/>
                      </a:lnTo>
                      <a:lnTo>
                        <a:pt x="9" y="5"/>
                      </a:lnTo>
                      <a:lnTo>
                        <a:pt x="14" y="3"/>
                      </a:lnTo>
                      <a:lnTo>
                        <a:pt x="19" y="2"/>
                      </a:lnTo>
                      <a:lnTo>
                        <a:pt x="25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28" name="Rectangle 42"/>
                <p:cNvSpPr>
                  <a:spLocks noChangeArrowheads="1"/>
                </p:cNvSpPr>
                <p:nvPr/>
              </p:nvSpPr>
              <p:spPr bwMode="auto">
                <a:xfrm>
                  <a:off x="4639329" y="4935267"/>
                  <a:ext cx="63713" cy="146738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 eaLnBrk="0" hangingPunct="0">
                    <a:spcBef>
                      <a:spcPct val="20000"/>
                    </a:spcBef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29" name="Freeform 43"/>
                <p:cNvSpPr>
                  <a:spLocks/>
                </p:cNvSpPr>
                <p:nvPr/>
              </p:nvSpPr>
              <p:spPr bwMode="auto">
                <a:xfrm>
                  <a:off x="4639329" y="4925076"/>
                  <a:ext cx="77366" cy="24456"/>
                </a:xfrm>
                <a:custGeom>
                  <a:avLst/>
                  <a:gdLst>
                    <a:gd name="T0" fmla="*/ 2147483647 w 29"/>
                    <a:gd name="T1" fmla="*/ 2147483647 h 9"/>
                    <a:gd name="T2" fmla="*/ 2147483647 w 29"/>
                    <a:gd name="T3" fmla="*/ 0 h 9"/>
                    <a:gd name="T4" fmla="*/ 0 w 29"/>
                    <a:gd name="T5" fmla="*/ 0 h 9"/>
                    <a:gd name="T6" fmla="*/ 0 w 29"/>
                    <a:gd name="T7" fmla="*/ 2147483647 h 9"/>
                    <a:gd name="T8" fmla="*/ 2147483647 w 29"/>
                    <a:gd name="T9" fmla="*/ 2147483647 h 9"/>
                    <a:gd name="T10" fmla="*/ 2147483647 w 29"/>
                    <a:gd name="T11" fmla="*/ 2147483647 h 9"/>
                    <a:gd name="T12" fmla="*/ 2147483647 w 29"/>
                    <a:gd name="T13" fmla="*/ 2147483647 h 9"/>
                    <a:gd name="T14" fmla="*/ 2147483647 w 29"/>
                    <a:gd name="T15" fmla="*/ 2147483647 h 9"/>
                    <a:gd name="T16" fmla="*/ 2147483647 w 29"/>
                    <a:gd name="T17" fmla="*/ 2147483647 h 9"/>
                    <a:gd name="T18" fmla="*/ 2147483647 w 29"/>
                    <a:gd name="T19" fmla="*/ 2147483647 h 9"/>
                    <a:gd name="T20" fmla="*/ 2147483647 w 29"/>
                    <a:gd name="T21" fmla="*/ 2147483647 h 9"/>
                    <a:gd name="T22" fmla="*/ 2147483647 w 29"/>
                    <a:gd name="T23" fmla="*/ 2147483647 h 9"/>
                    <a:gd name="T24" fmla="*/ 2147483647 w 29"/>
                    <a:gd name="T25" fmla="*/ 2147483647 h 9"/>
                    <a:gd name="T26" fmla="*/ 2147483647 w 29"/>
                    <a:gd name="T27" fmla="*/ 2147483647 h 9"/>
                    <a:gd name="T28" fmla="*/ 2147483647 w 29"/>
                    <a:gd name="T29" fmla="*/ 0 h 9"/>
                    <a:gd name="T30" fmla="*/ 2147483647 w 29"/>
                    <a:gd name="T31" fmla="*/ 2147483647 h 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9"/>
                    <a:gd name="T49" fmla="*/ 0 h 9"/>
                    <a:gd name="T50" fmla="*/ 29 w 29"/>
                    <a:gd name="T51" fmla="*/ 9 h 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9" h="9">
                      <a:moveTo>
                        <a:pt x="29" y="4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25" y="9"/>
                      </a:lnTo>
                      <a:lnTo>
                        <a:pt x="20" y="4"/>
                      </a:lnTo>
                      <a:lnTo>
                        <a:pt x="25" y="9"/>
                      </a:lnTo>
                      <a:lnTo>
                        <a:pt x="26" y="9"/>
                      </a:lnTo>
                      <a:lnTo>
                        <a:pt x="28" y="9"/>
                      </a:lnTo>
                      <a:lnTo>
                        <a:pt x="29" y="7"/>
                      </a:lnTo>
                      <a:lnTo>
                        <a:pt x="29" y="4"/>
                      </a:lnTo>
                      <a:lnTo>
                        <a:pt x="29" y="3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5" y="0"/>
                      </a:lnTo>
                      <a:lnTo>
                        <a:pt x="29" y="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30" name="Freeform 44"/>
                <p:cNvSpPr>
                  <a:spLocks/>
                </p:cNvSpPr>
                <p:nvPr/>
              </p:nvSpPr>
              <p:spPr bwMode="auto">
                <a:xfrm>
                  <a:off x="4689390" y="4935267"/>
                  <a:ext cx="27306" cy="161003"/>
                </a:xfrm>
                <a:custGeom>
                  <a:avLst/>
                  <a:gdLst>
                    <a:gd name="T0" fmla="*/ 2147483647 w 9"/>
                    <a:gd name="T1" fmla="*/ 2147483647 h 60"/>
                    <a:gd name="T2" fmla="*/ 2147483647 w 9"/>
                    <a:gd name="T3" fmla="*/ 2147483647 h 60"/>
                    <a:gd name="T4" fmla="*/ 2147483647 w 9"/>
                    <a:gd name="T5" fmla="*/ 0 h 60"/>
                    <a:gd name="T6" fmla="*/ 0 w 9"/>
                    <a:gd name="T7" fmla="*/ 0 h 60"/>
                    <a:gd name="T8" fmla="*/ 0 w 9"/>
                    <a:gd name="T9" fmla="*/ 2147483647 h 60"/>
                    <a:gd name="T10" fmla="*/ 2147483647 w 9"/>
                    <a:gd name="T11" fmla="*/ 2147483647 h 60"/>
                    <a:gd name="T12" fmla="*/ 0 w 9"/>
                    <a:gd name="T13" fmla="*/ 2147483647 h 60"/>
                    <a:gd name="T14" fmla="*/ 0 w 9"/>
                    <a:gd name="T15" fmla="*/ 2147483647 h 60"/>
                    <a:gd name="T16" fmla="*/ 2147483647 w 9"/>
                    <a:gd name="T17" fmla="*/ 2147483647 h 60"/>
                    <a:gd name="T18" fmla="*/ 2147483647 w 9"/>
                    <a:gd name="T19" fmla="*/ 2147483647 h 60"/>
                    <a:gd name="T20" fmla="*/ 2147483647 w 9"/>
                    <a:gd name="T21" fmla="*/ 2147483647 h 60"/>
                    <a:gd name="T22" fmla="*/ 2147483647 w 9"/>
                    <a:gd name="T23" fmla="*/ 2147483647 h 60"/>
                    <a:gd name="T24" fmla="*/ 2147483647 w 9"/>
                    <a:gd name="T25" fmla="*/ 2147483647 h 60"/>
                    <a:gd name="T26" fmla="*/ 2147483647 w 9"/>
                    <a:gd name="T27" fmla="*/ 2147483647 h 60"/>
                    <a:gd name="T28" fmla="*/ 2147483647 w 9"/>
                    <a:gd name="T29" fmla="*/ 2147483647 h 60"/>
                    <a:gd name="T30" fmla="*/ 2147483647 w 9"/>
                    <a:gd name="T31" fmla="*/ 2147483647 h 6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"/>
                    <a:gd name="T49" fmla="*/ 0 h 60"/>
                    <a:gd name="T50" fmla="*/ 9 w 9"/>
                    <a:gd name="T51" fmla="*/ 60 h 6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" h="60">
                      <a:moveTo>
                        <a:pt x="5" y="60"/>
                      </a:moveTo>
                      <a:lnTo>
                        <a:pt x="9" y="55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5" y="50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1" y="58"/>
                      </a:lnTo>
                      <a:lnTo>
                        <a:pt x="3" y="58"/>
                      </a:lnTo>
                      <a:lnTo>
                        <a:pt x="5" y="60"/>
                      </a:lnTo>
                      <a:lnTo>
                        <a:pt x="6" y="58"/>
                      </a:lnTo>
                      <a:lnTo>
                        <a:pt x="8" y="58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5" y="6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31" name="Freeform 45"/>
                <p:cNvSpPr>
                  <a:spLocks/>
                </p:cNvSpPr>
                <p:nvPr/>
              </p:nvSpPr>
              <p:spPr bwMode="auto">
                <a:xfrm>
                  <a:off x="4625677" y="5069777"/>
                  <a:ext cx="77365" cy="26494"/>
                </a:xfrm>
                <a:custGeom>
                  <a:avLst/>
                  <a:gdLst>
                    <a:gd name="T0" fmla="*/ 0 w 30"/>
                    <a:gd name="T1" fmla="*/ 2147483647 h 10"/>
                    <a:gd name="T2" fmla="*/ 2147483647 w 30"/>
                    <a:gd name="T3" fmla="*/ 2147483647 h 10"/>
                    <a:gd name="T4" fmla="*/ 2147483647 w 30"/>
                    <a:gd name="T5" fmla="*/ 2147483647 h 10"/>
                    <a:gd name="T6" fmla="*/ 2147483647 w 30"/>
                    <a:gd name="T7" fmla="*/ 0 h 10"/>
                    <a:gd name="T8" fmla="*/ 2147483647 w 30"/>
                    <a:gd name="T9" fmla="*/ 0 h 10"/>
                    <a:gd name="T10" fmla="*/ 2147483647 w 30"/>
                    <a:gd name="T11" fmla="*/ 2147483647 h 10"/>
                    <a:gd name="T12" fmla="*/ 2147483647 w 30"/>
                    <a:gd name="T13" fmla="*/ 0 h 10"/>
                    <a:gd name="T14" fmla="*/ 2147483647 w 30"/>
                    <a:gd name="T15" fmla="*/ 0 h 10"/>
                    <a:gd name="T16" fmla="*/ 2147483647 w 30"/>
                    <a:gd name="T17" fmla="*/ 2147483647 h 10"/>
                    <a:gd name="T18" fmla="*/ 0 w 30"/>
                    <a:gd name="T19" fmla="*/ 2147483647 h 10"/>
                    <a:gd name="T20" fmla="*/ 0 w 30"/>
                    <a:gd name="T21" fmla="*/ 2147483647 h 10"/>
                    <a:gd name="T22" fmla="*/ 0 w 30"/>
                    <a:gd name="T23" fmla="*/ 2147483647 h 10"/>
                    <a:gd name="T24" fmla="*/ 2147483647 w 30"/>
                    <a:gd name="T25" fmla="*/ 2147483647 h 10"/>
                    <a:gd name="T26" fmla="*/ 2147483647 w 30"/>
                    <a:gd name="T27" fmla="*/ 2147483647 h 10"/>
                    <a:gd name="T28" fmla="*/ 2147483647 w 30"/>
                    <a:gd name="T29" fmla="*/ 2147483647 h 10"/>
                    <a:gd name="T30" fmla="*/ 0 w 30"/>
                    <a:gd name="T31" fmla="*/ 2147483647 h 1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0"/>
                    <a:gd name="T49" fmla="*/ 0 h 10"/>
                    <a:gd name="T50" fmla="*/ 30 w 30"/>
                    <a:gd name="T51" fmla="*/ 10 h 1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0" h="10">
                      <a:moveTo>
                        <a:pt x="0" y="5"/>
                      </a:moveTo>
                      <a:lnTo>
                        <a:pt x="5" y="10"/>
                      </a:lnTo>
                      <a:lnTo>
                        <a:pt x="30" y="10"/>
                      </a:lnTo>
                      <a:lnTo>
                        <a:pt x="30" y="0"/>
                      </a:lnTo>
                      <a:lnTo>
                        <a:pt x="5" y="0"/>
                      </a:lnTo>
                      <a:lnTo>
                        <a:pt x="9" y="5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5" y="1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32" name="Freeform 46"/>
                <p:cNvSpPr>
                  <a:spLocks/>
                </p:cNvSpPr>
                <p:nvPr/>
              </p:nvSpPr>
              <p:spPr bwMode="auto">
                <a:xfrm>
                  <a:off x="4625677" y="4925076"/>
                  <a:ext cx="24272" cy="156928"/>
                </a:xfrm>
                <a:custGeom>
                  <a:avLst/>
                  <a:gdLst>
                    <a:gd name="T0" fmla="*/ 2147483647 w 9"/>
                    <a:gd name="T1" fmla="*/ 0 h 59"/>
                    <a:gd name="T2" fmla="*/ 0 w 9"/>
                    <a:gd name="T3" fmla="*/ 2147483647 h 59"/>
                    <a:gd name="T4" fmla="*/ 0 w 9"/>
                    <a:gd name="T5" fmla="*/ 2147483647 h 59"/>
                    <a:gd name="T6" fmla="*/ 2147483647 w 9"/>
                    <a:gd name="T7" fmla="*/ 2147483647 h 59"/>
                    <a:gd name="T8" fmla="*/ 2147483647 w 9"/>
                    <a:gd name="T9" fmla="*/ 2147483647 h 59"/>
                    <a:gd name="T10" fmla="*/ 2147483647 w 9"/>
                    <a:gd name="T11" fmla="*/ 2147483647 h 59"/>
                    <a:gd name="T12" fmla="*/ 2147483647 w 9"/>
                    <a:gd name="T13" fmla="*/ 2147483647 h 59"/>
                    <a:gd name="T14" fmla="*/ 2147483647 w 9"/>
                    <a:gd name="T15" fmla="*/ 2147483647 h 59"/>
                    <a:gd name="T16" fmla="*/ 2147483647 w 9"/>
                    <a:gd name="T17" fmla="*/ 2147483647 h 59"/>
                    <a:gd name="T18" fmla="*/ 2147483647 w 9"/>
                    <a:gd name="T19" fmla="*/ 2147483647 h 59"/>
                    <a:gd name="T20" fmla="*/ 2147483647 w 9"/>
                    <a:gd name="T21" fmla="*/ 0 h 59"/>
                    <a:gd name="T22" fmla="*/ 2147483647 w 9"/>
                    <a:gd name="T23" fmla="*/ 2147483647 h 59"/>
                    <a:gd name="T24" fmla="*/ 2147483647 w 9"/>
                    <a:gd name="T25" fmla="*/ 2147483647 h 59"/>
                    <a:gd name="T26" fmla="*/ 0 w 9"/>
                    <a:gd name="T27" fmla="*/ 2147483647 h 59"/>
                    <a:gd name="T28" fmla="*/ 0 w 9"/>
                    <a:gd name="T29" fmla="*/ 2147483647 h 59"/>
                    <a:gd name="T30" fmla="*/ 2147483647 w 9"/>
                    <a:gd name="T31" fmla="*/ 0 h 5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"/>
                    <a:gd name="T49" fmla="*/ 0 h 59"/>
                    <a:gd name="T50" fmla="*/ 9 w 9"/>
                    <a:gd name="T51" fmla="*/ 59 h 5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" h="59">
                      <a:moveTo>
                        <a:pt x="5" y="0"/>
                      </a:moveTo>
                      <a:lnTo>
                        <a:pt x="0" y="4"/>
                      </a:lnTo>
                      <a:lnTo>
                        <a:pt x="0" y="59"/>
                      </a:lnTo>
                      <a:lnTo>
                        <a:pt x="9" y="59"/>
                      </a:lnTo>
                      <a:lnTo>
                        <a:pt x="9" y="4"/>
                      </a:lnTo>
                      <a:lnTo>
                        <a:pt x="5" y="9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33" name="Freeform 47"/>
                <p:cNvSpPr>
                  <a:spLocks/>
                </p:cNvSpPr>
                <p:nvPr/>
              </p:nvSpPr>
              <p:spPr bwMode="auto">
                <a:xfrm>
                  <a:off x="4175135" y="4925076"/>
                  <a:ext cx="165351" cy="124320"/>
                </a:xfrm>
                <a:custGeom>
                  <a:avLst/>
                  <a:gdLst>
                    <a:gd name="T0" fmla="*/ 2147483647 w 65"/>
                    <a:gd name="T1" fmla="*/ 0 h 47"/>
                    <a:gd name="T2" fmla="*/ 2147483647 w 65"/>
                    <a:gd name="T3" fmla="*/ 0 h 47"/>
                    <a:gd name="T4" fmla="*/ 2147483647 w 65"/>
                    <a:gd name="T5" fmla="*/ 0 h 47"/>
                    <a:gd name="T6" fmla="*/ 2147483647 w 65"/>
                    <a:gd name="T7" fmla="*/ 2147483647 h 47"/>
                    <a:gd name="T8" fmla="*/ 2147483647 w 65"/>
                    <a:gd name="T9" fmla="*/ 2147483647 h 47"/>
                    <a:gd name="T10" fmla="*/ 2147483647 w 65"/>
                    <a:gd name="T11" fmla="*/ 2147483647 h 47"/>
                    <a:gd name="T12" fmla="*/ 2147483647 w 65"/>
                    <a:gd name="T13" fmla="*/ 2147483647 h 47"/>
                    <a:gd name="T14" fmla="*/ 2147483647 w 65"/>
                    <a:gd name="T15" fmla="*/ 2147483647 h 47"/>
                    <a:gd name="T16" fmla="*/ 2147483647 w 65"/>
                    <a:gd name="T17" fmla="*/ 2147483647 h 47"/>
                    <a:gd name="T18" fmla="*/ 2147483647 w 65"/>
                    <a:gd name="T19" fmla="*/ 2147483647 h 47"/>
                    <a:gd name="T20" fmla="*/ 2147483647 w 65"/>
                    <a:gd name="T21" fmla="*/ 2147483647 h 47"/>
                    <a:gd name="T22" fmla="*/ 2147483647 w 65"/>
                    <a:gd name="T23" fmla="*/ 2147483647 h 47"/>
                    <a:gd name="T24" fmla="*/ 2147483647 w 65"/>
                    <a:gd name="T25" fmla="*/ 2147483647 h 47"/>
                    <a:gd name="T26" fmla="*/ 2147483647 w 65"/>
                    <a:gd name="T27" fmla="*/ 2147483647 h 47"/>
                    <a:gd name="T28" fmla="*/ 2147483647 w 65"/>
                    <a:gd name="T29" fmla="*/ 2147483647 h 47"/>
                    <a:gd name="T30" fmla="*/ 2147483647 w 65"/>
                    <a:gd name="T31" fmla="*/ 2147483647 h 47"/>
                    <a:gd name="T32" fmla="*/ 2147483647 w 65"/>
                    <a:gd name="T33" fmla="*/ 2147483647 h 47"/>
                    <a:gd name="T34" fmla="*/ 2147483647 w 65"/>
                    <a:gd name="T35" fmla="*/ 2147483647 h 47"/>
                    <a:gd name="T36" fmla="*/ 2147483647 w 65"/>
                    <a:gd name="T37" fmla="*/ 2147483647 h 47"/>
                    <a:gd name="T38" fmla="*/ 2147483647 w 65"/>
                    <a:gd name="T39" fmla="*/ 2147483647 h 47"/>
                    <a:gd name="T40" fmla="*/ 2147483647 w 65"/>
                    <a:gd name="T41" fmla="*/ 2147483647 h 47"/>
                    <a:gd name="T42" fmla="*/ 2147483647 w 65"/>
                    <a:gd name="T43" fmla="*/ 2147483647 h 47"/>
                    <a:gd name="T44" fmla="*/ 2147483647 w 65"/>
                    <a:gd name="T45" fmla="*/ 2147483647 h 47"/>
                    <a:gd name="T46" fmla="*/ 2147483647 w 65"/>
                    <a:gd name="T47" fmla="*/ 2147483647 h 47"/>
                    <a:gd name="T48" fmla="*/ 2147483647 w 65"/>
                    <a:gd name="T49" fmla="*/ 2147483647 h 47"/>
                    <a:gd name="T50" fmla="*/ 2147483647 w 65"/>
                    <a:gd name="T51" fmla="*/ 2147483647 h 47"/>
                    <a:gd name="T52" fmla="*/ 2147483647 w 65"/>
                    <a:gd name="T53" fmla="*/ 2147483647 h 47"/>
                    <a:gd name="T54" fmla="*/ 0 w 65"/>
                    <a:gd name="T55" fmla="*/ 2147483647 h 47"/>
                    <a:gd name="T56" fmla="*/ 0 w 65"/>
                    <a:gd name="T57" fmla="*/ 2147483647 h 47"/>
                    <a:gd name="T58" fmla="*/ 2147483647 w 65"/>
                    <a:gd name="T59" fmla="*/ 2147483647 h 47"/>
                    <a:gd name="T60" fmla="*/ 2147483647 w 65"/>
                    <a:gd name="T61" fmla="*/ 2147483647 h 47"/>
                    <a:gd name="T62" fmla="*/ 2147483647 w 65"/>
                    <a:gd name="T63" fmla="*/ 2147483647 h 47"/>
                    <a:gd name="T64" fmla="*/ 2147483647 w 65"/>
                    <a:gd name="T65" fmla="*/ 2147483647 h 47"/>
                    <a:gd name="T66" fmla="*/ 2147483647 w 65"/>
                    <a:gd name="T67" fmla="*/ 2147483647 h 47"/>
                    <a:gd name="T68" fmla="*/ 2147483647 w 65"/>
                    <a:gd name="T69" fmla="*/ 2147483647 h 47"/>
                    <a:gd name="T70" fmla="*/ 2147483647 w 65"/>
                    <a:gd name="T71" fmla="*/ 0 h 47"/>
                    <a:gd name="T72" fmla="*/ 2147483647 w 65"/>
                    <a:gd name="T73" fmla="*/ 0 h 4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5"/>
                    <a:gd name="T112" fmla="*/ 0 h 47"/>
                    <a:gd name="T113" fmla="*/ 65 w 65"/>
                    <a:gd name="T114" fmla="*/ 47 h 4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5" h="47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45" y="1"/>
                      </a:lnTo>
                      <a:lnTo>
                        <a:pt x="51" y="3"/>
                      </a:lnTo>
                      <a:lnTo>
                        <a:pt x="56" y="6"/>
                      </a:lnTo>
                      <a:lnTo>
                        <a:pt x="59" y="7"/>
                      </a:lnTo>
                      <a:lnTo>
                        <a:pt x="62" y="12"/>
                      </a:lnTo>
                      <a:lnTo>
                        <a:pt x="64" y="15"/>
                      </a:lnTo>
                      <a:lnTo>
                        <a:pt x="65" y="18"/>
                      </a:lnTo>
                      <a:lnTo>
                        <a:pt x="65" y="28"/>
                      </a:lnTo>
                      <a:lnTo>
                        <a:pt x="64" y="31"/>
                      </a:lnTo>
                      <a:lnTo>
                        <a:pt x="62" y="34"/>
                      </a:lnTo>
                      <a:lnTo>
                        <a:pt x="59" y="39"/>
                      </a:lnTo>
                      <a:lnTo>
                        <a:pt x="56" y="40"/>
                      </a:lnTo>
                      <a:lnTo>
                        <a:pt x="51" y="43"/>
                      </a:lnTo>
                      <a:lnTo>
                        <a:pt x="45" y="45"/>
                      </a:lnTo>
                      <a:lnTo>
                        <a:pt x="39" y="47"/>
                      </a:lnTo>
                      <a:lnTo>
                        <a:pt x="32" y="47"/>
                      </a:lnTo>
                      <a:lnTo>
                        <a:pt x="26" y="47"/>
                      </a:lnTo>
                      <a:lnTo>
                        <a:pt x="20" y="45"/>
                      </a:lnTo>
                      <a:lnTo>
                        <a:pt x="14" y="43"/>
                      </a:lnTo>
                      <a:lnTo>
                        <a:pt x="9" y="40"/>
                      </a:lnTo>
                      <a:lnTo>
                        <a:pt x="6" y="39"/>
                      </a:lnTo>
                      <a:lnTo>
                        <a:pt x="3" y="34"/>
                      </a:lnTo>
                      <a:lnTo>
                        <a:pt x="1" y="31"/>
                      </a:lnTo>
                      <a:lnTo>
                        <a:pt x="0" y="28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3" y="12"/>
                      </a:lnTo>
                      <a:lnTo>
                        <a:pt x="6" y="7"/>
                      </a:lnTo>
                      <a:lnTo>
                        <a:pt x="9" y="6"/>
                      </a:lnTo>
                      <a:lnTo>
                        <a:pt x="14" y="3"/>
                      </a:lnTo>
                      <a:lnTo>
                        <a:pt x="20" y="1"/>
                      </a:lnTo>
                      <a:lnTo>
                        <a:pt x="26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34" name="Rectangle 48"/>
                <p:cNvSpPr>
                  <a:spLocks noChangeArrowheads="1"/>
                </p:cNvSpPr>
                <p:nvPr/>
              </p:nvSpPr>
              <p:spPr bwMode="auto">
                <a:xfrm>
                  <a:off x="4228230" y="4935267"/>
                  <a:ext cx="60679" cy="146738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 eaLnBrk="0" hangingPunct="0">
                    <a:spcBef>
                      <a:spcPct val="20000"/>
                    </a:spcBef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35" name="Freeform 49"/>
                <p:cNvSpPr>
                  <a:spLocks/>
                </p:cNvSpPr>
                <p:nvPr/>
              </p:nvSpPr>
              <p:spPr bwMode="auto">
                <a:xfrm>
                  <a:off x="4228230" y="4925076"/>
                  <a:ext cx="78883" cy="24456"/>
                </a:xfrm>
                <a:custGeom>
                  <a:avLst/>
                  <a:gdLst>
                    <a:gd name="T0" fmla="*/ 2147483647 w 30"/>
                    <a:gd name="T1" fmla="*/ 2147483647 h 9"/>
                    <a:gd name="T2" fmla="*/ 2147483647 w 30"/>
                    <a:gd name="T3" fmla="*/ 0 h 9"/>
                    <a:gd name="T4" fmla="*/ 0 w 30"/>
                    <a:gd name="T5" fmla="*/ 0 h 9"/>
                    <a:gd name="T6" fmla="*/ 0 w 30"/>
                    <a:gd name="T7" fmla="*/ 2147483647 h 9"/>
                    <a:gd name="T8" fmla="*/ 2147483647 w 30"/>
                    <a:gd name="T9" fmla="*/ 2147483647 h 9"/>
                    <a:gd name="T10" fmla="*/ 2147483647 w 30"/>
                    <a:gd name="T11" fmla="*/ 2147483647 h 9"/>
                    <a:gd name="T12" fmla="*/ 2147483647 w 30"/>
                    <a:gd name="T13" fmla="*/ 2147483647 h 9"/>
                    <a:gd name="T14" fmla="*/ 2147483647 w 30"/>
                    <a:gd name="T15" fmla="*/ 2147483647 h 9"/>
                    <a:gd name="T16" fmla="*/ 2147483647 w 30"/>
                    <a:gd name="T17" fmla="*/ 2147483647 h 9"/>
                    <a:gd name="T18" fmla="*/ 2147483647 w 30"/>
                    <a:gd name="T19" fmla="*/ 2147483647 h 9"/>
                    <a:gd name="T20" fmla="*/ 2147483647 w 30"/>
                    <a:gd name="T21" fmla="*/ 2147483647 h 9"/>
                    <a:gd name="T22" fmla="*/ 2147483647 w 30"/>
                    <a:gd name="T23" fmla="*/ 2147483647 h 9"/>
                    <a:gd name="T24" fmla="*/ 2147483647 w 30"/>
                    <a:gd name="T25" fmla="*/ 2147483647 h 9"/>
                    <a:gd name="T26" fmla="*/ 2147483647 w 30"/>
                    <a:gd name="T27" fmla="*/ 2147483647 h 9"/>
                    <a:gd name="T28" fmla="*/ 2147483647 w 30"/>
                    <a:gd name="T29" fmla="*/ 0 h 9"/>
                    <a:gd name="T30" fmla="*/ 2147483647 w 30"/>
                    <a:gd name="T31" fmla="*/ 2147483647 h 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0"/>
                    <a:gd name="T49" fmla="*/ 0 h 9"/>
                    <a:gd name="T50" fmla="*/ 30 w 30"/>
                    <a:gd name="T51" fmla="*/ 9 h 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0" h="9">
                      <a:moveTo>
                        <a:pt x="30" y="4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25" y="9"/>
                      </a:lnTo>
                      <a:lnTo>
                        <a:pt x="21" y="4"/>
                      </a:lnTo>
                      <a:lnTo>
                        <a:pt x="25" y="9"/>
                      </a:lnTo>
                      <a:lnTo>
                        <a:pt x="27" y="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30" y="4"/>
                      </a:lnTo>
                      <a:lnTo>
                        <a:pt x="29" y="3"/>
                      </a:lnTo>
                      <a:lnTo>
                        <a:pt x="29" y="1"/>
                      </a:lnTo>
                      <a:lnTo>
                        <a:pt x="27" y="1"/>
                      </a:lnTo>
                      <a:lnTo>
                        <a:pt x="25" y="0"/>
                      </a:lnTo>
                      <a:lnTo>
                        <a:pt x="30" y="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36" name="Freeform 50"/>
                <p:cNvSpPr>
                  <a:spLocks/>
                </p:cNvSpPr>
                <p:nvPr/>
              </p:nvSpPr>
              <p:spPr bwMode="auto">
                <a:xfrm>
                  <a:off x="4282841" y="4935267"/>
                  <a:ext cx="24272" cy="161003"/>
                </a:xfrm>
                <a:custGeom>
                  <a:avLst/>
                  <a:gdLst>
                    <a:gd name="T0" fmla="*/ 2147483647 w 9"/>
                    <a:gd name="T1" fmla="*/ 2147483647 h 60"/>
                    <a:gd name="T2" fmla="*/ 2147483647 w 9"/>
                    <a:gd name="T3" fmla="*/ 2147483647 h 60"/>
                    <a:gd name="T4" fmla="*/ 2147483647 w 9"/>
                    <a:gd name="T5" fmla="*/ 0 h 60"/>
                    <a:gd name="T6" fmla="*/ 0 w 9"/>
                    <a:gd name="T7" fmla="*/ 0 h 60"/>
                    <a:gd name="T8" fmla="*/ 0 w 9"/>
                    <a:gd name="T9" fmla="*/ 2147483647 h 60"/>
                    <a:gd name="T10" fmla="*/ 2147483647 w 9"/>
                    <a:gd name="T11" fmla="*/ 2147483647 h 60"/>
                    <a:gd name="T12" fmla="*/ 0 w 9"/>
                    <a:gd name="T13" fmla="*/ 2147483647 h 60"/>
                    <a:gd name="T14" fmla="*/ 0 w 9"/>
                    <a:gd name="T15" fmla="*/ 2147483647 h 60"/>
                    <a:gd name="T16" fmla="*/ 2147483647 w 9"/>
                    <a:gd name="T17" fmla="*/ 2147483647 h 60"/>
                    <a:gd name="T18" fmla="*/ 2147483647 w 9"/>
                    <a:gd name="T19" fmla="*/ 2147483647 h 60"/>
                    <a:gd name="T20" fmla="*/ 2147483647 w 9"/>
                    <a:gd name="T21" fmla="*/ 2147483647 h 60"/>
                    <a:gd name="T22" fmla="*/ 2147483647 w 9"/>
                    <a:gd name="T23" fmla="*/ 2147483647 h 60"/>
                    <a:gd name="T24" fmla="*/ 2147483647 w 9"/>
                    <a:gd name="T25" fmla="*/ 2147483647 h 60"/>
                    <a:gd name="T26" fmla="*/ 2147483647 w 9"/>
                    <a:gd name="T27" fmla="*/ 2147483647 h 60"/>
                    <a:gd name="T28" fmla="*/ 2147483647 w 9"/>
                    <a:gd name="T29" fmla="*/ 2147483647 h 60"/>
                    <a:gd name="T30" fmla="*/ 2147483647 w 9"/>
                    <a:gd name="T31" fmla="*/ 2147483647 h 6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"/>
                    <a:gd name="T49" fmla="*/ 0 h 60"/>
                    <a:gd name="T50" fmla="*/ 9 w 9"/>
                    <a:gd name="T51" fmla="*/ 60 h 6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" h="60">
                      <a:moveTo>
                        <a:pt x="4" y="60"/>
                      </a:moveTo>
                      <a:lnTo>
                        <a:pt x="9" y="55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" y="50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1" y="58"/>
                      </a:lnTo>
                      <a:lnTo>
                        <a:pt x="4" y="60"/>
                      </a:lnTo>
                      <a:lnTo>
                        <a:pt x="6" y="58"/>
                      </a:lnTo>
                      <a:lnTo>
                        <a:pt x="8" y="58"/>
                      </a:lnTo>
                      <a:lnTo>
                        <a:pt x="8" y="57"/>
                      </a:lnTo>
                      <a:lnTo>
                        <a:pt x="9" y="55"/>
                      </a:lnTo>
                      <a:lnTo>
                        <a:pt x="4" y="6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37" name="Freeform 51"/>
                <p:cNvSpPr>
                  <a:spLocks/>
                </p:cNvSpPr>
                <p:nvPr/>
              </p:nvSpPr>
              <p:spPr bwMode="auto">
                <a:xfrm>
                  <a:off x="4217611" y="5069777"/>
                  <a:ext cx="71298" cy="26494"/>
                </a:xfrm>
                <a:custGeom>
                  <a:avLst/>
                  <a:gdLst>
                    <a:gd name="T0" fmla="*/ 0 w 29"/>
                    <a:gd name="T1" fmla="*/ 2147483647 h 10"/>
                    <a:gd name="T2" fmla="*/ 2147483647 w 29"/>
                    <a:gd name="T3" fmla="*/ 2147483647 h 10"/>
                    <a:gd name="T4" fmla="*/ 2147483647 w 29"/>
                    <a:gd name="T5" fmla="*/ 2147483647 h 10"/>
                    <a:gd name="T6" fmla="*/ 2147483647 w 29"/>
                    <a:gd name="T7" fmla="*/ 0 h 10"/>
                    <a:gd name="T8" fmla="*/ 2147483647 w 29"/>
                    <a:gd name="T9" fmla="*/ 0 h 10"/>
                    <a:gd name="T10" fmla="*/ 2147483647 w 29"/>
                    <a:gd name="T11" fmla="*/ 2147483647 h 10"/>
                    <a:gd name="T12" fmla="*/ 2147483647 w 29"/>
                    <a:gd name="T13" fmla="*/ 0 h 10"/>
                    <a:gd name="T14" fmla="*/ 2147483647 w 29"/>
                    <a:gd name="T15" fmla="*/ 0 h 10"/>
                    <a:gd name="T16" fmla="*/ 0 w 29"/>
                    <a:gd name="T17" fmla="*/ 2147483647 h 10"/>
                    <a:gd name="T18" fmla="*/ 0 w 29"/>
                    <a:gd name="T19" fmla="*/ 2147483647 h 10"/>
                    <a:gd name="T20" fmla="*/ 0 w 29"/>
                    <a:gd name="T21" fmla="*/ 2147483647 h 10"/>
                    <a:gd name="T22" fmla="*/ 0 w 29"/>
                    <a:gd name="T23" fmla="*/ 2147483647 h 10"/>
                    <a:gd name="T24" fmla="*/ 0 w 29"/>
                    <a:gd name="T25" fmla="*/ 2147483647 h 10"/>
                    <a:gd name="T26" fmla="*/ 2147483647 w 29"/>
                    <a:gd name="T27" fmla="*/ 2147483647 h 10"/>
                    <a:gd name="T28" fmla="*/ 2147483647 w 29"/>
                    <a:gd name="T29" fmla="*/ 2147483647 h 10"/>
                    <a:gd name="T30" fmla="*/ 0 w 29"/>
                    <a:gd name="T31" fmla="*/ 2147483647 h 1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9"/>
                    <a:gd name="T49" fmla="*/ 0 h 10"/>
                    <a:gd name="T50" fmla="*/ 29 w 29"/>
                    <a:gd name="T51" fmla="*/ 10 h 1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9" h="10">
                      <a:moveTo>
                        <a:pt x="0" y="5"/>
                      </a:moveTo>
                      <a:lnTo>
                        <a:pt x="4" y="10"/>
                      </a:lnTo>
                      <a:lnTo>
                        <a:pt x="29" y="10"/>
                      </a:lnTo>
                      <a:lnTo>
                        <a:pt x="29" y="0"/>
                      </a:lnTo>
                      <a:lnTo>
                        <a:pt x="4" y="0"/>
                      </a:lnTo>
                      <a:lnTo>
                        <a:pt x="9" y="5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4" y="1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38" name="Freeform 52"/>
                <p:cNvSpPr>
                  <a:spLocks/>
                </p:cNvSpPr>
                <p:nvPr/>
              </p:nvSpPr>
              <p:spPr bwMode="auto">
                <a:xfrm>
                  <a:off x="4217611" y="4925076"/>
                  <a:ext cx="22755" cy="156928"/>
                </a:xfrm>
                <a:custGeom>
                  <a:avLst/>
                  <a:gdLst>
                    <a:gd name="T0" fmla="*/ 2147483647 w 9"/>
                    <a:gd name="T1" fmla="*/ 0 h 59"/>
                    <a:gd name="T2" fmla="*/ 0 w 9"/>
                    <a:gd name="T3" fmla="*/ 2147483647 h 59"/>
                    <a:gd name="T4" fmla="*/ 0 w 9"/>
                    <a:gd name="T5" fmla="*/ 2147483647 h 59"/>
                    <a:gd name="T6" fmla="*/ 2147483647 w 9"/>
                    <a:gd name="T7" fmla="*/ 2147483647 h 59"/>
                    <a:gd name="T8" fmla="*/ 2147483647 w 9"/>
                    <a:gd name="T9" fmla="*/ 2147483647 h 59"/>
                    <a:gd name="T10" fmla="*/ 2147483647 w 9"/>
                    <a:gd name="T11" fmla="*/ 2147483647 h 59"/>
                    <a:gd name="T12" fmla="*/ 2147483647 w 9"/>
                    <a:gd name="T13" fmla="*/ 2147483647 h 59"/>
                    <a:gd name="T14" fmla="*/ 2147483647 w 9"/>
                    <a:gd name="T15" fmla="*/ 2147483647 h 59"/>
                    <a:gd name="T16" fmla="*/ 2147483647 w 9"/>
                    <a:gd name="T17" fmla="*/ 2147483647 h 59"/>
                    <a:gd name="T18" fmla="*/ 2147483647 w 9"/>
                    <a:gd name="T19" fmla="*/ 2147483647 h 59"/>
                    <a:gd name="T20" fmla="*/ 2147483647 w 9"/>
                    <a:gd name="T21" fmla="*/ 0 h 59"/>
                    <a:gd name="T22" fmla="*/ 2147483647 w 9"/>
                    <a:gd name="T23" fmla="*/ 2147483647 h 59"/>
                    <a:gd name="T24" fmla="*/ 2147483647 w 9"/>
                    <a:gd name="T25" fmla="*/ 2147483647 h 59"/>
                    <a:gd name="T26" fmla="*/ 0 w 9"/>
                    <a:gd name="T27" fmla="*/ 2147483647 h 59"/>
                    <a:gd name="T28" fmla="*/ 0 w 9"/>
                    <a:gd name="T29" fmla="*/ 2147483647 h 59"/>
                    <a:gd name="T30" fmla="*/ 2147483647 w 9"/>
                    <a:gd name="T31" fmla="*/ 0 h 5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"/>
                    <a:gd name="T49" fmla="*/ 0 h 59"/>
                    <a:gd name="T50" fmla="*/ 9 w 9"/>
                    <a:gd name="T51" fmla="*/ 59 h 5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" h="59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0" y="59"/>
                      </a:lnTo>
                      <a:lnTo>
                        <a:pt x="9" y="59"/>
                      </a:lnTo>
                      <a:lnTo>
                        <a:pt x="9" y="4"/>
                      </a:lnTo>
                      <a:lnTo>
                        <a:pt x="4" y="9"/>
                      </a:lnTo>
                      <a:lnTo>
                        <a:pt x="9" y="4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39" name="Freeform 53"/>
                <p:cNvSpPr>
                  <a:spLocks/>
                </p:cNvSpPr>
                <p:nvPr/>
              </p:nvSpPr>
              <p:spPr bwMode="auto">
                <a:xfrm>
                  <a:off x="4985199" y="4935267"/>
                  <a:ext cx="165351" cy="124319"/>
                </a:xfrm>
                <a:custGeom>
                  <a:avLst/>
                  <a:gdLst>
                    <a:gd name="T0" fmla="*/ 2147483647 w 64"/>
                    <a:gd name="T1" fmla="*/ 0 h 47"/>
                    <a:gd name="T2" fmla="*/ 2147483647 w 64"/>
                    <a:gd name="T3" fmla="*/ 0 h 47"/>
                    <a:gd name="T4" fmla="*/ 2147483647 w 64"/>
                    <a:gd name="T5" fmla="*/ 0 h 47"/>
                    <a:gd name="T6" fmla="*/ 2147483647 w 64"/>
                    <a:gd name="T7" fmla="*/ 2147483647 h 47"/>
                    <a:gd name="T8" fmla="*/ 2147483647 w 64"/>
                    <a:gd name="T9" fmla="*/ 2147483647 h 47"/>
                    <a:gd name="T10" fmla="*/ 2147483647 w 64"/>
                    <a:gd name="T11" fmla="*/ 2147483647 h 47"/>
                    <a:gd name="T12" fmla="*/ 2147483647 w 64"/>
                    <a:gd name="T13" fmla="*/ 2147483647 h 47"/>
                    <a:gd name="T14" fmla="*/ 2147483647 w 64"/>
                    <a:gd name="T15" fmla="*/ 2147483647 h 47"/>
                    <a:gd name="T16" fmla="*/ 2147483647 w 64"/>
                    <a:gd name="T17" fmla="*/ 2147483647 h 47"/>
                    <a:gd name="T18" fmla="*/ 2147483647 w 64"/>
                    <a:gd name="T19" fmla="*/ 2147483647 h 47"/>
                    <a:gd name="T20" fmla="*/ 2147483647 w 64"/>
                    <a:gd name="T21" fmla="*/ 2147483647 h 47"/>
                    <a:gd name="T22" fmla="*/ 2147483647 w 64"/>
                    <a:gd name="T23" fmla="*/ 2147483647 h 47"/>
                    <a:gd name="T24" fmla="*/ 2147483647 w 64"/>
                    <a:gd name="T25" fmla="*/ 2147483647 h 47"/>
                    <a:gd name="T26" fmla="*/ 2147483647 w 64"/>
                    <a:gd name="T27" fmla="*/ 2147483647 h 47"/>
                    <a:gd name="T28" fmla="*/ 2147483647 w 64"/>
                    <a:gd name="T29" fmla="*/ 2147483647 h 47"/>
                    <a:gd name="T30" fmla="*/ 2147483647 w 64"/>
                    <a:gd name="T31" fmla="*/ 2147483647 h 47"/>
                    <a:gd name="T32" fmla="*/ 2147483647 w 64"/>
                    <a:gd name="T33" fmla="*/ 2147483647 h 47"/>
                    <a:gd name="T34" fmla="*/ 2147483647 w 64"/>
                    <a:gd name="T35" fmla="*/ 2147483647 h 47"/>
                    <a:gd name="T36" fmla="*/ 2147483647 w 64"/>
                    <a:gd name="T37" fmla="*/ 2147483647 h 47"/>
                    <a:gd name="T38" fmla="*/ 2147483647 w 64"/>
                    <a:gd name="T39" fmla="*/ 2147483647 h 47"/>
                    <a:gd name="T40" fmla="*/ 2147483647 w 64"/>
                    <a:gd name="T41" fmla="*/ 2147483647 h 47"/>
                    <a:gd name="T42" fmla="*/ 2147483647 w 64"/>
                    <a:gd name="T43" fmla="*/ 2147483647 h 47"/>
                    <a:gd name="T44" fmla="*/ 2147483647 w 64"/>
                    <a:gd name="T45" fmla="*/ 2147483647 h 47"/>
                    <a:gd name="T46" fmla="*/ 2147483647 w 64"/>
                    <a:gd name="T47" fmla="*/ 2147483647 h 47"/>
                    <a:gd name="T48" fmla="*/ 2147483647 w 64"/>
                    <a:gd name="T49" fmla="*/ 2147483647 h 47"/>
                    <a:gd name="T50" fmla="*/ 2147483647 w 64"/>
                    <a:gd name="T51" fmla="*/ 2147483647 h 47"/>
                    <a:gd name="T52" fmla="*/ 0 w 64"/>
                    <a:gd name="T53" fmla="*/ 2147483647 h 47"/>
                    <a:gd name="T54" fmla="*/ 0 w 64"/>
                    <a:gd name="T55" fmla="*/ 2147483647 h 47"/>
                    <a:gd name="T56" fmla="*/ 0 w 64"/>
                    <a:gd name="T57" fmla="*/ 2147483647 h 47"/>
                    <a:gd name="T58" fmla="*/ 0 w 64"/>
                    <a:gd name="T59" fmla="*/ 2147483647 h 47"/>
                    <a:gd name="T60" fmla="*/ 2147483647 w 64"/>
                    <a:gd name="T61" fmla="*/ 2147483647 h 47"/>
                    <a:gd name="T62" fmla="*/ 2147483647 w 64"/>
                    <a:gd name="T63" fmla="*/ 2147483647 h 47"/>
                    <a:gd name="T64" fmla="*/ 2147483647 w 64"/>
                    <a:gd name="T65" fmla="*/ 2147483647 h 47"/>
                    <a:gd name="T66" fmla="*/ 2147483647 w 64"/>
                    <a:gd name="T67" fmla="*/ 2147483647 h 47"/>
                    <a:gd name="T68" fmla="*/ 2147483647 w 64"/>
                    <a:gd name="T69" fmla="*/ 2147483647 h 47"/>
                    <a:gd name="T70" fmla="*/ 2147483647 w 64"/>
                    <a:gd name="T71" fmla="*/ 0 h 47"/>
                    <a:gd name="T72" fmla="*/ 2147483647 w 64"/>
                    <a:gd name="T73" fmla="*/ 0 h 4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4"/>
                    <a:gd name="T112" fmla="*/ 0 h 47"/>
                    <a:gd name="T113" fmla="*/ 64 w 64"/>
                    <a:gd name="T114" fmla="*/ 47 h 4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4" h="47">
                      <a:moveTo>
                        <a:pt x="31" y="0"/>
                      </a:moveTo>
                      <a:lnTo>
                        <a:pt x="33" y="0"/>
                      </a:lnTo>
                      <a:lnTo>
                        <a:pt x="39" y="0"/>
                      </a:lnTo>
                      <a:lnTo>
                        <a:pt x="44" y="2"/>
                      </a:lnTo>
                      <a:lnTo>
                        <a:pt x="50" y="3"/>
                      </a:lnTo>
                      <a:lnTo>
                        <a:pt x="55" y="7"/>
                      </a:lnTo>
                      <a:lnTo>
                        <a:pt x="58" y="8"/>
                      </a:lnTo>
                      <a:lnTo>
                        <a:pt x="61" y="13"/>
                      </a:lnTo>
                      <a:lnTo>
                        <a:pt x="64" y="16"/>
                      </a:lnTo>
                      <a:lnTo>
                        <a:pt x="64" y="19"/>
                      </a:lnTo>
                      <a:lnTo>
                        <a:pt x="64" y="28"/>
                      </a:lnTo>
                      <a:lnTo>
                        <a:pt x="64" y="32"/>
                      </a:lnTo>
                      <a:lnTo>
                        <a:pt x="61" y="35"/>
                      </a:lnTo>
                      <a:lnTo>
                        <a:pt x="58" y="39"/>
                      </a:lnTo>
                      <a:lnTo>
                        <a:pt x="55" y="41"/>
                      </a:lnTo>
                      <a:lnTo>
                        <a:pt x="50" y="44"/>
                      </a:lnTo>
                      <a:lnTo>
                        <a:pt x="44" y="46"/>
                      </a:lnTo>
                      <a:lnTo>
                        <a:pt x="39" y="47"/>
                      </a:lnTo>
                      <a:lnTo>
                        <a:pt x="33" y="47"/>
                      </a:lnTo>
                      <a:lnTo>
                        <a:pt x="31" y="47"/>
                      </a:lnTo>
                      <a:lnTo>
                        <a:pt x="25" y="47"/>
                      </a:lnTo>
                      <a:lnTo>
                        <a:pt x="19" y="46"/>
                      </a:lnTo>
                      <a:lnTo>
                        <a:pt x="14" y="44"/>
                      </a:lnTo>
                      <a:lnTo>
                        <a:pt x="9" y="41"/>
                      </a:lnTo>
                      <a:lnTo>
                        <a:pt x="5" y="39"/>
                      </a:lnTo>
                      <a:lnTo>
                        <a:pt x="1" y="35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1" y="13"/>
                      </a:lnTo>
                      <a:lnTo>
                        <a:pt x="5" y="8"/>
                      </a:lnTo>
                      <a:lnTo>
                        <a:pt x="9" y="7"/>
                      </a:lnTo>
                      <a:lnTo>
                        <a:pt x="14" y="3"/>
                      </a:lnTo>
                      <a:lnTo>
                        <a:pt x="19" y="2"/>
                      </a:lnTo>
                      <a:lnTo>
                        <a:pt x="25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40" name="Rectangle 54"/>
                <p:cNvSpPr>
                  <a:spLocks noChangeArrowheads="1"/>
                </p:cNvSpPr>
                <p:nvPr/>
              </p:nvSpPr>
              <p:spPr bwMode="auto">
                <a:xfrm>
                  <a:off x="5032226" y="4935267"/>
                  <a:ext cx="65229" cy="146738"/>
                </a:xfrm>
                <a:prstGeom prst="rect">
                  <a:avLst/>
                </a:prstGeom>
                <a:solidFill>
                  <a:srgbClr val="0092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 eaLnBrk="0" hangingPunct="0">
                    <a:spcBef>
                      <a:spcPct val="20000"/>
                    </a:spcBef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41" name="Freeform 55"/>
                <p:cNvSpPr>
                  <a:spLocks/>
                </p:cNvSpPr>
                <p:nvPr/>
              </p:nvSpPr>
              <p:spPr bwMode="auto">
                <a:xfrm>
                  <a:off x="5032226" y="4925076"/>
                  <a:ext cx="75849" cy="24456"/>
                </a:xfrm>
                <a:custGeom>
                  <a:avLst/>
                  <a:gdLst>
                    <a:gd name="T0" fmla="*/ 2147483647 w 29"/>
                    <a:gd name="T1" fmla="*/ 2147483647 h 9"/>
                    <a:gd name="T2" fmla="*/ 2147483647 w 29"/>
                    <a:gd name="T3" fmla="*/ 0 h 9"/>
                    <a:gd name="T4" fmla="*/ 0 w 29"/>
                    <a:gd name="T5" fmla="*/ 0 h 9"/>
                    <a:gd name="T6" fmla="*/ 0 w 29"/>
                    <a:gd name="T7" fmla="*/ 2147483647 h 9"/>
                    <a:gd name="T8" fmla="*/ 2147483647 w 29"/>
                    <a:gd name="T9" fmla="*/ 2147483647 h 9"/>
                    <a:gd name="T10" fmla="*/ 2147483647 w 29"/>
                    <a:gd name="T11" fmla="*/ 2147483647 h 9"/>
                    <a:gd name="T12" fmla="*/ 2147483647 w 29"/>
                    <a:gd name="T13" fmla="*/ 2147483647 h 9"/>
                    <a:gd name="T14" fmla="*/ 2147483647 w 29"/>
                    <a:gd name="T15" fmla="*/ 2147483647 h 9"/>
                    <a:gd name="T16" fmla="*/ 2147483647 w 29"/>
                    <a:gd name="T17" fmla="*/ 2147483647 h 9"/>
                    <a:gd name="T18" fmla="*/ 2147483647 w 29"/>
                    <a:gd name="T19" fmla="*/ 2147483647 h 9"/>
                    <a:gd name="T20" fmla="*/ 2147483647 w 29"/>
                    <a:gd name="T21" fmla="*/ 2147483647 h 9"/>
                    <a:gd name="T22" fmla="*/ 2147483647 w 29"/>
                    <a:gd name="T23" fmla="*/ 2147483647 h 9"/>
                    <a:gd name="T24" fmla="*/ 2147483647 w 29"/>
                    <a:gd name="T25" fmla="*/ 2147483647 h 9"/>
                    <a:gd name="T26" fmla="*/ 2147483647 w 29"/>
                    <a:gd name="T27" fmla="*/ 2147483647 h 9"/>
                    <a:gd name="T28" fmla="*/ 2147483647 w 29"/>
                    <a:gd name="T29" fmla="*/ 0 h 9"/>
                    <a:gd name="T30" fmla="*/ 2147483647 w 29"/>
                    <a:gd name="T31" fmla="*/ 2147483647 h 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9"/>
                    <a:gd name="T49" fmla="*/ 0 h 9"/>
                    <a:gd name="T50" fmla="*/ 29 w 29"/>
                    <a:gd name="T51" fmla="*/ 9 h 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9" h="9">
                      <a:moveTo>
                        <a:pt x="29" y="4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25" y="9"/>
                      </a:lnTo>
                      <a:lnTo>
                        <a:pt x="20" y="4"/>
                      </a:lnTo>
                      <a:lnTo>
                        <a:pt x="25" y="9"/>
                      </a:lnTo>
                      <a:lnTo>
                        <a:pt x="28" y="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9" y="4"/>
                      </a:lnTo>
                      <a:lnTo>
                        <a:pt x="29" y="3"/>
                      </a:lnTo>
                      <a:lnTo>
                        <a:pt x="29" y="1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9" y="4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42" name="Freeform 56"/>
                <p:cNvSpPr>
                  <a:spLocks/>
                </p:cNvSpPr>
                <p:nvPr/>
              </p:nvSpPr>
              <p:spPr bwMode="auto">
                <a:xfrm>
                  <a:off x="5086837" y="4935267"/>
                  <a:ext cx="21238" cy="161003"/>
                </a:xfrm>
                <a:custGeom>
                  <a:avLst/>
                  <a:gdLst>
                    <a:gd name="T0" fmla="*/ 2147483647 w 9"/>
                    <a:gd name="T1" fmla="*/ 2147483647 h 60"/>
                    <a:gd name="T2" fmla="*/ 2147483647 w 9"/>
                    <a:gd name="T3" fmla="*/ 2147483647 h 60"/>
                    <a:gd name="T4" fmla="*/ 2147483647 w 9"/>
                    <a:gd name="T5" fmla="*/ 0 h 60"/>
                    <a:gd name="T6" fmla="*/ 0 w 9"/>
                    <a:gd name="T7" fmla="*/ 0 h 60"/>
                    <a:gd name="T8" fmla="*/ 0 w 9"/>
                    <a:gd name="T9" fmla="*/ 2147483647 h 60"/>
                    <a:gd name="T10" fmla="*/ 2147483647 w 9"/>
                    <a:gd name="T11" fmla="*/ 2147483647 h 60"/>
                    <a:gd name="T12" fmla="*/ 0 w 9"/>
                    <a:gd name="T13" fmla="*/ 2147483647 h 60"/>
                    <a:gd name="T14" fmla="*/ 2147483647 w 9"/>
                    <a:gd name="T15" fmla="*/ 2147483647 h 60"/>
                    <a:gd name="T16" fmla="*/ 2147483647 w 9"/>
                    <a:gd name="T17" fmla="*/ 2147483647 h 60"/>
                    <a:gd name="T18" fmla="*/ 2147483647 w 9"/>
                    <a:gd name="T19" fmla="*/ 2147483647 h 60"/>
                    <a:gd name="T20" fmla="*/ 2147483647 w 9"/>
                    <a:gd name="T21" fmla="*/ 2147483647 h 60"/>
                    <a:gd name="T22" fmla="*/ 2147483647 w 9"/>
                    <a:gd name="T23" fmla="*/ 2147483647 h 60"/>
                    <a:gd name="T24" fmla="*/ 2147483647 w 9"/>
                    <a:gd name="T25" fmla="*/ 2147483647 h 60"/>
                    <a:gd name="T26" fmla="*/ 2147483647 w 9"/>
                    <a:gd name="T27" fmla="*/ 2147483647 h 60"/>
                    <a:gd name="T28" fmla="*/ 2147483647 w 9"/>
                    <a:gd name="T29" fmla="*/ 2147483647 h 60"/>
                    <a:gd name="T30" fmla="*/ 2147483647 w 9"/>
                    <a:gd name="T31" fmla="*/ 2147483647 h 6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"/>
                    <a:gd name="T49" fmla="*/ 0 h 60"/>
                    <a:gd name="T50" fmla="*/ 9 w 9"/>
                    <a:gd name="T51" fmla="*/ 60 h 6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" h="60">
                      <a:moveTo>
                        <a:pt x="5" y="60"/>
                      </a:moveTo>
                      <a:lnTo>
                        <a:pt x="9" y="55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5" y="50"/>
                      </a:lnTo>
                      <a:lnTo>
                        <a:pt x="0" y="55"/>
                      </a:lnTo>
                      <a:lnTo>
                        <a:pt x="1" y="57"/>
                      </a:lnTo>
                      <a:lnTo>
                        <a:pt x="1" y="58"/>
                      </a:lnTo>
                      <a:lnTo>
                        <a:pt x="3" y="58"/>
                      </a:lnTo>
                      <a:lnTo>
                        <a:pt x="5" y="60"/>
                      </a:lnTo>
                      <a:lnTo>
                        <a:pt x="6" y="58"/>
                      </a:lnTo>
                      <a:lnTo>
                        <a:pt x="8" y="58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5" y="60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43" name="Freeform 57"/>
                <p:cNvSpPr>
                  <a:spLocks/>
                </p:cNvSpPr>
                <p:nvPr/>
              </p:nvSpPr>
              <p:spPr bwMode="auto">
                <a:xfrm>
                  <a:off x="5021607" y="5069777"/>
                  <a:ext cx="75849" cy="26494"/>
                </a:xfrm>
                <a:custGeom>
                  <a:avLst/>
                  <a:gdLst>
                    <a:gd name="T0" fmla="*/ 0 w 30"/>
                    <a:gd name="T1" fmla="*/ 2147483647 h 10"/>
                    <a:gd name="T2" fmla="*/ 2147483647 w 30"/>
                    <a:gd name="T3" fmla="*/ 2147483647 h 10"/>
                    <a:gd name="T4" fmla="*/ 2147483647 w 30"/>
                    <a:gd name="T5" fmla="*/ 2147483647 h 10"/>
                    <a:gd name="T6" fmla="*/ 2147483647 w 30"/>
                    <a:gd name="T7" fmla="*/ 0 h 10"/>
                    <a:gd name="T8" fmla="*/ 2147483647 w 30"/>
                    <a:gd name="T9" fmla="*/ 0 h 10"/>
                    <a:gd name="T10" fmla="*/ 2147483647 w 30"/>
                    <a:gd name="T11" fmla="*/ 2147483647 h 10"/>
                    <a:gd name="T12" fmla="*/ 2147483647 w 30"/>
                    <a:gd name="T13" fmla="*/ 0 h 10"/>
                    <a:gd name="T14" fmla="*/ 2147483647 w 30"/>
                    <a:gd name="T15" fmla="*/ 0 h 10"/>
                    <a:gd name="T16" fmla="*/ 2147483647 w 30"/>
                    <a:gd name="T17" fmla="*/ 2147483647 h 10"/>
                    <a:gd name="T18" fmla="*/ 2147483647 w 30"/>
                    <a:gd name="T19" fmla="*/ 2147483647 h 10"/>
                    <a:gd name="T20" fmla="*/ 0 w 30"/>
                    <a:gd name="T21" fmla="*/ 2147483647 h 10"/>
                    <a:gd name="T22" fmla="*/ 2147483647 w 30"/>
                    <a:gd name="T23" fmla="*/ 2147483647 h 10"/>
                    <a:gd name="T24" fmla="*/ 2147483647 w 30"/>
                    <a:gd name="T25" fmla="*/ 2147483647 h 10"/>
                    <a:gd name="T26" fmla="*/ 2147483647 w 30"/>
                    <a:gd name="T27" fmla="*/ 2147483647 h 10"/>
                    <a:gd name="T28" fmla="*/ 2147483647 w 30"/>
                    <a:gd name="T29" fmla="*/ 2147483647 h 10"/>
                    <a:gd name="T30" fmla="*/ 0 w 30"/>
                    <a:gd name="T31" fmla="*/ 2147483647 h 1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0"/>
                    <a:gd name="T49" fmla="*/ 0 h 10"/>
                    <a:gd name="T50" fmla="*/ 30 w 30"/>
                    <a:gd name="T51" fmla="*/ 10 h 1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0" h="10">
                      <a:moveTo>
                        <a:pt x="0" y="5"/>
                      </a:moveTo>
                      <a:lnTo>
                        <a:pt x="5" y="10"/>
                      </a:lnTo>
                      <a:lnTo>
                        <a:pt x="30" y="10"/>
                      </a:lnTo>
                      <a:lnTo>
                        <a:pt x="30" y="0"/>
                      </a:lnTo>
                      <a:lnTo>
                        <a:pt x="5" y="0"/>
                      </a:lnTo>
                      <a:lnTo>
                        <a:pt x="9" y="5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5" y="1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44" name="Freeform 58"/>
                <p:cNvSpPr>
                  <a:spLocks/>
                </p:cNvSpPr>
                <p:nvPr/>
              </p:nvSpPr>
              <p:spPr bwMode="auto">
                <a:xfrm>
                  <a:off x="5021607" y="4925076"/>
                  <a:ext cx="21238" cy="156928"/>
                </a:xfrm>
                <a:custGeom>
                  <a:avLst/>
                  <a:gdLst>
                    <a:gd name="T0" fmla="*/ 2147483647 w 9"/>
                    <a:gd name="T1" fmla="*/ 0 h 59"/>
                    <a:gd name="T2" fmla="*/ 0 w 9"/>
                    <a:gd name="T3" fmla="*/ 2147483647 h 59"/>
                    <a:gd name="T4" fmla="*/ 0 w 9"/>
                    <a:gd name="T5" fmla="*/ 2147483647 h 59"/>
                    <a:gd name="T6" fmla="*/ 2147483647 w 9"/>
                    <a:gd name="T7" fmla="*/ 2147483647 h 59"/>
                    <a:gd name="T8" fmla="*/ 2147483647 w 9"/>
                    <a:gd name="T9" fmla="*/ 2147483647 h 59"/>
                    <a:gd name="T10" fmla="*/ 2147483647 w 9"/>
                    <a:gd name="T11" fmla="*/ 2147483647 h 59"/>
                    <a:gd name="T12" fmla="*/ 2147483647 w 9"/>
                    <a:gd name="T13" fmla="*/ 2147483647 h 59"/>
                    <a:gd name="T14" fmla="*/ 2147483647 w 9"/>
                    <a:gd name="T15" fmla="*/ 2147483647 h 59"/>
                    <a:gd name="T16" fmla="*/ 2147483647 w 9"/>
                    <a:gd name="T17" fmla="*/ 2147483647 h 59"/>
                    <a:gd name="T18" fmla="*/ 2147483647 w 9"/>
                    <a:gd name="T19" fmla="*/ 2147483647 h 59"/>
                    <a:gd name="T20" fmla="*/ 2147483647 w 9"/>
                    <a:gd name="T21" fmla="*/ 0 h 59"/>
                    <a:gd name="T22" fmla="*/ 2147483647 w 9"/>
                    <a:gd name="T23" fmla="*/ 2147483647 h 59"/>
                    <a:gd name="T24" fmla="*/ 2147483647 w 9"/>
                    <a:gd name="T25" fmla="*/ 2147483647 h 59"/>
                    <a:gd name="T26" fmla="*/ 2147483647 w 9"/>
                    <a:gd name="T27" fmla="*/ 2147483647 h 59"/>
                    <a:gd name="T28" fmla="*/ 0 w 9"/>
                    <a:gd name="T29" fmla="*/ 2147483647 h 59"/>
                    <a:gd name="T30" fmla="*/ 2147483647 w 9"/>
                    <a:gd name="T31" fmla="*/ 0 h 5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"/>
                    <a:gd name="T49" fmla="*/ 0 h 59"/>
                    <a:gd name="T50" fmla="*/ 9 w 9"/>
                    <a:gd name="T51" fmla="*/ 59 h 5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" h="59">
                      <a:moveTo>
                        <a:pt x="5" y="0"/>
                      </a:moveTo>
                      <a:lnTo>
                        <a:pt x="0" y="4"/>
                      </a:lnTo>
                      <a:lnTo>
                        <a:pt x="0" y="59"/>
                      </a:lnTo>
                      <a:lnTo>
                        <a:pt x="9" y="59"/>
                      </a:lnTo>
                      <a:lnTo>
                        <a:pt x="9" y="4"/>
                      </a:lnTo>
                      <a:lnTo>
                        <a:pt x="5" y="9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45" name="Freeform 59"/>
                <p:cNvSpPr>
                  <a:spLocks/>
                </p:cNvSpPr>
                <p:nvPr/>
              </p:nvSpPr>
              <p:spPr bwMode="auto">
                <a:xfrm>
                  <a:off x="4244916" y="4662172"/>
                  <a:ext cx="37925" cy="40760"/>
                </a:xfrm>
                <a:custGeom>
                  <a:avLst/>
                  <a:gdLst>
                    <a:gd name="T0" fmla="*/ 2147483647 w 15"/>
                    <a:gd name="T1" fmla="*/ 0 h 15"/>
                    <a:gd name="T2" fmla="*/ 2147483647 w 15"/>
                    <a:gd name="T3" fmla="*/ 0 h 15"/>
                    <a:gd name="T4" fmla="*/ 2147483647 w 15"/>
                    <a:gd name="T5" fmla="*/ 0 h 15"/>
                    <a:gd name="T6" fmla="*/ 2147483647 w 15"/>
                    <a:gd name="T7" fmla="*/ 2147483647 h 15"/>
                    <a:gd name="T8" fmla="*/ 2147483647 w 15"/>
                    <a:gd name="T9" fmla="*/ 2147483647 h 15"/>
                    <a:gd name="T10" fmla="*/ 2147483647 w 15"/>
                    <a:gd name="T11" fmla="*/ 2147483647 h 15"/>
                    <a:gd name="T12" fmla="*/ 2147483647 w 15"/>
                    <a:gd name="T13" fmla="*/ 2147483647 h 15"/>
                    <a:gd name="T14" fmla="*/ 2147483647 w 15"/>
                    <a:gd name="T15" fmla="*/ 2147483647 h 15"/>
                    <a:gd name="T16" fmla="*/ 2147483647 w 15"/>
                    <a:gd name="T17" fmla="*/ 2147483647 h 15"/>
                    <a:gd name="T18" fmla="*/ 2147483647 w 15"/>
                    <a:gd name="T19" fmla="*/ 2147483647 h 15"/>
                    <a:gd name="T20" fmla="*/ 2147483647 w 15"/>
                    <a:gd name="T21" fmla="*/ 2147483647 h 15"/>
                    <a:gd name="T22" fmla="*/ 2147483647 w 15"/>
                    <a:gd name="T23" fmla="*/ 2147483647 h 15"/>
                    <a:gd name="T24" fmla="*/ 2147483647 w 15"/>
                    <a:gd name="T25" fmla="*/ 2147483647 h 15"/>
                    <a:gd name="T26" fmla="*/ 2147483647 w 15"/>
                    <a:gd name="T27" fmla="*/ 2147483647 h 15"/>
                    <a:gd name="T28" fmla="*/ 2147483647 w 15"/>
                    <a:gd name="T29" fmla="*/ 2147483647 h 15"/>
                    <a:gd name="T30" fmla="*/ 2147483647 w 15"/>
                    <a:gd name="T31" fmla="*/ 2147483647 h 15"/>
                    <a:gd name="T32" fmla="*/ 2147483647 w 15"/>
                    <a:gd name="T33" fmla="*/ 2147483647 h 15"/>
                    <a:gd name="T34" fmla="*/ 2147483647 w 15"/>
                    <a:gd name="T35" fmla="*/ 2147483647 h 15"/>
                    <a:gd name="T36" fmla="*/ 2147483647 w 15"/>
                    <a:gd name="T37" fmla="*/ 2147483647 h 15"/>
                    <a:gd name="T38" fmla="*/ 2147483647 w 15"/>
                    <a:gd name="T39" fmla="*/ 2147483647 h 15"/>
                    <a:gd name="T40" fmla="*/ 2147483647 w 15"/>
                    <a:gd name="T41" fmla="*/ 2147483647 h 15"/>
                    <a:gd name="T42" fmla="*/ 0 w 15"/>
                    <a:gd name="T43" fmla="*/ 2147483647 h 15"/>
                    <a:gd name="T44" fmla="*/ 0 w 15"/>
                    <a:gd name="T45" fmla="*/ 2147483647 h 15"/>
                    <a:gd name="T46" fmla="*/ 0 w 15"/>
                    <a:gd name="T47" fmla="*/ 2147483647 h 15"/>
                    <a:gd name="T48" fmla="*/ 0 w 15"/>
                    <a:gd name="T49" fmla="*/ 2147483647 h 15"/>
                    <a:gd name="T50" fmla="*/ 0 w 15"/>
                    <a:gd name="T51" fmla="*/ 2147483647 h 15"/>
                    <a:gd name="T52" fmla="*/ 0 w 15"/>
                    <a:gd name="T53" fmla="*/ 2147483647 h 15"/>
                    <a:gd name="T54" fmla="*/ 0 w 15"/>
                    <a:gd name="T55" fmla="*/ 2147483647 h 15"/>
                    <a:gd name="T56" fmla="*/ 2147483647 w 15"/>
                    <a:gd name="T57" fmla="*/ 2147483647 h 15"/>
                    <a:gd name="T58" fmla="*/ 2147483647 w 15"/>
                    <a:gd name="T59" fmla="*/ 2147483647 h 15"/>
                    <a:gd name="T60" fmla="*/ 2147483647 w 15"/>
                    <a:gd name="T61" fmla="*/ 0 h 15"/>
                    <a:gd name="T62" fmla="*/ 2147483647 w 15"/>
                    <a:gd name="T63" fmla="*/ 0 h 15"/>
                    <a:gd name="T64" fmla="*/ 2147483647 w 15"/>
                    <a:gd name="T65" fmla="*/ 0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"/>
                    <a:gd name="T100" fmla="*/ 0 h 15"/>
                    <a:gd name="T101" fmla="*/ 15 w 15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" h="15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1"/>
                      </a:lnTo>
                      <a:lnTo>
                        <a:pt x="14" y="3"/>
                      </a:lnTo>
                      <a:lnTo>
                        <a:pt x="14" y="4"/>
                      </a:lnTo>
                      <a:lnTo>
                        <a:pt x="15" y="6"/>
                      </a:lnTo>
                      <a:lnTo>
                        <a:pt x="15" y="8"/>
                      </a:lnTo>
                      <a:lnTo>
                        <a:pt x="15" y="9"/>
                      </a:lnTo>
                      <a:lnTo>
                        <a:pt x="14" y="11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12" y="14"/>
                      </a:lnTo>
                      <a:lnTo>
                        <a:pt x="11" y="15"/>
                      </a:lnTo>
                      <a:lnTo>
                        <a:pt x="9" y="15"/>
                      </a:lnTo>
                      <a:lnTo>
                        <a:pt x="7" y="15"/>
                      </a:lnTo>
                      <a:lnTo>
                        <a:pt x="6" y="15"/>
                      </a:lnTo>
                      <a:lnTo>
                        <a:pt x="4" y="15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46" name="Freeform 60"/>
                <p:cNvSpPr>
                  <a:spLocks/>
                </p:cNvSpPr>
                <p:nvPr/>
              </p:nvSpPr>
              <p:spPr bwMode="auto">
                <a:xfrm>
                  <a:off x="4264637" y="4658096"/>
                  <a:ext cx="22754" cy="28532"/>
                </a:xfrm>
                <a:custGeom>
                  <a:avLst/>
                  <a:gdLst>
                    <a:gd name="T0" fmla="*/ 2147483647 w 10"/>
                    <a:gd name="T1" fmla="*/ 2147483647 h 10"/>
                    <a:gd name="T2" fmla="*/ 2147483647 w 10"/>
                    <a:gd name="T3" fmla="*/ 2147483647 h 10"/>
                    <a:gd name="T4" fmla="*/ 2147483647 w 10"/>
                    <a:gd name="T5" fmla="*/ 2147483647 h 10"/>
                    <a:gd name="T6" fmla="*/ 2147483647 w 10"/>
                    <a:gd name="T7" fmla="*/ 2147483647 h 10"/>
                    <a:gd name="T8" fmla="*/ 2147483647 w 10"/>
                    <a:gd name="T9" fmla="*/ 2147483647 h 10"/>
                    <a:gd name="T10" fmla="*/ 2147483647 w 10"/>
                    <a:gd name="T11" fmla="*/ 2147483647 h 10"/>
                    <a:gd name="T12" fmla="*/ 2147483647 w 10"/>
                    <a:gd name="T13" fmla="*/ 2147483647 h 10"/>
                    <a:gd name="T14" fmla="*/ 2147483647 w 10"/>
                    <a:gd name="T15" fmla="*/ 0 h 10"/>
                    <a:gd name="T16" fmla="*/ 2147483647 w 10"/>
                    <a:gd name="T17" fmla="*/ 0 h 10"/>
                    <a:gd name="T18" fmla="*/ 0 w 10"/>
                    <a:gd name="T19" fmla="*/ 0 h 10"/>
                    <a:gd name="T20" fmla="*/ 0 w 10"/>
                    <a:gd name="T21" fmla="*/ 2147483647 h 10"/>
                    <a:gd name="T22" fmla="*/ 2147483647 w 10"/>
                    <a:gd name="T23" fmla="*/ 2147483647 h 10"/>
                    <a:gd name="T24" fmla="*/ 2147483647 w 10"/>
                    <a:gd name="T25" fmla="*/ 2147483647 h 10"/>
                    <a:gd name="T26" fmla="*/ 2147483647 w 10"/>
                    <a:gd name="T27" fmla="*/ 2147483647 h 10"/>
                    <a:gd name="T28" fmla="*/ 2147483647 w 10"/>
                    <a:gd name="T29" fmla="*/ 2147483647 h 10"/>
                    <a:gd name="T30" fmla="*/ 2147483647 w 10"/>
                    <a:gd name="T31" fmla="*/ 2147483647 h 10"/>
                    <a:gd name="T32" fmla="*/ 2147483647 w 10"/>
                    <a:gd name="T33" fmla="*/ 2147483647 h 10"/>
                    <a:gd name="T34" fmla="*/ 2147483647 w 10"/>
                    <a:gd name="T35" fmla="*/ 2147483647 h 10"/>
                    <a:gd name="T36" fmla="*/ 2147483647 w 10"/>
                    <a:gd name="T37" fmla="*/ 2147483647 h 10"/>
                    <a:gd name="T38" fmla="*/ 2147483647 w 10"/>
                    <a:gd name="T39" fmla="*/ 2147483647 h 10"/>
                    <a:gd name="T40" fmla="*/ 2147483647 w 10"/>
                    <a:gd name="T41" fmla="*/ 2147483647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"/>
                    <a:gd name="T64" fmla="*/ 0 h 10"/>
                    <a:gd name="T65" fmla="*/ 10 w 10"/>
                    <a:gd name="T66" fmla="*/ 10 h 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" h="10">
                      <a:moveTo>
                        <a:pt x="10" y="10"/>
                      </a:moveTo>
                      <a:lnTo>
                        <a:pt x="10" y="10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8" y="5"/>
                      </a:lnTo>
                      <a:lnTo>
                        <a:pt x="7" y="3"/>
                      </a:lnTo>
                      <a:lnTo>
                        <a:pt x="5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5" y="5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47" name="Freeform 61"/>
                <p:cNvSpPr>
                  <a:spLocks/>
                </p:cNvSpPr>
                <p:nvPr/>
              </p:nvSpPr>
              <p:spPr bwMode="auto">
                <a:xfrm>
                  <a:off x="4264637" y="4686629"/>
                  <a:ext cx="22754" cy="22418"/>
                </a:xfrm>
                <a:custGeom>
                  <a:avLst/>
                  <a:gdLst>
                    <a:gd name="T0" fmla="*/ 0 w 10"/>
                    <a:gd name="T1" fmla="*/ 2147483647 h 9"/>
                    <a:gd name="T2" fmla="*/ 0 w 10"/>
                    <a:gd name="T3" fmla="*/ 2147483647 h 9"/>
                    <a:gd name="T4" fmla="*/ 2147483647 w 10"/>
                    <a:gd name="T5" fmla="*/ 2147483647 h 9"/>
                    <a:gd name="T6" fmla="*/ 2147483647 w 10"/>
                    <a:gd name="T7" fmla="*/ 2147483647 h 9"/>
                    <a:gd name="T8" fmla="*/ 2147483647 w 10"/>
                    <a:gd name="T9" fmla="*/ 2147483647 h 9"/>
                    <a:gd name="T10" fmla="*/ 2147483647 w 10"/>
                    <a:gd name="T11" fmla="*/ 2147483647 h 9"/>
                    <a:gd name="T12" fmla="*/ 2147483647 w 10"/>
                    <a:gd name="T13" fmla="*/ 2147483647 h 9"/>
                    <a:gd name="T14" fmla="*/ 2147483647 w 10"/>
                    <a:gd name="T15" fmla="*/ 2147483647 h 9"/>
                    <a:gd name="T16" fmla="*/ 2147483647 w 10"/>
                    <a:gd name="T17" fmla="*/ 2147483647 h 9"/>
                    <a:gd name="T18" fmla="*/ 2147483647 w 10"/>
                    <a:gd name="T19" fmla="*/ 0 h 9"/>
                    <a:gd name="T20" fmla="*/ 2147483647 w 10"/>
                    <a:gd name="T21" fmla="*/ 0 h 9"/>
                    <a:gd name="T22" fmla="*/ 2147483647 w 10"/>
                    <a:gd name="T23" fmla="*/ 2147483647 h 9"/>
                    <a:gd name="T24" fmla="*/ 2147483647 w 10"/>
                    <a:gd name="T25" fmla="*/ 2147483647 h 9"/>
                    <a:gd name="T26" fmla="*/ 2147483647 w 10"/>
                    <a:gd name="T27" fmla="*/ 2147483647 h 9"/>
                    <a:gd name="T28" fmla="*/ 2147483647 w 10"/>
                    <a:gd name="T29" fmla="*/ 2147483647 h 9"/>
                    <a:gd name="T30" fmla="*/ 2147483647 w 10"/>
                    <a:gd name="T31" fmla="*/ 2147483647 h 9"/>
                    <a:gd name="T32" fmla="*/ 2147483647 w 10"/>
                    <a:gd name="T33" fmla="*/ 2147483647 h 9"/>
                    <a:gd name="T34" fmla="*/ 2147483647 w 10"/>
                    <a:gd name="T35" fmla="*/ 2147483647 h 9"/>
                    <a:gd name="T36" fmla="*/ 0 w 10"/>
                    <a:gd name="T37" fmla="*/ 2147483647 h 9"/>
                    <a:gd name="T38" fmla="*/ 0 w 10"/>
                    <a:gd name="T39" fmla="*/ 2147483647 h 9"/>
                    <a:gd name="T40" fmla="*/ 0 w 10"/>
                    <a:gd name="T41" fmla="*/ 2147483647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"/>
                    <a:gd name="T64" fmla="*/ 0 h 9"/>
                    <a:gd name="T65" fmla="*/ 10 w 10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7" y="6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48" name="Freeform 62"/>
                <p:cNvSpPr>
                  <a:spLocks/>
                </p:cNvSpPr>
                <p:nvPr/>
              </p:nvSpPr>
              <p:spPr bwMode="auto">
                <a:xfrm>
                  <a:off x="4240366" y="4686629"/>
                  <a:ext cx="24272" cy="22418"/>
                </a:xfrm>
                <a:custGeom>
                  <a:avLst/>
                  <a:gdLst>
                    <a:gd name="T0" fmla="*/ 0 w 9"/>
                    <a:gd name="T1" fmla="*/ 0 h 9"/>
                    <a:gd name="T2" fmla="*/ 0 w 9"/>
                    <a:gd name="T3" fmla="*/ 0 h 9"/>
                    <a:gd name="T4" fmla="*/ 0 w 9"/>
                    <a:gd name="T5" fmla="*/ 2147483647 h 9"/>
                    <a:gd name="T6" fmla="*/ 0 w 9"/>
                    <a:gd name="T7" fmla="*/ 2147483647 h 9"/>
                    <a:gd name="T8" fmla="*/ 2147483647 w 9"/>
                    <a:gd name="T9" fmla="*/ 2147483647 h 9"/>
                    <a:gd name="T10" fmla="*/ 2147483647 w 9"/>
                    <a:gd name="T11" fmla="*/ 2147483647 h 9"/>
                    <a:gd name="T12" fmla="*/ 2147483647 w 9"/>
                    <a:gd name="T13" fmla="*/ 2147483647 h 9"/>
                    <a:gd name="T14" fmla="*/ 2147483647 w 9"/>
                    <a:gd name="T15" fmla="*/ 2147483647 h 9"/>
                    <a:gd name="T16" fmla="*/ 2147483647 w 9"/>
                    <a:gd name="T17" fmla="*/ 2147483647 h 9"/>
                    <a:gd name="T18" fmla="*/ 2147483647 w 9"/>
                    <a:gd name="T19" fmla="*/ 2147483647 h 9"/>
                    <a:gd name="T20" fmla="*/ 2147483647 w 9"/>
                    <a:gd name="T21" fmla="*/ 2147483647 h 9"/>
                    <a:gd name="T22" fmla="*/ 2147483647 w 9"/>
                    <a:gd name="T23" fmla="*/ 2147483647 h 9"/>
                    <a:gd name="T24" fmla="*/ 2147483647 w 9"/>
                    <a:gd name="T25" fmla="*/ 2147483647 h 9"/>
                    <a:gd name="T26" fmla="*/ 2147483647 w 9"/>
                    <a:gd name="T27" fmla="*/ 2147483647 h 9"/>
                    <a:gd name="T28" fmla="*/ 2147483647 w 9"/>
                    <a:gd name="T29" fmla="*/ 2147483647 h 9"/>
                    <a:gd name="T30" fmla="*/ 2147483647 w 9"/>
                    <a:gd name="T31" fmla="*/ 2147483647 h 9"/>
                    <a:gd name="T32" fmla="*/ 2147483647 w 9"/>
                    <a:gd name="T33" fmla="*/ 2147483647 h 9"/>
                    <a:gd name="T34" fmla="*/ 2147483647 w 9"/>
                    <a:gd name="T35" fmla="*/ 2147483647 h 9"/>
                    <a:gd name="T36" fmla="*/ 2147483647 w 9"/>
                    <a:gd name="T37" fmla="*/ 0 h 9"/>
                    <a:gd name="T38" fmla="*/ 2147483647 w 9"/>
                    <a:gd name="T39" fmla="*/ 0 h 9"/>
                    <a:gd name="T40" fmla="*/ 0 w 9"/>
                    <a:gd name="T41" fmla="*/ 0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9"/>
                    <a:gd name="T65" fmla="*/ 9 w 9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3" y="6"/>
                      </a:lnTo>
                      <a:lnTo>
                        <a:pt x="3" y="7"/>
                      </a:lnTo>
                      <a:lnTo>
                        <a:pt x="5" y="7"/>
                      </a:lnTo>
                      <a:lnTo>
                        <a:pt x="8" y="7"/>
                      </a:lnTo>
                      <a:lnTo>
                        <a:pt x="9" y="9"/>
                      </a:lnTo>
                      <a:lnTo>
                        <a:pt x="9" y="6"/>
                      </a:lnTo>
                      <a:lnTo>
                        <a:pt x="8" y="6"/>
                      </a:lnTo>
                      <a:lnTo>
                        <a:pt x="6" y="6"/>
                      </a:lnTo>
                      <a:lnTo>
                        <a:pt x="5" y="6"/>
                      </a:lnTo>
                      <a:lnTo>
                        <a:pt x="5" y="4"/>
                      </a:lnTo>
                      <a:lnTo>
                        <a:pt x="3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49" name="Freeform 63"/>
                <p:cNvSpPr>
                  <a:spLocks/>
                </p:cNvSpPr>
                <p:nvPr/>
              </p:nvSpPr>
              <p:spPr bwMode="auto">
                <a:xfrm>
                  <a:off x="4240366" y="4658096"/>
                  <a:ext cx="24272" cy="28532"/>
                </a:xfrm>
                <a:custGeom>
                  <a:avLst/>
                  <a:gdLst>
                    <a:gd name="T0" fmla="*/ 2147483647 w 9"/>
                    <a:gd name="T1" fmla="*/ 0 h 10"/>
                    <a:gd name="T2" fmla="*/ 2147483647 w 9"/>
                    <a:gd name="T3" fmla="*/ 0 h 10"/>
                    <a:gd name="T4" fmla="*/ 2147483647 w 9"/>
                    <a:gd name="T5" fmla="*/ 0 h 10"/>
                    <a:gd name="T6" fmla="*/ 2147483647 w 9"/>
                    <a:gd name="T7" fmla="*/ 0 h 10"/>
                    <a:gd name="T8" fmla="*/ 2147483647 w 9"/>
                    <a:gd name="T9" fmla="*/ 2147483647 h 10"/>
                    <a:gd name="T10" fmla="*/ 2147483647 w 9"/>
                    <a:gd name="T11" fmla="*/ 2147483647 h 10"/>
                    <a:gd name="T12" fmla="*/ 2147483647 w 9"/>
                    <a:gd name="T13" fmla="*/ 2147483647 h 10"/>
                    <a:gd name="T14" fmla="*/ 0 w 9"/>
                    <a:gd name="T15" fmla="*/ 2147483647 h 10"/>
                    <a:gd name="T16" fmla="*/ 0 w 9"/>
                    <a:gd name="T17" fmla="*/ 2147483647 h 10"/>
                    <a:gd name="T18" fmla="*/ 0 w 9"/>
                    <a:gd name="T19" fmla="*/ 2147483647 h 10"/>
                    <a:gd name="T20" fmla="*/ 2147483647 w 9"/>
                    <a:gd name="T21" fmla="*/ 2147483647 h 10"/>
                    <a:gd name="T22" fmla="*/ 2147483647 w 9"/>
                    <a:gd name="T23" fmla="*/ 2147483647 h 10"/>
                    <a:gd name="T24" fmla="*/ 2147483647 w 9"/>
                    <a:gd name="T25" fmla="*/ 2147483647 h 10"/>
                    <a:gd name="T26" fmla="*/ 2147483647 w 9"/>
                    <a:gd name="T27" fmla="*/ 2147483647 h 10"/>
                    <a:gd name="T28" fmla="*/ 2147483647 w 9"/>
                    <a:gd name="T29" fmla="*/ 2147483647 h 10"/>
                    <a:gd name="T30" fmla="*/ 2147483647 w 9"/>
                    <a:gd name="T31" fmla="*/ 2147483647 h 10"/>
                    <a:gd name="T32" fmla="*/ 2147483647 w 9"/>
                    <a:gd name="T33" fmla="*/ 2147483647 h 10"/>
                    <a:gd name="T34" fmla="*/ 2147483647 w 9"/>
                    <a:gd name="T35" fmla="*/ 2147483647 h 10"/>
                    <a:gd name="T36" fmla="*/ 2147483647 w 9"/>
                    <a:gd name="T37" fmla="*/ 2147483647 h 10"/>
                    <a:gd name="T38" fmla="*/ 2147483647 w 9"/>
                    <a:gd name="T39" fmla="*/ 2147483647 h 10"/>
                    <a:gd name="T40" fmla="*/ 2147483647 w 9"/>
                    <a:gd name="T41" fmla="*/ 0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10"/>
                    <a:gd name="T65" fmla="*/ 9 w 9"/>
                    <a:gd name="T66" fmla="*/ 10 h 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10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50" name="Freeform 64"/>
                <p:cNvSpPr>
                  <a:spLocks/>
                </p:cNvSpPr>
                <p:nvPr/>
              </p:nvSpPr>
              <p:spPr bwMode="auto">
                <a:xfrm>
                  <a:off x="4648431" y="4662172"/>
                  <a:ext cx="40959" cy="40760"/>
                </a:xfrm>
                <a:custGeom>
                  <a:avLst/>
                  <a:gdLst>
                    <a:gd name="T0" fmla="*/ 2147483647 w 15"/>
                    <a:gd name="T1" fmla="*/ 0 h 15"/>
                    <a:gd name="T2" fmla="*/ 2147483647 w 15"/>
                    <a:gd name="T3" fmla="*/ 0 h 15"/>
                    <a:gd name="T4" fmla="*/ 2147483647 w 15"/>
                    <a:gd name="T5" fmla="*/ 0 h 15"/>
                    <a:gd name="T6" fmla="*/ 2147483647 w 15"/>
                    <a:gd name="T7" fmla="*/ 2147483647 h 15"/>
                    <a:gd name="T8" fmla="*/ 2147483647 w 15"/>
                    <a:gd name="T9" fmla="*/ 2147483647 h 15"/>
                    <a:gd name="T10" fmla="*/ 2147483647 w 15"/>
                    <a:gd name="T11" fmla="*/ 2147483647 h 15"/>
                    <a:gd name="T12" fmla="*/ 2147483647 w 15"/>
                    <a:gd name="T13" fmla="*/ 2147483647 h 15"/>
                    <a:gd name="T14" fmla="*/ 2147483647 w 15"/>
                    <a:gd name="T15" fmla="*/ 2147483647 h 15"/>
                    <a:gd name="T16" fmla="*/ 2147483647 w 15"/>
                    <a:gd name="T17" fmla="*/ 2147483647 h 15"/>
                    <a:gd name="T18" fmla="*/ 2147483647 w 15"/>
                    <a:gd name="T19" fmla="*/ 2147483647 h 15"/>
                    <a:gd name="T20" fmla="*/ 2147483647 w 15"/>
                    <a:gd name="T21" fmla="*/ 2147483647 h 15"/>
                    <a:gd name="T22" fmla="*/ 2147483647 w 15"/>
                    <a:gd name="T23" fmla="*/ 2147483647 h 15"/>
                    <a:gd name="T24" fmla="*/ 2147483647 w 15"/>
                    <a:gd name="T25" fmla="*/ 2147483647 h 15"/>
                    <a:gd name="T26" fmla="*/ 2147483647 w 15"/>
                    <a:gd name="T27" fmla="*/ 2147483647 h 15"/>
                    <a:gd name="T28" fmla="*/ 2147483647 w 15"/>
                    <a:gd name="T29" fmla="*/ 2147483647 h 15"/>
                    <a:gd name="T30" fmla="*/ 2147483647 w 15"/>
                    <a:gd name="T31" fmla="*/ 2147483647 h 15"/>
                    <a:gd name="T32" fmla="*/ 2147483647 w 15"/>
                    <a:gd name="T33" fmla="*/ 2147483647 h 15"/>
                    <a:gd name="T34" fmla="*/ 2147483647 w 15"/>
                    <a:gd name="T35" fmla="*/ 2147483647 h 15"/>
                    <a:gd name="T36" fmla="*/ 2147483647 w 15"/>
                    <a:gd name="T37" fmla="*/ 2147483647 h 15"/>
                    <a:gd name="T38" fmla="*/ 2147483647 w 15"/>
                    <a:gd name="T39" fmla="*/ 2147483647 h 15"/>
                    <a:gd name="T40" fmla="*/ 2147483647 w 15"/>
                    <a:gd name="T41" fmla="*/ 2147483647 h 15"/>
                    <a:gd name="T42" fmla="*/ 2147483647 w 15"/>
                    <a:gd name="T43" fmla="*/ 2147483647 h 15"/>
                    <a:gd name="T44" fmla="*/ 2147483647 w 15"/>
                    <a:gd name="T45" fmla="*/ 2147483647 h 15"/>
                    <a:gd name="T46" fmla="*/ 0 w 15"/>
                    <a:gd name="T47" fmla="*/ 2147483647 h 15"/>
                    <a:gd name="T48" fmla="*/ 0 w 15"/>
                    <a:gd name="T49" fmla="*/ 2147483647 h 15"/>
                    <a:gd name="T50" fmla="*/ 0 w 15"/>
                    <a:gd name="T51" fmla="*/ 2147483647 h 15"/>
                    <a:gd name="T52" fmla="*/ 2147483647 w 15"/>
                    <a:gd name="T53" fmla="*/ 2147483647 h 15"/>
                    <a:gd name="T54" fmla="*/ 2147483647 w 15"/>
                    <a:gd name="T55" fmla="*/ 2147483647 h 15"/>
                    <a:gd name="T56" fmla="*/ 2147483647 w 15"/>
                    <a:gd name="T57" fmla="*/ 2147483647 h 15"/>
                    <a:gd name="T58" fmla="*/ 2147483647 w 15"/>
                    <a:gd name="T59" fmla="*/ 2147483647 h 15"/>
                    <a:gd name="T60" fmla="*/ 2147483647 w 15"/>
                    <a:gd name="T61" fmla="*/ 0 h 15"/>
                    <a:gd name="T62" fmla="*/ 2147483647 w 15"/>
                    <a:gd name="T63" fmla="*/ 0 h 15"/>
                    <a:gd name="T64" fmla="*/ 2147483647 w 15"/>
                    <a:gd name="T65" fmla="*/ 0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"/>
                    <a:gd name="T100" fmla="*/ 0 h 15"/>
                    <a:gd name="T101" fmla="*/ 15 w 15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" h="15">
                      <a:moveTo>
                        <a:pt x="8" y="0"/>
                      </a:move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5" y="6"/>
                      </a:lnTo>
                      <a:lnTo>
                        <a:pt x="15" y="8"/>
                      </a:lnTo>
                      <a:lnTo>
                        <a:pt x="15" y="9"/>
                      </a:lnTo>
                      <a:lnTo>
                        <a:pt x="15" y="11"/>
                      </a:lnTo>
                      <a:lnTo>
                        <a:pt x="15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1" y="15"/>
                      </a:lnTo>
                      <a:lnTo>
                        <a:pt x="9" y="15"/>
                      </a:lnTo>
                      <a:lnTo>
                        <a:pt x="8" y="15"/>
                      </a:lnTo>
                      <a:lnTo>
                        <a:pt x="6" y="15"/>
                      </a:lnTo>
                      <a:lnTo>
                        <a:pt x="4" y="15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1" y="12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51" name="Freeform 65"/>
                <p:cNvSpPr>
                  <a:spLocks/>
                </p:cNvSpPr>
                <p:nvPr/>
              </p:nvSpPr>
              <p:spPr bwMode="auto">
                <a:xfrm>
                  <a:off x="4665118" y="4658096"/>
                  <a:ext cx="24272" cy="28532"/>
                </a:xfrm>
                <a:custGeom>
                  <a:avLst/>
                  <a:gdLst>
                    <a:gd name="T0" fmla="*/ 2147483647 w 9"/>
                    <a:gd name="T1" fmla="*/ 2147483647 h 10"/>
                    <a:gd name="T2" fmla="*/ 2147483647 w 9"/>
                    <a:gd name="T3" fmla="*/ 2147483647 h 10"/>
                    <a:gd name="T4" fmla="*/ 2147483647 w 9"/>
                    <a:gd name="T5" fmla="*/ 2147483647 h 10"/>
                    <a:gd name="T6" fmla="*/ 2147483647 w 9"/>
                    <a:gd name="T7" fmla="*/ 2147483647 h 10"/>
                    <a:gd name="T8" fmla="*/ 2147483647 w 9"/>
                    <a:gd name="T9" fmla="*/ 2147483647 h 10"/>
                    <a:gd name="T10" fmla="*/ 2147483647 w 9"/>
                    <a:gd name="T11" fmla="*/ 2147483647 h 10"/>
                    <a:gd name="T12" fmla="*/ 2147483647 w 9"/>
                    <a:gd name="T13" fmla="*/ 2147483647 h 10"/>
                    <a:gd name="T14" fmla="*/ 2147483647 w 9"/>
                    <a:gd name="T15" fmla="*/ 0 h 10"/>
                    <a:gd name="T16" fmla="*/ 2147483647 w 9"/>
                    <a:gd name="T17" fmla="*/ 0 h 10"/>
                    <a:gd name="T18" fmla="*/ 0 w 9"/>
                    <a:gd name="T19" fmla="*/ 0 h 10"/>
                    <a:gd name="T20" fmla="*/ 0 w 9"/>
                    <a:gd name="T21" fmla="*/ 2147483647 h 10"/>
                    <a:gd name="T22" fmla="*/ 2147483647 w 9"/>
                    <a:gd name="T23" fmla="*/ 2147483647 h 10"/>
                    <a:gd name="T24" fmla="*/ 2147483647 w 9"/>
                    <a:gd name="T25" fmla="*/ 2147483647 h 10"/>
                    <a:gd name="T26" fmla="*/ 2147483647 w 9"/>
                    <a:gd name="T27" fmla="*/ 2147483647 h 10"/>
                    <a:gd name="T28" fmla="*/ 2147483647 w 9"/>
                    <a:gd name="T29" fmla="*/ 2147483647 h 10"/>
                    <a:gd name="T30" fmla="*/ 2147483647 w 9"/>
                    <a:gd name="T31" fmla="*/ 2147483647 h 10"/>
                    <a:gd name="T32" fmla="*/ 2147483647 w 9"/>
                    <a:gd name="T33" fmla="*/ 2147483647 h 10"/>
                    <a:gd name="T34" fmla="*/ 2147483647 w 9"/>
                    <a:gd name="T35" fmla="*/ 2147483647 h 10"/>
                    <a:gd name="T36" fmla="*/ 2147483647 w 9"/>
                    <a:gd name="T37" fmla="*/ 2147483647 h 10"/>
                    <a:gd name="T38" fmla="*/ 2147483647 w 9"/>
                    <a:gd name="T39" fmla="*/ 2147483647 h 10"/>
                    <a:gd name="T40" fmla="*/ 2147483647 w 9"/>
                    <a:gd name="T41" fmla="*/ 2147483647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10"/>
                    <a:gd name="T65" fmla="*/ 9 w 9"/>
                    <a:gd name="T66" fmla="*/ 10 h 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10">
                      <a:moveTo>
                        <a:pt x="9" y="10"/>
                      </a:moveTo>
                      <a:lnTo>
                        <a:pt x="9" y="10"/>
                      </a:lnTo>
                      <a:lnTo>
                        <a:pt x="9" y="8"/>
                      </a:lnTo>
                      <a:lnTo>
                        <a:pt x="9" y="6"/>
                      </a:lnTo>
                      <a:lnTo>
                        <a:pt x="7" y="5"/>
                      </a:lnTo>
                      <a:lnTo>
                        <a:pt x="6" y="3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52" name="Freeform 66"/>
                <p:cNvSpPr>
                  <a:spLocks/>
                </p:cNvSpPr>
                <p:nvPr/>
              </p:nvSpPr>
              <p:spPr bwMode="auto">
                <a:xfrm>
                  <a:off x="4665118" y="4686629"/>
                  <a:ext cx="24272" cy="22418"/>
                </a:xfrm>
                <a:custGeom>
                  <a:avLst/>
                  <a:gdLst>
                    <a:gd name="T0" fmla="*/ 0 w 9"/>
                    <a:gd name="T1" fmla="*/ 2147483647 h 9"/>
                    <a:gd name="T2" fmla="*/ 0 w 9"/>
                    <a:gd name="T3" fmla="*/ 2147483647 h 9"/>
                    <a:gd name="T4" fmla="*/ 2147483647 w 9"/>
                    <a:gd name="T5" fmla="*/ 2147483647 h 9"/>
                    <a:gd name="T6" fmla="*/ 2147483647 w 9"/>
                    <a:gd name="T7" fmla="*/ 2147483647 h 9"/>
                    <a:gd name="T8" fmla="*/ 2147483647 w 9"/>
                    <a:gd name="T9" fmla="*/ 2147483647 h 9"/>
                    <a:gd name="T10" fmla="*/ 2147483647 w 9"/>
                    <a:gd name="T11" fmla="*/ 2147483647 h 9"/>
                    <a:gd name="T12" fmla="*/ 2147483647 w 9"/>
                    <a:gd name="T13" fmla="*/ 2147483647 h 9"/>
                    <a:gd name="T14" fmla="*/ 2147483647 w 9"/>
                    <a:gd name="T15" fmla="*/ 2147483647 h 9"/>
                    <a:gd name="T16" fmla="*/ 2147483647 w 9"/>
                    <a:gd name="T17" fmla="*/ 2147483647 h 9"/>
                    <a:gd name="T18" fmla="*/ 2147483647 w 9"/>
                    <a:gd name="T19" fmla="*/ 0 h 9"/>
                    <a:gd name="T20" fmla="*/ 2147483647 w 9"/>
                    <a:gd name="T21" fmla="*/ 0 h 9"/>
                    <a:gd name="T22" fmla="*/ 2147483647 w 9"/>
                    <a:gd name="T23" fmla="*/ 2147483647 h 9"/>
                    <a:gd name="T24" fmla="*/ 2147483647 w 9"/>
                    <a:gd name="T25" fmla="*/ 2147483647 h 9"/>
                    <a:gd name="T26" fmla="*/ 2147483647 w 9"/>
                    <a:gd name="T27" fmla="*/ 2147483647 h 9"/>
                    <a:gd name="T28" fmla="*/ 2147483647 w 9"/>
                    <a:gd name="T29" fmla="*/ 2147483647 h 9"/>
                    <a:gd name="T30" fmla="*/ 2147483647 w 9"/>
                    <a:gd name="T31" fmla="*/ 2147483647 h 9"/>
                    <a:gd name="T32" fmla="*/ 2147483647 w 9"/>
                    <a:gd name="T33" fmla="*/ 2147483647 h 9"/>
                    <a:gd name="T34" fmla="*/ 2147483647 w 9"/>
                    <a:gd name="T35" fmla="*/ 2147483647 h 9"/>
                    <a:gd name="T36" fmla="*/ 0 w 9"/>
                    <a:gd name="T37" fmla="*/ 2147483647 h 9"/>
                    <a:gd name="T38" fmla="*/ 0 w 9"/>
                    <a:gd name="T39" fmla="*/ 2147483647 h 9"/>
                    <a:gd name="T40" fmla="*/ 0 w 9"/>
                    <a:gd name="T41" fmla="*/ 2147483647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9"/>
                    <a:gd name="T65" fmla="*/ 9 w 9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4" y="7"/>
                      </a:lnTo>
                      <a:lnTo>
                        <a:pt x="6" y="6"/>
                      </a:lnTo>
                      <a:lnTo>
                        <a:pt x="7" y="4"/>
                      </a:lnTo>
                      <a:lnTo>
                        <a:pt x="9" y="3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6" y="3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53" name="Freeform 67"/>
                <p:cNvSpPr>
                  <a:spLocks/>
                </p:cNvSpPr>
                <p:nvPr/>
              </p:nvSpPr>
              <p:spPr bwMode="auto">
                <a:xfrm>
                  <a:off x="4643881" y="4686629"/>
                  <a:ext cx="21238" cy="22418"/>
                </a:xfrm>
                <a:custGeom>
                  <a:avLst/>
                  <a:gdLst>
                    <a:gd name="T0" fmla="*/ 0 w 10"/>
                    <a:gd name="T1" fmla="*/ 0 h 9"/>
                    <a:gd name="T2" fmla="*/ 0 w 10"/>
                    <a:gd name="T3" fmla="*/ 0 h 9"/>
                    <a:gd name="T4" fmla="*/ 2147483647 w 10"/>
                    <a:gd name="T5" fmla="*/ 2147483647 h 9"/>
                    <a:gd name="T6" fmla="*/ 2147483647 w 10"/>
                    <a:gd name="T7" fmla="*/ 2147483647 h 9"/>
                    <a:gd name="T8" fmla="*/ 2147483647 w 10"/>
                    <a:gd name="T9" fmla="*/ 2147483647 h 9"/>
                    <a:gd name="T10" fmla="*/ 2147483647 w 10"/>
                    <a:gd name="T11" fmla="*/ 2147483647 h 9"/>
                    <a:gd name="T12" fmla="*/ 2147483647 w 10"/>
                    <a:gd name="T13" fmla="*/ 2147483647 h 9"/>
                    <a:gd name="T14" fmla="*/ 2147483647 w 10"/>
                    <a:gd name="T15" fmla="*/ 2147483647 h 9"/>
                    <a:gd name="T16" fmla="*/ 2147483647 w 10"/>
                    <a:gd name="T17" fmla="*/ 2147483647 h 9"/>
                    <a:gd name="T18" fmla="*/ 2147483647 w 10"/>
                    <a:gd name="T19" fmla="*/ 2147483647 h 9"/>
                    <a:gd name="T20" fmla="*/ 2147483647 w 10"/>
                    <a:gd name="T21" fmla="*/ 2147483647 h 9"/>
                    <a:gd name="T22" fmla="*/ 2147483647 w 10"/>
                    <a:gd name="T23" fmla="*/ 2147483647 h 9"/>
                    <a:gd name="T24" fmla="*/ 2147483647 w 10"/>
                    <a:gd name="T25" fmla="*/ 2147483647 h 9"/>
                    <a:gd name="T26" fmla="*/ 2147483647 w 10"/>
                    <a:gd name="T27" fmla="*/ 2147483647 h 9"/>
                    <a:gd name="T28" fmla="*/ 2147483647 w 10"/>
                    <a:gd name="T29" fmla="*/ 2147483647 h 9"/>
                    <a:gd name="T30" fmla="*/ 2147483647 w 10"/>
                    <a:gd name="T31" fmla="*/ 2147483647 h 9"/>
                    <a:gd name="T32" fmla="*/ 2147483647 w 10"/>
                    <a:gd name="T33" fmla="*/ 2147483647 h 9"/>
                    <a:gd name="T34" fmla="*/ 2147483647 w 10"/>
                    <a:gd name="T35" fmla="*/ 2147483647 h 9"/>
                    <a:gd name="T36" fmla="*/ 2147483647 w 10"/>
                    <a:gd name="T37" fmla="*/ 0 h 9"/>
                    <a:gd name="T38" fmla="*/ 2147483647 w 10"/>
                    <a:gd name="T39" fmla="*/ 0 h 9"/>
                    <a:gd name="T40" fmla="*/ 0 w 10"/>
                    <a:gd name="T41" fmla="*/ 0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"/>
                    <a:gd name="T64" fmla="*/ 0 h 9"/>
                    <a:gd name="T65" fmla="*/ 10 w 10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6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8" y="7"/>
                      </a:lnTo>
                      <a:lnTo>
                        <a:pt x="10" y="9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6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54" name="Freeform 68"/>
                <p:cNvSpPr>
                  <a:spLocks/>
                </p:cNvSpPr>
                <p:nvPr/>
              </p:nvSpPr>
              <p:spPr bwMode="auto">
                <a:xfrm>
                  <a:off x="4643881" y="4658096"/>
                  <a:ext cx="21238" cy="28532"/>
                </a:xfrm>
                <a:custGeom>
                  <a:avLst/>
                  <a:gdLst>
                    <a:gd name="T0" fmla="*/ 2147483647 w 10"/>
                    <a:gd name="T1" fmla="*/ 0 h 10"/>
                    <a:gd name="T2" fmla="*/ 2147483647 w 10"/>
                    <a:gd name="T3" fmla="*/ 0 h 10"/>
                    <a:gd name="T4" fmla="*/ 2147483647 w 10"/>
                    <a:gd name="T5" fmla="*/ 0 h 10"/>
                    <a:gd name="T6" fmla="*/ 2147483647 w 10"/>
                    <a:gd name="T7" fmla="*/ 0 h 10"/>
                    <a:gd name="T8" fmla="*/ 2147483647 w 10"/>
                    <a:gd name="T9" fmla="*/ 2147483647 h 10"/>
                    <a:gd name="T10" fmla="*/ 2147483647 w 10"/>
                    <a:gd name="T11" fmla="*/ 2147483647 h 10"/>
                    <a:gd name="T12" fmla="*/ 2147483647 w 10"/>
                    <a:gd name="T13" fmla="*/ 2147483647 h 10"/>
                    <a:gd name="T14" fmla="*/ 2147483647 w 10"/>
                    <a:gd name="T15" fmla="*/ 2147483647 h 10"/>
                    <a:gd name="T16" fmla="*/ 2147483647 w 10"/>
                    <a:gd name="T17" fmla="*/ 2147483647 h 10"/>
                    <a:gd name="T18" fmla="*/ 0 w 10"/>
                    <a:gd name="T19" fmla="*/ 2147483647 h 10"/>
                    <a:gd name="T20" fmla="*/ 2147483647 w 10"/>
                    <a:gd name="T21" fmla="*/ 2147483647 h 10"/>
                    <a:gd name="T22" fmla="*/ 2147483647 w 10"/>
                    <a:gd name="T23" fmla="*/ 2147483647 h 10"/>
                    <a:gd name="T24" fmla="*/ 2147483647 w 10"/>
                    <a:gd name="T25" fmla="*/ 2147483647 h 10"/>
                    <a:gd name="T26" fmla="*/ 2147483647 w 10"/>
                    <a:gd name="T27" fmla="*/ 2147483647 h 10"/>
                    <a:gd name="T28" fmla="*/ 2147483647 w 10"/>
                    <a:gd name="T29" fmla="*/ 2147483647 h 10"/>
                    <a:gd name="T30" fmla="*/ 2147483647 w 10"/>
                    <a:gd name="T31" fmla="*/ 2147483647 h 10"/>
                    <a:gd name="T32" fmla="*/ 2147483647 w 10"/>
                    <a:gd name="T33" fmla="*/ 2147483647 h 10"/>
                    <a:gd name="T34" fmla="*/ 2147483647 w 10"/>
                    <a:gd name="T35" fmla="*/ 2147483647 h 10"/>
                    <a:gd name="T36" fmla="*/ 2147483647 w 10"/>
                    <a:gd name="T37" fmla="*/ 2147483647 h 10"/>
                    <a:gd name="T38" fmla="*/ 2147483647 w 10"/>
                    <a:gd name="T39" fmla="*/ 2147483647 h 10"/>
                    <a:gd name="T40" fmla="*/ 2147483647 w 10"/>
                    <a:gd name="T41" fmla="*/ 0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"/>
                    <a:gd name="T64" fmla="*/ 0 h 10"/>
                    <a:gd name="T65" fmla="*/ 10 w 10"/>
                    <a:gd name="T66" fmla="*/ 10 h 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" h="10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3" y="10"/>
                      </a:lnTo>
                      <a:lnTo>
                        <a:pt x="3" y="8"/>
                      </a:lnTo>
                      <a:lnTo>
                        <a:pt x="3" y="6"/>
                      </a:lnTo>
                      <a:lnTo>
                        <a:pt x="5" y="5"/>
                      </a:lnTo>
                      <a:lnTo>
                        <a:pt x="6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55" name="Freeform 69"/>
                <p:cNvSpPr>
                  <a:spLocks/>
                </p:cNvSpPr>
                <p:nvPr/>
              </p:nvSpPr>
              <p:spPr bwMode="auto">
                <a:xfrm>
                  <a:off x="5050430" y="4662172"/>
                  <a:ext cx="37924" cy="40760"/>
                </a:xfrm>
                <a:custGeom>
                  <a:avLst/>
                  <a:gdLst>
                    <a:gd name="T0" fmla="*/ 2147483647 w 15"/>
                    <a:gd name="T1" fmla="*/ 0 h 15"/>
                    <a:gd name="T2" fmla="*/ 2147483647 w 15"/>
                    <a:gd name="T3" fmla="*/ 0 h 15"/>
                    <a:gd name="T4" fmla="*/ 2147483647 w 15"/>
                    <a:gd name="T5" fmla="*/ 0 h 15"/>
                    <a:gd name="T6" fmla="*/ 2147483647 w 15"/>
                    <a:gd name="T7" fmla="*/ 2147483647 h 15"/>
                    <a:gd name="T8" fmla="*/ 2147483647 w 15"/>
                    <a:gd name="T9" fmla="*/ 2147483647 h 15"/>
                    <a:gd name="T10" fmla="*/ 2147483647 w 15"/>
                    <a:gd name="T11" fmla="*/ 2147483647 h 15"/>
                    <a:gd name="T12" fmla="*/ 2147483647 w 15"/>
                    <a:gd name="T13" fmla="*/ 2147483647 h 15"/>
                    <a:gd name="T14" fmla="*/ 2147483647 w 15"/>
                    <a:gd name="T15" fmla="*/ 2147483647 h 15"/>
                    <a:gd name="T16" fmla="*/ 2147483647 w 15"/>
                    <a:gd name="T17" fmla="*/ 2147483647 h 15"/>
                    <a:gd name="T18" fmla="*/ 2147483647 w 15"/>
                    <a:gd name="T19" fmla="*/ 2147483647 h 15"/>
                    <a:gd name="T20" fmla="*/ 2147483647 w 15"/>
                    <a:gd name="T21" fmla="*/ 2147483647 h 15"/>
                    <a:gd name="T22" fmla="*/ 2147483647 w 15"/>
                    <a:gd name="T23" fmla="*/ 2147483647 h 15"/>
                    <a:gd name="T24" fmla="*/ 2147483647 w 15"/>
                    <a:gd name="T25" fmla="*/ 2147483647 h 15"/>
                    <a:gd name="T26" fmla="*/ 2147483647 w 15"/>
                    <a:gd name="T27" fmla="*/ 2147483647 h 15"/>
                    <a:gd name="T28" fmla="*/ 2147483647 w 15"/>
                    <a:gd name="T29" fmla="*/ 2147483647 h 15"/>
                    <a:gd name="T30" fmla="*/ 2147483647 w 15"/>
                    <a:gd name="T31" fmla="*/ 2147483647 h 15"/>
                    <a:gd name="T32" fmla="*/ 2147483647 w 15"/>
                    <a:gd name="T33" fmla="*/ 2147483647 h 15"/>
                    <a:gd name="T34" fmla="*/ 2147483647 w 15"/>
                    <a:gd name="T35" fmla="*/ 2147483647 h 15"/>
                    <a:gd name="T36" fmla="*/ 2147483647 w 15"/>
                    <a:gd name="T37" fmla="*/ 2147483647 h 15"/>
                    <a:gd name="T38" fmla="*/ 2147483647 w 15"/>
                    <a:gd name="T39" fmla="*/ 2147483647 h 15"/>
                    <a:gd name="T40" fmla="*/ 2147483647 w 15"/>
                    <a:gd name="T41" fmla="*/ 2147483647 h 15"/>
                    <a:gd name="T42" fmla="*/ 2147483647 w 15"/>
                    <a:gd name="T43" fmla="*/ 2147483647 h 15"/>
                    <a:gd name="T44" fmla="*/ 0 w 15"/>
                    <a:gd name="T45" fmla="*/ 2147483647 h 15"/>
                    <a:gd name="T46" fmla="*/ 0 w 15"/>
                    <a:gd name="T47" fmla="*/ 2147483647 h 15"/>
                    <a:gd name="T48" fmla="*/ 0 w 15"/>
                    <a:gd name="T49" fmla="*/ 2147483647 h 15"/>
                    <a:gd name="T50" fmla="*/ 0 w 15"/>
                    <a:gd name="T51" fmla="*/ 2147483647 h 15"/>
                    <a:gd name="T52" fmla="*/ 0 w 15"/>
                    <a:gd name="T53" fmla="*/ 2147483647 h 15"/>
                    <a:gd name="T54" fmla="*/ 2147483647 w 15"/>
                    <a:gd name="T55" fmla="*/ 2147483647 h 15"/>
                    <a:gd name="T56" fmla="*/ 2147483647 w 15"/>
                    <a:gd name="T57" fmla="*/ 2147483647 h 15"/>
                    <a:gd name="T58" fmla="*/ 2147483647 w 15"/>
                    <a:gd name="T59" fmla="*/ 2147483647 h 15"/>
                    <a:gd name="T60" fmla="*/ 2147483647 w 15"/>
                    <a:gd name="T61" fmla="*/ 0 h 15"/>
                    <a:gd name="T62" fmla="*/ 2147483647 w 15"/>
                    <a:gd name="T63" fmla="*/ 0 h 15"/>
                    <a:gd name="T64" fmla="*/ 2147483647 w 15"/>
                    <a:gd name="T65" fmla="*/ 0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"/>
                    <a:gd name="T100" fmla="*/ 0 h 15"/>
                    <a:gd name="T101" fmla="*/ 15 w 15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" h="15">
                      <a:moveTo>
                        <a:pt x="8" y="0"/>
                      </a:move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4" y="3"/>
                      </a:lnTo>
                      <a:lnTo>
                        <a:pt x="15" y="4"/>
                      </a:lnTo>
                      <a:lnTo>
                        <a:pt x="15" y="6"/>
                      </a:lnTo>
                      <a:lnTo>
                        <a:pt x="15" y="8"/>
                      </a:lnTo>
                      <a:lnTo>
                        <a:pt x="15" y="9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1" y="15"/>
                      </a:lnTo>
                      <a:lnTo>
                        <a:pt x="9" y="15"/>
                      </a:lnTo>
                      <a:lnTo>
                        <a:pt x="8" y="15"/>
                      </a:lnTo>
                      <a:lnTo>
                        <a:pt x="6" y="15"/>
                      </a:lnTo>
                      <a:lnTo>
                        <a:pt x="5" y="15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56" name="Freeform 70"/>
                <p:cNvSpPr>
                  <a:spLocks/>
                </p:cNvSpPr>
                <p:nvPr/>
              </p:nvSpPr>
              <p:spPr bwMode="auto">
                <a:xfrm>
                  <a:off x="5070150" y="4658096"/>
                  <a:ext cx="22755" cy="28532"/>
                </a:xfrm>
                <a:custGeom>
                  <a:avLst/>
                  <a:gdLst>
                    <a:gd name="T0" fmla="*/ 2147483647 w 9"/>
                    <a:gd name="T1" fmla="*/ 2147483647 h 10"/>
                    <a:gd name="T2" fmla="*/ 2147483647 w 9"/>
                    <a:gd name="T3" fmla="*/ 2147483647 h 10"/>
                    <a:gd name="T4" fmla="*/ 2147483647 w 9"/>
                    <a:gd name="T5" fmla="*/ 2147483647 h 10"/>
                    <a:gd name="T6" fmla="*/ 2147483647 w 9"/>
                    <a:gd name="T7" fmla="*/ 2147483647 h 10"/>
                    <a:gd name="T8" fmla="*/ 2147483647 w 9"/>
                    <a:gd name="T9" fmla="*/ 2147483647 h 10"/>
                    <a:gd name="T10" fmla="*/ 2147483647 w 9"/>
                    <a:gd name="T11" fmla="*/ 2147483647 h 10"/>
                    <a:gd name="T12" fmla="*/ 2147483647 w 9"/>
                    <a:gd name="T13" fmla="*/ 2147483647 h 10"/>
                    <a:gd name="T14" fmla="*/ 2147483647 w 9"/>
                    <a:gd name="T15" fmla="*/ 0 h 10"/>
                    <a:gd name="T16" fmla="*/ 2147483647 w 9"/>
                    <a:gd name="T17" fmla="*/ 0 h 10"/>
                    <a:gd name="T18" fmla="*/ 0 w 9"/>
                    <a:gd name="T19" fmla="*/ 0 h 10"/>
                    <a:gd name="T20" fmla="*/ 0 w 9"/>
                    <a:gd name="T21" fmla="*/ 2147483647 h 10"/>
                    <a:gd name="T22" fmla="*/ 2147483647 w 9"/>
                    <a:gd name="T23" fmla="*/ 2147483647 h 10"/>
                    <a:gd name="T24" fmla="*/ 2147483647 w 9"/>
                    <a:gd name="T25" fmla="*/ 2147483647 h 10"/>
                    <a:gd name="T26" fmla="*/ 2147483647 w 9"/>
                    <a:gd name="T27" fmla="*/ 2147483647 h 10"/>
                    <a:gd name="T28" fmla="*/ 2147483647 w 9"/>
                    <a:gd name="T29" fmla="*/ 2147483647 h 10"/>
                    <a:gd name="T30" fmla="*/ 2147483647 w 9"/>
                    <a:gd name="T31" fmla="*/ 2147483647 h 10"/>
                    <a:gd name="T32" fmla="*/ 2147483647 w 9"/>
                    <a:gd name="T33" fmla="*/ 2147483647 h 10"/>
                    <a:gd name="T34" fmla="*/ 2147483647 w 9"/>
                    <a:gd name="T35" fmla="*/ 2147483647 h 10"/>
                    <a:gd name="T36" fmla="*/ 2147483647 w 9"/>
                    <a:gd name="T37" fmla="*/ 2147483647 h 10"/>
                    <a:gd name="T38" fmla="*/ 2147483647 w 9"/>
                    <a:gd name="T39" fmla="*/ 2147483647 h 10"/>
                    <a:gd name="T40" fmla="*/ 2147483647 w 9"/>
                    <a:gd name="T41" fmla="*/ 2147483647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10"/>
                    <a:gd name="T65" fmla="*/ 9 w 9"/>
                    <a:gd name="T66" fmla="*/ 10 h 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10">
                      <a:moveTo>
                        <a:pt x="9" y="10"/>
                      </a:moveTo>
                      <a:lnTo>
                        <a:pt x="9" y="10"/>
                      </a:lnTo>
                      <a:lnTo>
                        <a:pt x="9" y="8"/>
                      </a:lnTo>
                      <a:lnTo>
                        <a:pt x="9" y="6"/>
                      </a:lnTo>
                      <a:lnTo>
                        <a:pt x="7" y="5"/>
                      </a:lnTo>
                      <a:lnTo>
                        <a:pt x="6" y="3"/>
                      </a:lnTo>
                      <a:lnTo>
                        <a:pt x="4" y="2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57" name="Freeform 71"/>
                <p:cNvSpPr>
                  <a:spLocks/>
                </p:cNvSpPr>
                <p:nvPr/>
              </p:nvSpPr>
              <p:spPr bwMode="auto">
                <a:xfrm>
                  <a:off x="5070150" y="4686629"/>
                  <a:ext cx="22755" cy="22418"/>
                </a:xfrm>
                <a:custGeom>
                  <a:avLst/>
                  <a:gdLst>
                    <a:gd name="T0" fmla="*/ 0 w 9"/>
                    <a:gd name="T1" fmla="*/ 2147483647 h 9"/>
                    <a:gd name="T2" fmla="*/ 0 w 9"/>
                    <a:gd name="T3" fmla="*/ 2147483647 h 9"/>
                    <a:gd name="T4" fmla="*/ 2147483647 w 9"/>
                    <a:gd name="T5" fmla="*/ 2147483647 h 9"/>
                    <a:gd name="T6" fmla="*/ 2147483647 w 9"/>
                    <a:gd name="T7" fmla="*/ 2147483647 h 9"/>
                    <a:gd name="T8" fmla="*/ 2147483647 w 9"/>
                    <a:gd name="T9" fmla="*/ 2147483647 h 9"/>
                    <a:gd name="T10" fmla="*/ 2147483647 w 9"/>
                    <a:gd name="T11" fmla="*/ 2147483647 h 9"/>
                    <a:gd name="T12" fmla="*/ 2147483647 w 9"/>
                    <a:gd name="T13" fmla="*/ 2147483647 h 9"/>
                    <a:gd name="T14" fmla="*/ 2147483647 w 9"/>
                    <a:gd name="T15" fmla="*/ 2147483647 h 9"/>
                    <a:gd name="T16" fmla="*/ 2147483647 w 9"/>
                    <a:gd name="T17" fmla="*/ 2147483647 h 9"/>
                    <a:gd name="T18" fmla="*/ 2147483647 w 9"/>
                    <a:gd name="T19" fmla="*/ 0 h 9"/>
                    <a:gd name="T20" fmla="*/ 2147483647 w 9"/>
                    <a:gd name="T21" fmla="*/ 0 h 9"/>
                    <a:gd name="T22" fmla="*/ 2147483647 w 9"/>
                    <a:gd name="T23" fmla="*/ 2147483647 h 9"/>
                    <a:gd name="T24" fmla="*/ 2147483647 w 9"/>
                    <a:gd name="T25" fmla="*/ 2147483647 h 9"/>
                    <a:gd name="T26" fmla="*/ 2147483647 w 9"/>
                    <a:gd name="T27" fmla="*/ 2147483647 h 9"/>
                    <a:gd name="T28" fmla="*/ 2147483647 w 9"/>
                    <a:gd name="T29" fmla="*/ 2147483647 h 9"/>
                    <a:gd name="T30" fmla="*/ 2147483647 w 9"/>
                    <a:gd name="T31" fmla="*/ 2147483647 h 9"/>
                    <a:gd name="T32" fmla="*/ 2147483647 w 9"/>
                    <a:gd name="T33" fmla="*/ 2147483647 h 9"/>
                    <a:gd name="T34" fmla="*/ 2147483647 w 9"/>
                    <a:gd name="T35" fmla="*/ 2147483647 h 9"/>
                    <a:gd name="T36" fmla="*/ 0 w 9"/>
                    <a:gd name="T37" fmla="*/ 2147483647 h 9"/>
                    <a:gd name="T38" fmla="*/ 0 w 9"/>
                    <a:gd name="T39" fmla="*/ 2147483647 h 9"/>
                    <a:gd name="T40" fmla="*/ 0 w 9"/>
                    <a:gd name="T41" fmla="*/ 2147483647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9"/>
                    <a:gd name="T65" fmla="*/ 9 w 9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6" y="6"/>
                      </a:lnTo>
                      <a:lnTo>
                        <a:pt x="7" y="4"/>
                      </a:lnTo>
                      <a:lnTo>
                        <a:pt x="9" y="3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6" y="3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58" name="Freeform 72"/>
                <p:cNvSpPr>
                  <a:spLocks/>
                </p:cNvSpPr>
                <p:nvPr/>
              </p:nvSpPr>
              <p:spPr bwMode="auto">
                <a:xfrm>
                  <a:off x="5042844" y="4686629"/>
                  <a:ext cx="27306" cy="22418"/>
                </a:xfrm>
                <a:custGeom>
                  <a:avLst/>
                  <a:gdLst>
                    <a:gd name="T0" fmla="*/ 0 w 10"/>
                    <a:gd name="T1" fmla="*/ 0 h 9"/>
                    <a:gd name="T2" fmla="*/ 0 w 10"/>
                    <a:gd name="T3" fmla="*/ 0 h 9"/>
                    <a:gd name="T4" fmla="*/ 2147483647 w 10"/>
                    <a:gd name="T5" fmla="*/ 2147483647 h 9"/>
                    <a:gd name="T6" fmla="*/ 2147483647 w 10"/>
                    <a:gd name="T7" fmla="*/ 2147483647 h 9"/>
                    <a:gd name="T8" fmla="*/ 2147483647 w 10"/>
                    <a:gd name="T9" fmla="*/ 2147483647 h 9"/>
                    <a:gd name="T10" fmla="*/ 2147483647 w 10"/>
                    <a:gd name="T11" fmla="*/ 2147483647 h 9"/>
                    <a:gd name="T12" fmla="*/ 2147483647 w 10"/>
                    <a:gd name="T13" fmla="*/ 2147483647 h 9"/>
                    <a:gd name="T14" fmla="*/ 2147483647 w 10"/>
                    <a:gd name="T15" fmla="*/ 2147483647 h 9"/>
                    <a:gd name="T16" fmla="*/ 2147483647 w 10"/>
                    <a:gd name="T17" fmla="*/ 2147483647 h 9"/>
                    <a:gd name="T18" fmla="*/ 2147483647 w 10"/>
                    <a:gd name="T19" fmla="*/ 2147483647 h 9"/>
                    <a:gd name="T20" fmla="*/ 2147483647 w 10"/>
                    <a:gd name="T21" fmla="*/ 2147483647 h 9"/>
                    <a:gd name="T22" fmla="*/ 2147483647 w 10"/>
                    <a:gd name="T23" fmla="*/ 2147483647 h 9"/>
                    <a:gd name="T24" fmla="*/ 2147483647 w 10"/>
                    <a:gd name="T25" fmla="*/ 2147483647 h 9"/>
                    <a:gd name="T26" fmla="*/ 2147483647 w 10"/>
                    <a:gd name="T27" fmla="*/ 2147483647 h 9"/>
                    <a:gd name="T28" fmla="*/ 2147483647 w 10"/>
                    <a:gd name="T29" fmla="*/ 2147483647 h 9"/>
                    <a:gd name="T30" fmla="*/ 2147483647 w 10"/>
                    <a:gd name="T31" fmla="*/ 2147483647 h 9"/>
                    <a:gd name="T32" fmla="*/ 2147483647 w 10"/>
                    <a:gd name="T33" fmla="*/ 2147483647 h 9"/>
                    <a:gd name="T34" fmla="*/ 2147483647 w 10"/>
                    <a:gd name="T35" fmla="*/ 2147483647 h 9"/>
                    <a:gd name="T36" fmla="*/ 2147483647 w 10"/>
                    <a:gd name="T37" fmla="*/ 0 h 9"/>
                    <a:gd name="T38" fmla="*/ 2147483647 w 10"/>
                    <a:gd name="T39" fmla="*/ 0 h 9"/>
                    <a:gd name="T40" fmla="*/ 0 w 10"/>
                    <a:gd name="T41" fmla="*/ 0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"/>
                    <a:gd name="T64" fmla="*/ 0 h 9"/>
                    <a:gd name="T65" fmla="*/ 10 w 10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6"/>
                      </a:lnTo>
                      <a:lnTo>
                        <a:pt x="5" y="7"/>
                      </a:lnTo>
                      <a:lnTo>
                        <a:pt x="7" y="7"/>
                      </a:lnTo>
                      <a:lnTo>
                        <a:pt x="8" y="7"/>
                      </a:lnTo>
                      <a:lnTo>
                        <a:pt x="10" y="9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7" y="6"/>
                      </a:lnTo>
                      <a:lnTo>
                        <a:pt x="5" y="4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59" name="Freeform 73"/>
                <p:cNvSpPr>
                  <a:spLocks/>
                </p:cNvSpPr>
                <p:nvPr/>
              </p:nvSpPr>
              <p:spPr bwMode="auto">
                <a:xfrm>
                  <a:off x="5042844" y="4658096"/>
                  <a:ext cx="27306" cy="28532"/>
                </a:xfrm>
                <a:custGeom>
                  <a:avLst/>
                  <a:gdLst>
                    <a:gd name="T0" fmla="*/ 2147483647 w 10"/>
                    <a:gd name="T1" fmla="*/ 0 h 10"/>
                    <a:gd name="T2" fmla="*/ 2147483647 w 10"/>
                    <a:gd name="T3" fmla="*/ 0 h 10"/>
                    <a:gd name="T4" fmla="*/ 2147483647 w 10"/>
                    <a:gd name="T5" fmla="*/ 0 h 10"/>
                    <a:gd name="T6" fmla="*/ 2147483647 w 10"/>
                    <a:gd name="T7" fmla="*/ 0 h 10"/>
                    <a:gd name="T8" fmla="*/ 2147483647 w 10"/>
                    <a:gd name="T9" fmla="*/ 2147483647 h 10"/>
                    <a:gd name="T10" fmla="*/ 2147483647 w 10"/>
                    <a:gd name="T11" fmla="*/ 2147483647 h 10"/>
                    <a:gd name="T12" fmla="*/ 2147483647 w 10"/>
                    <a:gd name="T13" fmla="*/ 2147483647 h 10"/>
                    <a:gd name="T14" fmla="*/ 2147483647 w 10"/>
                    <a:gd name="T15" fmla="*/ 2147483647 h 10"/>
                    <a:gd name="T16" fmla="*/ 2147483647 w 10"/>
                    <a:gd name="T17" fmla="*/ 2147483647 h 10"/>
                    <a:gd name="T18" fmla="*/ 0 w 10"/>
                    <a:gd name="T19" fmla="*/ 2147483647 h 10"/>
                    <a:gd name="T20" fmla="*/ 2147483647 w 10"/>
                    <a:gd name="T21" fmla="*/ 2147483647 h 10"/>
                    <a:gd name="T22" fmla="*/ 2147483647 w 10"/>
                    <a:gd name="T23" fmla="*/ 2147483647 h 10"/>
                    <a:gd name="T24" fmla="*/ 2147483647 w 10"/>
                    <a:gd name="T25" fmla="*/ 2147483647 h 10"/>
                    <a:gd name="T26" fmla="*/ 2147483647 w 10"/>
                    <a:gd name="T27" fmla="*/ 2147483647 h 10"/>
                    <a:gd name="T28" fmla="*/ 2147483647 w 10"/>
                    <a:gd name="T29" fmla="*/ 2147483647 h 10"/>
                    <a:gd name="T30" fmla="*/ 2147483647 w 10"/>
                    <a:gd name="T31" fmla="*/ 2147483647 h 10"/>
                    <a:gd name="T32" fmla="*/ 2147483647 w 10"/>
                    <a:gd name="T33" fmla="*/ 2147483647 h 10"/>
                    <a:gd name="T34" fmla="*/ 2147483647 w 10"/>
                    <a:gd name="T35" fmla="*/ 2147483647 h 10"/>
                    <a:gd name="T36" fmla="*/ 2147483647 w 10"/>
                    <a:gd name="T37" fmla="*/ 2147483647 h 10"/>
                    <a:gd name="T38" fmla="*/ 2147483647 w 10"/>
                    <a:gd name="T39" fmla="*/ 2147483647 h 10"/>
                    <a:gd name="T40" fmla="*/ 2147483647 w 10"/>
                    <a:gd name="T41" fmla="*/ 0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"/>
                    <a:gd name="T64" fmla="*/ 0 h 10"/>
                    <a:gd name="T65" fmla="*/ 10 w 10"/>
                    <a:gd name="T66" fmla="*/ 10 h 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" h="10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3" y="10"/>
                      </a:lnTo>
                      <a:lnTo>
                        <a:pt x="3" y="8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52" tIns="45677" rIns="91352" bIns="45677"/>
                <a:lstStyle/>
                <a:p>
                  <a:pPr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60" name="Rectangle 74"/>
                <p:cNvSpPr>
                  <a:spLocks noChangeArrowheads="1"/>
                </p:cNvSpPr>
                <p:nvPr/>
              </p:nvSpPr>
              <p:spPr bwMode="auto">
                <a:xfrm>
                  <a:off x="3845953" y="3844925"/>
                  <a:ext cx="1661085" cy="1271725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52" tIns="45677" rIns="91352" bIns="45677" anchor="ctr"/>
                <a:lstStyle/>
                <a:p>
                  <a:pPr eaLnBrk="0" hangingPunct="0">
                    <a:spcBef>
                      <a:spcPct val="20000"/>
                    </a:spcBef>
                    <a:defRPr/>
                  </a:pPr>
                  <a:endParaRPr lang="de-DE">
                    <a:latin typeface="+mn-lt"/>
                  </a:endParaRPr>
                </a:p>
              </p:txBody>
            </p:sp>
            <p:sp>
              <p:nvSpPr>
                <p:cNvPr id="118861" name="Rectangle 75"/>
                <p:cNvSpPr>
                  <a:spLocks noChangeArrowheads="1"/>
                </p:cNvSpPr>
                <p:nvPr/>
              </p:nvSpPr>
              <p:spPr bwMode="auto">
                <a:xfrm>
                  <a:off x="3845953" y="5554826"/>
                  <a:ext cx="1620128" cy="11698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prstDash val="lgDash"/>
                  <a:miter lim="800000"/>
                  <a:headEnd/>
                  <a:tailEnd/>
                </a:ln>
              </p:spPr>
              <p:txBody>
                <a:bodyPr wrap="none" lIns="91352" tIns="45677" rIns="91352" bIns="45677" anchor="ctr"/>
                <a:lstStyle/>
                <a:p>
                  <a:pPr eaLnBrk="0" hangingPunct="0">
                    <a:spcBef>
                      <a:spcPct val="20000"/>
                    </a:spcBef>
                    <a:defRPr/>
                  </a:pPr>
                  <a:endParaRPr lang="de-DE">
                    <a:latin typeface="+mn-lt"/>
                  </a:endParaRPr>
                </a:p>
              </p:txBody>
            </p:sp>
            <p:grpSp>
              <p:nvGrpSpPr>
                <p:cNvPr id="93485" name="Group 77"/>
                <p:cNvGrpSpPr>
                  <a:grpSpLocks/>
                </p:cNvGrpSpPr>
                <p:nvPr/>
              </p:nvGrpSpPr>
              <p:grpSpPr bwMode="auto">
                <a:xfrm>
                  <a:off x="4371976" y="6124570"/>
                  <a:ext cx="541531" cy="518325"/>
                  <a:chOff x="2451" y="3833"/>
                  <a:chExt cx="292" cy="296"/>
                </a:xfrm>
              </p:grpSpPr>
              <p:sp>
                <p:nvSpPr>
                  <p:cNvPr id="119094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2490" y="3853"/>
                    <a:ext cx="234" cy="221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defRPr/>
                    </a:pPr>
                    <a:endParaRPr lang="de-DE">
                      <a:latin typeface="+mn-lt"/>
                    </a:endParaRPr>
                  </a:p>
                </p:txBody>
              </p:sp>
              <p:grpSp>
                <p:nvGrpSpPr>
                  <p:cNvPr id="93487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2451" y="3833"/>
                    <a:ext cx="292" cy="296"/>
                    <a:chOff x="3244" y="3504"/>
                    <a:chExt cx="292" cy="296"/>
                  </a:xfrm>
                </p:grpSpPr>
                <p:sp>
                  <p:nvSpPr>
                    <p:cNvPr id="119096" name="Text Box 8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12" y="3508"/>
                      <a:ext cx="172" cy="2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104275" tIns="52138" rIns="104275" bIns="52138">
                      <a:spAutoFit/>
                    </a:bodyPr>
                    <a:lstStyle/>
                    <a:p>
                      <a:pPr defTabSz="1041400" eaLnBrk="0" hangingPunct="0">
                        <a:defRPr/>
                      </a:pPr>
                      <a:r>
                        <a:rPr lang="de-DE" sz="1600" b="0">
                          <a:latin typeface="+mn-lt"/>
                        </a:rPr>
                        <a:t>U</a:t>
                      </a:r>
                    </a:p>
                  </p:txBody>
                </p:sp>
                <p:sp>
                  <p:nvSpPr>
                    <p:cNvPr id="119097" name="Text Box 8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44" y="3644"/>
                      <a:ext cx="292" cy="1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104275" tIns="52138" rIns="104275" bIns="52138">
                      <a:spAutoFit/>
                    </a:bodyPr>
                    <a:lstStyle/>
                    <a:p>
                      <a:pPr defTabSz="1041400" eaLnBrk="0" hangingPunct="0">
                        <a:defRPr/>
                      </a:pPr>
                      <a:r>
                        <a:rPr lang="de-DE" sz="700" b="0">
                          <a:latin typeface="+mn-lt"/>
                          <a:sym typeface="Symbol" pitchFamily="18" charset="2"/>
                        </a:rPr>
                        <a:t> 200 mA</a:t>
                      </a:r>
                      <a:endParaRPr lang="de-DE" sz="1600" b="0">
                        <a:latin typeface="+mn-lt"/>
                      </a:endParaRPr>
                    </a:p>
                  </p:txBody>
                </p:sp>
              </p:grpSp>
            </p:grpSp>
          </p:grpSp>
          <p:sp>
            <p:nvSpPr>
              <p:cNvPr id="118866" name="Line 298"/>
              <p:cNvSpPr>
                <a:spLocks noChangeShapeType="1"/>
              </p:cNvSpPr>
              <p:nvPr/>
            </p:nvSpPr>
            <p:spPr bwMode="auto">
              <a:xfrm flipH="1">
                <a:off x="5622925" y="6984365"/>
                <a:ext cx="37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91352" tIns="45677" rIns="91352" bIns="45677" anchor="ctr"/>
              <a:lstStyle/>
              <a:p>
                <a:pPr>
                  <a:defRPr/>
                </a:pPr>
                <a:endParaRPr lang="de-DE">
                  <a:latin typeface="+mn-lt"/>
                </a:endParaRPr>
              </a:p>
            </p:txBody>
          </p:sp>
          <p:sp>
            <p:nvSpPr>
              <p:cNvPr id="318" name="Textfeld 2"/>
              <p:cNvSpPr txBox="1">
                <a:spLocks noChangeArrowheads="1"/>
              </p:cNvSpPr>
              <p:nvPr/>
            </p:nvSpPr>
            <p:spPr bwMode="auto">
              <a:xfrm>
                <a:off x="6602413" y="5051614"/>
                <a:ext cx="1414462" cy="11199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de-DE" sz="1000" b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Prüfling momentan über eine Steckdose fest mit dem Versorgungsnetz verbunden</a:t>
                </a:r>
              </a:p>
            </p:txBody>
          </p:sp>
          <p:sp>
            <p:nvSpPr>
              <p:cNvPr id="319" name="Textfeld 2"/>
              <p:cNvSpPr txBox="1">
                <a:spLocks noChangeArrowheads="1"/>
              </p:cNvSpPr>
              <p:nvPr/>
            </p:nvSpPr>
            <p:spPr bwMode="auto">
              <a:xfrm>
                <a:off x="5681663" y="4479290"/>
                <a:ext cx="1817687" cy="4040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de-DE" sz="1050" b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Prüfling mit Festanschluss</a:t>
                </a:r>
              </a:p>
            </p:txBody>
          </p:sp>
          <p:sp>
            <p:nvSpPr>
              <p:cNvPr id="527" name="Textfeld 2"/>
              <p:cNvSpPr txBox="1">
                <a:spLocks noChangeArrowheads="1"/>
              </p:cNvSpPr>
              <p:nvPr/>
            </p:nvSpPr>
            <p:spPr bwMode="auto">
              <a:xfrm>
                <a:off x="3724275" y="4842827"/>
                <a:ext cx="1701800" cy="2127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de-DE" sz="1100" b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Prüfling mit  Stecker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0690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1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1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1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1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1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6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Isolationswiderstandsmessung SK I</a:t>
            </a:r>
          </a:p>
        </p:txBody>
      </p:sp>
      <p:sp>
        <p:nvSpPr>
          <p:cNvPr id="165" name="Foliennummernplatzhalter 16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104306" tIns="52153" rIns="104306" bIns="52153" anchor="ctr" anchorCtr="0">
            <a:normAutofit fontScale="40000" lnSpcReduction="20000"/>
          </a:bodyPr>
          <a:lstStyle>
            <a:defPPr>
              <a:defRPr lang="en-US"/>
            </a:defPPr>
            <a:lvl1pPr marL="0" algn="l" defTabSz="1043056" rtl="0" eaLnBrk="1" latinLnBrk="0" hangingPunct="1"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3A271A1-F6D6-438B-A432-4747EE7ECD40}" type="datetimeFigureOut">
              <a:rPr lang="en-US" smtClean="0"/>
              <a:pPr>
                <a:defRPr/>
              </a:pPr>
              <a:t>5/10/2021</a:t>
            </a:fld>
            <a:endParaRPr lang="de-DE"/>
          </a:p>
        </p:txBody>
      </p:sp>
      <p:sp>
        <p:nvSpPr>
          <p:cNvPr id="68" name="Foliennummernplatzhalter 164">
            <a:extLst>
              <a:ext uri="{FF2B5EF4-FFF2-40B4-BE49-F238E27FC236}">
                <a16:creationId xmlns:a16="http://schemas.microsoft.com/office/drawing/2014/main" id="{064C7BDB-ACC1-414E-8BF6-156AC52A80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69513" y="7215188"/>
            <a:ext cx="623887" cy="268287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AF67EC6E-A52D-4D07-9EAB-6BDBE2AF729F}" type="slidenum">
              <a:rPr lang="de-DE"/>
              <a:pPr>
                <a:defRPr/>
              </a:pPr>
              <a:t>24</a:t>
            </a:fld>
            <a:endParaRPr lang="de-DE"/>
          </a:p>
        </p:txBody>
      </p:sp>
      <p:sp>
        <p:nvSpPr>
          <p:cNvPr id="1624070" name="Rectangle 6"/>
          <p:cNvSpPr>
            <a:spLocks noChangeArrowheads="1"/>
          </p:cNvSpPr>
          <p:nvPr/>
        </p:nvSpPr>
        <p:spPr bwMode="auto">
          <a:xfrm>
            <a:off x="439953" y="2444655"/>
            <a:ext cx="3107560" cy="215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7" tIns="52089" rIns="104177" bIns="52089">
            <a:spAutoFit/>
          </a:bodyPr>
          <a:lstStyle/>
          <a:p>
            <a:pPr defTabSz="1041400" eaLnBrk="0" hangingPunct="0"/>
            <a:r>
              <a:rPr lang="de-DE" sz="1900">
                <a:latin typeface="Arial" charset="0"/>
                <a:ea typeface="Arial" charset="0"/>
                <a:cs typeface="Arial" charset="0"/>
              </a:rPr>
              <a:t>Primärstromkreis- Gehäuse </a:t>
            </a:r>
            <a:r>
              <a:rPr lang="de-DE" sz="1900" b="0">
                <a:latin typeface="Arial" charset="0"/>
                <a:ea typeface="Arial" charset="0"/>
                <a:cs typeface="Arial" charset="0"/>
              </a:rPr>
              <a:t>Messung mit Isolationsmessgerät nach DIN VDE 0413 mit folgenden Werten: </a:t>
            </a:r>
          </a:p>
          <a:p>
            <a:pPr defTabSz="1041400" eaLnBrk="0" hangingPunct="0"/>
            <a:endParaRPr lang="de-DE" sz="1900">
              <a:latin typeface="Arial" charset="0"/>
              <a:ea typeface="Arial" charset="0"/>
              <a:cs typeface="Arial" charset="0"/>
            </a:endParaRPr>
          </a:p>
          <a:p>
            <a:pPr defTabSz="1041400" eaLnBrk="0" hangingPunct="0"/>
            <a:r>
              <a:rPr lang="de-DE" sz="1900" b="0">
                <a:latin typeface="Arial" charset="0"/>
                <a:ea typeface="Arial" charset="0"/>
                <a:cs typeface="Arial" charset="0"/>
              </a:rPr>
              <a:t>U= min. 500 V  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31800" y="674688"/>
            <a:ext cx="87153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7" tIns="52089" rIns="104177" bIns="52089" anchor="ctr"/>
          <a:lstStyle/>
          <a:p>
            <a:pPr defTabSz="993775" eaLnBrk="0" hangingPunct="0"/>
            <a:endParaRPr lang="de-DE" sz="3400">
              <a:solidFill>
                <a:srgbClr val="004986"/>
              </a:solidFill>
              <a:latin typeface="Arial" pitchFamily="34" charset="0"/>
            </a:endParaRPr>
          </a:p>
        </p:txBody>
      </p:sp>
      <p:sp>
        <p:nvSpPr>
          <p:cNvPr id="3078" name="Rectangle 15"/>
          <p:cNvSpPr>
            <a:spLocks noChangeArrowheads="1"/>
          </p:cNvSpPr>
          <p:nvPr/>
        </p:nvSpPr>
        <p:spPr bwMode="auto">
          <a:xfrm>
            <a:off x="7254875" y="2870200"/>
            <a:ext cx="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041400" eaLnBrk="0" hangingPunct="0"/>
            <a:endParaRPr lang="de-DE" sz="1600" b="0">
              <a:latin typeface="+mn-lt"/>
            </a:endParaRP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3910012" y="2317750"/>
            <a:ext cx="6341393" cy="4019550"/>
            <a:chOff x="692" y="2195"/>
            <a:chExt cx="2426" cy="1598"/>
          </a:xfrm>
        </p:grpSpPr>
        <p:sp>
          <p:nvSpPr>
            <p:cNvPr id="3099" name="AutoShape 74"/>
            <p:cNvSpPr>
              <a:spLocks noChangeAspect="1" noChangeArrowheads="1"/>
            </p:cNvSpPr>
            <p:nvPr/>
          </p:nvSpPr>
          <p:spPr bwMode="auto">
            <a:xfrm>
              <a:off x="692" y="2273"/>
              <a:ext cx="2153" cy="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+mn-lt"/>
              </a:endParaRPr>
            </a:p>
          </p:txBody>
        </p:sp>
        <p:sp>
          <p:nvSpPr>
            <p:cNvPr id="3100" name="Text Box 75"/>
            <p:cNvSpPr txBox="1">
              <a:spLocks noChangeArrowheads="1"/>
            </p:cNvSpPr>
            <p:nvPr/>
          </p:nvSpPr>
          <p:spPr bwMode="auto">
            <a:xfrm>
              <a:off x="1756" y="2195"/>
              <a:ext cx="1362" cy="4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90" tIns="49795" rIns="99590" bIns="49795"/>
            <a:lstStyle>
              <a:lvl1pPr defTabSz="993775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1pPr>
              <a:lvl2pPr marL="742950" indent="-285750" defTabSz="993775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2pPr>
              <a:lvl3pPr marL="1143000" indent="-228600" defTabSz="993775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3pPr>
              <a:lvl4pPr marL="1600200" indent="-228600" defTabSz="993775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4pPr>
              <a:lvl5pPr marL="2057400" indent="-228600" defTabSz="993775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5pPr>
              <a:lvl6pPr marL="2514600" indent="-228600" defTabSz="993775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6pPr>
              <a:lvl7pPr marL="2971800" indent="-228600" defTabSz="993775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7pPr>
              <a:lvl8pPr marL="3429000" indent="-228600" defTabSz="993775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8pPr>
              <a:lvl9pPr marL="3886200" indent="-228600" defTabSz="993775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r>
                <a:rPr lang="de-DE" sz="1300" b="0" dirty="0">
                  <a:latin typeface="Arial" charset="0"/>
                  <a:ea typeface="Arial" charset="0"/>
                  <a:cs typeface="Arial" charset="0"/>
                </a:rPr>
                <a:t>Messung zwischen Netzstromkreis und leitfähigem Gehäuse. Mit der Sonde sind alle berührbaren leitfähigen Teile abzutasten, die </a:t>
              </a:r>
              <a:r>
                <a:rPr lang="de-DE" sz="1300" b="0" u="sng" dirty="0">
                  <a:latin typeface="Arial" charset="0"/>
                  <a:ea typeface="Arial" charset="0"/>
                  <a:cs typeface="Arial" charset="0"/>
                </a:rPr>
                <a:t>nicht</a:t>
              </a:r>
              <a:r>
                <a:rPr lang="de-DE" sz="1300" b="0" dirty="0">
                  <a:latin typeface="Arial" charset="0"/>
                  <a:ea typeface="Arial" charset="0"/>
                  <a:cs typeface="Arial" charset="0"/>
                </a:rPr>
                <a:t> mit dem Schutzleiter verbunden sind! </a:t>
              </a:r>
              <a:endParaRPr lang="de-DE" sz="2000" b="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01" name="Line 76"/>
            <p:cNvSpPr>
              <a:spLocks noChangeShapeType="1"/>
            </p:cNvSpPr>
            <p:nvPr/>
          </p:nvSpPr>
          <p:spPr bwMode="auto">
            <a:xfrm flipH="1" flipV="1">
              <a:off x="1510" y="2463"/>
              <a:ext cx="0" cy="7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02" name="Freeform 77"/>
            <p:cNvSpPr>
              <a:spLocks/>
            </p:cNvSpPr>
            <p:nvPr/>
          </p:nvSpPr>
          <p:spPr bwMode="auto">
            <a:xfrm>
              <a:off x="1430" y="2446"/>
              <a:ext cx="21" cy="22"/>
            </a:xfrm>
            <a:custGeom>
              <a:avLst/>
              <a:gdLst>
                <a:gd name="T0" fmla="*/ 1397 w 19"/>
                <a:gd name="T1" fmla="*/ 0 h 21"/>
                <a:gd name="T2" fmla="*/ 1707 w 19"/>
                <a:gd name="T3" fmla="*/ 0 h 21"/>
                <a:gd name="T4" fmla="*/ 2086 w 19"/>
                <a:gd name="T5" fmla="*/ 2 h 21"/>
                <a:gd name="T6" fmla="*/ 2549 w 19"/>
                <a:gd name="T7" fmla="*/ 2 h 21"/>
                <a:gd name="T8" fmla="*/ 2549 w 19"/>
                <a:gd name="T9" fmla="*/ 2 h 21"/>
                <a:gd name="T10" fmla="*/ 2817 w 19"/>
                <a:gd name="T11" fmla="*/ 4 h 21"/>
                <a:gd name="T12" fmla="*/ 2817 w 19"/>
                <a:gd name="T13" fmla="*/ 7 h 21"/>
                <a:gd name="T14" fmla="*/ 2817 w 19"/>
                <a:gd name="T15" fmla="*/ 9 h 21"/>
                <a:gd name="T16" fmla="*/ 3114 w 19"/>
                <a:gd name="T17" fmla="*/ 132 h 21"/>
                <a:gd name="T18" fmla="*/ 2817 w 19"/>
                <a:gd name="T19" fmla="*/ 132 h 21"/>
                <a:gd name="T20" fmla="*/ 2817 w 19"/>
                <a:gd name="T21" fmla="*/ 152 h 21"/>
                <a:gd name="T22" fmla="*/ 2817 w 19"/>
                <a:gd name="T23" fmla="*/ 167 h 21"/>
                <a:gd name="T24" fmla="*/ 2549 w 19"/>
                <a:gd name="T25" fmla="*/ 183 h 21"/>
                <a:gd name="T26" fmla="*/ 2549 w 19"/>
                <a:gd name="T27" fmla="*/ 183 h 21"/>
                <a:gd name="T28" fmla="*/ 2086 w 19"/>
                <a:gd name="T29" fmla="*/ 211 h 21"/>
                <a:gd name="T30" fmla="*/ 1707 w 19"/>
                <a:gd name="T31" fmla="*/ 211 h 21"/>
                <a:gd name="T32" fmla="*/ 1397 w 19"/>
                <a:gd name="T33" fmla="*/ 211 h 21"/>
                <a:gd name="T34" fmla="*/ 1144 w 19"/>
                <a:gd name="T35" fmla="*/ 211 h 21"/>
                <a:gd name="T36" fmla="*/ 936 w 19"/>
                <a:gd name="T37" fmla="*/ 211 h 21"/>
                <a:gd name="T38" fmla="*/ 936 w 19"/>
                <a:gd name="T39" fmla="*/ 183 h 21"/>
                <a:gd name="T40" fmla="*/ 3 w 19"/>
                <a:gd name="T41" fmla="*/ 183 h 21"/>
                <a:gd name="T42" fmla="*/ 0 w 19"/>
                <a:gd name="T43" fmla="*/ 167 h 21"/>
                <a:gd name="T44" fmla="*/ 0 w 19"/>
                <a:gd name="T45" fmla="*/ 152 h 21"/>
                <a:gd name="T46" fmla="*/ 0 w 19"/>
                <a:gd name="T47" fmla="*/ 132 h 21"/>
                <a:gd name="T48" fmla="*/ 0 w 19"/>
                <a:gd name="T49" fmla="*/ 132 h 21"/>
                <a:gd name="T50" fmla="*/ 0 w 19"/>
                <a:gd name="T51" fmla="*/ 9 h 21"/>
                <a:gd name="T52" fmla="*/ 0 w 19"/>
                <a:gd name="T53" fmla="*/ 7 h 21"/>
                <a:gd name="T54" fmla="*/ 0 w 19"/>
                <a:gd name="T55" fmla="*/ 4 h 21"/>
                <a:gd name="T56" fmla="*/ 3 w 19"/>
                <a:gd name="T57" fmla="*/ 2 h 21"/>
                <a:gd name="T58" fmla="*/ 936 w 19"/>
                <a:gd name="T59" fmla="*/ 2 h 21"/>
                <a:gd name="T60" fmla="*/ 936 w 19"/>
                <a:gd name="T61" fmla="*/ 2 h 21"/>
                <a:gd name="T62" fmla="*/ 1144 w 19"/>
                <a:gd name="T63" fmla="*/ 0 h 21"/>
                <a:gd name="T64" fmla="*/ 1397 w 19"/>
                <a:gd name="T65" fmla="*/ 0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21"/>
                <a:gd name="T101" fmla="*/ 19 w 19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21">
                  <a:moveTo>
                    <a:pt x="9" y="0"/>
                  </a:moveTo>
                  <a:lnTo>
                    <a:pt x="11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03" name="Freeform 78"/>
            <p:cNvSpPr>
              <a:spLocks/>
            </p:cNvSpPr>
            <p:nvPr/>
          </p:nvSpPr>
          <p:spPr bwMode="auto">
            <a:xfrm>
              <a:off x="1424" y="2530"/>
              <a:ext cx="173" cy="187"/>
            </a:xfrm>
            <a:custGeom>
              <a:avLst/>
              <a:gdLst>
                <a:gd name="T0" fmla="*/ 1658 w 163"/>
                <a:gd name="T1" fmla="*/ 0 h 177"/>
                <a:gd name="T2" fmla="*/ 2052 w 163"/>
                <a:gd name="T3" fmla="*/ 2 h 177"/>
                <a:gd name="T4" fmla="*/ 2330 w 163"/>
                <a:gd name="T5" fmla="*/ 7 h 177"/>
                <a:gd name="T6" fmla="*/ 2652 w 163"/>
                <a:gd name="T7" fmla="*/ 251 h 177"/>
                <a:gd name="T8" fmla="*/ 2940 w 163"/>
                <a:gd name="T9" fmla="*/ 466 h 177"/>
                <a:gd name="T10" fmla="*/ 3115 w 163"/>
                <a:gd name="T11" fmla="*/ 641 h 177"/>
                <a:gd name="T12" fmla="*/ 3251 w 163"/>
                <a:gd name="T13" fmla="*/ 902 h 177"/>
                <a:gd name="T14" fmla="*/ 3366 w 163"/>
                <a:gd name="T15" fmla="*/ 1172 h 177"/>
                <a:gd name="T16" fmla="*/ 3389 w 163"/>
                <a:gd name="T17" fmla="*/ 1480 h 177"/>
                <a:gd name="T18" fmla="*/ 3366 w 163"/>
                <a:gd name="T19" fmla="*/ 1765 h 177"/>
                <a:gd name="T20" fmla="*/ 3251 w 163"/>
                <a:gd name="T21" fmla="*/ 2041 h 177"/>
                <a:gd name="T22" fmla="*/ 3115 w 163"/>
                <a:gd name="T23" fmla="*/ 2278 h 177"/>
                <a:gd name="T24" fmla="*/ 2940 w 163"/>
                <a:gd name="T25" fmla="*/ 2520 h 177"/>
                <a:gd name="T26" fmla="*/ 2652 w 163"/>
                <a:gd name="T27" fmla="*/ 2687 h 177"/>
                <a:gd name="T28" fmla="*/ 2330 w 163"/>
                <a:gd name="T29" fmla="*/ 2820 h 177"/>
                <a:gd name="T30" fmla="*/ 2052 w 163"/>
                <a:gd name="T31" fmla="*/ 2909 h 177"/>
                <a:gd name="T32" fmla="*/ 1658 w 163"/>
                <a:gd name="T33" fmla="*/ 2909 h 177"/>
                <a:gd name="T34" fmla="*/ 1356 w 163"/>
                <a:gd name="T35" fmla="*/ 2909 h 177"/>
                <a:gd name="T36" fmla="*/ 1022 w 163"/>
                <a:gd name="T37" fmla="*/ 2820 h 177"/>
                <a:gd name="T38" fmla="*/ 745 w 163"/>
                <a:gd name="T39" fmla="*/ 2687 h 177"/>
                <a:gd name="T40" fmla="*/ 474 w 163"/>
                <a:gd name="T41" fmla="*/ 2520 h 177"/>
                <a:gd name="T42" fmla="*/ 262 w 163"/>
                <a:gd name="T43" fmla="*/ 2278 h 177"/>
                <a:gd name="T44" fmla="*/ 6 w 163"/>
                <a:gd name="T45" fmla="*/ 2041 h 177"/>
                <a:gd name="T46" fmla="*/ 2 w 163"/>
                <a:gd name="T47" fmla="*/ 1765 h 177"/>
                <a:gd name="T48" fmla="*/ 0 w 163"/>
                <a:gd name="T49" fmla="*/ 1480 h 177"/>
                <a:gd name="T50" fmla="*/ 2 w 163"/>
                <a:gd name="T51" fmla="*/ 1172 h 177"/>
                <a:gd name="T52" fmla="*/ 6 w 163"/>
                <a:gd name="T53" fmla="*/ 902 h 177"/>
                <a:gd name="T54" fmla="*/ 262 w 163"/>
                <a:gd name="T55" fmla="*/ 641 h 177"/>
                <a:gd name="T56" fmla="*/ 474 w 163"/>
                <a:gd name="T57" fmla="*/ 466 h 177"/>
                <a:gd name="T58" fmla="*/ 745 w 163"/>
                <a:gd name="T59" fmla="*/ 251 h 177"/>
                <a:gd name="T60" fmla="*/ 1022 w 163"/>
                <a:gd name="T61" fmla="*/ 7 h 177"/>
                <a:gd name="T62" fmla="*/ 1356 w 163"/>
                <a:gd name="T63" fmla="*/ 2 h 177"/>
                <a:gd name="T64" fmla="*/ 1658 w 163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177"/>
                <a:gd name="T101" fmla="*/ 163 w 163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177">
                  <a:moveTo>
                    <a:pt x="80" y="0"/>
                  </a:moveTo>
                  <a:lnTo>
                    <a:pt x="97" y="2"/>
                  </a:lnTo>
                  <a:lnTo>
                    <a:pt x="112" y="7"/>
                  </a:lnTo>
                  <a:lnTo>
                    <a:pt x="127" y="16"/>
                  </a:lnTo>
                  <a:lnTo>
                    <a:pt x="140" y="28"/>
                  </a:lnTo>
                  <a:lnTo>
                    <a:pt x="148" y="39"/>
                  </a:lnTo>
                  <a:lnTo>
                    <a:pt x="156" y="55"/>
                  </a:lnTo>
                  <a:lnTo>
                    <a:pt x="161" y="71"/>
                  </a:lnTo>
                  <a:lnTo>
                    <a:pt x="163" y="90"/>
                  </a:lnTo>
                  <a:lnTo>
                    <a:pt x="161" y="108"/>
                  </a:lnTo>
                  <a:lnTo>
                    <a:pt x="156" y="124"/>
                  </a:lnTo>
                  <a:lnTo>
                    <a:pt x="148" y="138"/>
                  </a:lnTo>
                  <a:lnTo>
                    <a:pt x="140" y="151"/>
                  </a:lnTo>
                  <a:lnTo>
                    <a:pt x="127" y="163"/>
                  </a:lnTo>
                  <a:lnTo>
                    <a:pt x="112" y="170"/>
                  </a:lnTo>
                  <a:lnTo>
                    <a:pt x="97" y="177"/>
                  </a:lnTo>
                  <a:lnTo>
                    <a:pt x="80" y="177"/>
                  </a:lnTo>
                  <a:lnTo>
                    <a:pt x="65" y="177"/>
                  </a:lnTo>
                  <a:lnTo>
                    <a:pt x="49" y="170"/>
                  </a:lnTo>
                  <a:lnTo>
                    <a:pt x="36" y="163"/>
                  </a:lnTo>
                  <a:lnTo>
                    <a:pt x="23" y="151"/>
                  </a:lnTo>
                  <a:lnTo>
                    <a:pt x="13" y="138"/>
                  </a:lnTo>
                  <a:lnTo>
                    <a:pt x="6" y="124"/>
                  </a:lnTo>
                  <a:lnTo>
                    <a:pt x="2" y="108"/>
                  </a:lnTo>
                  <a:lnTo>
                    <a:pt x="0" y="90"/>
                  </a:lnTo>
                  <a:lnTo>
                    <a:pt x="2" y="71"/>
                  </a:lnTo>
                  <a:lnTo>
                    <a:pt x="6" y="55"/>
                  </a:lnTo>
                  <a:lnTo>
                    <a:pt x="13" y="39"/>
                  </a:lnTo>
                  <a:lnTo>
                    <a:pt x="23" y="28"/>
                  </a:lnTo>
                  <a:lnTo>
                    <a:pt x="36" y="16"/>
                  </a:lnTo>
                  <a:lnTo>
                    <a:pt x="49" y="7"/>
                  </a:lnTo>
                  <a:lnTo>
                    <a:pt x="65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04" name="Freeform 79"/>
            <p:cNvSpPr>
              <a:spLocks/>
            </p:cNvSpPr>
            <p:nvPr/>
          </p:nvSpPr>
          <p:spPr bwMode="auto">
            <a:xfrm>
              <a:off x="1509" y="2528"/>
              <a:ext cx="91" cy="97"/>
            </a:xfrm>
            <a:custGeom>
              <a:avLst/>
              <a:gdLst>
                <a:gd name="T0" fmla="*/ 856 w 87"/>
                <a:gd name="T1" fmla="*/ 1382 h 92"/>
                <a:gd name="T2" fmla="*/ 856 w 87"/>
                <a:gd name="T3" fmla="*/ 1382 h 92"/>
                <a:gd name="T4" fmla="*/ 842 w 87"/>
                <a:gd name="T5" fmla="*/ 1071 h 92"/>
                <a:gd name="T6" fmla="*/ 782 w 87"/>
                <a:gd name="T7" fmla="*/ 815 h 92"/>
                <a:gd name="T8" fmla="*/ 711 w 87"/>
                <a:gd name="T9" fmla="*/ 568 h 92"/>
                <a:gd name="T10" fmla="*/ 615 w 87"/>
                <a:gd name="T11" fmla="*/ 369 h 92"/>
                <a:gd name="T12" fmla="*/ 478 w 87"/>
                <a:gd name="T13" fmla="*/ 230 h 92"/>
                <a:gd name="T14" fmla="*/ 341 w 87"/>
                <a:gd name="T15" fmla="*/ 7 h 92"/>
                <a:gd name="T16" fmla="*/ 163 w 87"/>
                <a:gd name="T17" fmla="*/ 0 h 92"/>
                <a:gd name="T18" fmla="*/ 0 w 87"/>
                <a:gd name="T19" fmla="*/ 0 h 92"/>
                <a:gd name="T20" fmla="*/ 0 w 87"/>
                <a:gd name="T21" fmla="*/ 7 h 92"/>
                <a:gd name="T22" fmla="*/ 163 w 87"/>
                <a:gd name="T23" fmla="*/ 9 h 92"/>
                <a:gd name="T24" fmla="*/ 319 w 87"/>
                <a:gd name="T25" fmla="*/ 207 h 92"/>
                <a:gd name="T26" fmla="*/ 437 w 87"/>
                <a:gd name="T27" fmla="*/ 284 h 92"/>
                <a:gd name="T28" fmla="*/ 547 w 87"/>
                <a:gd name="T29" fmla="*/ 480 h 92"/>
                <a:gd name="T30" fmla="*/ 650 w 87"/>
                <a:gd name="T31" fmla="*/ 632 h 92"/>
                <a:gd name="T32" fmla="*/ 711 w 87"/>
                <a:gd name="T33" fmla="*/ 835 h 92"/>
                <a:gd name="T34" fmla="*/ 748 w 87"/>
                <a:gd name="T35" fmla="*/ 1071 h 92"/>
                <a:gd name="T36" fmla="*/ 782 w 87"/>
                <a:gd name="T37" fmla="*/ 1382 h 92"/>
                <a:gd name="T38" fmla="*/ 782 w 87"/>
                <a:gd name="T39" fmla="*/ 1382 h 92"/>
                <a:gd name="T40" fmla="*/ 856 w 87"/>
                <a:gd name="T41" fmla="*/ 1382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7"/>
                <a:gd name="T64" fmla="*/ 0 h 92"/>
                <a:gd name="T65" fmla="*/ 87 w 87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7" h="92">
                  <a:moveTo>
                    <a:pt x="87" y="92"/>
                  </a:moveTo>
                  <a:lnTo>
                    <a:pt x="87" y="92"/>
                  </a:lnTo>
                  <a:lnTo>
                    <a:pt x="85" y="73"/>
                  </a:lnTo>
                  <a:lnTo>
                    <a:pt x="79" y="55"/>
                  </a:lnTo>
                  <a:lnTo>
                    <a:pt x="72" y="39"/>
                  </a:lnTo>
                  <a:lnTo>
                    <a:pt x="62" y="25"/>
                  </a:lnTo>
                  <a:lnTo>
                    <a:pt x="49" y="16"/>
                  </a:lnTo>
                  <a:lnTo>
                    <a:pt x="34" y="7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7" y="9"/>
                  </a:lnTo>
                  <a:lnTo>
                    <a:pt x="32" y="14"/>
                  </a:lnTo>
                  <a:lnTo>
                    <a:pt x="45" y="20"/>
                  </a:lnTo>
                  <a:lnTo>
                    <a:pt x="55" y="32"/>
                  </a:lnTo>
                  <a:lnTo>
                    <a:pt x="66" y="43"/>
                  </a:lnTo>
                  <a:lnTo>
                    <a:pt x="72" y="57"/>
                  </a:lnTo>
                  <a:lnTo>
                    <a:pt x="76" y="73"/>
                  </a:lnTo>
                  <a:lnTo>
                    <a:pt x="79" y="92"/>
                  </a:lnTo>
                  <a:lnTo>
                    <a:pt x="87" y="9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05" name="Freeform 80"/>
            <p:cNvSpPr>
              <a:spLocks/>
            </p:cNvSpPr>
            <p:nvPr/>
          </p:nvSpPr>
          <p:spPr bwMode="auto">
            <a:xfrm>
              <a:off x="1509" y="2625"/>
              <a:ext cx="91" cy="96"/>
            </a:xfrm>
            <a:custGeom>
              <a:avLst/>
              <a:gdLst>
                <a:gd name="T0" fmla="*/ 0 w 87"/>
                <a:gd name="T1" fmla="*/ 1403 h 91"/>
                <a:gd name="T2" fmla="*/ 0 w 87"/>
                <a:gd name="T3" fmla="*/ 1403 h 91"/>
                <a:gd name="T4" fmla="*/ 163 w 87"/>
                <a:gd name="T5" fmla="*/ 1359 h 91"/>
                <a:gd name="T6" fmla="*/ 341 w 87"/>
                <a:gd name="T7" fmla="*/ 1288 h 91"/>
                <a:gd name="T8" fmla="*/ 478 w 87"/>
                <a:gd name="T9" fmla="*/ 1146 h 91"/>
                <a:gd name="T10" fmla="*/ 615 w 87"/>
                <a:gd name="T11" fmla="*/ 986 h 91"/>
                <a:gd name="T12" fmla="*/ 711 w 87"/>
                <a:gd name="T13" fmla="*/ 763 h 91"/>
                <a:gd name="T14" fmla="*/ 782 w 87"/>
                <a:gd name="T15" fmla="*/ 519 h 91"/>
                <a:gd name="T16" fmla="*/ 842 w 87"/>
                <a:gd name="T17" fmla="*/ 257 h 91"/>
                <a:gd name="T18" fmla="*/ 856 w 87"/>
                <a:gd name="T19" fmla="*/ 0 h 91"/>
                <a:gd name="T20" fmla="*/ 782 w 87"/>
                <a:gd name="T21" fmla="*/ 0 h 91"/>
                <a:gd name="T22" fmla="*/ 748 w 87"/>
                <a:gd name="T23" fmla="*/ 231 h 91"/>
                <a:gd name="T24" fmla="*/ 711 w 87"/>
                <a:gd name="T25" fmla="*/ 492 h 91"/>
                <a:gd name="T26" fmla="*/ 650 w 87"/>
                <a:gd name="T27" fmla="*/ 685 h 91"/>
                <a:gd name="T28" fmla="*/ 547 w 87"/>
                <a:gd name="T29" fmla="*/ 896 h 91"/>
                <a:gd name="T30" fmla="*/ 437 w 87"/>
                <a:gd name="T31" fmla="*/ 1040 h 91"/>
                <a:gd name="T32" fmla="*/ 319 w 87"/>
                <a:gd name="T33" fmla="*/ 1171 h 91"/>
                <a:gd name="T34" fmla="*/ 163 w 87"/>
                <a:gd name="T35" fmla="*/ 1268 h 91"/>
                <a:gd name="T36" fmla="*/ 0 w 87"/>
                <a:gd name="T37" fmla="*/ 1288 h 91"/>
                <a:gd name="T38" fmla="*/ 0 w 87"/>
                <a:gd name="T39" fmla="*/ 1288 h 91"/>
                <a:gd name="T40" fmla="*/ 0 w 87"/>
                <a:gd name="T41" fmla="*/ 1403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7"/>
                <a:gd name="T64" fmla="*/ 0 h 91"/>
                <a:gd name="T65" fmla="*/ 87 w 87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7" h="91">
                  <a:moveTo>
                    <a:pt x="0" y="91"/>
                  </a:moveTo>
                  <a:lnTo>
                    <a:pt x="0" y="91"/>
                  </a:lnTo>
                  <a:lnTo>
                    <a:pt x="17" y="89"/>
                  </a:lnTo>
                  <a:lnTo>
                    <a:pt x="34" y="84"/>
                  </a:lnTo>
                  <a:lnTo>
                    <a:pt x="49" y="75"/>
                  </a:lnTo>
                  <a:lnTo>
                    <a:pt x="62" y="64"/>
                  </a:lnTo>
                  <a:lnTo>
                    <a:pt x="72" y="50"/>
                  </a:lnTo>
                  <a:lnTo>
                    <a:pt x="79" y="34"/>
                  </a:lnTo>
                  <a:lnTo>
                    <a:pt x="85" y="18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6" y="16"/>
                  </a:lnTo>
                  <a:lnTo>
                    <a:pt x="72" y="32"/>
                  </a:lnTo>
                  <a:lnTo>
                    <a:pt x="66" y="45"/>
                  </a:lnTo>
                  <a:lnTo>
                    <a:pt x="55" y="59"/>
                  </a:lnTo>
                  <a:lnTo>
                    <a:pt x="45" y="68"/>
                  </a:lnTo>
                  <a:lnTo>
                    <a:pt x="32" y="77"/>
                  </a:lnTo>
                  <a:lnTo>
                    <a:pt x="17" y="82"/>
                  </a:lnTo>
                  <a:lnTo>
                    <a:pt x="0" y="84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06" name="Freeform 81"/>
            <p:cNvSpPr>
              <a:spLocks/>
            </p:cNvSpPr>
            <p:nvPr/>
          </p:nvSpPr>
          <p:spPr bwMode="auto">
            <a:xfrm>
              <a:off x="1420" y="2625"/>
              <a:ext cx="89" cy="96"/>
            </a:xfrm>
            <a:custGeom>
              <a:avLst/>
              <a:gdLst>
                <a:gd name="T0" fmla="*/ 0 w 84"/>
                <a:gd name="T1" fmla="*/ 0 h 91"/>
                <a:gd name="T2" fmla="*/ 0 w 84"/>
                <a:gd name="T3" fmla="*/ 0 h 91"/>
                <a:gd name="T4" fmla="*/ 2 w 84"/>
                <a:gd name="T5" fmla="*/ 257 h 91"/>
                <a:gd name="T6" fmla="*/ 6 w 84"/>
                <a:gd name="T7" fmla="*/ 519 h 91"/>
                <a:gd name="T8" fmla="*/ 251 w 84"/>
                <a:gd name="T9" fmla="*/ 763 h 91"/>
                <a:gd name="T10" fmla="*/ 475 w 84"/>
                <a:gd name="T11" fmla="*/ 986 h 91"/>
                <a:gd name="T12" fmla="*/ 713 w 84"/>
                <a:gd name="T13" fmla="*/ 1146 h 91"/>
                <a:gd name="T14" fmla="*/ 1008 w 84"/>
                <a:gd name="T15" fmla="*/ 1288 h 91"/>
                <a:gd name="T16" fmla="*/ 1270 w 84"/>
                <a:gd name="T17" fmla="*/ 1359 h 91"/>
                <a:gd name="T18" fmla="*/ 1601 w 84"/>
                <a:gd name="T19" fmla="*/ 1403 h 91"/>
                <a:gd name="T20" fmla="*/ 1601 w 84"/>
                <a:gd name="T21" fmla="*/ 1288 h 91"/>
                <a:gd name="T22" fmla="*/ 1306 w 84"/>
                <a:gd name="T23" fmla="*/ 1268 h 91"/>
                <a:gd name="T24" fmla="*/ 1037 w 84"/>
                <a:gd name="T25" fmla="*/ 1171 h 91"/>
                <a:gd name="T26" fmla="*/ 800 w 84"/>
                <a:gd name="T27" fmla="*/ 1040 h 91"/>
                <a:gd name="T28" fmla="*/ 548 w 84"/>
                <a:gd name="T29" fmla="*/ 896 h 91"/>
                <a:gd name="T30" fmla="*/ 377 w 84"/>
                <a:gd name="T31" fmla="*/ 685 h 91"/>
                <a:gd name="T32" fmla="*/ 224 w 84"/>
                <a:gd name="T33" fmla="*/ 492 h 91"/>
                <a:gd name="T34" fmla="*/ 8 w 84"/>
                <a:gd name="T35" fmla="*/ 231 h 91"/>
                <a:gd name="T36" fmla="*/ 8 w 84"/>
                <a:gd name="T37" fmla="*/ 0 h 91"/>
                <a:gd name="T38" fmla="*/ 8 w 84"/>
                <a:gd name="T39" fmla="*/ 0 h 91"/>
                <a:gd name="T40" fmla="*/ 0 w 84"/>
                <a:gd name="T41" fmla="*/ 0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91"/>
                <a:gd name="T65" fmla="*/ 84 w 84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91">
                  <a:moveTo>
                    <a:pt x="0" y="0"/>
                  </a:moveTo>
                  <a:lnTo>
                    <a:pt x="0" y="0"/>
                  </a:lnTo>
                  <a:lnTo>
                    <a:pt x="2" y="18"/>
                  </a:lnTo>
                  <a:lnTo>
                    <a:pt x="6" y="34"/>
                  </a:lnTo>
                  <a:lnTo>
                    <a:pt x="14" y="50"/>
                  </a:lnTo>
                  <a:lnTo>
                    <a:pt x="25" y="64"/>
                  </a:lnTo>
                  <a:lnTo>
                    <a:pt x="38" y="75"/>
                  </a:lnTo>
                  <a:lnTo>
                    <a:pt x="53" y="84"/>
                  </a:lnTo>
                  <a:lnTo>
                    <a:pt x="67" y="89"/>
                  </a:lnTo>
                  <a:lnTo>
                    <a:pt x="84" y="91"/>
                  </a:lnTo>
                  <a:lnTo>
                    <a:pt x="84" y="84"/>
                  </a:lnTo>
                  <a:lnTo>
                    <a:pt x="69" y="82"/>
                  </a:lnTo>
                  <a:lnTo>
                    <a:pt x="55" y="77"/>
                  </a:lnTo>
                  <a:lnTo>
                    <a:pt x="42" y="68"/>
                  </a:lnTo>
                  <a:lnTo>
                    <a:pt x="29" y="59"/>
                  </a:lnTo>
                  <a:lnTo>
                    <a:pt x="21" y="45"/>
                  </a:lnTo>
                  <a:lnTo>
                    <a:pt x="12" y="32"/>
                  </a:ln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07" name="Freeform 82"/>
            <p:cNvSpPr>
              <a:spLocks/>
            </p:cNvSpPr>
            <p:nvPr/>
          </p:nvSpPr>
          <p:spPr bwMode="auto">
            <a:xfrm>
              <a:off x="1420" y="2528"/>
              <a:ext cx="89" cy="97"/>
            </a:xfrm>
            <a:custGeom>
              <a:avLst/>
              <a:gdLst>
                <a:gd name="T0" fmla="*/ 1601 w 84"/>
                <a:gd name="T1" fmla="*/ 0 h 92"/>
                <a:gd name="T2" fmla="*/ 1601 w 84"/>
                <a:gd name="T3" fmla="*/ 0 h 92"/>
                <a:gd name="T4" fmla="*/ 1270 w 84"/>
                <a:gd name="T5" fmla="*/ 0 h 92"/>
                <a:gd name="T6" fmla="*/ 1008 w 84"/>
                <a:gd name="T7" fmla="*/ 7 h 92"/>
                <a:gd name="T8" fmla="*/ 713 w 84"/>
                <a:gd name="T9" fmla="*/ 230 h 92"/>
                <a:gd name="T10" fmla="*/ 475 w 84"/>
                <a:gd name="T11" fmla="*/ 369 h 92"/>
                <a:gd name="T12" fmla="*/ 251 w 84"/>
                <a:gd name="T13" fmla="*/ 568 h 92"/>
                <a:gd name="T14" fmla="*/ 6 w 84"/>
                <a:gd name="T15" fmla="*/ 815 h 92"/>
                <a:gd name="T16" fmla="*/ 2 w 84"/>
                <a:gd name="T17" fmla="*/ 1071 h 92"/>
                <a:gd name="T18" fmla="*/ 0 w 84"/>
                <a:gd name="T19" fmla="*/ 1382 h 92"/>
                <a:gd name="T20" fmla="*/ 8 w 84"/>
                <a:gd name="T21" fmla="*/ 1382 h 92"/>
                <a:gd name="T22" fmla="*/ 8 w 84"/>
                <a:gd name="T23" fmla="*/ 1071 h 92"/>
                <a:gd name="T24" fmla="*/ 224 w 84"/>
                <a:gd name="T25" fmla="*/ 835 h 92"/>
                <a:gd name="T26" fmla="*/ 377 w 84"/>
                <a:gd name="T27" fmla="*/ 632 h 92"/>
                <a:gd name="T28" fmla="*/ 548 w 84"/>
                <a:gd name="T29" fmla="*/ 480 h 92"/>
                <a:gd name="T30" fmla="*/ 800 w 84"/>
                <a:gd name="T31" fmla="*/ 284 h 92"/>
                <a:gd name="T32" fmla="*/ 1037 w 84"/>
                <a:gd name="T33" fmla="*/ 207 h 92"/>
                <a:gd name="T34" fmla="*/ 1306 w 84"/>
                <a:gd name="T35" fmla="*/ 9 h 92"/>
                <a:gd name="T36" fmla="*/ 1601 w 84"/>
                <a:gd name="T37" fmla="*/ 7 h 92"/>
                <a:gd name="T38" fmla="*/ 1601 w 84"/>
                <a:gd name="T39" fmla="*/ 7 h 92"/>
                <a:gd name="T40" fmla="*/ 1601 w 84"/>
                <a:gd name="T41" fmla="*/ 0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92"/>
                <a:gd name="T65" fmla="*/ 84 w 84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92">
                  <a:moveTo>
                    <a:pt x="84" y="0"/>
                  </a:moveTo>
                  <a:lnTo>
                    <a:pt x="84" y="0"/>
                  </a:lnTo>
                  <a:lnTo>
                    <a:pt x="67" y="0"/>
                  </a:lnTo>
                  <a:lnTo>
                    <a:pt x="53" y="7"/>
                  </a:lnTo>
                  <a:lnTo>
                    <a:pt x="38" y="16"/>
                  </a:lnTo>
                  <a:lnTo>
                    <a:pt x="25" y="25"/>
                  </a:lnTo>
                  <a:lnTo>
                    <a:pt x="14" y="39"/>
                  </a:lnTo>
                  <a:lnTo>
                    <a:pt x="6" y="55"/>
                  </a:lnTo>
                  <a:lnTo>
                    <a:pt x="2" y="73"/>
                  </a:lnTo>
                  <a:lnTo>
                    <a:pt x="0" y="92"/>
                  </a:lnTo>
                  <a:lnTo>
                    <a:pt x="8" y="92"/>
                  </a:lnTo>
                  <a:lnTo>
                    <a:pt x="8" y="73"/>
                  </a:lnTo>
                  <a:lnTo>
                    <a:pt x="12" y="57"/>
                  </a:lnTo>
                  <a:lnTo>
                    <a:pt x="21" y="43"/>
                  </a:lnTo>
                  <a:lnTo>
                    <a:pt x="29" y="32"/>
                  </a:lnTo>
                  <a:lnTo>
                    <a:pt x="42" y="20"/>
                  </a:lnTo>
                  <a:lnTo>
                    <a:pt x="55" y="14"/>
                  </a:lnTo>
                  <a:lnTo>
                    <a:pt x="69" y="9"/>
                  </a:lnTo>
                  <a:lnTo>
                    <a:pt x="84" y="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08" name="Rectangle 83"/>
            <p:cNvSpPr>
              <a:spLocks noChangeArrowheads="1"/>
            </p:cNvSpPr>
            <p:nvPr/>
          </p:nvSpPr>
          <p:spPr bwMode="auto">
            <a:xfrm>
              <a:off x="1460" y="2523"/>
              <a:ext cx="98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/>
            <a:p>
              <a:pPr defTabSz="993775"/>
              <a:r>
                <a:rPr lang="de-DE" sz="2000" b="0">
                  <a:solidFill>
                    <a:srgbClr val="000000"/>
                  </a:solidFill>
                  <a:latin typeface="+mn-lt"/>
                </a:rPr>
                <a:t>W</a:t>
              </a:r>
              <a:endParaRPr lang="de-DE" sz="2000" b="0">
                <a:latin typeface="+mn-lt"/>
              </a:endParaRPr>
            </a:p>
          </p:txBody>
        </p:sp>
        <p:sp>
          <p:nvSpPr>
            <p:cNvPr id="3109" name="Rectangle 84"/>
            <p:cNvSpPr>
              <a:spLocks noChangeArrowheads="1"/>
            </p:cNvSpPr>
            <p:nvPr/>
          </p:nvSpPr>
          <p:spPr bwMode="auto">
            <a:xfrm>
              <a:off x="1189" y="2673"/>
              <a:ext cx="97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93775"/>
              <a:r>
                <a:rPr lang="de-DE" sz="2100" b="0">
                  <a:solidFill>
                    <a:srgbClr val="9900CC"/>
                  </a:solidFill>
                  <a:latin typeface="+mn-lt"/>
                </a:rPr>
                <a:t>R</a:t>
              </a:r>
              <a:endParaRPr lang="de-DE" sz="2000" b="0">
                <a:latin typeface="+mn-lt"/>
              </a:endParaRPr>
            </a:p>
          </p:txBody>
        </p:sp>
        <p:sp>
          <p:nvSpPr>
            <p:cNvPr id="3110" name="Rectangle 85"/>
            <p:cNvSpPr>
              <a:spLocks noChangeArrowheads="1"/>
            </p:cNvSpPr>
            <p:nvPr/>
          </p:nvSpPr>
          <p:spPr bwMode="auto">
            <a:xfrm>
              <a:off x="1296" y="2777"/>
              <a:ext cx="19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93775"/>
              <a:r>
                <a:rPr lang="de-DE" sz="1300" b="0">
                  <a:solidFill>
                    <a:srgbClr val="9900CC"/>
                  </a:solidFill>
                  <a:latin typeface="+mn-lt"/>
                </a:rPr>
                <a:t>I</a:t>
              </a:r>
              <a:endParaRPr lang="de-DE" sz="2000" b="0">
                <a:latin typeface="+mn-lt"/>
              </a:endParaRPr>
            </a:p>
          </p:txBody>
        </p:sp>
        <p:sp>
          <p:nvSpPr>
            <p:cNvPr id="3111" name="Rectangle 86"/>
            <p:cNvSpPr>
              <a:spLocks noChangeArrowheads="1"/>
            </p:cNvSpPr>
            <p:nvPr/>
          </p:nvSpPr>
          <p:spPr bwMode="auto">
            <a:xfrm>
              <a:off x="1315" y="2777"/>
              <a:ext cx="3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93775"/>
              <a:r>
                <a:rPr lang="de-DE" sz="1300" b="0">
                  <a:solidFill>
                    <a:srgbClr val="9900CC"/>
                  </a:solidFill>
                  <a:latin typeface="+mn-lt"/>
                </a:rPr>
                <a:t>s</a:t>
              </a:r>
              <a:endParaRPr lang="de-DE" sz="2000" b="0">
                <a:latin typeface="+mn-lt"/>
              </a:endParaRPr>
            </a:p>
          </p:txBody>
        </p:sp>
        <p:sp>
          <p:nvSpPr>
            <p:cNvPr id="3112" name="Rectangle 87"/>
            <p:cNvSpPr>
              <a:spLocks noChangeArrowheads="1"/>
            </p:cNvSpPr>
            <p:nvPr/>
          </p:nvSpPr>
          <p:spPr bwMode="auto">
            <a:xfrm>
              <a:off x="1354" y="2777"/>
              <a:ext cx="39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93775"/>
              <a:r>
                <a:rPr lang="de-DE" sz="1300" b="0">
                  <a:solidFill>
                    <a:srgbClr val="9900CC"/>
                  </a:solidFill>
                  <a:latin typeface="+mn-lt"/>
                </a:rPr>
                <a:t>o</a:t>
              </a:r>
              <a:endParaRPr lang="de-DE" sz="2000" b="0">
                <a:latin typeface="+mn-lt"/>
              </a:endParaRPr>
            </a:p>
          </p:txBody>
        </p:sp>
        <p:sp>
          <p:nvSpPr>
            <p:cNvPr id="3113" name="Rectangle 88"/>
            <p:cNvSpPr>
              <a:spLocks noChangeArrowheads="1"/>
            </p:cNvSpPr>
            <p:nvPr/>
          </p:nvSpPr>
          <p:spPr bwMode="auto">
            <a:xfrm>
              <a:off x="945" y="2336"/>
              <a:ext cx="757" cy="53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+mn-lt"/>
              </a:endParaRPr>
            </a:p>
          </p:txBody>
        </p:sp>
        <p:grpSp>
          <p:nvGrpSpPr>
            <p:cNvPr id="3114" name="Group 89"/>
            <p:cNvGrpSpPr>
              <a:grpSpLocks/>
            </p:cNvGrpSpPr>
            <p:nvPr/>
          </p:nvGrpSpPr>
          <p:grpSpPr bwMode="auto">
            <a:xfrm>
              <a:off x="1196" y="2367"/>
              <a:ext cx="216" cy="176"/>
              <a:chOff x="3401" y="1512"/>
              <a:chExt cx="246" cy="200"/>
            </a:xfrm>
          </p:grpSpPr>
          <p:grpSp>
            <p:nvGrpSpPr>
              <p:cNvPr id="3140" name="Group 90"/>
              <p:cNvGrpSpPr>
                <a:grpSpLocks/>
              </p:cNvGrpSpPr>
              <p:nvPr/>
            </p:nvGrpSpPr>
            <p:grpSpPr bwMode="auto">
              <a:xfrm>
                <a:off x="3423" y="1512"/>
                <a:ext cx="197" cy="200"/>
                <a:chOff x="1291" y="1056"/>
                <a:chExt cx="197" cy="200"/>
              </a:xfrm>
            </p:grpSpPr>
            <p:sp>
              <p:nvSpPr>
                <p:cNvPr id="3142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1291" y="1056"/>
                  <a:ext cx="197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9590" tIns="49795" rIns="99590" bIns="49795"/>
                <a:lstStyle>
                  <a:lvl1pPr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1pPr>
                  <a:lvl2pPr marL="742950" indent="-28575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2pPr>
                  <a:lvl3pPr marL="1143000" indent="-22860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3pPr>
                  <a:lvl4pPr marL="1600200" indent="-22860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4pPr>
                  <a:lvl5pPr marL="2057400" indent="-22860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5pPr>
                  <a:lvl6pPr marL="25146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6pPr>
                  <a:lvl7pPr marL="29718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7pPr>
                  <a:lvl8pPr marL="34290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8pPr>
                  <a:lvl9pPr marL="38862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9pPr>
                </a:lstStyle>
                <a:p>
                  <a:pPr eaLnBrk="1" hangingPunct="1"/>
                  <a:r>
                    <a:rPr lang="de-DE" b="0">
                      <a:solidFill>
                        <a:srgbClr val="000000"/>
                      </a:solidFill>
                      <a:latin typeface="+mn-lt"/>
                    </a:rPr>
                    <a:t>U</a:t>
                  </a:r>
                  <a:endParaRPr lang="de-DE" sz="2000" b="0">
                    <a:latin typeface="+mn-lt"/>
                  </a:endParaRPr>
                </a:p>
              </p:txBody>
            </p:sp>
            <p:sp>
              <p:nvSpPr>
                <p:cNvPr id="3143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1304" y="1064"/>
                  <a:ext cx="17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9590" tIns="49795" rIns="99590" bIns="49795"/>
                <a:lstStyle>
                  <a:lvl1pPr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1pPr>
                  <a:lvl2pPr marL="742950" indent="-28575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2pPr>
                  <a:lvl3pPr marL="1143000" indent="-22860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3pPr>
                  <a:lvl4pPr marL="1600200" indent="-22860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4pPr>
                  <a:lvl5pPr marL="2057400" indent="-22860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5pPr>
                  <a:lvl6pPr marL="25146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6pPr>
                  <a:lvl7pPr marL="29718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7pPr>
                  <a:lvl8pPr marL="34290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8pPr>
                  <a:lvl9pPr marL="38862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9pPr>
                </a:lstStyle>
                <a:p>
                  <a:pPr eaLnBrk="1" hangingPunct="1"/>
                  <a:r>
                    <a:rPr lang="de-DE" b="0">
                      <a:solidFill>
                        <a:srgbClr val="000000"/>
                      </a:solidFill>
                      <a:latin typeface="+mn-lt"/>
                    </a:rPr>
                    <a:t>_</a:t>
                  </a:r>
                  <a:endParaRPr lang="de-DE" sz="2000" b="0">
                    <a:latin typeface="+mn-lt"/>
                  </a:endParaRPr>
                </a:p>
              </p:txBody>
            </p:sp>
          </p:grpSp>
          <p:sp>
            <p:nvSpPr>
              <p:cNvPr id="3141" name="Rectangle 93"/>
              <p:cNvSpPr>
                <a:spLocks noChangeArrowheads="1"/>
              </p:cNvSpPr>
              <p:nvPr/>
            </p:nvSpPr>
            <p:spPr bwMode="auto">
              <a:xfrm>
                <a:off x="3401" y="1520"/>
                <a:ext cx="246" cy="18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eaLnBrk="0" hangingPunct="0">
                  <a:spcBef>
                    <a:spcPct val="20000"/>
                  </a:spcBef>
                </a:pPr>
                <a:endParaRPr lang="de-DE">
                  <a:latin typeface="+mn-lt"/>
                </a:endParaRPr>
              </a:p>
            </p:txBody>
          </p:sp>
        </p:grpSp>
        <p:sp>
          <p:nvSpPr>
            <p:cNvPr id="3115" name="Line 94"/>
            <p:cNvSpPr>
              <a:spLocks noChangeShapeType="1"/>
            </p:cNvSpPr>
            <p:nvPr/>
          </p:nvSpPr>
          <p:spPr bwMode="auto">
            <a:xfrm flipH="1">
              <a:off x="1104" y="2463"/>
              <a:ext cx="0" cy="7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16" name="Line 95"/>
            <p:cNvSpPr>
              <a:spLocks noChangeShapeType="1"/>
            </p:cNvSpPr>
            <p:nvPr/>
          </p:nvSpPr>
          <p:spPr bwMode="auto">
            <a:xfrm>
              <a:off x="1421" y="2468"/>
              <a:ext cx="8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17" name="Line 96"/>
            <p:cNvSpPr>
              <a:spLocks noChangeShapeType="1"/>
            </p:cNvSpPr>
            <p:nvPr/>
          </p:nvSpPr>
          <p:spPr bwMode="auto">
            <a:xfrm>
              <a:off x="1101" y="2464"/>
              <a:ext cx="8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18" name="Rectangle 97"/>
            <p:cNvSpPr>
              <a:spLocks noChangeArrowheads="1"/>
            </p:cNvSpPr>
            <p:nvPr/>
          </p:nvSpPr>
          <p:spPr bwMode="auto">
            <a:xfrm>
              <a:off x="1105" y="3411"/>
              <a:ext cx="200" cy="5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+mn-lt"/>
              </a:endParaRPr>
            </a:p>
          </p:txBody>
        </p:sp>
        <p:sp>
          <p:nvSpPr>
            <p:cNvPr id="3119" name="Oval 98"/>
            <p:cNvSpPr>
              <a:spLocks noChangeArrowheads="1"/>
            </p:cNvSpPr>
            <p:nvPr/>
          </p:nvSpPr>
          <p:spPr bwMode="auto">
            <a:xfrm>
              <a:off x="1492" y="3645"/>
              <a:ext cx="40" cy="40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+mn-lt"/>
              </a:endParaRPr>
            </a:p>
          </p:txBody>
        </p:sp>
        <p:grpSp>
          <p:nvGrpSpPr>
            <p:cNvPr id="3120" name="Group 99"/>
            <p:cNvGrpSpPr>
              <a:grpSpLocks/>
            </p:cNvGrpSpPr>
            <p:nvPr/>
          </p:nvGrpSpPr>
          <p:grpSpPr bwMode="auto">
            <a:xfrm rot="-5400000">
              <a:off x="1300" y="3451"/>
              <a:ext cx="421" cy="0"/>
              <a:chOff x="4992" y="2693"/>
              <a:chExt cx="768" cy="0"/>
            </a:xfrm>
          </p:grpSpPr>
          <p:sp>
            <p:nvSpPr>
              <p:cNvPr id="3138" name="Line 100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3139" name="Line 101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3121" name="Line 102"/>
            <p:cNvSpPr>
              <a:spLocks noChangeShapeType="1"/>
            </p:cNvSpPr>
            <p:nvPr/>
          </p:nvSpPr>
          <p:spPr bwMode="auto">
            <a:xfrm>
              <a:off x="1104" y="3428"/>
              <a:ext cx="0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22" name="Line 103"/>
            <p:cNvSpPr>
              <a:spLocks noChangeShapeType="1"/>
            </p:cNvSpPr>
            <p:nvPr/>
          </p:nvSpPr>
          <p:spPr bwMode="auto">
            <a:xfrm>
              <a:off x="1304" y="3428"/>
              <a:ext cx="0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23" name="Oval 104"/>
            <p:cNvSpPr>
              <a:spLocks noChangeArrowheads="1"/>
            </p:cNvSpPr>
            <p:nvPr/>
          </p:nvSpPr>
          <p:spPr bwMode="auto">
            <a:xfrm>
              <a:off x="1285" y="3555"/>
              <a:ext cx="40" cy="40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+mn-lt"/>
              </a:endParaRPr>
            </a:p>
          </p:txBody>
        </p:sp>
        <p:sp>
          <p:nvSpPr>
            <p:cNvPr id="3124" name="Oval 105"/>
            <p:cNvSpPr>
              <a:spLocks noChangeArrowheads="1"/>
            </p:cNvSpPr>
            <p:nvPr/>
          </p:nvSpPr>
          <p:spPr bwMode="auto">
            <a:xfrm>
              <a:off x="1082" y="3555"/>
              <a:ext cx="40" cy="40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+mn-lt"/>
              </a:endParaRPr>
            </a:p>
          </p:txBody>
        </p:sp>
        <p:sp>
          <p:nvSpPr>
            <p:cNvPr id="3125" name="Oval 106"/>
            <p:cNvSpPr>
              <a:spLocks noChangeArrowheads="1"/>
            </p:cNvSpPr>
            <p:nvPr/>
          </p:nvSpPr>
          <p:spPr bwMode="auto">
            <a:xfrm>
              <a:off x="1291" y="3202"/>
              <a:ext cx="40" cy="40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+mn-lt"/>
              </a:endParaRPr>
            </a:p>
          </p:txBody>
        </p:sp>
        <p:sp>
          <p:nvSpPr>
            <p:cNvPr id="3126" name="Oval 107"/>
            <p:cNvSpPr>
              <a:spLocks noChangeArrowheads="1"/>
            </p:cNvSpPr>
            <p:nvPr/>
          </p:nvSpPr>
          <p:spPr bwMode="auto">
            <a:xfrm>
              <a:off x="1088" y="3201"/>
              <a:ext cx="40" cy="40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+mn-lt"/>
              </a:endParaRPr>
            </a:p>
          </p:txBody>
        </p:sp>
        <p:sp>
          <p:nvSpPr>
            <p:cNvPr id="3127" name="Rectangle 129"/>
            <p:cNvSpPr>
              <a:spLocks noChangeArrowheads="1"/>
            </p:cNvSpPr>
            <p:nvPr/>
          </p:nvSpPr>
          <p:spPr bwMode="auto">
            <a:xfrm>
              <a:off x="819" y="3127"/>
              <a:ext cx="842" cy="54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+mn-lt"/>
              </a:endParaRPr>
            </a:p>
          </p:txBody>
        </p:sp>
        <p:sp>
          <p:nvSpPr>
            <p:cNvPr id="3128" name="Oval 130"/>
            <p:cNvSpPr>
              <a:spLocks noChangeArrowheads="1"/>
            </p:cNvSpPr>
            <p:nvPr/>
          </p:nvSpPr>
          <p:spPr bwMode="auto">
            <a:xfrm>
              <a:off x="1491" y="3202"/>
              <a:ext cx="40" cy="40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+mn-lt"/>
              </a:endParaRPr>
            </a:p>
          </p:txBody>
        </p:sp>
        <p:sp>
          <p:nvSpPr>
            <p:cNvPr id="3129" name="Line 131"/>
            <p:cNvSpPr>
              <a:spLocks noChangeShapeType="1"/>
            </p:cNvSpPr>
            <p:nvPr/>
          </p:nvSpPr>
          <p:spPr bwMode="auto">
            <a:xfrm flipV="1">
              <a:off x="1309" y="3022"/>
              <a:ext cx="1" cy="1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30" name="Line 132"/>
            <p:cNvSpPr>
              <a:spLocks noChangeShapeType="1"/>
            </p:cNvSpPr>
            <p:nvPr/>
          </p:nvSpPr>
          <p:spPr bwMode="auto">
            <a:xfrm>
              <a:off x="1109" y="3028"/>
              <a:ext cx="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31" name="Oval 133"/>
            <p:cNvSpPr>
              <a:spLocks noChangeArrowheads="1"/>
            </p:cNvSpPr>
            <p:nvPr/>
          </p:nvSpPr>
          <p:spPr bwMode="auto">
            <a:xfrm>
              <a:off x="1288" y="3009"/>
              <a:ext cx="40" cy="40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+mn-lt"/>
              </a:endParaRPr>
            </a:p>
          </p:txBody>
        </p:sp>
        <p:sp>
          <p:nvSpPr>
            <p:cNvPr id="3132" name="Oval 134"/>
            <p:cNvSpPr>
              <a:spLocks noChangeArrowheads="1"/>
            </p:cNvSpPr>
            <p:nvPr/>
          </p:nvSpPr>
          <p:spPr bwMode="auto">
            <a:xfrm>
              <a:off x="1082" y="3009"/>
              <a:ext cx="40" cy="40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+mn-lt"/>
              </a:endParaRPr>
            </a:p>
          </p:txBody>
        </p:sp>
        <p:sp>
          <p:nvSpPr>
            <p:cNvPr id="3133" name="Rectangle 135"/>
            <p:cNvSpPr>
              <a:spLocks noChangeArrowheads="1"/>
            </p:cNvSpPr>
            <p:nvPr/>
          </p:nvSpPr>
          <p:spPr bwMode="auto">
            <a:xfrm>
              <a:off x="1104" y="3318"/>
              <a:ext cx="199" cy="6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+mn-lt"/>
              </a:endParaRPr>
            </a:p>
          </p:txBody>
        </p:sp>
        <p:sp>
          <p:nvSpPr>
            <p:cNvPr id="3134" name="Line 136"/>
            <p:cNvSpPr>
              <a:spLocks noChangeShapeType="1"/>
            </p:cNvSpPr>
            <p:nvPr/>
          </p:nvSpPr>
          <p:spPr bwMode="auto">
            <a:xfrm>
              <a:off x="1104" y="321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35" name="Line 137"/>
            <p:cNvSpPr>
              <a:spLocks noChangeShapeType="1"/>
            </p:cNvSpPr>
            <p:nvPr/>
          </p:nvSpPr>
          <p:spPr bwMode="auto">
            <a:xfrm>
              <a:off x="1309" y="3218"/>
              <a:ext cx="1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136" name="Text Box 138"/>
            <p:cNvSpPr txBox="1">
              <a:spLocks noChangeArrowheads="1"/>
            </p:cNvSpPr>
            <p:nvPr/>
          </p:nvSpPr>
          <p:spPr bwMode="auto">
            <a:xfrm>
              <a:off x="941" y="2908"/>
              <a:ext cx="15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554" tIns="48411" rIns="98554" bIns="48411">
              <a:spAutoFit/>
            </a:bodyPr>
            <a:lstStyle>
              <a:lvl1pPr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1pPr>
              <a:lvl2pPr marL="742950" indent="-28575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2pPr>
              <a:lvl3pPr marL="1143000" indent="-22860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3pPr>
              <a:lvl4pPr marL="1600200" indent="-22860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4pPr>
              <a:lvl5pPr marL="2057400" indent="-22860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de-DE" sz="1300">
                  <a:solidFill>
                    <a:srgbClr val="FF0000"/>
                  </a:solidFill>
                  <a:latin typeface="+mn-lt"/>
                </a:rPr>
                <a:t>L</a:t>
              </a:r>
            </a:p>
          </p:txBody>
        </p:sp>
        <p:sp>
          <p:nvSpPr>
            <p:cNvPr id="3137" name="Text Box 139"/>
            <p:cNvSpPr txBox="1">
              <a:spLocks noChangeArrowheads="1"/>
            </p:cNvSpPr>
            <p:nvPr/>
          </p:nvSpPr>
          <p:spPr bwMode="auto">
            <a:xfrm>
              <a:off x="1304" y="2908"/>
              <a:ext cx="18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554" tIns="48411" rIns="98554" bIns="48411">
              <a:spAutoFit/>
            </a:bodyPr>
            <a:lstStyle>
              <a:lvl1pPr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1pPr>
              <a:lvl2pPr marL="742950" indent="-28575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2pPr>
              <a:lvl3pPr marL="1143000" indent="-22860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3pPr>
              <a:lvl4pPr marL="1600200" indent="-22860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4pPr>
              <a:lvl5pPr marL="2057400" indent="-22860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de-DE" sz="1300">
                  <a:solidFill>
                    <a:srgbClr val="FF0000"/>
                  </a:solidFill>
                  <a:latin typeface="+mn-lt"/>
                </a:rPr>
                <a:t>N</a:t>
              </a:r>
            </a:p>
          </p:txBody>
        </p:sp>
      </p:grpSp>
      <p:sp>
        <p:nvSpPr>
          <p:cNvPr id="2058" name="Rechteck 382"/>
          <p:cNvSpPr>
            <a:spLocks noChangeArrowheads="1"/>
          </p:cNvSpPr>
          <p:nvPr/>
        </p:nvSpPr>
        <p:spPr bwMode="auto">
          <a:xfrm>
            <a:off x="767539" y="5104448"/>
            <a:ext cx="18549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041400" eaLnBrk="0" hangingPunct="0"/>
            <a:r>
              <a:rPr lang="de-DE" sz="2000">
                <a:solidFill>
                  <a:srgbClr val="F51A09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de-DE" sz="2000" baseline="-25000">
                <a:solidFill>
                  <a:srgbClr val="F51A09"/>
                </a:solidFill>
                <a:latin typeface="Arial" charset="0"/>
                <a:ea typeface="Arial" charset="0"/>
                <a:cs typeface="Arial" charset="0"/>
              </a:rPr>
              <a:t>ISO</a:t>
            </a:r>
            <a:r>
              <a:rPr lang="de-DE" sz="2000">
                <a:solidFill>
                  <a:srgbClr val="F51A09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de-DE" sz="2000">
                <a:solidFill>
                  <a:srgbClr val="F51A09"/>
                </a:solidFill>
                <a:latin typeface="Arial" charset="0"/>
                <a:ea typeface="Arial" charset="0"/>
                <a:cs typeface="Arial" charset="0"/>
                <a:sym typeface="Symbol" pitchFamily="18" charset="2"/>
              </a:rPr>
              <a:t></a:t>
            </a:r>
            <a:r>
              <a:rPr lang="de-DE" sz="2000">
                <a:solidFill>
                  <a:srgbClr val="F51A09"/>
                </a:solidFill>
                <a:latin typeface="Arial" charset="0"/>
                <a:ea typeface="Arial" charset="0"/>
                <a:cs typeface="Arial" charset="0"/>
              </a:rPr>
              <a:t> 2,5 M</a:t>
            </a:r>
            <a:r>
              <a:rPr lang="el-GR" sz="2000">
                <a:solidFill>
                  <a:srgbClr val="F51A09"/>
                </a:solidFill>
                <a:latin typeface="Arial" charset="0"/>
                <a:ea typeface="Arial" charset="0"/>
                <a:cs typeface="Arial" charset="0"/>
              </a:rPr>
              <a:t>Ω</a:t>
            </a:r>
            <a:endParaRPr lang="de-DE" sz="2000">
              <a:solidFill>
                <a:srgbClr val="F51A0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60" name="Line 76"/>
          <p:cNvSpPr>
            <a:spLocks noChangeShapeType="1"/>
          </p:cNvSpPr>
          <p:nvPr/>
        </p:nvSpPr>
        <p:spPr bwMode="auto">
          <a:xfrm flipV="1">
            <a:off x="6691313" y="5064125"/>
            <a:ext cx="3270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061" name="Line 76"/>
          <p:cNvSpPr>
            <a:spLocks noChangeShapeType="1"/>
          </p:cNvSpPr>
          <p:nvPr/>
        </p:nvSpPr>
        <p:spPr bwMode="auto">
          <a:xfrm flipH="1" flipV="1">
            <a:off x="7013575" y="3416300"/>
            <a:ext cx="7938" cy="16303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54" name="Rectangle 3"/>
          <p:cNvSpPr>
            <a:spLocks noChangeArrowheads="1"/>
          </p:cNvSpPr>
          <p:nvPr/>
        </p:nvSpPr>
        <p:spPr bwMode="auto">
          <a:xfrm>
            <a:off x="6356350" y="4643438"/>
            <a:ext cx="165100" cy="1377950"/>
          </a:xfrm>
          <a:prstGeom prst="rect">
            <a:avLst/>
          </a:prstGeom>
          <a:pattFill prst="ltUpDiag">
            <a:fgClr>
              <a:srgbClr val="B2B2B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52" tIns="45677" rIns="91352" bIns="45677"/>
          <a:lstStyle/>
          <a:p>
            <a:pPr eaLnBrk="0" hangingPunct="0">
              <a:spcBef>
                <a:spcPct val="20000"/>
              </a:spcBef>
            </a:pPr>
            <a:endParaRPr lang="de-DE">
              <a:latin typeface="+mn-lt"/>
            </a:endParaRPr>
          </a:p>
        </p:txBody>
      </p:sp>
      <p:sp>
        <p:nvSpPr>
          <p:cNvPr id="155" name="Rectangle 3"/>
          <p:cNvSpPr>
            <a:spLocks noChangeArrowheads="1"/>
          </p:cNvSpPr>
          <p:nvPr/>
        </p:nvSpPr>
        <p:spPr bwMode="auto">
          <a:xfrm>
            <a:off x="6537325" y="4937125"/>
            <a:ext cx="125413" cy="212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52" tIns="45677" rIns="91352" bIns="45677"/>
          <a:lstStyle/>
          <a:p>
            <a:pPr eaLnBrk="0" hangingPunct="0">
              <a:spcBef>
                <a:spcPct val="20000"/>
              </a:spcBef>
            </a:pPr>
            <a:endParaRPr lang="de-DE">
              <a:latin typeface="+mn-lt"/>
            </a:endParaRPr>
          </a:p>
        </p:txBody>
      </p:sp>
      <p:sp>
        <p:nvSpPr>
          <p:cNvPr id="2064" name="Line 76"/>
          <p:cNvSpPr>
            <a:spLocks noChangeShapeType="1"/>
          </p:cNvSpPr>
          <p:nvPr/>
        </p:nvSpPr>
        <p:spPr bwMode="auto">
          <a:xfrm>
            <a:off x="6156325" y="3416300"/>
            <a:ext cx="850900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065" name="Textfeld 156"/>
          <p:cNvSpPr txBox="1">
            <a:spLocks noChangeArrowheads="1"/>
          </p:cNvSpPr>
          <p:nvPr/>
        </p:nvSpPr>
        <p:spPr bwMode="auto">
          <a:xfrm>
            <a:off x="6964363" y="4089400"/>
            <a:ext cx="6174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de-DE" sz="1100">
                <a:latin typeface="+mn-lt"/>
              </a:rPr>
              <a:t>Sonde</a:t>
            </a:r>
          </a:p>
        </p:txBody>
      </p:sp>
      <p:grpSp>
        <p:nvGrpSpPr>
          <p:cNvPr id="6" name="Gruppieren 66"/>
          <p:cNvGrpSpPr>
            <a:grpSpLocks/>
          </p:cNvGrpSpPr>
          <p:nvPr/>
        </p:nvGrpSpPr>
        <p:grpSpPr bwMode="auto">
          <a:xfrm>
            <a:off x="6659563" y="5202239"/>
            <a:ext cx="2497973" cy="666422"/>
            <a:chOff x="6659563" y="5607051"/>
            <a:chExt cx="2497973" cy="666422"/>
          </a:xfrm>
        </p:grpSpPr>
        <p:sp>
          <p:nvSpPr>
            <p:cNvPr id="3097" name="Textfeld 383"/>
            <p:cNvSpPr txBox="1">
              <a:spLocks noChangeArrowheads="1"/>
            </p:cNvSpPr>
            <p:nvPr/>
          </p:nvSpPr>
          <p:spPr bwMode="auto">
            <a:xfrm>
              <a:off x="7134225" y="6011863"/>
              <a:ext cx="202331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r>
                <a:rPr lang="de-DE" sz="1100">
                  <a:solidFill>
                    <a:srgbClr val="FF0000"/>
                  </a:solidFill>
                  <a:latin typeface="+mn-lt"/>
                </a:rPr>
                <a:t>berührbares leitfähiges Teil</a:t>
              </a:r>
            </a:p>
          </p:txBody>
        </p:sp>
        <p:cxnSp>
          <p:nvCxnSpPr>
            <p:cNvPr id="3098" name="Gerade Verbindung mit Pfeil 161"/>
            <p:cNvCxnSpPr>
              <a:cxnSpLocks noChangeShapeType="1"/>
              <a:stCxn id="3097" idx="1"/>
            </p:cNvCxnSpPr>
            <p:nvPr/>
          </p:nvCxnSpPr>
          <p:spPr bwMode="auto">
            <a:xfrm flipH="1" flipV="1">
              <a:off x="6659563" y="5607051"/>
              <a:ext cx="474662" cy="53561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uppieren 67"/>
          <p:cNvGrpSpPr>
            <a:grpSpLocks/>
          </p:cNvGrpSpPr>
          <p:nvPr/>
        </p:nvGrpSpPr>
        <p:grpSpPr bwMode="auto">
          <a:xfrm>
            <a:off x="6592889" y="5784850"/>
            <a:ext cx="1471375" cy="726748"/>
            <a:chOff x="6561139" y="6156325"/>
            <a:chExt cx="1471375" cy="726748"/>
          </a:xfrm>
        </p:grpSpPr>
        <p:sp>
          <p:nvSpPr>
            <p:cNvPr id="3095" name="Textfeld 162"/>
            <p:cNvSpPr txBox="1">
              <a:spLocks noChangeArrowheads="1"/>
            </p:cNvSpPr>
            <p:nvPr/>
          </p:nvSpPr>
          <p:spPr bwMode="auto">
            <a:xfrm>
              <a:off x="7269163" y="6621463"/>
              <a:ext cx="76335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r>
                <a:rPr lang="de-DE" sz="1100">
                  <a:solidFill>
                    <a:srgbClr val="FF0000"/>
                  </a:solidFill>
                  <a:latin typeface="+mn-lt"/>
                </a:rPr>
                <a:t>Isolation</a:t>
              </a:r>
            </a:p>
          </p:txBody>
        </p:sp>
        <p:cxnSp>
          <p:nvCxnSpPr>
            <p:cNvPr id="3096" name="Gerade Verbindung mit Pfeil 163"/>
            <p:cNvCxnSpPr>
              <a:cxnSpLocks noChangeShapeType="1"/>
              <a:stCxn id="3095" idx="1"/>
            </p:cNvCxnSpPr>
            <p:nvPr/>
          </p:nvCxnSpPr>
          <p:spPr bwMode="auto">
            <a:xfrm flipH="1" flipV="1">
              <a:off x="6561139" y="6156325"/>
              <a:ext cx="708024" cy="59594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69" name="Line 76"/>
          <p:cNvSpPr>
            <a:spLocks noChangeShapeType="1"/>
          </p:cNvSpPr>
          <p:nvPr/>
        </p:nvSpPr>
        <p:spPr bwMode="auto">
          <a:xfrm flipV="1">
            <a:off x="6794500" y="4976813"/>
            <a:ext cx="20638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3093" name="Textfeld 68"/>
          <p:cNvSpPr txBox="1">
            <a:spLocks noChangeArrowheads="1"/>
          </p:cNvSpPr>
          <p:nvPr/>
        </p:nvSpPr>
        <p:spPr bwMode="auto">
          <a:xfrm>
            <a:off x="398340" y="6646114"/>
            <a:ext cx="103554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de-DE" sz="1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Bei der Isolationsmessung muss evtl. Hochspannung oder die Schutzbeschaltung abgeklemmt bzw. überbrückt werden</a:t>
            </a:r>
            <a:endParaRPr lang="de-DE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4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4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4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2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4070" grpId="0"/>
      <p:bldP spid="2058" grpId="0"/>
      <p:bldP spid="2060" grpId="0" animBg="1"/>
      <p:bldP spid="2061" grpId="0" animBg="1"/>
      <p:bldP spid="154" grpId="0" animBg="1"/>
      <p:bldP spid="155" grpId="0" animBg="1"/>
      <p:bldP spid="2064" grpId="0" animBg="1"/>
      <p:bldP spid="2065" grpId="0"/>
      <p:bldP spid="206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6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Isolationswiderstandsmessung SK II</a:t>
            </a:r>
          </a:p>
        </p:txBody>
      </p:sp>
      <p:sp>
        <p:nvSpPr>
          <p:cNvPr id="165" name="Foliennummernplatzhalter 16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104306" tIns="52153" rIns="104306" bIns="52153" anchor="ctr" anchorCtr="0">
            <a:normAutofit fontScale="40000" lnSpcReduction="20000"/>
          </a:bodyPr>
          <a:lstStyle>
            <a:defPPr>
              <a:defRPr lang="en-US"/>
            </a:defPPr>
            <a:lvl1pPr marL="0" algn="l" defTabSz="1043056" rtl="0" eaLnBrk="1" latinLnBrk="0" hangingPunct="1"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3A271A1-F6D6-438B-A432-4747EE7ECD40}" type="datetimeFigureOut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5/10/2021</a:t>
            </a:fld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Foliennummernplatzhalter 164">
            <a:extLst>
              <a:ext uri="{FF2B5EF4-FFF2-40B4-BE49-F238E27FC236}">
                <a16:creationId xmlns:a16="http://schemas.microsoft.com/office/drawing/2014/main" id="{883A6220-36F3-42B8-88A6-30B12BD20C3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69513" y="7215188"/>
            <a:ext cx="623887" cy="268287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AF67EC6E-A52D-4D07-9EAB-6BDBE2AF729F}" type="slidenum"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25</a:t>
            </a:fld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431800" y="674688"/>
            <a:ext cx="87153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7" tIns="52089" rIns="104177" bIns="52089" anchor="ctr"/>
          <a:lstStyle/>
          <a:p>
            <a:pPr defTabSz="993775" eaLnBrk="0" hangingPunct="0"/>
            <a:endParaRPr lang="de-DE" sz="3400">
              <a:solidFill>
                <a:srgbClr val="004986"/>
              </a:solidFill>
              <a:latin typeface="Arial" pitchFamily="34" charset="0"/>
            </a:endParaRPr>
          </a:p>
        </p:txBody>
      </p:sp>
      <p:sp>
        <p:nvSpPr>
          <p:cNvPr id="4102" name="Rectangle 15"/>
          <p:cNvSpPr>
            <a:spLocks noChangeArrowheads="1"/>
          </p:cNvSpPr>
          <p:nvPr/>
        </p:nvSpPr>
        <p:spPr bwMode="auto">
          <a:xfrm>
            <a:off x="7254875" y="2870200"/>
            <a:ext cx="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041400" eaLnBrk="0" hangingPunct="0"/>
            <a:endParaRPr lang="de-DE" sz="1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5" name="AutoShape 74"/>
          <p:cNvSpPr>
            <a:spLocks noChangeAspect="1" noChangeArrowheads="1"/>
          </p:cNvSpPr>
          <p:nvPr/>
        </p:nvSpPr>
        <p:spPr bwMode="auto">
          <a:xfrm>
            <a:off x="3910013" y="2514600"/>
            <a:ext cx="5419725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ieren 72"/>
          <p:cNvGrpSpPr>
            <a:grpSpLocks/>
          </p:cNvGrpSpPr>
          <p:nvPr/>
        </p:nvGrpSpPr>
        <p:grpSpPr bwMode="auto">
          <a:xfrm>
            <a:off x="4891088" y="2949575"/>
            <a:ext cx="1304925" cy="2259013"/>
            <a:chOff x="4891783" y="2949106"/>
            <a:chExt cx="1303992" cy="2258796"/>
          </a:xfrm>
        </p:grpSpPr>
        <p:sp>
          <p:nvSpPr>
            <p:cNvPr id="4151" name="Freeform 77"/>
            <p:cNvSpPr>
              <a:spLocks/>
            </p:cNvSpPr>
            <p:nvPr/>
          </p:nvSpPr>
          <p:spPr bwMode="auto">
            <a:xfrm>
              <a:off x="5767824" y="2949106"/>
              <a:ext cx="52865" cy="55338"/>
            </a:xfrm>
            <a:custGeom>
              <a:avLst/>
              <a:gdLst>
                <a:gd name="T0" fmla="*/ 2147483647 w 19"/>
                <a:gd name="T1" fmla="*/ 0 h 21"/>
                <a:gd name="T2" fmla="*/ 2147483647 w 19"/>
                <a:gd name="T3" fmla="*/ 0 h 21"/>
                <a:gd name="T4" fmla="*/ 2147483647 w 19"/>
                <a:gd name="T5" fmla="*/ 2147483647 h 21"/>
                <a:gd name="T6" fmla="*/ 2147483647 w 19"/>
                <a:gd name="T7" fmla="*/ 2147483647 h 21"/>
                <a:gd name="T8" fmla="*/ 2147483647 w 19"/>
                <a:gd name="T9" fmla="*/ 2147483647 h 21"/>
                <a:gd name="T10" fmla="*/ 2147483647 w 19"/>
                <a:gd name="T11" fmla="*/ 2147483647 h 21"/>
                <a:gd name="T12" fmla="*/ 2147483647 w 19"/>
                <a:gd name="T13" fmla="*/ 2147483647 h 21"/>
                <a:gd name="T14" fmla="*/ 2147483647 w 19"/>
                <a:gd name="T15" fmla="*/ 2147483647 h 21"/>
                <a:gd name="T16" fmla="*/ 2147483647 w 19"/>
                <a:gd name="T17" fmla="*/ 2147483647 h 21"/>
                <a:gd name="T18" fmla="*/ 2147483647 w 19"/>
                <a:gd name="T19" fmla="*/ 2147483647 h 21"/>
                <a:gd name="T20" fmla="*/ 2147483647 w 19"/>
                <a:gd name="T21" fmla="*/ 2147483647 h 21"/>
                <a:gd name="T22" fmla="*/ 2147483647 w 19"/>
                <a:gd name="T23" fmla="*/ 2147483647 h 21"/>
                <a:gd name="T24" fmla="*/ 2147483647 w 19"/>
                <a:gd name="T25" fmla="*/ 2147483647 h 21"/>
                <a:gd name="T26" fmla="*/ 2147483647 w 19"/>
                <a:gd name="T27" fmla="*/ 2147483647 h 21"/>
                <a:gd name="T28" fmla="*/ 2147483647 w 19"/>
                <a:gd name="T29" fmla="*/ 2147483647 h 21"/>
                <a:gd name="T30" fmla="*/ 2147483647 w 19"/>
                <a:gd name="T31" fmla="*/ 2147483647 h 21"/>
                <a:gd name="T32" fmla="*/ 2147483647 w 19"/>
                <a:gd name="T33" fmla="*/ 2147483647 h 21"/>
                <a:gd name="T34" fmla="*/ 2147483647 w 19"/>
                <a:gd name="T35" fmla="*/ 2147483647 h 21"/>
                <a:gd name="T36" fmla="*/ 2147483647 w 19"/>
                <a:gd name="T37" fmla="*/ 2147483647 h 21"/>
                <a:gd name="T38" fmla="*/ 2147483647 w 19"/>
                <a:gd name="T39" fmla="*/ 2147483647 h 21"/>
                <a:gd name="T40" fmla="*/ 2147483647 w 19"/>
                <a:gd name="T41" fmla="*/ 2147483647 h 21"/>
                <a:gd name="T42" fmla="*/ 0 w 19"/>
                <a:gd name="T43" fmla="*/ 2147483647 h 21"/>
                <a:gd name="T44" fmla="*/ 0 w 19"/>
                <a:gd name="T45" fmla="*/ 2147483647 h 21"/>
                <a:gd name="T46" fmla="*/ 0 w 19"/>
                <a:gd name="T47" fmla="*/ 2147483647 h 21"/>
                <a:gd name="T48" fmla="*/ 0 w 19"/>
                <a:gd name="T49" fmla="*/ 2147483647 h 21"/>
                <a:gd name="T50" fmla="*/ 0 w 19"/>
                <a:gd name="T51" fmla="*/ 2147483647 h 21"/>
                <a:gd name="T52" fmla="*/ 0 w 19"/>
                <a:gd name="T53" fmla="*/ 2147483647 h 21"/>
                <a:gd name="T54" fmla="*/ 0 w 19"/>
                <a:gd name="T55" fmla="*/ 2147483647 h 21"/>
                <a:gd name="T56" fmla="*/ 2147483647 w 19"/>
                <a:gd name="T57" fmla="*/ 2147483647 h 21"/>
                <a:gd name="T58" fmla="*/ 2147483647 w 19"/>
                <a:gd name="T59" fmla="*/ 2147483647 h 21"/>
                <a:gd name="T60" fmla="*/ 2147483647 w 19"/>
                <a:gd name="T61" fmla="*/ 2147483647 h 21"/>
                <a:gd name="T62" fmla="*/ 2147483647 w 19"/>
                <a:gd name="T63" fmla="*/ 0 h 21"/>
                <a:gd name="T64" fmla="*/ 2147483647 w 19"/>
                <a:gd name="T65" fmla="*/ 0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21"/>
                <a:gd name="T101" fmla="*/ 19 w 19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21">
                  <a:moveTo>
                    <a:pt x="9" y="0"/>
                  </a:moveTo>
                  <a:lnTo>
                    <a:pt x="11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2" name="Freeform 78"/>
            <p:cNvSpPr>
              <a:spLocks/>
            </p:cNvSpPr>
            <p:nvPr/>
          </p:nvSpPr>
          <p:spPr bwMode="auto">
            <a:xfrm>
              <a:off x="5752720" y="3160397"/>
              <a:ext cx="435503" cy="470373"/>
            </a:xfrm>
            <a:custGeom>
              <a:avLst/>
              <a:gdLst>
                <a:gd name="T0" fmla="*/ 2147483647 w 163"/>
                <a:gd name="T1" fmla="*/ 0 h 177"/>
                <a:gd name="T2" fmla="*/ 2147483647 w 163"/>
                <a:gd name="T3" fmla="*/ 2147483647 h 177"/>
                <a:gd name="T4" fmla="*/ 2147483647 w 163"/>
                <a:gd name="T5" fmla="*/ 2147483647 h 177"/>
                <a:gd name="T6" fmla="*/ 2147483647 w 163"/>
                <a:gd name="T7" fmla="*/ 2147483647 h 177"/>
                <a:gd name="T8" fmla="*/ 2147483647 w 163"/>
                <a:gd name="T9" fmla="*/ 2147483647 h 177"/>
                <a:gd name="T10" fmla="*/ 2147483647 w 163"/>
                <a:gd name="T11" fmla="*/ 2147483647 h 177"/>
                <a:gd name="T12" fmla="*/ 2147483647 w 163"/>
                <a:gd name="T13" fmla="*/ 2147483647 h 177"/>
                <a:gd name="T14" fmla="*/ 2147483647 w 163"/>
                <a:gd name="T15" fmla="*/ 2147483647 h 177"/>
                <a:gd name="T16" fmla="*/ 2147483647 w 163"/>
                <a:gd name="T17" fmla="*/ 2147483647 h 177"/>
                <a:gd name="T18" fmla="*/ 2147483647 w 163"/>
                <a:gd name="T19" fmla="*/ 2147483647 h 177"/>
                <a:gd name="T20" fmla="*/ 2147483647 w 163"/>
                <a:gd name="T21" fmla="*/ 2147483647 h 177"/>
                <a:gd name="T22" fmla="*/ 2147483647 w 163"/>
                <a:gd name="T23" fmla="*/ 2147483647 h 177"/>
                <a:gd name="T24" fmla="*/ 2147483647 w 163"/>
                <a:gd name="T25" fmla="*/ 2147483647 h 177"/>
                <a:gd name="T26" fmla="*/ 2147483647 w 163"/>
                <a:gd name="T27" fmla="*/ 2147483647 h 177"/>
                <a:gd name="T28" fmla="*/ 2147483647 w 163"/>
                <a:gd name="T29" fmla="*/ 2147483647 h 177"/>
                <a:gd name="T30" fmla="*/ 2147483647 w 163"/>
                <a:gd name="T31" fmla="*/ 2147483647 h 177"/>
                <a:gd name="T32" fmla="*/ 2147483647 w 163"/>
                <a:gd name="T33" fmla="*/ 2147483647 h 177"/>
                <a:gd name="T34" fmla="*/ 2147483647 w 163"/>
                <a:gd name="T35" fmla="*/ 2147483647 h 177"/>
                <a:gd name="T36" fmla="*/ 2147483647 w 163"/>
                <a:gd name="T37" fmla="*/ 2147483647 h 177"/>
                <a:gd name="T38" fmla="*/ 2147483647 w 163"/>
                <a:gd name="T39" fmla="*/ 2147483647 h 177"/>
                <a:gd name="T40" fmla="*/ 2147483647 w 163"/>
                <a:gd name="T41" fmla="*/ 2147483647 h 177"/>
                <a:gd name="T42" fmla="*/ 2147483647 w 163"/>
                <a:gd name="T43" fmla="*/ 2147483647 h 177"/>
                <a:gd name="T44" fmla="*/ 2147483647 w 163"/>
                <a:gd name="T45" fmla="*/ 2147483647 h 177"/>
                <a:gd name="T46" fmla="*/ 2147483647 w 163"/>
                <a:gd name="T47" fmla="*/ 2147483647 h 177"/>
                <a:gd name="T48" fmla="*/ 0 w 163"/>
                <a:gd name="T49" fmla="*/ 2147483647 h 177"/>
                <a:gd name="T50" fmla="*/ 2147483647 w 163"/>
                <a:gd name="T51" fmla="*/ 2147483647 h 177"/>
                <a:gd name="T52" fmla="*/ 2147483647 w 163"/>
                <a:gd name="T53" fmla="*/ 2147483647 h 177"/>
                <a:gd name="T54" fmla="*/ 2147483647 w 163"/>
                <a:gd name="T55" fmla="*/ 2147483647 h 177"/>
                <a:gd name="T56" fmla="*/ 2147483647 w 163"/>
                <a:gd name="T57" fmla="*/ 2147483647 h 177"/>
                <a:gd name="T58" fmla="*/ 2147483647 w 163"/>
                <a:gd name="T59" fmla="*/ 2147483647 h 177"/>
                <a:gd name="T60" fmla="*/ 2147483647 w 163"/>
                <a:gd name="T61" fmla="*/ 2147483647 h 177"/>
                <a:gd name="T62" fmla="*/ 2147483647 w 163"/>
                <a:gd name="T63" fmla="*/ 2147483647 h 177"/>
                <a:gd name="T64" fmla="*/ 2147483647 w 163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177"/>
                <a:gd name="T101" fmla="*/ 163 w 163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177">
                  <a:moveTo>
                    <a:pt x="80" y="0"/>
                  </a:moveTo>
                  <a:lnTo>
                    <a:pt x="97" y="2"/>
                  </a:lnTo>
                  <a:lnTo>
                    <a:pt x="112" y="7"/>
                  </a:lnTo>
                  <a:lnTo>
                    <a:pt x="127" y="16"/>
                  </a:lnTo>
                  <a:lnTo>
                    <a:pt x="140" y="28"/>
                  </a:lnTo>
                  <a:lnTo>
                    <a:pt x="148" y="39"/>
                  </a:lnTo>
                  <a:lnTo>
                    <a:pt x="156" y="55"/>
                  </a:lnTo>
                  <a:lnTo>
                    <a:pt x="161" y="71"/>
                  </a:lnTo>
                  <a:lnTo>
                    <a:pt x="163" y="90"/>
                  </a:lnTo>
                  <a:lnTo>
                    <a:pt x="161" y="108"/>
                  </a:lnTo>
                  <a:lnTo>
                    <a:pt x="156" y="124"/>
                  </a:lnTo>
                  <a:lnTo>
                    <a:pt x="148" y="138"/>
                  </a:lnTo>
                  <a:lnTo>
                    <a:pt x="140" y="151"/>
                  </a:lnTo>
                  <a:lnTo>
                    <a:pt x="127" y="163"/>
                  </a:lnTo>
                  <a:lnTo>
                    <a:pt x="112" y="170"/>
                  </a:lnTo>
                  <a:lnTo>
                    <a:pt x="97" y="177"/>
                  </a:lnTo>
                  <a:lnTo>
                    <a:pt x="80" y="177"/>
                  </a:lnTo>
                  <a:lnTo>
                    <a:pt x="65" y="177"/>
                  </a:lnTo>
                  <a:lnTo>
                    <a:pt x="49" y="170"/>
                  </a:lnTo>
                  <a:lnTo>
                    <a:pt x="36" y="163"/>
                  </a:lnTo>
                  <a:lnTo>
                    <a:pt x="23" y="151"/>
                  </a:lnTo>
                  <a:lnTo>
                    <a:pt x="13" y="138"/>
                  </a:lnTo>
                  <a:lnTo>
                    <a:pt x="6" y="124"/>
                  </a:lnTo>
                  <a:lnTo>
                    <a:pt x="2" y="108"/>
                  </a:lnTo>
                  <a:lnTo>
                    <a:pt x="0" y="90"/>
                  </a:lnTo>
                  <a:lnTo>
                    <a:pt x="2" y="71"/>
                  </a:lnTo>
                  <a:lnTo>
                    <a:pt x="6" y="55"/>
                  </a:lnTo>
                  <a:lnTo>
                    <a:pt x="13" y="39"/>
                  </a:lnTo>
                  <a:lnTo>
                    <a:pt x="23" y="28"/>
                  </a:lnTo>
                  <a:lnTo>
                    <a:pt x="36" y="16"/>
                  </a:lnTo>
                  <a:lnTo>
                    <a:pt x="49" y="7"/>
                  </a:lnTo>
                  <a:lnTo>
                    <a:pt x="65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3" name="Freeform 79"/>
            <p:cNvSpPr>
              <a:spLocks/>
            </p:cNvSpPr>
            <p:nvPr/>
          </p:nvSpPr>
          <p:spPr bwMode="auto">
            <a:xfrm>
              <a:off x="5966695" y="3155366"/>
              <a:ext cx="229080" cy="243990"/>
            </a:xfrm>
            <a:custGeom>
              <a:avLst/>
              <a:gdLst>
                <a:gd name="T0" fmla="*/ 2147483647 w 87"/>
                <a:gd name="T1" fmla="*/ 2147483647 h 92"/>
                <a:gd name="T2" fmla="*/ 2147483647 w 87"/>
                <a:gd name="T3" fmla="*/ 2147483647 h 92"/>
                <a:gd name="T4" fmla="*/ 2147483647 w 87"/>
                <a:gd name="T5" fmla="*/ 2147483647 h 92"/>
                <a:gd name="T6" fmla="*/ 2147483647 w 87"/>
                <a:gd name="T7" fmla="*/ 2147483647 h 92"/>
                <a:gd name="T8" fmla="*/ 2147483647 w 87"/>
                <a:gd name="T9" fmla="*/ 2147483647 h 92"/>
                <a:gd name="T10" fmla="*/ 2147483647 w 87"/>
                <a:gd name="T11" fmla="*/ 2147483647 h 92"/>
                <a:gd name="T12" fmla="*/ 2147483647 w 87"/>
                <a:gd name="T13" fmla="*/ 2147483647 h 92"/>
                <a:gd name="T14" fmla="*/ 2147483647 w 87"/>
                <a:gd name="T15" fmla="*/ 2147483647 h 92"/>
                <a:gd name="T16" fmla="*/ 2147483647 w 87"/>
                <a:gd name="T17" fmla="*/ 0 h 92"/>
                <a:gd name="T18" fmla="*/ 0 w 87"/>
                <a:gd name="T19" fmla="*/ 0 h 92"/>
                <a:gd name="T20" fmla="*/ 0 w 87"/>
                <a:gd name="T21" fmla="*/ 2147483647 h 92"/>
                <a:gd name="T22" fmla="*/ 2147483647 w 87"/>
                <a:gd name="T23" fmla="*/ 2147483647 h 92"/>
                <a:gd name="T24" fmla="*/ 2147483647 w 87"/>
                <a:gd name="T25" fmla="*/ 2147483647 h 92"/>
                <a:gd name="T26" fmla="*/ 2147483647 w 87"/>
                <a:gd name="T27" fmla="*/ 2147483647 h 92"/>
                <a:gd name="T28" fmla="*/ 2147483647 w 87"/>
                <a:gd name="T29" fmla="*/ 2147483647 h 92"/>
                <a:gd name="T30" fmla="*/ 2147483647 w 87"/>
                <a:gd name="T31" fmla="*/ 2147483647 h 92"/>
                <a:gd name="T32" fmla="*/ 2147483647 w 87"/>
                <a:gd name="T33" fmla="*/ 2147483647 h 92"/>
                <a:gd name="T34" fmla="*/ 2147483647 w 87"/>
                <a:gd name="T35" fmla="*/ 2147483647 h 92"/>
                <a:gd name="T36" fmla="*/ 2147483647 w 87"/>
                <a:gd name="T37" fmla="*/ 2147483647 h 92"/>
                <a:gd name="T38" fmla="*/ 2147483647 w 87"/>
                <a:gd name="T39" fmla="*/ 2147483647 h 92"/>
                <a:gd name="T40" fmla="*/ 2147483647 w 87"/>
                <a:gd name="T41" fmla="*/ 2147483647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7"/>
                <a:gd name="T64" fmla="*/ 0 h 92"/>
                <a:gd name="T65" fmla="*/ 87 w 87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7" h="92">
                  <a:moveTo>
                    <a:pt x="87" y="92"/>
                  </a:moveTo>
                  <a:lnTo>
                    <a:pt x="87" y="92"/>
                  </a:lnTo>
                  <a:lnTo>
                    <a:pt x="85" y="73"/>
                  </a:lnTo>
                  <a:lnTo>
                    <a:pt x="79" y="55"/>
                  </a:lnTo>
                  <a:lnTo>
                    <a:pt x="72" y="39"/>
                  </a:lnTo>
                  <a:lnTo>
                    <a:pt x="62" y="25"/>
                  </a:lnTo>
                  <a:lnTo>
                    <a:pt x="49" y="16"/>
                  </a:lnTo>
                  <a:lnTo>
                    <a:pt x="34" y="7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7" y="9"/>
                  </a:lnTo>
                  <a:lnTo>
                    <a:pt x="32" y="14"/>
                  </a:lnTo>
                  <a:lnTo>
                    <a:pt x="45" y="20"/>
                  </a:lnTo>
                  <a:lnTo>
                    <a:pt x="55" y="32"/>
                  </a:lnTo>
                  <a:lnTo>
                    <a:pt x="66" y="43"/>
                  </a:lnTo>
                  <a:lnTo>
                    <a:pt x="72" y="57"/>
                  </a:lnTo>
                  <a:lnTo>
                    <a:pt x="76" y="73"/>
                  </a:lnTo>
                  <a:lnTo>
                    <a:pt x="79" y="92"/>
                  </a:lnTo>
                  <a:lnTo>
                    <a:pt x="87" y="9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4" name="Freeform 80"/>
            <p:cNvSpPr>
              <a:spLocks/>
            </p:cNvSpPr>
            <p:nvPr/>
          </p:nvSpPr>
          <p:spPr bwMode="auto">
            <a:xfrm>
              <a:off x="5966695" y="3399356"/>
              <a:ext cx="229080" cy="241475"/>
            </a:xfrm>
            <a:custGeom>
              <a:avLst/>
              <a:gdLst>
                <a:gd name="T0" fmla="*/ 0 w 87"/>
                <a:gd name="T1" fmla="*/ 2147483647 h 91"/>
                <a:gd name="T2" fmla="*/ 0 w 87"/>
                <a:gd name="T3" fmla="*/ 2147483647 h 91"/>
                <a:gd name="T4" fmla="*/ 2147483647 w 87"/>
                <a:gd name="T5" fmla="*/ 2147483647 h 91"/>
                <a:gd name="T6" fmla="*/ 2147483647 w 87"/>
                <a:gd name="T7" fmla="*/ 2147483647 h 91"/>
                <a:gd name="T8" fmla="*/ 2147483647 w 87"/>
                <a:gd name="T9" fmla="*/ 2147483647 h 91"/>
                <a:gd name="T10" fmla="*/ 2147483647 w 87"/>
                <a:gd name="T11" fmla="*/ 2147483647 h 91"/>
                <a:gd name="T12" fmla="*/ 2147483647 w 87"/>
                <a:gd name="T13" fmla="*/ 2147483647 h 91"/>
                <a:gd name="T14" fmla="*/ 2147483647 w 87"/>
                <a:gd name="T15" fmla="*/ 2147483647 h 91"/>
                <a:gd name="T16" fmla="*/ 2147483647 w 87"/>
                <a:gd name="T17" fmla="*/ 2147483647 h 91"/>
                <a:gd name="T18" fmla="*/ 2147483647 w 87"/>
                <a:gd name="T19" fmla="*/ 0 h 91"/>
                <a:gd name="T20" fmla="*/ 2147483647 w 87"/>
                <a:gd name="T21" fmla="*/ 0 h 91"/>
                <a:gd name="T22" fmla="*/ 2147483647 w 87"/>
                <a:gd name="T23" fmla="*/ 2147483647 h 91"/>
                <a:gd name="T24" fmla="*/ 2147483647 w 87"/>
                <a:gd name="T25" fmla="*/ 2147483647 h 91"/>
                <a:gd name="T26" fmla="*/ 2147483647 w 87"/>
                <a:gd name="T27" fmla="*/ 2147483647 h 91"/>
                <a:gd name="T28" fmla="*/ 2147483647 w 87"/>
                <a:gd name="T29" fmla="*/ 2147483647 h 91"/>
                <a:gd name="T30" fmla="*/ 2147483647 w 87"/>
                <a:gd name="T31" fmla="*/ 2147483647 h 91"/>
                <a:gd name="T32" fmla="*/ 2147483647 w 87"/>
                <a:gd name="T33" fmla="*/ 2147483647 h 91"/>
                <a:gd name="T34" fmla="*/ 2147483647 w 87"/>
                <a:gd name="T35" fmla="*/ 2147483647 h 91"/>
                <a:gd name="T36" fmla="*/ 0 w 87"/>
                <a:gd name="T37" fmla="*/ 2147483647 h 91"/>
                <a:gd name="T38" fmla="*/ 0 w 87"/>
                <a:gd name="T39" fmla="*/ 2147483647 h 91"/>
                <a:gd name="T40" fmla="*/ 0 w 87"/>
                <a:gd name="T41" fmla="*/ 2147483647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7"/>
                <a:gd name="T64" fmla="*/ 0 h 91"/>
                <a:gd name="T65" fmla="*/ 87 w 87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7" h="91">
                  <a:moveTo>
                    <a:pt x="0" y="91"/>
                  </a:moveTo>
                  <a:lnTo>
                    <a:pt x="0" y="91"/>
                  </a:lnTo>
                  <a:lnTo>
                    <a:pt x="17" y="89"/>
                  </a:lnTo>
                  <a:lnTo>
                    <a:pt x="34" y="84"/>
                  </a:lnTo>
                  <a:lnTo>
                    <a:pt x="49" y="75"/>
                  </a:lnTo>
                  <a:lnTo>
                    <a:pt x="62" y="64"/>
                  </a:lnTo>
                  <a:lnTo>
                    <a:pt x="72" y="50"/>
                  </a:lnTo>
                  <a:lnTo>
                    <a:pt x="79" y="34"/>
                  </a:lnTo>
                  <a:lnTo>
                    <a:pt x="85" y="18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6" y="16"/>
                  </a:lnTo>
                  <a:lnTo>
                    <a:pt x="72" y="32"/>
                  </a:lnTo>
                  <a:lnTo>
                    <a:pt x="66" y="45"/>
                  </a:lnTo>
                  <a:lnTo>
                    <a:pt x="55" y="59"/>
                  </a:lnTo>
                  <a:lnTo>
                    <a:pt x="45" y="68"/>
                  </a:lnTo>
                  <a:lnTo>
                    <a:pt x="32" y="77"/>
                  </a:lnTo>
                  <a:lnTo>
                    <a:pt x="17" y="82"/>
                  </a:lnTo>
                  <a:lnTo>
                    <a:pt x="0" y="84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5" name="Rectangle 85"/>
            <p:cNvSpPr>
              <a:spLocks noChangeArrowheads="1"/>
            </p:cNvSpPr>
            <p:nvPr/>
          </p:nvSpPr>
          <p:spPr bwMode="auto">
            <a:xfrm>
              <a:off x="5430498" y="3781691"/>
              <a:ext cx="47830" cy="213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93775"/>
              <a:r>
                <a:rPr lang="de-DE" sz="1300" b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de-DE" sz="20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6" name="Line 94"/>
            <p:cNvSpPr>
              <a:spLocks noChangeShapeType="1"/>
            </p:cNvSpPr>
            <p:nvPr/>
          </p:nvSpPr>
          <p:spPr bwMode="auto">
            <a:xfrm flipH="1">
              <a:off x="4947165" y="2991867"/>
              <a:ext cx="0" cy="19116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7" name="Line 131"/>
            <p:cNvSpPr>
              <a:spLocks noChangeShapeType="1"/>
            </p:cNvSpPr>
            <p:nvPr/>
          </p:nvSpPr>
          <p:spPr bwMode="auto">
            <a:xfrm flipV="1">
              <a:off x="5463223" y="4397955"/>
              <a:ext cx="2517" cy="4779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8" name="Oval 133"/>
            <p:cNvSpPr>
              <a:spLocks noChangeArrowheads="1"/>
            </p:cNvSpPr>
            <p:nvPr/>
          </p:nvSpPr>
          <p:spPr bwMode="auto">
            <a:xfrm>
              <a:off x="5410359" y="4365255"/>
              <a:ext cx="100694" cy="10061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9" name="Oval 134"/>
            <p:cNvSpPr>
              <a:spLocks noChangeArrowheads="1"/>
            </p:cNvSpPr>
            <p:nvPr/>
          </p:nvSpPr>
          <p:spPr bwMode="auto">
            <a:xfrm>
              <a:off x="4891783" y="4365255"/>
              <a:ext cx="100694" cy="10061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60" name="Line 137"/>
            <p:cNvSpPr>
              <a:spLocks noChangeShapeType="1"/>
            </p:cNvSpPr>
            <p:nvPr/>
          </p:nvSpPr>
          <p:spPr bwMode="auto">
            <a:xfrm>
              <a:off x="5463223" y="4890966"/>
              <a:ext cx="2517" cy="3169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60" name="Line 76"/>
          <p:cNvSpPr>
            <a:spLocks noChangeShapeType="1"/>
          </p:cNvSpPr>
          <p:nvPr/>
        </p:nvSpPr>
        <p:spPr bwMode="auto">
          <a:xfrm flipV="1">
            <a:off x="6691313" y="5064125"/>
            <a:ext cx="3270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1" name="Line 76"/>
          <p:cNvSpPr>
            <a:spLocks noChangeShapeType="1"/>
          </p:cNvSpPr>
          <p:nvPr/>
        </p:nvSpPr>
        <p:spPr bwMode="auto">
          <a:xfrm flipH="1" flipV="1">
            <a:off x="7013575" y="3416300"/>
            <a:ext cx="7938" cy="16303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ieren 71"/>
          <p:cNvGrpSpPr>
            <a:grpSpLocks/>
          </p:cNvGrpSpPr>
          <p:nvPr/>
        </p:nvGrpSpPr>
        <p:grpSpPr bwMode="auto">
          <a:xfrm>
            <a:off x="4211638" y="2317749"/>
            <a:ext cx="6023893" cy="3898901"/>
            <a:chOff x="4229718" y="2317749"/>
            <a:chExt cx="6023250" cy="3898814"/>
          </a:xfrm>
        </p:grpSpPr>
        <p:sp>
          <p:nvSpPr>
            <p:cNvPr id="4120" name="Line 76"/>
            <p:cNvSpPr>
              <a:spLocks noChangeShapeType="1"/>
            </p:cNvSpPr>
            <p:nvPr/>
          </p:nvSpPr>
          <p:spPr bwMode="auto">
            <a:xfrm flipH="1" flipV="1">
              <a:off x="5969212" y="2991867"/>
              <a:ext cx="8894" cy="10107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1" name="Text Box 75"/>
            <p:cNvSpPr txBox="1">
              <a:spLocks noChangeArrowheads="1"/>
            </p:cNvSpPr>
            <p:nvPr/>
          </p:nvSpPr>
          <p:spPr bwMode="auto">
            <a:xfrm>
              <a:off x="6588482" y="2317749"/>
              <a:ext cx="3664486" cy="9429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90" tIns="49795" rIns="99590" bIns="49795"/>
            <a:lstStyle>
              <a:lvl1pPr defTabSz="993775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1pPr>
              <a:lvl2pPr marL="742950" indent="-285750" defTabSz="993775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2pPr>
              <a:lvl3pPr marL="1143000" indent="-228600" defTabSz="993775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3pPr>
              <a:lvl4pPr marL="1600200" indent="-228600" defTabSz="993775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4pPr>
              <a:lvl5pPr marL="2057400" indent="-228600" defTabSz="993775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5pPr>
              <a:lvl6pPr marL="2514600" indent="-228600" defTabSz="993775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6pPr>
              <a:lvl7pPr marL="2971800" indent="-228600" defTabSz="993775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7pPr>
              <a:lvl8pPr marL="3429000" indent="-228600" defTabSz="993775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8pPr>
              <a:lvl9pPr marL="3886200" indent="-228600" defTabSz="993775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9pPr>
            </a:lstStyle>
            <a:p>
              <a:pPr algn="just" eaLnBrk="1" hangingPunct="1"/>
              <a:r>
                <a:rPr lang="de-DE" sz="1400" b="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Messung zwischen Netzstromkreis und leitfähigem Gehäuseteilen. Mit der Sonde sind alle berührbaren Teile und Oberflächen abzutasten! </a:t>
              </a:r>
              <a:endParaRPr lang="de-DE" sz="2400" b="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4122" name="Freeform 81"/>
            <p:cNvSpPr>
              <a:spLocks/>
            </p:cNvSpPr>
            <p:nvPr/>
          </p:nvSpPr>
          <p:spPr bwMode="auto">
            <a:xfrm>
              <a:off x="5742650" y="3399356"/>
              <a:ext cx="224045" cy="241475"/>
            </a:xfrm>
            <a:custGeom>
              <a:avLst/>
              <a:gdLst>
                <a:gd name="T0" fmla="*/ 0 w 84"/>
                <a:gd name="T1" fmla="*/ 0 h 91"/>
                <a:gd name="T2" fmla="*/ 0 w 84"/>
                <a:gd name="T3" fmla="*/ 0 h 91"/>
                <a:gd name="T4" fmla="*/ 2147483647 w 84"/>
                <a:gd name="T5" fmla="*/ 2147483647 h 91"/>
                <a:gd name="T6" fmla="*/ 2147483647 w 84"/>
                <a:gd name="T7" fmla="*/ 2147483647 h 91"/>
                <a:gd name="T8" fmla="*/ 2147483647 w 84"/>
                <a:gd name="T9" fmla="*/ 2147483647 h 91"/>
                <a:gd name="T10" fmla="*/ 2147483647 w 84"/>
                <a:gd name="T11" fmla="*/ 2147483647 h 91"/>
                <a:gd name="T12" fmla="*/ 2147483647 w 84"/>
                <a:gd name="T13" fmla="*/ 2147483647 h 91"/>
                <a:gd name="T14" fmla="*/ 2147483647 w 84"/>
                <a:gd name="T15" fmla="*/ 2147483647 h 91"/>
                <a:gd name="T16" fmla="*/ 2147483647 w 84"/>
                <a:gd name="T17" fmla="*/ 2147483647 h 91"/>
                <a:gd name="T18" fmla="*/ 2147483647 w 84"/>
                <a:gd name="T19" fmla="*/ 2147483647 h 91"/>
                <a:gd name="T20" fmla="*/ 2147483647 w 84"/>
                <a:gd name="T21" fmla="*/ 2147483647 h 91"/>
                <a:gd name="T22" fmla="*/ 2147483647 w 84"/>
                <a:gd name="T23" fmla="*/ 2147483647 h 91"/>
                <a:gd name="T24" fmla="*/ 2147483647 w 84"/>
                <a:gd name="T25" fmla="*/ 2147483647 h 91"/>
                <a:gd name="T26" fmla="*/ 2147483647 w 84"/>
                <a:gd name="T27" fmla="*/ 2147483647 h 91"/>
                <a:gd name="T28" fmla="*/ 2147483647 w 84"/>
                <a:gd name="T29" fmla="*/ 2147483647 h 91"/>
                <a:gd name="T30" fmla="*/ 2147483647 w 84"/>
                <a:gd name="T31" fmla="*/ 2147483647 h 91"/>
                <a:gd name="T32" fmla="*/ 2147483647 w 84"/>
                <a:gd name="T33" fmla="*/ 2147483647 h 91"/>
                <a:gd name="T34" fmla="*/ 2147483647 w 84"/>
                <a:gd name="T35" fmla="*/ 2147483647 h 91"/>
                <a:gd name="T36" fmla="*/ 2147483647 w 84"/>
                <a:gd name="T37" fmla="*/ 0 h 91"/>
                <a:gd name="T38" fmla="*/ 2147483647 w 84"/>
                <a:gd name="T39" fmla="*/ 0 h 91"/>
                <a:gd name="T40" fmla="*/ 0 w 84"/>
                <a:gd name="T41" fmla="*/ 0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91"/>
                <a:gd name="T65" fmla="*/ 84 w 84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91">
                  <a:moveTo>
                    <a:pt x="0" y="0"/>
                  </a:moveTo>
                  <a:lnTo>
                    <a:pt x="0" y="0"/>
                  </a:lnTo>
                  <a:lnTo>
                    <a:pt x="2" y="18"/>
                  </a:lnTo>
                  <a:lnTo>
                    <a:pt x="6" y="34"/>
                  </a:lnTo>
                  <a:lnTo>
                    <a:pt x="14" y="50"/>
                  </a:lnTo>
                  <a:lnTo>
                    <a:pt x="25" y="64"/>
                  </a:lnTo>
                  <a:lnTo>
                    <a:pt x="38" y="75"/>
                  </a:lnTo>
                  <a:lnTo>
                    <a:pt x="53" y="84"/>
                  </a:lnTo>
                  <a:lnTo>
                    <a:pt x="67" y="89"/>
                  </a:lnTo>
                  <a:lnTo>
                    <a:pt x="84" y="91"/>
                  </a:lnTo>
                  <a:lnTo>
                    <a:pt x="84" y="84"/>
                  </a:lnTo>
                  <a:lnTo>
                    <a:pt x="69" y="82"/>
                  </a:lnTo>
                  <a:lnTo>
                    <a:pt x="55" y="77"/>
                  </a:lnTo>
                  <a:lnTo>
                    <a:pt x="42" y="68"/>
                  </a:lnTo>
                  <a:lnTo>
                    <a:pt x="29" y="59"/>
                  </a:lnTo>
                  <a:lnTo>
                    <a:pt x="21" y="45"/>
                  </a:lnTo>
                  <a:lnTo>
                    <a:pt x="12" y="32"/>
                  </a:ln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3" name="Freeform 82"/>
            <p:cNvSpPr>
              <a:spLocks/>
            </p:cNvSpPr>
            <p:nvPr/>
          </p:nvSpPr>
          <p:spPr bwMode="auto">
            <a:xfrm>
              <a:off x="5742650" y="3155366"/>
              <a:ext cx="224045" cy="243990"/>
            </a:xfrm>
            <a:custGeom>
              <a:avLst/>
              <a:gdLst>
                <a:gd name="T0" fmla="*/ 2147483647 w 84"/>
                <a:gd name="T1" fmla="*/ 0 h 92"/>
                <a:gd name="T2" fmla="*/ 2147483647 w 84"/>
                <a:gd name="T3" fmla="*/ 0 h 92"/>
                <a:gd name="T4" fmla="*/ 2147483647 w 84"/>
                <a:gd name="T5" fmla="*/ 0 h 92"/>
                <a:gd name="T6" fmla="*/ 2147483647 w 84"/>
                <a:gd name="T7" fmla="*/ 2147483647 h 92"/>
                <a:gd name="T8" fmla="*/ 2147483647 w 84"/>
                <a:gd name="T9" fmla="*/ 2147483647 h 92"/>
                <a:gd name="T10" fmla="*/ 2147483647 w 84"/>
                <a:gd name="T11" fmla="*/ 2147483647 h 92"/>
                <a:gd name="T12" fmla="*/ 2147483647 w 84"/>
                <a:gd name="T13" fmla="*/ 2147483647 h 92"/>
                <a:gd name="T14" fmla="*/ 2147483647 w 84"/>
                <a:gd name="T15" fmla="*/ 2147483647 h 92"/>
                <a:gd name="T16" fmla="*/ 2147483647 w 84"/>
                <a:gd name="T17" fmla="*/ 2147483647 h 92"/>
                <a:gd name="T18" fmla="*/ 0 w 84"/>
                <a:gd name="T19" fmla="*/ 2147483647 h 92"/>
                <a:gd name="T20" fmla="*/ 2147483647 w 84"/>
                <a:gd name="T21" fmla="*/ 2147483647 h 92"/>
                <a:gd name="T22" fmla="*/ 2147483647 w 84"/>
                <a:gd name="T23" fmla="*/ 2147483647 h 92"/>
                <a:gd name="T24" fmla="*/ 2147483647 w 84"/>
                <a:gd name="T25" fmla="*/ 2147483647 h 92"/>
                <a:gd name="T26" fmla="*/ 2147483647 w 84"/>
                <a:gd name="T27" fmla="*/ 2147483647 h 92"/>
                <a:gd name="T28" fmla="*/ 2147483647 w 84"/>
                <a:gd name="T29" fmla="*/ 2147483647 h 92"/>
                <a:gd name="T30" fmla="*/ 2147483647 w 84"/>
                <a:gd name="T31" fmla="*/ 2147483647 h 92"/>
                <a:gd name="T32" fmla="*/ 2147483647 w 84"/>
                <a:gd name="T33" fmla="*/ 2147483647 h 92"/>
                <a:gd name="T34" fmla="*/ 2147483647 w 84"/>
                <a:gd name="T35" fmla="*/ 2147483647 h 92"/>
                <a:gd name="T36" fmla="*/ 2147483647 w 84"/>
                <a:gd name="T37" fmla="*/ 2147483647 h 92"/>
                <a:gd name="T38" fmla="*/ 2147483647 w 84"/>
                <a:gd name="T39" fmla="*/ 2147483647 h 92"/>
                <a:gd name="T40" fmla="*/ 2147483647 w 84"/>
                <a:gd name="T41" fmla="*/ 0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92"/>
                <a:gd name="T65" fmla="*/ 84 w 84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92">
                  <a:moveTo>
                    <a:pt x="84" y="0"/>
                  </a:moveTo>
                  <a:lnTo>
                    <a:pt x="84" y="0"/>
                  </a:lnTo>
                  <a:lnTo>
                    <a:pt x="67" y="0"/>
                  </a:lnTo>
                  <a:lnTo>
                    <a:pt x="53" y="7"/>
                  </a:lnTo>
                  <a:lnTo>
                    <a:pt x="38" y="16"/>
                  </a:lnTo>
                  <a:lnTo>
                    <a:pt x="25" y="25"/>
                  </a:lnTo>
                  <a:lnTo>
                    <a:pt x="14" y="39"/>
                  </a:lnTo>
                  <a:lnTo>
                    <a:pt x="6" y="55"/>
                  </a:lnTo>
                  <a:lnTo>
                    <a:pt x="2" y="73"/>
                  </a:lnTo>
                  <a:lnTo>
                    <a:pt x="0" y="92"/>
                  </a:lnTo>
                  <a:lnTo>
                    <a:pt x="8" y="92"/>
                  </a:lnTo>
                  <a:lnTo>
                    <a:pt x="8" y="73"/>
                  </a:lnTo>
                  <a:lnTo>
                    <a:pt x="12" y="57"/>
                  </a:lnTo>
                  <a:lnTo>
                    <a:pt x="21" y="43"/>
                  </a:lnTo>
                  <a:lnTo>
                    <a:pt x="29" y="32"/>
                  </a:lnTo>
                  <a:lnTo>
                    <a:pt x="42" y="20"/>
                  </a:lnTo>
                  <a:lnTo>
                    <a:pt x="55" y="14"/>
                  </a:lnTo>
                  <a:lnTo>
                    <a:pt x="69" y="9"/>
                  </a:lnTo>
                  <a:lnTo>
                    <a:pt x="84" y="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4" name="Rectangle 83"/>
            <p:cNvSpPr>
              <a:spLocks noChangeArrowheads="1"/>
            </p:cNvSpPr>
            <p:nvPr/>
          </p:nvSpPr>
          <p:spPr bwMode="auto">
            <a:xfrm>
              <a:off x="5843344" y="3205544"/>
              <a:ext cx="246701" cy="382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93775"/>
              <a:r>
                <a:rPr lang="de-DE" sz="20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de-DE" sz="20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5" name="Rectangle 84"/>
            <p:cNvSpPr>
              <a:spLocks noChangeArrowheads="1"/>
            </p:cNvSpPr>
            <p:nvPr/>
          </p:nvSpPr>
          <p:spPr bwMode="auto">
            <a:xfrm>
              <a:off x="5161140" y="3520093"/>
              <a:ext cx="244184" cy="40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93775"/>
              <a:r>
                <a:rPr lang="de-DE" sz="2100" b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de-DE" sz="20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6" name="Rectangle 86"/>
            <p:cNvSpPr>
              <a:spLocks noChangeArrowheads="1"/>
            </p:cNvSpPr>
            <p:nvPr/>
          </p:nvSpPr>
          <p:spPr bwMode="auto">
            <a:xfrm>
              <a:off x="5478327" y="3781691"/>
              <a:ext cx="90625" cy="213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93775"/>
              <a:r>
                <a:rPr lang="de-DE" sz="1300" b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de-DE" sz="20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7" name="Rectangle 87"/>
            <p:cNvSpPr>
              <a:spLocks noChangeArrowheads="1"/>
            </p:cNvSpPr>
            <p:nvPr/>
          </p:nvSpPr>
          <p:spPr bwMode="auto">
            <a:xfrm>
              <a:off x="5576504" y="3781691"/>
              <a:ext cx="98177" cy="213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93775"/>
              <a:r>
                <a:rPr lang="de-DE" sz="1300" b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de-DE" sz="20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8" name="Rectangle 88"/>
            <p:cNvSpPr>
              <a:spLocks noChangeArrowheads="1"/>
            </p:cNvSpPr>
            <p:nvPr/>
          </p:nvSpPr>
          <p:spPr bwMode="auto">
            <a:xfrm>
              <a:off x="4546905" y="2672416"/>
              <a:ext cx="1905640" cy="13406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129" name="Group 89"/>
            <p:cNvGrpSpPr>
              <a:grpSpLocks/>
            </p:cNvGrpSpPr>
            <p:nvPr/>
          </p:nvGrpSpPr>
          <p:grpSpPr bwMode="auto">
            <a:xfrm>
              <a:off x="5178762" y="2750392"/>
              <a:ext cx="543749" cy="442704"/>
              <a:chOff x="3401" y="1512"/>
              <a:chExt cx="246" cy="200"/>
            </a:xfrm>
          </p:grpSpPr>
          <p:grpSp>
            <p:nvGrpSpPr>
              <p:cNvPr id="4147" name="Group 90"/>
              <p:cNvGrpSpPr>
                <a:grpSpLocks/>
              </p:cNvGrpSpPr>
              <p:nvPr/>
            </p:nvGrpSpPr>
            <p:grpSpPr bwMode="auto">
              <a:xfrm>
                <a:off x="3423" y="1512"/>
                <a:ext cx="197" cy="200"/>
                <a:chOff x="1291" y="1056"/>
                <a:chExt cx="197" cy="200"/>
              </a:xfrm>
            </p:grpSpPr>
            <p:sp>
              <p:nvSpPr>
                <p:cNvPr id="4149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1291" y="1056"/>
                  <a:ext cx="197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9590" tIns="49795" rIns="99590" bIns="49795"/>
                <a:lstStyle>
                  <a:lvl1pPr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1pPr>
                  <a:lvl2pPr marL="742950" indent="-28575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2pPr>
                  <a:lvl3pPr marL="1143000" indent="-22860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3pPr>
                  <a:lvl4pPr marL="1600200" indent="-22860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4pPr>
                  <a:lvl5pPr marL="2057400" indent="-22860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5pPr>
                  <a:lvl6pPr marL="25146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6pPr>
                  <a:lvl7pPr marL="29718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7pPr>
                  <a:lvl8pPr marL="34290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8pPr>
                  <a:lvl9pPr marL="38862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9pPr>
                </a:lstStyle>
                <a:p>
                  <a:pPr eaLnBrk="1" hangingPunct="1"/>
                  <a:r>
                    <a:rPr lang="de-DE" b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</a:t>
                  </a:r>
                  <a:endParaRPr lang="de-DE" sz="2000" b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50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1304" y="1064"/>
                  <a:ext cx="17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9590" tIns="49795" rIns="99590" bIns="49795"/>
                <a:lstStyle>
                  <a:lvl1pPr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1pPr>
                  <a:lvl2pPr marL="742950" indent="-28575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2pPr>
                  <a:lvl3pPr marL="1143000" indent="-22860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3pPr>
                  <a:lvl4pPr marL="1600200" indent="-22860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4pPr>
                  <a:lvl5pPr marL="2057400" indent="-228600" defTabSz="993775" eaLnBrk="0" hangingPunct="0"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5pPr>
                  <a:lvl6pPr marL="25146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6pPr>
                  <a:lvl7pPr marL="29718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7pPr>
                  <a:lvl8pPr marL="34290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8pPr>
                  <a:lvl9pPr marL="3886200" indent="-228600" defTabSz="9937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500" b="1">
                      <a:solidFill>
                        <a:schemeClr val="tx1"/>
                      </a:solidFill>
                      <a:latin typeface="Times New Roman" pitchFamily="18" charset="0"/>
                      <a:ea typeface="ヒラギノ角ゴ Pro W3"/>
                      <a:cs typeface="ヒラギノ角ゴ Pro W3"/>
                    </a:defRPr>
                  </a:lvl9pPr>
                </a:lstStyle>
                <a:p>
                  <a:pPr eaLnBrk="1" hangingPunct="1"/>
                  <a:r>
                    <a:rPr lang="de-DE" b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_</a:t>
                  </a:r>
                  <a:endParaRPr lang="de-DE" sz="2000" b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48" name="Rectangle 93"/>
              <p:cNvSpPr>
                <a:spLocks noChangeArrowheads="1"/>
              </p:cNvSpPr>
              <p:nvPr/>
            </p:nvSpPr>
            <p:spPr bwMode="auto">
              <a:xfrm>
                <a:off x="3401" y="1520"/>
                <a:ext cx="246" cy="18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eaLnBrk="0" hangingPunct="0">
                  <a:spcBef>
                    <a:spcPct val="20000"/>
                  </a:spcBef>
                </a:pPr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30" name="Line 95"/>
            <p:cNvSpPr>
              <a:spLocks noChangeShapeType="1"/>
            </p:cNvSpPr>
            <p:nvPr/>
          </p:nvSpPr>
          <p:spPr bwMode="auto">
            <a:xfrm>
              <a:off x="5745167" y="3004444"/>
              <a:ext cx="20642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1" name="Line 96"/>
            <p:cNvSpPr>
              <a:spLocks noChangeShapeType="1"/>
            </p:cNvSpPr>
            <p:nvPr/>
          </p:nvSpPr>
          <p:spPr bwMode="auto">
            <a:xfrm>
              <a:off x="4939613" y="2994383"/>
              <a:ext cx="224045" cy="25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2" name="Rectangle 97"/>
            <p:cNvSpPr>
              <a:spLocks noChangeArrowheads="1"/>
            </p:cNvSpPr>
            <p:nvPr/>
          </p:nvSpPr>
          <p:spPr bwMode="auto">
            <a:xfrm>
              <a:off x="4949682" y="5376431"/>
              <a:ext cx="503472" cy="1484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3" name="Line 102"/>
            <p:cNvSpPr>
              <a:spLocks noChangeShapeType="1"/>
            </p:cNvSpPr>
            <p:nvPr/>
          </p:nvSpPr>
          <p:spPr bwMode="auto">
            <a:xfrm>
              <a:off x="4947165" y="5419193"/>
              <a:ext cx="0" cy="7973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4" name="Line 103"/>
            <p:cNvSpPr>
              <a:spLocks noChangeShapeType="1"/>
            </p:cNvSpPr>
            <p:nvPr/>
          </p:nvSpPr>
          <p:spPr bwMode="auto">
            <a:xfrm>
              <a:off x="5450636" y="5419193"/>
              <a:ext cx="0" cy="7973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5" name="Oval 104"/>
            <p:cNvSpPr>
              <a:spLocks noChangeArrowheads="1"/>
            </p:cNvSpPr>
            <p:nvPr/>
          </p:nvSpPr>
          <p:spPr bwMode="auto">
            <a:xfrm>
              <a:off x="5402807" y="5738644"/>
              <a:ext cx="100694" cy="10061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6" name="Oval 105"/>
            <p:cNvSpPr>
              <a:spLocks noChangeArrowheads="1"/>
            </p:cNvSpPr>
            <p:nvPr/>
          </p:nvSpPr>
          <p:spPr bwMode="auto">
            <a:xfrm>
              <a:off x="4891783" y="5738644"/>
              <a:ext cx="100694" cy="10061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7" name="Oval 106"/>
            <p:cNvSpPr>
              <a:spLocks noChangeArrowheads="1"/>
            </p:cNvSpPr>
            <p:nvPr/>
          </p:nvSpPr>
          <p:spPr bwMode="auto">
            <a:xfrm>
              <a:off x="5417911" y="4850720"/>
              <a:ext cx="100694" cy="10061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8" name="Oval 107"/>
            <p:cNvSpPr>
              <a:spLocks noChangeArrowheads="1"/>
            </p:cNvSpPr>
            <p:nvPr/>
          </p:nvSpPr>
          <p:spPr bwMode="auto">
            <a:xfrm>
              <a:off x="4906887" y="4848205"/>
              <a:ext cx="100694" cy="10061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9" name="Rectangle 129"/>
            <p:cNvSpPr>
              <a:spLocks noChangeArrowheads="1"/>
            </p:cNvSpPr>
            <p:nvPr/>
          </p:nvSpPr>
          <p:spPr bwMode="auto">
            <a:xfrm>
              <a:off x="4229718" y="4662068"/>
              <a:ext cx="2119616" cy="136835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0" name="Line 132"/>
            <p:cNvSpPr>
              <a:spLocks noChangeShapeType="1"/>
            </p:cNvSpPr>
            <p:nvPr/>
          </p:nvSpPr>
          <p:spPr bwMode="auto">
            <a:xfrm>
              <a:off x="4959752" y="4413047"/>
              <a:ext cx="47829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1" name="Rectangle 135"/>
            <p:cNvSpPr>
              <a:spLocks noChangeArrowheads="1"/>
            </p:cNvSpPr>
            <p:nvPr/>
          </p:nvSpPr>
          <p:spPr bwMode="auto">
            <a:xfrm>
              <a:off x="4947165" y="5142503"/>
              <a:ext cx="500954" cy="15092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2" name="Line 136"/>
            <p:cNvSpPr>
              <a:spLocks noChangeShapeType="1"/>
            </p:cNvSpPr>
            <p:nvPr/>
          </p:nvSpPr>
          <p:spPr bwMode="auto">
            <a:xfrm>
              <a:off x="4947165" y="4890966"/>
              <a:ext cx="0" cy="3169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3" name="Text Box 138"/>
            <p:cNvSpPr txBox="1">
              <a:spLocks noChangeArrowheads="1"/>
            </p:cNvSpPr>
            <p:nvPr/>
          </p:nvSpPr>
          <p:spPr bwMode="auto">
            <a:xfrm>
              <a:off x="4536835" y="4111204"/>
              <a:ext cx="400260" cy="360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554" tIns="48411" rIns="98554" bIns="48411">
              <a:spAutoFit/>
            </a:bodyPr>
            <a:lstStyle>
              <a:lvl1pPr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1pPr>
              <a:lvl2pPr marL="742950" indent="-28575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2pPr>
              <a:lvl3pPr marL="1143000" indent="-22860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3pPr>
              <a:lvl4pPr marL="1600200" indent="-22860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4pPr>
              <a:lvl5pPr marL="2057400" indent="-22860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de-DE" sz="13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4144" name="Text Box 139"/>
            <p:cNvSpPr txBox="1">
              <a:spLocks noChangeArrowheads="1"/>
            </p:cNvSpPr>
            <p:nvPr/>
          </p:nvSpPr>
          <p:spPr bwMode="auto">
            <a:xfrm>
              <a:off x="5450636" y="4111204"/>
              <a:ext cx="458159" cy="360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554" tIns="48411" rIns="98554" bIns="48411">
              <a:spAutoFit/>
            </a:bodyPr>
            <a:lstStyle>
              <a:lvl1pPr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1pPr>
              <a:lvl2pPr marL="742950" indent="-28575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2pPr>
              <a:lvl3pPr marL="1143000" indent="-22860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3pPr>
              <a:lvl4pPr marL="1600200" indent="-22860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4pPr>
              <a:lvl5pPr marL="2057400" indent="-228600" defTabSz="828675" eaLnBrk="0" hangingPunct="0"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81225" algn="l"/>
                </a:tabLs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de-DE" sz="13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4145" name="Rectangle 3"/>
            <p:cNvSpPr>
              <a:spLocks noChangeArrowheads="1"/>
            </p:cNvSpPr>
            <p:nvPr/>
          </p:nvSpPr>
          <p:spPr bwMode="auto">
            <a:xfrm>
              <a:off x="6356350" y="4643438"/>
              <a:ext cx="165100" cy="1377950"/>
            </a:xfrm>
            <a:prstGeom prst="rect">
              <a:avLst/>
            </a:prstGeom>
            <a:pattFill prst="ltUpDiag">
              <a:fgClr>
                <a:srgbClr val="B2B2B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6" name="Rectangle 3"/>
            <p:cNvSpPr>
              <a:spLocks noChangeArrowheads="1"/>
            </p:cNvSpPr>
            <p:nvPr/>
          </p:nvSpPr>
          <p:spPr bwMode="auto">
            <a:xfrm>
              <a:off x="6537325" y="4937125"/>
              <a:ext cx="125413" cy="21272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pPr eaLnBrk="0" hangingPunct="0">
                <a:spcBef>
                  <a:spcPct val="20000"/>
                </a:spcBef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64" name="Line 76"/>
          <p:cNvSpPr>
            <a:spLocks noChangeShapeType="1"/>
          </p:cNvSpPr>
          <p:nvPr/>
        </p:nvSpPr>
        <p:spPr bwMode="auto">
          <a:xfrm>
            <a:off x="6156325" y="3416300"/>
            <a:ext cx="850900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5" name="Textfeld 156"/>
          <p:cNvSpPr txBox="1">
            <a:spLocks noChangeArrowheads="1"/>
          </p:cNvSpPr>
          <p:nvPr/>
        </p:nvSpPr>
        <p:spPr bwMode="auto">
          <a:xfrm>
            <a:off x="6964363" y="4089400"/>
            <a:ext cx="6174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de-DE" sz="1100">
                <a:latin typeface="Arial" panose="020B0604020202020204" pitchFamily="34" charset="0"/>
                <a:cs typeface="Arial" panose="020B0604020202020204" pitchFamily="34" charset="0"/>
              </a:rPr>
              <a:t>Sonde</a:t>
            </a:r>
          </a:p>
        </p:txBody>
      </p:sp>
      <p:grpSp>
        <p:nvGrpSpPr>
          <p:cNvPr id="6" name="Gruppieren 66"/>
          <p:cNvGrpSpPr>
            <a:grpSpLocks/>
          </p:cNvGrpSpPr>
          <p:nvPr/>
        </p:nvGrpSpPr>
        <p:grpSpPr bwMode="auto">
          <a:xfrm>
            <a:off x="6659563" y="5202239"/>
            <a:ext cx="2497973" cy="666422"/>
            <a:chOff x="6659563" y="5607051"/>
            <a:chExt cx="2497973" cy="666422"/>
          </a:xfrm>
        </p:grpSpPr>
        <p:sp>
          <p:nvSpPr>
            <p:cNvPr id="4118" name="Textfeld 383"/>
            <p:cNvSpPr txBox="1">
              <a:spLocks noChangeArrowheads="1"/>
            </p:cNvSpPr>
            <p:nvPr/>
          </p:nvSpPr>
          <p:spPr bwMode="auto">
            <a:xfrm>
              <a:off x="7134225" y="6011863"/>
              <a:ext cx="202331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r>
                <a:rPr lang="de-DE" sz="11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berührbares leitfähiges Teil</a:t>
              </a:r>
            </a:p>
          </p:txBody>
        </p:sp>
        <p:cxnSp>
          <p:nvCxnSpPr>
            <p:cNvPr id="4119" name="Gerade Verbindung mit Pfeil 161"/>
            <p:cNvCxnSpPr>
              <a:cxnSpLocks noChangeShapeType="1"/>
              <a:stCxn id="4118" idx="1"/>
            </p:cNvCxnSpPr>
            <p:nvPr/>
          </p:nvCxnSpPr>
          <p:spPr bwMode="auto">
            <a:xfrm flipH="1" flipV="1">
              <a:off x="6659563" y="5607051"/>
              <a:ext cx="474662" cy="53561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uppieren 67"/>
          <p:cNvGrpSpPr>
            <a:grpSpLocks/>
          </p:cNvGrpSpPr>
          <p:nvPr/>
        </p:nvGrpSpPr>
        <p:grpSpPr bwMode="auto">
          <a:xfrm>
            <a:off x="6592889" y="5784850"/>
            <a:ext cx="1471375" cy="726748"/>
            <a:chOff x="6561139" y="6156325"/>
            <a:chExt cx="1471375" cy="726748"/>
          </a:xfrm>
        </p:grpSpPr>
        <p:sp>
          <p:nvSpPr>
            <p:cNvPr id="4116" name="Textfeld 162"/>
            <p:cNvSpPr txBox="1">
              <a:spLocks noChangeArrowheads="1"/>
            </p:cNvSpPr>
            <p:nvPr/>
          </p:nvSpPr>
          <p:spPr bwMode="auto">
            <a:xfrm>
              <a:off x="7269163" y="6621463"/>
              <a:ext cx="76335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r>
                <a:rPr lang="de-DE" sz="11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Isolation</a:t>
              </a:r>
            </a:p>
          </p:txBody>
        </p:sp>
        <p:cxnSp>
          <p:nvCxnSpPr>
            <p:cNvPr id="4117" name="Gerade Verbindung mit Pfeil 163"/>
            <p:cNvCxnSpPr>
              <a:cxnSpLocks noChangeShapeType="1"/>
              <a:stCxn id="4116" idx="1"/>
            </p:cNvCxnSpPr>
            <p:nvPr/>
          </p:nvCxnSpPr>
          <p:spPr bwMode="auto">
            <a:xfrm flipH="1" flipV="1">
              <a:off x="6561139" y="6156325"/>
              <a:ext cx="708024" cy="59594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69" name="Line 76"/>
          <p:cNvSpPr>
            <a:spLocks noChangeShapeType="1"/>
          </p:cNvSpPr>
          <p:nvPr/>
        </p:nvSpPr>
        <p:spPr bwMode="auto">
          <a:xfrm flipV="1">
            <a:off x="6794500" y="4976813"/>
            <a:ext cx="20638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439953" y="2444655"/>
            <a:ext cx="2680262" cy="215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7" tIns="52089" rIns="104177" bIns="52089">
            <a:spAutoFit/>
          </a:bodyPr>
          <a:lstStyle/>
          <a:p>
            <a:pPr algn="just" defTabSz="1041400" eaLnBrk="0" hangingPunct="0"/>
            <a:r>
              <a:rPr lang="de-DE" sz="19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Primärstromkreis- Gehäuse </a:t>
            </a:r>
            <a:r>
              <a:rPr lang="de-DE" sz="1900" b="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Messung mit Isolationsmessgerät nach DIN VDE 0413 mit folgenden Werten: </a:t>
            </a:r>
          </a:p>
          <a:p>
            <a:pPr algn="just" defTabSz="1041400" eaLnBrk="0" hangingPunct="0"/>
            <a:endParaRPr lang="de-DE" sz="19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just" defTabSz="1041400" eaLnBrk="0" hangingPunct="0"/>
            <a:r>
              <a:rPr lang="de-DE" sz="1900" b="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U= min. 500 V  </a:t>
            </a:r>
          </a:p>
        </p:txBody>
      </p:sp>
      <p:sp>
        <p:nvSpPr>
          <p:cNvPr id="67" name="Rechteck 382"/>
          <p:cNvSpPr>
            <a:spLocks noChangeArrowheads="1"/>
          </p:cNvSpPr>
          <p:nvPr/>
        </p:nvSpPr>
        <p:spPr bwMode="auto">
          <a:xfrm>
            <a:off x="767539" y="5104448"/>
            <a:ext cx="16417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041400" eaLnBrk="0" hangingPunct="0"/>
            <a:r>
              <a:rPr lang="de-DE" sz="2000">
                <a:solidFill>
                  <a:srgbClr val="F51A0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</a:t>
            </a:r>
            <a:r>
              <a:rPr lang="de-DE" sz="2000" baseline="-25000">
                <a:solidFill>
                  <a:srgbClr val="F51A0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ISO</a:t>
            </a:r>
            <a:r>
              <a:rPr lang="de-DE" sz="2000">
                <a:solidFill>
                  <a:srgbClr val="F51A0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 </a:t>
            </a:r>
            <a:r>
              <a:rPr lang="de-DE" sz="2000">
                <a:solidFill>
                  <a:srgbClr val="F51A0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Symbol" pitchFamily="18" charset="2"/>
              </a:rPr>
              <a:t></a:t>
            </a:r>
            <a:r>
              <a:rPr lang="de-DE" sz="2000">
                <a:solidFill>
                  <a:srgbClr val="F51A0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5 M</a:t>
            </a:r>
            <a:r>
              <a:rPr lang="el-GR" sz="2000">
                <a:solidFill>
                  <a:srgbClr val="F51A0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Ω</a:t>
            </a:r>
            <a:endParaRPr lang="de-DE" sz="2000">
              <a:solidFill>
                <a:srgbClr val="F51A09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67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animBg="1"/>
      <p:bldP spid="2061" grpId="0" animBg="1"/>
      <p:bldP spid="2064" grpId="0" animBg="1"/>
      <p:bldP spid="2065" grpId="0"/>
      <p:bldP spid="2069" grpId="0" animBg="1"/>
      <p:bldP spid="66" grpId="0"/>
      <p:bldP spid="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6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Isolationswiderstandsmessung</a:t>
            </a:r>
            <a:r>
              <a:rPr lang="de-DE"/>
              <a:t> SK I und II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0E4CBD-D8CC-4CD4-9485-209591FE5F5E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 defTabSz="1041400" eaLnBrk="0" hangingPunct="0">
              <a:buNone/>
            </a:pPr>
            <a:r>
              <a:rPr lang="de-DE" sz="2000" b="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Messung mit Isolationsmessgerät nach DIN VDE 0413 mit folgenden Werten: </a:t>
            </a:r>
          </a:p>
          <a:p>
            <a:pPr marL="0" indent="0" defTabSz="1041400" eaLnBrk="0" hangingPunct="0">
              <a:buNone/>
            </a:pPr>
            <a:r>
              <a:rPr lang="de-DE" sz="2000" b="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U= min. 500 V  </a:t>
            </a:r>
          </a:p>
          <a:p>
            <a:pPr marL="0" indent="0" defTabSz="1041400" eaLnBrk="0" hangingPunct="0">
              <a:buNone/>
            </a:pPr>
            <a:r>
              <a:rPr lang="de-DE" sz="2000" dirty="0">
                <a:solidFill>
                  <a:srgbClr val="F51A0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R</a:t>
            </a:r>
            <a:r>
              <a:rPr lang="de-DE" sz="2000" baseline="-25000" dirty="0">
                <a:solidFill>
                  <a:srgbClr val="F51A0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ISO</a:t>
            </a:r>
            <a:r>
              <a:rPr lang="de-DE" sz="2000" dirty="0">
                <a:solidFill>
                  <a:srgbClr val="F51A0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 </a:t>
            </a:r>
            <a:r>
              <a:rPr lang="de-DE" sz="2000" dirty="0">
                <a:solidFill>
                  <a:srgbClr val="F51A0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Symbol" pitchFamily="18" charset="2"/>
              </a:rPr>
              <a:t></a:t>
            </a:r>
            <a:r>
              <a:rPr lang="de-DE" sz="2000" dirty="0">
                <a:solidFill>
                  <a:srgbClr val="F51A0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5 M</a:t>
            </a:r>
            <a:r>
              <a:rPr lang="el-GR" sz="2000" dirty="0">
                <a:solidFill>
                  <a:srgbClr val="F51A0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Ω</a:t>
            </a:r>
            <a:endParaRPr lang="de-DE" sz="2000" dirty="0">
              <a:solidFill>
                <a:srgbClr val="F51A09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indent="0" defTabSz="1041400" eaLnBrk="0" hangingPunct="0">
              <a:buNone/>
            </a:pPr>
            <a:endParaRPr lang="de-DE" dirty="0">
              <a:solidFill>
                <a:srgbClr val="F51A09"/>
              </a:solidFill>
              <a:ea typeface="Arial" charset="0"/>
            </a:endParaRPr>
          </a:p>
          <a:p>
            <a:pPr marL="0" indent="0" defTabSz="1041400" eaLnBrk="0" hangingPunct="0">
              <a:buNone/>
            </a:pPr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der Isolationsmessung muss evtl. Hochspannung oder die Schutzbeschaltung abgeklemmt bzw. überbrückt werden</a:t>
            </a:r>
            <a:endParaRPr lang="de-DE" sz="2000" dirty="0">
              <a:solidFill>
                <a:srgbClr val="F51A09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indent="0" defTabSz="1041400" eaLnBrk="0" hangingPunct="0">
              <a:buNone/>
            </a:pPr>
            <a:endParaRPr lang="de-DE" sz="2000" b="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A9AB067C-09D9-42B1-804A-C254CEEF48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651529" y="2721537"/>
            <a:ext cx="4468755" cy="3883489"/>
          </a:xfrm>
          <a:prstGeom prst="rect">
            <a:avLst/>
          </a:prstGeom>
        </p:spPr>
      </p:pic>
      <p:sp>
        <p:nvSpPr>
          <p:cNvPr id="165" name="Foliennummernplatzhalter 164"/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 vert="horz" lIns="104306" tIns="52153" rIns="104306" bIns="52153" anchor="ctr" anchorCtr="0">
            <a:normAutofit fontScale="40000" lnSpcReduction="20000"/>
          </a:bodyPr>
          <a:lstStyle>
            <a:defPPr>
              <a:defRPr lang="en-US"/>
            </a:defPPr>
            <a:lvl1pPr marL="0" algn="l" defTabSz="1043056" rtl="0" eaLnBrk="1" latinLnBrk="0" hangingPunct="1"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3A271A1-F6D6-438B-A432-4747EE7ECD40}" type="datetimeFigureOut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5/10/2021</a:t>
            </a:fld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705C8F-2A42-4CAA-BF92-18524747117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400" dirty="0">
                <a:ea typeface="Arial" charset="0"/>
              </a:rPr>
              <a:t>Primärstromkreis - Gehäuse 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F27225-F1B2-4627-90E5-D417DDDA0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Messung zwischen Netz- und Schweißstromkreis</a:t>
            </a:r>
          </a:p>
        </p:txBody>
      </p:sp>
      <p:sp>
        <p:nvSpPr>
          <p:cNvPr id="61" name="Foliennummernplatzhalter 164">
            <a:extLst>
              <a:ext uri="{FF2B5EF4-FFF2-40B4-BE49-F238E27FC236}">
                <a16:creationId xmlns:a16="http://schemas.microsoft.com/office/drawing/2014/main" id="{5F7E1416-74CD-4C62-8133-16AD23EE80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69513" y="7215188"/>
            <a:ext cx="623887" cy="268287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AF67EC6E-A52D-4D07-9EAB-6BDBE2AF729F}" type="slidenum">
              <a:rPr lang="de-DE"/>
              <a:pPr>
                <a:defRPr/>
              </a:pPr>
              <a:t>26</a:t>
            </a:fld>
            <a:endParaRPr lang="de-DE"/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431800" y="674688"/>
            <a:ext cx="87153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7" tIns="52089" rIns="104177" bIns="52089" anchor="ctr"/>
          <a:lstStyle/>
          <a:p>
            <a:pPr defTabSz="993775" eaLnBrk="0" hangingPunct="0"/>
            <a:endParaRPr lang="de-DE" sz="3400">
              <a:solidFill>
                <a:srgbClr val="004986"/>
              </a:solidFill>
              <a:latin typeface="Arial" pitchFamily="34" charset="0"/>
            </a:endParaRPr>
          </a:p>
        </p:txBody>
      </p:sp>
      <p:sp>
        <p:nvSpPr>
          <p:cNvPr id="5126" name="Rectangle 15"/>
          <p:cNvSpPr>
            <a:spLocks noChangeArrowheads="1"/>
          </p:cNvSpPr>
          <p:nvPr/>
        </p:nvSpPr>
        <p:spPr bwMode="auto">
          <a:xfrm>
            <a:off x="7234238" y="2859088"/>
            <a:ext cx="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041400" eaLnBrk="0" hangingPunct="0"/>
            <a:endParaRPr lang="de-DE" sz="1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08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6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Isolationswiderstandsmessung SK I und II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defTabSz="1041400" eaLnBrk="0" hangingPunct="0"/>
            <a:r>
              <a:rPr lang="de-DE" dirty="0"/>
              <a:t>Messung mit Isolationsmessgerät nach DIN VDE 0413 mit folgenden Werten:       </a:t>
            </a:r>
          </a:p>
          <a:p>
            <a:pPr defTabSz="1041400" eaLnBrk="0" hangingPunct="0"/>
            <a:r>
              <a:rPr lang="de-DE" dirty="0"/>
              <a:t>U =    min. 500 V  </a:t>
            </a:r>
          </a:p>
          <a:p>
            <a:r>
              <a:rPr lang="de-DE" dirty="0">
                <a:solidFill>
                  <a:srgbClr val="F51A09"/>
                </a:solidFill>
              </a:rPr>
              <a:t>R</a:t>
            </a:r>
            <a:r>
              <a:rPr lang="de-DE" baseline="-25000" dirty="0">
                <a:solidFill>
                  <a:srgbClr val="F51A09"/>
                </a:solidFill>
              </a:rPr>
              <a:t>ISO</a:t>
            </a:r>
            <a:r>
              <a:rPr lang="de-DE" dirty="0">
                <a:solidFill>
                  <a:srgbClr val="F51A09"/>
                </a:solidFill>
              </a:rPr>
              <a:t>  </a:t>
            </a:r>
            <a:r>
              <a:rPr lang="de-DE" dirty="0">
                <a:solidFill>
                  <a:srgbClr val="F51A09"/>
                </a:solidFill>
                <a:sym typeface="Symbol" pitchFamily="18" charset="2"/>
              </a:rPr>
              <a:t></a:t>
            </a:r>
            <a:r>
              <a:rPr lang="de-DE" dirty="0">
                <a:solidFill>
                  <a:srgbClr val="F51A09"/>
                </a:solidFill>
              </a:rPr>
              <a:t> 2,5 M</a:t>
            </a:r>
            <a:r>
              <a:rPr lang="el-GR" dirty="0">
                <a:solidFill>
                  <a:srgbClr val="F51A09"/>
                </a:solidFill>
              </a:rPr>
              <a:t>Ω</a:t>
            </a:r>
            <a:endParaRPr lang="de-DE" dirty="0">
              <a:solidFill>
                <a:srgbClr val="F51A09"/>
              </a:solidFill>
            </a:endParaRPr>
          </a:p>
          <a:p>
            <a:pPr defTabSz="993775">
              <a:defRPr/>
            </a:pPr>
            <a:r>
              <a:rPr lang="de-DE" dirty="0"/>
              <a:t>Messung zwischen Schweißstromkreis und leitfähigem Gehäuse. Mit der Sonde sind alle berührbaren leitfähigen Teile abzutasten, die mit dem Schutzleiter verbunden sind! </a:t>
            </a:r>
          </a:p>
          <a:p>
            <a:pPr defTabSz="993775">
              <a:defRPr/>
            </a:pPr>
            <a:r>
              <a:rPr lang="de-DE" dirty="0"/>
              <a:t>Bei 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SKII</a:t>
            </a:r>
            <a:r>
              <a:rPr lang="de-DE" dirty="0"/>
              <a:t> alle berührbaren Teile und Oberflächen. </a:t>
            </a:r>
            <a:endParaRPr lang="de-DE" sz="3600" dirty="0"/>
          </a:p>
          <a:p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C0729BA9-6587-469C-A0F0-87AB86E8E65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613400" y="2942706"/>
            <a:ext cx="4545013" cy="3441150"/>
          </a:xfrm>
          <a:prstGeom prst="rect">
            <a:avLst/>
          </a:prstGeom>
        </p:spPr>
      </p:pic>
      <p:sp>
        <p:nvSpPr>
          <p:cNvPr id="165" name="Foliennummernplatzhalter 16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AF67EC6E-A52D-4D07-9EAB-6BDBE2AF729F}" type="slidenum"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27</a:t>
            </a:fld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13BC3C-FAC8-44F7-841C-D1CE56EC14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de-DE" dirty="0"/>
              <a:t>Sekundärstromkreis - Gehäuse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B286C15-DA9E-4800-A670-6FC4BE146D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de-DE" dirty="0"/>
              <a:t>Darstellung</a:t>
            </a:r>
          </a:p>
        </p:txBody>
      </p:sp>
      <p:sp>
        <p:nvSpPr>
          <p:cNvPr id="154628" name="Rectangle 7"/>
          <p:cNvSpPr>
            <a:spLocks noChangeArrowheads="1"/>
          </p:cNvSpPr>
          <p:nvPr/>
        </p:nvSpPr>
        <p:spPr bwMode="auto">
          <a:xfrm>
            <a:off x="431800" y="674688"/>
            <a:ext cx="87153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7" tIns="52089" rIns="104177" bIns="52089" anchor="ctr"/>
          <a:lstStyle/>
          <a:p>
            <a:pPr defTabSz="993775" eaLnBrk="0" hangingPunct="0"/>
            <a:endParaRPr lang="de-DE" sz="3400">
              <a:solidFill>
                <a:srgbClr val="00498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43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Messmethoden Schutzleiterstrom (Primärstromkreis)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1A2C59ED-D50D-476B-B8DD-2D5A415F839F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/>
              <a:t>Für die Messung des Schutzleiterstromes gibt es zwei unterschiedliche Messmethoden:</a:t>
            </a:r>
          </a:p>
          <a:p>
            <a:pPr lvl="1"/>
            <a:r>
              <a:rPr lang="de-DE"/>
              <a:t> direkte Strommessung</a:t>
            </a:r>
          </a:p>
          <a:p>
            <a:pPr lvl="1"/>
            <a:r>
              <a:rPr lang="de-DE"/>
              <a:t> Differenzstrommessung (bevorzugte Methode)</a:t>
            </a:r>
          </a:p>
          <a:p>
            <a:r>
              <a:rPr lang="de-DE"/>
              <a:t>Grenzwerte:</a:t>
            </a:r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>
              <a:solidFill>
                <a:srgbClr val="FF0000"/>
              </a:solidFill>
            </a:endParaRPr>
          </a:p>
          <a:p>
            <a:r>
              <a:rPr lang="de-DE">
                <a:solidFill>
                  <a:schemeClr val="bg2">
                    <a:lumMod val="50000"/>
                  </a:schemeClr>
                </a:solidFill>
              </a:rPr>
              <a:t>Einrichtungen zum dauerhaften Anschluss mit einem verstärkten Schutzleiter müssen nach Angaben des Herstellers geprüft werden</a:t>
            </a:r>
            <a:endParaRPr lang="de-DE" sz="1800">
              <a:solidFill>
                <a:schemeClr val="bg2">
                  <a:lumMod val="50000"/>
                </a:schemeClr>
              </a:solidFill>
            </a:endParaRPr>
          </a:p>
          <a:p>
            <a:endParaRPr lang="de-DE"/>
          </a:p>
          <a:p>
            <a:endParaRPr lang="de-DE"/>
          </a:p>
        </p:txBody>
      </p:sp>
      <p:graphicFrame>
        <p:nvGraphicFramePr>
          <p:cNvPr id="6" name="Group 23"/>
          <p:cNvGraphicFramePr>
            <a:graphicFrameLocks noGrp="1"/>
          </p:cNvGraphicFramePr>
          <p:nvPr/>
        </p:nvGraphicFramePr>
        <p:xfrm>
          <a:off x="1128142" y="3518886"/>
          <a:ext cx="9123263" cy="228913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333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55000"/>
                        </a:spcAft>
                        <a:buClr>
                          <a:srgbClr val="E199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Anschluss über Steckverbindung  ≤ 32 A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83933" marR="83933" marT="41955" marB="4195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55000"/>
                        </a:spcAft>
                        <a:buClr>
                          <a:srgbClr val="E199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 5 </a:t>
                      </a:r>
                      <a:r>
                        <a:rPr kumimoji="0" lang="en-US" sz="1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AC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933" marR="83933" marT="41955" marB="41955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55000"/>
                        </a:spcAft>
                        <a:buClr>
                          <a:srgbClr val="E199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Anschluss über Steckverbindung   ˃32 A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933" marR="83933" marT="41955" marB="4195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55000"/>
                        </a:spcAft>
                        <a:buClr>
                          <a:srgbClr val="E199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10 </a:t>
                      </a:r>
                      <a:r>
                        <a:rPr kumimoji="0" lang="en-US" sz="1800" u="none" strike="noStrike" cap="none" normalizeH="0" baseline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AC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933" marR="83933" marT="41955" marB="41955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55000"/>
                        </a:spcAft>
                        <a:buClr>
                          <a:srgbClr val="E1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fest angeschlossen </a:t>
                      </a:r>
                      <a:r>
                        <a:rPr kumimoji="0" lang="en-US" sz="1800" u="sng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ohne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besondere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Maßnahme für den Schutzleiter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933" marR="83933" marT="41955" marB="4195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10 mA  AC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933" marR="83933" marT="41955" marB="41955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4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55000"/>
                        </a:spcAft>
                        <a:buClr>
                          <a:srgbClr val="E1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fest angeschlossen </a:t>
                      </a:r>
                      <a:r>
                        <a:rPr kumimoji="0" lang="en-US" sz="1800" u="sng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verstärktem Schutzleiter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933" marR="83933" marT="41955" marB="4195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55000"/>
                        </a:spcAft>
                        <a:buClr>
                          <a:srgbClr val="E199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 5% 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Eingangsstrom-Bemessungswert</a:t>
                      </a: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33" marR="83933" marT="41955" marB="41955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95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Messung Berührungsstrom (Primärstromkreis)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F87DA0A4-B1E1-4809-A854-D5078FB6FA28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Die Messung des Berührungsstroms kann in zwei Messmethoden erfolgen.</a:t>
            </a:r>
          </a:p>
          <a:p>
            <a:pPr lvl="1"/>
            <a:r>
              <a:rPr lang="de-DE" dirty="0"/>
              <a:t>direkte Strommessung (bevorzugte Methode)</a:t>
            </a:r>
          </a:p>
          <a:p>
            <a:pPr lvl="1"/>
            <a:r>
              <a:rPr lang="de-DE" dirty="0"/>
              <a:t>Differenzstrommessung</a:t>
            </a:r>
          </a:p>
          <a:p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Dabei werden alle berührbaren leitfähigen Teile, die </a:t>
            </a:r>
            <a:r>
              <a:rPr lang="de-DE" u="sng" dirty="0">
                <a:solidFill>
                  <a:schemeClr val="bg2">
                    <a:lumMod val="50000"/>
                  </a:schemeClr>
                </a:solidFill>
              </a:rPr>
              <a:t>nicht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mit dem Schutzleiter verbunden sind mit der Prüfsonde (2k</a:t>
            </a:r>
            <a:r>
              <a:rPr lang="el-GR" dirty="0" err="1">
                <a:solidFill>
                  <a:schemeClr val="bg2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) abgetastet.</a:t>
            </a:r>
            <a:endParaRPr lang="de-DE" sz="1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e-DE" dirty="0"/>
              <a:t>Grenzwert: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Die Messung muss in 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beiden </a:t>
            </a:r>
            <a:r>
              <a:rPr lang="de-DE" dirty="0" err="1"/>
              <a:t>Steckerpositionen</a:t>
            </a:r>
            <a:r>
              <a:rPr lang="de-DE" dirty="0"/>
              <a:t> erfolgen.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6" name="Group 23"/>
          <p:cNvGraphicFramePr>
            <a:graphicFrameLocks noGrp="1"/>
          </p:cNvGraphicFramePr>
          <p:nvPr/>
        </p:nvGraphicFramePr>
        <p:xfrm>
          <a:off x="1162264" y="4242709"/>
          <a:ext cx="8338197" cy="129921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5920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9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55000"/>
                        </a:spcAft>
                        <a:buClr>
                          <a:srgbClr val="E1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Netzstromkreis</a:t>
                      </a: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berührbare leitfähige Teile die nicht mit dem Schutzleiter verbunden sind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27" marR="83927" marT="41976" marB="4197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55000"/>
                        </a:spcAft>
                        <a:buClr>
                          <a:srgbClr val="E199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 0,5 mA   AC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27" marR="83927" marT="41976" marB="4197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84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Ableitung der rechtlichen Grundlagen; </a:t>
            </a:r>
          </a:p>
          <a:p>
            <a:r>
              <a:rPr lang="de-DE" dirty="0"/>
              <a:t>Beispiele aus der Praxis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Sichtprüfung durch Benutzer</a:t>
            </a:r>
          </a:p>
        </p:txBody>
      </p:sp>
    </p:spTree>
    <p:extLst>
      <p:ext uri="{BB962C8B-B14F-4D97-AF65-F5344CB8AC3E}">
        <p14:creationId xmlns:p14="http://schemas.microsoft.com/office/powerpoint/2010/main" val="319274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Messung Ableitstrom (Sekundärstromkreis)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1B12F0-4198-42E4-993C-065892002C14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Die Messung des Ableitstromes erfolgt nach dem direkten Messverfahren.</a:t>
            </a:r>
          </a:p>
          <a:p>
            <a:r>
              <a:rPr lang="de-DE" dirty="0">
                <a:solidFill>
                  <a:srgbClr val="FF0000"/>
                </a:solidFill>
              </a:rPr>
              <a:t>Dabei werden die Schweißausgänge mit der Prüfsonde (1750</a:t>
            </a:r>
            <a:r>
              <a:rPr lang="el-GR" dirty="0" err="1">
                <a:solidFill>
                  <a:srgbClr val="FF0000"/>
                </a:solidFill>
              </a:rPr>
              <a:t>Ω</a:t>
            </a:r>
            <a:r>
              <a:rPr lang="de-DE" dirty="0">
                <a:solidFill>
                  <a:srgbClr val="FF0000"/>
                </a:solidFill>
              </a:rPr>
              <a:t> +/- 250</a:t>
            </a:r>
            <a:r>
              <a:rPr lang="el-GR" dirty="0" err="1">
                <a:solidFill>
                  <a:srgbClr val="FF0000"/>
                </a:solidFill>
              </a:rPr>
              <a:t>Ω</a:t>
            </a:r>
            <a:r>
              <a:rPr lang="de-DE" dirty="0">
                <a:solidFill>
                  <a:srgbClr val="FF0000"/>
                </a:solidFill>
              </a:rPr>
              <a:t> ) 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oder mit einer Messschaltung wie in Bild 1 abgetastet.</a:t>
            </a:r>
            <a:endParaRPr lang="de-DE" sz="1800" dirty="0">
              <a:solidFill>
                <a:srgbClr val="FF0000"/>
              </a:solidFill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Grenzwert:</a:t>
            </a:r>
          </a:p>
          <a:p>
            <a:endParaRPr lang="de-DE" dirty="0"/>
          </a:p>
        </p:txBody>
      </p:sp>
      <p:graphicFrame>
        <p:nvGraphicFramePr>
          <p:cNvPr id="6" name="Group 23"/>
          <p:cNvGraphicFramePr>
            <a:graphicFrameLocks noGrp="1"/>
          </p:cNvGraphicFramePr>
          <p:nvPr/>
        </p:nvGraphicFramePr>
        <p:xfrm>
          <a:off x="1248501" y="5796968"/>
          <a:ext cx="6407661" cy="73342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764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55000"/>
                        </a:spcAft>
                        <a:buClr>
                          <a:srgbClr val="E199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Schweißstromkreis - Schutzleiterstromkreis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83939" marR="83939" marT="41976" marB="4197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55000"/>
                        </a:spcAft>
                        <a:buClr>
                          <a:srgbClr val="E199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 10 mA   AC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939" marR="83939" marT="41976" marB="41976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DF6AF45A-3EDE-BD49-B8CD-DD92B2A8E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131" y="2797647"/>
            <a:ext cx="4293031" cy="275382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8616854-F319-A342-895F-380374FC8926}"/>
              </a:ext>
            </a:extLst>
          </p:cNvPr>
          <p:cNvSpPr txBox="1"/>
          <p:nvPr/>
        </p:nvSpPr>
        <p:spPr>
          <a:xfrm>
            <a:off x="7656162" y="3187184"/>
            <a:ext cx="1889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Quelle: VDE 0544-4</a:t>
            </a:r>
          </a:p>
        </p:txBody>
      </p:sp>
    </p:spTree>
    <p:extLst>
      <p:ext uri="{BB962C8B-B14F-4D97-AF65-F5344CB8AC3E}">
        <p14:creationId xmlns:p14="http://schemas.microsoft.com/office/powerpoint/2010/main" val="237019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Prüfung der Leerlaufspannung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A0814A0C-0776-44A3-8F82-45CA3BB1AEC5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Die Scheitelwerte der Leerlaufspannung dürfen bei allen möglichen Einstellungen die auf dem  Leistungsschild angegebenen Werte nicht überschreiten.</a:t>
            </a:r>
          </a:p>
          <a:p>
            <a:r>
              <a:rPr lang="de-DE" dirty="0"/>
              <a:t>Wenn der Bemessungswert von U</a:t>
            </a:r>
            <a:r>
              <a:rPr lang="de-DE" baseline="-25000" dirty="0"/>
              <a:t>R </a:t>
            </a:r>
            <a:r>
              <a:rPr lang="de-DE" dirty="0"/>
              <a:t>oder U</a:t>
            </a:r>
            <a:r>
              <a:rPr lang="de-DE" baseline="-25000" dirty="0"/>
              <a:t>S</a:t>
            </a:r>
            <a:r>
              <a:rPr lang="de-DE" dirty="0"/>
              <a:t> auf dem Typenschild definiert ist, müssen U</a:t>
            </a:r>
            <a:r>
              <a:rPr lang="de-DE" baseline="-25000" dirty="0"/>
              <a:t>R </a:t>
            </a:r>
            <a:r>
              <a:rPr lang="de-DE" dirty="0"/>
              <a:t>oder U</a:t>
            </a:r>
            <a:r>
              <a:rPr lang="de-DE" baseline="-25000" dirty="0"/>
              <a:t>S</a:t>
            </a:r>
            <a:r>
              <a:rPr lang="de-DE" dirty="0"/>
              <a:t> anstatt U</a:t>
            </a:r>
            <a:r>
              <a:rPr lang="de-DE" baseline="-25000" dirty="0"/>
              <a:t>0 </a:t>
            </a:r>
            <a:r>
              <a:rPr lang="de-DE" dirty="0"/>
              <a:t>gemessen werden </a:t>
            </a:r>
          </a:p>
          <a:p>
            <a:r>
              <a:rPr lang="de-DE" dirty="0"/>
              <a:t>Ggf. vor der Messung nach Herstellerangaben Zünd- und Stabilisierungseinrichtungen ausbauen oder überbrücken</a:t>
            </a:r>
          </a:p>
          <a:p>
            <a:r>
              <a:rPr lang="de-DE" dirty="0"/>
              <a:t>Diese Prüfung ist für Plasmaschneid-Stromquellen nicht mehr erforderlich </a:t>
            </a:r>
            <a:br>
              <a:rPr lang="de-DE" dirty="0"/>
            </a:br>
            <a:r>
              <a:rPr lang="de-DE" dirty="0"/>
              <a:t>(DIN EN 60974-4:2017-05)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69990" name="Rechteck 9"/>
          <p:cNvSpPr>
            <a:spLocks noChangeArrowheads="1"/>
          </p:cNvSpPr>
          <p:nvPr/>
        </p:nvSpPr>
        <p:spPr bwMode="auto">
          <a:xfrm>
            <a:off x="6524625" y="6361113"/>
            <a:ext cx="390525" cy="1301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 sz="2400" b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469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Prüfung der Leerlaufspannung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4A42F9CE-FEE6-47FB-AE8B-8CD389D14CB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i="1" dirty="0"/>
              <a:t>Grenzwerte:  </a:t>
            </a:r>
            <a:r>
              <a:rPr lang="de-DE" i="1" u="sng" dirty="0"/>
              <a:t>Leerlaufspannung in Umgebungen ohne erhöhte elektrische Gefährdung</a:t>
            </a:r>
          </a:p>
          <a:p>
            <a:pPr lvl="1"/>
            <a:r>
              <a:rPr lang="de-DE" sz="2000" dirty="0"/>
              <a:t>DC ≤ 113 V Scheitelwert ; AC ≤ 113 V Scheitelwert ; AC  ≤ 80V Effektivwert</a:t>
            </a:r>
          </a:p>
          <a:p>
            <a:r>
              <a:rPr lang="de-DE" i="1" dirty="0"/>
              <a:t>Grenzwerte:  </a:t>
            </a:r>
            <a:r>
              <a:rPr lang="de-DE" i="1" u="sng" dirty="0"/>
              <a:t>Leerlaufspannung in Umgebungen mit erhöhter elektrischer Gefährdung</a:t>
            </a:r>
          </a:p>
          <a:p>
            <a:pPr lvl="1"/>
            <a:r>
              <a:rPr lang="de-DE" sz="2000" dirty="0"/>
              <a:t>DC ≤ 113 V Scheitelwert ; AC ≤ 68 V Scheitelwert ; AC  ≤ 48V Effektivwert </a:t>
            </a:r>
          </a:p>
          <a:p>
            <a:r>
              <a:rPr lang="de-DE" dirty="0"/>
              <a:t>Für  alte Geräte, die nicht nach EN 60974-1 entwickelt wurden (vor 1990) gelten für AC: 80 V und DC: 100V</a:t>
            </a:r>
          </a:p>
          <a:p>
            <a:pPr lvl="1"/>
            <a:r>
              <a:rPr lang="de-DE" dirty="0"/>
              <a:t>Messung ohne Prüfschaltung- nur mit Multimeter</a:t>
            </a:r>
          </a:p>
          <a:p>
            <a:endParaRPr lang="de-DE" dirty="0"/>
          </a:p>
        </p:txBody>
      </p:sp>
      <p:grpSp>
        <p:nvGrpSpPr>
          <p:cNvPr id="2" name="Gruppieren 14"/>
          <p:cNvGrpSpPr>
            <a:grpSpLocks/>
          </p:cNvGrpSpPr>
          <p:nvPr/>
        </p:nvGrpSpPr>
        <p:grpSpPr bwMode="auto">
          <a:xfrm>
            <a:off x="1137603" y="5158038"/>
            <a:ext cx="4758372" cy="2171132"/>
            <a:chOff x="1137603" y="4741863"/>
            <a:chExt cx="4758372" cy="2171700"/>
          </a:xfrm>
        </p:grpSpPr>
        <p:pic>
          <p:nvPicPr>
            <p:cNvPr id="171015" name="Picture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225" y="4741863"/>
              <a:ext cx="3587750" cy="217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018" name="Textfeld 10"/>
            <p:cNvSpPr txBox="1">
              <a:spLocks noChangeArrowheads="1"/>
            </p:cNvSpPr>
            <p:nvPr/>
          </p:nvSpPr>
          <p:spPr bwMode="auto">
            <a:xfrm>
              <a:off x="1137603" y="4999302"/>
              <a:ext cx="1316037" cy="27707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Times New Roman" pitchFamily="18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r>
                <a:rPr lang="de-DE" sz="1200">
                  <a:latin typeface="Arial" panose="020B0604020202020204" pitchFamily="34" charset="0"/>
                  <a:cs typeface="Arial" panose="020B0604020202020204" pitchFamily="34" charset="0"/>
                </a:rPr>
                <a:t>Schweißgerät</a:t>
              </a:r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82A8361A-0636-FE4A-86D0-115BAC748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00" y="5043486"/>
            <a:ext cx="3939517" cy="217113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AFCEC9B-A2C7-D440-AF34-1916F271B704}"/>
              </a:ext>
            </a:extLst>
          </p:cNvPr>
          <p:cNvSpPr txBox="1"/>
          <p:nvPr/>
        </p:nvSpPr>
        <p:spPr>
          <a:xfrm>
            <a:off x="7989570" y="6670677"/>
            <a:ext cx="1889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Quelle: VDE 0544-4</a:t>
            </a:r>
          </a:p>
        </p:txBody>
      </p:sp>
    </p:spTree>
    <p:extLst>
      <p:ext uri="{BB962C8B-B14F-4D97-AF65-F5344CB8AC3E}">
        <p14:creationId xmlns:p14="http://schemas.microsoft.com/office/powerpoint/2010/main" val="225662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AAB17F-D32C-4E80-B5FD-858DA82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33851" cy="37950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dirty="0"/>
              <a:t>Welche Anwendungskategorie gibt es bei Arbeitsmitteln?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dirty="0"/>
              <a:t>Welche Mängel wären bei einer Sichtprüfung zu beanstanden?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dirty="0"/>
              <a:t>Welches Aussagen zur Prüfung sind richtig zu bewerten?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In diesem Modul lernt man unter anderem: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4192" y="6909111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1000" b="0" i="0" u="none" strike="noStrike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Sämtliche Inhalte dieser Präsentation sind urheberrechtlich geschützt. Die Verwendung der Inhalte, auszugsweise oder in der Gesamtheit, ist ohne Zustimmung des Urhebers bzw. Autors verboten. Verletzungen des Urheberrechts werden rechtlich verfolgt. </a:t>
            </a:r>
            <a:endParaRPr lang="de-DE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9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Gefährdungsbeurteilung - Informationsbeschaffung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A47B30B9-7062-485E-8E14-71C2EADC29F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/>
              <a:t>Vor dem Beginn der Gefährdungsbeurteilung muss sich der Arbeitgeber alle erforderlichen Informationen beschaffen.</a:t>
            </a:r>
          </a:p>
          <a:p>
            <a:r>
              <a:rPr lang="de-DE"/>
              <a:t>Im wesentlichen Herstellerinformationen (Gebrauchs- und Betriebsanleitungen).</a:t>
            </a:r>
          </a:p>
          <a:p>
            <a:r>
              <a:rPr lang="de-DE"/>
              <a:t>Bei der Informationsbeschaffung kann der Arbeitgeber davon ausgehen, dass die vom Hersteller des Arbeitsmittels mitgelieferten Informationen zutreffend sind, es sei denn, dass er über andere Erkenntnisse verfügt.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023959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Herstellervorgaben - Bestimmungsgemäße Verwendung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A47B30B9-7062-485E-8E14-71C2EADC29F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76C317C-C1BC-4516-8426-E632D7A7855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dirty="0"/>
              <a:t>Bedienungsanleitung: Beispiel eines Hersteller</a:t>
            </a:r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9BA835E7-6A1E-49A6-A8CB-47CF245B035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762250" y="2107550"/>
            <a:ext cx="3912361" cy="4123422"/>
          </a:xfrm>
          <a:prstGeom prst="rect">
            <a:avLst/>
          </a:prstGeom>
        </p:spPr>
      </p:pic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A4B3DD92-AAA9-4D71-B64C-6C0563366D3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6476760" y="2107550"/>
            <a:ext cx="3761265" cy="4123422"/>
          </a:xfrm>
          <a:prstGeom prst="rect">
            <a:avLst/>
          </a:prstGeom>
        </p:spPr>
      </p:pic>
      <p:cxnSp>
        <p:nvCxnSpPr>
          <p:cNvPr id="11" name="Gerade Verbindung 10"/>
          <p:cNvCxnSpPr>
            <a:cxnSpLocks noChangeShapeType="1"/>
          </p:cNvCxnSpPr>
          <p:nvPr/>
        </p:nvCxnSpPr>
        <p:spPr bwMode="auto">
          <a:xfrm>
            <a:off x="2178348" y="2952539"/>
            <a:ext cx="828000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626AF1A3-1993-6542-8AB7-E46A8DFF0E85}"/>
              </a:ext>
            </a:extLst>
          </p:cNvPr>
          <p:cNvSpPr txBox="1"/>
          <p:nvPr/>
        </p:nvSpPr>
        <p:spPr>
          <a:xfrm>
            <a:off x="3495941" y="6424473"/>
            <a:ext cx="1889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Quelle: MEBEDO Akademie GmbH</a:t>
            </a:r>
          </a:p>
        </p:txBody>
      </p:sp>
    </p:spTree>
    <p:extLst>
      <p:ext uri="{BB962C8B-B14F-4D97-AF65-F5344CB8AC3E}">
        <p14:creationId xmlns:p14="http://schemas.microsoft.com/office/powerpoint/2010/main" val="23449381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Herstellervorgaben - Bestimmungsgemäße Verwendung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A47B30B9-7062-485E-8E14-71C2EADC29F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5A1947-2204-4C4B-8832-A63F137D631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dirty="0"/>
              <a:t>Bedienungsanleitung: Beispiel eines Hersteller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61C7026-3254-44EA-97E1-C1820A70FFC6}"/>
              </a:ext>
            </a:extLst>
          </p:cNvPr>
          <p:cNvGrpSpPr/>
          <p:nvPr/>
        </p:nvGrpSpPr>
        <p:grpSpPr>
          <a:xfrm>
            <a:off x="2980655" y="1865888"/>
            <a:ext cx="5981825" cy="5263002"/>
            <a:chOff x="2754412" y="2158708"/>
            <a:chExt cx="5981825" cy="5263002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0877E95A-C9B9-40D5-AA58-93B2C3ADC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4412" y="2158708"/>
              <a:ext cx="5981825" cy="5053328"/>
            </a:xfrm>
            <a:prstGeom prst="rect">
              <a:avLst/>
            </a:prstGeom>
          </p:spPr>
        </p:pic>
        <p:cxnSp>
          <p:nvCxnSpPr>
            <p:cNvPr id="23" name="Gerade Verbindung 10">
              <a:extLst>
                <a:ext uri="{FF2B5EF4-FFF2-40B4-BE49-F238E27FC236}">
                  <a16:creationId xmlns:a16="http://schemas.microsoft.com/office/drawing/2014/main" id="{73793C57-B34A-4FB8-A29B-BFF3701F8C1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42744" y="4572804"/>
              <a:ext cx="2229668" cy="0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4" name="AutoShape 4">
              <a:extLst>
                <a:ext uri="{FF2B5EF4-FFF2-40B4-BE49-F238E27FC236}">
                  <a16:creationId xmlns:a16="http://schemas.microsoft.com/office/drawing/2014/main" id="{28160AF4-EACF-4A7A-8A7D-659E74A8A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919" y="4952080"/>
              <a:ext cx="1139825" cy="33655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292" tIns="45648" rIns="91292" bIns="45648" anchor="ctr"/>
            <a:lstStyle/>
            <a:p>
              <a:endParaRPr lang="de-DE"/>
            </a:p>
          </p:txBody>
        </p:sp>
        <p:sp>
          <p:nvSpPr>
            <p:cNvPr id="25" name="AutoShape 4">
              <a:extLst>
                <a:ext uri="{FF2B5EF4-FFF2-40B4-BE49-F238E27FC236}">
                  <a16:creationId xmlns:a16="http://schemas.microsoft.com/office/drawing/2014/main" id="{1EDE4D93-2516-4357-913B-2F3703C2F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919" y="5612648"/>
              <a:ext cx="1139825" cy="33655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292" tIns="45648" rIns="91292" bIns="45648" anchor="ctr"/>
            <a:lstStyle/>
            <a:p>
              <a:endParaRPr lang="de-DE"/>
            </a:p>
          </p:txBody>
        </p:sp>
        <p:cxnSp>
          <p:nvCxnSpPr>
            <p:cNvPr id="26" name="Gerade Verbindung 10">
              <a:extLst>
                <a:ext uri="{FF2B5EF4-FFF2-40B4-BE49-F238E27FC236}">
                  <a16:creationId xmlns:a16="http://schemas.microsoft.com/office/drawing/2014/main" id="{DD072E6E-5FCD-496B-A415-1DF3799E10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63196" y="5639604"/>
              <a:ext cx="1851856" cy="14201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7" name="Gerade Verbindung 10">
              <a:extLst>
                <a:ext uri="{FF2B5EF4-FFF2-40B4-BE49-F238E27FC236}">
                  <a16:creationId xmlns:a16="http://schemas.microsoft.com/office/drawing/2014/main" id="{7165F28D-58DA-4F80-96EF-C13173D8F8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85396" y="6147604"/>
              <a:ext cx="2074404" cy="1501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8" name="Gerade Verbindung 10">
              <a:extLst>
                <a:ext uri="{FF2B5EF4-FFF2-40B4-BE49-F238E27FC236}">
                  <a16:creationId xmlns:a16="http://schemas.microsoft.com/office/drawing/2014/main" id="{49486A31-CD49-4DB8-9F3A-A833C0D049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48796" y="6325404"/>
              <a:ext cx="994904" cy="1501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B54E072F-9392-45E7-8DB2-56677D73CBE6}"/>
                </a:ext>
              </a:extLst>
            </p:cNvPr>
            <p:cNvSpPr txBox="1"/>
            <p:nvPr/>
          </p:nvSpPr>
          <p:spPr>
            <a:xfrm>
              <a:off x="3005350" y="7206266"/>
              <a:ext cx="18897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Quelle: MEBEDO Akademie GmbH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36230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Inaugenscheinnahme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Regelmäßige Kontrollen nach BetrSichV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5FCEC4-5B25-4A71-B6AD-1F037B8EDEB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§ 4 Grundpflichten des Arbeitgebers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Kontrolle von Arbeitsmitteln durch die Beschäftigten 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„vor ihrer jeweiligen </a:t>
            </a:r>
            <a:r>
              <a:rPr lang="de-DE" b="1" dirty="0" err="1">
                <a:solidFill>
                  <a:schemeClr val="bg2">
                    <a:lumMod val="50000"/>
                  </a:schemeClr>
                </a:solidFill>
              </a:rPr>
              <a:t>Verwen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-dung durch </a:t>
            </a:r>
            <a:r>
              <a:rPr lang="de-DE" b="1" dirty="0" err="1">
                <a:solidFill>
                  <a:schemeClr val="bg2">
                    <a:lumMod val="50000"/>
                  </a:schemeClr>
                </a:solidFill>
              </a:rPr>
              <a:t>Inaugenschein-nahme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de-DE" dirty="0"/>
              <a:t>, was letztlich eine „tägliche Kontrolle“ bedeu­tet, und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soweit erforderlich einer „Funktionskontrolle auf offensichtliche Mängel“</a:t>
            </a:r>
            <a:endParaRPr lang="de-DE" sz="1500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Organisation einer „regelmäßigen Funktionskontrolle von Schutz- und Sicherheitseinrichtungen“</a:t>
            </a:r>
            <a:endParaRPr lang="de-DE" sz="1800" dirty="0"/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7A64E01-C460-4C64-A410-2C89DE752BA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129463" y="3038868"/>
            <a:ext cx="3117850" cy="26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69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Bestimmungsgemäße Verwendung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Manipulationsverbot nach BetrSichV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Sind Arbeitsmittel in Verwendung, hat der Arbeitgeber als Dauerpflicht u. a. Folgendes zu organisieren:</a:t>
            </a:r>
          </a:p>
          <a:p>
            <a:pPr lvl="1"/>
            <a:r>
              <a:rPr lang="de-DE" dirty="0"/>
              <a:t>„dass die Beschäftigten in der Lage sind, die Arbeitsmittel zu verwenden, ohne sich oder andere Personen zu gefährden“</a:t>
            </a:r>
          </a:p>
          <a:p>
            <a:pPr lvl="1"/>
            <a:r>
              <a:rPr lang="de-DE" dirty="0"/>
              <a:t>dass „vorhandene Schutzeinrichtungen und zur Verfügung gestellte persönliche Schutzausrüstungen benutzt werden“</a:t>
            </a:r>
          </a:p>
          <a:p>
            <a:pPr lvl="1"/>
            <a:r>
              <a:rPr lang="de-DE" dirty="0"/>
              <a:t>Verhinderung von Manipulationen, so „dass Schutzeinrichtungen nicht auf einfache Weise manipuliert oder umgangen werden“,</a:t>
            </a:r>
          </a:p>
          <a:p>
            <a:pPr lvl="1"/>
            <a:r>
              <a:rPr lang="de-DE" dirty="0"/>
              <a:t>„dass Beschäftigte bei der Verwendung der Arbeitsmittel die Informationen sowie Kennzeichnungen und Gefahrenhinweise beachten“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i="1" dirty="0">
                <a:solidFill>
                  <a:schemeClr val="bg2">
                    <a:lumMod val="50000"/>
                  </a:schemeClr>
                </a:solidFill>
              </a:rPr>
              <a:t>„Der Arbeitgeber ist der Organisator. Mitwirken müssen alle!“</a:t>
            </a:r>
          </a:p>
        </p:txBody>
      </p:sp>
    </p:spTree>
    <p:extLst>
      <p:ext uri="{BB962C8B-B14F-4D97-AF65-F5344CB8AC3E}">
        <p14:creationId xmlns:p14="http://schemas.microsoft.com/office/powerpoint/2010/main" val="87587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Verhaltensregeln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Sichtprüfung durch Benutzer</a:t>
            </a:r>
          </a:p>
        </p:txBody>
      </p:sp>
    </p:spTree>
    <p:extLst>
      <p:ext uri="{BB962C8B-B14F-4D97-AF65-F5344CB8AC3E}">
        <p14:creationId xmlns:p14="http://schemas.microsoft.com/office/powerpoint/2010/main" val="1595735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4F0A2E325DA94982285E9B7D5E10CC" ma:contentTypeVersion="9" ma:contentTypeDescription="Ein neues Dokument erstellen." ma:contentTypeScope="" ma:versionID="12c18e6bc0c91f2532c73ae918b009a7">
  <xsd:schema xmlns:xsd="http://www.w3.org/2001/XMLSchema" xmlns:xs="http://www.w3.org/2001/XMLSchema" xmlns:p="http://schemas.microsoft.com/office/2006/metadata/properties" xmlns:ns2="0ba9638b-9898-400c-aa80-e8ce42f10e4c" targetNamespace="http://schemas.microsoft.com/office/2006/metadata/properties" ma:root="true" ma:fieldsID="c452818881f39161e789e58a50665cad" ns2:_="">
    <xsd:import namespace="0ba9638b-9898-400c-aa80-e8ce42f10e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a9638b-9898-400c-aa80-e8ce42f10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7F1552-4300-4A5E-B7E9-D47C7EAB61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a9638b-9898-400c-aa80-e8ce42f10e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3150B2-EE9D-4B13-A9DD-5065BE8037C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5DB5BB9-B15F-48E4-8F7F-5169A140A5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Galathea.thmx</Template>
  <TotalTime>0</TotalTime>
  <Words>2014</Words>
  <Application>Microsoft Office PowerPoint</Application>
  <PresentationFormat>Benutzerdefiniert</PresentationFormat>
  <Paragraphs>387</Paragraphs>
  <Slides>33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2" baseType="lpstr">
      <vt:lpstr>Arial</vt:lpstr>
      <vt:lpstr>Calibri</vt:lpstr>
      <vt:lpstr>Geogrotesque Medium</vt:lpstr>
      <vt:lpstr>Symbol</vt:lpstr>
      <vt:lpstr>Times New Roman</vt:lpstr>
      <vt:lpstr>Tw Cen MT</vt:lpstr>
      <vt:lpstr>Wingdings</vt:lpstr>
      <vt:lpstr>Wingdings 2</vt:lpstr>
      <vt:lpstr>Median</vt:lpstr>
      <vt:lpstr>PowerPoint-Präsentation</vt:lpstr>
      <vt:lpstr>In diesem Modul lernt man unter anderem:</vt:lpstr>
      <vt:lpstr>Sichtprüfung durch Benutzer</vt:lpstr>
      <vt:lpstr>Gefährdungsbeurteilung - Informationsbeschaffung</vt:lpstr>
      <vt:lpstr>Herstellervorgaben - Bestimmungsgemäße Verwendung</vt:lpstr>
      <vt:lpstr>Herstellervorgaben - Bestimmungsgemäße Verwendung</vt:lpstr>
      <vt:lpstr>Inaugenscheinnahme Regelmäßige Kontrollen nach BetrSichV</vt:lpstr>
      <vt:lpstr>Bestimmungsgemäße Verwendung Manipulationsverbot nach BetrSichV</vt:lpstr>
      <vt:lpstr>Sichtprüfung durch Benutzer</vt:lpstr>
      <vt:lpstr>Sichtprüfung vor Benutzung Zu beachtende Punkte</vt:lpstr>
      <vt:lpstr>Sichtprüfung vor Benutzung Zusätzlich im Rahmen des Prüfkonzeptes</vt:lpstr>
      <vt:lpstr>Bilder aus der Praxis</vt:lpstr>
      <vt:lpstr>Bilder aus der Praxis</vt:lpstr>
      <vt:lpstr>Bilder aus der Praxis</vt:lpstr>
      <vt:lpstr>Anwendungskategorien</vt:lpstr>
      <vt:lpstr>Auswahlkriterien für Betriebsmittel nach Anwendungskategorien gem. DGUV Information 203-005</vt:lpstr>
      <vt:lpstr>Mindestanforderungen an Betriebsmittel gemäß DGUV Information 203-005</vt:lpstr>
      <vt:lpstr>Prüfungsreihenfolge nach VDE 0544-4</vt:lpstr>
      <vt:lpstr>Prüfungen nach VDE 0544-4</vt:lpstr>
      <vt:lpstr>Sichtprüfung an Schweißgeräten</vt:lpstr>
      <vt:lpstr>Sichtprüfung an Schweißgeräten</vt:lpstr>
      <vt:lpstr>Prüfen durch Messen</vt:lpstr>
      <vt:lpstr>Messung des Schutzleiterwiderstandes</vt:lpstr>
      <vt:lpstr>Isolationswiderstandsmessung SK I</vt:lpstr>
      <vt:lpstr>Isolationswiderstandsmessung SK II</vt:lpstr>
      <vt:lpstr>Isolationswiderstandsmessung SK I und II</vt:lpstr>
      <vt:lpstr>Isolationswiderstandsmessung SK I und II</vt:lpstr>
      <vt:lpstr>Messmethoden Schutzleiterstrom (Primärstromkreis)</vt:lpstr>
      <vt:lpstr>Messung Berührungsstrom (Primärstromkreis)</vt:lpstr>
      <vt:lpstr>Messung Ableitstrom (Sekundärstromkreis)</vt:lpstr>
      <vt:lpstr>Prüfung der Leerlaufspannung</vt:lpstr>
      <vt:lpstr>Prüfung der Leerlaufspannung</vt:lpstr>
      <vt:lpstr>In diesem Modul lernt man unter anderem:</vt:lpstr>
    </vt:vector>
  </TitlesOfParts>
  <Company>MEBEDO Consulting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Rechtsichere Organisation Elektrotechnik</dc:title>
  <dc:creator>René Brünn</dc:creator>
  <cp:lastModifiedBy>Matthias Pollinger</cp:lastModifiedBy>
  <cp:revision>311</cp:revision>
  <dcterms:created xsi:type="dcterms:W3CDTF">2015-03-20T11:44:40Z</dcterms:created>
  <dcterms:modified xsi:type="dcterms:W3CDTF">2021-05-10T10:02:12Z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0x010100144F0A2E325DA94982285E9B7D5E10CC</vt:lpwstr>
  </property>
</Properties>
</file>