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33"/>
  </p:notesMasterIdLst>
  <p:handoutMasterIdLst>
    <p:handoutMasterId r:id="rId34"/>
  </p:handoutMasterIdLst>
  <p:sldIdLst>
    <p:sldId id="328" r:id="rId5"/>
    <p:sldId id="262" r:id="rId6"/>
    <p:sldId id="285" r:id="rId7"/>
    <p:sldId id="284" r:id="rId8"/>
    <p:sldId id="286" r:id="rId9"/>
    <p:sldId id="288" r:id="rId10"/>
    <p:sldId id="289" r:id="rId11"/>
    <p:sldId id="290" r:id="rId12"/>
    <p:sldId id="291" r:id="rId13"/>
    <p:sldId id="329" r:id="rId14"/>
    <p:sldId id="293" r:id="rId15"/>
    <p:sldId id="294" r:id="rId16"/>
    <p:sldId id="295" r:id="rId17"/>
    <p:sldId id="296" r:id="rId18"/>
    <p:sldId id="330" r:id="rId19"/>
    <p:sldId id="299" r:id="rId20"/>
    <p:sldId id="331" r:id="rId21"/>
    <p:sldId id="301" r:id="rId22"/>
    <p:sldId id="303" r:id="rId23"/>
    <p:sldId id="305" r:id="rId24"/>
    <p:sldId id="306" r:id="rId25"/>
    <p:sldId id="311" r:id="rId26"/>
    <p:sldId id="307" r:id="rId27"/>
    <p:sldId id="309" r:id="rId28"/>
    <p:sldId id="308" r:id="rId29"/>
    <p:sldId id="310" r:id="rId30"/>
    <p:sldId id="312" r:id="rId31"/>
    <p:sldId id="283" r:id="rId32"/>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9"/>
    <p:restoredTop sz="94554"/>
  </p:normalViewPr>
  <p:slideViewPr>
    <p:cSldViewPr snapToGrid="0">
      <p:cViewPr varScale="1">
        <p:scale>
          <a:sx n="137" d="100"/>
          <a:sy n="137" d="100"/>
        </p:scale>
        <p:origin x="896" y="192"/>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51B19143-24EB-0C4C-8744-4EA2E0C63A96}"/>
    <pc:docChg chg="undo custSel modSld modMainMaster">
      <pc:chgData name="André Fischer" userId="9fc4f5de-eaf3-4d55-a963-50abf04d0fac" providerId="ADAL" clId="{51B19143-24EB-0C4C-8744-4EA2E0C63A96}" dt="2024-03-05T13:58:27.715" v="65" actId="27636"/>
      <pc:docMkLst>
        <pc:docMk/>
      </pc:docMkLst>
      <pc:sldChg chg="modSp mod chgLayout">
        <pc:chgData name="André Fischer" userId="9fc4f5de-eaf3-4d55-a963-50abf04d0fac" providerId="ADAL" clId="{51B19143-24EB-0C4C-8744-4EA2E0C63A96}" dt="2024-03-05T13:57:59.504" v="63" actId="20577"/>
        <pc:sldMkLst>
          <pc:docMk/>
          <pc:sldMk cId="90927544" sldId="262"/>
        </pc:sldMkLst>
        <pc:spChg chg="mod ord">
          <ac:chgData name="André Fischer" userId="9fc4f5de-eaf3-4d55-a963-50abf04d0fac" providerId="ADAL" clId="{51B19143-24EB-0C4C-8744-4EA2E0C63A96}" dt="2024-03-05T13:57:59.504" v="63" actId="20577"/>
          <ac:spMkLst>
            <pc:docMk/>
            <pc:sldMk cId="90927544" sldId="262"/>
            <ac:spMk id="2" creationId="{B20F0CDB-0C6B-2164-514B-D1BD51BE7E3F}"/>
          </ac:spMkLst>
        </pc:spChg>
        <pc:spChg chg="mod ord">
          <ac:chgData name="André Fischer" userId="9fc4f5de-eaf3-4d55-a963-50abf04d0fac" providerId="ADAL" clId="{51B19143-24EB-0C4C-8744-4EA2E0C63A96}" dt="2024-03-05T13:39:07.202" v="36" actId="700"/>
          <ac:spMkLst>
            <pc:docMk/>
            <pc:sldMk cId="90927544" sldId="262"/>
            <ac:spMk id="3" creationId="{CFA57E67-3350-3939-DBC9-536AAAC16C7D}"/>
          </ac:spMkLst>
        </pc:spChg>
        <pc:spChg chg="mod ord">
          <ac:chgData name="André Fischer" userId="9fc4f5de-eaf3-4d55-a963-50abf04d0fac" providerId="ADAL" clId="{51B19143-24EB-0C4C-8744-4EA2E0C63A96}" dt="2024-03-05T13:39:07.209" v="38" actId="27636"/>
          <ac:spMkLst>
            <pc:docMk/>
            <pc:sldMk cId="90927544" sldId="262"/>
            <ac:spMk id="4" creationId="{514DD5D3-02F7-E982-75C4-FF8A459A08B7}"/>
          </ac:spMkLst>
        </pc:spChg>
        <pc:spChg chg="mod ord">
          <ac:chgData name="André Fischer" userId="9fc4f5de-eaf3-4d55-a963-50abf04d0fac" providerId="ADAL" clId="{51B19143-24EB-0C4C-8744-4EA2E0C63A96}" dt="2024-03-05T13:39:07.202" v="36" actId="700"/>
          <ac:spMkLst>
            <pc:docMk/>
            <pc:sldMk cId="90927544" sldId="262"/>
            <ac:spMk id="6" creationId="{3F16D28B-DD39-D966-23C2-D1FB4ECDDCB3}"/>
          </ac:spMkLst>
        </pc:spChg>
      </pc:sldChg>
      <pc:sldChg chg="modSp mod chgLayout">
        <pc:chgData name="André Fischer" userId="9fc4f5de-eaf3-4d55-a963-50abf04d0fac" providerId="ADAL" clId="{51B19143-24EB-0C4C-8744-4EA2E0C63A96}" dt="2024-03-05T13:58:27.715" v="65" actId="27636"/>
        <pc:sldMkLst>
          <pc:docMk/>
          <pc:sldMk cId="575659438" sldId="283"/>
        </pc:sldMkLst>
        <pc:spChg chg="mod ord">
          <ac:chgData name="André Fischer" userId="9fc4f5de-eaf3-4d55-a963-50abf04d0fac" providerId="ADAL" clId="{51B19143-24EB-0C4C-8744-4EA2E0C63A96}" dt="2024-03-05T13:58:27.715" v="65" actId="27636"/>
          <ac:spMkLst>
            <pc:docMk/>
            <pc:sldMk cId="575659438" sldId="283"/>
            <ac:spMk id="2" creationId="{D3710C2D-62DA-8E44-C846-BC4C03B9947D}"/>
          </ac:spMkLst>
        </pc:spChg>
        <pc:spChg chg="mod ord">
          <ac:chgData name="André Fischer" userId="9fc4f5de-eaf3-4d55-a963-50abf04d0fac" providerId="ADAL" clId="{51B19143-24EB-0C4C-8744-4EA2E0C63A96}" dt="2024-03-05T13:40:23.478" v="57" actId="700"/>
          <ac:spMkLst>
            <pc:docMk/>
            <pc:sldMk cId="575659438" sldId="283"/>
            <ac:spMk id="3" creationId="{C65E0D43-1B9D-DB77-24A7-670FEE967180}"/>
          </ac:spMkLst>
        </pc:spChg>
        <pc:spChg chg="mod ord">
          <ac:chgData name="André Fischer" userId="9fc4f5de-eaf3-4d55-a963-50abf04d0fac" providerId="ADAL" clId="{51B19143-24EB-0C4C-8744-4EA2E0C63A96}" dt="2024-03-05T13:40:23.488" v="59" actId="27636"/>
          <ac:spMkLst>
            <pc:docMk/>
            <pc:sldMk cId="575659438" sldId="283"/>
            <ac:spMk id="4" creationId="{FA78DC41-2B48-793E-530E-7431D3EEC75F}"/>
          </ac:spMkLst>
        </pc:spChg>
        <pc:spChg chg="mod ord">
          <ac:chgData name="André Fischer" userId="9fc4f5de-eaf3-4d55-a963-50abf04d0fac" providerId="ADAL" clId="{51B19143-24EB-0C4C-8744-4EA2E0C63A96}" dt="2024-03-05T13:40:23.478" v="57" actId="700"/>
          <ac:spMkLst>
            <pc:docMk/>
            <pc:sldMk cId="575659438" sldId="283"/>
            <ac:spMk id="6" creationId="{B7C6D097-E91A-1710-375E-5E0EC8A7592A}"/>
          </ac:spMkLst>
        </pc:spChg>
      </pc:sldChg>
      <pc:sldChg chg="delSp modSp mod modClrScheme chgLayout">
        <pc:chgData name="André Fischer" userId="9fc4f5de-eaf3-4d55-a963-50abf04d0fac" providerId="ADAL" clId="{51B19143-24EB-0C4C-8744-4EA2E0C63A96}" dt="2024-03-05T13:39:14.511" v="39" actId="700"/>
        <pc:sldMkLst>
          <pc:docMk/>
          <pc:sldMk cId="4048408567" sldId="284"/>
        </pc:sldMkLst>
        <pc:spChg chg="mod ord">
          <ac:chgData name="André Fischer" userId="9fc4f5de-eaf3-4d55-a963-50abf04d0fac" providerId="ADAL" clId="{51B19143-24EB-0C4C-8744-4EA2E0C63A96}" dt="2024-03-05T13:39:14.511" v="39" actId="700"/>
          <ac:spMkLst>
            <pc:docMk/>
            <pc:sldMk cId="4048408567" sldId="284"/>
            <ac:spMk id="2" creationId="{90D3017E-BFA1-585F-6A6B-A50940D16505}"/>
          </ac:spMkLst>
        </pc:spChg>
        <pc:spChg chg="mod ord">
          <ac:chgData name="André Fischer" userId="9fc4f5de-eaf3-4d55-a963-50abf04d0fac" providerId="ADAL" clId="{51B19143-24EB-0C4C-8744-4EA2E0C63A96}" dt="2024-03-05T13:39:14.511" v="39" actId="700"/>
          <ac:spMkLst>
            <pc:docMk/>
            <pc:sldMk cId="4048408567" sldId="284"/>
            <ac:spMk id="3" creationId="{6196D8C8-0585-D346-0B62-2071869C0433}"/>
          </ac:spMkLst>
        </pc:spChg>
        <pc:spChg chg="mod ord">
          <ac:chgData name="André Fischer" userId="9fc4f5de-eaf3-4d55-a963-50abf04d0fac" providerId="ADAL" clId="{51B19143-24EB-0C4C-8744-4EA2E0C63A96}" dt="2024-03-05T13:39:14.511" v="39" actId="700"/>
          <ac:spMkLst>
            <pc:docMk/>
            <pc:sldMk cId="4048408567" sldId="284"/>
            <ac:spMk id="4" creationId="{E306B875-107D-316E-775F-37A2204A8045}"/>
          </ac:spMkLst>
        </pc:spChg>
        <pc:spChg chg="mod ord">
          <ac:chgData name="André Fischer" userId="9fc4f5de-eaf3-4d55-a963-50abf04d0fac" providerId="ADAL" clId="{51B19143-24EB-0C4C-8744-4EA2E0C63A96}" dt="2024-03-05T13:39:14.511" v="39" actId="700"/>
          <ac:spMkLst>
            <pc:docMk/>
            <pc:sldMk cId="4048408567" sldId="284"/>
            <ac:spMk id="6" creationId="{97F39EC1-FC22-D12D-6B37-F74C1085ED45}"/>
          </ac:spMkLst>
        </pc:spChg>
        <pc:spChg chg="del mod">
          <ac:chgData name="André Fischer" userId="9fc4f5de-eaf3-4d55-a963-50abf04d0fac" providerId="ADAL" clId="{51B19143-24EB-0C4C-8744-4EA2E0C63A96}" dt="2024-03-05T13:39:14.511" v="39" actId="700"/>
          <ac:spMkLst>
            <pc:docMk/>
            <pc:sldMk cId="4048408567" sldId="284"/>
            <ac:spMk id="7" creationId="{CD388D32-DB0E-DAF3-39B7-ABE8C79A144F}"/>
          </ac:spMkLst>
        </pc:spChg>
      </pc:sldChg>
      <pc:sldChg chg="delSp modSp mod modClrScheme chgLayout">
        <pc:chgData name="André Fischer" userId="9fc4f5de-eaf3-4d55-a963-50abf04d0fac" providerId="ADAL" clId="{51B19143-24EB-0C4C-8744-4EA2E0C63A96}" dt="2024-03-05T13:39:14.511" v="39" actId="700"/>
        <pc:sldMkLst>
          <pc:docMk/>
          <pc:sldMk cId="2875051703" sldId="285"/>
        </pc:sldMkLst>
        <pc:spChg chg="mod ord">
          <ac:chgData name="André Fischer" userId="9fc4f5de-eaf3-4d55-a963-50abf04d0fac" providerId="ADAL" clId="{51B19143-24EB-0C4C-8744-4EA2E0C63A96}" dt="2024-03-05T13:39:14.511" v="39" actId="700"/>
          <ac:spMkLst>
            <pc:docMk/>
            <pc:sldMk cId="2875051703" sldId="285"/>
            <ac:spMk id="2" creationId="{C0599D60-F31B-FF33-D843-AD50390F23CF}"/>
          </ac:spMkLst>
        </pc:spChg>
        <pc:spChg chg="mod ord">
          <ac:chgData name="André Fischer" userId="9fc4f5de-eaf3-4d55-a963-50abf04d0fac" providerId="ADAL" clId="{51B19143-24EB-0C4C-8744-4EA2E0C63A96}" dt="2024-03-05T13:39:14.511" v="39" actId="700"/>
          <ac:spMkLst>
            <pc:docMk/>
            <pc:sldMk cId="2875051703" sldId="285"/>
            <ac:spMk id="3" creationId="{4C2D812B-DBD8-70B0-7781-F2FAFDB24DF4}"/>
          </ac:spMkLst>
        </pc:spChg>
        <pc:spChg chg="mod ord">
          <ac:chgData name="André Fischer" userId="9fc4f5de-eaf3-4d55-a963-50abf04d0fac" providerId="ADAL" clId="{51B19143-24EB-0C4C-8744-4EA2E0C63A96}" dt="2024-03-05T13:39:14.511" v="39" actId="700"/>
          <ac:spMkLst>
            <pc:docMk/>
            <pc:sldMk cId="2875051703" sldId="285"/>
            <ac:spMk id="4" creationId="{858BFE66-EBD9-E510-BDB6-6CD225FE1A73}"/>
          </ac:spMkLst>
        </pc:spChg>
        <pc:spChg chg="mod ord">
          <ac:chgData name="André Fischer" userId="9fc4f5de-eaf3-4d55-a963-50abf04d0fac" providerId="ADAL" clId="{51B19143-24EB-0C4C-8744-4EA2E0C63A96}" dt="2024-03-05T13:39:14.511" v="39" actId="700"/>
          <ac:spMkLst>
            <pc:docMk/>
            <pc:sldMk cId="2875051703" sldId="285"/>
            <ac:spMk id="5" creationId="{AF4F98C1-166C-3446-6314-6E5C0D3542A9}"/>
          </ac:spMkLst>
        </pc:spChg>
        <pc:spChg chg="del mod">
          <ac:chgData name="André Fischer" userId="9fc4f5de-eaf3-4d55-a963-50abf04d0fac" providerId="ADAL" clId="{51B19143-24EB-0C4C-8744-4EA2E0C63A96}" dt="2024-03-05T13:39:14.511" v="39" actId="700"/>
          <ac:spMkLst>
            <pc:docMk/>
            <pc:sldMk cId="2875051703" sldId="285"/>
            <ac:spMk id="6" creationId="{0609CB84-E254-A51B-03F5-9239265E0CFA}"/>
          </ac:spMkLst>
        </pc:spChg>
      </pc:sldChg>
      <pc:sldChg chg="delSp modSp mod modClrScheme chgLayout">
        <pc:chgData name="André Fischer" userId="9fc4f5de-eaf3-4d55-a963-50abf04d0fac" providerId="ADAL" clId="{51B19143-24EB-0C4C-8744-4EA2E0C63A96}" dt="2024-03-05T13:39:20.419" v="41" actId="27636"/>
        <pc:sldMkLst>
          <pc:docMk/>
          <pc:sldMk cId="3106975968" sldId="286"/>
        </pc:sldMkLst>
        <pc:spChg chg="mod ord">
          <ac:chgData name="André Fischer" userId="9fc4f5de-eaf3-4d55-a963-50abf04d0fac" providerId="ADAL" clId="{51B19143-24EB-0C4C-8744-4EA2E0C63A96}" dt="2024-03-05T13:39:20.390" v="40" actId="700"/>
          <ac:spMkLst>
            <pc:docMk/>
            <pc:sldMk cId="3106975968" sldId="286"/>
            <ac:spMk id="2" creationId="{B91DC448-3FF6-AE9A-C271-CD4A435F10AB}"/>
          </ac:spMkLst>
        </pc:spChg>
        <pc:spChg chg="mod ord">
          <ac:chgData name="André Fischer" userId="9fc4f5de-eaf3-4d55-a963-50abf04d0fac" providerId="ADAL" clId="{51B19143-24EB-0C4C-8744-4EA2E0C63A96}" dt="2024-03-05T13:39:20.419" v="41" actId="27636"/>
          <ac:spMkLst>
            <pc:docMk/>
            <pc:sldMk cId="3106975968" sldId="286"/>
            <ac:spMk id="3" creationId="{218FCE5A-EB29-ECF4-1527-28D872C7ABD4}"/>
          </ac:spMkLst>
        </pc:spChg>
        <pc:spChg chg="mod ord">
          <ac:chgData name="André Fischer" userId="9fc4f5de-eaf3-4d55-a963-50abf04d0fac" providerId="ADAL" clId="{51B19143-24EB-0C4C-8744-4EA2E0C63A96}" dt="2024-03-05T13:39:20.390" v="40" actId="700"/>
          <ac:spMkLst>
            <pc:docMk/>
            <pc:sldMk cId="3106975968" sldId="286"/>
            <ac:spMk id="4" creationId="{68F2D5F8-8C9F-2F1D-60C4-1400D54355E8}"/>
          </ac:spMkLst>
        </pc:spChg>
        <pc:spChg chg="mod ord">
          <ac:chgData name="André Fischer" userId="9fc4f5de-eaf3-4d55-a963-50abf04d0fac" providerId="ADAL" clId="{51B19143-24EB-0C4C-8744-4EA2E0C63A96}" dt="2024-03-05T13:39:20.390" v="40" actId="700"/>
          <ac:spMkLst>
            <pc:docMk/>
            <pc:sldMk cId="3106975968" sldId="286"/>
            <ac:spMk id="5" creationId="{17C6E302-45B9-8412-7364-55EDFB293B15}"/>
          </ac:spMkLst>
        </pc:spChg>
        <pc:spChg chg="del mod">
          <ac:chgData name="André Fischer" userId="9fc4f5de-eaf3-4d55-a963-50abf04d0fac" providerId="ADAL" clId="{51B19143-24EB-0C4C-8744-4EA2E0C63A96}" dt="2024-03-05T13:39:20.390" v="40" actId="700"/>
          <ac:spMkLst>
            <pc:docMk/>
            <pc:sldMk cId="3106975968" sldId="286"/>
            <ac:spMk id="6" creationId="{1DE5CA54-FF1A-D685-56B6-B60EE643EB11}"/>
          </ac:spMkLst>
        </pc:spChg>
        <pc:picChg chg="mod ord">
          <ac:chgData name="André Fischer" userId="9fc4f5de-eaf3-4d55-a963-50abf04d0fac" providerId="ADAL" clId="{51B19143-24EB-0C4C-8744-4EA2E0C63A96}" dt="2024-03-05T13:39:20.390" v="40" actId="700"/>
          <ac:picMkLst>
            <pc:docMk/>
            <pc:sldMk cId="3106975968" sldId="286"/>
            <ac:picMk id="9" creationId="{E9D98CCE-AE15-4EB6-0174-1B12FB0F4B68}"/>
          </ac:picMkLst>
        </pc:picChg>
      </pc:sldChg>
      <pc:sldChg chg="delSp modSp mod modClrScheme chgLayout">
        <pc:chgData name="André Fischer" userId="9fc4f5de-eaf3-4d55-a963-50abf04d0fac" providerId="ADAL" clId="{51B19143-24EB-0C4C-8744-4EA2E0C63A96}" dt="2024-03-05T13:39:20.464" v="42" actId="27636"/>
        <pc:sldMkLst>
          <pc:docMk/>
          <pc:sldMk cId="2667175797" sldId="288"/>
        </pc:sldMkLst>
        <pc:spChg chg="mod ord">
          <ac:chgData name="André Fischer" userId="9fc4f5de-eaf3-4d55-a963-50abf04d0fac" providerId="ADAL" clId="{51B19143-24EB-0C4C-8744-4EA2E0C63A96}" dt="2024-03-05T13:39:20.390" v="40" actId="700"/>
          <ac:spMkLst>
            <pc:docMk/>
            <pc:sldMk cId="2667175797" sldId="288"/>
            <ac:spMk id="2" creationId="{B91DC448-3FF6-AE9A-C271-CD4A435F10AB}"/>
          </ac:spMkLst>
        </pc:spChg>
        <pc:spChg chg="mod ord">
          <ac:chgData name="André Fischer" userId="9fc4f5de-eaf3-4d55-a963-50abf04d0fac" providerId="ADAL" clId="{51B19143-24EB-0C4C-8744-4EA2E0C63A96}" dt="2024-03-05T13:39:20.464" v="42" actId="27636"/>
          <ac:spMkLst>
            <pc:docMk/>
            <pc:sldMk cId="2667175797" sldId="288"/>
            <ac:spMk id="3" creationId="{218FCE5A-EB29-ECF4-1527-28D872C7ABD4}"/>
          </ac:spMkLst>
        </pc:spChg>
        <pc:spChg chg="mod ord">
          <ac:chgData name="André Fischer" userId="9fc4f5de-eaf3-4d55-a963-50abf04d0fac" providerId="ADAL" clId="{51B19143-24EB-0C4C-8744-4EA2E0C63A96}" dt="2024-03-05T13:39:20.390" v="40" actId="700"/>
          <ac:spMkLst>
            <pc:docMk/>
            <pc:sldMk cId="2667175797" sldId="288"/>
            <ac:spMk id="4" creationId="{2B285DD9-BE0D-D80C-CFD7-3C768D6EFC0B}"/>
          </ac:spMkLst>
        </pc:spChg>
        <pc:spChg chg="mod ord">
          <ac:chgData name="André Fischer" userId="9fc4f5de-eaf3-4d55-a963-50abf04d0fac" providerId="ADAL" clId="{51B19143-24EB-0C4C-8744-4EA2E0C63A96}" dt="2024-03-05T13:39:20.390" v="40" actId="700"/>
          <ac:spMkLst>
            <pc:docMk/>
            <pc:sldMk cId="2667175797" sldId="288"/>
            <ac:spMk id="5" creationId="{17C6E302-45B9-8412-7364-55EDFB293B15}"/>
          </ac:spMkLst>
        </pc:spChg>
        <pc:spChg chg="del mod">
          <ac:chgData name="André Fischer" userId="9fc4f5de-eaf3-4d55-a963-50abf04d0fac" providerId="ADAL" clId="{51B19143-24EB-0C4C-8744-4EA2E0C63A96}" dt="2024-03-05T13:39:20.390" v="40" actId="700"/>
          <ac:spMkLst>
            <pc:docMk/>
            <pc:sldMk cId="2667175797" sldId="288"/>
            <ac:spMk id="8" creationId="{E10A4A72-63FE-955D-21B9-749D6B4EDFD2}"/>
          </ac:spMkLst>
        </pc:spChg>
        <pc:picChg chg="mod ord">
          <ac:chgData name="André Fischer" userId="9fc4f5de-eaf3-4d55-a963-50abf04d0fac" providerId="ADAL" clId="{51B19143-24EB-0C4C-8744-4EA2E0C63A96}" dt="2024-03-05T13:39:20.390" v="40" actId="700"/>
          <ac:picMkLst>
            <pc:docMk/>
            <pc:sldMk cId="2667175797" sldId="288"/>
            <ac:picMk id="9" creationId="{DF82F89D-E5D3-023D-1D6D-8056B142696C}"/>
          </ac:picMkLst>
        </pc:picChg>
      </pc:sldChg>
      <pc:sldChg chg="delSp modSp mod modClrScheme chgLayout">
        <pc:chgData name="André Fischer" userId="9fc4f5de-eaf3-4d55-a963-50abf04d0fac" providerId="ADAL" clId="{51B19143-24EB-0C4C-8744-4EA2E0C63A96}" dt="2024-03-05T13:39:20.468" v="43" actId="27636"/>
        <pc:sldMkLst>
          <pc:docMk/>
          <pc:sldMk cId="1260949180" sldId="289"/>
        </pc:sldMkLst>
        <pc:spChg chg="mod ord">
          <ac:chgData name="André Fischer" userId="9fc4f5de-eaf3-4d55-a963-50abf04d0fac" providerId="ADAL" clId="{51B19143-24EB-0C4C-8744-4EA2E0C63A96}" dt="2024-03-05T13:39:20.390" v="40" actId="700"/>
          <ac:spMkLst>
            <pc:docMk/>
            <pc:sldMk cId="1260949180" sldId="289"/>
            <ac:spMk id="2" creationId="{B91DC448-3FF6-AE9A-C271-CD4A435F10AB}"/>
          </ac:spMkLst>
        </pc:spChg>
        <pc:spChg chg="mod ord">
          <ac:chgData name="André Fischer" userId="9fc4f5de-eaf3-4d55-a963-50abf04d0fac" providerId="ADAL" clId="{51B19143-24EB-0C4C-8744-4EA2E0C63A96}" dt="2024-03-05T13:39:20.468" v="43" actId="27636"/>
          <ac:spMkLst>
            <pc:docMk/>
            <pc:sldMk cId="1260949180" sldId="289"/>
            <ac:spMk id="3" creationId="{218FCE5A-EB29-ECF4-1527-28D872C7ABD4}"/>
          </ac:spMkLst>
        </pc:spChg>
        <pc:spChg chg="mod ord">
          <ac:chgData name="André Fischer" userId="9fc4f5de-eaf3-4d55-a963-50abf04d0fac" providerId="ADAL" clId="{51B19143-24EB-0C4C-8744-4EA2E0C63A96}" dt="2024-03-05T13:39:20.390" v="40" actId="700"/>
          <ac:spMkLst>
            <pc:docMk/>
            <pc:sldMk cId="1260949180" sldId="289"/>
            <ac:spMk id="4" creationId="{284C5C55-6240-A791-2AB3-3C8ACC83FB32}"/>
          </ac:spMkLst>
        </pc:spChg>
        <pc:spChg chg="mod ord">
          <ac:chgData name="André Fischer" userId="9fc4f5de-eaf3-4d55-a963-50abf04d0fac" providerId="ADAL" clId="{51B19143-24EB-0C4C-8744-4EA2E0C63A96}" dt="2024-03-05T13:39:20.390" v="40" actId="700"/>
          <ac:spMkLst>
            <pc:docMk/>
            <pc:sldMk cId="1260949180" sldId="289"/>
            <ac:spMk id="5" creationId="{17C6E302-45B9-8412-7364-55EDFB293B15}"/>
          </ac:spMkLst>
        </pc:spChg>
        <pc:spChg chg="del mod">
          <ac:chgData name="André Fischer" userId="9fc4f5de-eaf3-4d55-a963-50abf04d0fac" providerId="ADAL" clId="{51B19143-24EB-0C4C-8744-4EA2E0C63A96}" dt="2024-03-05T13:39:20.390" v="40" actId="700"/>
          <ac:spMkLst>
            <pc:docMk/>
            <pc:sldMk cId="1260949180" sldId="289"/>
            <ac:spMk id="8" creationId="{5DCC7ADF-269F-F829-32E7-A86181D9AD75}"/>
          </ac:spMkLst>
        </pc:spChg>
        <pc:picChg chg="mod ord">
          <ac:chgData name="André Fischer" userId="9fc4f5de-eaf3-4d55-a963-50abf04d0fac" providerId="ADAL" clId="{51B19143-24EB-0C4C-8744-4EA2E0C63A96}" dt="2024-03-05T13:39:20.390" v="40" actId="700"/>
          <ac:picMkLst>
            <pc:docMk/>
            <pc:sldMk cId="1260949180" sldId="289"/>
            <ac:picMk id="9" creationId="{D728A599-1305-3868-F2A7-282688CB254A}"/>
          </ac:picMkLst>
        </pc:picChg>
      </pc:sldChg>
      <pc:sldChg chg="delSp modSp mod modClrScheme chgLayout">
        <pc:chgData name="André Fischer" userId="9fc4f5de-eaf3-4d55-a963-50abf04d0fac" providerId="ADAL" clId="{51B19143-24EB-0C4C-8744-4EA2E0C63A96}" dt="2024-03-05T13:39:28.563" v="44" actId="700"/>
        <pc:sldMkLst>
          <pc:docMk/>
          <pc:sldMk cId="2625658053" sldId="290"/>
        </pc:sldMkLst>
        <pc:spChg chg="mod ord">
          <ac:chgData name="André Fischer" userId="9fc4f5de-eaf3-4d55-a963-50abf04d0fac" providerId="ADAL" clId="{51B19143-24EB-0C4C-8744-4EA2E0C63A96}" dt="2024-03-05T13:39:28.563" v="44" actId="700"/>
          <ac:spMkLst>
            <pc:docMk/>
            <pc:sldMk cId="2625658053" sldId="290"/>
            <ac:spMk id="2" creationId="{7A2FA8B6-3EA5-AEF3-1684-E0083DFCAC57}"/>
          </ac:spMkLst>
        </pc:spChg>
        <pc:spChg chg="mod ord">
          <ac:chgData name="André Fischer" userId="9fc4f5de-eaf3-4d55-a963-50abf04d0fac" providerId="ADAL" clId="{51B19143-24EB-0C4C-8744-4EA2E0C63A96}" dt="2024-03-05T13:39:28.563" v="44" actId="700"/>
          <ac:spMkLst>
            <pc:docMk/>
            <pc:sldMk cId="2625658053" sldId="290"/>
            <ac:spMk id="3" creationId="{CB8E57F3-5B81-7669-1F18-EA3D4089B9D0}"/>
          </ac:spMkLst>
        </pc:spChg>
        <pc:spChg chg="mod ord">
          <ac:chgData name="André Fischer" userId="9fc4f5de-eaf3-4d55-a963-50abf04d0fac" providerId="ADAL" clId="{51B19143-24EB-0C4C-8744-4EA2E0C63A96}" dt="2024-03-05T13:39:28.563" v="44" actId="700"/>
          <ac:spMkLst>
            <pc:docMk/>
            <pc:sldMk cId="2625658053" sldId="290"/>
            <ac:spMk id="4" creationId="{DF6B5700-40CA-23ED-6785-C74721C10D17}"/>
          </ac:spMkLst>
        </pc:spChg>
        <pc:spChg chg="mod ord">
          <ac:chgData name="André Fischer" userId="9fc4f5de-eaf3-4d55-a963-50abf04d0fac" providerId="ADAL" clId="{51B19143-24EB-0C4C-8744-4EA2E0C63A96}" dt="2024-03-05T13:39:28.563" v="44" actId="700"/>
          <ac:spMkLst>
            <pc:docMk/>
            <pc:sldMk cId="2625658053" sldId="290"/>
            <ac:spMk id="5" creationId="{3B85B998-0FF7-65DD-C5A6-FFDB4178D7A9}"/>
          </ac:spMkLst>
        </pc:spChg>
        <pc:spChg chg="del mod">
          <ac:chgData name="André Fischer" userId="9fc4f5de-eaf3-4d55-a963-50abf04d0fac" providerId="ADAL" clId="{51B19143-24EB-0C4C-8744-4EA2E0C63A96}" dt="2024-03-05T13:39:28.563" v="44" actId="700"/>
          <ac:spMkLst>
            <pc:docMk/>
            <pc:sldMk cId="2625658053" sldId="290"/>
            <ac:spMk id="6" creationId="{834DDE11-A9B0-F11D-F19D-FCF143F4E0AE}"/>
          </ac:spMkLst>
        </pc:spChg>
      </pc:sldChg>
      <pc:sldChg chg="addSp delSp modSp mod modClrScheme chgLayout">
        <pc:chgData name="André Fischer" userId="9fc4f5de-eaf3-4d55-a963-50abf04d0fac" providerId="ADAL" clId="{51B19143-24EB-0C4C-8744-4EA2E0C63A96}" dt="2024-03-05T13:39:28.563" v="44" actId="700"/>
        <pc:sldMkLst>
          <pc:docMk/>
          <pc:sldMk cId="3608267880" sldId="291"/>
        </pc:sldMkLst>
        <pc:spChg chg="mod ord">
          <ac:chgData name="André Fischer" userId="9fc4f5de-eaf3-4d55-a963-50abf04d0fac" providerId="ADAL" clId="{51B19143-24EB-0C4C-8744-4EA2E0C63A96}" dt="2024-03-05T13:39:28.563" v="44" actId="700"/>
          <ac:spMkLst>
            <pc:docMk/>
            <pc:sldMk cId="3608267880" sldId="291"/>
            <ac:spMk id="2" creationId="{7A2FA8B6-3EA5-AEF3-1684-E0083DFCAC57}"/>
          </ac:spMkLst>
        </pc:spChg>
        <pc:spChg chg="mod ord">
          <ac:chgData name="André Fischer" userId="9fc4f5de-eaf3-4d55-a963-50abf04d0fac" providerId="ADAL" clId="{51B19143-24EB-0C4C-8744-4EA2E0C63A96}" dt="2024-03-05T13:39:28.563" v="44" actId="700"/>
          <ac:spMkLst>
            <pc:docMk/>
            <pc:sldMk cId="3608267880" sldId="291"/>
            <ac:spMk id="3" creationId="{CB8E57F3-5B81-7669-1F18-EA3D4089B9D0}"/>
          </ac:spMkLst>
        </pc:spChg>
        <pc:spChg chg="mod ord">
          <ac:chgData name="André Fischer" userId="9fc4f5de-eaf3-4d55-a963-50abf04d0fac" providerId="ADAL" clId="{51B19143-24EB-0C4C-8744-4EA2E0C63A96}" dt="2024-03-05T13:39:28.563" v="44" actId="700"/>
          <ac:spMkLst>
            <pc:docMk/>
            <pc:sldMk cId="3608267880" sldId="291"/>
            <ac:spMk id="4" creationId="{24B57B31-2365-6E13-416F-BA37FDF5314E}"/>
          </ac:spMkLst>
        </pc:spChg>
        <pc:spChg chg="del mod ord">
          <ac:chgData name="André Fischer" userId="9fc4f5de-eaf3-4d55-a963-50abf04d0fac" providerId="ADAL" clId="{51B19143-24EB-0C4C-8744-4EA2E0C63A96}" dt="2024-03-05T13:39:28.563" v="44" actId="700"/>
          <ac:spMkLst>
            <pc:docMk/>
            <pc:sldMk cId="3608267880" sldId="291"/>
            <ac:spMk id="309" creationId="{483A8FD8-359B-DD70-ED48-D58D1F495AFF}"/>
          </ac:spMkLst>
        </pc:spChg>
        <pc:spChg chg="del mod">
          <ac:chgData name="André Fischer" userId="9fc4f5de-eaf3-4d55-a963-50abf04d0fac" providerId="ADAL" clId="{51B19143-24EB-0C4C-8744-4EA2E0C63A96}" dt="2024-03-05T13:39:28.563" v="44" actId="700"/>
          <ac:spMkLst>
            <pc:docMk/>
            <pc:sldMk cId="3608267880" sldId="291"/>
            <ac:spMk id="310" creationId="{564155BE-F658-6798-4698-6988DF8D8444}"/>
          </ac:spMkLst>
        </pc:spChg>
        <pc:spChg chg="del mod">
          <ac:chgData name="André Fischer" userId="9fc4f5de-eaf3-4d55-a963-50abf04d0fac" providerId="ADAL" clId="{51B19143-24EB-0C4C-8744-4EA2E0C63A96}" dt="2024-03-05T13:39:28.563" v="44" actId="700"/>
          <ac:spMkLst>
            <pc:docMk/>
            <pc:sldMk cId="3608267880" sldId="291"/>
            <ac:spMk id="311" creationId="{41903E98-C221-82F2-D492-F9FF646DC481}"/>
          </ac:spMkLst>
        </pc:spChg>
        <pc:spChg chg="add mod ord">
          <ac:chgData name="André Fischer" userId="9fc4f5de-eaf3-4d55-a963-50abf04d0fac" providerId="ADAL" clId="{51B19143-24EB-0C4C-8744-4EA2E0C63A96}" dt="2024-03-05T13:39:28.563" v="44" actId="700"/>
          <ac:spMkLst>
            <pc:docMk/>
            <pc:sldMk cId="3608267880" sldId="291"/>
            <ac:spMk id="312" creationId="{A229E234-6DE6-EFD9-FB0E-73B82F31644C}"/>
          </ac:spMkLst>
        </pc:spChg>
      </pc:sldChg>
      <pc:sldChg chg="delSp modSp mod modClrScheme chgLayout">
        <pc:chgData name="André Fischer" userId="9fc4f5de-eaf3-4d55-a963-50abf04d0fac" providerId="ADAL" clId="{51B19143-24EB-0C4C-8744-4EA2E0C63A96}" dt="2024-03-05T13:39:35.199" v="45" actId="700"/>
        <pc:sldMkLst>
          <pc:docMk/>
          <pc:sldMk cId="2597851546" sldId="293"/>
        </pc:sldMkLst>
        <pc:spChg chg="mod ord">
          <ac:chgData name="André Fischer" userId="9fc4f5de-eaf3-4d55-a963-50abf04d0fac" providerId="ADAL" clId="{51B19143-24EB-0C4C-8744-4EA2E0C63A96}" dt="2024-03-05T13:39:35.199" v="45" actId="700"/>
          <ac:spMkLst>
            <pc:docMk/>
            <pc:sldMk cId="2597851546" sldId="293"/>
            <ac:spMk id="2" creationId="{2F7C16D7-7A7E-0D3C-60F2-A5568C17566E}"/>
          </ac:spMkLst>
        </pc:spChg>
        <pc:spChg chg="mod ord">
          <ac:chgData name="André Fischer" userId="9fc4f5de-eaf3-4d55-a963-50abf04d0fac" providerId="ADAL" clId="{51B19143-24EB-0C4C-8744-4EA2E0C63A96}" dt="2024-03-05T13:39:35.199" v="45" actId="700"/>
          <ac:spMkLst>
            <pc:docMk/>
            <pc:sldMk cId="2597851546" sldId="293"/>
            <ac:spMk id="3" creationId="{7DC7E10C-D67F-EC78-B958-BFCE8865A68B}"/>
          </ac:spMkLst>
        </pc:spChg>
        <pc:spChg chg="mod ord">
          <ac:chgData name="André Fischer" userId="9fc4f5de-eaf3-4d55-a963-50abf04d0fac" providerId="ADAL" clId="{51B19143-24EB-0C4C-8744-4EA2E0C63A96}" dt="2024-03-05T13:39:35.199" v="45" actId="700"/>
          <ac:spMkLst>
            <pc:docMk/>
            <pc:sldMk cId="2597851546" sldId="293"/>
            <ac:spMk id="4" creationId="{B14281FC-8B51-56B8-3024-6300E9A23793}"/>
          </ac:spMkLst>
        </pc:spChg>
        <pc:spChg chg="mod ord">
          <ac:chgData name="André Fischer" userId="9fc4f5de-eaf3-4d55-a963-50abf04d0fac" providerId="ADAL" clId="{51B19143-24EB-0C4C-8744-4EA2E0C63A96}" dt="2024-03-05T13:39:35.199" v="45" actId="700"/>
          <ac:spMkLst>
            <pc:docMk/>
            <pc:sldMk cId="2597851546" sldId="293"/>
            <ac:spMk id="5" creationId="{42DFB7E7-1310-D1CD-D74C-451A133BBAB6}"/>
          </ac:spMkLst>
        </pc:spChg>
        <pc:spChg chg="del mod">
          <ac:chgData name="André Fischer" userId="9fc4f5de-eaf3-4d55-a963-50abf04d0fac" providerId="ADAL" clId="{51B19143-24EB-0C4C-8744-4EA2E0C63A96}" dt="2024-03-05T13:39:35.199" v="45" actId="700"/>
          <ac:spMkLst>
            <pc:docMk/>
            <pc:sldMk cId="2597851546" sldId="293"/>
            <ac:spMk id="6" creationId="{55695854-1764-E2A5-853A-B879CD296A3F}"/>
          </ac:spMkLst>
        </pc:spChg>
        <pc:picChg chg="mod ord">
          <ac:chgData name="André Fischer" userId="9fc4f5de-eaf3-4d55-a963-50abf04d0fac" providerId="ADAL" clId="{51B19143-24EB-0C4C-8744-4EA2E0C63A96}" dt="2024-03-05T13:39:35.199" v="45" actId="700"/>
          <ac:picMkLst>
            <pc:docMk/>
            <pc:sldMk cId="2597851546" sldId="293"/>
            <ac:picMk id="7" creationId="{A22BD957-8655-44D9-D146-C797A509DFBB}"/>
          </ac:picMkLst>
        </pc:picChg>
      </pc:sldChg>
      <pc:sldChg chg="addSp delSp modSp mod modClrScheme chgLayout">
        <pc:chgData name="André Fischer" userId="9fc4f5de-eaf3-4d55-a963-50abf04d0fac" providerId="ADAL" clId="{51B19143-24EB-0C4C-8744-4EA2E0C63A96}" dt="2024-03-05T13:39:35.199" v="45" actId="700"/>
        <pc:sldMkLst>
          <pc:docMk/>
          <pc:sldMk cId="1897544888" sldId="294"/>
        </pc:sldMkLst>
        <pc:spChg chg="mod ord">
          <ac:chgData name="André Fischer" userId="9fc4f5de-eaf3-4d55-a963-50abf04d0fac" providerId="ADAL" clId="{51B19143-24EB-0C4C-8744-4EA2E0C63A96}" dt="2024-03-05T13:39:35.199" v="45" actId="700"/>
          <ac:spMkLst>
            <pc:docMk/>
            <pc:sldMk cId="1897544888" sldId="294"/>
            <ac:spMk id="2" creationId="{2F7C16D7-7A7E-0D3C-60F2-A5568C17566E}"/>
          </ac:spMkLst>
        </pc:spChg>
        <pc:spChg chg="mod ord">
          <ac:chgData name="André Fischer" userId="9fc4f5de-eaf3-4d55-a963-50abf04d0fac" providerId="ADAL" clId="{51B19143-24EB-0C4C-8744-4EA2E0C63A96}" dt="2024-03-05T13:39:35.199" v="45" actId="700"/>
          <ac:spMkLst>
            <pc:docMk/>
            <pc:sldMk cId="1897544888" sldId="294"/>
            <ac:spMk id="3" creationId="{7DC7E10C-D67F-EC78-B958-BFCE8865A68B}"/>
          </ac:spMkLst>
        </pc:spChg>
        <pc:spChg chg="del mod ord">
          <ac:chgData name="André Fischer" userId="9fc4f5de-eaf3-4d55-a963-50abf04d0fac" providerId="ADAL" clId="{51B19143-24EB-0C4C-8744-4EA2E0C63A96}" dt="2024-03-05T13:39:35.199" v="45" actId="700"/>
          <ac:spMkLst>
            <pc:docMk/>
            <pc:sldMk cId="1897544888" sldId="294"/>
            <ac:spMk id="4" creationId="{8211BEB7-01E3-C29E-B112-54D3925252F7}"/>
          </ac:spMkLst>
        </pc:spChg>
        <pc:spChg chg="mod ord">
          <ac:chgData name="André Fischer" userId="9fc4f5de-eaf3-4d55-a963-50abf04d0fac" providerId="ADAL" clId="{51B19143-24EB-0C4C-8744-4EA2E0C63A96}" dt="2024-03-05T13:39:35.199" v="45" actId="700"/>
          <ac:spMkLst>
            <pc:docMk/>
            <pc:sldMk cId="1897544888" sldId="294"/>
            <ac:spMk id="5" creationId="{42DFB7E7-1310-D1CD-D74C-451A133BBAB6}"/>
          </ac:spMkLst>
        </pc:spChg>
        <pc:spChg chg="del mod">
          <ac:chgData name="André Fischer" userId="9fc4f5de-eaf3-4d55-a963-50abf04d0fac" providerId="ADAL" clId="{51B19143-24EB-0C4C-8744-4EA2E0C63A96}" dt="2024-03-05T13:39:35.199" v="45" actId="700"/>
          <ac:spMkLst>
            <pc:docMk/>
            <pc:sldMk cId="1897544888" sldId="294"/>
            <ac:spMk id="6" creationId="{1E546A6F-FCD1-3B84-5D98-1E20362399FB}"/>
          </ac:spMkLst>
        </pc:spChg>
        <pc:spChg chg="mod ord">
          <ac:chgData name="André Fischer" userId="9fc4f5de-eaf3-4d55-a963-50abf04d0fac" providerId="ADAL" clId="{51B19143-24EB-0C4C-8744-4EA2E0C63A96}" dt="2024-03-05T13:39:35.199" v="45" actId="700"/>
          <ac:spMkLst>
            <pc:docMk/>
            <pc:sldMk cId="1897544888" sldId="294"/>
            <ac:spMk id="7" creationId="{8701BA03-7540-0A0C-7AFF-61F027AC210E}"/>
          </ac:spMkLst>
        </pc:spChg>
        <pc:spChg chg="add mod ord">
          <ac:chgData name="André Fischer" userId="9fc4f5de-eaf3-4d55-a963-50abf04d0fac" providerId="ADAL" clId="{51B19143-24EB-0C4C-8744-4EA2E0C63A96}" dt="2024-03-05T13:39:35.199" v="45" actId="700"/>
          <ac:spMkLst>
            <pc:docMk/>
            <pc:sldMk cId="1897544888" sldId="294"/>
            <ac:spMk id="8" creationId="{DC25ACBB-CC42-FACD-4AF0-9BEFBF7A1C88}"/>
          </ac:spMkLst>
        </pc:spChg>
      </pc:sldChg>
      <pc:sldChg chg="delSp modSp mod modClrScheme chgLayout">
        <pc:chgData name="André Fischer" userId="9fc4f5de-eaf3-4d55-a963-50abf04d0fac" providerId="ADAL" clId="{51B19143-24EB-0C4C-8744-4EA2E0C63A96}" dt="2024-03-05T13:39:35.199" v="45" actId="700"/>
        <pc:sldMkLst>
          <pc:docMk/>
          <pc:sldMk cId="2281259648" sldId="295"/>
        </pc:sldMkLst>
        <pc:spChg chg="mod ord">
          <ac:chgData name="André Fischer" userId="9fc4f5de-eaf3-4d55-a963-50abf04d0fac" providerId="ADAL" clId="{51B19143-24EB-0C4C-8744-4EA2E0C63A96}" dt="2024-03-05T13:39:35.199" v="45" actId="700"/>
          <ac:spMkLst>
            <pc:docMk/>
            <pc:sldMk cId="2281259648" sldId="295"/>
            <ac:spMk id="2" creationId="{2F7C16D7-7A7E-0D3C-60F2-A5568C17566E}"/>
          </ac:spMkLst>
        </pc:spChg>
        <pc:spChg chg="mod ord">
          <ac:chgData name="André Fischer" userId="9fc4f5de-eaf3-4d55-a963-50abf04d0fac" providerId="ADAL" clId="{51B19143-24EB-0C4C-8744-4EA2E0C63A96}" dt="2024-03-05T13:39:35.199" v="45" actId="700"/>
          <ac:spMkLst>
            <pc:docMk/>
            <pc:sldMk cId="2281259648" sldId="295"/>
            <ac:spMk id="3" creationId="{7DC7E10C-D67F-EC78-B958-BFCE8865A68B}"/>
          </ac:spMkLst>
        </pc:spChg>
        <pc:spChg chg="mod ord">
          <ac:chgData name="André Fischer" userId="9fc4f5de-eaf3-4d55-a963-50abf04d0fac" providerId="ADAL" clId="{51B19143-24EB-0C4C-8744-4EA2E0C63A96}" dt="2024-03-05T13:39:35.199" v="45" actId="700"/>
          <ac:spMkLst>
            <pc:docMk/>
            <pc:sldMk cId="2281259648" sldId="295"/>
            <ac:spMk id="4" creationId="{3F22109D-70E9-E49B-A23F-8C65D7E0236A}"/>
          </ac:spMkLst>
        </pc:spChg>
        <pc:spChg chg="mod ord">
          <ac:chgData name="André Fischer" userId="9fc4f5de-eaf3-4d55-a963-50abf04d0fac" providerId="ADAL" clId="{51B19143-24EB-0C4C-8744-4EA2E0C63A96}" dt="2024-03-05T13:39:35.199" v="45" actId="700"/>
          <ac:spMkLst>
            <pc:docMk/>
            <pc:sldMk cId="2281259648" sldId="295"/>
            <ac:spMk id="5" creationId="{42DFB7E7-1310-D1CD-D74C-451A133BBAB6}"/>
          </ac:spMkLst>
        </pc:spChg>
        <pc:spChg chg="del mod">
          <ac:chgData name="André Fischer" userId="9fc4f5de-eaf3-4d55-a963-50abf04d0fac" providerId="ADAL" clId="{51B19143-24EB-0C4C-8744-4EA2E0C63A96}" dt="2024-03-05T13:39:35.199" v="45" actId="700"/>
          <ac:spMkLst>
            <pc:docMk/>
            <pc:sldMk cId="2281259648" sldId="295"/>
            <ac:spMk id="8" creationId="{BFAB2DD2-5700-3AD8-E51F-2752E6E9289E}"/>
          </ac:spMkLst>
        </pc:spChg>
        <pc:picChg chg="mod ord">
          <ac:chgData name="André Fischer" userId="9fc4f5de-eaf3-4d55-a963-50abf04d0fac" providerId="ADAL" clId="{51B19143-24EB-0C4C-8744-4EA2E0C63A96}" dt="2024-03-05T13:39:35.199" v="45" actId="700"/>
          <ac:picMkLst>
            <pc:docMk/>
            <pc:sldMk cId="2281259648" sldId="295"/>
            <ac:picMk id="9" creationId="{5DFC1F81-786D-72DD-8123-F1C2EA230EF5}"/>
          </ac:picMkLst>
        </pc:picChg>
      </pc:sldChg>
      <pc:sldChg chg="delSp modSp mod modClrScheme chgLayout">
        <pc:chgData name="André Fischer" userId="9fc4f5de-eaf3-4d55-a963-50abf04d0fac" providerId="ADAL" clId="{51B19143-24EB-0C4C-8744-4EA2E0C63A96}" dt="2024-03-05T13:39:35.199" v="45" actId="700"/>
        <pc:sldMkLst>
          <pc:docMk/>
          <pc:sldMk cId="3374316895" sldId="296"/>
        </pc:sldMkLst>
        <pc:spChg chg="mod ord">
          <ac:chgData name="André Fischer" userId="9fc4f5de-eaf3-4d55-a963-50abf04d0fac" providerId="ADAL" clId="{51B19143-24EB-0C4C-8744-4EA2E0C63A96}" dt="2024-03-05T13:39:35.199" v="45" actId="700"/>
          <ac:spMkLst>
            <pc:docMk/>
            <pc:sldMk cId="3374316895" sldId="296"/>
            <ac:spMk id="2" creationId="{2F7C16D7-7A7E-0D3C-60F2-A5568C17566E}"/>
          </ac:spMkLst>
        </pc:spChg>
        <pc:spChg chg="mod ord">
          <ac:chgData name="André Fischer" userId="9fc4f5de-eaf3-4d55-a963-50abf04d0fac" providerId="ADAL" clId="{51B19143-24EB-0C4C-8744-4EA2E0C63A96}" dt="2024-03-05T13:39:35.199" v="45" actId="700"/>
          <ac:spMkLst>
            <pc:docMk/>
            <pc:sldMk cId="3374316895" sldId="296"/>
            <ac:spMk id="3" creationId="{7DC7E10C-D67F-EC78-B958-BFCE8865A68B}"/>
          </ac:spMkLst>
        </pc:spChg>
        <pc:spChg chg="mod ord">
          <ac:chgData name="André Fischer" userId="9fc4f5de-eaf3-4d55-a963-50abf04d0fac" providerId="ADAL" clId="{51B19143-24EB-0C4C-8744-4EA2E0C63A96}" dt="2024-03-05T13:39:35.199" v="45" actId="700"/>
          <ac:spMkLst>
            <pc:docMk/>
            <pc:sldMk cId="3374316895" sldId="296"/>
            <ac:spMk id="4" creationId="{16E49E32-FAEA-1167-EEC3-3C8769A3250A}"/>
          </ac:spMkLst>
        </pc:spChg>
        <pc:spChg chg="mod ord">
          <ac:chgData name="André Fischer" userId="9fc4f5de-eaf3-4d55-a963-50abf04d0fac" providerId="ADAL" clId="{51B19143-24EB-0C4C-8744-4EA2E0C63A96}" dt="2024-03-05T13:39:35.199" v="45" actId="700"/>
          <ac:spMkLst>
            <pc:docMk/>
            <pc:sldMk cId="3374316895" sldId="296"/>
            <ac:spMk id="5" creationId="{42DFB7E7-1310-D1CD-D74C-451A133BBAB6}"/>
          </ac:spMkLst>
        </pc:spChg>
        <pc:spChg chg="del mod">
          <ac:chgData name="André Fischer" userId="9fc4f5de-eaf3-4d55-a963-50abf04d0fac" providerId="ADAL" clId="{51B19143-24EB-0C4C-8744-4EA2E0C63A96}" dt="2024-03-05T13:39:35.199" v="45" actId="700"/>
          <ac:spMkLst>
            <pc:docMk/>
            <pc:sldMk cId="3374316895" sldId="296"/>
            <ac:spMk id="8" creationId="{42871A3D-DE1B-9238-4257-51061A8D93C9}"/>
          </ac:spMkLst>
        </pc:spChg>
        <pc:picChg chg="mod ord">
          <ac:chgData name="André Fischer" userId="9fc4f5de-eaf3-4d55-a963-50abf04d0fac" providerId="ADAL" clId="{51B19143-24EB-0C4C-8744-4EA2E0C63A96}" dt="2024-03-05T13:39:35.199" v="45" actId="700"/>
          <ac:picMkLst>
            <pc:docMk/>
            <pc:sldMk cId="3374316895" sldId="296"/>
            <ac:picMk id="9" creationId="{47051986-C5FA-9CE8-17B2-3510970C5E33}"/>
          </ac:picMkLst>
        </pc:picChg>
      </pc:sldChg>
      <pc:sldChg chg="delSp modSp mod modClrScheme chgLayout">
        <pc:chgData name="André Fischer" userId="9fc4f5de-eaf3-4d55-a963-50abf04d0fac" providerId="ADAL" clId="{51B19143-24EB-0C4C-8744-4EA2E0C63A96}" dt="2024-03-05T13:39:42.262" v="46" actId="700"/>
        <pc:sldMkLst>
          <pc:docMk/>
          <pc:sldMk cId="2371700452" sldId="299"/>
        </pc:sldMkLst>
        <pc:spChg chg="mod ord">
          <ac:chgData name="André Fischer" userId="9fc4f5de-eaf3-4d55-a963-50abf04d0fac" providerId="ADAL" clId="{51B19143-24EB-0C4C-8744-4EA2E0C63A96}" dt="2024-03-05T13:39:42.262" v="46" actId="700"/>
          <ac:spMkLst>
            <pc:docMk/>
            <pc:sldMk cId="2371700452" sldId="299"/>
            <ac:spMk id="2" creationId="{D72C010F-8706-E017-2E59-D11FCE77B195}"/>
          </ac:spMkLst>
        </pc:spChg>
        <pc:spChg chg="mod ord">
          <ac:chgData name="André Fischer" userId="9fc4f5de-eaf3-4d55-a963-50abf04d0fac" providerId="ADAL" clId="{51B19143-24EB-0C4C-8744-4EA2E0C63A96}" dt="2024-03-05T13:39:42.262" v="46" actId="700"/>
          <ac:spMkLst>
            <pc:docMk/>
            <pc:sldMk cId="2371700452" sldId="299"/>
            <ac:spMk id="3" creationId="{A5814F31-9FC1-9B73-7354-76CA898F0B9C}"/>
          </ac:spMkLst>
        </pc:spChg>
        <pc:spChg chg="mod ord">
          <ac:chgData name="André Fischer" userId="9fc4f5de-eaf3-4d55-a963-50abf04d0fac" providerId="ADAL" clId="{51B19143-24EB-0C4C-8744-4EA2E0C63A96}" dt="2024-03-05T13:39:42.262" v="46" actId="700"/>
          <ac:spMkLst>
            <pc:docMk/>
            <pc:sldMk cId="2371700452" sldId="299"/>
            <ac:spMk id="4" creationId="{32D526C7-86FD-EB4F-ADBB-CCF04DB94720}"/>
          </ac:spMkLst>
        </pc:spChg>
        <pc:spChg chg="mod ord">
          <ac:chgData name="André Fischer" userId="9fc4f5de-eaf3-4d55-a963-50abf04d0fac" providerId="ADAL" clId="{51B19143-24EB-0C4C-8744-4EA2E0C63A96}" dt="2024-03-05T13:39:42.262" v="46" actId="700"/>
          <ac:spMkLst>
            <pc:docMk/>
            <pc:sldMk cId="2371700452" sldId="299"/>
            <ac:spMk id="5" creationId="{61EC3691-EF8F-239E-AC77-2BD1072B3196}"/>
          </ac:spMkLst>
        </pc:spChg>
        <pc:spChg chg="del mod">
          <ac:chgData name="André Fischer" userId="9fc4f5de-eaf3-4d55-a963-50abf04d0fac" providerId="ADAL" clId="{51B19143-24EB-0C4C-8744-4EA2E0C63A96}" dt="2024-03-05T13:39:42.262" v="46" actId="700"/>
          <ac:spMkLst>
            <pc:docMk/>
            <pc:sldMk cId="2371700452" sldId="299"/>
            <ac:spMk id="6" creationId="{732344BE-A4D4-9BE2-6AF9-D3429EEE46AD}"/>
          </ac:spMkLst>
        </pc:spChg>
      </pc:sldChg>
      <pc:sldChg chg="delSp modSp mod modClrScheme chgLayout">
        <pc:chgData name="André Fischer" userId="9fc4f5de-eaf3-4d55-a963-50abf04d0fac" providerId="ADAL" clId="{51B19143-24EB-0C4C-8744-4EA2E0C63A96}" dt="2024-03-05T13:39:46.514" v="47" actId="700"/>
        <pc:sldMkLst>
          <pc:docMk/>
          <pc:sldMk cId="2734371617" sldId="301"/>
        </pc:sldMkLst>
        <pc:spChg chg="mod ord">
          <ac:chgData name="André Fischer" userId="9fc4f5de-eaf3-4d55-a963-50abf04d0fac" providerId="ADAL" clId="{51B19143-24EB-0C4C-8744-4EA2E0C63A96}" dt="2024-03-05T13:39:46.514" v="47" actId="700"/>
          <ac:spMkLst>
            <pc:docMk/>
            <pc:sldMk cId="2734371617" sldId="301"/>
            <ac:spMk id="2" creationId="{DFF01478-EB3D-7C9E-D497-2CC1AE8B67BF}"/>
          </ac:spMkLst>
        </pc:spChg>
        <pc:spChg chg="mod ord">
          <ac:chgData name="André Fischer" userId="9fc4f5de-eaf3-4d55-a963-50abf04d0fac" providerId="ADAL" clId="{51B19143-24EB-0C4C-8744-4EA2E0C63A96}" dt="2024-03-05T13:39:46.514" v="47" actId="700"/>
          <ac:spMkLst>
            <pc:docMk/>
            <pc:sldMk cId="2734371617" sldId="301"/>
            <ac:spMk id="3" creationId="{7A63D1BF-2227-46ED-239D-DCDB076BE190}"/>
          </ac:spMkLst>
        </pc:spChg>
        <pc:spChg chg="del mod">
          <ac:chgData name="André Fischer" userId="9fc4f5de-eaf3-4d55-a963-50abf04d0fac" providerId="ADAL" clId="{51B19143-24EB-0C4C-8744-4EA2E0C63A96}" dt="2024-03-05T13:39:46.514" v="47" actId="700"/>
          <ac:spMkLst>
            <pc:docMk/>
            <pc:sldMk cId="2734371617" sldId="301"/>
            <ac:spMk id="4" creationId="{528882F9-BB12-67A2-DFFE-DEF86637BECB}"/>
          </ac:spMkLst>
        </pc:spChg>
        <pc:spChg chg="mod ord">
          <ac:chgData name="André Fischer" userId="9fc4f5de-eaf3-4d55-a963-50abf04d0fac" providerId="ADAL" clId="{51B19143-24EB-0C4C-8744-4EA2E0C63A96}" dt="2024-03-05T13:39:46.514" v="47" actId="700"/>
          <ac:spMkLst>
            <pc:docMk/>
            <pc:sldMk cId="2734371617" sldId="301"/>
            <ac:spMk id="5" creationId="{B7B39FC8-C119-2536-F4D6-934C31BBD640}"/>
          </ac:spMkLst>
        </pc:spChg>
        <pc:spChg chg="mod ord">
          <ac:chgData name="André Fischer" userId="9fc4f5de-eaf3-4d55-a963-50abf04d0fac" providerId="ADAL" clId="{51B19143-24EB-0C4C-8744-4EA2E0C63A96}" dt="2024-03-05T13:39:46.514" v="47" actId="700"/>
          <ac:spMkLst>
            <pc:docMk/>
            <pc:sldMk cId="2734371617" sldId="301"/>
            <ac:spMk id="7" creationId="{E6C12D06-1AEA-B23F-1875-594FB346BA22}"/>
          </ac:spMkLst>
        </pc:spChg>
        <pc:graphicFrameChg chg="mod ord modGraphic">
          <ac:chgData name="André Fischer" userId="9fc4f5de-eaf3-4d55-a963-50abf04d0fac" providerId="ADAL" clId="{51B19143-24EB-0C4C-8744-4EA2E0C63A96}" dt="2024-03-05T13:39:46.514" v="47" actId="700"/>
          <ac:graphicFrameMkLst>
            <pc:docMk/>
            <pc:sldMk cId="2734371617" sldId="301"/>
            <ac:graphicFrameMk id="6" creationId="{DF9363BA-12E5-8DB6-7823-2F5417B07CC2}"/>
          </ac:graphicFrameMkLst>
        </pc:graphicFrameChg>
      </pc:sldChg>
      <pc:sldChg chg="delSp modSp mod modClrScheme chgLayout">
        <pc:chgData name="André Fischer" userId="9fc4f5de-eaf3-4d55-a963-50abf04d0fac" providerId="ADAL" clId="{51B19143-24EB-0C4C-8744-4EA2E0C63A96}" dt="2024-03-05T13:39:57.468" v="49" actId="700"/>
        <pc:sldMkLst>
          <pc:docMk/>
          <pc:sldMk cId="2369889733" sldId="303"/>
        </pc:sldMkLst>
        <pc:spChg chg="mod ord">
          <ac:chgData name="André Fischer" userId="9fc4f5de-eaf3-4d55-a963-50abf04d0fac" providerId="ADAL" clId="{51B19143-24EB-0C4C-8744-4EA2E0C63A96}" dt="2024-03-05T13:39:57.468" v="49" actId="700"/>
          <ac:spMkLst>
            <pc:docMk/>
            <pc:sldMk cId="2369889733" sldId="303"/>
            <ac:spMk id="2" creationId="{0DD054C9-650A-520E-852D-4FB788FC2F58}"/>
          </ac:spMkLst>
        </pc:spChg>
        <pc:spChg chg="mod ord">
          <ac:chgData name="André Fischer" userId="9fc4f5de-eaf3-4d55-a963-50abf04d0fac" providerId="ADAL" clId="{51B19143-24EB-0C4C-8744-4EA2E0C63A96}" dt="2024-03-05T13:39:57.468" v="49" actId="700"/>
          <ac:spMkLst>
            <pc:docMk/>
            <pc:sldMk cId="2369889733" sldId="303"/>
            <ac:spMk id="3" creationId="{418FDE37-7B83-BEB2-93B1-8C649F1B18EE}"/>
          </ac:spMkLst>
        </pc:spChg>
        <pc:spChg chg="mod ord">
          <ac:chgData name="André Fischer" userId="9fc4f5de-eaf3-4d55-a963-50abf04d0fac" providerId="ADAL" clId="{51B19143-24EB-0C4C-8744-4EA2E0C63A96}" dt="2024-03-05T13:39:57.468" v="49" actId="700"/>
          <ac:spMkLst>
            <pc:docMk/>
            <pc:sldMk cId="2369889733" sldId="303"/>
            <ac:spMk id="4" creationId="{1A332268-F848-CBAD-D868-1CB3E22630A6}"/>
          </ac:spMkLst>
        </pc:spChg>
        <pc:spChg chg="mod ord">
          <ac:chgData name="André Fischer" userId="9fc4f5de-eaf3-4d55-a963-50abf04d0fac" providerId="ADAL" clId="{51B19143-24EB-0C4C-8744-4EA2E0C63A96}" dt="2024-03-05T13:39:57.468" v="49" actId="700"/>
          <ac:spMkLst>
            <pc:docMk/>
            <pc:sldMk cId="2369889733" sldId="303"/>
            <ac:spMk id="5" creationId="{52310EE9-E67D-9217-FA43-E0519FDCC6CD}"/>
          </ac:spMkLst>
        </pc:spChg>
        <pc:spChg chg="del mod">
          <ac:chgData name="André Fischer" userId="9fc4f5de-eaf3-4d55-a963-50abf04d0fac" providerId="ADAL" clId="{51B19143-24EB-0C4C-8744-4EA2E0C63A96}" dt="2024-03-05T13:39:57.468" v="49" actId="700"/>
          <ac:spMkLst>
            <pc:docMk/>
            <pc:sldMk cId="2369889733" sldId="303"/>
            <ac:spMk id="6" creationId="{4E0D7542-B915-018E-A98B-2F1D3EB96AE3}"/>
          </ac:spMkLst>
        </pc:spChg>
      </pc:sldChg>
      <pc:sldChg chg="delSp modSp mod modClrScheme chgLayout">
        <pc:chgData name="André Fischer" userId="9fc4f5de-eaf3-4d55-a963-50abf04d0fac" providerId="ADAL" clId="{51B19143-24EB-0C4C-8744-4EA2E0C63A96}" dt="2024-03-05T13:39:57.468" v="49" actId="700"/>
        <pc:sldMkLst>
          <pc:docMk/>
          <pc:sldMk cId="3334153684" sldId="305"/>
        </pc:sldMkLst>
        <pc:spChg chg="mod ord">
          <ac:chgData name="André Fischer" userId="9fc4f5de-eaf3-4d55-a963-50abf04d0fac" providerId="ADAL" clId="{51B19143-24EB-0C4C-8744-4EA2E0C63A96}" dt="2024-03-05T13:39:57.468" v="49" actId="700"/>
          <ac:spMkLst>
            <pc:docMk/>
            <pc:sldMk cId="3334153684" sldId="305"/>
            <ac:spMk id="2" creationId="{51103FA3-33BC-9A22-B5D5-26BF276AADE0}"/>
          </ac:spMkLst>
        </pc:spChg>
        <pc:spChg chg="mod ord">
          <ac:chgData name="André Fischer" userId="9fc4f5de-eaf3-4d55-a963-50abf04d0fac" providerId="ADAL" clId="{51B19143-24EB-0C4C-8744-4EA2E0C63A96}" dt="2024-03-05T13:39:57.468" v="49" actId="700"/>
          <ac:spMkLst>
            <pc:docMk/>
            <pc:sldMk cId="3334153684" sldId="305"/>
            <ac:spMk id="3" creationId="{4617F1DA-9C80-CD8A-C2AF-1D1ACB7DCCCA}"/>
          </ac:spMkLst>
        </pc:spChg>
        <pc:spChg chg="mod ord">
          <ac:chgData name="André Fischer" userId="9fc4f5de-eaf3-4d55-a963-50abf04d0fac" providerId="ADAL" clId="{51B19143-24EB-0C4C-8744-4EA2E0C63A96}" dt="2024-03-05T13:39:57.468" v="49" actId="700"/>
          <ac:spMkLst>
            <pc:docMk/>
            <pc:sldMk cId="3334153684" sldId="305"/>
            <ac:spMk id="4" creationId="{3FF06032-D07D-4F2B-C494-98596F3B741B}"/>
          </ac:spMkLst>
        </pc:spChg>
        <pc:spChg chg="mod ord">
          <ac:chgData name="André Fischer" userId="9fc4f5de-eaf3-4d55-a963-50abf04d0fac" providerId="ADAL" clId="{51B19143-24EB-0C4C-8744-4EA2E0C63A96}" dt="2024-03-05T13:39:57.468" v="49" actId="700"/>
          <ac:spMkLst>
            <pc:docMk/>
            <pc:sldMk cId="3334153684" sldId="305"/>
            <ac:spMk id="5" creationId="{749761A3-1BA5-D965-C029-FF12BECAA4B6}"/>
          </ac:spMkLst>
        </pc:spChg>
        <pc:spChg chg="del mod">
          <ac:chgData name="André Fischer" userId="9fc4f5de-eaf3-4d55-a963-50abf04d0fac" providerId="ADAL" clId="{51B19143-24EB-0C4C-8744-4EA2E0C63A96}" dt="2024-03-05T13:39:57.468" v="49" actId="700"/>
          <ac:spMkLst>
            <pc:docMk/>
            <pc:sldMk cId="3334153684" sldId="305"/>
            <ac:spMk id="6" creationId="{28F5462B-AA66-A5DE-0867-BEC3C850835D}"/>
          </ac:spMkLst>
        </pc:spChg>
      </pc:sldChg>
      <pc:sldChg chg="delSp modSp mod modClrScheme chgLayout">
        <pc:chgData name="André Fischer" userId="9fc4f5de-eaf3-4d55-a963-50abf04d0fac" providerId="ADAL" clId="{51B19143-24EB-0C4C-8744-4EA2E0C63A96}" dt="2024-03-05T13:39:57.468" v="49" actId="700"/>
        <pc:sldMkLst>
          <pc:docMk/>
          <pc:sldMk cId="1221594721" sldId="306"/>
        </pc:sldMkLst>
        <pc:spChg chg="mod ord">
          <ac:chgData name="André Fischer" userId="9fc4f5de-eaf3-4d55-a963-50abf04d0fac" providerId="ADAL" clId="{51B19143-24EB-0C4C-8744-4EA2E0C63A96}" dt="2024-03-05T13:39:57.468" v="49" actId="700"/>
          <ac:spMkLst>
            <pc:docMk/>
            <pc:sldMk cId="1221594721" sldId="306"/>
            <ac:spMk id="2" creationId="{51103FA3-33BC-9A22-B5D5-26BF276AADE0}"/>
          </ac:spMkLst>
        </pc:spChg>
        <pc:spChg chg="mod ord">
          <ac:chgData name="André Fischer" userId="9fc4f5de-eaf3-4d55-a963-50abf04d0fac" providerId="ADAL" clId="{51B19143-24EB-0C4C-8744-4EA2E0C63A96}" dt="2024-03-05T13:39:57.468" v="49" actId="700"/>
          <ac:spMkLst>
            <pc:docMk/>
            <pc:sldMk cId="1221594721" sldId="306"/>
            <ac:spMk id="3" creationId="{4617F1DA-9C80-CD8A-C2AF-1D1ACB7DCCCA}"/>
          </ac:spMkLst>
        </pc:spChg>
        <pc:spChg chg="mod ord">
          <ac:chgData name="André Fischer" userId="9fc4f5de-eaf3-4d55-a963-50abf04d0fac" providerId="ADAL" clId="{51B19143-24EB-0C4C-8744-4EA2E0C63A96}" dt="2024-03-05T13:39:57.468" v="49" actId="700"/>
          <ac:spMkLst>
            <pc:docMk/>
            <pc:sldMk cId="1221594721" sldId="306"/>
            <ac:spMk id="4" creationId="{3FF06032-D07D-4F2B-C494-98596F3B741B}"/>
          </ac:spMkLst>
        </pc:spChg>
        <pc:spChg chg="mod ord">
          <ac:chgData name="André Fischer" userId="9fc4f5de-eaf3-4d55-a963-50abf04d0fac" providerId="ADAL" clId="{51B19143-24EB-0C4C-8744-4EA2E0C63A96}" dt="2024-03-05T13:39:57.468" v="49" actId="700"/>
          <ac:spMkLst>
            <pc:docMk/>
            <pc:sldMk cId="1221594721" sldId="306"/>
            <ac:spMk id="5" creationId="{8BD23214-65ED-9A57-94BF-0FD434605A28}"/>
          </ac:spMkLst>
        </pc:spChg>
        <pc:spChg chg="del mod">
          <ac:chgData name="André Fischer" userId="9fc4f5de-eaf3-4d55-a963-50abf04d0fac" providerId="ADAL" clId="{51B19143-24EB-0C4C-8744-4EA2E0C63A96}" dt="2024-03-05T13:39:57.468" v="49" actId="700"/>
          <ac:spMkLst>
            <pc:docMk/>
            <pc:sldMk cId="1221594721" sldId="306"/>
            <ac:spMk id="6" creationId="{2CBE1562-C214-4AFE-FDDD-78B0A1325A0E}"/>
          </ac:spMkLst>
        </pc:spChg>
      </pc:sldChg>
      <pc:sldChg chg="delSp modSp mod modClrScheme chgLayout">
        <pc:chgData name="André Fischer" userId="9fc4f5de-eaf3-4d55-a963-50abf04d0fac" providerId="ADAL" clId="{51B19143-24EB-0C4C-8744-4EA2E0C63A96}" dt="2024-03-05T13:39:57.468" v="49" actId="700"/>
        <pc:sldMkLst>
          <pc:docMk/>
          <pc:sldMk cId="2469765925" sldId="307"/>
        </pc:sldMkLst>
        <pc:spChg chg="mod ord">
          <ac:chgData name="André Fischer" userId="9fc4f5de-eaf3-4d55-a963-50abf04d0fac" providerId="ADAL" clId="{51B19143-24EB-0C4C-8744-4EA2E0C63A96}" dt="2024-03-05T13:39:57.468" v="49" actId="700"/>
          <ac:spMkLst>
            <pc:docMk/>
            <pc:sldMk cId="2469765925" sldId="307"/>
            <ac:spMk id="2" creationId="{F8F9E367-DB08-17C5-4A91-A9C5F93E49E2}"/>
          </ac:spMkLst>
        </pc:spChg>
        <pc:spChg chg="mod ord">
          <ac:chgData name="André Fischer" userId="9fc4f5de-eaf3-4d55-a963-50abf04d0fac" providerId="ADAL" clId="{51B19143-24EB-0C4C-8744-4EA2E0C63A96}" dt="2024-03-05T13:39:57.468" v="49" actId="700"/>
          <ac:spMkLst>
            <pc:docMk/>
            <pc:sldMk cId="2469765925" sldId="307"/>
            <ac:spMk id="3" creationId="{0FCF0417-80A2-BAFE-55DC-2E6994BE6FCC}"/>
          </ac:spMkLst>
        </pc:spChg>
        <pc:spChg chg="mod ord">
          <ac:chgData name="André Fischer" userId="9fc4f5de-eaf3-4d55-a963-50abf04d0fac" providerId="ADAL" clId="{51B19143-24EB-0C4C-8744-4EA2E0C63A96}" dt="2024-03-05T13:39:57.468" v="49" actId="700"/>
          <ac:spMkLst>
            <pc:docMk/>
            <pc:sldMk cId="2469765925" sldId="307"/>
            <ac:spMk id="4" creationId="{75A5FE3A-1E1C-6CD5-24E3-AEFD95452F7B}"/>
          </ac:spMkLst>
        </pc:spChg>
        <pc:spChg chg="mod ord">
          <ac:chgData name="André Fischer" userId="9fc4f5de-eaf3-4d55-a963-50abf04d0fac" providerId="ADAL" clId="{51B19143-24EB-0C4C-8744-4EA2E0C63A96}" dt="2024-03-05T13:39:57.468" v="49" actId="700"/>
          <ac:spMkLst>
            <pc:docMk/>
            <pc:sldMk cId="2469765925" sldId="307"/>
            <ac:spMk id="5" creationId="{780FD99B-80D6-3C52-AC2D-8EBADBFD8495}"/>
          </ac:spMkLst>
        </pc:spChg>
        <pc:spChg chg="del mod">
          <ac:chgData name="André Fischer" userId="9fc4f5de-eaf3-4d55-a963-50abf04d0fac" providerId="ADAL" clId="{51B19143-24EB-0C4C-8744-4EA2E0C63A96}" dt="2024-03-05T13:39:57.468" v="49" actId="700"/>
          <ac:spMkLst>
            <pc:docMk/>
            <pc:sldMk cId="2469765925" sldId="307"/>
            <ac:spMk id="6" creationId="{8CA0A4F8-2349-042A-67F0-8C4521AF59BA}"/>
          </ac:spMkLst>
        </pc:spChg>
      </pc:sldChg>
      <pc:sldChg chg="addSp delSp modSp mod modClrScheme chgLayout">
        <pc:chgData name="André Fischer" userId="9fc4f5de-eaf3-4d55-a963-50abf04d0fac" providerId="ADAL" clId="{51B19143-24EB-0C4C-8744-4EA2E0C63A96}" dt="2024-03-05T13:40:17.397" v="56" actId="700"/>
        <pc:sldMkLst>
          <pc:docMk/>
          <pc:sldMk cId="461404893" sldId="308"/>
        </pc:sldMkLst>
        <pc:spChg chg="mod ord">
          <ac:chgData name="André Fischer" userId="9fc4f5de-eaf3-4d55-a963-50abf04d0fac" providerId="ADAL" clId="{51B19143-24EB-0C4C-8744-4EA2E0C63A96}" dt="2024-03-05T13:40:17.397" v="56" actId="700"/>
          <ac:spMkLst>
            <pc:docMk/>
            <pc:sldMk cId="461404893" sldId="308"/>
            <ac:spMk id="2" creationId="{BF12381C-0255-F0A8-EE97-759AA674499C}"/>
          </ac:spMkLst>
        </pc:spChg>
        <pc:spChg chg="mod ord">
          <ac:chgData name="André Fischer" userId="9fc4f5de-eaf3-4d55-a963-50abf04d0fac" providerId="ADAL" clId="{51B19143-24EB-0C4C-8744-4EA2E0C63A96}" dt="2024-03-05T13:40:17.397" v="56" actId="700"/>
          <ac:spMkLst>
            <pc:docMk/>
            <pc:sldMk cId="461404893" sldId="308"/>
            <ac:spMk id="3" creationId="{6305A07C-BA19-750D-ED78-4B75855439D5}"/>
          </ac:spMkLst>
        </pc:spChg>
        <pc:spChg chg="mod ord">
          <ac:chgData name="André Fischer" userId="9fc4f5de-eaf3-4d55-a963-50abf04d0fac" providerId="ADAL" clId="{51B19143-24EB-0C4C-8744-4EA2E0C63A96}" dt="2024-03-05T13:40:17.397" v="56" actId="700"/>
          <ac:spMkLst>
            <pc:docMk/>
            <pc:sldMk cId="461404893" sldId="308"/>
            <ac:spMk id="4" creationId="{3188962D-3D33-A185-9690-0D44EA2DF29D}"/>
          </ac:spMkLst>
        </pc:spChg>
        <pc:spChg chg="mod ord">
          <ac:chgData name="André Fischer" userId="9fc4f5de-eaf3-4d55-a963-50abf04d0fac" providerId="ADAL" clId="{51B19143-24EB-0C4C-8744-4EA2E0C63A96}" dt="2024-03-05T13:40:17.397" v="56" actId="700"/>
          <ac:spMkLst>
            <pc:docMk/>
            <pc:sldMk cId="461404893" sldId="308"/>
            <ac:spMk id="5" creationId="{3CC0F460-EA3E-964E-7EE1-47DDF1FC440A}"/>
          </ac:spMkLst>
        </pc:spChg>
        <pc:spChg chg="add del mod ord">
          <ac:chgData name="André Fischer" userId="9fc4f5de-eaf3-4d55-a963-50abf04d0fac" providerId="ADAL" clId="{51B19143-24EB-0C4C-8744-4EA2E0C63A96}" dt="2024-03-05T13:40:17.397" v="56" actId="700"/>
          <ac:spMkLst>
            <pc:docMk/>
            <pc:sldMk cId="461404893" sldId="308"/>
            <ac:spMk id="6" creationId="{823995BB-ED84-4220-CB7E-5581BE08B8AE}"/>
          </ac:spMkLst>
        </pc:spChg>
        <pc:spChg chg="add del mod ord">
          <ac:chgData name="André Fischer" userId="9fc4f5de-eaf3-4d55-a963-50abf04d0fac" providerId="ADAL" clId="{51B19143-24EB-0C4C-8744-4EA2E0C63A96}" dt="2024-03-05T13:40:14.563" v="55" actId="700"/>
          <ac:spMkLst>
            <pc:docMk/>
            <pc:sldMk cId="461404893" sldId="308"/>
            <ac:spMk id="8" creationId="{36958A7C-FFD3-02BD-302E-47ADF746758F}"/>
          </ac:spMkLst>
        </pc:spChg>
      </pc:sldChg>
      <pc:sldChg chg="delSp modSp mod modClrScheme chgLayout">
        <pc:chgData name="André Fischer" userId="9fc4f5de-eaf3-4d55-a963-50abf04d0fac" providerId="ADAL" clId="{51B19143-24EB-0C4C-8744-4EA2E0C63A96}" dt="2024-03-05T13:40:03.824" v="50" actId="700"/>
        <pc:sldMkLst>
          <pc:docMk/>
          <pc:sldMk cId="1892761705" sldId="309"/>
        </pc:sldMkLst>
        <pc:spChg chg="mod ord">
          <ac:chgData name="André Fischer" userId="9fc4f5de-eaf3-4d55-a963-50abf04d0fac" providerId="ADAL" clId="{51B19143-24EB-0C4C-8744-4EA2E0C63A96}" dt="2024-03-05T13:40:03.824" v="50" actId="700"/>
          <ac:spMkLst>
            <pc:docMk/>
            <pc:sldMk cId="1892761705" sldId="309"/>
            <ac:spMk id="2" creationId="{65296F35-360F-7825-750A-43732753FFF7}"/>
          </ac:spMkLst>
        </pc:spChg>
        <pc:spChg chg="del mod">
          <ac:chgData name="André Fischer" userId="9fc4f5de-eaf3-4d55-a963-50abf04d0fac" providerId="ADAL" clId="{51B19143-24EB-0C4C-8744-4EA2E0C63A96}" dt="2024-03-05T13:40:03.824" v="50" actId="700"/>
          <ac:spMkLst>
            <pc:docMk/>
            <pc:sldMk cId="1892761705" sldId="309"/>
            <ac:spMk id="3" creationId="{42D5E16C-97A6-E08B-E23F-B9712600C1C4}"/>
          </ac:spMkLst>
        </pc:spChg>
        <pc:spChg chg="mod ord">
          <ac:chgData name="André Fischer" userId="9fc4f5de-eaf3-4d55-a963-50abf04d0fac" providerId="ADAL" clId="{51B19143-24EB-0C4C-8744-4EA2E0C63A96}" dt="2024-03-05T13:40:03.824" v="50" actId="700"/>
          <ac:spMkLst>
            <pc:docMk/>
            <pc:sldMk cId="1892761705" sldId="309"/>
            <ac:spMk id="5" creationId="{04BFC029-4146-D892-25F9-63157940AE0B}"/>
          </ac:spMkLst>
        </pc:spChg>
        <pc:spChg chg="mod ord">
          <ac:chgData name="André Fischer" userId="9fc4f5de-eaf3-4d55-a963-50abf04d0fac" providerId="ADAL" clId="{51B19143-24EB-0C4C-8744-4EA2E0C63A96}" dt="2024-03-05T13:40:03.824" v="50" actId="700"/>
          <ac:spMkLst>
            <pc:docMk/>
            <pc:sldMk cId="1892761705" sldId="309"/>
            <ac:spMk id="8" creationId="{7C9DF780-8E2B-504C-FA6A-B4EBC4ABA5F8}"/>
          </ac:spMkLst>
        </pc:spChg>
        <pc:picChg chg="mod ord">
          <ac:chgData name="André Fischer" userId="9fc4f5de-eaf3-4d55-a963-50abf04d0fac" providerId="ADAL" clId="{51B19143-24EB-0C4C-8744-4EA2E0C63A96}" dt="2024-03-05T13:40:03.824" v="50" actId="700"/>
          <ac:picMkLst>
            <pc:docMk/>
            <pc:sldMk cId="1892761705" sldId="309"/>
            <ac:picMk id="6" creationId="{2A1BB536-9491-135D-04E6-046D131F8244}"/>
          </ac:picMkLst>
        </pc:picChg>
        <pc:picChg chg="mod ord">
          <ac:chgData name="André Fischer" userId="9fc4f5de-eaf3-4d55-a963-50abf04d0fac" providerId="ADAL" clId="{51B19143-24EB-0C4C-8744-4EA2E0C63A96}" dt="2024-03-05T13:40:03.824" v="50" actId="700"/>
          <ac:picMkLst>
            <pc:docMk/>
            <pc:sldMk cId="1892761705" sldId="309"/>
            <ac:picMk id="7" creationId="{21E46B1A-2234-6394-E4E2-247EA4C6C2C2}"/>
          </ac:picMkLst>
        </pc:picChg>
      </pc:sldChg>
      <pc:sldChg chg="addSp delSp modSp mod modClrScheme chgLayout">
        <pc:chgData name="André Fischer" userId="9fc4f5de-eaf3-4d55-a963-50abf04d0fac" providerId="ADAL" clId="{51B19143-24EB-0C4C-8744-4EA2E0C63A96}" dt="2024-03-05T13:40:17.397" v="56" actId="700"/>
        <pc:sldMkLst>
          <pc:docMk/>
          <pc:sldMk cId="1574993860" sldId="310"/>
        </pc:sldMkLst>
        <pc:spChg chg="mod ord">
          <ac:chgData name="André Fischer" userId="9fc4f5de-eaf3-4d55-a963-50abf04d0fac" providerId="ADAL" clId="{51B19143-24EB-0C4C-8744-4EA2E0C63A96}" dt="2024-03-05T13:40:17.397" v="56" actId="700"/>
          <ac:spMkLst>
            <pc:docMk/>
            <pc:sldMk cId="1574993860" sldId="310"/>
            <ac:spMk id="2" creationId="{BF12381C-0255-F0A8-EE97-759AA674499C}"/>
          </ac:spMkLst>
        </pc:spChg>
        <pc:spChg chg="mod ord">
          <ac:chgData name="André Fischer" userId="9fc4f5de-eaf3-4d55-a963-50abf04d0fac" providerId="ADAL" clId="{51B19143-24EB-0C4C-8744-4EA2E0C63A96}" dt="2024-03-05T13:40:17.397" v="56" actId="700"/>
          <ac:spMkLst>
            <pc:docMk/>
            <pc:sldMk cId="1574993860" sldId="310"/>
            <ac:spMk id="3" creationId="{6305A07C-BA19-750D-ED78-4B75855439D5}"/>
          </ac:spMkLst>
        </pc:spChg>
        <pc:spChg chg="mod ord">
          <ac:chgData name="André Fischer" userId="9fc4f5de-eaf3-4d55-a963-50abf04d0fac" providerId="ADAL" clId="{51B19143-24EB-0C4C-8744-4EA2E0C63A96}" dt="2024-03-05T13:40:17.397" v="56" actId="700"/>
          <ac:spMkLst>
            <pc:docMk/>
            <pc:sldMk cId="1574993860" sldId="310"/>
            <ac:spMk id="4" creationId="{3188962D-3D33-A185-9690-0D44EA2DF29D}"/>
          </ac:spMkLst>
        </pc:spChg>
        <pc:spChg chg="mod ord">
          <ac:chgData name="André Fischer" userId="9fc4f5de-eaf3-4d55-a963-50abf04d0fac" providerId="ADAL" clId="{51B19143-24EB-0C4C-8744-4EA2E0C63A96}" dt="2024-03-05T13:40:17.397" v="56" actId="700"/>
          <ac:spMkLst>
            <pc:docMk/>
            <pc:sldMk cId="1574993860" sldId="310"/>
            <ac:spMk id="5" creationId="{BB8FA7E6-6E44-1712-0197-6F19CFBA81F6}"/>
          </ac:spMkLst>
        </pc:spChg>
        <pc:spChg chg="add del mod ord">
          <ac:chgData name="André Fischer" userId="9fc4f5de-eaf3-4d55-a963-50abf04d0fac" providerId="ADAL" clId="{51B19143-24EB-0C4C-8744-4EA2E0C63A96}" dt="2024-03-05T13:40:17.397" v="56" actId="700"/>
          <ac:spMkLst>
            <pc:docMk/>
            <pc:sldMk cId="1574993860" sldId="310"/>
            <ac:spMk id="6" creationId="{7948CA31-E2F8-59C1-451F-6B6B3BE62E2D}"/>
          </ac:spMkLst>
        </pc:spChg>
        <pc:spChg chg="add del mod ord">
          <ac:chgData name="André Fischer" userId="9fc4f5de-eaf3-4d55-a963-50abf04d0fac" providerId="ADAL" clId="{51B19143-24EB-0C4C-8744-4EA2E0C63A96}" dt="2024-03-05T13:40:14.563" v="55" actId="700"/>
          <ac:spMkLst>
            <pc:docMk/>
            <pc:sldMk cId="1574993860" sldId="310"/>
            <ac:spMk id="8" creationId="{EA60D791-3FDB-1DC2-1819-FA4FBB02EAB1}"/>
          </ac:spMkLst>
        </pc:spChg>
      </pc:sldChg>
      <pc:sldChg chg="delSp modSp mod modClrScheme chgLayout">
        <pc:chgData name="André Fischer" userId="9fc4f5de-eaf3-4d55-a963-50abf04d0fac" providerId="ADAL" clId="{51B19143-24EB-0C4C-8744-4EA2E0C63A96}" dt="2024-03-05T13:39:57.468" v="49" actId="700"/>
        <pc:sldMkLst>
          <pc:docMk/>
          <pc:sldMk cId="3549027253" sldId="311"/>
        </pc:sldMkLst>
        <pc:spChg chg="mod ord">
          <ac:chgData name="André Fischer" userId="9fc4f5de-eaf3-4d55-a963-50abf04d0fac" providerId="ADAL" clId="{51B19143-24EB-0C4C-8744-4EA2E0C63A96}" dt="2024-03-05T13:39:57.468" v="49" actId="700"/>
          <ac:spMkLst>
            <pc:docMk/>
            <pc:sldMk cId="3549027253" sldId="311"/>
            <ac:spMk id="2" creationId="{BF12381C-0255-F0A8-EE97-759AA674499C}"/>
          </ac:spMkLst>
        </pc:spChg>
        <pc:spChg chg="mod ord">
          <ac:chgData name="André Fischer" userId="9fc4f5de-eaf3-4d55-a963-50abf04d0fac" providerId="ADAL" clId="{51B19143-24EB-0C4C-8744-4EA2E0C63A96}" dt="2024-03-05T13:39:57.468" v="49" actId="700"/>
          <ac:spMkLst>
            <pc:docMk/>
            <pc:sldMk cId="3549027253" sldId="311"/>
            <ac:spMk id="3" creationId="{6305A07C-BA19-750D-ED78-4B75855439D5}"/>
          </ac:spMkLst>
        </pc:spChg>
        <pc:spChg chg="mod ord">
          <ac:chgData name="André Fischer" userId="9fc4f5de-eaf3-4d55-a963-50abf04d0fac" providerId="ADAL" clId="{51B19143-24EB-0C4C-8744-4EA2E0C63A96}" dt="2024-03-05T13:39:57.468" v="49" actId="700"/>
          <ac:spMkLst>
            <pc:docMk/>
            <pc:sldMk cId="3549027253" sldId="311"/>
            <ac:spMk id="4" creationId="{3188962D-3D33-A185-9690-0D44EA2DF29D}"/>
          </ac:spMkLst>
        </pc:spChg>
        <pc:spChg chg="mod ord">
          <ac:chgData name="André Fischer" userId="9fc4f5de-eaf3-4d55-a963-50abf04d0fac" providerId="ADAL" clId="{51B19143-24EB-0C4C-8744-4EA2E0C63A96}" dt="2024-03-05T13:39:57.468" v="49" actId="700"/>
          <ac:spMkLst>
            <pc:docMk/>
            <pc:sldMk cId="3549027253" sldId="311"/>
            <ac:spMk id="5" creationId="{DBE7B77F-7425-73FF-3D6D-6A2EDAB590A8}"/>
          </ac:spMkLst>
        </pc:spChg>
        <pc:spChg chg="del mod">
          <ac:chgData name="André Fischer" userId="9fc4f5de-eaf3-4d55-a963-50abf04d0fac" providerId="ADAL" clId="{51B19143-24EB-0C4C-8744-4EA2E0C63A96}" dt="2024-03-05T13:39:57.468" v="49" actId="700"/>
          <ac:spMkLst>
            <pc:docMk/>
            <pc:sldMk cId="3549027253" sldId="311"/>
            <ac:spMk id="6" creationId="{0EE3435C-BE42-694F-0F05-4D2DB85DC7E4}"/>
          </ac:spMkLst>
        </pc:spChg>
      </pc:sldChg>
      <pc:sldChg chg="addSp delSp modSp mod modClrScheme chgLayout">
        <pc:chgData name="André Fischer" userId="9fc4f5de-eaf3-4d55-a963-50abf04d0fac" providerId="ADAL" clId="{51B19143-24EB-0C4C-8744-4EA2E0C63A96}" dt="2024-03-05T13:40:17.397" v="56" actId="700"/>
        <pc:sldMkLst>
          <pc:docMk/>
          <pc:sldMk cId="2960016454" sldId="312"/>
        </pc:sldMkLst>
        <pc:spChg chg="mod ord">
          <ac:chgData name="André Fischer" userId="9fc4f5de-eaf3-4d55-a963-50abf04d0fac" providerId="ADAL" clId="{51B19143-24EB-0C4C-8744-4EA2E0C63A96}" dt="2024-03-05T13:40:17.397" v="56" actId="700"/>
          <ac:spMkLst>
            <pc:docMk/>
            <pc:sldMk cId="2960016454" sldId="312"/>
            <ac:spMk id="2" creationId="{BF12381C-0255-F0A8-EE97-759AA674499C}"/>
          </ac:spMkLst>
        </pc:spChg>
        <pc:spChg chg="mod ord">
          <ac:chgData name="André Fischer" userId="9fc4f5de-eaf3-4d55-a963-50abf04d0fac" providerId="ADAL" clId="{51B19143-24EB-0C4C-8744-4EA2E0C63A96}" dt="2024-03-05T13:40:17.397" v="56" actId="700"/>
          <ac:spMkLst>
            <pc:docMk/>
            <pc:sldMk cId="2960016454" sldId="312"/>
            <ac:spMk id="3" creationId="{6305A07C-BA19-750D-ED78-4B75855439D5}"/>
          </ac:spMkLst>
        </pc:spChg>
        <pc:spChg chg="mod ord">
          <ac:chgData name="André Fischer" userId="9fc4f5de-eaf3-4d55-a963-50abf04d0fac" providerId="ADAL" clId="{51B19143-24EB-0C4C-8744-4EA2E0C63A96}" dt="2024-03-05T13:40:17.397" v="56" actId="700"/>
          <ac:spMkLst>
            <pc:docMk/>
            <pc:sldMk cId="2960016454" sldId="312"/>
            <ac:spMk id="4" creationId="{3188962D-3D33-A185-9690-0D44EA2DF29D}"/>
          </ac:spMkLst>
        </pc:spChg>
        <pc:spChg chg="mod ord">
          <ac:chgData name="André Fischer" userId="9fc4f5de-eaf3-4d55-a963-50abf04d0fac" providerId="ADAL" clId="{51B19143-24EB-0C4C-8744-4EA2E0C63A96}" dt="2024-03-05T13:40:17.397" v="56" actId="700"/>
          <ac:spMkLst>
            <pc:docMk/>
            <pc:sldMk cId="2960016454" sldId="312"/>
            <ac:spMk id="5" creationId="{3201E939-E68B-08BA-2C54-E5D192A0C194}"/>
          </ac:spMkLst>
        </pc:spChg>
        <pc:spChg chg="add del mod ord">
          <ac:chgData name="André Fischer" userId="9fc4f5de-eaf3-4d55-a963-50abf04d0fac" providerId="ADAL" clId="{51B19143-24EB-0C4C-8744-4EA2E0C63A96}" dt="2024-03-05T13:40:17.397" v="56" actId="700"/>
          <ac:spMkLst>
            <pc:docMk/>
            <pc:sldMk cId="2960016454" sldId="312"/>
            <ac:spMk id="6" creationId="{B38EF912-2DD9-BD92-AEDC-24CEF9090DBC}"/>
          </ac:spMkLst>
        </pc:spChg>
        <pc:spChg chg="add del mod ord">
          <ac:chgData name="André Fischer" userId="9fc4f5de-eaf3-4d55-a963-50abf04d0fac" providerId="ADAL" clId="{51B19143-24EB-0C4C-8744-4EA2E0C63A96}" dt="2024-03-05T13:40:14.563" v="55" actId="700"/>
          <ac:spMkLst>
            <pc:docMk/>
            <pc:sldMk cId="2960016454" sldId="312"/>
            <ac:spMk id="8" creationId="{7F10582A-CAAB-BB43-F046-F2DE02C2318F}"/>
          </ac:spMkLst>
        </pc:spChg>
      </pc:sldChg>
      <pc:sldChg chg="addSp delSp modSp mod chgLayout">
        <pc:chgData name="André Fischer" userId="9fc4f5de-eaf3-4d55-a963-50abf04d0fac" providerId="ADAL" clId="{51B19143-24EB-0C4C-8744-4EA2E0C63A96}" dt="2024-03-05T13:41:17.337" v="60" actId="478"/>
        <pc:sldMkLst>
          <pc:docMk/>
          <pc:sldMk cId="204045135" sldId="328"/>
        </pc:sldMkLst>
        <pc:spChg chg="add mod ord">
          <ac:chgData name="André Fischer" userId="9fc4f5de-eaf3-4d55-a963-50abf04d0fac" providerId="ADAL" clId="{51B19143-24EB-0C4C-8744-4EA2E0C63A96}" dt="2024-03-05T13:39:03.711" v="34" actId="700"/>
          <ac:spMkLst>
            <pc:docMk/>
            <pc:sldMk cId="204045135" sldId="328"/>
            <ac:spMk id="2" creationId="{FA358490-3EE3-4355-890D-7B5EF63399E0}"/>
          </ac:spMkLst>
        </pc:spChg>
        <pc:spChg chg="mod ord">
          <ac:chgData name="André Fischer" userId="9fc4f5de-eaf3-4d55-a963-50abf04d0fac" providerId="ADAL" clId="{51B19143-24EB-0C4C-8744-4EA2E0C63A96}" dt="2024-03-05T13:39:03.745" v="35" actId="27636"/>
          <ac:spMkLst>
            <pc:docMk/>
            <pc:sldMk cId="204045135" sldId="328"/>
            <ac:spMk id="5" creationId="{31C71C2D-4B2C-B5EF-9B94-3C801A3EC210}"/>
          </ac:spMkLst>
        </pc:spChg>
        <pc:spChg chg="mod ord">
          <ac:chgData name="André Fischer" userId="9fc4f5de-eaf3-4d55-a963-50abf04d0fac" providerId="ADAL" clId="{51B19143-24EB-0C4C-8744-4EA2E0C63A96}" dt="2024-03-05T13:39:03.711" v="34" actId="700"/>
          <ac:spMkLst>
            <pc:docMk/>
            <pc:sldMk cId="204045135" sldId="328"/>
            <ac:spMk id="7" creationId="{D4FB4A08-3041-5F64-3A39-1DBD070EA36E}"/>
          </ac:spMkLst>
        </pc:spChg>
        <pc:spChg chg="mod ord">
          <ac:chgData name="André Fischer" userId="9fc4f5de-eaf3-4d55-a963-50abf04d0fac" providerId="ADAL" clId="{51B19143-24EB-0C4C-8744-4EA2E0C63A96}" dt="2024-03-05T13:39:03.711" v="34" actId="700"/>
          <ac:spMkLst>
            <pc:docMk/>
            <pc:sldMk cId="204045135" sldId="328"/>
            <ac:spMk id="8" creationId="{748E7E8D-24A9-E3C2-80DB-1935EFA565F1}"/>
          </ac:spMkLst>
        </pc:spChg>
        <pc:spChg chg="del mod">
          <ac:chgData name="André Fischer" userId="9fc4f5de-eaf3-4d55-a963-50abf04d0fac" providerId="ADAL" clId="{51B19143-24EB-0C4C-8744-4EA2E0C63A96}" dt="2024-03-05T13:39:03.711" v="34" actId="700"/>
          <ac:spMkLst>
            <pc:docMk/>
            <pc:sldMk cId="204045135" sldId="328"/>
            <ac:spMk id="9" creationId="{DE6862B1-9E53-4282-F1E3-B8970AF9DEE5}"/>
          </ac:spMkLst>
        </pc:spChg>
        <pc:spChg chg="del mod ord">
          <ac:chgData name="André Fischer" userId="9fc4f5de-eaf3-4d55-a963-50abf04d0fac" providerId="ADAL" clId="{51B19143-24EB-0C4C-8744-4EA2E0C63A96}" dt="2024-03-05T13:39:03.711" v="34" actId="700"/>
          <ac:spMkLst>
            <pc:docMk/>
            <pc:sldMk cId="204045135" sldId="328"/>
            <ac:spMk id="10" creationId="{2102C807-B93F-912D-0FE8-A56CBD2BE5D3}"/>
          </ac:spMkLst>
        </pc:spChg>
        <pc:spChg chg="del">
          <ac:chgData name="André Fischer" userId="9fc4f5de-eaf3-4d55-a963-50abf04d0fac" providerId="ADAL" clId="{51B19143-24EB-0C4C-8744-4EA2E0C63A96}" dt="2024-03-05T13:41:17.337" v="60" actId="478"/>
          <ac:spMkLst>
            <pc:docMk/>
            <pc:sldMk cId="204045135" sldId="328"/>
            <ac:spMk id="11" creationId="{EC853686-6A09-CDE8-1A12-356D98249E0F}"/>
          </ac:spMkLst>
        </pc:spChg>
      </pc:sldChg>
      <pc:sldChg chg="delSp modSp mod modClrScheme chgLayout">
        <pc:chgData name="André Fischer" userId="9fc4f5de-eaf3-4d55-a963-50abf04d0fac" providerId="ADAL" clId="{51B19143-24EB-0C4C-8744-4EA2E0C63A96}" dt="2024-03-05T13:39:35.199" v="45" actId="700"/>
        <pc:sldMkLst>
          <pc:docMk/>
          <pc:sldMk cId="1418270278" sldId="329"/>
        </pc:sldMkLst>
        <pc:spChg chg="mod ord">
          <ac:chgData name="André Fischer" userId="9fc4f5de-eaf3-4d55-a963-50abf04d0fac" providerId="ADAL" clId="{51B19143-24EB-0C4C-8744-4EA2E0C63A96}" dt="2024-03-05T13:39:35.199" v="45" actId="700"/>
          <ac:spMkLst>
            <pc:docMk/>
            <pc:sldMk cId="1418270278" sldId="329"/>
            <ac:spMk id="2" creationId="{E627CAE4-F82C-EE5B-3A41-2AD7B404F36E}"/>
          </ac:spMkLst>
        </pc:spChg>
        <pc:spChg chg="mod ord">
          <ac:chgData name="André Fischer" userId="9fc4f5de-eaf3-4d55-a963-50abf04d0fac" providerId="ADAL" clId="{51B19143-24EB-0C4C-8744-4EA2E0C63A96}" dt="2024-03-05T13:39:35.199" v="45" actId="700"/>
          <ac:spMkLst>
            <pc:docMk/>
            <pc:sldMk cId="1418270278" sldId="329"/>
            <ac:spMk id="3" creationId="{D8D50A3C-8804-5105-9A57-D138B251CC9D}"/>
          </ac:spMkLst>
        </pc:spChg>
        <pc:spChg chg="mod ord">
          <ac:chgData name="André Fischer" userId="9fc4f5de-eaf3-4d55-a963-50abf04d0fac" providerId="ADAL" clId="{51B19143-24EB-0C4C-8744-4EA2E0C63A96}" dt="2024-03-05T13:39:35.199" v="45" actId="700"/>
          <ac:spMkLst>
            <pc:docMk/>
            <pc:sldMk cId="1418270278" sldId="329"/>
            <ac:spMk id="5" creationId="{70766DDD-73EA-520F-8A8F-7C5F52DDEE42}"/>
          </ac:spMkLst>
        </pc:spChg>
        <pc:spChg chg="mod ord">
          <ac:chgData name="André Fischer" userId="9fc4f5de-eaf3-4d55-a963-50abf04d0fac" providerId="ADAL" clId="{51B19143-24EB-0C4C-8744-4EA2E0C63A96}" dt="2024-03-05T13:39:35.199" v="45" actId="700"/>
          <ac:spMkLst>
            <pc:docMk/>
            <pc:sldMk cId="1418270278" sldId="329"/>
            <ac:spMk id="6" creationId="{A7CB2D26-FC0E-D273-5E67-3F27EE422FF3}"/>
          </ac:spMkLst>
        </pc:spChg>
        <pc:spChg chg="del mod">
          <ac:chgData name="André Fischer" userId="9fc4f5de-eaf3-4d55-a963-50abf04d0fac" providerId="ADAL" clId="{51B19143-24EB-0C4C-8744-4EA2E0C63A96}" dt="2024-03-05T13:39:35.199" v="45" actId="700"/>
          <ac:spMkLst>
            <pc:docMk/>
            <pc:sldMk cId="1418270278" sldId="329"/>
            <ac:spMk id="7" creationId="{1F9C8316-30FF-9F2C-5172-19F9E17F1CE9}"/>
          </ac:spMkLst>
        </pc:spChg>
        <pc:graphicFrameChg chg="mod ord modGraphic">
          <ac:chgData name="André Fischer" userId="9fc4f5de-eaf3-4d55-a963-50abf04d0fac" providerId="ADAL" clId="{51B19143-24EB-0C4C-8744-4EA2E0C63A96}" dt="2024-03-05T13:39:35.199" v="45" actId="700"/>
          <ac:graphicFrameMkLst>
            <pc:docMk/>
            <pc:sldMk cId="1418270278" sldId="329"/>
            <ac:graphicFrameMk id="12" creationId="{7D2BA2C5-CC8D-0F84-326C-92D34BBBF06E}"/>
          </ac:graphicFrameMkLst>
        </pc:graphicFrameChg>
      </pc:sldChg>
      <pc:sldChg chg="delSp modSp mod modClrScheme chgLayout">
        <pc:chgData name="André Fischer" userId="9fc4f5de-eaf3-4d55-a963-50abf04d0fac" providerId="ADAL" clId="{51B19143-24EB-0C4C-8744-4EA2E0C63A96}" dt="2024-03-05T13:39:42.262" v="46" actId="700"/>
        <pc:sldMkLst>
          <pc:docMk/>
          <pc:sldMk cId="1826696531" sldId="330"/>
        </pc:sldMkLst>
        <pc:spChg chg="mod ord">
          <ac:chgData name="André Fischer" userId="9fc4f5de-eaf3-4d55-a963-50abf04d0fac" providerId="ADAL" clId="{51B19143-24EB-0C4C-8744-4EA2E0C63A96}" dt="2024-03-05T13:39:42.262" v="46" actId="700"/>
          <ac:spMkLst>
            <pc:docMk/>
            <pc:sldMk cId="1826696531" sldId="330"/>
            <ac:spMk id="2" creationId="{14B8A4FE-743C-45CD-12DA-3EB8C4170F68}"/>
          </ac:spMkLst>
        </pc:spChg>
        <pc:spChg chg="mod ord">
          <ac:chgData name="André Fischer" userId="9fc4f5de-eaf3-4d55-a963-50abf04d0fac" providerId="ADAL" clId="{51B19143-24EB-0C4C-8744-4EA2E0C63A96}" dt="2024-03-05T13:39:42.262" v="46" actId="700"/>
          <ac:spMkLst>
            <pc:docMk/>
            <pc:sldMk cId="1826696531" sldId="330"/>
            <ac:spMk id="3" creationId="{2F491985-881B-C227-811F-F77A31453A90}"/>
          </ac:spMkLst>
        </pc:spChg>
        <pc:spChg chg="mod ord">
          <ac:chgData name="André Fischer" userId="9fc4f5de-eaf3-4d55-a963-50abf04d0fac" providerId="ADAL" clId="{51B19143-24EB-0C4C-8744-4EA2E0C63A96}" dt="2024-03-05T13:39:42.262" v="46" actId="700"/>
          <ac:spMkLst>
            <pc:docMk/>
            <pc:sldMk cId="1826696531" sldId="330"/>
            <ac:spMk id="4" creationId="{13A92363-2820-3F52-EB01-5CC0AA30745A}"/>
          </ac:spMkLst>
        </pc:spChg>
        <pc:spChg chg="mod ord">
          <ac:chgData name="André Fischer" userId="9fc4f5de-eaf3-4d55-a963-50abf04d0fac" providerId="ADAL" clId="{51B19143-24EB-0C4C-8744-4EA2E0C63A96}" dt="2024-03-05T13:39:42.262" v="46" actId="700"/>
          <ac:spMkLst>
            <pc:docMk/>
            <pc:sldMk cId="1826696531" sldId="330"/>
            <ac:spMk id="5" creationId="{606E90C3-6367-83F3-46C3-CC954F0B9970}"/>
          </ac:spMkLst>
        </pc:spChg>
        <pc:spChg chg="del mod">
          <ac:chgData name="André Fischer" userId="9fc4f5de-eaf3-4d55-a963-50abf04d0fac" providerId="ADAL" clId="{51B19143-24EB-0C4C-8744-4EA2E0C63A96}" dt="2024-03-05T13:39:42.262" v="46" actId="700"/>
          <ac:spMkLst>
            <pc:docMk/>
            <pc:sldMk cId="1826696531" sldId="330"/>
            <ac:spMk id="6" creationId="{B3611921-6132-593B-1CC1-7642DC654662}"/>
          </ac:spMkLst>
        </pc:spChg>
      </pc:sldChg>
      <pc:sldChg chg="delSp modSp mod modClrScheme chgLayout">
        <pc:chgData name="André Fischer" userId="9fc4f5de-eaf3-4d55-a963-50abf04d0fac" providerId="ADAL" clId="{51B19143-24EB-0C4C-8744-4EA2E0C63A96}" dt="2024-03-05T13:39:46.546" v="48" actId="27636"/>
        <pc:sldMkLst>
          <pc:docMk/>
          <pc:sldMk cId="320927770" sldId="331"/>
        </pc:sldMkLst>
        <pc:spChg chg="mod ord">
          <ac:chgData name="André Fischer" userId="9fc4f5de-eaf3-4d55-a963-50abf04d0fac" providerId="ADAL" clId="{51B19143-24EB-0C4C-8744-4EA2E0C63A96}" dt="2024-03-05T13:39:46.514" v="47" actId="700"/>
          <ac:spMkLst>
            <pc:docMk/>
            <pc:sldMk cId="320927770" sldId="331"/>
            <ac:spMk id="2" creationId="{DDD87EB5-A643-82B1-E78E-D2B40F66F397}"/>
          </ac:spMkLst>
        </pc:spChg>
        <pc:spChg chg="mod ord">
          <ac:chgData name="André Fischer" userId="9fc4f5de-eaf3-4d55-a963-50abf04d0fac" providerId="ADAL" clId="{51B19143-24EB-0C4C-8744-4EA2E0C63A96}" dt="2024-03-05T13:39:46.546" v="48" actId="27636"/>
          <ac:spMkLst>
            <pc:docMk/>
            <pc:sldMk cId="320927770" sldId="331"/>
            <ac:spMk id="3" creationId="{7E1299F2-63CA-2447-B293-06D99246DD1C}"/>
          </ac:spMkLst>
        </pc:spChg>
        <pc:spChg chg="mod ord">
          <ac:chgData name="André Fischer" userId="9fc4f5de-eaf3-4d55-a963-50abf04d0fac" providerId="ADAL" clId="{51B19143-24EB-0C4C-8744-4EA2E0C63A96}" dt="2024-03-05T13:39:46.514" v="47" actId="700"/>
          <ac:spMkLst>
            <pc:docMk/>
            <pc:sldMk cId="320927770" sldId="331"/>
            <ac:spMk id="5" creationId="{DBEAA15B-917C-D4B9-445F-26B311F4CAA9}"/>
          </ac:spMkLst>
        </pc:spChg>
        <pc:spChg chg="mod ord">
          <ac:chgData name="André Fischer" userId="9fc4f5de-eaf3-4d55-a963-50abf04d0fac" providerId="ADAL" clId="{51B19143-24EB-0C4C-8744-4EA2E0C63A96}" dt="2024-03-05T13:39:46.514" v="47" actId="700"/>
          <ac:spMkLst>
            <pc:docMk/>
            <pc:sldMk cId="320927770" sldId="331"/>
            <ac:spMk id="6" creationId="{D7292DD9-8501-FB4D-ABF0-21B6B5330858}"/>
          </ac:spMkLst>
        </pc:spChg>
        <pc:spChg chg="del mod">
          <ac:chgData name="André Fischer" userId="9fc4f5de-eaf3-4d55-a963-50abf04d0fac" providerId="ADAL" clId="{51B19143-24EB-0C4C-8744-4EA2E0C63A96}" dt="2024-03-05T13:39:46.514" v="47" actId="700"/>
          <ac:spMkLst>
            <pc:docMk/>
            <pc:sldMk cId="320927770" sldId="331"/>
            <ac:spMk id="7" creationId="{EB9291B6-9CA1-E4BF-0886-A22D3112CC9D}"/>
          </ac:spMkLst>
        </pc:spChg>
        <pc:graphicFrameChg chg="mod ord modGraphic">
          <ac:chgData name="André Fischer" userId="9fc4f5de-eaf3-4d55-a963-50abf04d0fac" providerId="ADAL" clId="{51B19143-24EB-0C4C-8744-4EA2E0C63A96}" dt="2024-03-05T13:39:46.514" v="47" actId="700"/>
          <ac:graphicFrameMkLst>
            <pc:docMk/>
            <pc:sldMk cId="320927770" sldId="331"/>
            <ac:graphicFrameMk id="8" creationId="{7F1E3DF7-CFEC-6782-8334-44CEB3FDADD6}"/>
          </ac:graphicFrameMkLst>
        </pc:graphicFrameChg>
      </pc:sldChg>
      <pc:sldMasterChg chg="modSldLayout">
        <pc:chgData name="André Fischer" userId="9fc4f5de-eaf3-4d55-a963-50abf04d0fac" providerId="ADAL" clId="{51B19143-24EB-0C4C-8744-4EA2E0C63A96}" dt="2024-03-05T13:38:58.101" v="0"/>
        <pc:sldMasterMkLst>
          <pc:docMk/>
          <pc:sldMasterMk cId="3001980718" sldId="2147483738"/>
        </pc:sldMasterMkLst>
        <pc:sldLayoutChg chg="delSp">
          <pc:chgData name="André Fischer" userId="9fc4f5de-eaf3-4d55-a963-50abf04d0fac" providerId="ADAL" clId="{51B19143-24EB-0C4C-8744-4EA2E0C63A96}" dt="2024-03-05T13:38:58.101" v="0"/>
          <pc:sldLayoutMkLst>
            <pc:docMk/>
            <pc:sldMasterMk cId="3001980718" sldId="2147483738"/>
            <pc:sldLayoutMk cId="2732223350" sldId="2147483775"/>
          </pc:sldLayoutMkLst>
          <pc:picChg chg="del">
            <ac:chgData name="André Fischer" userId="9fc4f5de-eaf3-4d55-a963-50abf04d0fac" providerId="ADAL" clId="{51B19143-24EB-0C4C-8744-4EA2E0C63A96}" dt="2024-03-05T13:38:58.101" v="0"/>
            <ac:picMkLst>
              <pc:docMk/>
              <pc:sldMasterMk cId="3001980718" sldId="2147483738"/>
              <pc:sldLayoutMk cId="2732223350" sldId="2147483775"/>
              <ac:picMk id="5" creationId="{3A6A1BF7-FA5E-A6C0-EC61-481DE4BD0E47}"/>
            </ac:picMkLst>
          </pc:picChg>
        </pc:sldLayoutChg>
        <pc:sldLayoutChg chg="delSp">
          <pc:chgData name="André Fischer" userId="9fc4f5de-eaf3-4d55-a963-50abf04d0fac" providerId="ADAL" clId="{51B19143-24EB-0C4C-8744-4EA2E0C63A96}" dt="2024-03-05T13:38:58.101" v="0"/>
          <pc:sldLayoutMkLst>
            <pc:docMk/>
            <pc:sldMasterMk cId="3001980718" sldId="2147483738"/>
            <pc:sldLayoutMk cId="3287839081" sldId="2147483776"/>
          </pc:sldLayoutMkLst>
          <pc:spChg chg="del">
            <ac:chgData name="André Fischer" userId="9fc4f5de-eaf3-4d55-a963-50abf04d0fac" providerId="ADAL" clId="{51B19143-24EB-0C4C-8744-4EA2E0C63A96}" dt="2024-03-05T13:38:58.101" v="0"/>
            <ac:spMkLst>
              <pc:docMk/>
              <pc:sldMasterMk cId="3001980718" sldId="2147483738"/>
              <pc:sldLayoutMk cId="3287839081" sldId="2147483776"/>
              <ac:spMk id="9" creationId="{5BF9DFD1-1A65-8AE3-BDA3-E9D8066068F4}"/>
            </ac:spMkLst>
          </pc:spChg>
        </pc:sldLayoutChg>
      </pc:sldMasterChg>
    </pc:docChg>
  </pc:docChgLst>
  <pc:docChgLst>
    <pc:chgData name="René Brünn" userId="3b901e74-047b-42f4-bbc9-b2c074e71b6c" providerId="ADAL" clId="{B2AE431B-BDCD-C541-AF02-CCFD9F44C516}"/>
    <pc:docChg chg="modSld">
      <pc:chgData name="René Brünn" userId="3b901e74-047b-42f4-bbc9-b2c074e71b6c" providerId="ADAL" clId="{B2AE431B-BDCD-C541-AF02-CCFD9F44C516}" dt="2024-03-26T12:50:52.287" v="4" actId="2711"/>
      <pc:docMkLst>
        <pc:docMk/>
      </pc:docMkLst>
      <pc:sldChg chg="modSp mod">
        <pc:chgData name="René Brünn" userId="3b901e74-047b-42f4-bbc9-b2c074e71b6c" providerId="ADAL" clId="{B2AE431B-BDCD-C541-AF02-CCFD9F44C516}" dt="2024-03-26T12:50:30.549" v="3" actId="404"/>
        <pc:sldMkLst>
          <pc:docMk/>
          <pc:sldMk cId="1418270278" sldId="329"/>
        </pc:sldMkLst>
        <pc:graphicFrameChg chg="modGraphic">
          <ac:chgData name="René Brünn" userId="3b901e74-047b-42f4-bbc9-b2c074e71b6c" providerId="ADAL" clId="{B2AE431B-BDCD-C541-AF02-CCFD9F44C516}" dt="2024-03-26T12:50:30.549" v="3" actId="404"/>
          <ac:graphicFrameMkLst>
            <pc:docMk/>
            <pc:sldMk cId="1418270278" sldId="329"/>
            <ac:graphicFrameMk id="12" creationId="{7D2BA2C5-CC8D-0F84-326C-92D34BBBF06E}"/>
          </ac:graphicFrameMkLst>
        </pc:graphicFrameChg>
      </pc:sldChg>
      <pc:sldChg chg="modSp mod">
        <pc:chgData name="René Brünn" userId="3b901e74-047b-42f4-bbc9-b2c074e71b6c" providerId="ADAL" clId="{B2AE431B-BDCD-C541-AF02-CCFD9F44C516}" dt="2024-03-26T12:50:52.287" v="4" actId="2711"/>
        <pc:sldMkLst>
          <pc:docMk/>
          <pc:sldMk cId="320927770" sldId="331"/>
        </pc:sldMkLst>
        <pc:graphicFrameChg chg="modGraphic">
          <ac:chgData name="René Brünn" userId="3b901e74-047b-42f4-bbc9-b2c074e71b6c" providerId="ADAL" clId="{B2AE431B-BDCD-C541-AF02-CCFD9F44C516}" dt="2024-03-26T12:50:52.287" v="4" actId="2711"/>
          <ac:graphicFrameMkLst>
            <pc:docMk/>
            <pc:sldMk cId="320927770" sldId="331"/>
            <ac:graphicFrameMk id="8" creationId="{7F1E3DF7-CFEC-6782-8334-44CEB3FDADD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38C6BC3C-A7C6-7D40-94AF-217BC7D3F29E}"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13.02.2024 Rev5</a:t>
            </a:r>
            <a:endParaRPr lang="en-US" dirty="0"/>
          </a:p>
        </p:txBody>
      </p:sp>
    </p:spTree>
    <p:extLst>
      <p:ext uri="{BB962C8B-B14F-4D97-AF65-F5344CB8AC3E}">
        <p14:creationId xmlns:p14="http://schemas.microsoft.com/office/powerpoint/2010/main" val="29916669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34C62565-970B-9641-B31F-C5624D3354A6}"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13.02.2024 Rev5</a:t>
            </a:r>
            <a:endParaRPr lang="en-US" dirty="0"/>
          </a:p>
        </p:txBody>
      </p:sp>
    </p:spTree>
    <p:extLst>
      <p:ext uri="{BB962C8B-B14F-4D97-AF65-F5344CB8AC3E}">
        <p14:creationId xmlns:p14="http://schemas.microsoft.com/office/powerpoint/2010/main" val="207418652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423755726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4202592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75067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03003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717230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2060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6934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99991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A7EA000C-C95E-DA40-9A1E-82192A8BB44B}"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13.02.2024 Rev5</a:t>
            </a:r>
            <a:endParaRPr lang="en-US" dirty="0"/>
          </a:p>
        </p:txBody>
      </p:sp>
    </p:spTree>
    <p:extLst>
      <p:ext uri="{BB962C8B-B14F-4D97-AF65-F5344CB8AC3E}">
        <p14:creationId xmlns:p14="http://schemas.microsoft.com/office/powerpoint/2010/main" val="226450912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167852847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59250904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4496967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67896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1756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4105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3513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6355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3252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F405075D-D323-384A-9EC2-47ECD92DCBDD}"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13.02.2024 Rev5</a:t>
            </a:r>
            <a:endParaRPr lang="en-US" dirty="0"/>
          </a:p>
        </p:txBody>
      </p:sp>
    </p:spTree>
    <p:extLst>
      <p:ext uri="{BB962C8B-B14F-4D97-AF65-F5344CB8AC3E}">
        <p14:creationId xmlns:p14="http://schemas.microsoft.com/office/powerpoint/2010/main" val="108952579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0573388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68477632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65282622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230294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78348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855434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788890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3679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57156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13.02.2024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BAC7CE3E-C6DA-DE37-B619-E22621B061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2732223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6096AFEC-3F18-BF4B-A17B-2E98664863B9}"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13.02.2024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3D1D68FC-BB14-2CA9-DC80-D5A69456DFF1}"/>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3287839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13.02.2024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417955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246478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13.02.2024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389482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13.02.2024 Rev5</a:t>
            </a:r>
            <a:endParaRPr lang="de-DE" dirty="0"/>
          </a:p>
        </p:txBody>
      </p:sp>
    </p:spTree>
    <p:extLst>
      <p:ext uri="{BB962C8B-B14F-4D97-AF65-F5344CB8AC3E}">
        <p14:creationId xmlns:p14="http://schemas.microsoft.com/office/powerpoint/2010/main" val="419039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9639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6309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78308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0858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9461213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300198071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37"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sz="3600"/>
              <a:t>Unterweisungsmodul</a:t>
            </a:r>
            <a:endParaRPr lang="de-DE" dirty="0"/>
          </a:p>
        </p:txBody>
      </p:sp>
      <p:sp>
        <p:nvSpPr>
          <p:cNvPr id="2" name="Textplatzhalter 1">
            <a:extLst>
              <a:ext uri="{FF2B5EF4-FFF2-40B4-BE49-F238E27FC236}">
                <a16:creationId xmlns:a16="http://schemas.microsoft.com/office/drawing/2014/main" id="{FA358490-3EE3-4355-890D-7B5EF63399E0}"/>
              </a:ext>
            </a:extLst>
          </p:cNvPr>
          <p:cNvSpPr>
            <a:spLocks noGrp="1"/>
          </p:cNvSpPr>
          <p:nvPr>
            <p:ph type="body" idx="1"/>
          </p:nvPr>
        </p:nvSpPr>
        <p:spPr/>
        <p:txBody>
          <a:bodyPr/>
          <a:lstStyle/>
          <a:p>
            <a:r>
              <a:rPr lang="de-DE" dirty="0"/>
              <a:t>Prüfung von Lichtbogen- Schweißeinrichtungen </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A4F9CCA6-2614-DAE5-6EE2-3E335EA2D9D3}"/>
              </a:ext>
            </a:extLst>
          </p:cNvPr>
          <p:cNvSpPr>
            <a:spLocks noGrp="1"/>
          </p:cNvSpPr>
          <p:nvPr>
            <p:ph type="ftr" sz="quarter" idx="12"/>
          </p:nvPr>
        </p:nvSpPr>
        <p:spPr/>
        <p:txBody>
          <a:bodyPr/>
          <a:lstStyle/>
          <a:p>
            <a:r>
              <a:rPr lang="en-US"/>
              <a:t>R.O.E. GmbH | Stand: 03.2024 Rev5</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A7CB2D26-FC0E-D273-5E67-3F27EE422FF3}"/>
              </a:ext>
            </a:extLst>
          </p:cNvPr>
          <p:cNvSpPr>
            <a:spLocks noGrp="1"/>
          </p:cNvSpPr>
          <p:nvPr>
            <p:ph type="sldNum" sz="quarter" idx="12"/>
          </p:nvPr>
        </p:nvSpPr>
        <p:spPr/>
        <p:txBody>
          <a:bodyPr>
            <a:normAutofit lnSpcReduction="10000"/>
          </a:bodyPr>
          <a:lstStyle/>
          <a:p>
            <a:fld id="{65F0BAE9-1A88-4C6E-BBF4-0C1105ECBC08}" type="slidenum">
              <a:rPr lang="de-DE" smtClean="0"/>
              <a:t>10</a:t>
            </a:fld>
            <a:endParaRPr lang="de-DE"/>
          </a:p>
        </p:txBody>
      </p:sp>
      <p:sp>
        <p:nvSpPr>
          <p:cNvPr id="3" name="Inhaltsplatzhalter 2">
            <a:extLst>
              <a:ext uri="{FF2B5EF4-FFF2-40B4-BE49-F238E27FC236}">
                <a16:creationId xmlns:a16="http://schemas.microsoft.com/office/drawing/2014/main" id="{D8D50A3C-8804-5105-9A57-D138B251CC9D}"/>
              </a:ext>
            </a:extLst>
          </p:cNvPr>
          <p:cNvSpPr>
            <a:spLocks noGrp="1"/>
          </p:cNvSpPr>
          <p:nvPr>
            <p:ph sz="quarter" idx="1"/>
          </p:nvPr>
        </p:nvSpPr>
        <p:spPr/>
        <p:txBody>
          <a:bodyPr/>
          <a:lstStyle/>
          <a:p>
            <a:r>
              <a:rPr lang="de-DE" dirty="0"/>
              <a:t>Folgende Isolationswiderstandsmessungen sind nach innerer Reinigung der Schweißstromquelle durchzuführen:</a:t>
            </a:r>
          </a:p>
          <a:p>
            <a:pPr marL="342900" indent="-342900">
              <a:buFont typeface="Arial" panose="020B0604020202020204" pitchFamily="34" charset="0"/>
              <a:buChar char="•"/>
            </a:pPr>
            <a:r>
              <a:rPr lang="de-DE" dirty="0"/>
              <a:t>Netzstromkreis gegen Schutzleiter</a:t>
            </a:r>
          </a:p>
          <a:p>
            <a:pPr marL="342900" indent="-342900">
              <a:buFont typeface="Arial" panose="020B0604020202020204" pitchFamily="34" charset="0"/>
              <a:buChar char="•"/>
            </a:pPr>
            <a:r>
              <a:rPr lang="de-DE" dirty="0"/>
              <a:t>Netzstromkreis gegen Schweißstromkreis</a:t>
            </a:r>
          </a:p>
          <a:p>
            <a:pPr marL="342900" indent="-342900">
              <a:buFont typeface="Arial" panose="020B0604020202020204" pitchFamily="34" charset="0"/>
              <a:buChar char="•"/>
            </a:pPr>
            <a:r>
              <a:rPr lang="de-DE" dirty="0"/>
              <a:t>Schweißstromkreis gegen Schutzleiter</a:t>
            </a:r>
          </a:p>
          <a:p>
            <a:r>
              <a:rPr lang="de-DE" dirty="0"/>
              <a:t>Außerdem sollten vorhandene Steuer- und Hilfsstromkreise entsprechend ihrer Verbindung zu den verschiedenen Stromkreisen in die Prüfung einbezogen werden. Es gelten die genannten Grenzwerte.</a:t>
            </a:r>
          </a:p>
          <a:p>
            <a:endParaRPr lang="de-DE" dirty="0"/>
          </a:p>
        </p:txBody>
      </p:sp>
      <p:graphicFrame>
        <p:nvGraphicFramePr>
          <p:cNvPr id="12" name="Inhaltsplatzhalter 7">
            <a:extLst>
              <a:ext uri="{FF2B5EF4-FFF2-40B4-BE49-F238E27FC236}">
                <a16:creationId xmlns:a16="http://schemas.microsoft.com/office/drawing/2014/main" id="{7D2BA2C5-CC8D-0F84-326C-92D34BBBF06E}"/>
              </a:ext>
            </a:extLst>
          </p:cNvPr>
          <p:cNvGraphicFramePr>
            <a:graphicFrameLocks noGrp="1"/>
          </p:cNvGraphicFramePr>
          <p:nvPr>
            <p:ph sz="quarter" idx="13"/>
            <p:extLst>
              <p:ext uri="{D42A27DB-BD31-4B8C-83A1-F6EECF244321}">
                <p14:modId xmlns:p14="http://schemas.microsoft.com/office/powerpoint/2010/main" val="3282905671"/>
              </p:ext>
            </p:extLst>
          </p:nvPr>
        </p:nvGraphicFramePr>
        <p:xfrm>
          <a:off x="6842125" y="1763713"/>
          <a:ext cx="6024562" cy="2582757"/>
        </p:xfrm>
        <a:graphic>
          <a:graphicData uri="http://schemas.openxmlformats.org/drawingml/2006/table">
            <a:tbl>
              <a:tblPr>
                <a:tableStyleId>{5C22544A-7EE6-4342-B048-85BDC9FD1C3A}</a:tableStyleId>
              </a:tblPr>
              <a:tblGrid>
                <a:gridCol w="2264553">
                  <a:extLst>
                    <a:ext uri="{9D8B030D-6E8A-4147-A177-3AD203B41FA5}">
                      <a16:colId xmlns:a16="http://schemas.microsoft.com/office/drawing/2014/main" val="2051900878"/>
                    </a:ext>
                  </a:extLst>
                </a:gridCol>
                <a:gridCol w="531844">
                  <a:extLst>
                    <a:ext uri="{9D8B030D-6E8A-4147-A177-3AD203B41FA5}">
                      <a16:colId xmlns:a16="http://schemas.microsoft.com/office/drawing/2014/main" val="2709488961"/>
                    </a:ext>
                  </a:extLst>
                </a:gridCol>
                <a:gridCol w="2581748">
                  <a:extLst>
                    <a:ext uri="{9D8B030D-6E8A-4147-A177-3AD203B41FA5}">
                      <a16:colId xmlns:a16="http://schemas.microsoft.com/office/drawing/2014/main" val="1381269906"/>
                    </a:ext>
                  </a:extLst>
                </a:gridCol>
                <a:gridCol w="646417">
                  <a:extLst>
                    <a:ext uri="{9D8B030D-6E8A-4147-A177-3AD203B41FA5}">
                      <a16:colId xmlns:a16="http://schemas.microsoft.com/office/drawing/2014/main" val="3941995332"/>
                    </a:ext>
                  </a:extLst>
                </a:gridCol>
              </a:tblGrid>
              <a:tr h="678078">
                <a:tc>
                  <a:txBody>
                    <a:bodyPr/>
                    <a:lstStyle/>
                    <a:p>
                      <a:pPr algn="l" fontAlgn="ctr"/>
                      <a:r>
                        <a:rPr lang="de-DE" sz="1400" u="none" strike="noStrike" dirty="0">
                          <a:effectLst/>
                          <a:latin typeface="Arial" panose="020B0604020202020204" pitchFamily="34" charset="0"/>
                          <a:cs typeface="Arial" panose="020B0604020202020204" pitchFamily="34" charset="0"/>
                        </a:rPr>
                        <a:t>Netzstromkreis</a:t>
                      </a:r>
                    </a:p>
                    <a:p>
                      <a:pPr algn="l" fontAlgn="ctr"/>
                      <a:r>
                        <a:rPr lang="de-DE" sz="1400" u="none" strike="noStrike" dirty="0">
                          <a:effectLst/>
                          <a:latin typeface="Arial" panose="020B0604020202020204" pitchFamily="34" charset="0"/>
                          <a:cs typeface="Arial" panose="020B0604020202020204" pitchFamily="34" charset="0"/>
                        </a:rPr>
                        <a:t>(bei kurzgeschlossener Primärseite)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algn="l" fontAlgn="ctr"/>
                      <a:r>
                        <a:rPr lang="de-DE" sz="1400" b="0" i="0" u="none" strike="noStrike" dirty="0">
                          <a:solidFill>
                            <a:srgbClr val="000000"/>
                          </a:solidFill>
                          <a:effectLst/>
                          <a:latin typeface="Arial" panose="020B0604020202020204" pitchFamily="34" charset="0"/>
                          <a:cs typeface="Arial" panose="020B0604020202020204" pitchFamily="34" charset="0"/>
                        </a:rPr>
                        <a:t>gegen</a:t>
                      </a:r>
                    </a:p>
                  </a:txBody>
                  <a:tcPr marL="7479" marR="7479" marT="7479" marB="0" anchor="ctr"/>
                </a:tc>
                <a:tc>
                  <a:txBody>
                    <a:bodyPr/>
                    <a:lstStyle/>
                    <a:p>
                      <a:pPr algn="l" fontAlgn="ctr"/>
                      <a:r>
                        <a:rPr lang="de-DE" sz="1400" b="0" i="0" u="none" strike="noStrike" dirty="0">
                          <a:solidFill>
                            <a:srgbClr val="000000"/>
                          </a:solidFill>
                          <a:effectLst/>
                          <a:latin typeface="Arial" panose="020B0604020202020204" pitchFamily="34" charset="0"/>
                          <a:cs typeface="Arial" panose="020B0604020202020204" pitchFamily="34" charset="0"/>
                        </a:rPr>
                        <a:t>Schutzleiter (Einschließlich berührbarer leitfähiger Teile die nicht mit dem Schutzleiter verbunden sind)</a:t>
                      </a:r>
                    </a:p>
                  </a:txBody>
                  <a:tcPr marL="7479" marR="7479" marT="7479" marB="0" anchor="ctr"/>
                </a:tc>
                <a:tc>
                  <a:txBody>
                    <a:bodyPr/>
                    <a:lstStyle/>
                    <a:p>
                      <a:pPr algn="l" fontAlgn="ctr"/>
                      <a:r>
                        <a:rPr lang="de-DE" sz="1400" b="0" i="0" u="none" strike="noStrike" dirty="0">
                          <a:solidFill>
                            <a:srgbClr val="000000"/>
                          </a:solidFill>
                          <a:effectLst/>
                          <a:latin typeface="Arial" panose="020B0604020202020204" pitchFamily="34" charset="0"/>
                          <a:cs typeface="Arial" panose="020B0604020202020204" pitchFamily="34" charset="0"/>
                        </a:rPr>
                        <a:t>2,5 MΩ</a:t>
                      </a:r>
                    </a:p>
                  </a:txBody>
                  <a:tcPr marL="7479" marR="7479" marT="7479" marB="0" anchor="ctr"/>
                </a:tc>
                <a:extLst>
                  <a:ext uri="{0D108BD9-81ED-4DB2-BD59-A6C34878D82A}">
                    <a16:rowId xmlns:a16="http://schemas.microsoft.com/office/drawing/2014/main" val="2709956792"/>
                  </a:ext>
                </a:extLst>
              </a:tr>
              <a:tr h="339039">
                <a:tc>
                  <a:txBody>
                    <a:bodyPr/>
                    <a:lstStyle/>
                    <a:p>
                      <a:pPr algn="l" fontAlgn="ctr"/>
                      <a:r>
                        <a:rPr lang="de-DE" sz="1400" u="none" strike="noStrike">
                          <a:effectLst/>
                          <a:latin typeface="Arial" panose="020B0604020202020204" pitchFamily="34" charset="0"/>
                          <a:cs typeface="Arial" panose="020B0604020202020204" pitchFamily="34" charset="0"/>
                        </a:rPr>
                        <a:t>Netzstromkreis</a:t>
                      </a:r>
                    </a:p>
                    <a:p>
                      <a:pPr algn="l" fontAlgn="ctr"/>
                      <a:r>
                        <a:rPr lang="de-DE" sz="1400" u="none" strike="noStrike">
                          <a:effectLst/>
                          <a:latin typeface="Arial" panose="020B0604020202020204" pitchFamily="34" charset="0"/>
                          <a:cs typeface="Arial" panose="020B0604020202020204" pitchFamily="34" charset="0"/>
                        </a:rPr>
                        <a:t>(bei kurzgeschlossener Primärseite)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algn="l" fontAlgn="ctr"/>
                      <a:r>
                        <a:rPr lang="de-DE" sz="1400" b="0" i="0" u="none" strike="noStrike">
                          <a:solidFill>
                            <a:srgbClr val="000000"/>
                          </a:solidFill>
                          <a:effectLst/>
                          <a:latin typeface="Arial" panose="020B0604020202020204" pitchFamily="34" charset="0"/>
                          <a:cs typeface="Arial" panose="020B0604020202020204" pitchFamily="34" charset="0"/>
                        </a:rPr>
                        <a:t>gegen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algn="l" fontAlgn="ctr"/>
                      <a:r>
                        <a:rPr lang="de-DE" sz="1400" u="none" strike="noStrike" dirty="0">
                          <a:effectLst/>
                          <a:latin typeface="Arial" panose="020B0604020202020204" pitchFamily="34" charset="0"/>
                          <a:cs typeface="Arial" panose="020B0604020202020204" pitchFamily="34" charset="0"/>
                        </a:rPr>
                        <a:t>Schweißstromkreise</a:t>
                      </a:r>
                    </a:p>
                    <a:p>
                      <a:pPr algn="l" fontAlgn="ctr"/>
                      <a:r>
                        <a:rPr lang="de-DE" sz="1400" u="none" strike="noStrike" dirty="0">
                          <a:effectLst/>
                          <a:latin typeface="Arial" panose="020B0604020202020204" pitchFamily="34" charset="0"/>
                          <a:cs typeface="Arial" panose="020B0604020202020204" pitchFamily="34" charset="0"/>
                        </a:rPr>
                        <a:t>(bei kurzgeschlossener Sekundärseite)</a:t>
                      </a:r>
                      <a:endParaRPr lang="de-DE" sz="1400" b="0"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marL="0" marR="0" lvl="0" indent="0" algn="l" defTabSz="1008126" rtl="0" eaLnBrk="1" fontAlgn="ctr" latinLnBrk="0" hangingPunct="1">
                        <a:lnSpc>
                          <a:spcPct val="100000"/>
                        </a:lnSpc>
                        <a:spcBef>
                          <a:spcPts val="0"/>
                        </a:spcBef>
                        <a:spcAft>
                          <a:spcPts val="0"/>
                        </a:spcAft>
                        <a:buClrTx/>
                        <a:buSzTx/>
                        <a:buFontTx/>
                        <a:buNone/>
                        <a:tabLst/>
                        <a:defRPr/>
                      </a:pPr>
                      <a:r>
                        <a:rPr lang="de-DE" sz="1400" b="0" i="0" u="none" strike="noStrike" dirty="0">
                          <a:solidFill>
                            <a:srgbClr val="000000"/>
                          </a:solidFill>
                          <a:effectLst/>
                          <a:latin typeface="Arial" panose="020B0604020202020204" pitchFamily="34" charset="0"/>
                          <a:cs typeface="Arial" panose="020B0604020202020204" pitchFamily="34" charset="0"/>
                        </a:rPr>
                        <a:t>5 MΩ</a:t>
                      </a:r>
                    </a:p>
                    <a:p>
                      <a:pPr algn="l" fontAlgn="ct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extLst>
                  <a:ext uri="{0D108BD9-81ED-4DB2-BD59-A6C34878D82A}">
                    <a16:rowId xmlns:a16="http://schemas.microsoft.com/office/drawing/2014/main" val="1491360857"/>
                  </a:ext>
                </a:extLst>
              </a:tr>
              <a:tr h="408198">
                <a:tc>
                  <a:txBody>
                    <a:bodyPr/>
                    <a:lstStyle/>
                    <a:p>
                      <a:pPr algn="l" fontAlgn="ctr"/>
                      <a:r>
                        <a:rPr lang="de-DE" sz="1400" u="none" strike="noStrike">
                          <a:effectLst/>
                          <a:latin typeface="Arial" panose="020B0604020202020204" pitchFamily="34" charset="0"/>
                          <a:cs typeface="Arial" panose="020B0604020202020204" pitchFamily="34" charset="0"/>
                        </a:rPr>
                        <a:t>Schweißstromkreise</a:t>
                      </a:r>
                    </a:p>
                    <a:p>
                      <a:pPr algn="l" fontAlgn="ctr"/>
                      <a:r>
                        <a:rPr lang="de-DE" sz="1400" u="none" strike="noStrike">
                          <a:effectLst/>
                          <a:latin typeface="Arial" panose="020B0604020202020204" pitchFamily="34" charset="0"/>
                          <a:cs typeface="Arial" panose="020B0604020202020204" pitchFamily="34" charset="0"/>
                        </a:rPr>
                        <a:t>(bei kurzgeschlossener Sekundärseite)</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algn="l" fontAlgn="ctr"/>
                      <a:r>
                        <a:rPr lang="de-DE" sz="1400" b="0" i="0" u="none" strike="noStrike">
                          <a:solidFill>
                            <a:srgbClr val="000000"/>
                          </a:solidFill>
                          <a:effectLst/>
                          <a:latin typeface="Arial" panose="020B0604020202020204" pitchFamily="34" charset="0"/>
                          <a:cs typeface="Arial" panose="020B0604020202020204" pitchFamily="34" charset="0"/>
                        </a:rPr>
                        <a:t>gegen</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marL="0" marR="0" lvl="0" indent="0" algn="l" defTabSz="1008126" rtl="0" eaLnBrk="1" fontAlgn="ctr" latinLnBrk="0" hangingPunct="1">
                        <a:lnSpc>
                          <a:spcPct val="100000"/>
                        </a:lnSpc>
                        <a:spcBef>
                          <a:spcPts val="0"/>
                        </a:spcBef>
                        <a:spcAft>
                          <a:spcPts val="0"/>
                        </a:spcAft>
                        <a:buClrTx/>
                        <a:buSzTx/>
                        <a:buFontTx/>
                        <a:buNone/>
                        <a:tabLst/>
                        <a:defRPr/>
                      </a:pPr>
                      <a:r>
                        <a:rPr lang="de-DE" sz="1400" b="0" i="0" u="none" strike="noStrike">
                          <a:solidFill>
                            <a:srgbClr val="000000"/>
                          </a:solidFill>
                          <a:effectLst/>
                          <a:latin typeface="Arial" panose="020B0604020202020204" pitchFamily="34" charset="0"/>
                          <a:cs typeface="Arial" panose="020B0604020202020204" pitchFamily="34" charset="0"/>
                        </a:rPr>
                        <a:t>Schutzleiter (Einschließlich berührbarer leitfähiger Teile die nicht mit dem Schutzleiter verbunden sind)</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tc>
                  <a:txBody>
                    <a:bodyPr/>
                    <a:lstStyle/>
                    <a:p>
                      <a:pPr marL="0" marR="0" lvl="0" indent="0" algn="l" defTabSz="1008126" rtl="0" eaLnBrk="1" fontAlgn="ctr" latinLnBrk="0" hangingPunct="1">
                        <a:lnSpc>
                          <a:spcPct val="100000"/>
                        </a:lnSpc>
                        <a:spcBef>
                          <a:spcPts val="0"/>
                        </a:spcBef>
                        <a:spcAft>
                          <a:spcPts val="0"/>
                        </a:spcAft>
                        <a:buClrTx/>
                        <a:buSzTx/>
                        <a:buFontTx/>
                        <a:buNone/>
                        <a:tabLst/>
                        <a:defRPr/>
                      </a:pPr>
                      <a:r>
                        <a:rPr lang="de-DE" sz="1400" b="0" i="0" u="none" strike="noStrike" dirty="0">
                          <a:solidFill>
                            <a:srgbClr val="000000"/>
                          </a:solidFill>
                          <a:effectLst/>
                          <a:latin typeface="Arial" panose="020B0604020202020204" pitchFamily="34" charset="0"/>
                          <a:cs typeface="Arial" panose="020B0604020202020204" pitchFamily="34" charset="0"/>
                        </a:rPr>
                        <a:t>2,5 MΩ</a:t>
                      </a:r>
                    </a:p>
                    <a:p>
                      <a:pPr algn="l" fontAlgn="ct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7479" marR="7479" marT="7479" marB="0" anchor="ctr"/>
                </a:tc>
                <a:extLst>
                  <a:ext uri="{0D108BD9-81ED-4DB2-BD59-A6C34878D82A}">
                    <a16:rowId xmlns:a16="http://schemas.microsoft.com/office/drawing/2014/main" val="2180992944"/>
                  </a:ext>
                </a:extLst>
              </a:tr>
            </a:tbl>
          </a:graphicData>
        </a:graphic>
      </p:graphicFrame>
      <p:sp>
        <p:nvSpPr>
          <p:cNvPr id="2" name="Titel 1">
            <a:extLst>
              <a:ext uri="{FF2B5EF4-FFF2-40B4-BE49-F238E27FC236}">
                <a16:creationId xmlns:a16="http://schemas.microsoft.com/office/drawing/2014/main" id="{E627CAE4-F82C-EE5B-3A41-2AD7B404F36E}"/>
              </a:ext>
            </a:extLst>
          </p:cNvPr>
          <p:cNvSpPr>
            <a:spLocks noGrp="1"/>
          </p:cNvSpPr>
          <p:nvPr>
            <p:ph type="title"/>
          </p:nvPr>
        </p:nvSpPr>
        <p:spPr/>
        <p:txBody>
          <a:bodyPr/>
          <a:lstStyle/>
          <a:p>
            <a:r>
              <a:rPr lang="de-DE" dirty="0"/>
              <a:t>Isolationswiderstandsmessung</a:t>
            </a:r>
          </a:p>
        </p:txBody>
      </p:sp>
    </p:spTree>
    <p:extLst>
      <p:ext uri="{BB962C8B-B14F-4D97-AF65-F5344CB8AC3E}">
        <p14:creationId xmlns:p14="http://schemas.microsoft.com/office/powerpoint/2010/main" val="141827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7C16D7-7A7E-0D3C-60F2-A5568C17566E}"/>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3" name="Inhaltsplatzhalter 2">
            <a:extLst>
              <a:ext uri="{FF2B5EF4-FFF2-40B4-BE49-F238E27FC236}">
                <a16:creationId xmlns:a16="http://schemas.microsoft.com/office/drawing/2014/main" id="{7DC7E10C-D67F-EC78-B958-BFCE8865A68B}"/>
              </a:ext>
            </a:extLst>
          </p:cNvPr>
          <p:cNvSpPr>
            <a:spLocks noGrp="1"/>
          </p:cNvSpPr>
          <p:nvPr>
            <p:ph sz="quarter" idx="1"/>
          </p:nvPr>
        </p:nvSpPr>
        <p:spPr/>
        <p:txBody>
          <a:bodyPr/>
          <a:lstStyle/>
          <a:p>
            <a:r>
              <a:rPr lang="de-DE" dirty="0"/>
              <a:t>Messung zwischen Netzstromkreis und leitfähigem Gehäuse. Mit der Sonde sind alle berührbaren leitfähigen Teile abzutasten, die nicht mit dem Schutzleiter verbunden sind! </a:t>
            </a:r>
          </a:p>
          <a:p>
            <a:endParaRPr lang="de-DE" dirty="0"/>
          </a:p>
          <a:p>
            <a:r>
              <a:rPr lang="de-DE" dirty="0"/>
              <a:t>Messung mit Isolationsmessgerät nach DIN VDE 0413: </a:t>
            </a:r>
          </a:p>
          <a:p>
            <a:pPr lvl="1"/>
            <a:r>
              <a:rPr lang="de-DE" dirty="0"/>
              <a:t>U= min. 500 V </a:t>
            </a:r>
          </a:p>
          <a:p>
            <a:pPr lvl="1"/>
            <a:r>
              <a:rPr lang="de-DE" dirty="0">
                <a:latin typeface="Arial" panose="020B0604020202020204" pitchFamily="34" charset="0"/>
                <a:ea typeface="Arial" charset="0"/>
                <a:cs typeface="Arial" panose="020B0604020202020204" pitchFamily="34" charset="0"/>
              </a:rPr>
              <a:t>R</a:t>
            </a:r>
            <a:r>
              <a:rPr lang="de-DE" baseline="-25000" dirty="0">
                <a:latin typeface="Arial" panose="020B0604020202020204" pitchFamily="34" charset="0"/>
                <a:ea typeface="Arial" charset="0"/>
                <a:cs typeface="Arial" panose="020B0604020202020204" pitchFamily="34" charset="0"/>
              </a:rPr>
              <a:t>ISO</a:t>
            </a:r>
            <a:r>
              <a:rPr lang="de-DE" dirty="0">
                <a:latin typeface="Arial" panose="020B0604020202020204" pitchFamily="34" charset="0"/>
                <a:ea typeface="Arial" charset="0"/>
                <a:cs typeface="Arial" panose="020B0604020202020204" pitchFamily="34" charset="0"/>
              </a:rPr>
              <a:t>  </a:t>
            </a:r>
            <a:r>
              <a:rPr lang="de-DE" dirty="0">
                <a:latin typeface="Arial" panose="020B0604020202020204" pitchFamily="34" charset="0"/>
                <a:ea typeface="Arial" charset="0"/>
                <a:cs typeface="Arial" panose="020B0604020202020204" pitchFamily="34" charset="0"/>
                <a:sym typeface="Symbol" pitchFamily="18" charset="2"/>
              </a:rPr>
              <a:t></a:t>
            </a:r>
            <a:r>
              <a:rPr lang="de-DE" dirty="0">
                <a:latin typeface="Arial" panose="020B0604020202020204" pitchFamily="34" charset="0"/>
                <a:ea typeface="Arial" charset="0"/>
                <a:cs typeface="Arial" panose="020B0604020202020204" pitchFamily="34" charset="0"/>
              </a:rPr>
              <a:t> 2,5 M</a:t>
            </a:r>
            <a:r>
              <a:rPr lang="el-GR" dirty="0" err="1">
                <a:latin typeface="Arial" panose="020B0604020202020204" pitchFamily="34" charset="0"/>
                <a:ea typeface="Arial" charset="0"/>
                <a:cs typeface="Arial" panose="020B0604020202020204" pitchFamily="34" charset="0"/>
              </a:rPr>
              <a:t>Ω</a:t>
            </a:r>
            <a:endParaRPr lang="de-DE" dirty="0">
              <a:latin typeface="Arial" panose="020B0604020202020204" pitchFamily="34" charset="0"/>
              <a:ea typeface="Arial" charset="0"/>
              <a:cs typeface="Arial" panose="020B0604020202020204" pitchFamily="34" charset="0"/>
            </a:endParaRPr>
          </a:p>
          <a:p>
            <a:endParaRPr lang="de-DE" dirty="0"/>
          </a:p>
          <a:p>
            <a:endParaRPr lang="de-DE" dirty="0"/>
          </a:p>
        </p:txBody>
      </p:sp>
      <p:pic>
        <p:nvPicPr>
          <p:cNvPr id="7" name="Inhaltsplatzhalter 6">
            <a:extLst>
              <a:ext uri="{FF2B5EF4-FFF2-40B4-BE49-F238E27FC236}">
                <a16:creationId xmlns:a16="http://schemas.microsoft.com/office/drawing/2014/main" id="{A22BD957-8655-44D9-D146-C797A509DFBB}"/>
              </a:ext>
            </a:extLst>
          </p:cNvPr>
          <p:cNvPicPr>
            <a:picLocks noGrp="1" noChangeAspect="1"/>
          </p:cNvPicPr>
          <p:nvPr>
            <p:ph sz="quarter" idx="13"/>
          </p:nvPr>
        </p:nvPicPr>
        <p:blipFill>
          <a:blip r:embed="rId2"/>
          <a:stretch>
            <a:fillRect/>
          </a:stretch>
        </p:blipFill>
        <p:spPr>
          <a:xfrm>
            <a:off x="7041356" y="2216944"/>
            <a:ext cx="5626100" cy="4051300"/>
          </a:xfrm>
          <a:prstGeom prst="rect">
            <a:avLst/>
          </a:prstGeom>
        </p:spPr>
      </p:pic>
      <p:sp>
        <p:nvSpPr>
          <p:cNvPr id="5" name="Titel 4">
            <a:extLst>
              <a:ext uri="{FF2B5EF4-FFF2-40B4-BE49-F238E27FC236}">
                <a16:creationId xmlns:a16="http://schemas.microsoft.com/office/drawing/2014/main" id="{42DFB7E7-1310-D1CD-D74C-451A133BBAB6}"/>
              </a:ext>
            </a:extLst>
          </p:cNvPr>
          <p:cNvSpPr>
            <a:spLocks noGrp="1"/>
          </p:cNvSpPr>
          <p:nvPr>
            <p:ph type="title"/>
          </p:nvPr>
        </p:nvSpPr>
        <p:spPr/>
        <p:txBody>
          <a:bodyPr/>
          <a:lstStyle/>
          <a:p>
            <a:r>
              <a:rPr lang="de-DE" dirty="0"/>
              <a:t>Isolationswiderstandsmessung Schutzklasse I</a:t>
            </a:r>
          </a:p>
        </p:txBody>
      </p:sp>
      <p:sp>
        <p:nvSpPr>
          <p:cNvPr id="168" name="Textfeld 167">
            <a:extLst>
              <a:ext uri="{FF2B5EF4-FFF2-40B4-BE49-F238E27FC236}">
                <a16:creationId xmlns:a16="http://schemas.microsoft.com/office/drawing/2014/main" id="{872DF1F9-E472-F5D6-A9A3-90DD1C67793B}"/>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59785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7C16D7-7A7E-0D3C-60F2-A5568C17566E}"/>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3" name="Inhaltsplatzhalter 2">
            <a:extLst>
              <a:ext uri="{FF2B5EF4-FFF2-40B4-BE49-F238E27FC236}">
                <a16:creationId xmlns:a16="http://schemas.microsoft.com/office/drawing/2014/main" id="{7DC7E10C-D67F-EC78-B958-BFCE8865A68B}"/>
              </a:ext>
            </a:extLst>
          </p:cNvPr>
          <p:cNvSpPr>
            <a:spLocks noGrp="1"/>
          </p:cNvSpPr>
          <p:nvPr>
            <p:ph sz="quarter" idx="1"/>
          </p:nvPr>
        </p:nvSpPr>
        <p:spPr/>
        <p:txBody>
          <a:bodyPr/>
          <a:lstStyle/>
          <a:p>
            <a:r>
              <a:rPr lang="de-DE" dirty="0"/>
              <a:t>Messung zwischen Netzstromkreis und leitfähigem Gehäuseteilen. Mit der Sonde sind alle berührbaren Teile und Oberflächen abzutasten! </a:t>
            </a:r>
          </a:p>
          <a:p>
            <a:endParaRPr lang="de-DE" dirty="0"/>
          </a:p>
          <a:p>
            <a:r>
              <a:rPr lang="de-DE" dirty="0"/>
              <a:t>Messung mit Isolationsmessgerät nach DIN VDE 0413: </a:t>
            </a:r>
          </a:p>
          <a:p>
            <a:pPr lvl="1"/>
            <a:r>
              <a:rPr lang="de-DE" dirty="0"/>
              <a:t>U= min. 500 V </a:t>
            </a:r>
          </a:p>
          <a:p>
            <a:pPr lvl="1"/>
            <a:r>
              <a:rPr lang="de-DE" dirty="0">
                <a:latin typeface="Arial" panose="020B0604020202020204" pitchFamily="34" charset="0"/>
                <a:ea typeface="Arial" charset="0"/>
                <a:cs typeface="Arial" panose="020B0604020202020204" pitchFamily="34" charset="0"/>
              </a:rPr>
              <a:t>R</a:t>
            </a:r>
            <a:r>
              <a:rPr lang="de-DE" baseline="-25000" dirty="0">
                <a:latin typeface="Arial" panose="020B0604020202020204" pitchFamily="34" charset="0"/>
                <a:ea typeface="Arial" charset="0"/>
                <a:cs typeface="Arial" panose="020B0604020202020204" pitchFamily="34" charset="0"/>
              </a:rPr>
              <a:t>ISO</a:t>
            </a:r>
            <a:r>
              <a:rPr lang="de-DE" dirty="0">
                <a:latin typeface="Arial" panose="020B0604020202020204" pitchFamily="34" charset="0"/>
                <a:ea typeface="Arial" charset="0"/>
                <a:cs typeface="Arial" panose="020B0604020202020204" pitchFamily="34" charset="0"/>
              </a:rPr>
              <a:t>  </a:t>
            </a:r>
            <a:r>
              <a:rPr lang="de-DE" dirty="0">
                <a:latin typeface="Arial" panose="020B0604020202020204" pitchFamily="34" charset="0"/>
                <a:ea typeface="Arial" charset="0"/>
                <a:cs typeface="Arial" panose="020B0604020202020204" pitchFamily="34" charset="0"/>
                <a:sym typeface="Symbol" pitchFamily="18" charset="2"/>
              </a:rPr>
              <a:t></a:t>
            </a:r>
            <a:r>
              <a:rPr lang="de-DE" dirty="0">
                <a:latin typeface="Arial" panose="020B0604020202020204" pitchFamily="34" charset="0"/>
                <a:ea typeface="Arial" charset="0"/>
                <a:cs typeface="Arial" panose="020B0604020202020204" pitchFamily="34" charset="0"/>
              </a:rPr>
              <a:t> </a:t>
            </a:r>
            <a:r>
              <a:rPr lang="de-DE" dirty="0">
                <a:ea typeface="Arial" charset="0"/>
              </a:rPr>
              <a:t>5</a:t>
            </a:r>
            <a:r>
              <a:rPr lang="de-DE" dirty="0">
                <a:latin typeface="Arial" panose="020B0604020202020204" pitchFamily="34" charset="0"/>
                <a:ea typeface="Arial" charset="0"/>
                <a:cs typeface="Arial" panose="020B0604020202020204" pitchFamily="34" charset="0"/>
              </a:rPr>
              <a:t> M</a:t>
            </a:r>
            <a:r>
              <a:rPr lang="el-GR" dirty="0" err="1">
                <a:latin typeface="Arial" panose="020B0604020202020204" pitchFamily="34" charset="0"/>
                <a:ea typeface="Arial" charset="0"/>
                <a:cs typeface="Arial" panose="020B0604020202020204" pitchFamily="34" charset="0"/>
              </a:rPr>
              <a:t>Ω</a:t>
            </a:r>
            <a:endParaRPr lang="de-DE" dirty="0">
              <a:latin typeface="Arial" panose="020B0604020202020204" pitchFamily="34" charset="0"/>
              <a:ea typeface="Arial" charset="0"/>
              <a:cs typeface="Arial" panose="020B0604020202020204" pitchFamily="34" charset="0"/>
            </a:endParaRPr>
          </a:p>
          <a:p>
            <a:endParaRPr lang="de-DE" dirty="0"/>
          </a:p>
          <a:p>
            <a:endParaRPr lang="de-DE" dirty="0"/>
          </a:p>
        </p:txBody>
      </p:sp>
      <p:sp>
        <p:nvSpPr>
          <p:cNvPr id="8" name="Inhaltsplatzhalter 7">
            <a:extLst>
              <a:ext uri="{FF2B5EF4-FFF2-40B4-BE49-F238E27FC236}">
                <a16:creationId xmlns:a16="http://schemas.microsoft.com/office/drawing/2014/main" id="{DC25ACBB-CC42-FACD-4AF0-9BEFBF7A1C88}"/>
              </a:ext>
            </a:extLst>
          </p:cNvPr>
          <p:cNvSpPr>
            <a:spLocks noGrp="1"/>
          </p:cNvSpPr>
          <p:nvPr>
            <p:ph sz="quarter" idx="13"/>
          </p:nvPr>
        </p:nvSpPr>
        <p:spPr/>
        <p:txBody>
          <a:bodyPr/>
          <a:lstStyle/>
          <a:p>
            <a:endParaRPr lang="de-DE" dirty="0"/>
          </a:p>
        </p:txBody>
      </p:sp>
      <p:sp>
        <p:nvSpPr>
          <p:cNvPr id="5" name="Titel 4">
            <a:extLst>
              <a:ext uri="{FF2B5EF4-FFF2-40B4-BE49-F238E27FC236}">
                <a16:creationId xmlns:a16="http://schemas.microsoft.com/office/drawing/2014/main" id="{42DFB7E7-1310-D1CD-D74C-451A133BBAB6}"/>
              </a:ext>
            </a:extLst>
          </p:cNvPr>
          <p:cNvSpPr>
            <a:spLocks noGrp="1"/>
          </p:cNvSpPr>
          <p:nvPr>
            <p:ph type="title"/>
          </p:nvPr>
        </p:nvSpPr>
        <p:spPr/>
        <p:txBody>
          <a:bodyPr/>
          <a:lstStyle/>
          <a:p>
            <a:r>
              <a:rPr lang="de-DE" dirty="0"/>
              <a:t>Isolationswiderstandsmessung Schutzklasse II</a:t>
            </a:r>
          </a:p>
        </p:txBody>
      </p:sp>
      <p:sp>
        <p:nvSpPr>
          <p:cNvPr id="119" name="Textfeld 118">
            <a:extLst>
              <a:ext uri="{FF2B5EF4-FFF2-40B4-BE49-F238E27FC236}">
                <a16:creationId xmlns:a16="http://schemas.microsoft.com/office/drawing/2014/main" id="{42C6B50E-012F-A8EE-0B43-557D7E5DC903}"/>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grpSp>
        <p:nvGrpSpPr>
          <p:cNvPr id="120" name="Gruppieren 119">
            <a:extLst>
              <a:ext uri="{FF2B5EF4-FFF2-40B4-BE49-F238E27FC236}">
                <a16:creationId xmlns:a16="http://schemas.microsoft.com/office/drawing/2014/main" id="{3C97EB1D-F2F6-580A-836C-3C3056D1C8C0}"/>
              </a:ext>
            </a:extLst>
          </p:cNvPr>
          <p:cNvGrpSpPr/>
          <p:nvPr/>
        </p:nvGrpSpPr>
        <p:grpSpPr>
          <a:xfrm>
            <a:off x="7206663" y="2332319"/>
            <a:ext cx="5305384" cy="3763941"/>
            <a:chOff x="3910013" y="2514600"/>
            <a:chExt cx="5585167" cy="4042992"/>
          </a:xfrm>
        </p:grpSpPr>
        <p:sp>
          <p:nvSpPr>
            <p:cNvPr id="121" name="Rectangle 15">
              <a:extLst>
                <a:ext uri="{FF2B5EF4-FFF2-40B4-BE49-F238E27FC236}">
                  <a16:creationId xmlns:a16="http://schemas.microsoft.com/office/drawing/2014/main" id="{D95C8D51-A5A1-99C6-ACFD-562C883D88AF}"/>
                </a:ext>
              </a:extLst>
            </p:cNvPr>
            <p:cNvSpPr>
              <a:spLocks noChangeArrowheads="1"/>
            </p:cNvSpPr>
            <p:nvPr/>
          </p:nvSpPr>
          <p:spPr bwMode="auto">
            <a:xfrm>
              <a:off x="7254875" y="2870199"/>
              <a:ext cx="76" cy="2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41400" eaLnBrk="0" hangingPunct="0"/>
              <a:endParaRPr lang="de-DE" sz="1600">
                <a:latin typeface="Arial" panose="020B0604020202020204" pitchFamily="34" charset="0"/>
                <a:cs typeface="Arial" panose="020B0604020202020204" pitchFamily="34" charset="0"/>
              </a:endParaRPr>
            </a:p>
          </p:txBody>
        </p:sp>
        <p:sp>
          <p:nvSpPr>
            <p:cNvPr id="122" name="AutoShape 74">
              <a:extLst>
                <a:ext uri="{FF2B5EF4-FFF2-40B4-BE49-F238E27FC236}">
                  <a16:creationId xmlns:a16="http://schemas.microsoft.com/office/drawing/2014/main" id="{3E6F74AE-DC83-2CEA-19F8-A97691E91EF3}"/>
                </a:ext>
              </a:extLst>
            </p:cNvPr>
            <p:cNvSpPr>
              <a:spLocks noChangeAspect="1" noChangeArrowheads="1"/>
            </p:cNvSpPr>
            <p:nvPr/>
          </p:nvSpPr>
          <p:spPr bwMode="auto">
            <a:xfrm>
              <a:off x="3910013" y="2514600"/>
              <a:ext cx="54197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grpSp>
          <p:nvGrpSpPr>
            <p:cNvPr id="123" name="Gruppieren 72">
              <a:extLst>
                <a:ext uri="{FF2B5EF4-FFF2-40B4-BE49-F238E27FC236}">
                  <a16:creationId xmlns:a16="http://schemas.microsoft.com/office/drawing/2014/main" id="{65514E4C-D888-21F0-936E-27FF6CF7D7E8}"/>
                </a:ext>
              </a:extLst>
            </p:cNvPr>
            <p:cNvGrpSpPr>
              <a:grpSpLocks/>
            </p:cNvGrpSpPr>
            <p:nvPr/>
          </p:nvGrpSpPr>
          <p:grpSpPr bwMode="auto">
            <a:xfrm>
              <a:off x="4891088" y="2949575"/>
              <a:ext cx="1304925" cy="2259013"/>
              <a:chOff x="4891783" y="2949106"/>
              <a:chExt cx="1303992" cy="2258796"/>
            </a:xfrm>
          </p:grpSpPr>
          <p:sp>
            <p:nvSpPr>
              <p:cNvPr id="166" name="Freeform 77">
                <a:extLst>
                  <a:ext uri="{FF2B5EF4-FFF2-40B4-BE49-F238E27FC236}">
                    <a16:creationId xmlns:a16="http://schemas.microsoft.com/office/drawing/2014/main" id="{8C735748-9149-E423-99D6-AD8E9D93441C}"/>
                  </a:ext>
                </a:extLst>
              </p:cNvPr>
              <p:cNvSpPr>
                <a:spLocks/>
              </p:cNvSpPr>
              <p:nvPr/>
            </p:nvSpPr>
            <p:spPr bwMode="auto">
              <a:xfrm>
                <a:off x="5767824" y="2949106"/>
                <a:ext cx="52865" cy="55338"/>
              </a:xfrm>
              <a:custGeom>
                <a:avLst/>
                <a:gdLst>
                  <a:gd name="T0" fmla="*/ 2147483647 w 19"/>
                  <a:gd name="T1" fmla="*/ 0 h 21"/>
                  <a:gd name="T2" fmla="*/ 2147483647 w 19"/>
                  <a:gd name="T3" fmla="*/ 0 h 21"/>
                  <a:gd name="T4" fmla="*/ 2147483647 w 19"/>
                  <a:gd name="T5" fmla="*/ 2147483647 h 21"/>
                  <a:gd name="T6" fmla="*/ 2147483647 w 19"/>
                  <a:gd name="T7" fmla="*/ 2147483647 h 21"/>
                  <a:gd name="T8" fmla="*/ 2147483647 w 19"/>
                  <a:gd name="T9" fmla="*/ 2147483647 h 21"/>
                  <a:gd name="T10" fmla="*/ 2147483647 w 19"/>
                  <a:gd name="T11" fmla="*/ 2147483647 h 21"/>
                  <a:gd name="T12" fmla="*/ 2147483647 w 19"/>
                  <a:gd name="T13" fmla="*/ 2147483647 h 21"/>
                  <a:gd name="T14" fmla="*/ 2147483647 w 19"/>
                  <a:gd name="T15" fmla="*/ 2147483647 h 21"/>
                  <a:gd name="T16" fmla="*/ 2147483647 w 19"/>
                  <a:gd name="T17" fmla="*/ 2147483647 h 21"/>
                  <a:gd name="T18" fmla="*/ 2147483647 w 19"/>
                  <a:gd name="T19" fmla="*/ 2147483647 h 21"/>
                  <a:gd name="T20" fmla="*/ 2147483647 w 19"/>
                  <a:gd name="T21" fmla="*/ 2147483647 h 21"/>
                  <a:gd name="T22" fmla="*/ 2147483647 w 19"/>
                  <a:gd name="T23" fmla="*/ 2147483647 h 21"/>
                  <a:gd name="T24" fmla="*/ 2147483647 w 19"/>
                  <a:gd name="T25" fmla="*/ 2147483647 h 21"/>
                  <a:gd name="T26" fmla="*/ 2147483647 w 19"/>
                  <a:gd name="T27" fmla="*/ 2147483647 h 21"/>
                  <a:gd name="T28" fmla="*/ 2147483647 w 19"/>
                  <a:gd name="T29" fmla="*/ 2147483647 h 21"/>
                  <a:gd name="T30" fmla="*/ 2147483647 w 19"/>
                  <a:gd name="T31" fmla="*/ 2147483647 h 21"/>
                  <a:gd name="T32" fmla="*/ 2147483647 w 19"/>
                  <a:gd name="T33" fmla="*/ 2147483647 h 21"/>
                  <a:gd name="T34" fmla="*/ 2147483647 w 19"/>
                  <a:gd name="T35" fmla="*/ 2147483647 h 21"/>
                  <a:gd name="T36" fmla="*/ 2147483647 w 19"/>
                  <a:gd name="T37" fmla="*/ 2147483647 h 21"/>
                  <a:gd name="T38" fmla="*/ 2147483647 w 19"/>
                  <a:gd name="T39" fmla="*/ 2147483647 h 21"/>
                  <a:gd name="T40" fmla="*/ 2147483647 w 19"/>
                  <a:gd name="T41" fmla="*/ 2147483647 h 21"/>
                  <a:gd name="T42" fmla="*/ 0 w 19"/>
                  <a:gd name="T43" fmla="*/ 2147483647 h 21"/>
                  <a:gd name="T44" fmla="*/ 0 w 19"/>
                  <a:gd name="T45" fmla="*/ 2147483647 h 21"/>
                  <a:gd name="T46" fmla="*/ 0 w 19"/>
                  <a:gd name="T47" fmla="*/ 2147483647 h 21"/>
                  <a:gd name="T48" fmla="*/ 0 w 19"/>
                  <a:gd name="T49" fmla="*/ 2147483647 h 21"/>
                  <a:gd name="T50" fmla="*/ 0 w 19"/>
                  <a:gd name="T51" fmla="*/ 2147483647 h 21"/>
                  <a:gd name="T52" fmla="*/ 0 w 19"/>
                  <a:gd name="T53" fmla="*/ 2147483647 h 21"/>
                  <a:gd name="T54" fmla="*/ 0 w 19"/>
                  <a:gd name="T55" fmla="*/ 2147483647 h 21"/>
                  <a:gd name="T56" fmla="*/ 2147483647 w 19"/>
                  <a:gd name="T57" fmla="*/ 2147483647 h 21"/>
                  <a:gd name="T58" fmla="*/ 2147483647 w 19"/>
                  <a:gd name="T59" fmla="*/ 2147483647 h 21"/>
                  <a:gd name="T60" fmla="*/ 2147483647 w 19"/>
                  <a:gd name="T61" fmla="*/ 2147483647 h 21"/>
                  <a:gd name="T62" fmla="*/ 2147483647 w 19"/>
                  <a:gd name="T63" fmla="*/ 0 h 21"/>
                  <a:gd name="T64" fmla="*/ 2147483647 w 1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1"/>
                  <a:gd name="T101" fmla="*/ 19 w 1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1">
                    <a:moveTo>
                      <a:pt x="9" y="0"/>
                    </a:moveTo>
                    <a:lnTo>
                      <a:pt x="11" y="0"/>
                    </a:lnTo>
                    <a:lnTo>
                      <a:pt x="13" y="2"/>
                    </a:lnTo>
                    <a:lnTo>
                      <a:pt x="15" y="2"/>
                    </a:lnTo>
                    <a:lnTo>
                      <a:pt x="17" y="4"/>
                    </a:lnTo>
                    <a:lnTo>
                      <a:pt x="17" y="7"/>
                    </a:lnTo>
                    <a:lnTo>
                      <a:pt x="17" y="9"/>
                    </a:lnTo>
                    <a:lnTo>
                      <a:pt x="19" y="11"/>
                    </a:lnTo>
                    <a:lnTo>
                      <a:pt x="17" y="11"/>
                    </a:lnTo>
                    <a:lnTo>
                      <a:pt x="17" y="14"/>
                    </a:lnTo>
                    <a:lnTo>
                      <a:pt x="17" y="16"/>
                    </a:lnTo>
                    <a:lnTo>
                      <a:pt x="15" y="18"/>
                    </a:lnTo>
                    <a:lnTo>
                      <a:pt x="13" y="21"/>
                    </a:lnTo>
                    <a:lnTo>
                      <a:pt x="11" y="21"/>
                    </a:lnTo>
                    <a:lnTo>
                      <a:pt x="9" y="21"/>
                    </a:lnTo>
                    <a:lnTo>
                      <a:pt x="7" y="21"/>
                    </a:lnTo>
                    <a:lnTo>
                      <a:pt x="5" y="21"/>
                    </a:lnTo>
                    <a:lnTo>
                      <a:pt x="5" y="18"/>
                    </a:lnTo>
                    <a:lnTo>
                      <a:pt x="3" y="18"/>
                    </a:lnTo>
                    <a:lnTo>
                      <a:pt x="0" y="16"/>
                    </a:lnTo>
                    <a:lnTo>
                      <a:pt x="0" y="14"/>
                    </a:lnTo>
                    <a:lnTo>
                      <a:pt x="0" y="11"/>
                    </a:lnTo>
                    <a:lnTo>
                      <a:pt x="0" y="9"/>
                    </a:lnTo>
                    <a:lnTo>
                      <a:pt x="0" y="7"/>
                    </a:lnTo>
                    <a:lnTo>
                      <a:pt x="0" y="4"/>
                    </a:lnTo>
                    <a:lnTo>
                      <a:pt x="3" y="2"/>
                    </a:lnTo>
                    <a:lnTo>
                      <a:pt x="5" y="2"/>
                    </a:lnTo>
                    <a:lnTo>
                      <a:pt x="7"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67" name="Freeform 78">
                <a:extLst>
                  <a:ext uri="{FF2B5EF4-FFF2-40B4-BE49-F238E27FC236}">
                    <a16:creationId xmlns:a16="http://schemas.microsoft.com/office/drawing/2014/main" id="{174976D6-38C5-5A0F-5F78-91B7B4317B2F}"/>
                  </a:ext>
                </a:extLst>
              </p:cNvPr>
              <p:cNvSpPr>
                <a:spLocks/>
              </p:cNvSpPr>
              <p:nvPr/>
            </p:nvSpPr>
            <p:spPr bwMode="auto">
              <a:xfrm>
                <a:off x="5752720" y="3160397"/>
                <a:ext cx="435503" cy="470373"/>
              </a:xfrm>
              <a:custGeom>
                <a:avLst/>
                <a:gdLst>
                  <a:gd name="T0" fmla="*/ 2147483647 w 163"/>
                  <a:gd name="T1" fmla="*/ 0 h 177"/>
                  <a:gd name="T2" fmla="*/ 2147483647 w 163"/>
                  <a:gd name="T3" fmla="*/ 2147483647 h 177"/>
                  <a:gd name="T4" fmla="*/ 2147483647 w 163"/>
                  <a:gd name="T5" fmla="*/ 2147483647 h 177"/>
                  <a:gd name="T6" fmla="*/ 2147483647 w 163"/>
                  <a:gd name="T7" fmla="*/ 2147483647 h 177"/>
                  <a:gd name="T8" fmla="*/ 2147483647 w 163"/>
                  <a:gd name="T9" fmla="*/ 2147483647 h 177"/>
                  <a:gd name="T10" fmla="*/ 2147483647 w 163"/>
                  <a:gd name="T11" fmla="*/ 2147483647 h 177"/>
                  <a:gd name="T12" fmla="*/ 2147483647 w 163"/>
                  <a:gd name="T13" fmla="*/ 2147483647 h 177"/>
                  <a:gd name="T14" fmla="*/ 2147483647 w 163"/>
                  <a:gd name="T15" fmla="*/ 2147483647 h 177"/>
                  <a:gd name="T16" fmla="*/ 2147483647 w 163"/>
                  <a:gd name="T17" fmla="*/ 2147483647 h 177"/>
                  <a:gd name="T18" fmla="*/ 2147483647 w 163"/>
                  <a:gd name="T19" fmla="*/ 2147483647 h 177"/>
                  <a:gd name="T20" fmla="*/ 2147483647 w 163"/>
                  <a:gd name="T21" fmla="*/ 2147483647 h 177"/>
                  <a:gd name="T22" fmla="*/ 2147483647 w 163"/>
                  <a:gd name="T23" fmla="*/ 2147483647 h 177"/>
                  <a:gd name="T24" fmla="*/ 2147483647 w 163"/>
                  <a:gd name="T25" fmla="*/ 2147483647 h 177"/>
                  <a:gd name="T26" fmla="*/ 2147483647 w 163"/>
                  <a:gd name="T27" fmla="*/ 2147483647 h 177"/>
                  <a:gd name="T28" fmla="*/ 2147483647 w 163"/>
                  <a:gd name="T29" fmla="*/ 2147483647 h 177"/>
                  <a:gd name="T30" fmla="*/ 2147483647 w 163"/>
                  <a:gd name="T31" fmla="*/ 2147483647 h 177"/>
                  <a:gd name="T32" fmla="*/ 2147483647 w 163"/>
                  <a:gd name="T33" fmla="*/ 2147483647 h 177"/>
                  <a:gd name="T34" fmla="*/ 2147483647 w 163"/>
                  <a:gd name="T35" fmla="*/ 2147483647 h 177"/>
                  <a:gd name="T36" fmla="*/ 2147483647 w 163"/>
                  <a:gd name="T37" fmla="*/ 2147483647 h 177"/>
                  <a:gd name="T38" fmla="*/ 2147483647 w 163"/>
                  <a:gd name="T39" fmla="*/ 2147483647 h 177"/>
                  <a:gd name="T40" fmla="*/ 2147483647 w 163"/>
                  <a:gd name="T41" fmla="*/ 2147483647 h 177"/>
                  <a:gd name="T42" fmla="*/ 2147483647 w 163"/>
                  <a:gd name="T43" fmla="*/ 2147483647 h 177"/>
                  <a:gd name="T44" fmla="*/ 2147483647 w 163"/>
                  <a:gd name="T45" fmla="*/ 2147483647 h 177"/>
                  <a:gd name="T46" fmla="*/ 2147483647 w 163"/>
                  <a:gd name="T47" fmla="*/ 2147483647 h 177"/>
                  <a:gd name="T48" fmla="*/ 0 w 163"/>
                  <a:gd name="T49" fmla="*/ 2147483647 h 177"/>
                  <a:gd name="T50" fmla="*/ 2147483647 w 163"/>
                  <a:gd name="T51" fmla="*/ 2147483647 h 177"/>
                  <a:gd name="T52" fmla="*/ 2147483647 w 163"/>
                  <a:gd name="T53" fmla="*/ 2147483647 h 177"/>
                  <a:gd name="T54" fmla="*/ 2147483647 w 163"/>
                  <a:gd name="T55" fmla="*/ 2147483647 h 177"/>
                  <a:gd name="T56" fmla="*/ 2147483647 w 163"/>
                  <a:gd name="T57" fmla="*/ 2147483647 h 177"/>
                  <a:gd name="T58" fmla="*/ 2147483647 w 163"/>
                  <a:gd name="T59" fmla="*/ 2147483647 h 177"/>
                  <a:gd name="T60" fmla="*/ 2147483647 w 163"/>
                  <a:gd name="T61" fmla="*/ 2147483647 h 177"/>
                  <a:gd name="T62" fmla="*/ 2147483647 w 163"/>
                  <a:gd name="T63" fmla="*/ 2147483647 h 177"/>
                  <a:gd name="T64" fmla="*/ 2147483647 w 163"/>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77"/>
                  <a:gd name="T101" fmla="*/ 163 w 16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77">
                    <a:moveTo>
                      <a:pt x="80" y="0"/>
                    </a:moveTo>
                    <a:lnTo>
                      <a:pt x="97" y="2"/>
                    </a:lnTo>
                    <a:lnTo>
                      <a:pt x="112" y="7"/>
                    </a:lnTo>
                    <a:lnTo>
                      <a:pt x="127" y="16"/>
                    </a:lnTo>
                    <a:lnTo>
                      <a:pt x="140" y="28"/>
                    </a:lnTo>
                    <a:lnTo>
                      <a:pt x="148" y="39"/>
                    </a:lnTo>
                    <a:lnTo>
                      <a:pt x="156" y="55"/>
                    </a:lnTo>
                    <a:lnTo>
                      <a:pt x="161" y="71"/>
                    </a:lnTo>
                    <a:lnTo>
                      <a:pt x="163" y="90"/>
                    </a:lnTo>
                    <a:lnTo>
                      <a:pt x="161" y="108"/>
                    </a:lnTo>
                    <a:lnTo>
                      <a:pt x="156" y="124"/>
                    </a:lnTo>
                    <a:lnTo>
                      <a:pt x="148" y="138"/>
                    </a:lnTo>
                    <a:lnTo>
                      <a:pt x="140" y="151"/>
                    </a:lnTo>
                    <a:lnTo>
                      <a:pt x="127" y="163"/>
                    </a:lnTo>
                    <a:lnTo>
                      <a:pt x="112" y="170"/>
                    </a:lnTo>
                    <a:lnTo>
                      <a:pt x="97" y="177"/>
                    </a:lnTo>
                    <a:lnTo>
                      <a:pt x="80" y="177"/>
                    </a:lnTo>
                    <a:lnTo>
                      <a:pt x="65" y="177"/>
                    </a:lnTo>
                    <a:lnTo>
                      <a:pt x="49" y="170"/>
                    </a:lnTo>
                    <a:lnTo>
                      <a:pt x="36" y="163"/>
                    </a:lnTo>
                    <a:lnTo>
                      <a:pt x="23" y="151"/>
                    </a:lnTo>
                    <a:lnTo>
                      <a:pt x="13" y="138"/>
                    </a:lnTo>
                    <a:lnTo>
                      <a:pt x="6" y="124"/>
                    </a:lnTo>
                    <a:lnTo>
                      <a:pt x="2" y="108"/>
                    </a:lnTo>
                    <a:lnTo>
                      <a:pt x="0" y="90"/>
                    </a:lnTo>
                    <a:lnTo>
                      <a:pt x="2" y="71"/>
                    </a:lnTo>
                    <a:lnTo>
                      <a:pt x="6" y="55"/>
                    </a:lnTo>
                    <a:lnTo>
                      <a:pt x="13" y="39"/>
                    </a:lnTo>
                    <a:lnTo>
                      <a:pt x="23" y="28"/>
                    </a:lnTo>
                    <a:lnTo>
                      <a:pt x="36" y="16"/>
                    </a:lnTo>
                    <a:lnTo>
                      <a:pt x="49" y="7"/>
                    </a:lnTo>
                    <a:lnTo>
                      <a:pt x="65" y="2"/>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68" name="Freeform 79">
                <a:extLst>
                  <a:ext uri="{FF2B5EF4-FFF2-40B4-BE49-F238E27FC236}">
                    <a16:creationId xmlns:a16="http://schemas.microsoft.com/office/drawing/2014/main" id="{BE2CA89C-7CE1-419A-199D-CDEC2FFAC486}"/>
                  </a:ext>
                </a:extLst>
              </p:cNvPr>
              <p:cNvSpPr>
                <a:spLocks/>
              </p:cNvSpPr>
              <p:nvPr/>
            </p:nvSpPr>
            <p:spPr bwMode="auto">
              <a:xfrm>
                <a:off x="5966695" y="3155366"/>
                <a:ext cx="229080" cy="243990"/>
              </a:xfrm>
              <a:custGeom>
                <a:avLst/>
                <a:gdLst>
                  <a:gd name="T0" fmla="*/ 2147483647 w 87"/>
                  <a:gd name="T1" fmla="*/ 2147483647 h 92"/>
                  <a:gd name="T2" fmla="*/ 2147483647 w 87"/>
                  <a:gd name="T3" fmla="*/ 2147483647 h 92"/>
                  <a:gd name="T4" fmla="*/ 2147483647 w 87"/>
                  <a:gd name="T5" fmla="*/ 2147483647 h 92"/>
                  <a:gd name="T6" fmla="*/ 2147483647 w 87"/>
                  <a:gd name="T7" fmla="*/ 2147483647 h 92"/>
                  <a:gd name="T8" fmla="*/ 2147483647 w 87"/>
                  <a:gd name="T9" fmla="*/ 2147483647 h 92"/>
                  <a:gd name="T10" fmla="*/ 2147483647 w 87"/>
                  <a:gd name="T11" fmla="*/ 2147483647 h 92"/>
                  <a:gd name="T12" fmla="*/ 2147483647 w 87"/>
                  <a:gd name="T13" fmla="*/ 2147483647 h 92"/>
                  <a:gd name="T14" fmla="*/ 2147483647 w 87"/>
                  <a:gd name="T15" fmla="*/ 2147483647 h 92"/>
                  <a:gd name="T16" fmla="*/ 2147483647 w 87"/>
                  <a:gd name="T17" fmla="*/ 0 h 92"/>
                  <a:gd name="T18" fmla="*/ 0 w 87"/>
                  <a:gd name="T19" fmla="*/ 0 h 92"/>
                  <a:gd name="T20" fmla="*/ 0 w 87"/>
                  <a:gd name="T21" fmla="*/ 2147483647 h 92"/>
                  <a:gd name="T22" fmla="*/ 2147483647 w 87"/>
                  <a:gd name="T23" fmla="*/ 2147483647 h 92"/>
                  <a:gd name="T24" fmla="*/ 2147483647 w 87"/>
                  <a:gd name="T25" fmla="*/ 2147483647 h 92"/>
                  <a:gd name="T26" fmla="*/ 2147483647 w 87"/>
                  <a:gd name="T27" fmla="*/ 2147483647 h 92"/>
                  <a:gd name="T28" fmla="*/ 2147483647 w 87"/>
                  <a:gd name="T29" fmla="*/ 2147483647 h 92"/>
                  <a:gd name="T30" fmla="*/ 2147483647 w 87"/>
                  <a:gd name="T31" fmla="*/ 2147483647 h 92"/>
                  <a:gd name="T32" fmla="*/ 2147483647 w 87"/>
                  <a:gd name="T33" fmla="*/ 2147483647 h 92"/>
                  <a:gd name="T34" fmla="*/ 2147483647 w 87"/>
                  <a:gd name="T35" fmla="*/ 2147483647 h 92"/>
                  <a:gd name="T36" fmla="*/ 2147483647 w 87"/>
                  <a:gd name="T37" fmla="*/ 2147483647 h 92"/>
                  <a:gd name="T38" fmla="*/ 2147483647 w 87"/>
                  <a:gd name="T39" fmla="*/ 2147483647 h 92"/>
                  <a:gd name="T40" fmla="*/ 2147483647 w 87"/>
                  <a:gd name="T41" fmla="*/ 2147483647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92"/>
                  <a:gd name="T65" fmla="*/ 87 w 87"/>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92">
                    <a:moveTo>
                      <a:pt x="87" y="92"/>
                    </a:moveTo>
                    <a:lnTo>
                      <a:pt x="87" y="92"/>
                    </a:lnTo>
                    <a:lnTo>
                      <a:pt x="85" y="73"/>
                    </a:lnTo>
                    <a:lnTo>
                      <a:pt x="79" y="55"/>
                    </a:lnTo>
                    <a:lnTo>
                      <a:pt x="72" y="39"/>
                    </a:lnTo>
                    <a:lnTo>
                      <a:pt x="62" y="25"/>
                    </a:lnTo>
                    <a:lnTo>
                      <a:pt x="49" y="16"/>
                    </a:lnTo>
                    <a:lnTo>
                      <a:pt x="34" y="7"/>
                    </a:lnTo>
                    <a:lnTo>
                      <a:pt x="17" y="0"/>
                    </a:lnTo>
                    <a:lnTo>
                      <a:pt x="0" y="0"/>
                    </a:lnTo>
                    <a:lnTo>
                      <a:pt x="0" y="7"/>
                    </a:lnTo>
                    <a:lnTo>
                      <a:pt x="17" y="9"/>
                    </a:lnTo>
                    <a:lnTo>
                      <a:pt x="32" y="14"/>
                    </a:lnTo>
                    <a:lnTo>
                      <a:pt x="45" y="20"/>
                    </a:lnTo>
                    <a:lnTo>
                      <a:pt x="55" y="32"/>
                    </a:lnTo>
                    <a:lnTo>
                      <a:pt x="66" y="43"/>
                    </a:lnTo>
                    <a:lnTo>
                      <a:pt x="72" y="57"/>
                    </a:lnTo>
                    <a:lnTo>
                      <a:pt x="76" y="73"/>
                    </a:lnTo>
                    <a:lnTo>
                      <a:pt x="79" y="92"/>
                    </a:lnTo>
                    <a:lnTo>
                      <a:pt x="87" y="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69" name="Freeform 80">
                <a:extLst>
                  <a:ext uri="{FF2B5EF4-FFF2-40B4-BE49-F238E27FC236}">
                    <a16:creationId xmlns:a16="http://schemas.microsoft.com/office/drawing/2014/main" id="{AC7F5EEE-D7F4-EE0B-ABB2-BEBF6161993E}"/>
                  </a:ext>
                </a:extLst>
              </p:cNvPr>
              <p:cNvSpPr>
                <a:spLocks/>
              </p:cNvSpPr>
              <p:nvPr/>
            </p:nvSpPr>
            <p:spPr bwMode="auto">
              <a:xfrm>
                <a:off x="5966695" y="3399356"/>
                <a:ext cx="229080" cy="241475"/>
              </a:xfrm>
              <a:custGeom>
                <a:avLst/>
                <a:gdLst>
                  <a:gd name="T0" fmla="*/ 0 w 87"/>
                  <a:gd name="T1" fmla="*/ 2147483647 h 91"/>
                  <a:gd name="T2" fmla="*/ 0 w 87"/>
                  <a:gd name="T3" fmla="*/ 2147483647 h 91"/>
                  <a:gd name="T4" fmla="*/ 2147483647 w 87"/>
                  <a:gd name="T5" fmla="*/ 2147483647 h 91"/>
                  <a:gd name="T6" fmla="*/ 2147483647 w 87"/>
                  <a:gd name="T7" fmla="*/ 2147483647 h 91"/>
                  <a:gd name="T8" fmla="*/ 2147483647 w 87"/>
                  <a:gd name="T9" fmla="*/ 2147483647 h 91"/>
                  <a:gd name="T10" fmla="*/ 2147483647 w 87"/>
                  <a:gd name="T11" fmla="*/ 2147483647 h 91"/>
                  <a:gd name="T12" fmla="*/ 2147483647 w 87"/>
                  <a:gd name="T13" fmla="*/ 2147483647 h 91"/>
                  <a:gd name="T14" fmla="*/ 2147483647 w 87"/>
                  <a:gd name="T15" fmla="*/ 2147483647 h 91"/>
                  <a:gd name="T16" fmla="*/ 2147483647 w 87"/>
                  <a:gd name="T17" fmla="*/ 2147483647 h 91"/>
                  <a:gd name="T18" fmla="*/ 2147483647 w 87"/>
                  <a:gd name="T19" fmla="*/ 0 h 91"/>
                  <a:gd name="T20" fmla="*/ 2147483647 w 87"/>
                  <a:gd name="T21" fmla="*/ 0 h 91"/>
                  <a:gd name="T22" fmla="*/ 2147483647 w 87"/>
                  <a:gd name="T23" fmla="*/ 2147483647 h 91"/>
                  <a:gd name="T24" fmla="*/ 2147483647 w 87"/>
                  <a:gd name="T25" fmla="*/ 2147483647 h 91"/>
                  <a:gd name="T26" fmla="*/ 2147483647 w 87"/>
                  <a:gd name="T27" fmla="*/ 2147483647 h 91"/>
                  <a:gd name="T28" fmla="*/ 2147483647 w 87"/>
                  <a:gd name="T29" fmla="*/ 2147483647 h 91"/>
                  <a:gd name="T30" fmla="*/ 2147483647 w 87"/>
                  <a:gd name="T31" fmla="*/ 2147483647 h 91"/>
                  <a:gd name="T32" fmla="*/ 2147483647 w 87"/>
                  <a:gd name="T33" fmla="*/ 2147483647 h 91"/>
                  <a:gd name="T34" fmla="*/ 2147483647 w 87"/>
                  <a:gd name="T35" fmla="*/ 2147483647 h 91"/>
                  <a:gd name="T36" fmla="*/ 0 w 87"/>
                  <a:gd name="T37" fmla="*/ 2147483647 h 91"/>
                  <a:gd name="T38" fmla="*/ 0 w 87"/>
                  <a:gd name="T39" fmla="*/ 2147483647 h 91"/>
                  <a:gd name="T40" fmla="*/ 0 w 87"/>
                  <a:gd name="T41" fmla="*/ 2147483647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91"/>
                  <a:gd name="T65" fmla="*/ 87 w 87"/>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91">
                    <a:moveTo>
                      <a:pt x="0" y="91"/>
                    </a:moveTo>
                    <a:lnTo>
                      <a:pt x="0" y="91"/>
                    </a:lnTo>
                    <a:lnTo>
                      <a:pt x="17" y="89"/>
                    </a:lnTo>
                    <a:lnTo>
                      <a:pt x="34" y="84"/>
                    </a:lnTo>
                    <a:lnTo>
                      <a:pt x="49" y="75"/>
                    </a:lnTo>
                    <a:lnTo>
                      <a:pt x="62" y="64"/>
                    </a:lnTo>
                    <a:lnTo>
                      <a:pt x="72" y="50"/>
                    </a:lnTo>
                    <a:lnTo>
                      <a:pt x="79" y="34"/>
                    </a:lnTo>
                    <a:lnTo>
                      <a:pt x="85" y="18"/>
                    </a:lnTo>
                    <a:lnTo>
                      <a:pt x="87" y="0"/>
                    </a:lnTo>
                    <a:lnTo>
                      <a:pt x="79" y="0"/>
                    </a:lnTo>
                    <a:lnTo>
                      <a:pt x="76" y="16"/>
                    </a:lnTo>
                    <a:lnTo>
                      <a:pt x="72" y="32"/>
                    </a:lnTo>
                    <a:lnTo>
                      <a:pt x="66" y="45"/>
                    </a:lnTo>
                    <a:lnTo>
                      <a:pt x="55" y="59"/>
                    </a:lnTo>
                    <a:lnTo>
                      <a:pt x="45" y="68"/>
                    </a:lnTo>
                    <a:lnTo>
                      <a:pt x="32" y="77"/>
                    </a:lnTo>
                    <a:lnTo>
                      <a:pt x="17" y="82"/>
                    </a:lnTo>
                    <a:lnTo>
                      <a:pt x="0" y="84"/>
                    </a:lnTo>
                    <a:lnTo>
                      <a:pt x="0" y="9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70" name="Rectangle 85">
                <a:extLst>
                  <a:ext uri="{FF2B5EF4-FFF2-40B4-BE49-F238E27FC236}">
                    <a16:creationId xmlns:a16="http://schemas.microsoft.com/office/drawing/2014/main" id="{B74C728B-F0EA-D690-FE16-6E9A9E20A23C}"/>
                  </a:ext>
                </a:extLst>
              </p:cNvPr>
              <p:cNvSpPr>
                <a:spLocks noChangeArrowheads="1"/>
              </p:cNvSpPr>
              <p:nvPr/>
            </p:nvSpPr>
            <p:spPr bwMode="auto">
              <a:xfrm>
                <a:off x="5430498" y="3781691"/>
                <a:ext cx="47830" cy="21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3775"/>
                <a:r>
                  <a:rPr lang="de-DE" sz="1300">
                    <a:solidFill>
                      <a:srgbClr val="9900CC"/>
                    </a:solidFill>
                    <a:latin typeface="Arial" panose="020B0604020202020204" pitchFamily="34" charset="0"/>
                    <a:cs typeface="Arial" panose="020B0604020202020204" pitchFamily="34" charset="0"/>
                  </a:rPr>
                  <a:t>I</a:t>
                </a:r>
                <a:endParaRPr lang="de-DE" sz="2000">
                  <a:latin typeface="Arial" panose="020B0604020202020204" pitchFamily="34" charset="0"/>
                  <a:cs typeface="Arial" panose="020B0604020202020204" pitchFamily="34" charset="0"/>
                </a:endParaRPr>
              </a:p>
            </p:txBody>
          </p:sp>
          <p:sp>
            <p:nvSpPr>
              <p:cNvPr id="171" name="Line 94">
                <a:extLst>
                  <a:ext uri="{FF2B5EF4-FFF2-40B4-BE49-F238E27FC236}">
                    <a16:creationId xmlns:a16="http://schemas.microsoft.com/office/drawing/2014/main" id="{4D0ADB92-6495-875F-EBDD-43DD37458BEA}"/>
                  </a:ext>
                </a:extLst>
              </p:cNvPr>
              <p:cNvSpPr>
                <a:spLocks noChangeShapeType="1"/>
              </p:cNvSpPr>
              <p:nvPr/>
            </p:nvSpPr>
            <p:spPr bwMode="auto">
              <a:xfrm flipH="1">
                <a:off x="4947165" y="2991867"/>
                <a:ext cx="0" cy="19116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de-DE">
                  <a:latin typeface="Arial" panose="020B0604020202020204" pitchFamily="34" charset="0"/>
                  <a:cs typeface="Arial" panose="020B0604020202020204" pitchFamily="34" charset="0"/>
                </a:endParaRPr>
              </a:p>
            </p:txBody>
          </p:sp>
          <p:sp>
            <p:nvSpPr>
              <p:cNvPr id="172" name="Line 131">
                <a:extLst>
                  <a:ext uri="{FF2B5EF4-FFF2-40B4-BE49-F238E27FC236}">
                    <a16:creationId xmlns:a16="http://schemas.microsoft.com/office/drawing/2014/main" id="{2E18380D-B1CE-45D4-DC0F-EBE89F3405C5}"/>
                  </a:ext>
                </a:extLst>
              </p:cNvPr>
              <p:cNvSpPr>
                <a:spLocks noChangeShapeType="1"/>
              </p:cNvSpPr>
              <p:nvPr/>
            </p:nvSpPr>
            <p:spPr bwMode="auto">
              <a:xfrm flipV="1">
                <a:off x="5463223" y="4397955"/>
                <a:ext cx="2517" cy="4779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73" name="Oval 133">
                <a:extLst>
                  <a:ext uri="{FF2B5EF4-FFF2-40B4-BE49-F238E27FC236}">
                    <a16:creationId xmlns:a16="http://schemas.microsoft.com/office/drawing/2014/main" id="{C4B0626E-A9BF-EF22-5222-3C62A082A70D}"/>
                  </a:ext>
                </a:extLst>
              </p:cNvPr>
              <p:cNvSpPr>
                <a:spLocks noChangeArrowheads="1"/>
              </p:cNvSpPr>
              <p:nvPr/>
            </p:nvSpPr>
            <p:spPr bwMode="auto">
              <a:xfrm>
                <a:off x="5410359" y="4365255"/>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74" name="Oval 134">
                <a:extLst>
                  <a:ext uri="{FF2B5EF4-FFF2-40B4-BE49-F238E27FC236}">
                    <a16:creationId xmlns:a16="http://schemas.microsoft.com/office/drawing/2014/main" id="{E05B424B-3850-4593-2A69-441A5B2A59D8}"/>
                  </a:ext>
                </a:extLst>
              </p:cNvPr>
              <p:cNvSpPr>
                <a:spLocks noChangeArrowheads="1"/>
              </p:cNvSpPr>
              <p:nvPr/>
            </p:nvSpPr>
            <p:spPr bwMode="auto">
              <a:xfrm>
                <a:off x="4891783" y="4365255"/>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75" name="Line 137">
                <a:extLst>
                  <a:ext uri="{FF2B5EF4-FFF2-40B4-BE49-F238E27FC236}">
                    <a16:creationId xmlns:a16="http://schemas.microsoft.com/office/drawing/2014/main" id="{B56B584B-1623-4A27-6AC2-E37ED858E86C}"/>
                  </a:ext>
                </a:extLst>
              </p:cNvPr>
              <p:cNvSpPr>
                <a:spLocks noChangeShapeType="1"/>
              </p:cNvSpPr>
              <p:nvPr/>
            </p:nvSpPr>
            <p:spPr bwMode="auto">
              <a:xfrm>
                <a:off x="5463223" y="4890966"/>
                <a:ext cx="2517" cy="316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grpSp>
        <p:sp>
          <p:nvSpPr>
            <p:cNvPr id="124" name="Line 76">
              <a:extLst>
                <a:ext uri="{FF2B5EF4-FFF2-40B4-BE49-F238E27FC236}">
                  <a16:creationId xmlns:a16="http://schemas.microsoft.com/office/drawing/2014/main" id="{4FC79323-E367-AC31-C1E8-8D4D3C1F86CC}"/>
                </a:ext>
              </a:extLst>
            </p:cNvPr>
            <p:cNvSpPr>
              <a:spLocks noChangeShapeType="1"/>
            </p:cNvSpPr>
            <p:nvPr/>
          </p:nvSpPr>
          <p:spPr bwMode="auto">
            <a:xfrm flipV="1">
              <a:off x="6691313" y="5064125"/>
              <a:ext cx="3270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25" name="Line 76">
              <a:extLst>
                <a:ext uri="{FF2B5EF4-FFF2-40B4-BE49-F238E27FC236}">
                  <a16:creationId xmlns:a16="http://schemas.microsoft.com/office/drawing/2014/main" id="{435BA2CD-0E06-FC5A-4598-53ED67AA0F0A}"/>
                </a:ext>
              </a:extLst>
            </p:cNvPr>
            <p:cNvSpPr>
              <a:spLocks noChangeShapeType="1"/>
            </p:cNvSpPr>
            <p:nvPr/>
          </p:nvSpPr>
          <p:spPr bwMode="auto">
            <a:xfrm flipH="1" flipV="1">
              <a:off x="7013575" y="3416300"/>
              <a:ext cx="7938" cy="16303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grpSp>
          <p:nvGrpSpPr>
            <p:cNvPr id="126" name="Gruppieren 71">
              <a:extLst>
                <a:ext uri="{FF2B5EF4-FFF2-40B4-BE49-F238E27FC236}">
                  <a16:creationId xmlns:a16="http://schemas.microsoft.com/office/drawing/2014/main" id="{0795DB08-2845-C49B-CBA5-99099356623A}"/>
                </a:ext>
              </a:extLst>
            </p:cNvPr>
            <p:cNvGrpSpPr>
              <a:grpSpLocks/>
            </p:cNvGrpSpPr>
            <p:nvPr/>
          </p:nvGrpSpPr>
          <p:grpSpPr bwMode="auto">
            <a:xfrm>
              <a:off x="4211638" y="2672424"/>
              <a:ext cx="2433280" cy="3544226"/>
              <a:chOff x="4229718" y="2672416"/>
              <a:chExt cx="2433020" cy="3544147"/>
            </a:xfrm>
          </p:grpSpPr>
          <p:sp>
            <p:nvSpPr>
              <p:cNvPr id="136" name="Line 76">
                <a:extLst>
                  <a:ext uri="{FF2B5EF4-FFF2-40B4-BE49-F238E27FC236}">
                    <a16:creationId xmlns:a16="http://schemas.microsoft.com/office/drawing/2014/main" id="{9B3332AD-584F-287B-BE8C-BA91198DF0B4}"/>
                  </a:ext>
                </a:extLst>
              </p:cNvPr>
              <p:cNvSpPr>
                <a:spLocks noChangeShapeType="1"/>
              </p:cNvSpPr>
              <p:nvPr/>
            </p:nvSpPr>
            <p:spPr bwMode="auto">
              <a:xfrm flipH="1" flipV="1">
                <a:off x="5969212" y="2991867"/>
                <a:ext cx="8894" cy="10107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37" name="Freeform 81">
                <a:extLst>
                  <a:ext uri="{FF2B5EF4-FFF2-40B4-BE49-F238E27FC236}">
                    <a16:creationId xmlns:a16="http://schemas.microsoft.com/office/drawing/2014/main" id="{481FB68E-06C1-5093-E961-6B0F0D3FCF56}"/>
                  </a:ext>
                </a:extLst>
              </p:cNvPr>
              <p:cNvSpPr>
                <a:spLocks/>
              </p:cNvSpPr>
              <p:nvPr/>
            </p:nvSpPr>
            <p:spPr bwMode="auto">
              <a:xfrm>
                <a:off x="5742650" y="3399356"/>
                <a:ext cx="224045" cy="241475"/>
              </a:xfrm>
              <a:custGeom>
                <a:avLst/>
                <a:gdLst>
                  <a:gd name="T0" fmla="*/ 0 w 84"/>
                  <a:gd name="T1" fmla="*/ 0 h 91"/>
                  <a:gd name="T2" fmla="*/ 0 w 84"/>
                  <a:gd name="T3" fmla="*/ 0 h 91"/>
                  <a:gd name="T4" fmla="*/ 2147483647 w 84"/>
                  <a:gd name="T5" fmla="*/ 2147483647 h 91"/>
                  <a:gd name="T6" fmla="*/ 2147483647 w 84"/>
                  <a:gd name="T7" fmla="*/ 2147483647 h 91"/>
                  <a:gd name="T8" fmla="*/ 2147483647 w 84"/>
                  <a:gd name="T9" fmla="*/ 2147483647 h 91"/>
                  <a:gd name="T10" fmla="*/ 2147483647 w 84"/>
                  <a:gd name="T11" fmla="*/ 2147483647 h 91"/>
                  <a:gd name="T12" fmla="*/ 2147483647 w 84"/>
                  <a:gd name="T13" fmla="*/ 2147483647 h 91"/>
                  <a:gd name="T14" fmla="*/ 2147483647 w 84"/>
                  <a:gd name="T15" fmla="*/ 2147483647 h 91"/>
                  <a:gd name="T16" fmla="*/ 2147483647 w 84"/>
                  <a:gd name="T17" fmla="*/ 2147483647 h 91"/>
                  <a:gd name="T18" fmla="*/ 2147483647 w 84"/>
                  <a:gd name="T19" fmla="*/ 2147483647 h 91"/>
                  <a:gd name="T20" fmla="*/ 2147483647 w 84"/>
                  <a:gd name="T21" fmla="*/ 2147483647 h 91"/>
                  <a:gd name="T22" fmla="*/ 2147483647 w 84"/>
                  <a:gd name="T23" fmla="*/ 2147483647 h 91"/>
                  <a:gd name="T24" fmla="*/ 2147483647 w 84"/>
                  <a:gd name="T25" fmla="*/ 2147483647 h 91"/>
                  <a:gd name="T26" fmla="*/ 2147483647 w 84"/>
                  <a:gd name="T27" fmla="*/ 2147483647 h 91"/>
                  <a:gd name="T28" fmla="*/ 2147483647 w 84"/>
                  <a:gd name="T29" fmla="*/ 2147483647 h 91"/>
                  <a:gd name="T30" fmla="*/ 2147483647 w 84"/>
                  <a:gd name="T31" fmla="*/ 2147483647 h 91"/>
                  <a:gd name="T32" fmla="*/ 2147483647 w 84"/>
                  <a:gd name="T33" fmla="*/ 2147483647 h 91"/>
                  <a:gd name="T34" fmla="*/ 2147483647 w 84"/>
                  <a:gd name="T35" fmla="*/ 2147483647 h 91"/>
                  <a:gd name="T36" fmla="*/ 2147483647 w 84"/>
                  <a:gd name="T37" fmla="*/ 0 h 91"/>
                  <a:gd name="T38" fmla="*/ 2147483647 w 84"/>
                  <a:gd name="T39" fmla="*/ 0 h 91"/>
                  <a:gd name="T40" fmla="*/ 0 w 84"/>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91"/>
                  <a:gd name="T65" fmla="*/ 84 w 84"/>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91">
                    <a:moveTo>
                      <a:pt x="0" y="0"/>
                    </a:moveTo>
                    <a:lnTo>
                      <a:pt x="0" y="0"/>
                    </a:lnTo>
                    <a:lnTo>
                      <a:pt x="2" y="18"/>
                    </a:lnTo>
                    <a:lnTo>
                      <a:pt x="6" y="34"/>
                    </a:lnTo>
                    <a:lnTo>
                      <a:pt x="14" y="50"/>
                    </a:lnTo>
                    <a:lnTo>
                      <a:pt x="25" y="64"/>
                    </a:lnTo>
                    <a:lnTo>
                      <a:pt x="38" y="75"/>
                    </a:lnTo>
                    <a:lnTo>
                      <a:pt x="53" y="84"/>
                    </a:lnTo>
                    <a:lnTo>
                      <a:pt x="67" y="89"/>
                    </a:lnTo>
                    <a:lnTo>
                      <a:pt x="84" y="91"/>
                    </a:lnTo>
                    <a:lnTo>
                      <a:pt x="84" y="84"/>
                    </a:lnTo>
                    <a:lnTo>
                      <a:pt x="69" y="82"/>
                    </a:lnTo>
                    <a:lnTo>
                      <a:pt x="55" y="77"/>
                    </a:lnTo>
                    <a:lnTo>
                      <a:pt x="42" y="68"/>
                    </a:lnTo>
                    <a:lnTo>
                      <a:pt x="29" y="59"/>
                    </a:lnTo>
                    <a:lnTo>
                      <a:pt x="21" y="45"/>
                    </a:lnTo>
                    <a:lnTo>
                      <a:pt x="12" y="32"/>
                    </a:lnTo>
                    <a:lnTo>
                      <a:pt x="8" y="16"/>
                    </a:lnTo>
                    <a:lnTo>
                      <a:pt x="8"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38" name="Freeform 82">
                <a:extLst>
                  <a:ext uri="{FF2B5EF4-FFF2-40B4-BE49-F238E27FC236}">
                    <a16:creationId xmlns:a16="http://schemas.microsoft.com/office/drawing/2014/main" id="{30EBE64D-EEAB-87F2-7F37-4A2414E50AB5}"/>
                  </a:ext>
                </a:extLst>
              </p:cNvPr>
              <p:cNvSpPr>
                <a:spLocks/>
              </p:cNvSpPr>
              <p:nvPr/>
            </p:nvSpPr>
            <p:spPr bwMode="auto">
              <a:xfrm>
                <a:off x="5742650" y="3155366"/>
                <a:ext cx="224045" cy="243990"/>
              </a:xfrm>
              <a:custGeom>
                <a:avLst/>
                <a:gdLst>
                  <a:gd name="T0" fmla="*/ 2147483647 w 84"/>
                  <a:gd name="T1" fmla="*/ 0 h 92"/>
                  <a:gd name="T2" fmla="*/ 2147483647 w 84"/>
                  <a:gd name="T3" fmla="*/ 0 h 92"/>
                  <a:gd name="T4" fmla="*/ 2147483647 w 84"/>
                  <a:gd name="T5" fmla="*/ 0 h 92"/>
                  <a:gd name="T6" fmla="*/ 2147483647 w 84"/>
                  <a:gd name="T7" fmla="*/ 2147483647 h 92"/>
                  <a:gd name="T8" fmla="*/ 2147483647 w 84"/>
                  <a:gd name="T9" fmla="*/ 2147483647 h 92"/>
                  <a:gd name="T10" fmla="*/ 2147483647 w 84"/>
                  <a:gd name="T11" fmla="*/ 2147483647 h 92"/>
                  <a:gd name="T12" fmla="*/ 2147483647 w 84"/>
                  <a:gd name="T13" fmla="*/ 2147483647 h 92"/>
                  <a:gd name="T14" fmla="*/ 2147483647 w 84"/>
                  <a:gd name="T15" fmla="*/ 2147483647 h 92"/>
                  <a:gd name="T16" fmla="*/ 2147483647 w 84"/>
                  <a:gd name="T17" fmla="*/ 2147483647 h 92"/>
                  <a:gd name="T18" fmla="*/ 0 w 84"/>
                  <a:gd name="T19" fmla="*/ 2147483647 h 92"/>
                  <a:gd name="T20" fmla="*/ 2147483647 w 84"/>
                  <a:gd name="T21" fmla="*/ 2147483647 h 92"/>
                  <a:gd name="T22" fmla="*/ 2147483647 w 84"/>
                  <a:gd name="T23" fmla="*/ 2147483647 h 92"/>
                  <a:gd name="T24" fmla="*/ 2147483647 w 84"/>
                  <a:gd name="T25" fmla="*/ 2147483647 h 92"/>
                  <a:gd name="T26" fmla="*/ 2147483647 w 84"/>
                  <a:gd name="T27" fmla="*/ 2147483647 h 92"/>
                  <a:gd name="T28" fmla="*/ 2147483647 w 84"/>
                  <a:gd name="T29" fmla="*/ 2147483647 h 92"/>
                  <a:gd name="T30" fmla="*/ 2147483647 w 84"/>
                  <a:gd name="T31" fmla="*/ 2147483647 h 92"/>
                  <a:gd name="T32" fmla="*/ 2147483647 w 84"/>
                  <a:gd name="T33" fmla="*/ 2147483647 h 92"/>
                  <a:gd name="T34" fmla="*/ 2147483647 w 84"/>
                  <a:gd name="T35" fmla="*/ 2147483647 h 92"/>
                  <a:gd name="T36" fmla="*/ 2147483647 w 84"/>
                  <a:gd name="T37" fmla="*/ 2147483647 h 92"/>
                  <a:gd name="T38" fmla="*/ 2147483647 w 84"/>
                  <a:gd name="T39" fmla="*/ 2147483647 h 92"/>
                  <a:gd name="T40" fmla="*/ 2147483647 w 84"/>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92"/>
                  <a:gd name="T65" fmla="*/ 84 w 84"/>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92">
                    <a:moveTo>
                      <a:pt x="84" y="0"/>
                    </a:moveTo>
                    <a:lnTo>
                      <a:pt x="84" y="0"/>
                    </a:lnTo>
                    <a:lnTo>
                      <a:pt x="67" y="0"/>
                    </a:lnTo>
                    <a:lnTo>
                      <a:pt x="53" y="7"/>
                    </a:lnTo>
                    <a:lnTo>
                      <a:pt x="38" y="16"/>
                    </a:lnTo>
                    <a:lnTo>
                      <a:pt x="25" y="25"/>
                    </a:lnTo>
                    <a:lnTo>
                      <a:pt x="14" y="39"/>
                    </a:lnTo>
                    <a:lnTo>
                      <a:pt x="6" y="55"/>
                    </a:lnTo>
                    <a:lnTo>
                      <a:pt x="2" y="73"/>
                    </a:lnTo>
                    <a:lnTo>
                      <a:pt x="0" y="92"/>
                    </a:lnTo>
                    <a:lnTo>
                      <a:pt x="8" y="92"/>
                    </a:lnTo>
                    <a:lnTo>
                      <a:pt x="8" y="73"/>
                    </a:lnTo>
                    <a:lnTo>
                      <a:pt x="12" y="57"/>
                    </a:lnTo>
                    <a:lnTo>
                      <a:pt x="21" y="43"/>
                    </a:lnTo>
                    <a:lnTo>
                      <a:pt x="29" y="32"/>
                    </a:lnTo>
                    <a:lnTo>
                      <a:pt x="42" y="20"/>
                    </a:lnTo>
                    <a:lnTo>
                      <a:pt x="55" y="14"/>
                    </a:lnTo>
                    <a:lnTo>
                      <a:pt x="69" y="9"/>
                    </a:lnTo>
                    <a:lnTo>
                      <a:pt x="84" y="7"/>
                    </a:lnTo>
                    <a:lnTo>
                      <a:pt x="8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latin typeface="Arial" panose="020B0604020202020204" pitchFamily="34" charset="0"/>
                  <a:cs typeface="Arial" panose="020B0604020202020204" pitchFamily="34" charset="0"/>
                </a:endParaRPr>
              </a:p>
            </p:txBody>
          </p:sp>
          <p:sp>
            <p:nvSpPr>
              <p:cNvPr id="139" name="Rectangle 83">
                <a:extLst>
                  <a:ext uri="{FF2B5EF4-FFF2-40B4-BE49-F238E27FC236}">
                    <a16:creationId xmlns:a16="http://schemas.microsoft.com/office/drawing/2014/main" id="{737F155D-EC32-4087-5E53-92795775410A}"/>
                  </a:ext>
                </a:extLst>
              </p:cNvPr>
              <p:cNvSpPr>
                <a:spLocks noChangeArrowheads="1"/>
              </p:cNvSpPr>
              <p:nvPr/>
            </p:nvSpPr>
            <p:spPr bwMode="auto">
              <a:xfrm>
                <a:off x="5843344" y="3205544"/>
                <a:ext cx="246701" cy="382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3775"/>
                <a:r>
                  <a:rPr lang="de-DE" sz="2000">
                    <a:solidFill>
                      <a:srgbClr val="000000"/>
                    </a:solidFill>
                    <a:latin typeface="Arial" panose="020B0604020202020204" pitchFamily="34" charset="0"/>
                    <a:cs typeface="Arial" panose="020B0604020202020204" pitchFamily="34" charset="0"/>
                  </a:rPr>
                  <a:t>W</a:t>
                </a:r>
                <a:endParaRPr lang="de-DE" sz="2000">
                  <a:latin typeface="Arial" panose="020B0604020202020204" pitchFamily="34" charset="0"/>
                  <a:cs typeface="Arial" panose="020B0604020202020204" pitchFamily="34" charset="0"/>
                </a:endParaRPr>
              </a:p>
            </p:txBody>
          </p:sp>
          <p:sp>
            <p:nvSpPr>
              <p:cNvPr id="140" name="Rectangle 84">
                <a:extLst>
                  <a:ext uri="{FF2B5EF4-FFF2-40B4-BE49-F238E27FC236}">
                    <a16:creationId xmlns:a16="http://schemas.microsoft.com/office/drawing/2014/main" id="{881D62FF-370A-B3F7-DA50-5135E51E0732}"/>
                  </a:ext>
                </a:extLst>
              </p:cNvPr>
              <p:cNvSpPr>
                <a:spLocks noChangeArrowheads="1"/>
              </p:cNvSpPr>
              <p:nvPr/>
            </p:nvSpPr>
            <p:spPr bwMode="auto">
              <a:xfrm>
                <a:off x="5161140" y="3520093"/>
                <a:ext cx="244184" cy="40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3775"/>
                <a:r>
                  <a:rPr lang="de-DE">
                    <a:solidFill>
                      <a:srgbClr val="9900CC"/>
                    </a:solidFill>
                    <a:latin typeface="Arial" panose="020B0604020202020204" pitchFamily="34" charset="0"/>
                    <a:cs typeface="Arial" panose="020B0604020202020204" pitchFamily="34" charset="0"/>
                  </a:rPr>
                  <a:t>R</a:t>
                </a:r>
                <a:endParaRPr lang="de-DE" sz="2000">
                  <a:latin typeface="Arial" panose="020B0604020202020204" pitchFamily="34" charset="0"/>
                  <a:cs typeface="Arial" panose="020B0604020202020204" pitchFamily="34" charset="0"/>
                </a:endParaRPr>
              </a:p>
            </p:txBody>
          </p:sp>
          <p:sp>
            <p:nvSpPr>
              <p:cNvPr id="141" name="Rectangle 86">
                <a:extLst>
                  <a:ext uri="{FF2B5EF4-FFF2-40B4-BE49-F238E27FC236}">
                    <a16:creationId xmlns:a16="http://schemas.microsoft.com/office/drawing/2014/main" id="{DD602706-4BE6-8E96-DD83-D4CF195DEFC4}"/>
                  </a:ext>
                </a:extLst>
              </p:cNvPr>
              <p:cNvSpPr>
                <a:spLocks noChangeArrowheads="1"/>
              </p:cNvSpPr>
              <p:nvPr/>
            </p:nvSpPr>
            <p:spPr bwMode="auto">
              <a:xfrm>
                <a:off x="5478327" y="3781691"/>
                <a:ext cx="90625" cy="21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3775"/>
                <a:r>
                  <a:rPr lang="de-DE" sz="1300">
                    <a:solidFill>
                      <a:srgbClr val="9900CC"/>
                    </a:solidFill>
                    <a:latin typeface="Arial" panose="020B0604020202020204" pitchFamily="34" charset="0"/>
                    <a:cs typeface="Arial" panose="020B0604020202020204" pitchFamily="34" charset="0"/>
                  </a:rPr>
                  <a:t>s</a:t>
                </a:r>
                <a:endParaRPr lang="de-DE" sz="2000">
                  <a:latin typeface="Arial" panose="020B0604020202020204" pitchFamily="34" charset="0"/>
                  <a:cs typeface="Arial" panose="020B0604020202020204" pitchFamily="34" charset="0"/>
                </a:endParaRPr>
              </a:p>
            </p:txBody>
          </p:sp>
          <p:sp>
            <p:nvSpPr>
              <p:cNvPr id="142" name="Rectangle 87">
                <a:extLst>
                  <a:ext uri="{FF2B5EF4-FFF2-40B4-BE49-F238E27FC236}">
                    <a16:creationId xmlns:a16="http://schemas.microsoft.com/office/drawing/2014/main" id="{CBCB949A-26AC-8295-E77C-4F7A935E3A32}"/>
                  </a:ext>
                </a:extLst>
              </p:cNvPr>
              <p:cNvSpPr>
                <a:spLocks noChangeArrowheads="1"/>
              </p:cNvSpPr>
              <p:nvPr/>
            </p:nvSpPr>
            <p:spPr bwMode="auto">
              <a:xfrm>
                <a:off x="5576504" y="3781691"/>
                <a:ext cx="98177" cy="21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3775"/>
                <a:r>
                  <a:rPr lang="de-DE" sz="1300">
                    <a:solidFill>
                      <a:srgbClr val="9900CC"/>
                    </a:solidFill>
                    <a:latin typeface="Arial" panose="020B0604020202020204" pitchFamily="34" charset="0"/>
                    <a:cs typeface="Arial" panose="020B0604020202020204" pitchFamily="34" charset="0"/>
                  </a:rPr>
                  <a:t>o</a:t>
                </a:r>
                <a:endParaRPr lang="de-DE" sz="2000">
                  <a:latin typeface="Arial" panose="020B0604020202020204" pitchFamily="34" charset="0"/>
                  <a:cs typeface="Arial" panose="020B0604020202020204" pitchFamily="34" charset="0"/>
                </a:endParaRPr>
              </a:p>
            </p:txBody>
          </p:sp>
          <p:sp>
            <p:nvSpPr>
              <p:cNvPr id="143" name="Rectangle 88">
                <a:extLst>
                  <a:ext uri="{FF2B5EF4-FFF2-40B4-BE49-F238E27FC236}">
                    <a16:creationId xmlns:a16="http://schemas.microsoft.com/office/drawing/2014/main" id="{6CD1ADDF-4661-CD84-DA7B-1E694ABA1185}"/>
                  </a:ext>
                </a:extLst>
              </p:cNvPr>
              <p:cNvSpPr>
                <a:spLocks noChangeArrowheads="1"/>
              </p:cNvSpPr>
              <p:nvPr/>
            </p:nvSpPr>
            <p:spPr bwMode="auto">
              <a:xfrm>
                <a:off x="4546905" y="2672416"/>
                <a:ext cx="1905640" cy="1340688"/>
              </a:xfrm>
              <a:prstGeom prst="rect">
                <a:avLst/>
              </a:prstGeom>
              <a:noFill/>
              <a:ln w="19050">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pPr>
                <a:endParaRPr lang="de-DE">
                  <a:latin typeface="Arial" panose="020B0604020202020204" pitchFamily="34" charset="0"/>
                  <a:cs typeface="Arial" panose="020B0604020202020204" pitchFamily="34" charset="0"/>
                </a:endParaRPr>
              </a:p>
            </p:txBody>
          </p:sp>
          <p:grpSp>
            <p:nvGrpSpPr>
              <p:cNvPr id="144" name="Group 89">
                <a:extLst>
                  <a:ext uri="{FF2B5EF4-FFF2-40B4-BE49-F238E27FC236}">
                    <a16:creationId xmlns:a16="http://schemas.microsoft.com/office/drawing/2014/main" id="{17965603-561F-50C0-9F1F-9928D760F276}"/>
                  </a:ext>
                </a:extLst>
              </p:cNvPr>
              <p:cNvGrpSpPr>
                <a:grpSpLocks/>
              </p:cNvGrpSpPr>
              <p:nvPr/>
            </p:nvGrpSpPr>
            <p:grpSpPr bwMode="auto">
              <a:xfrm>
                <a:off x="5178762" y="2750392"/>
                <a:ext cx="543749" cy="442704"/>
                <a:chOff x="3401" y="1512"/>
                <a:chExt cx="246" cy="200"/>
              </a:xfrm>
            </p:grpSpPr>
            <p:grpSp>
              <p:nvGrpSpPr>
                <p:cNvPr id="162" name="Group 90">
                  <a:extLst>
                    <a:ext uri="{FF2B5EF4-FFF2-40B4-BE49-F238E27FC236}">
                      <a16:creationId xmlns:a16="http://schemas.microsoft.com/office/drawing/2014/main" id="{F4D6F270-A236-2F07-6E2C-6BF8756AD79E}"/>
                    </a:ext>
                  </a:extLst>
                </p:cNvPr>
                <p:cNvGrpSpPr>
                  <a:grpSpLocks/>
                </p:cNvGrpSpPr>
                <p:nvPr/>
              </p:nvGrpSpPr>
              <p:grpSpPr bwMode="auto">
                <a:xfrm>
                  <a:off x="3423" y="1512"/>
                  <a:ext cx="197" cy="200"/>
                  <a:chOff x="1291" y="1056"/>
                  <a:chExt cx="197" cy="200"/>
                </a:xfrm>
              </p:grpSpPr>
              <p:sp>
                <p:nvSpPr>
                  <p:cNvPr id="164" name="Text Box 91">
                    <a:extLst>
                      <a:ext uri="{FF2B5EF4-FFF2-40B4-BE49-F238E27FC236}">
                        <a16:creationId xmlns:a16="http://schemas.microsoft.com/office/drawing/2014/main" id="{CF9485BC-3721-A7BF-EC19-BF797056FB99}"/>
                      </a:ext>
                    </a:extLst>
                  </p:cNvPr>
                  <p:cNvSpPr txBox="1">
                    <a:spLocks noChangeArrowheads="1"/>
                  </p:cNvSpPr>
                  <p:nvPr/>
                </p:nvSpPr>
                <p:spPr bwMode="auto">
                  <a:xfrm>
                    <a:off x="1291" y="1056"/>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90" tIns="49795" rIns="99590" bIns="49795"/>
                  <a:lstStyle>
                    <a:lvl1pPr defTabSz="993775" eaLnBrk="0" hangingPunct="0">
                      <a:defRPr sz="1500" b="1">
                        <a:solidFill>
                          <a:schemeClr val="tx1"/>
                        </a:solidFill>
                        <a:latin typeface="Times New Roman" pitchFamily="18" charset="0"/>
                        <a:ea typeface="ヒラギノ角ゴ Pro W3"/>
                        <a:cs typeface="ヒラギノ角ゴ Pro W3"/>
                      </a:defRPr>
                    </a:lvl1pPr>
                    <a:lvl2pPr marL="742950" indent="-285750" defTabSz="993775" eaLnBrk="0" hangingPunct="0">
                      <a:defRPr sz="1500" b="1">
                        <a:solidFill>
                          <a:schemeClr val="tx1"/>
                        </a:solidFill>
                        <a:latin typeface="Times New Roman" pitchFamily="18" charset="0"/>
                        <a:ea typeface="ヒラギノ角ゴ Pro W3"/>
                        <a:cs typeface="ヒラギノ角ゴ Pro W3"/>
                      </a:defRPr>
                    </a:lvl2pPr>
                    <a:lvl3pPr marL="1143000" indent="-228600" defTabSz="993775" eaLnBrk="0" hangingPunct="0">
                      <a:defRPr sz="1500" b="1">
                        <a:solidFill>
                          <a:schemeClr val="tx1"/>
                        </a:solidFill>
                        <a:latin typeface="Times New Roman" pitchFamily="18" charset="0"/>
                        <a:ea typeface="ヒラギノ角ゴ Pro W3"/>
                        <a:cs typeface="ヒラギノ角ゴ Pro W3"/>
                      </a:defRPr>
                    </a:lvl3pPr>
                    <a:lvl4pPr marL="1600200" indent="-228600" defTabSz="993775" eaLnBrk="0" hangingPunct="0">
                      <a:defRPr sz="1500" b="1">
                        <a:solidFill>
                          <a:schemeClr val="tx1"/>
                        </a:solidFill>
                        <a:latin typeface="Times New Roman" pitchFamily="18" charset="0"/>
                        <a:ea typeface="ヒラギノ角ゴ Pro W3"/>
                        <a:cs typeface="ヒラギノ角ゴ Pro W3"/>
                      </a:defRPr>
                    </a:lvl4pPr>
                    <a:lvl5pPr marL="2057400" indent="-228600" defTabSz="993775" eaLnBrk="0" hangingPunct="0">
                      <a:defRPr sz="1500" b="1">
                        <a:solidFill>
                          <a:schemeClr val="tx1"/>
                        </a:solidFill>
                        <a:latin typeface="Times New Roman" pitchFamily="18" charset="0"/>
                        <a:ea typeface="ヒラギノ角ゴ Pro W3"/>
                        <a:cs typeface="ヒラギノ角ゴ Pro W3"/>
                      </a:defRPr>
                    </a:lvl5pPr>
                    <a:lvl6pPr marL="25146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6pPr>
                    <a:lvl7pPr marL="29718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7pPr>
                    <a:lvl8pPr marL="34290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8pPr>
                    <a:lvl9pPr marL="38862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9pPr>
                  </a:lstStyle>
                  <a:p>
                    <a:pPr eaLnBrk="1" hangingPunct="1"/>
                    <a:r>
                      <a:rPr lang="de-DE" b="0">
                        <a:solidFill>
                          <a:srgbClr val="000000"/>
                        </a:solidFill>
                        <a:latin typeface="Arial" panose="020B0604020202020204" pitchFamily="34" charset="0"/>
                        <a:cs typeface="Arial" panose="020B0604020202020204" pitchFamily="34" charset="0"/>
                      </a:rPr>
                      <a:t>U</a:t>
                    </a:r>
                    <a:endParaRPr lang="de-DE" sz="2000" b="0">
                      <a:latin typeface="Arial" panose="020B0604020202020204" pitchFamily="34" charset="0"/>
                      <a:cs typeface="Arial" panose="020B0604020202020204" pitchFamily="34" charset="0"/>
                    </a:endParaRPr>
                  </a:p>
                </p:txBody>
              </p:sp>
              <p:sp>
                <p:nvSpPr>
                  <p:cNvPr id="165" name="Text Box 92">
                    <a:extLst>
                      <a:ext uri="{FF2B5EF4-FFF2-40B4-BE49-F238E27FC236}">
                        <a16:creationId xmlns:a16="http://schemas.microsoft.com/office/drawing/2014/main" id="{11DFF511-1FA2-EAF1-51B2-83FAC3F62F4C}"/>
                      </a:ext>
                    </a:extLst>
                  </p:cNvPr>
                  <p:cNvSpPr txBox="1">
                    <a:spLocks noChangeArrowheads="1"/>
                  </p:cNvSpPr>
                  <p:nvPr/>
                </p:nvSpPr>
                <p:spPr bwMode="auto">
                  <a:xfrm>
                    <a:off x="1304" y="10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90" tIns="49795" rIns="99590" bIns="49795"/>
                  <a:lstStyle>
                    <a:lvl1pPr defTabSz="993775" eaLnBrk="0" hangingPunct="0">
                      <a:defRPr sz="1500" b="1">
                        <a:solidFill>
                          <a:schemeClr val="tx1"/>
                        </a:solidFill>
                        <a:latin typeface="Times New Roman" pitchFamily="18" charset="0"/>
                        <a:ea typeface="ヒラギノ角ゴ Pro W3"/>
                        <a:cs typeface="ヒラギノ角ゴ Pro W3"/>
                      </a:defRPr>
                    </a:lvl1pPr>
                    <a:lvl2pPr marL="742950" indent="-285750" defTabSz="993775" eaLnBrk="0" hangingPunct="0">
                      <a:defRPr sz="1500" b="1">
                        <a:solidFill>
                          <a:schemeClr val="tx1"/>
                        </a:solidFill>
                        <a:latin typeface="Times New Roman" pitchFamily="18" charset="0"/>
                        <a:ea typeface="ヒラギノ角ゴ Pro W3"/>
                        <a:cs typeface="ヒラギノ角ゴ Pro W3"/>
                      </a:defRPr>
                    </a:lvl2pPr>
                    <a:lvl3pPr marL="1143000" indent="-228600" defTabSz="993775" eaLnBrk="0" hangingPunct="0">
                      <a:defRPr sz="1500" b="1">
                        <a:solidFill>
                          <a:schemeClr val="tx1"/>
                        </a:solidFill>
                        <a:latin typeface="Times New Roman" pitchFamily="18" charset="0"/>
                        <a:ea typeface="ヒラギノ角ゴ Pro W3"/>
                        <a:cs typeface="ヒラギノ角ゴ Pro W3"/>
                      </a:defRPr>
                    </a:lvl3pPr>
                    <a:lvl4pPr marL="1600200" indent="-228600" defTabSz="993775" eaLnBrk="0" hangingPunct="0">
                      <a:defRPr sz="1500" b="1">
                        <a:solidFill>
                          <a:schemeClr val="tx1"/>
                        </a:solidFill>
                        <a:latin typeface="Times New Roman" pitchFamily="18" charset="0"/>
                        <a:ea typeface="ヒラギノ角ゴ Pro W3"/>
                        <a:cs typeface="ヒラギノ角ゴ Pro W3"/>
                      </a:defRPr>
                    </a:lvl4pPr>
                    <a:lvl5pPr marL="2057400" indent="-228600" defTabSz="993775" eaLnBrk="0" hangingPunct="0">
                      <a:defRPr sz="1500" b="1">
                        <a:solidFill>
                          <a:schemeClr val="tx1"/>
                        </a:solidFill>
                        <a:latin typeface="Times New Roman" pitchFamily="18" charset="0"/>
                        <a:ea typeface="ヒラギノ角ゴ Pro W3"/>
                        <a:cs typeface="ヒラギノ角ゴ Pro W3"/>
                      </a:defRPr>
                    </a:lvl5pPr>
                    <a:lvl6pPr marL="25146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6pPr>
                    <a:lvl7pPr marL="29718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7pPr>
                    <a:lvl8pPr marL="34290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8pPr>
                    <a:lvl9pPr marL="3886200" indent="-228600" defTabSz="993775"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9pPr>
                  </a:lstStyle>
                  <a:p>
                    <a:pPr eaLnBrk="1" hangingPunct="1"/>
                    <a:r>
                      <a:rPr lang="de-DE" b="0">
                        <a:solidFill>
                          <a:srgbClr val="000000"/>
                        </a:solidFill>
                        <a:latin typeface="Arial" panose="020B0604020202020204" pitchFamily="34" charset="0"/>
                        <a:cs typeface="Arial" panose="020B0604020202020204" pitchFamily="34" charset="0"/>
                      </a:rPr>
                      <a:t>_</a:t>
                    </a:r>
                    <a:endParaRPr lang="de-DE" sz="2000" b="0">
                      <a:latin typeface="Arial" panose="020B0604020202020204" pitchFamily="34" charset="0"/>
                      <a:cs typeface="Arial" panose="020B0604020202020204" pitchFamily="34" charset="0"/>
                    </a:endParaRPr>
                  </a:p>
                </p:txBody>
              </p:sp>
            </p:grpSp>
            <p:sp>
              <p:nvSpPr>
                <p:cNvPr id="163" name="Rectangle 93">
                  <a:extLst>
                    <a:ext uri="{FF2B5EF4-FFF2-40B4-BE49-F238E27FC236}">
                      <a16:creationId xmlns:a16="http://schemas.microsoft.com/office/drawing/2014/main" id="{EA405A81-01EB-6765-8EFA-E2B26E0BC18F}"/>
                    </a:ext>
                  </a:extLst>
                </p:cNvPr>
                <p:cNvSpPr>
                  <a:spLocks noChangeArrowheads="1"/>
                </p:cNvSpPr>
                <p:nvPr/>
              </p:nvSpPr>
              <p:spPr bwMode="auto">
                <a:xfrm>
                  <a:off x="3401" y="1520"/>
                  <a:ext cx="246" cy="1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pPr>
                  <a:endParaRPr lang="de-DE">
                    <a:latin typeface="Arial" panose="020B0604020202020204" pitchFamily="34" charset="0"/>
                    <a:cs typeface="Arial" panose="020B0604020202020204" pitchFamily="34" charset="0"/>
                  </a:endParaRPr>
                </a:p>
              </p:txBody>
            </p:sp>
          </p:grpSp>
          <p:sp>
            <p:nvSpPr>
              <p:cNvPr id="145" name="Line 95">
                <a:extLst>
                  <a:ext uri="{FF2B5EF4-FFF2-40B4-BE49-F238E27FC236}">
                    <a16:creationId xmlns:a16="http://schemas.microsoft.com/office/drawing/2014/main" id="{19783A2A-177F-B149-BCBB-2FDB939338F1}"/>
                  </a:ext>
                </a:extLst>
              </p:cNvPr>
              <p:cNvSpPr>
                <a:spLocks noChangeShapeType="1"/>
              </p:cNvSpPr>
              <p:nvPr/>
            </p:nvSpPr>
            <p:spPr bwMode="auto">
              <a:xfrm>
                <a:off x="5745167" y="3004444"/>
                <a:ext cx="206423"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de-DE">
                  <a:latin typeface="Arial" panose="020B0604020202020204" pitchFamily="34" charset="0"/>
                  <a:cs typeface="Arial" panose="020B0604020202020204" pitchFamily="34" charset="0"/>
                </a:endParaRPr>
              </a:p>
            </p:txBody>
          </p:sp>
          <p:sp>
            <p:nvSpPr>
              <p:cNvPr id="146" name="Line 96">
                <a:extLst>
                  <a:ext uri="{FF2B5EF4-FFF2-40B4-BE49-F238E27FC236}">
                    <a16:creationId xmlns:a16="http://schemas.microsoft.com/office/drawing/2014/main" id="{179C11FA-4DCC-A3AE-C9BD-1643E71D69B3}"/>
                  </a:ext>
                </a:extLst>
              </p:cNvPr>
              <p:cNvSpPr>
                <a:spLocks noChangeShapeType="1"/>
              </p:cNvSpPr>
              <p:nvPr/>
            </p:nvSpPr>
            <p:spPr bwMode="auto">
              <a:xfrm>
                <a:off x="4939613" y="2994383"/>
                <a:ext cx="224045" cy="251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de-DE">
                  <a:latin typeface="Arial" panose="020B0604020202020204" pitchFamily="34" charset="0"/>
                  <a:cs typeface="Arial" panose="020B0604020202020204" pitchFamily="34" charset="0"/>
                </a:endParaRPr>
              </a:p>
            </p:txBody>
          </p:sp>
          <p:sp>
            <p:nvSpPr>
              <p:cNvPr id="147" name="Rectangle 97">
                <a:extLst>
                  <a:ext uri="{FF2B5EF4-FFF2-40B4-BE49-F238E27FC236}">
                    <a16:creationId xmlns:a16="http://schemas.microsoft.com/office/drawing/2014/main" id="{5281F48E-1E4D-11ED-3E49-25FC839FF3E8}"/>
                  </a:ext>
                </a:extLst>
              </p:cNvPr>
              <p:cNvSpPr>
                <a:spLocks noChangeArrowheads="1"/>
              </p:cNvSpPr>
              <p:nvPr/>
            </p:nvSpPr>
            <p:spPr bwMode="auto">
              <a:xfrm>
                <a:off x="4949682" y="5376431"/>
                <a:ext cx="503472" cy="148406"/>
              </a:xfrm>
              <a:prstGeom prst="rect">
                <a:avLst/>
              </a:prstGeom>
              <a:solidFill>
                <a:srgbClr val="000000"/>
              </a:solidFill>
              <a:ln w="9525">
                <a:solidFill>
                  <a:srgbClr val="000000"/>
                </a:solidFill>
                <a:miter lim="800000"/>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48" name="Line 102">
                <a:extLst>
                  <a:ext uri="{FF2B5EF4-FFF2-40B4-BE49-F238E27FC236}">
                    <a16:creationId xmlns:a16="http://schemas.microsoft.com/office/drawing/2014/main" id="{EA92AC18-030A-DB68-D011-0437338D407E}"/>
                  </a:ext>
                </a:extLst>
              </p:cNvPr>
              <p:cNvSpPr>
                <a:spLocks noChangeShapeType="1"/>
              </p:cNvSpPr>
              <p:nvPr/>
            </p:nvSpPr>
            <p:spPr bwMode="auto">
              <a:xfrm>
                <a:off x="4947165" y="5419193"/>
                <a:ext cx="0" cy="7973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49" name="Line 103">
                <a:extLst>
                  <a:ext uri="{FF2B5EF4-FFF2-40B4-BE49-F238E27FC236}">
                    <a16:creationId xmlns:a16="http://schemas.microsoft.com/office/drawing/2014/main" id="{9188212A-14AF-A979-DF41-A86B68D8D0E1}"/>
                  </a:ext>
                </a:extLst>
              </p:cNvPr>
              <p:cNvSpPr>
                <a:spLocks noChangeShapeType="1"/>
              </p:cNvSpPr>
              <p:nvPr/>
            </p:nvSpPr>
            <p:spPr bwMode="auto">
              <a:xfrm>
                <a:off x="5450636" y="5419193"/>
                <a:ext cx="0" cy="7973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50" name="Oval 104">
                <a:extLst>
                  <a:ext uri="{FF2B5EF4-FFF2-40B4-BE49-F238E27FC236}">
                    <a16:creationId xmlns:a16="http://schemas.microsoft.com/office/drawing/2014/main" id="{B2D2EBCF-7300-AEA9-E256-BCE153D6C155}"/>
                  </a:ext>
                </a:extLst>
              </p:cNvPr>
              <p:cNvSpPr>
                <a:spLocks noChangeArrowheads="1"/>
              </p:cNvSpPr>
              <p:nvPr/>
            </p:nvSpPr>
            <p:spPr bwMode="auto">
              <a:xfrm>
                <a:off x="5402807" y="5738644"/>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1" name="Oval 105">
                <a:extLst>
                  <a:ext uri="{FF2B5EF4-FFF2-40B4-BE49-F238E27FC236}">
                    <a16:creationId xmlns:a16="http://schemas.microsoft.com/office/drawing/2014/main" id="{6579370E-02A9-8E1D-9830-558DA90B52CA}"/>
                  </a:ext>
                </a:extLst>
              </p:cNvPr>
              <p:cNvSpPr>
                <a:spLocks noChangeArrowheads="1"/>
              </p:cNvSpPr>
              <p:nvPr/>
            </p:nvSpPr>
            <p:spPr bwMode="auto">
              <a:xfrm>
                <a:off x="4891783" y="5738644"/>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2" name="Oval 106">
                <a:extLst>
                  <a:ext uri="{FF2B5EF4-FFF2-40B4-BE49-F238E27FC236}">
                    <a16:creationId xmlns:a16="http://schemas.microsoft.com/office/drawing/2014/main" id="{3C3FB100-8088-44B7-2351-FF8EE8AF4787}"/>
                  </a:ext>
                </a:extLst>
              </p:cNvPr>
              <p:cNvSpPr>
                <a:spLocks noChangeArrowheads="1"/>
              </p:cNvSpPr>
              <p:nvPr/>
            </p:nvSpPr>
            <p:spPr bwMode="auto">
              <a:xfrm>
                <a:off x="5417911" y="4850720"/>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3" name="Oval 107">
                <a:extLst>
                  <a:ext uri="{FF2B5EF4-FFF2-40B4-BE49-F238E27FC236}">
                    <a16:creationId xmlns:a16="http://schemas.microsoft.com/office/drawing/2014/main" id="{DE6B592F-57C7-1269-1F7E-3963F3B44879}"/>
                  </a:ext>
                </a:extLst>
              </p:cNvPr>
              <p:cNvSpPr>
                <a:spLocks noChangeArrowheads="1"/>
              </p:cNvSpPr>
              <p:nvPr/>
            </p:nvSpPr>
            <p:spPr bwMode="auto">
              <a:xfrm>
                <a:off x="4906887" y="4848205"/>
                <a:ext cx="100694" cy="100615"/>
              </a:xfrm>
              <a:prstGeom prst="ellipse">
                <a:avLst/>
              </a:prstGeom>
              <a:solidFill>
                <a:srgbClr val="000000"/>
              </a:solidFill>
              <a:ln w="3175">
                <a:solidFill>
                  <a:srgbClr val="000000"/>
                </a:solidFill>
                <a:round/>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4" name="Rectangle 129">
                <a:extLst>
                  <a:ext uri="{FF2B5EF4-FFF2-40B4-BE49-F238E27FC236}">
                    <a16:creationId xmlns:a16="http://schemas.microsoft.com/office/drawing/2014/main" id="{81317F5A-786B-E7CD-74CE-66BAD8781099}"/>
                  </a:ext>
                </a:extLst>
              </p:cNvPr>
              <p:cNvSpPr>
                <a:spLocks noChangeArrowheads="1"/>
              </p:cNvSpPr>
              <p:nvPr/>
            </p:nvSpPr>
            <p:spPr bwMode="auto">
              <a:xfrm>
                <a:off x="4229718" y="4662068"/>
                <a:ext cx="2119616" cy="13683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5" name="Line 132">
                <a:extLst>
                  <a:ext uri="{FF2B5EF4-FFF2-40B4-BE49-F238E27FC236}">
                    <a16:creationId xmlns:a16="http://schemas.microsoft.com/office/drawing/2014/main" id="{C6929CB5-C905-7A0A-9574-E338E0C67E88}"/>
                  </a:ext>
                </a:extLst>
              </p:cNvPr>
              <p:cNvSpPr>
                <a:spLocks noChangeShapeType="1"/>
              </p:cNvSpPr>
              <p:nvPr/>
            </p:nvSpPr>
            <p:spPr bwMode="auto">
              <a:xfrm>
                <a:off x="4959752" y="4413047"/>
                <a:ext cx="47829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56" name="Rectangle 135">
                <a:extLst>
                  <a:ext uri="{FF2B5EF4-FFF2-40B4-BE49-F238E27FC236}">
                    <a16:creationId xmlns:a16="http://schemas.microsoft.com/office/drawing/2014/main" id="{BEDF025E-08BC-AC18-59DA-92128F01C861}"/>
                  </a:ext>
                </a:extLst>
              </p:cNvPr>
              <p:cNvSpPr>
                <a:spLocks noChangeArrowheads="1"/>
              </p:cNvSpPr>
              <p:nvPr/>
            </p:nvSpPr>
            <p:spPr bwMode="auto">
              <a:xfrm>
                <a:off x="4947165" y="5142503"/>
                <a:ext cx="500954" cy="150922"/>
              </a:xfrm>
              <a:prstGeom prst="rect">
                <a:avLst/>
              </a:prstGeom>
              <a:solidFill>
                <a:srgbClr val="000000"/>
              </a:solidFill>
              <a:ln w="9525">
                <a:solidFill>
                  <a:srgbClr val="000000"/>
                </a:solidFill>
                <a:miter lim="800000"/>
                <a:headEnd/>
                <a:tailEnd/>
              </a:ln>
            </p:spPr>
            <p:txBody>
              <a:bodyPr/>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57" name="Line 136">
                <a:extLst>
                  <a:ext uri="{FF2B5EF4-FFF2-40B4-BE49-F238E27FC236}">
                    <a16:creationId xmlns:a16="http://schemas.microsoft.com/office/drawing/2014/main" id="{9FCF0752-17FB-7247-F4C1-DD59CEFEE68A}"/>
                  </a:ext>
                </a:extLst>
              </p:cNvPr>
              <p:cNvSpPr>
                <a:spLocks noChangeShapeType="1"/>
              </p:cNvSpPr>
              <p:nvPr/>
            </p:nvSpPr>
            <p:spPr bwMode="auto">
              <a:xfrm>
                <a:off x="4947165" y="4890966"/>
                <a:ext cx="0" cy="316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58" name="Text Box 138">
                <a:extLst>
                  <a:ext uri="{FF2B5EF4-FFF2-40B4-BE49-F238E27FC236}">
                    <a16:creationId xmlns:a16="http://schemas.microsoft.com/office/drawing/2014/main" id="{F4D0A8C2-896F-A8A4-BB61-07E8AD26A4F8}"/>
                  </a:ext>
                </a:extLst>
              </p:cNvPr>
              <p:cNvSpPr txBox="1">
                <a:spLocks noChangeArrowheads="1"/>
              </p:cNvSpPr>
              <p:nvPr/>
            </p:nvSpPr>
            <p:spPr bwMode="auto">
              <a:xfrm>
                <a:off x="4536835" y="4111204"/>
                <a:ext cx="400260" cy="42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8554" tIns="48411" rIns="98554" bIns="48411">
                <a:spAutoFit/>
              </a:bodyPr>
              <a:lstStyle>
                <a:lvl1pPr defTabSz="828675" eaLnBrk="0" hangingPunct="0">
                  <a:tabLst>
                    <a:tab pos="2181225" algn="l"/>
                  </a:tabLst>
                  <a:defRPr sz="1500" b="1">
                    <a:solidFill>
                      <a:schemeClr val="tx1"/>
                    </a:solidFill>
                    <a:latin typeface="Times New Roman" pitchFamily="18" charset="0"/>
                    <a:ea typeface="ヒラギノ角ゴ Pro W3"/>
                    <a:cs typeface="ヒラギノ角ゴ Pro W3"/>
                  </a:defRPr>
                </a:lvl1pPr>
                <a:lvl2pPr marL="742950" indent="-285750" defTabSz="828675" eaLnBrk="0" hangingPunct="0">
                  <a:tabLst>
                    <a:tab pos="2181225" algn="l"/>
                  </a:tabLst>
                  <a:defRPr sz="1500" b="1">
                    <a:solidFill>
                      <a:schemeClr val="tx1"/>
                    </a:solidFill>
                    <a:latin typeface="Times New Roman" pitchFamily="18" charset="0"/>
                    <a:ea typeface="ヒラギノ角ゴ Pro W3"/>
                    <a:cs typeface="ヒラギノ角ゴ Pro W3"/>
                  </a:defRPr>
                </a:lvl2pPr>
                <a:lvl3pPr marL="11430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3pPr>
                <a:lvl4pPr marL="16002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4pPr>
                <a:lvl5pPr marL="20574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5pPr>
                <a:lvl6pPr marL="25146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6pPr>
                <a:lvl7pPr marL="29718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7pPr>
                <a:lvl8pPr marL="34290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8pPr>
                <a:lvl9pPr marL="38862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9pPr>
              </a:lstStyle>
              <a:p>
                <a:pPr>
                  <a:lnSpc>
                    <a:spcPct val="150000"/>
                  </a:lnSpc>
                  <a:spcBef>
                    <a:spcPct val="50000"/>
                  </a:spcBef>
                </a:pPr>
                <a:r>
                  <a:rPr lang="de-DE" sz="1300">
                    <a:solidFill>
                      <a:srgbClr val="FF0000"/>
                    </a:solidFill>
                    <a:latin typeface="Arial" panose="020B0604020202020204" pitchFamily="34" charset="0"/>
                    <a:cs typeface="Arial" panose="020B0604020202020204" pitchFamily="34" charset="0"/>
                  </a:rPr>
                  <a:t>L</a:t>
                </a:r>
              </a:p>
            </p:txBody>
          </p:sp>
          <p:sp>
            <p:nvSpPr>
              <p:cNvPr id="159" name="Text Box 139">
                <a:extLst>
                  <a:ext uri="{FF2B5EF4-FFF2-40B4-BE49-F238E27FC236}">
                    <a16:creationId xmlns:a16="http://schemas.microsoft.com/office/drawing/2014/main" id="{2880BAFC-6CB4-040B-FB5C-AEE51EBF136C}"/>
                  </a:ext>
                </a:extLst>
              </p:cNvPr>
              <p:cNvSpPr txBox="1">
                <a:spLocks noChangeArrowheads="1"/>
              </p:cNvSpPr>
              <p:nvPr/>
            </p:nvSpPr>
            <p:spPr bwMode="auto">
              <a:xfrm>
                <a:off x="5450637" y="4111204"/>
                <a:ext cx="458159" cy="42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8554" tIns="48411" rIns="98554" bIns="48411">
                <a:spAutoFit/>
              </a:bodyPr>
              <a:lstStyle>
                <a:lvl1pPr defTabSz="828675" eaLnBrk="0" hangingPunct="0">
                  <a:tabLst>
                    <a:tab pos="2181225" algn="l"/>
                  </a:tabLst>
                  <a:defRPr sz="1500" b="1">
                    <a:solidFill>
                      <a:schemeClr val="tx1"/>
                    </a:solidFill>
                    <a:latin typeface="Times New Roman" pitchFamily="18" charset="0"/>
                    <a:ea typeface="ヒラギノ角ゴ Pro W3"/>
                    <a:cs typeface="ヒラギノ角ゴ Pro W3"/>
                  </a:defRPr>
                </a:lvl1pPr>
                <a:lvl2pPr marL="742950" indent="-285750" defTabSz="828675" eaLnBrk="0" hangingPunct="0">
                  <a:tabLst>
                    <a:tab pos="2181225" algn="l"/>
                  </a:tabLst>
                  <a:defRPr sz="1500" b="1">
                    <a:solidFill>
                      <a:schemeClr val="tx1"/>
                    </a:solidFill>
                    <a:latin typeface="Times New Roman" pitchFamily="18" charset="0"/>
                    <a:ea typeface="ヒラギノ角ゴ Pro W3"/>
                    <a:cs typeface="ヒラギノ角ゴ Pro W3"/>
                  </a:defRPr>
                </a:lvl2pPr>
                <a:lvl3pPr marL="11430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3pPr>
                <a:lvl4pPr marL="16002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4pPr>
                <a:lvl5pPr marL="2057400" indent="-228600" defTabSz="828675" eaLnBrk="0" hangingPunct="0">
                  <a:tabLst>
                    <a:tab pos="2181225" algn="l"/>
                  </a:tabLst>
                  <a:defRPr sz="1500" b="1">
                    <a:solidFill>
                      <a:schemeClr val="tx1"/>
                    </a:solidFill>
                    <a:latin typeface="Times New Roman" pitchFamily="18" charset="0"/>
                    <a:ea typeface="ヒラギノ角ゴ Pro W3"/>
                    <a:cs typeface="ヒラギノ角ゴ Pro W3"/>
                  </a:defRPr>
                </a:lvl5pPr>
                <a:lvl6pPr marL="25146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6pPr>
                <a:lvl7pPr marL="29718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7pPr>
                <a:lvl8pPr marL="34290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8pPr>
                <a:lvl9pPr marL="3886200" indent="-228600" defTabSz="828675" eaLnBrk="0" fontAlgn="base" hangingPunct="0">
                  <a:spcBef>
                    <a:spcPct val="0"/>
                  </a:spcBef>
                  <a:spcAft>
                    <a:spcPct val="0"/>
                  </a:spcAft>
                  <a:tabLst>
                    <a:tab pos="2181225" algn="l"/>
                  </a:tabLst>
                  <a:defRPr sz="1500" b="1">
                    <a:solidFill>
                      <a:schemeClr val="tx1"/>
                    </a:solidFill>
                    <a:latin typeface="Times New Roman" pitchFamily="18" charset="0"/>
                    <a:ea typeface="ヒラギノ角ゴ Pro W3"/>
                    <a:cs typeface="ヒラギノ角ゴ Pro W3"/>
                  </a:defRPr>
                </a:lvl9pPr>
              </a:lstStyle>
              <a:p>
                <a:pPr>
                  <a:lnSpc>
                    <a:spcPct val="150000"/>
                  </a:lnSpc>
                  <a:spcBef>
                    <a:spcPct val="50000"/>
                  </a:spcBef>
                </a:pPr>
                <a:r>
                  <a:rPr lang="de-DE" sz="1300">
                    <a:solidFill>
                      <a:srgbClr val="FF0000"/>
                    </a:solidFill>
                    <a:latin typeface="Arial" panose="020B0604020202020204" pitchFamily="34" charset="0"/>
                    <a:cs typeface="Arial" panose="020B0604020202020204" pitchFamily="34" charset="0"/>
                  </a:rPr>
                  <a:t>N</a:t>
                </a:r>
              </a:p>
            </p:txBody>
          </p:sp>
          <p:sp>
            <p:nvSpPr>
              <p:cNvPr id="160" name="Rectangle 3">
                <a:extLst>
                  <a:ext uri="{FF2B5EF4-FFF2-40B4-BE49-F238E27FC236}">
                    <a16:creationId xmlns:a16="http://schemas.microsoft.com/office/drawing/2014/main" id="{DB126959-205A-2CDD-7F92-A1EFEC8890E2}"/>
                  </a:ext>
                </a:extLst>
              </p:cNvPr>
              <p:cNvSpPr>
                <a:spLocks noChangeArrowheads="1"/>
              </p:cNvSpPr>
              <p:nvPr/>
            </p:nvSpPr>
            <p:spPr bwMode="auto">
              <a:xfrm>
                <a:off x="6356350" y="4643438"/>
                <a:ext cx="165100" cy="1377950"/>
              </a:xfrm>
              <a:prstGeom prst="rect">
                <a:avLst/>
              </a:prstGeom>
              <a:pattFill prst="ltUpDiag">
                <a:fgClr>
                  <a:srgbClr val="B2B2B2"/>
                </a:fgClr>
                <a:bgClr>
                  <a:srgbClr val="FFFFFF"/>
                </a:bgClr>
              </a:pattFill>
              <a:ln w="9525">
                <a:solidFill>
                  <a:schemeClr val="tx1"/>
                </a:solidFill>
                <a:miter lim="800000"/>
                <a:headEnd/>
                <a:tailEnd/>
              </a:ln>
            </p:spPr>
            <p:txBody>
              <a:bodyPr lIns="91352" tIns="45677" rIns="91352" bIns="45677"/>
              <a:lstStyle/>
              <a:p>
                <a:pPr eaLnBrk="0" hangingPunct="0">
                  <a:spcBef>
                    <a:spcPct val="20000"/>
                  </a:spcBef>
                </a:pPr>
                <a:endParaRPr lang="de-DE">
                  <a:latin typeface="Arial" panose="020B0604020202020204" pitchFamily="34" charset="0"/>
                  <a:cs typeface="Arial" panose="020B0604020202020204" pitchFamily="34" charset="0"/>
                </a:endParaRPr>
              </a:p>
            </p:txBody>
          </p:sp>
          <p:sp>
            <p:nvSpPr>
              <p:cNvPr id="161" name="Rectangle 3">
                <a:extLst>
                  <a:ext uri="{FF2B5EF4-FFF2-40B4-BE49-F238E27FC236}">
                    <a16:creationId xmlns:a16="http://schemas.microsoft.com/office/drawing/2014/main" id="{EC6879FE-EF6F-8881-4042-4BE1CC358ACC}"/>
                  </a:ext>
                </a:extLst>
              </p:cNvPr>
              <p:cNvSpPr>
                <a:spLocks noChangeArrowheads="1"/>
              </p:cNvSpPr>
              <p:nvPr/>
            </p:nvSpPr>
            <p:spPr bwMode="auto">
              <a:xfrm>
                <a:off x="6537325" y="4937125"/>
                <a:ext cx="125413" cy="212725"/>
              </a:xfrm>
              <a:prstGeom prst="rect">
                <a:avLst/>
              </a:prstGeom>
              <a:solidFill>
                <a:schemeClr val="tx1"/>
              </a:solidFill>
              <a:ln w="9525">
                <a:solidFill>
                  <a:schemeClr val="tx1"/>
                </a:solidFill>
                <a:miter lim="800000"/>
                <a:headEnd/>
                <a:tailEnd/>
              </a:ln>
            </p:spPr>
            <p:txBody>
              <a:bodyPr lIns="91352" tIns="45677" rIns="91352" bIns="45677"/>
              <a:lstStyle/>
              <a:p>
                <a:pPr eaLnBrk="0" hangingPunct="0">
                  <a:spcBef>
                    <a:spcPct val="20000"/>
                  </a:spcBef>
                </a:pPr>
                <a:endParaRPr lang="de-DE">
                  <a:latin typeface="Arial" panose="020B0604020202020204" pitchFamily="34" charset="0"/>
                  <a:cs typeface="Arial" panose="020B0604020202020204" pitchFamily="34" charset="0"/>
                </a:endParaRPr>
              </a:p>
            </p:txBody>
          </p:sp>
        </p:grpSp>
        <p:sp>
          <p:nvSpPr>
            <p:cNvPr id="127" name="Line 76">
              <a:extLst>
                <a:ext uri="{FF2B5EF4-FFF2-40B4-BE49-F238E27FC236}">
                  <a16:creationId xmlns:a16="http://schemas.microsoft.com/office/drawing/2014/main" id="{5E904DB6-206B-8714-730D-6DAE4057DB28}"/>
                </a:ext>
              </a:extLst>
            </p:cNvPr>
            <p:cNvSpPr>
              <a:spLocks noChangeShapeType="1"/>
            </p:cNvSpPr>
            <p:nvPr/>
          </p:nvSpPr>
          <p:spPr bwMode="auto">
            <a:xfrm>
              <a:off x="6156325" y="3416300"/>
              <a:ext cx="850900" cy="47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sp>
          <p:nvSpPr>
            <p:cNvPr id="128" name="Textfeld 156">
              <a:extLst>
                <a:ext uri="{FF2B5EF4-FFF2-40B4-BE49-F238E27FC236}">
                  <a16:creationId xmlns:a16="http://schemas.microsoft.com/office/drawing/2014/main" id="{CDF2CFC8-04FC-D0BE-D21A-B4FE94694131}"/>
                </a:ext>
              </a:extLst>
            </p:cNvPr>
            <p:cNvSpPr txBox="1">
              <a:spLocks noChangeArrowheads="1"/>
            </p:cNvSpPr>
            <p:nvPr/>
          </p:nvSpPr>
          <p:spPr bwMode="auto">
            <a:xfrm>
              <a:off x="6964363" y="4089399"/>
              <a:ext cx="720520"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b="1">
                  <a:solidFill>
                    <a:schemeClr val="tx1"/>
                  </a:solidFill>
                  <a:latin typeface="Times New Roman" pitchFamily="18" charset="0"/>
                  <a:ea typeface="ヒラギノ角ゴ Pro W3"/>
                  <a:cs typeface="ヒラギノ角ゴ Pro W3"/>
                </a:defRPr>
              </a:lvl1pPr>
              <a:lvl2pPr marL="742950" indent="-285750" eaLnBrk="0" hangingPunct="0">
                <a:defRPr sz="1500" b="1">
                  <a:solidFill>
                    <a:schemeClr val="tx1"/>
                  </a:solidFill>
                  <a:latin typeface="Times New Roman" pitchFamily="18" charset="0"/>
                  <a:ea typeface="ヒラギノ角ゴ Pro W3"/>
                  <a:cs typeface="ヒラギノ角ゴ Pro W3"/>
                </a:defRPr>
              </a:lvl2pPr>
              <a:lvl3pPr marL="1143000" indent="-228600" eaLnBrk="0" hangingPunct="0">
                <a:defRPr sz="1500" b="1">
                  <a:solidFill>
                    <a:schemeClr val="tx1"/>
                  </a:solidFill>
                  <a:latin typeface="Times New Roman" pitchFamily="18" charset="0"/>
                  <a:ea typeface="ヒラギノ角ゴ Pro W3"/>
                  <a:cs typeface="ヒラギノ角ゴ Pro W3"/>
                </a:defRPr>
              </a:lvl3pPr>
              <a:lvl4pPr marL="1600200" indent="-228600" eaLnBrk="0" hangingPunct="0">
                <a:defRPr sz="1500" b="1">
                  <a:solidFill>
                    <a:schemeClr val="tx1"/>
                  </a:solidFill>
                  <a:latin typeface="Times New Roman" pitchFamily="18" charset="0"/>
                  <a:ea typeface="ヒラギノ角ゴ Pro W3"/>
                  <a:cs typeface="ヒラギノ角ゴ Pro W3"/>
                </a:defRPr>
              </a:lvl4pPr>
              <a:lvl5pPr marL="2057400" indent="-228600" eaLnBrk="0" hangingPunct="0">
                <a:defRPr sz="1500" b="1">
                  <a:solidFill>
                    <a:schemeClr val="tx1"/>
                  </a:solidFill>
                  <a:latin typeface="Times New Roman" pitchFamily="18" charset="0"/>
                  <a:ea typeface="ヒラギノ角ゴ Pro W3"/>
                  <a:cs typeface="ヒラギノ角ゴ Pro W3"/>
                </a:defRPr>
              </a:lvl5pPr>
              <a:lvl6pPr marL="25146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6pPr>
              <a:lvl7pPr marL="29718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7pPr>
              <a:lvl8pPr marL="34290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8pPr>
              <a:lvl9pPr marL="38862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9pPr>
            </a:lstStyle>
            <a:p>
              <a:pPr eaLnBrk="1" hangingPunct="1"/>
              <a:r>
                <a:rPr lang="de-DE" sz="1100">
                  <a:latin typeface="Arial" panose="020B0604020202020204" pitchFamily="34" charset="0"/>
                  <a:cs typeface="Arial" panose="020B0604020202020204" pitchFamily="34" charset="0"/>
                </a:rPr>
                <a:t>Sonde</a:t>
              </a:r>
            </a:p>
          </p:txBody>
        </p:sp>
        <p:grpSp>
          <p:nvGrpSpPr>
            <p:cNvPr id="129" name="Gruppieren 66">
              <a:extLst>
                <a:ext uri="{FF2B5EF4-FFF2-40B4-BE49-F238E27FC236}">
                  <a16:creationId xmlns:a16="http://schemas.microsoft.com/office/drawing/2014/main" id="{8E032331-1831-4501-ED32-B1D79BB8279E}"/>
                </a:ext>
              </a:extLst>
            </p:cNvPr>
            <p:cNvGrpSpPr>
              <a:grpSpLocks/>
            </p:cNvGrpSpPr>
            <p:nvPr/>
          </p:nvGrpSpPr>
          <p:grpSpPr bwMode="auto">
            <a:xfrm>
              <a:off x="6659563" y="5202239"/>
              <a:ext cx="2835617" cy="712416"/>
              <a:chOff x="6659563" y="5607051"/>
              <a:chExt cx="2835617" cy="712416"/>
            </a:xfrm>
          </p:grpSpPr>
          <p:sp>
            <p:nvSpPr>
              <p:cNvPr id="134" name="Textfeld 383">
                <a:extLst>
                  <a:ext uri="{FF2B5EF4-FFF2-40B4-BE49-F238E27FC236}">
                    <a16:creationId xmlns:a16="http://schemas.microsoft.com/office/drawing/2014/main" id="{21AA8947-E606-0D6D-D2C5-5F3A83BB828F}"/>
                  </a:ext>
                </a:extLst>
              </p:cNvPr>
              <p:cNvSpPr txBox="1">
                <a:spLocks noChangeArrowheads="1"/>
              </p:cNvSpPr>
              <p:nvPr/>
            </p:nvSpPr>
            <p:spPr bwMode="auto">
              <a:xfrm>
                <a:off x="7134225" y="6011863"/>
                <a:ext cx="2360955"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b="1">
                    <a:solidFill>
                      <a:schemeClr val="tx1"/>
                    </a:solidFill>
                    <a:latin typeface="Times New Roman" pitchFamily="18" charset="0"/>
                    <a:ea typeface="ヒラギノ角ゴ Pro W3"/>
                    <a:cs typeface="ヒラギノ角ゴ Pro W3"/>
                  </a:defRPr>
                </a:lvl1pPr>
                <a:lvl2pPr marL="742950" indent="-285750" eaLnBrk="0" hangingPunct="0">
                  <a:defRPr sz="1500" b="1">
                    <a:solidFill>
                      <a:schemeClr val="tx1"/>
                    </a:solidFill>
                    <a:latin typeface="Times New Roman" pitchFamily="18" charset="0"/>
                    <a:ea typeface="ヒラギノ角ゴ Pro W3"/>
                    <a:cs typeface="ヒラギノ角ゴ Pro W3"/>
                  </a:defRPr>
                </a:lvl2pPr>
                <a:lvl3pPr marL="1143000" indent="-228600" eaLnBrk="0" hangingPunct="0">
                  <a:defRPr sz="1500" b="1">
                    <a:solidFill>
                      <a:schemeClr val="tx1"/>
                    </a:solidFill>
                    <a:latin typeface="Times New Roman" pitchFamily="18" charset="0"/>
                    <a:ea typeface="ヒラギノ角ゴ Pro W3"/>
                    <a:cs typeface="ヒラギノ角ゴ Pro W3"/>
                  </a:defRPr>
                </a:lvl3pPr>
                <a:lvl4pPr marL="1600200" indent="-228600" eaLnBrk="0" hangingPunct="0">
                  <a:defRPr sz="1500" b="1">
                    <a:solidFill>
                      <a:schemeClr val="tx1"/>
                    </a:solidFill>
                    <a:latin typeface="Times New Roman" pitchFamily="18" charset="0"/>
                    <a:ea typeface="ヒラギノ角ゴ Pro W3"/>
                    <a:cs typeface="ヒラギノ角ゴ Pro W3"/>
                  </a:defRPr>
                </a:lvl4pPr>
                <a:lvl5pPr marL="2057400" indent="-228600" eaLnBrk="0" hangingPunct="0">
                  <a:defRPr sz="1500" b="1">
                    <a:solidFill>
                      <a:schemeClr val="tx1"/>
                    </a:solidFill>
                    <a:latin typeface="Times New Roman" pitchFamily="18" charset="0"/>
                    <a:ea typeface="ヒラギノ角ゴ Pro W3"/>
                    <a:cs typeface="ヒラギノ角ゴ Pro W3"/>
                  </a:defRPr>
                </a:lvl5pPr>
                <a:lvl6pPr marL="25146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6pPr>
                <a:lvl7pPr marL="29718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7pPr>
                <a:lvl8pPr marL="34290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8pPr>
                <a:lvl9pPr marL="38862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9pPr>
              </a:lstStyle>
              <a:p>
                <a:pPr eaLnBrk="1" hangingPunct="1"/>
                <a:r>
                  <a:rPr lang="de-DE" sz="1100">
                    <a:solidFill>
                      <a:srgbClr val="FF0000"/>
                    </a:solidFill>
                    <a:latin typeface="Arial" panose="020B0604020202020204" pitchFamily="34" charset="0"/>
                    <a:cs typeface="Arial" panose="020B0604020202020204" pitchFamily="34" charset="0"/>
                  </a:rPr>
                  <a:t>berührbares leitfähiges Teil</a:t>
                </a:r>
              </a:p>
            </p:txBody>
          </p:sp>
          <p:cxnSp>
            <p:nvCxnSpPr>
              <p:cNvPr id="135" name="Gerade Verbindung mit Pfeil 161">
                <a:extLst>
                  <a:ext uri="{FF2B5EF4-FFF2-40B4-BE49-F238E27FC236}">
                    <a16:creationId xmlns:a16="http://schemas.microsoft.com/office/drawing/2014/main" id="{8925EEED-4851-0A25-7BD4-E7715F70C476}"/>
                  </a:ext>
                </a:extLst>
              </p:cNvPr>
              <p:cNvCxnSpPr>
                <a:cxnSpLocks noChangeShapeType="1"/>
                <a:stCxn id="134" idx="1"/>
              </p:cNvCxnSpPr>
              <p:nvPr/>
            </p:nvCxnSpPr>
            <p:spPr bwMode="auto">
              <a:xfrm flipH="1" flipV="1">
                <a:off x="6659563" y="5607051"/>
                <a:ext cx="474662" cy="5586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30" name="Gruppieren 67">
              <a:extLst>
                <a:ext uri="{FF2B5EF4-FFF2-40B4-BE49-F238E27FC236}">
                  <a16:creationId xmlns:a16="http://schemas.microsoft.com/office/drawing/2014/main" id="{68E7C3D8-7CDD-2382-5366-9A30631BF58D}"/>
                </a:ext>
              </a:extLst>
            </p:cNvPr>
            <p:cNvGrpSpPr>
              <a:grpSpLocks/>
            </p:cNvGrpSpPr>
            <p:nvPr/>
          </p:nvGrpSpPr>
          <p:grpSpPr bwMode="auto">
            <a:xfrm>
              <a:off x="6592889" y="5784850"/>
              <a:ext cx="1598761" cy="772742"/>
              <a:chOff x="6561139" y="6156325"/>
              <a:chExt cx="1598761" cy="772742"/>
            </a:xfrm>
          </p:grpSpPr>
          <p:sp>
            <p:nvSpPr>
              <p:cNvPr id="132" name="Textfeld 162">
                <a:extLst>
                  <a:ext uri="{FF2B5EF4-FFF2-40B4-BE49-F238E27FC236}">
                    <a16:creationId xmlns:a16="http://schemas.microsoft.com/office/drawing/2014/main" id="{306294DF-CCE4-1384-F577-8CE11112CAA1}"/>
                  </a:ext>
                </a:extLst>
              </p:cNvPr>
              <p:cNvSpPr txBox="1">
                <a:spLocks noChangeArrowheads="1"/>
              </p:cNvSpPr>
              <p:nvPr/>
            </p:nvSpPr>
            <p:spPr bwMode="auto">
              <a:xfrm>
                <a:off x="7269163" y="6621463"/>
                <a:ext cx="890737"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b="1">
                    <a:solidFill>
                      <a:schemeClr val="tx1"/>
                    </a:solidFill>
                    <a:latin typeface="Times New Roman" pitchFamily="18" charset="0"/>
                    <a:ea typeface="ヒラギノ角ゴ Pro W3"/>
                    <a:cs typeface="ヒラギノ角ゴ Pro W3"/>
                  </a:defRPr>
                </a:lvl1pPr>
                <a:lvl2pPr marL="742950" indent="-285750" eaLnBrk="0" hangingPunct="0">
                  <a:defRPr sz="1500" b="1">
                    <a:solidFill>
                      <a:schemeClr val="tx1"/>
                    </a:solidFill>
                    <a:latin typeface="Times New Roman" pitchFamily="18" charset="0"/>
                    <a:ea typeface="ヒラギノ角ゴ Pro W3"/>
                    <a:cs typeface="ヒラギノ角ゴ Pro W3"/>
                  </a:defRPr>
                </a:lvl2pPr>
                <a:lvl3pPr marL="1143000" indent="-228600" eaLnBrk="0" hangingPunct="0">
                  <a:defRPr sz="1500" b="1">
                    <a:solidFill>
                      <a:schemeClr val="tx1"/>
                    </a:solidFill>
                    <a:latin typeface="Times New Roman" pitchFamily="18" charset="0"/>
                    <a:ea typeface="ヒラギノ角ゴ Pro W3"/>
                    <a:cs typeface="ヒラギノ角ゴ Pro W3"/>
                  </a:defRPr>
                </a:lvl3pPr>
                <a:lvl4pPr marL="1600200" indent="-228600" eaLnBrk="0" hangingPunct="0">
                  <a:defRPr sz="1500" b="1">
                    <a:solidFill>
                      <a:schemeClr val="tx1"/>
                    </a:solidFill>
                    <a:latin typeface="Times New Roman" pitchFamily="18" charset="0"/>
                    <a:ea typeface="ヒラギノ角ゴ Pro W3"/>
                    <a:cs typeface="ヒラギノ角ゴ Pro W3"/>
                  </a:defRPr>
                </a:lvl4pPr>
                <a:lvl5pPr marL="2057400" indent="-228600" eaLnBrk="0" hangingPunct="0">
                  <a:defRPr sz="1500" b="1">
                    <a:solidFill>
                      <a:schemeClr val="tx1"/>
                    </a:solidFill>
                    <a:latin typeface="Times New Roman" pitchFamily="18" charset="0"/>
                    <a:ea typeface="ヒラギノ角ゴ Pro W3"/>
                    <a:cs typeface="ヒラギノ角ゴ Pro W3"/>
                  </a:defRPr>
                </a:lvl5pPr>
                <a:lvl6pPr marL="25146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6pPr>
                <a:lvl7pPr marL="29718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7pPr>
                <a:lvl8pPr marL="34290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8pPr>
                <a:lvl9pPr marL="3886200" indent="-228600" eaLnBrk="0" fontAlgn="base" hangingPunct="0">
                  <a:spcBef>
                    <a:spcPct val="0"/>
                  </a:spcBef>
                  <a:spcAft>
                    <a:spcPct val="0"/>
                  </a:spcAft>
                  <a:defRPr sz="1500" b="1">
                    <a:solidFill>
                      <a:schemeClr val="tx1"/>
                    </a:solidFill>
                    <a:latin typeface="Times New Roman" pitchFamily="18" charset="0"/>
                    <a:ea typeface="ヒラギノ角ゴ Pro W3"/>
                    <a:cs typeface="ヒラギノ角ゴ Pro W3"/>
                  </a:defRPr>
                </a:lvl9pPr>
              </a:lstStyle>
              <a:p>
                <a:pPr eaLnBrk="1" hangingPunct="1"/>
                <a:r>
                  <a:rPr lang="de-DE" sz="1100">
                    <a:solidFill>
                      <a:srgbClr val="FF0000"/>
                    </a:solidFill>
                    <a:latin typeface="Arial" panose="020B0604020202020204" pitchFamily="34" charset="0"/>
                    <a:cs typeface="Arial" panose="020B0604020202020204" pitchFamily="34" charset="0"/>
                  </a:rPr>
                  <a:t>Isolation</a:t>
                </a:r>
              </a:p>
            </p:txBody>
          </p:sp>
          <p:cxnSp>
            <p:nvCxnSpPr>
              <p:cNvPr id="133" name="Gerade Verbindung mit Pfeil 163">
                <a:extLst>
                  <a:ext uri="{FF2B5EF4-FFF2-40B4-BE49-F238E27FC236}">
                    <a16:creationId xmlns:a16="http://schemas.microsoft.com/office/drawing/2014/main" id="{00AC5F0D-DCC5-ED57-FE4E-43E72A628577}"/>
                  </a:ext>
                </a:extLst>
              </p:cNvPr>
              <p:cNvCxnSpPr>
                <a:cxnSpLocks noChangeShapeType="1"/>
                <a:stCxn id="132" idx="1"/>
              </p:cNvCxnSpPr>
              <p:nvPr/>
            </p:nvCxnSpPr>
            <p:spPr bwMode="auto">
              <a:xfrm flipH="1" flipV="1">
                <a:off x="6561139" y="6156325"/>
                <a:ext cx="708025" cy="6189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31" name="Line 76">
              <a:extLst>
                <a:ext uri="{FF2B5EF4-FFF2-40B4-BE49-F238E27FC236}">
                  <a16:creationId xmlns:a16="http://schemas.microsoft.com/office/drawing/2014/main" id="{FB8CEB1B-E10E-7594-2119-99418BD3BF1E}"/>
                </a:ext>
              </a:extLst>
            </p:cNvPr>
            <p:cNvSpPr>
              <a:spLocks noChangeShapeType="1"/>
            </p:cNvSpPr>
            <p:nvPr/>
          </p:nvSpPr>
          <p:spPr bwMode="auto">
            <a:xfrm flipV="1">
              <a:off x="6794500" y="4976813"/>
              <a:ext cx="20638" cy="1492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975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7C16D7-7A7E-0D3C-60F2-A5568C17566E}"/>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3" name="Inhaltsplatzhalter 2">
            <a:extLst>
              <a:ext uri="{FF2B5EF4-FFF2-40B4-BE49-F238E27FC236}">
                <a16:creationId xmlns:a16="http://schemas.microsoft.com/office/drawing/2014/main" id="{7DC7E10C-D67F-EC78-B958-BFCE8865A68B}"/>
              </a:ext>
            </a:extLst>
          </p:cNvPr>
          <p:cNvSpPr>
            <a:spLocks noGrp="1"/>
          </p:cNvSpPr>
          <p:nvPr>
            <p:ph sz="quarter" idx="1"/>
          </p:nvPr>
        </p:nvSpPr>
        <p:spPr/>
        <p:txBody>
          <a:bodyPr/>
          <a:lstStyle/>
          <a:p>
            <a:r>
              <a:rPr lang="de-DE" dirty="0"/>
              <a:t>Netzstromkreis - Schweißstromkreis</a:t>
            </a:r>
          </a:p>
          <a:p>
            <a:endParaRPr lang="de-DE" dirty="0"/>
          </a:p>
          <a:p>
            <a:r>
              <a:rPr lang="de-DE" dirty="0"/>
              <a:t>Messung mit Isolationsmessgerät nach DIN VDE 0413: </a:t>
            </a:r>
          </a:p>
          <a:p>
            <a:pPr lvl="1"/>
            <a:r>
              <a:rPr lang="de-DE" dirty="0"/>
              <a:t>U= min. 500 V </a:t>
            </a:r>
          </a:p>
          <a:p>
            <a:pPr lvl="1"/>
            <a:r>
              <a:rPr lang="de-DE" dirty="0">
                <a:latin typeface="Arial" panose="020B0604020202020204" pitchFamily="34" charset="0"/>
                <a:ea typeface="Arial" charset="0"/>
                <a:cs typeface="Arial" panose="020B0604020202020204" pitchFamily="34" charset="0"/>
              </a:rPr>
              <a:t>R</a:t>
            </a:r>
            <a:r>
              <a:rPr lang="de-DE" baseline="-25000" dirty="0">
                <a:latin typeface="Arial" panose="020B0604020202020204" pitchFamily="34" charset="0"/>
                <a:ea typeface="Arial" charset="0"/>
                <a:cs typeface="Arial" panose="020B0604020202020204" pitchFamily="34" charset="0"/>
              </a:rPr>
              <a:t>ISO</a:t>
            </a:r>
            <a:r>
              <a:rPr lang="de-DE" dirty="0">
                <a:latin typeface="Arial" panose="020B0604020202020204" pitchFamily="34" charset="0"/>
                <a:ea typeface="Arial" charset="0"/>
                <a:cs typeface="Arial" panose="020B0604020202020204" pitchFamily="34" charset="0"/>
              </a:rPr>
              <a:t>  </a:t>
            </a:r>
            <a:r>
              <a:rPr lang="de-DE" dirty="0">
                <a:latin typeface="Arial" panose="020B0604020202020204" pitchFamily="34" charset="0"/>
                <a:ea typeface="Arial" charset="0"/>
                <a:cs typeface="Arial" panose="020B0604020202020204" pitchFamily="34" charset="0"/>
                <a:sym typeface="Symbol" pitchFamily="18" charset="2"/>
              </a:rPr>
              <a:t></a:t>
            </a:r>
            <a:r>
              <a:rPr lang="de-DE" dirty="0">
                <a:latin typeface="Arial" panose="020B0604020202020204" pitchFamily="34" charset="0"/>
                <a:ea typeface="Arial" charset="0"/>
                <a:cs typeface="Arial" panose="020B0604020202020204" pitchFamily="34" charset="0"/>
              </a:rPr>
              <a:t> </a:t>
            </a:r>
            <a:r>
              <a:rPr lang="de-DE" dirty="0">
                <a:ea typeface="Arial" charset="0"/>
              </a:rPr>
              <a:t>5</a:t>
            </a:r>
            <a:r>
              <a:rPr lang="de-DE" dirty="0">
                <a:latin typeface="Arial" panose="020B0604020202020204" pitchFamily="34" charset="0"/>
                <a:ea typeface="Arial" charset="0"/>
                <a:cs typeface="Arial" panose="020B0604020202020204" pitchFamily="34" charset="0"/>
              </a:rPr>
              <a:t> M</a:t>
            </a:r>
            <a:r>
              <a:rPr lang="el-GR" dirty="0" err="1">
                <a:latin typeface="Arial" panose="020B0604020202020204" pitchFamily="34" charset="0"/>
                <a:ea typeface="Arial" charset="0"/>
                <a:cs typeface="Arial" panose="020B0604020202020204" pitchFamily="34" charset="0"/>
              </a:rPr>
              <a:t>Ω</a:t>
            </a:r>
            <a:endParaRPr lang="de-DE" dirty="0">
              <a:latin typeface="Arial" panose="020B0604020202020204" pitchFamily="34" charset="0"/>
              <a:ea typeface="Arial" charset="0"/>
              <a:cs typeface="Arial" panose="020B0604020202020204" pitchFamily="34" charset="0"/>
            </a:endParaRPr>
          </a:p>
          <a:p>
            <a:endParaRPr lang="de-DE" dirty="0">
              <a:ea typeface="Arial" charset="0"/>
            </a:endParaRPr>
          </a:p>
          <a:p>
            <a:r>
              <a:rPr lang="de-DE" dirty="0">
                <a:latin typeface="Arial" panose="020B0604020202020204" pitchFamily="34" charset="0"/>
                <a:ea typeface="Arial" charset="0"/>
                <a:cs typeface="Arial" panose="020B0604020202020204" pitchFamily="34" charset="0"/>
              </a:rPr>
              <a:t>Bei der Isolationsmessung muss evtl. Hochspannung oder die Schutzbeschaltung abgeklemmt bzw. überbrückt werden</a:t>
            </a:r>
          </a:p>
          <a:p>
            <a:endParaRPr lang="de-DE" dirty="0">
              <a:latin typeface="Arial" panose="020B0604020202020204" pitchFamily="34" charset="0"/>
              <a:ea typeface="Arial" charset="0"/>
              <a:cs typeface="Arial" panose="020B0604020202020204" pitchFamily="34" charset="0"/>
            </a:endParaRPr>
          </a:p>
          <a:p>
            <a:endParaRPr lang="de-DE" dirty="0"/>
          </a:p>
          <a:p>
            <a:endParaRPr lang="de-DE" dirty="0"/>
          </a:p>
        </p:txBody>
      </p:sp>
      <p:pic>
        <p:nvPicPr>
          <p:cNvPr id="9" name="Inhaltsplatzhalter 8">
            <a:extLst>
              <a:ext uri="{FF2B5EF4-FFF2-40B4-BE49-F238E27FC236}">
                <a16:creationId xmlns:a16="http://schemas.microsoft.com/office/drawing/2014/main" id="{5DFC1F81-786D-72DD-8123-F1C2EA230EF5}"/>
              </a:ext>
            </a:extLst>
          </p:cNvPr>
          <p:cNvPicPr>
            <a:picLocks noGrp="1" noChangeAspect="1"/>
          </p:cNvPicPr>
          <p:nvPr>
            <p:ph sz="quarter" idx="13"/>
          </p:nvPr>
        </p:nvPicPr>
        <p:blipFill>
          <a:blip r:embed="rId2"/>
          <a:stretch>
            <a:fillRect/>
          </a:stretch>
        </p:blipFill>
        <p:spPr>
          <a:xfrm>
            <a:off x="7625556" y="2305844"/>
            <a:ext cx="4457700" cy="3873500"/>
          </a:xfrm>
          <a:prstGeom prst="rect">
            <a:avLst/>
          </a:prstGeom>
        </p:spPr>
      </p:pic>
      <p:sp>
        <p:nvSpPr>
          <p:cNvPr id="5" name="Titel 4">
            <a:extLst>
              <a:ext uri="{FF2B5EF4-FFF2-40B4-BE49-F238E27FC236}">
                <a16:creationId xmlns:a16="http://schemas.microsoft.com/office/drawing/2014/main" id="{42DFB7E7-1310-D1CD-D74C-451A133BBAB6}"/>
              </a:ext>
            </a:extLst>
          </p:cNvPr>
          <p:cNvSpPr>
            <a:spLocks noGrp="1"/>
          </p:cNvSpPr>
          <p:nvPr>
            <p:ph type="title"/>
          </p:nvPr>
        </p:nvSpPr>
        <p:spPr/>
        <p:txBody>
          <a:bodyPr/>
          <a:lstStyle/>
          <a:p>
            <a:r>
              <a:rPr lang="de-DE" dirty="0"/>
              <a:t>Isolationswiderstandsmessung</a:t>
            </a:r>
          </a:p>
        </p:txBody>
      </p:sp>
      <p:sp>
        <p:nvSpPr>
          <p:cNvPr id="7" name="Textfeld 6">
            <a:extLst>
              <a:ext uri="{FF2B5EF4-FFF2-40B4-BE49-F238E27FC236}">
                <a16:creationId xmlns:a16="http://schemas.microsoft.com/office/drawing/2014/main" id="{C712980B-4BCA-CF52-3E80-37AB19C89D74}"/>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28125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7C16D7-7A7E-0D3C-60F2-A5568C17566E}"/>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3" name="Inhaltsplatzhalter 2">
            <a:extLst>
              <a:ext uri="{FF2B5EF4-FFF2-40B4-BE49-F238E27FC236}">
                <a16:creationId xmlns:a16="http://schemas.microsoft.com/office/drawing/2014/main" id="{7DC7E10C-D67F-EC78-B958-BFCE8865A68B}"/>
              </a:ext>
            </a:extLst>
          </p:cNvPr>
          <p:cNvSpPr>
            <a:spLocks noGrp="1"/>
          </p:cNvSpPr>
          <p:nvPr>
            <p:ph sz="quarter" idx="1"/>
          </p:nvPr>
        </p:nvSpPr>
        <p:spPr/>
        <p:txBody>
          <a:bodyPr>
            <a:normAutofit/>
          </a:bodyPr>
          <a:lstStyle/>
          <a:p>
            <a:r>
              <a:rPr lang="de-DE" dirty="0"/>
              <a:t>Schweißstromkreis - Schutzleiter</a:t>
            </a:r>
          </a:p>
          <a:p>
            <a:endParaRPr lang="de-DE" dirty="0"/>
          </a:p>
          <a:p>
            <a:r>
              <a:rPr lang="de-DE" dirty="0"/>
              <a:t>Messung mit Isolationsmessgerät nach DIN VDE 0413: </a:t>
            </a:r>
          </a:p>
          <a:p>
            <a:pPr lvl="1"/>
            <a:r>
              <a:rPr lang="de-DE" dirty="0"/>
              <a:t>U= min. 500 V </a:t>
            </a:r>
          </a:p>
          <a:p>
            <a:pPr lvl="1"/>
            <a:r>
              <a:rPr lang="de-DE" dirty="0">
                <a:latin typeface="Arial" panose="020B0604020202020204" pitchFamily="34" charset="0"/>
                <a:ea typeface="Arial" charset="0"/>
                <a:cs typeface="Arial" panose="020B0604020202020204" pitchFamily="34" charset="0"/>
              </a:rPr>
              <a:t>R</a:t>
            </a:r>
            <a:r>
              <a:rPr lang="de-DE" baseline="-25000" dirty="0">
                <a:latin typeface="Arial" panose="020B0604020202020204" pitchFamily="34" charset="0"/>
                <a:ea typeface="Arial" charset="0"/>
                <a:cs typeface="Arial" panose="020B0604020202020204" pitchFamily="34" charset="0"/>
              </a:rPr>
              <a:t>ISO</a:t>
            </a:r>
            <a:r>
              <a:rPr lang="de-DE" dirty="0">
                <a:latin typeface="Arial" panose="020B0604020202020204" pitchFamily="34" charset="0"/>
                <a:ea typeface="Arial" charset="0"/>
                <a:cs typeface="Arial" panose="020B0604020202020204" pitchFamily="34" charset="0"/>
              </a:rPr>
              <a:t>  </a:t>
            </a:r>
            <a:r>
              <a:rPr lang="de-DE" dirty="0">
                <a:latin typeface="Arial" panose="020B0604020202020204" pitchFamily="34" charset="0"/>
                <a:ea typeface="Arial" charset="0"/>
                <a:cs typeface="Arial" panose="020B0604020202020204" pitchFamily="34" charset="0"/>
                <a:sym typeface="Symbol" pitchFamily="18" charset="2"/>
              </a:rPr>
              <a:t></a:t>
            </a:r>
            <a:r>
              <a:rPr lang="de-DE" dirty="0">
                <a:latin typeface="Arial" panose="020B0604020202020204" pitchFamily="34" charset="0"/>
                <a:ea typeface="Arial" charset="0"/>
                <a:cs typeface="Arial" panose="020B0604020202020204" pitchFamily="34" charset="0"/>
              </a:rPr>
              <a:t> 2,</a:t>
            </a:r>
            <a:r>
              <a:rPr lang="de-DE" dirty="0">
                <a:ea typeface="Arial" charset="0"/>
              </a:rPr>
              <a:t>5</a:t>
            </a:r>
            <a:r>
              <a:rPr lang="de-DE" dirty="0">
                <a:latin typeface="Arial" panose="020B0604020202020204" pitchFamily="34" charset="0"/>
                <a:ea typeface="Arial" charset="0"/>
                <a:cs typeface="Arial" panose="020B0604020202020204" pitchFamily="34" charset="0"/>
              </a:rPr>
              <a:t> M</a:t>
            </a:r>
            <a:r>
              <a:rPr lang="el-GR" dirty="0" err="1">
                <a:latin typeface="Arial" panose="020B0604020202020204" pitchFamily="34" charset="0"/>
                <a:ea typeface="Arial" charset="0"/>
                <a:cs typeface="Arial" panose="020B0604020202020204" pitchFamily="34" charset="0"/>
              </a:rPr>
              <a:t>Ω</a:t>
            </a:r>
            <a:endParaRPr lang="de-DE" dirty="0">
              <a:ea typeface="Arial" charset="0"/>
            </a:endParaRPr>
          </a:p>
          <a:p>
            <a:endParaRPr lang="de-DE" dirty="0"/>
          </a:p>
          <a:p>
            <a:r>
              <a:rPr lang="de-DE" dirty="0"/>
              <a:t>Messung zwischen Schweißstromkreis und leitfähigem Gehäuse. Mit der Sonde sind alle berührbaren leitfähigen Teile abzutasten, die mit dem Schutzleiter verbunden sind! </a:t>
            </a:r>
          </a:p>
          <a:p>
            <a:r>
              <a:rPr lang="de-DE" dirty="0"/>
              <a:t>Bei SK II alle berührbaren Teile und Oberflächen. </a:t>
            </a:r>
          </a:p>
          <a:p>
            <a:pPr lvl="1"/>
            <a:endParaRPr lang="de-DE" dirty="0"/>
          </a:p>
          <a:p>
            <a:endParaRPr lang="de-DE" dirty="0"/>
          </a:p>
        </p:txBody>
      </p:sp>
      <p:pic>
        <p:nvPicPr>
          <p:cNvPr id="9" name="Inhaltsplatzhalter 8">
            <a:extLst>
              <a:ext uri="{FF2B5EF4-FFF2-40B4-BE49-F238E27FC236}">
                <a16:creationId xmlns:a16="http://schemas.microsoft.com/office/drawing/2014/main" id="{47051986-C5FA-9CE8-17B2-3510970C5E33}"/>
              </a:ext>
            </a:extLst>
          </p:cNvPr>
          <p:cNvPicPr>
            <a:picLocks noGrp="1" noChangeAspect="1"/>
          </p:cNvPicPr>
          <p:nvPr>
            <p:ph sz="quarter" idx="13"/>
          </p:nvPr>
        </p:nvPicPr>
        <p:blipFill>
          <a:blip r:embed="rId2"/>
          <a:stretch>
            <a:fillRect/>
          </a:stretch>
        </p:blipFill>
        <p:spPr>
          <a:xfrm>
            <a:off x="7187406" y="2223294"/>
            <a:ext cx="5334000" cy="4038600"/>
          </a:xfrm>
          <a:prstGeom prst="rect">
            <a:avLst/>
          </a:prstGeom>
        </p:spPr>
      </p:pic>
      <p:sp>
        <p:nvSpPr>
          <p:cNvPr id="5" name="Titel 4">
            <a:extLst>
              <a:ext uri="{FF2B5EF4-FFF2-40B4-BE49-F238E27FC236}">
                <a16:creationId xmlns:a16="http://schemas.microsoft.com/office/drawing/2014/main" id="{42DFB7E7-1310-D1CD-D74C-451A133BBAB6}"/>
              </a:ext>
            </a:extLst>
          </p:cNvPr>
          <p:cNvSpPr>
            <a:spLocks noGrp="1"/>
          </p:cNvSpPr>
          <p:nvPr>
            <p:ph type="title"/>
          </p:nvPr>
        </p:nvSpPr>
        <p:spPr/>
        <p:txBody>
          <a:bodyPr/>
          <a:lstStyle/>
          <a:p>
            <a:r>
              <a:rPr lang="de-DE" dirty="0"/>
              <a:t>Isolationswiderstandsmessung</a:t>
            </a:r>
          </a:p>
        </p:txBody>
      </p:sp>
      <p:sp>
        <p:nvSpPr>
          <p:cNvPr id="7" name="Textfeld 6">
            <a:extLst>
              <a:ext uri="{FF2B5EF4-FFF2-40B4-BE49-F238E27FC236}">
                <a16:creationId xmlns:a16="http://schemas.microsoft.com/office/drawing/2014/main" id="{DB2C73A1-9434-91C6-2606-4ADF74C80F63}"/>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37431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8A4FE-743C-45CD-12DA-3EB8C4170F68}"/>
              </a:ext>
            </a:extLst>
          </p:cNvPr>
          <p:cNvSpPr>
            <a:spLocks noGrp="1"/>
          </p:cNvSpPr>
          <p:nvPr>
            <p:ph type="title"/>
          </p:nvPr>
        </p:nvSpPr>
        <p:spPr/>
        <p:txBody>
          <a:bodyPr/>
          <a:lstStyle/>
          <a:p>
            <a:r>
              <a:rPr lang="de-DE" dirty="0"/>
              <a:t>Berührungsstrom des Schweißstromkreises</a:t>
            </a:r>
          </a:p>
        </p:txBody>
      </p:sp>
      <p:sp>
        <p:nvSpPr>
          <p:cNvPr id="5" name="Foliennummernplatzhalter 4">
            <a:extLst>
              <a:ext uri="{FF2B5EF4-FFF2-40B4-BE49-F238E27FC236}">
                <a16:creationId xmlns:a16="http://schemas.microsoft.com/office/drawing/2014/main" id="{606E90C3-6367-83F3-46C3-CC954F0B9970}"/>
              </a:ext>
            </a:extLst>
          </p:cNvPr>
          <p:cNvSpPr>
            <a:spLocks noGrp="1"/>
          </p:cNvSpPr>
          <p:nvPr>
            <p:ph type="sldNum" sz="quarter" idx="12"/>
          </p:nvPr>
        </p:nvSpPr>
        <p:spPr/>
        <p:txBody>
          <a:bodyPr>
            <a:normAutofit lnSpcReduction="10000"/>
          </a:bodyPr>
          <a:lstStyle/>
          <a:p>
            <a:fld id="{1F8F6C9E-DFB0-47BA-A580-000504CFD3E5}" type="slidenum">
              <a:rPr lang="de-DE" smtClean="0"/>
              <a:t>15</a:t>
            </a:fld>
            <a:endParaRPr lang="de-DE"/>
          </a:p>
        </p:txBody>
      </p:sp>
      <p:sp>
        <p:nvSpPr>
          <p:cNvPr id="3" name="Inhaltsplatzhalter 2">
            <a:extLst>
              <a:ext uri="{FF2B5EF4-FFF2-40B4-BE49-F238E27FC236}">
                <a16:creationId xmlns:a16="http://schemas.microsoft.com/office/drawing/2014/main" id="{2F491985-881B-C227-811F-F77A31453A90}"/>
              </a:ext>
            </a:extLst>
          </p:cNvPr>
          <p:cNvSpPr>
            <a:spLocks noGrp="1"/>
          </p:cNvSpPr>
          <p:nvPr>
            <p:ph sz="quarter" idx="14"/>
          </p:nvPr>
        </p:nvSpPr>
        <p:spPr/>
        <p:txBody>
          <a:bodyPr/>
          <a:lstStyle/>
          <a:p>
            <a:r>
              <a:rPr lang="de-DE" dirty="0"/>
              <a:t>Der Berührungsstrom zwischen den Schweißstromkreisanschlüssen und dem Schutzleiteranschluss darf den Effektivwert von 10 mA nicht überschreiten.</a:t>
            </a:r>
          </a:p>
          <a:p>
            <a:endParaRPr lang="de-DE" dirty="0"/>
          </a:p>
          <a:p>
            <a:r>
              <a:rPr lang="de-DE" dirty="0"/>
              <a:t>Der Berührungsstrom für berührbare leitende Oberflächen, die nicht an den Schutzleiterstromkreis angeschlossen sind, darf unter normalen Betriebsbedingungen den Effektivwert von 0,5 mA nicht überschreiten.</a:t>
            </a:r>
          </a:p>
          <a:p>
            <a:pPr lvl="1"/>
            <a:r>
              <a:rPr lang="de-DE" dirty="0"/>
              <a:t>Die Schweißstromquelle ist:</a:t>
            </a:r>
          </a:p>
          <a:p>
            <a:pPr lvl="2"/>
            <a:r>
              <a:rPr lang="de-DE" dirty="0"/>
              <a:t>gegen das Erdpotential isoliert;</a:t>
            </a:r>
          </a:p>
          <a:p>
            <a:pPr lvl="2"/>
            <a:r>
              <a:rPr lang="de-DE" dirty="0"/>
              <a:t>mit der höchsten bemessenen Netzspannung versorgt;</a:t>
            </a:r>
          </a:p>
          <a:p>
            <a:pPr lvl="1"/>
            <a:r>
              <a:rPr lang="de-DE" dirty="0"/>
              <a:t>der Schweißstromkreis ist im Leerlauf;</a:t>
            </a:r>
          </a:p>
          <a:p>
            <a:pPr lvl="1"/>
            <a:r>
              <a:rPr lang="de-DE" dirty="0"/>
              <a:t>die </a:t>
            </a:r>
            <a:r>
              <a:rPr lang="de-DE" dirty="0" err="1"/>
              <a:t>Funkentstörkondensatoren</a:t>
            </a:r>
            <a:r>
              <a:rPr lang="de-DE" dirty="0"/>
              <a:t> dürfen nicht getrennt sein.</a:t>
            </a:r>
          </a:p>
          <a:p>
            <a:endParaRPr lang="de-DE" dirty="0"/>
          </a:p>
          <a:p>
            <a:endParaRPr lang="de-DE" dirty="0"/>
          </a:p>
        </p:txBody>
      </p:sp>
    </p:spTree>
    <p:extLst>
      <p:ext uri="{BB962C8B-B14F-4D97-AF65-F5344CB8AC3E}">
        <p14:creationId xmlns:p14="http://schemas.microsoft.com/office/powerpoint/2010/main" val="182669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C010F-8706-E017-2E59-D11FCE77B195}"/>
              </a:ext>
            </a:extLst>
          </p:cNvPr>
          <p:cNvSpPr>
            <a:spLocks noGrp="1"/>
          </p:cNvSpPr>
          <p:nvPr>
            <p:ph type="title"/>
          </p:nvPr>
        </p:nvSpPr>
        <p:spPr/>
        <p:txBody>
          <a:bodyPr/>
          <a:lstStyle/>
          <a:p>
            <a:r>
              <a:rPr lang="de-DE" dirty="0"/>
              <a:t>Schutzleiterstrom</a:t>
            </a:r>
          </a:p>
        </p:txBody>
      </p:sp>
      <p:sp>
        <p:nvSpPr>
          <p:cNvPr id="3" name="Foliennummernplatzhalter 2">
            <a:extLst>
              <a:ext uri="{FF2B5EF4-FFF2-40B4-BE49-F238E27FC236}">
                <a16:creationId xmlns:a16="http://schemas.microsoft.com/office/drawing/2014/main" id="{A5814F31-9FC1-9B73-7354-76CA898F0B9C}"/>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4" name="Inhaltsplatzhalter 3">
            <a:extLst>
              <a:ext uri="{FF2B5EF4-FFF2-40B4-BE49-F238E27FC236}">
                <a16:creationId xmlns:a16="http://schemas.microsoft.com/office/drawing/2014/main" id="{32D526C7-86FD-EB4F-ADBB-CCF04DB94720}"/>
              </a:ext>
            </a:extLst>
          </p:cNvPr>
          <p:cNvSpPr>
            <a:spLocks noGrp="1"/>
          </p:cNvSpPr>
          <p:nvPr>
            <p:ph sz="quarter" idx="14"/>
          </p:nvPr>
        </p:nvSpPr>
        <p:spPr/>
        <p:txBody>
          <a:bodyPr/>
          <a:lstStyle/>
          <a:p>
            <a:r>
              <a:rPr lang="de-DE" dirty="0"/>
              <a:t>Bei Einrichtungen der Klasse I darf der Schutzleiterstrom den Effektivwert von 10 mA nicht überschreiten, ausgenommen sind Einrichtungen zum dauerhaften Anschluss mit einem verstärkten Schutzleiter.</a:t>
            </a:r>
          </a:p>
          <a:p>
            <a:pPr lvl="1"/>
            <a:r>
              <a:rPr lang="de-DE" dirty="0"/>
              <a:t>Die Schweißstromquelle ist:</a:t>
            </a:r>
          </a:p>
          <a:p>
            <a:pPr lvl="2"/>
            <a:r>
              <a:rPr lang="de-DE" dirty="0"/>
              <a:t>gegen das Erdpotential isoliert;</a:t>
            </a:r>
          </a:p>
          <a:p>
            <a:pPr lvl="2"/>
            <a:r>
              <a:rPr lang="de-DE" dirty="0"/>
              <a:t>mit der höchsten bemessenen Netzspannung versorgt;</a:t>
            </a:r>
          </a:p>
          <a:p>
            <a:pPr lvl="2"/>
            <a:r>
              <a:rPr lang="de-DE" dirty="0"/>
              <a:t>nicht an den Schutzleiter angeschlossen, ausgenommen durch Messteile;</a:t>
            </a:r>
          </a:p>
          <a:p>
            <a:pPr lvl="1"/>
            <a:r>
              <a:rPr lang="de-DE" dirty="0"/>
              <a:t>der Schweißstromkreis ist im Leerlauf;</a:t>
            </a:r>
          </a:p>
          <a:p>
            <a:pPr lvl="1"/>
            <a:r>
              <a:rPr lang="de-DE" dirty="0"/>
              <a:t>die </a:t>
            </a:r>
            <a:r>
              <a:rPr lang="de-DE" dirty="0" err="1"/>
              <a:t>Funkentstörkondensatoren</a:t>
            </a:r>
            <a:r>
              <a:rPr lang="de-DE" dirty="0"/>
              <a:t> dürfen nicht getrennt sein.</a:t>
            </a:r>
          </a:p>
        </p:txBody>
      </p:sp>
    </p:spTree>
    <p:extLst>
      <p:ext uri="{BB962C8B-B14F-4D97-AF65-F5344CB8AC3E}">
        <p14:creationId xmlns:p14="http://schemas.microsoft.com/office/powerpoint/2010/main" val="237170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7292DD9-8501-FB4D-ABF0-21B6B5330858}"/>
              </a:ext>
            </a:extLst>
          </p:cNvPr>
          <p:cNvSpPr>
            <a:spLocks noGrp="1"/>
          </p:cNvSpPr>
          <p:nvPr>
            <p:ph type="sldNum" sz="quarter" idx="12"/>
          </p:nvPr>
        </p:nvSpPr>
        <p:spPr/>
        <p:txBody>
          <a:bodyPr>
            <a:normAutofit lnSpcReduction="10000"/>
          </a:bodyPr>
          <a:lstStyle/>
          <a:p>
            <a:fld id="{65F0BAE9-1A88-4C6E-BBF4-0C1105ECBC08}" type="slidenum">
              <a:rPr lang="de-DE" smtClean="0"/>
              <a:t>17</a:t>
            </a:fld>
            <a:endParaRPr lang="de-DE"/>
          </a:p>
        </p:txBody>
      </p:sp>
      <p:sp>
        <p:nvSpPr>
          <p:cNvPr id="3" name="Inhaltsplatzhalter 2">
            <a:extLst>
              <a:ext uri="{FF2B5EF4-FFF2-40B4-BE49-F238E27FC236}">
                <a16:creationId xmlns:a16="http://schemas.microsoft.com/office/drawing/2014/main" id="{7E1299F2-63CA-2447-B293-06D99246DD1C}"/>
              </a:ext>
            </a:extLst>
          </p:cNvPr>
          <p:cNvSpPr>
            <a:spLocks noGrp="1"/>
          </p:cNvSpPr>
          <p:nvPr>
            <p:ph sz="quarter" idx="1"/>
          </p:nvPr>
        </p:nvSpPr>
        <p:spPr/>
        <p:txBody>
          <a:bodyPr>
            <a:normAutofit fontScale="92500" lnSpcReduction="20000"/>
          </a:bodyPr>
          <a:lstStyle/>
          <a:p>
            <a:r>
              <a:rPr lang="de-DE" dirty="0"/>
              <a:t>Der Schutzleiterstrom darf den Effektivwert von 10 mA nicht überschreiten, ausgenommen sind Einrichtungen zum dauerhaften Anschluss mit einem verstärkten Schutzleiter.</a:t>
            </a:r>
          </a:p>
          <a:p>
            <a:pPr lvl="1"/>
            <a:r>
              <a:rPr lang="de-DE" dirty="0"/>
              <a:t>Die Schweißstromquelle ist:</a:t>
            </a:r>
          </a:p>
          <a:p>
            <a:pPr lvl="2"/>
            <a:r>
              <a:rPr lang="de-DE" dirty="0"/>
              <a:t>gegen das Erdpotential isoliert;</a:t>
            </a:r>
          </a:p>
          <a:p>
            <a:pPr lvl="2"/>
            <a:r>
              <a:rPr lang="de-DE" dirty="0"/>
              <a:t>mit der höchsten bemessenen Netzspannung versorgt;</a:t>
            </a:r>
          </a:p>
          <a:p>
            <a:pPr lvl="2"/>
            <a:r>
              <a:rPr lang="de-DE" dirty="0"/>
              <a:t>nicht an den Schutzleiter angeschlossen, ausgenommen durch Messteile;</a:t>
            </a:r>
          </a:p>
          <a:p>
            <a:pPr lvl="1"/>
            <a:r>
              <a:rPr lang="de-DE" dirty="0"/>
              <a:t>der Schweißstromkreis ist im Leerlauf;</a:t>
            </a:r>
          </a:p>
          <a:p>
            <a:pPr lvl="1"/>
            <a:r>
              <a:rPr lang="de-DE" dirty="0"/>
              <a:t>die </a:t>
            </a:r>
            <a:r>
              <a:rPr lang="de-DE" dirty="0" err="1"/>
              <a:t>Funkentstörkondensatoren</a:t>
            </a:r>
            <a:r>
              <a:rPr lang="de-DE" dirty="0"/>
              <a:t> dürfen nicht getrennt sein.</a:t>
            </a:r>
          </a:p>
          <a:p>
            <a:r>
              <a:rPr lang="de-DE" dirty="0"/>
              <a:t>Die Messung des Schutzleiterstroms kann direkt oder als Differenzstrommessung erfolgen. Die Grenzabweichung für die Werte der Bauelemente der Messschaltung darf ± 5 % nicht überschreiten.</a:t>
            </a:r>
          </a:p>
          <a:p>
            <a:endParaRPr lang="de-DE" dirty="0"/>
          </a:p>
        </p:txBody>
      </p:sp>
      <p:graphicFrame>
        <p:nvGraphicFramePr>
          <p:cNvPr id="8" name="Inhaltsplatzhalter 7">
            <a:extLst>
              <a:ext uri="{FF2B5EF4-FFF2-40B4-BE49-F238E27FC236}">
                <a16:creationId xmlns:a16="http://schemas.microsoft.com/office/drawing/2014/main" id="{7F1E3DF7-CFEC-6782-8334-44CEB3FDADD6}"/>
              </a:ext>
            </a:extLst>
          </p:cNvPr>
          <p:cNvGraphicFramePr>
            <a:graphicFrameLocks noGrp="1"/>
          </p:cNvGraphicFramePr>
          <p:nvPr>
            <p:ph sz="quarter" idx="13"/>
            <p:extLst>
              <p:ext uri="{D42A27DB-BD31-4B8C-83A1-F6EECF244321}">
                <p14:modId xmlns:p14="http://schemas.microsoft.com/office/powerpoint/2010/main" val="3764454428"/>
              </p:ext>
            </p:extLst>
          </p:nvPr>
        </p:nvGraphicFramePr>
        <p:xfrm>
          <a:off x="6842125" y="1763713"/>
          <a:ext cx="6024562" cy="2133870"/>
        </p:xfrm>
        <a:graphic>
          <a:graphicData uri="http://schemas.openxmlformats.org/drawingml/2006/table">
            <a:tbl>
              <a:tblPr firstRow="1" bandRow="1">
                <a:tableStyleId>{5C22544A-7EE6-4342-B048-85BDC9FD1C3A}</a:tableStyleId>
              </a:tblPr>
              <a:tblGrid>
                <a:gridCol w="3012281">
                  <a:extLst>
                    <a:ext uri="{9D8B030D-6E8A-4147-A177-3AD203B41FA5}">
                      <a16:colId xmlns:a16="http://schemas.microsoft.com/office/drawing/2014/main" val="3417505763"/>
                    </a:ext>
                  </a:extLst>
                </a:gridCol>
                <a:gridCol w="3012281">
                  <a:extLst>
                    <a:ext uri="{9D8B030D-6E8A-4147-A177-3AD203B41FA5}">
                      <a16:colId xmlns:a16="http://schemas.microsoft.com/office/drawing/2014/main" val="395707505"/>
                    </a:ext>
                  </a:extLst>
                </a:gridCol>
              </a:tblGrid>
              <a:tr h="370840">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pPr>
                      <a:r>
                        <a:rPr kumimoji="0" lang="de-DE"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Anschluss</a:t>
                      </a:r>
                    </a:p>
                  </a:txBody>
                  <a:tcPr marL="83933" marR="83933" marT="41955" marB="41955" anchor="ctr" horzOverflow="overflow"/>
                </a:tc>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pPr>
                      <a:r>
                        <a:rPr kumimoji="0" lang="en-US" sz="18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Grenzwert</a:t>
                      </a:r>
                      <a:endPar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83933" marR="83933" marT="41955" marB="41955" anchor="ctr" horzOverflow="overflow"/>
                </a:tc>
                <a:extLst>
                  <a:ext uri="{0D108BD9-81ED-4DB2-BD59-A6C34878D82A}">
                    <a16:rowId xmlns:a16="http://schemas.microsoft.com/office/drawing/2014/main" val="4038414412"/>
                  </a:ext>
                </a:extLst>
              </a:tr>
              <a:tr h="370840">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pPr>
                      <a:r>
                        <a:rPr kumimoji="0" lang="de-DE" sz="1800" u="none" strike="noStrike" cap="none" normalizeH="0" baseline="0" dirty="0">
                          <a:ln>
                            <a:noFill/>
                          </a:ln>
                          <a:effectLst/>
                          <a:latin typeface="Arial" panose="020B0604020202020204" pitchFamily="34" charset="0"/>
                          <a:cs typeface="Arial" panose="020B0604020202020204" pitchFamily="34" charset="0"/>
                        </a:rPr>
                        <a:t>Anschluss über Steckverbindung  ≤ 32 A</a:t>
                      </a:r>
                      <a:endParaRPr kumimoji="0" lang="de-D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3933" marR="83933" marT="41955" marB="41955" anchor="ctr" horzOverflow="overflow"/>
                </a:tc>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  5 mA   AC</a:t>
                      </a:r>
                      <a:endParaRPr kumimoji="0" lang="en-US" sz="1800" b="1" i="0" u="none" strike="noStrike" cap="none" normalizeH="0" baseline="0" dirty="0">
                        <a:ln>
                          <a:noFill/>
                        </a:ln>
                        <a:solidFill>
                          <a:srgbClr val="FF3300"/>
                        </a:solidFill>
                        <a:effectLst/>
                        <a:latin typeface="Arial" panose="020B0604020202020204" pitchFamily="34" charset="0"/>
                        <a:cs typeface="Arial" panose="020B0604020202020204" pitchFamily="34" charset="0"/>
                      </a:endParaRPr>
                    </a:p>
                  </a:txBody>
                  <a:tcPr marL="83933" marR="83933" marT="41955" marB="41955" anchor="ctr" horzOverflow="overflow"/>
                </a:tc>
                <a:extLst>
                  <a:ext uri="{0D108BD9-81ED-4DB2-BD59-A6C34878D82A}">
                    <a16:rowId xmlns:a16="http://schemas.microsoft.com/office/drawing/2014/main" val="2714869280"/>
                  </a:ext>
                </a:extLst>
              </a:tr>
              <a:tr h="370840">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pPr>
                      <a:r>
                        <a:rPr kumimoji="0" lang="de-DE" sz="1800" u="none" strike="noStrike" cap="none" normalizeH="0" baseline="0" dirty="0">
                          <a:ln>
                            <a:noFill/>
                          </a:ln>
                          <a:effectLst/>
                          <a:latin typeface="Arial" panose="020B0604020202020204" pitchFamily="34" charset="0"/>
                          <a:cs typeface="Arial" panose="020B0604020202020204" pitchFamily="34" charset="0"/>
                        </a:rPr>
                        <a:t>Anschluss über Steckverbindung   ˃32 A</a:t>
                      </a:r>
                      <a:endParaRPr kumimoji="0" lang="en-US" sz="1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83933" marR="83933" marT="41955" marB="41955" anchor="ctr" horzOverflow="overflow"/>
                </a:tc>
                <a:tc>
                  <a:txBody>
                    <a:bodyPr/>
                    <a:lstStyle/>
                    <a:p>
                      <a:pPr marL="0" marR="0" lvl="0" indent="0" algn="l" defTabSz="914400" rtl="0" eaLnBrk="1" fontAlgn="base" latinLnBrk="0" hangingPunct="1">
                        <a:lnSpc>
                          <a:spcPts val="1650"/>
                        </a:lnSpc>
                        <a:spcBef>
                          <a:spcPct val="0"/>
                        </a:spcBef>
                        <a:spcAft>
                          <a:spcPct val="55000"/>
                        </a:spcAft>
                        <a:buClr>
                          <a:srgbClr val="E19900"/>
                        </a:buClr>
                        <a:buSzTx/>
                        <a:buFont typeface="Arial" pitchFamily="34" charset="0"/>
                        <a:buNone/>
                        <a:tabLst/>
                        <a:defRPr/>
                      </a:pPr>
                      <a:r>
                        <a:rPr kumimoji="0" lang="en-US" sz="1800" u="none" strike="noStrike" cap="none" normalizeH="0" baseline="0" dirty="0">
                          <a:ln>
                            <a:noFill/>
                          </a:ln>
                          <a:effectLst/>
                          <a:latin typeface="Arial" panose="020B0604020202020204" pitchFamily="34" charset="0"/>
                          <a:cs typeface="Arial" panose="020B0604020202020204" pitchFamily="34" charset="0"/>
                        </a:rPr>
                        <a:t>≤ 10 mA  AC</a:t>
                      </a:r>
                      <a:endParaRPr kumimoji="0" lang="en-US" sz="1800" b="1" i="0" u="none" strike="noStrike" cap="none" normalizeH="0" baseline="0" dirty="0">
                        <a:ln>
                          <a:noFill/>
                        </a:ln>
                        <a:solidFill>
                          <a:srgbClr val="FF3300"/>
                        </a:solidFill>
                        <a:effectLst/>
                        <a:latin typeface="Arial" panose="020B0604020202020204" pitchFamily="34" charset="0"/>
                        <a:cs typeface="Arial" panose="020B0604020202020204" pitchFamily="34" charset="0"/>
                      </a:endParaRPr>
                    </a:p>
                  </a:txBody>
                  <a:tcPr marL="83933" marR="83933" marT="41955" marB="41955" anchor="ctr" horzOverflow="overflow"/>
                </a:tc>
                <a:extLst>
                  <a:ext uri="{0D108BD9-81ED-4DB2-BD59-A6C34878D82A}">
                    <a16:rowId xmlns:a16="http://schemas.microsoft.com/office/drawing/2014/main" val="208676384"/>
                  </a:ext>
                </a:extLst>
              </a:tr>
              <a:tr h="370840">
                <a:tc>
                  <a:txBody>
                    <a:bodyPr/>
                    <a:lstStyle/>
                    <a:p>
                      <a:pPr marL="0" marR="0" lvl="0" indent="0" algn="l" defTabSz="914400" rtl="0" eaLnBrk="1" fontAlgn="base" latinLnBrk="0" hangingPunct="1">
                        <a:lnSpc>
                          <a:spcPts val="1650"/>
                        </a:lnSpc>
                        <a:spcBef>
                          <a:spcPct val="0"/>
                        </a:spcBef>
                        <a:spcAft>
                          <a:spcPct val="55000"/>
                        </a:spcAft>
                        <a:buClr>
                          <a:srgbClr val="E19900"/>
                        </a:buClr>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fest angeschlossen </a:t>
                      </a:r>
                      <a:r>
                        <a:rPr kumimoji="0" lang="en-US" sz="1800" u="sng" strike="noStrike" cap="none" normalizeH="0" baseline="0" dirty="0" err="1">
                          <a:ln>
                            <a:noFill/>
                          </a:ln>
                          <a:effectLst/>
                          <a:latin typeface="Arial" panose="020B0604020202020204" pitchFamily="34" charset="0"/>
                          <a:cs typeface="Arial" panose="020B0604020202020204" pitchFamily="34" charset="0"/>
                        </a:rPr>
                        <a:t>ohne</a:t>
                      </a:r>
                      <a:r>
                        <a:rPr kumimoji="0" lang="en-US" sz="1800" u="none" strike="noStrike" cap="none" normalizeH="0" baseline="0" dirty="0">
                          <a:ln>
                            <a:noFill/>
                          </a:ln>
                          <a:effectLst/>
                          <a:latin typeface="Arial" panose="020B0604020202020204" pitchFamily="34" charset="0"/>
                          <a:cs typeface="Arial" panose="020B0604020202020204" pitchFamily="34" charset="0"/>
                        </a:rPr>
                        <a:t> </a:t>
                      </a:r>
                      <a:r>
                        <a:rPr kumimoji="0" lang="en-US" sz="1800" u="none" strike="noStrike" cap="none" normalizeH="0" baseline="0" dirty="0" err="1">
                          <a:ln>
                            <a:noFill/>
                          </a:ln>
                          <a:effectLst/>
                          <a:latin typeface="Arial" panose="020B0604020202020204" pitchFamily="34" charset="0"/>
                          <a:cs typeface="Arial" panose="020B0604020202020204" pitchFamily="34" charset="0"/>
                        </a:rPr>
                        <a:t>besondere</a:t>
                      </a:r>
                      <a:r>
                        <a:rPr kumimoji="0" lang="en-US" sz="1800" u="none" strike="noStrike" cap="none" normalizeH="0" baseline="0" dirty="0">
                          <a:ln>
                            <a:noFill/>
                          </a:ln>
                          <a:effectLst/>
                          <a:latin typeface="Arial" panose="020B0604020202020204" pitchFamily="34" charset="0"/>
                          <a:cs typeface="Arial" panose="020B0604020202020204" pitchFamily="34" charset="0"/>
                        </a:rPr>
                        <a:t> Maßnahme für den Schutzleiter</a:t>
                      </a:r>
                      <a:endPar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3933" marR="83933" marT="41955" marB="41955" anchor="ctr" horzOverflow="overflow"/>
                </a:tc>
                <a:tc>
                  <a:txBody>
                    <a:bodyPr/>
                    <a:lstStyle/>
                    <a:p>
                      <a:pPr marL="0" marR="0" lvl="0" indent="0" algn="l" defTabSz="497845"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latin typeface="Arial" panose="020B0604020202020204" pitchFamily="34" charset="0"/>
                          <a:cs typeface="Arial" panose="020B0604020202020204" pitchFamily="34" charset="0"/>
                        </a:rPr>
                        <a:t>≤ 10 mA  AC</a:t>
                      </a:r>
                      <a:endParaRPr kumimoji="0" lang="en-US" sz="1800" b="1" i="0" u="none" strike="noStrike" cap="none" normalizeH="0" baseline="0" dirty="0">
                        <a:ln>
                          <a:noFill/>
                        </a:ln>
                        <a:solidFill>
                          <a:srgbClr val="FF3300"/>
                        </a:solidFill>
                        <a:effectLst/>
                        <a:latin typeface="Arial" panose="020B0604020202020204" pitchFamily="34" charset="0"/>
                        <a:cs typeface="Arial" panose="020B0604020202020204" pitchFamily="34" charset="0"/>
                      </a:endParaRPr>
                    </a:p>
                  </a:txBody>
                  <a:tcPr marL="83933" marR="83933" marT="41955" marB="41955" anchor="ctr" horzOverflow="overflow"/>
                </a:tc>
                <a:extLst>
                  <a:ext uri="{0D108BD9-81ED-4DB2-BD59-A6C34878D82A}">
                    <a16:rowId xmlns:a16="http://schemas.microsoft.com/office/drawing/2014/main" val="766600242"/>
                  </a:ext>
                </a:extLst>
              </a:tr>
            </a:tbl>
          </a:graphicData>
        </a:graphic>
      </p:graphicFrame>
      <p:sp>
        <p:nvSpPr>
          <p:cNvPr id="2" name="Titel 1">
            <a:extLst>
              <a:ext uri="{FF2B5EF4-FFF2-40B4-BE49-F238E27FC236}">
                <a16:creationId xmlns:a16="http://schemas.microsoft.com/office/drawing/2014/main" id="{DDD87EB5-A643-82B1-E78E-D2B40F66F397}"/>
              </a:ext>
            </a:extLst>
          </p:cNvPr>
          <p:cNvSpPr>
            <a:spLocks noGrp="1"/>
          </p:cNvSpPr>
          <p:nvPr>
            <p:ph type="title"/>
          </p:nvPr>
        </p:nvSpPr>
        <p:spPr/>
        <p:txBody>
          <a:bodyPr/>
          <a:lstStyle/>
          <a:p>
            <a:r>
              <a:rPr lang="de-DE" dirty="0"/>
              <a:t>Schutzleiterstrom</a:t>
            </a:r>
          </a:p>
        </p:txBody>
      </p:sp>
    </p:spTree>
    <p:extLst>
      <p:ext uri="{BB962C8B-B14F-4D97-AF65-F5344CB8AC3E}">
        <p14:creationId xmlns:p14="http://schemas.microsoft.com/office/powerpoint/2010/main" val="32092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FF01478-EB3D-7C9E-D497-2CC1AE8B67BF}"/>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3" name="Inhaltsplatzhalter 2">
            <a:extLst>
              <a:ext uri="{FF2B5EF4-FFF2-40B4-BE49-F238E27FC236}">
                <a16:creationId xmlns:a16="http://schemas.microsoft.com/office/drawing/2014/main" id="{7A63D1BF-2227-46ED-239D-DCDB076BE190}"/>
              </a:ext>
            </a:extLst>
          </p:cNvPr>
          <p:cNvSpPr>
            <a:spLocks noGrp="1"/>
          </p:cNvSpPr>
          <p:nvPr>
            <p:ph sz="quarter" idx="1"/>
          </p:nvPr>
        </p:nvSpPr>
        <p:spPr/>
        <p:txBody>
          <a:bodyPr/>
          <a:lstStyle/>
          <a:p>
            <a:r>
              <a:rPr lang="de-DE" dirty="0"/>
              <a:t>Die Scheitelwerte der höchsten Leerlaufspannung dürfen bei allen möglichen Einstellungen der Stromquelle nicht höher sein als ± 15 % der Leerlaufspannung U</a:t>
            </a:r>
            <a:r>
              <a:rPr lang="de-DE" baseline="-25000" dirty="0"/>
              <a:t>0</a:t>
            </a:r>
            <a:r>
              <a:rPr lang="de-DE" dirty="0"/>
              <a:t> und die in Tabelle 13 der IEC 60974-1 angegebenen Werte nicht überschreiten.</a:t>
            </a:r>
          </a:p>
          <a:p>
            <a:r>
              <a:rPr lang="de-DE" dirty="0"/>
              <a:t>Der Spannungsmesser muss Mittelwerte anzeigen. Der gewählte Messbereich muss dem tatsächlichen Wert der Leerlaufspannung möglichst nahe kommen. Der Spannungsmesser muss einen Innenwiderstand von mindestens 1 MΩ besitzen.</a:t>
            </a:r>
          </a:p>
          <a:p>
            <a:endParaRPr lang="de-DE" dirty="0"/>
          </a:p>
        </p:txBody>
      </p:sp>
      <p:graphicFrame>
        <p:nvGraphicFramePr>
          <p:cNvPr id="6" name="Inhaltsplatzhalter 5">
            <a:extLst>
              <a:ext uri="{FF2B5EF4-FFF2-40B4-BE49-F238E27FC236}">
                <a16:creationId xmlns:a16="http://schemas.microsoft.com/office/drawing/2014/main" id="{DF9363BA-12E5-8DB6-7823-2F5417B07CC2}"/>
              </a:ext>
            </a:extLst>
          </p:cNvPr>
          <p:cNvGraphicFramePr>
            <a:graphicFrameLocks noGrp="1"/>
          </p:cNvGraphicFramePr>
          <p:nvPr>
            <p:ph sz="quarter" idx="13"/>
            <p:extLst>
              <p:ext uri="{D42A27DB-BD31-4B8C-83A1-F6EECF244321}">
                <p14:modId xmlns:p14="http://schemas.microsoft.com/office/powerpoint/2010/main" val="2586418320"/>
              </p:ext>
            </p:extLst>
          </p:nvPr>
        </p:nvGraphicFramePr>
        <p:xfrm>
          <a:off x="6842125" y="1763713"/>
          <a:ext cx="6024562" cy="4122420"/>
        </p:xfrm>
        <a:graphic>
          <a:graphicData uri="http://schemas.openxmlformats.org/drawingml/2006/table">
            <a:tbl>
              <a:tblPr firstRow="1" firstCol="1" bandRow="1">
                <a:tableStyleId>{5C22544A-7EE6-4342-B048-85BDC9FD1C3A}</a:tableStyleId>
              </a:tblPr>
              <a:tblGrid>
                <a:gridCol w="3012281">
                  <a:extLst>
                    <a:ext uri="{9D8B030D-6E8A-4147-A177-3AD203B41FA5}">
                      <a16:colId xmlns:a16="http://schemas.microsoft.com/office/drawing/2014/main" val="2726019028"/>
                    </a:ext>
                  </a:extLst>
                </a:gridCol>
                <a:gridCol w="3012281">
                  <a:extLst>
                    <a:ext uri="{9D8B030D-6E8A-4147-A177-3AD203B41FA5}">
                      <a16:colId xmlns:a16="http://schemas.microsoft.com/office/drawing/2014/main" val="1701702318"/>
                    </a:ext>
                  </a:extLst>
                </a:gridCol>
              </a:tblGrid>
              <a:tr h="0">
                <a:tc>
                  <a:txBody>
                    <a:bodyPr/>
                    <a:lstStyle/>
                    <a:p>
                      <a:r>
                        <a:rPr lang="de-DE" sz="1600" kern="100" dirty="0">
                          <a:solidFill>
                            <a:schemeClr val="bg1"/>
                          </a:solidFill>
                          <a:effectLst/>
                          <a:latin typeface="Arial" panose="020B0604020202020204" pitchFamily="34" charset="0"/>
                          <a:cs typeface="Arial" panose="020B0604020202020204" pitchFamily="34" charset="0"/>
                        </a:rPr>
                        <a:t>Betriebsbedingungen</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r>
                        <a:rPr lang="de-DE" sz="1600" kern="100" dirty="0">
                          <a:solidFill>
                            <a:schemeClr val="bg1"/>
                          </a:solidFill>
                          <a:effectLst/>
                          <a:latin typeface="Arial" panose="020B0604020202020204" pitchFamily="34" charset="0"/>
                          <a:cs typeface="Arial" panose="020B0604020202020204" pitchFamily="34" charset="0"/>
                        </a:rPr>
                        <a:t>Bemessungswert der Leerlaufspannung</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862935016"/>
                  </a:ext>
                </a:extLst>
              </a:tr>
              <a:tr h="0">
                <a:tc>
                  <a:txBody>
                    <a:bodyPr/>
                    <a:lstStyle/>
                    <a:p>
                      <a:r>
                        <a:rPr lang="de-DE" sz="1600" kern="100" dirty="0">
                          <a:solidFill>
                            <a:schemeClr val="bg1"/>
                          </a:solidFill>
                          <a:effectLst/>
                          <a:latin typeface="Arial" panose="020B0604020202020204" pitchFamily="34" charset="0"/>
                          <a:cs typeface="Arial" panose="020B0604020202020204" pitchFamily="34" charset="0"/>
                        </a:rPr>
                        <a:t>Umgebung mit erhöhter elektrischer Gefährdung</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r>
                        <a:rPr lang="de-DE" sz="1600" kern="100" dirty="0">
                          <a:solidFill>
                            <a:schemeClr val="tx1"/>
                          </a:solidFill>
                          <a:effectLst/>
                          <a:latin typeface="Arial" panose="020B0604020202020204" pitchFamily="34" charset="0"/>
                          <a:cs typeface="Arial" panose="020B0604020202020204" pitchFamily="34" charset="0"/>
                        </a:rPr>
                        <a:t>d.c. 113 V Scheitelwert</a:t>
                      </a:r>
                      <a:br>
                        <a:rPr lang="de-DE" sz="1600" kern="100" dirty="0">
                          <a:solidFill>
                            <a:schemeClr val="tx1"/>
                          </a:solidFill>
                          <a:effectLst/>
                          <a:latin typeface="Arial" panose="020B0604020202020204" pitchFamily="34" charset="0"/>
                          <a:cs typeface="Arial" panose="020B0604020202020204" pitchFamily="34" charset="0"/>
                        </a:rPr>
                      </a:br>
                      <a:r>
                        <a:rPr lang="de-DE" sz="1600" kern="100" dirty="0" err="1">
                          <a:solidFill>
                            <a:schemeClr val="tx1"/>
                          </a:solidFill>
                          <a:effectLst/>
                          <a:latin typeface="Arial" panose="020B0604020202020204" pitchFamily="34" charset="0"/>
                          <a:cs typeface="Arial" panose="020B0604020202020204" pitchFamily="34" charset="0"/>
                        </a:rPr>
                        <a:t>a.c.</a:t>
                      </a:r>
                      <a:r>
                        <a:rPr lang="de-DE" sz="1600" kern="100" dirty="0">
                          <a:solidFill>
                            <a:schemeClr val="tx1"/>
                          </a:solidFill>
                          <a:effectLst/>
                          <a:latin typeface="Arial" panose="020B0604020202020204" pitchFamily="34" charset="0"/>
                          <a:cs typeface="Arial" panose="020B0604020202020204" pitchFamily="34" charset="0"/>
                        </a:rPr>
                        <a:t> 68 V Scheitelwert und 48 V Effektivwert</a:t>
                      </a:r>
                      <a:endParaRPr lang="de-DE"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3051832538"/>
                  </a:ext>
                </a:extLst>
              </a:tr>
              <a:tr h="0">
                <a:tc>
                  <a:txBody>
                    <a:bodyPr/>
                    <a:lstStyle/>
                    <a:p>
                      <a:r>
                        <a:rPr lang="de-DE" sz="1600" kern="100" dirty="0">
                          <a:solidFill>
                            <a:schemeClr val="bg1"/>
                          </a:solidFill>
                          <a:effectLst/>
                          <a:latin typeface="Arial" panose="020B0604020202020204" pitchFamily="34" charset="0"/>
                          <a:cs typeface="Arial" panose="020B0604020202020204" pitchFamily="34" charset="0"/>
                        </a:rPr>
                        <a:t>Umgebung ohne erhöhte elektrische Gefährdung</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r>
                        <a:rPr lang="de-DE" sz="1600" kern="100" dirty="0">
                          <a:solidFill>
                            <a:schemeClr val="tx1"/>
                          </a:solidFill>
                          <a:effectLst/>
                          <a:latin typeface="Arial" panose="020B0604020202020204" pitchFamily="34" charset="0"/>
                          <a:cs typeface="Arial" panose="020B0604020202020204" pitchFamily="34" charset="0"/>
                        </a:rPr>
                        <a:t>d.c. 113 V Scheitelwert</a:t>
                      </a:r>
                      <a:br>
                        <a:rPr lang="de-DE" sz="1600" kern="100" dirty="0">
                          <a:solidFill>
                            <a:schemeClr val="tx1"/>
                          </a:solidFill>
                          <a:effectLst/>
                          <a:latin typeface="Arial" panose="020B0604020202020204" pitchFamily="34" charset="0"/>
                          <a:cs typeface="Arial" panose="020B0604020202020204" pitchFamily="34" charset="0"/>
                        </a:rPr>
                      </a:br>
                      <a:r>
                        <a:rPr lang="de-DE" sz="1600" kern="100" dirty="0" err="1">
                          <a:solidFill>
                            <a:schemeClr val="tx1"/>
                          </a:solidFill>
                          <a:effectLst/>
                          <a:latin typeface="Arial" panose="020B0604020202020204" pitchFamily="34" charset="0"/>
                          <a:cs typeface="Arial" panose="020B0604020202020204" pitchFamily="34" charset="0"/>
                        </a:rPr>
                        <a:t>a.c.</a:t>
                      </a:r>
                      <a:r>
                        <a:rPr lang="de-DE" sz="1600" kern="100" dirty="0">
                          <a:solidFill>
                            <a:schemeClr val="tx1"/>
                          </a:solidFill>
                          <a:effectLst/>
                          <a:latin typeface="Arial" panose="020B0604020202020204" pitchFamily="34" charset="0"/>
                          <a:cs typeface="Arial" panose="020B0604020202020204" pitchFamily="34" charset="0"/>
                        </a:rPr>
                        <a:t> 113 V Scheitelwert und 80 V Effektivwert</a:t>
                      </a:r>
                      <a:endParaRPr lang="de-DE"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4233116315"/>
                  </a:ext>
                </a:extLst>
              </a:tr>
              <a:tr h="0">
                <a:tc>
                  <a:txBody>
                    <a:bodyPr/>
                    <a:lstStyle/>
                    <a:p>
                      <a:r>
                        <a:rPr lang="de-DE" sz="1600" kern="100">
                          <a:solidFill>
                            <a:schemeClr val="bg1"/>
                          </a:solidFill>
                          <a:effectLst/>
                          <a:latin typeface="Arial" panose="020B0604020202020204" pitchFamily="34" charset="0"/>
                          <a:cs typeface="Arial" panose="020B0604020202020204" pitchFamily="34" charset="0"/>
                        </a:rPr>
                        <a:t>Maschinell geführte Lichtbogenbrenner mit erhöhtem Schutz für den Schweißer</a:t>
                      </a:r>
                      <a:endParaRPr lang="de-DE" sz="16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r>
                        <a:rPr lang="de-DE" sz="1600" kern="100" dirty="0">
                          <a:solidFill>
                            <a:schemeClr val="tx1"/>
                          </a:solidFill>
                          <a:effectLst/>
                          <a:latin typeface="Arial" panose="020B0604020202020204" pitchFamily="34" charset="0"/>
                          <a:cs typeface="Arial" panose="020B0604020202020204" pitchFamily="34" charset="0"/>
                        </a:rPr>
                        <a:t>d.c. 141 V Scheitelwert</a:t>
                      </a:r>
                      <a:br>
                        <a:rPr lang="de-DE" sz="1600" kern="100" dirty="0">
                          <a:solidFill>
                            <a:schemeClr val="tx1"/>
                          </a:solidFill>
                          <a:effectLst/>
                          <a:latin typeface="Arial" panose="020B0604020202020204" pitchFamily="34" charset="0"/>
                          <a:cs typeface="Arial" panose="020B0604020202020204" pitchFamily="34" charset="0"/>
                        </a:rPr>
                      </a:br>
                      <a:r>
                        <a:rPr lang="de-DE" sz="1600" kern="100" dirty="0" err="1">
                          <a:solidFill>
                            <a:schemeClr val="tx1"/>
                          </a:solidFill>
                          <a:effectLst/>
                          <a:latin typeface="Arial" panose="020B0604020202020204" pitchFamily="34" charset="0"/>
                          <a:cs typeface="Arial" panose="020B0604020202020204" pitchFamily="34" charset="0"/>
                        </a:rPr>
                        <a:t>a.c.</a:t>
                      </a:r>
                      <a:r>
                        <a:rPr lang="de-DE" sz="1600" kern="100" dirty="0">
                          <a:solidFill>
                            <a:schemeClr val="tx1"/>
                          </a:solidFill>
                          <a:effectLst/>
                          <a:latin typeface="Arial" panose="020B0604020202020204" pitchFamily="34" charset="0"/>
                          <a:cs typeface="Arial" panose="020B0604020202020204" pitchFamily="34" charset="0"/>
                        </a:rPr>
                        <a:t> 141 V Scheitelwert und 100 V Effektivwert</a:t>
                      </a:r>
                      <a:endParaRPr lang="de-DE"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4013662357"/>
                  </a:ext>
                </a:extLst>
              </a:tr>
              <a:tr h="0">
                <a:tc>
                  <a:txBody>
                    <a:bodyPr/>
                    <a:lstStyle/>
                    <a:p>
                      <a:r>
                        <a:rPr lang="de-DE" sz="1600" kern="100" dirty="0">
                          <a:solidFill>
                            <a:schemeClr val="bg1"/>
                          </a:solidFill>
                          <a:effectLst/>
                          <a:latin typeface="Arial" panose="020B0604020202020204" pitchFamily="34" charset="0"/>
                          <a:cs typeface="Arial" panose="020B0604020202020204" pitchFamily="34" charset="0"/>
                        </a:rPr>
                        <a:t>Plasmaschneiden</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tc>
                  <a:txBody>
                    <a:bodyPr/>
                    <a:lstStyle/>
                    <a:p>
                      <a:r>
                        <a:rPr lang="de-DE" sz="1600" kern="100" dirty="0">
                          <a:solidFill>
                            <a:schemeClr val="tx1"/>
                          </a:solidFill>
                          <a:effectLst/>
                          <a:latin typeface="Arial" panose="020B0604020202020204" pitchFamily="34" charset="0"/>
                          <a:cs typeface="Arial" panose="020B0604020202020204" pitchFamily="34" charset="0"/>
                        </a:rPr>
                        <a:t>d.c. 500 V Scheitelwert</a:t>
                      </a:r>
                      <a:endParaRPr lang="de-DE"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tc>
                <a:extLst>
                  <a:ext uri="{0D108BD9-81ED-4DB2-BD59-A6C34878D82A}">
                    <a16:rowId xmlns:a16="http://schemas.microsoft.com/office/drawing/2014/main" val="1679123506"/>
                  </a:ext>
                </a:extLst>
              </a:tr>
            </a:tbl>
          </a:graphicData>
        </a:graphic>
      </p:graphicFrame>
      <p:sp>
        <p:nvSpPr>
          <p:cNvPr id="5" name="Titel 4">
            <a:extLst>
              <a:ext uri="{FF2B5EF4-FFF2-40B4-BE49-F238E27FC236}">
                <a16:creationId xmlns:a16="http://schemas.microsoft.com/office/drawing/2014/main" id="{B7B39FC8-C119-2536-F4D6-934C31BBD640}"/>
              </a:ext>
            </a:extLst>
          </p:cNvPr>
          <p:cNvSpPr>
            <a:spLocks noGrp="1"/>
          </p:cNvSpPr>
          <p:nvPr>
            <p:ph type="title"/>
          </p:nvPr>
        </p:nvSpPr>
        <p:spPr/>
        <p:txBody>
          <a:bodyPr/>
          <a:lstStyle/>
          <a:p>
            <a:r>
              <a:rPr lang="de-DE" dirty="0"/>
              <a:t>Leerlaufspannung</a:t>
            </a:r>
          </a:p>
        </p:txBody>
      </p:sp>
    </p:spTree>
    <p:extLst>
      <p:ext uri="{BB962C8B-B14F-4D97-AF65-F5344CB8AC3E}">
        <p14:creationId xmlns:p14="http://schemas.microsoft.com/office/powerpoint/2010/main" val="273437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054C9-650A-520E-852D-4FB788FC2F58}"/>
              </a:ext>
            </a:extLst>
          </p:cNvPr>
          <p:cNvSpPr>
            <a:spLocks noGrp="1"/>
          </p:cNvSpPr>
          <p:nvPr>
            <p:ph type="title"/>
          </p:nvPr>
        </p:nvSpPr>
        <p:spPr/>
        <p:txBody>
          <a:bodyPr/>
          <a:lstStyle/>
          <a:p>
            <a:r>
              <a:rPr lang="de-DE" dirty="0"/>
              <a:t>Leerlaufspannung</a:t>
            </a:r>
          </a:p>
        </p:txBody>
      </p:sp>
      <p:sp>
        <p:nvSpPr>
          <p:cNvPr id="3" name="Foliennummernplatzhalter 2">
            <a:extLst>
              <a:ext uri="{FF2B5EF4-FFF2-40B4-BE49-F238E27FC236}">
                <a16:creationId xmlns:a16="http://schemas.microsoft.com/office/drawing/2014/main" id="{418FDE37-7B83-BEB2-93B1-8C649F1B18EE}"/>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4" name="Inhaltsplatzhalter 3">
            <a:extLst>
              <a:ext uri="{FF2B5EF4-FFF2-40B4-BE49-F238E27FC236}">
                <a16:creationId xmlns:a16="http://schemas.microsoft.com/office/drawing/2014/main" id="{1A332268-F848-CBAD-D868-1CB3E22630A6}"/>
              </a:ext>
            </a:extLst>
          </p:cNvPr>
          <p:cNvSpPr>
            <a:spLocks noGrp="1"/>
          </p:cNvSpPr>
          <p:nvPr>
            <p:ph sz="quarter" idx="14"/>
          </p:nvPr>
        </p:nvSpPr>
        <p:spPr/>
        <p:txBody>
          <a:bodyPr>
            <a:normAutofit/>
          </a:bodyPr>
          <a:lstStyle/>
          <a:p>
            <a:r>
              <a:rPr lang="de-DE" dirty="0"/>
              <a:t>Die Leerlaufspannung wird zwischen den Schweißstrom-Ausgangsklemmen gemessen. Ist dies aus Sicherheits- oder Steuerungsgründen nicht möglich, wird die Leerlaufspannung zwischen Brenner und Schweißstrom-Rückleitungsanschluss gemessen. Diese Prüfung ist für Plasma-Schneidstromquellen nicht erforderlich.</a:t>
            </a:r>
          </a:p>
          <a:p>
            <a:r>
              <a:rPr lang="de-DE" dirty="0"/>
              <a:t> </a:t>
            </a:r>
          </a:p>
          <a:p>
            <a:r>
              <a:rPr lang="de-DE" dirty="0"/>
              <a:t>Übereinstimmung muss nachgewiesen werden durch Messen der:</a:t>
            </a:r>
          </a:p>
          <a:p>
            <a:pPr lvl="1"/>
            <a:r>
              <a:rPr lang="de-DE" dirty="0"/>
              <a:t>Effektivwerte.</a:t>
            </a:r>
          </a:p>
          <a:p>
            <a:pPr lvl="2"/>
            <a:r>
              <a:rPr lang="de-DE" dirty="0"/>
              <a:t>Ein Gerät zum Messen des echten Effektivwertes mit einem Widerstand des äußeren Schweißstromkreises von 5 </a:t>
            </a:r>
            <a:r>
              <a:rPr lang="de-DE" dirty="0" err="1"/>
              <a:t>k</a:t>
            </a:r>
            <a:r>
              <a:rPr lang="el-GR" dirty="0"/>
              <a:t>Ω </a:t>
            </a:r>
            <a:r>
              <a:rPr lang="de-DE" dirty="0"/>
              <a:t>wird verwendet.</a:t>
            </a:r>
          </a:p>
          <a:p>
            <a:pPr lvl="1"/>
            <a:r>
              <a:rPr lang="de-DE" dirty="0"/>
              <a:t>Scheitelwerte.</a:t>
            </a:r>
          </a:p>
          <a:p>
            <a:pPr lvl="2"/>
            <a:r>
              <a:rPr lang="de-DE" dirty="0"/>
              <a:t>Um reproduzierbare Messungen von Scheitelwerten zu erhalten, wird unter Vernachlässigung von Impulsen, die nicht gefährlich sind, folgende Schaltung verwendet.</a:t>
            </a:r>
          </a:p>
          <a:p>
            <a:endParaRPr lang="de-DE" dirty="0"/>
          </a:p>
        </p:txBody>
      </p:sp>
    </p:spTree>
    <p:extLst>
      <p:ext uri="{BB962C8B-B14F-4D97-AF65-F5344CB8AC3E}">
        <p14:creationId xmlns:p14="http://schemas.microsoft.com/office/powerpoint/2010/main" val="236988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Nach welcher Norm Lichtbogen-Schweißeinrichtungen geprüft werden</a:t>
            </a:r>
          </a:p>
          <a:p>
            <a:pPr marL="342900" indent="-342900">
              <a:buFont typeface="Wingdings" panose="05000000000000000000" pitchFamily="2" charset="2"/>
              <a:buChar char="§"/>
            </a:pPr>
            <a:r>
              <a:rPr lang="de-DE" dirty="0"/>
              <a:t>Welche Messverfahren zur Anwendung kommen</a:t>
            </a:r>
          </a:p>
          <a:p>
            <a:pPr marL="342900" indent="-342900">
              <a:buFont typeface="Wingdings" panose="05000000000000000000" pitchFamily="2" charset="2"/>
              <a:buChar char="§"/>
            </a:pPr>
            <a:r>
              <a:rPr lang="de-DE" dirty="0"/>
              <a:t>In welchem Umfang eine Sicht- und Funktionsprüfung durchzuführen ist</a:t>
            </a:r>
          </a:p>
          <a:p>
            <a:pPr marL="342900" indent="-342900">
              <a:buFont typeface="Wingdings" panose="05000000000000000000" pitchFamily="2" charset="2"/>
              <a:buChar char="§"/>
            </a:pPr>
            <a:r>
              <a:rPr lang="de-DE" dirty="0"/>
              <a:t>Typische Prüffristen</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03FA3-33BC-9A22-B5D5-26BF276AADE0}"/>
              </a:ext>
            </a:extLst>
          </p:cNvPr>
          <p:cNvSpPr>
            <a:spLocks noGrp="1"/>
          </p:cNvSpPr>
          <p:nvPr>
            <p:ph type="title"/>
          </p:nvPr>
        </p:nvSpPr>
        <p:spPr/>
        <p:txBody>
          <a:bodyPr/>
          <a:lstStyle/>
          <a:p>
            <a:r>
              <a:rPr lang="de-DE" dirty="0"/>
              <a:t>Funktionsprüfung</a:t>
            </a:r>
          </a:p>
        </p:txBody>
      </p:sp>
      <p:sp>
        <p:nvSpPr>
          <p:cNvPr id="3" name="Foliennummernplatzhalter 2">
            <a:extLst>
              <a:ext uri="{FF2B5EF4-FFF2-40B4-BE49-F238E27FC236}">
                <a16:creationId xmlns:a16="http://schemas.microsoft.com/office/drawing/2014/main" id="{4617F1DA-9C80-CD8A-C2AF-1D1ACB7DCCCA}"/>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4" name="Inhaltsplatzhalter 3">
            <a:extLst>
              <a:ext uri="{FF2B5EF4-FFF2-40B4-BE49-F238E27FC236}">
                <a16:creationId xmlns:a16="http://schemas.microsoft.com/office/drawing/2014/main" id="{3FF06032-D07D-4F2B-C494-98596F3B741B}"/>
              </a:ext>
            </a:extLst>
          </p:cNvPr>
          <p:cNvSpPr>
            <a:spLocks noGrp="1"/>
          </p:cNvSpPr>
          <p:nvPr>
            <p:ph sz="quarter" idx="14"/>
          </p:nvPr>
        </p:nvSpPr>
        <p:spPr/>
        <p:txBody>
          <a:bodyPr>
            <a:normAutofit/>
          </a:bodyPr>
          <a:lstStyle/>
          <a:p>
            <a:r>
              <a:rPr lang="de-DE" dirty="0"/>
              <a:t>Jede sicherheitstechnische Funktion, muss auf einwandfreien Betrieb geprüft werden:</a:t>
            </a:r>
          </a:p>
          <a:p>
            <a:pPr lvl="1"/>
            <a:r>
              <a:rPr lang="de-DE" dirty="0"/>
              <a:t>Ein/Ausschalt-Einrichtungen für den Netzanschluss</a:t>
            </a:r>
          </a:p>
          <a:p>
            <a:pPr lvl="2"/>
            <a:r>
              <a:rPr lang="de-DE" dirty="0"/>
              <a:t>Bei Schaltern, Schützen oder Leitungsschaltern:</a:t>
            </a:r>
          </a:p>
          <a:p>
            <a:pPr lvl="3"/>
            <a:r>
              <a:rPr lang="de-DE" dirty="0"/>
              <a:t>alle nicht geerdeten Hauptkondensatoren öffnen oder schließen und</a:t>
            </a:r>
          </a:p>
          <a:p>
            <a:pPr lvl="3"/>
            <a:r>
              <a:rPr lang="de-DE" dirty="0"/>
              <a:t>deutlich anzeigen, ob der Stromkreis offen oder geschlossen ist.</a:t>
            </a:r>
          </a:p>
          <a:p>
            <a:pPr lvl="2"/>
            <a:r>
              <a:rPr lang="de-DE" dirty="0"/>
              <a:t>Nachweis durch Sichtprüfung und Messung.</a:t>
            </a:r>
          </a:p>
          <a:p>
            <a:pPr lvl="1"/>
            <a:r>
              <a:rPr lang="de-DE" dirty="0"/>
              <a:t>Spannungsminderungseinrichtung</a:t>
            </a:r>
          </a:p>
          <a:p>
            <a:pPr lvl="2"/>
            <a:r>
              <a:rPr lang="de-DE" dirty="0"/>
              <a:t>Prüfung auf einwandfreien Betrieb. Nachweis durch Messung der reduzierten Leerlaufspannung und durch Sichtprüfung im belasteten und unbelasteten Zustand.</a:t>
            </a:r>
          </a:p>
          <a:p>
            <a:endParaRPr lang="de-DE" dirty="0"/>
          </a:p>
        </p:txBody>
      </p:sp>
    </p:spTree>
    <p:extLst>
      <p:ext uri="{BB962C8B-B14F-4D97-AF65-F5344CB8AC3E}">
        <p14:creationId xmlns:p14="http://schemas.microsoft.com/office/powerpoint/2010/main" val="333415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03FA3-33BC-9A22-B5D5-26BF276AADE0}"/>
              </a:ext>
            </a:extLst>
          </p:cNvPr>
          <p:cNvSpPr>
            <a:spLocks noGrp="1"/>
          </p:cNvSpPr>
          <p:nvPr>
            <p:ph type="title"/>
          </p:nvPr>
        </p:nvSpPr>
        <p:spPr/>
        <p:txBody>
          <a:bodyPr/>
          <a:lstStyle/>
          <a:p>
            <a:r>
              <a:rPr lang="de-DE" dirty="0"/>
              <a:t>Funktionsprüfung</a:t>
            </a:r>
          </a:p>
        </p:txBody>
      </p:sp>
      <p:sp>
        <p:nvSpPr>
          <p:cNvPr id="3" name="Foliennummernplatzhalter 2">
            <a:extLst>
              <a:ext uri="{FF2B5EF4-FFF2-40B4-BE49-F238E27FC236}">
                <a16:creationId xmlns:a16="http://schemas.microsoft.com/office/drawing/2014/main" id="{4617F1DA-9C80-CD8A-C2AF-1D1ACB7DCCCA}"/>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3FF06032-D07D-4F2B-C494-98596F3B741B}"/>
              </a:ext>
            </a:extLst>
          </p:cNvPr>
          <p:cNvSpPr>
            <a:spLocks noGrp="1"/>
          </p:cNvSpPr>
          <p:nvPr>
            <p:ph sz="quarter" idx="14"/>
          </p:nvPr>
        </p:nvSpPr>
        <p:spPr/>
        <p:txBody>
          <a:bodyPr>
            <a:normAutofit/>
          </a:bodyPr>
          <a:lstStyle/>
          <a:p>
            <a:r>
              <a:rPr lang="de-DE" dirty="0"/>
              <a:t>Jede sicherheitstechnische Funktion, muss auf einwandfreien Betrieb geprüft werden:</a:t>
            </a:r>
          </a:p>
          <a:p>
            <a:pPr lvl="1"/>
            <a:r>
              <a:rPr lang="de-DE" dirty="0"/>
              <a:t>Gas-Magnetventil</a:t>
            </a:r>
          </a:p>
          <a:p>
            <a:pPr lvl="2"/>
            <a:r>
              <a:rPr lang="de-DE" dirty="0"/>
              <a:t>Nachweis durch Sichtprüfung und folgende Vorgänge oder durch eine vom Hersteller festgelegte Prüfung:</a:t>
            </a:r>
          </a:p>
          <a:p>
            <a:pPr lvl="3"/>
            <a:r>
              <a:rPr lang="de-DE" dirty="0"/>
              <a:t>Funktion. Brennerauslöser betätigen und anhand des Gasflusses prüfen, ob das Gas-Magnetventil funktioniert.</a:t>
            </a:r>
          </a:p>
          <a:p>
            <a:pPr lvl="3"/>
            <a:r>
              <a:rPr lang="de-DE" dirty="0"/>
              <a:t>Dichtheit. Das System unter Druck setzen und überprüfen, dass kein Leck vorhanden ist, z. B. kein Druckabfall.</a:t>
            </a:r>
          </a:p>
          <a:p>
            <a:pPr lvl="1"/>
            <a:r>
              <a:rPr lang="de-DE" dirty="0"/>
              <a:t>Melde- und Kontrollleuchten</a:t>
            </a:r>
          </a:p>
          <a:p>
            <a:pPr lvl="2"/>
            <a:r>
              <a:rPr lang="de-DE" dirty="0"/>
              <a:t>Jede Melde- oder Kontrollleuchte muss auf einwandfreien Betrieb geprüft werden, sofern möglich.</a:t>
            </a:r>
          </a:p>
          <a:p>
            <a:endParaRPr lang="de-DE" dirty="0"/>
          </a:p>
        </p:txBody>
      </p:sp>
    </p:spTree>
    <p:extLst>
      <p:ext uri="{BB962C8B-B14F-4D97-AF65-F5344CB8AC3E}">
        <p14:creationId xmlns:p14="http://schemas.microsoft.com/office/powerpoint/2010/main" val="122159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381C-0255-F0A8-EE97-759AA674499C}"/>
              </a:ext>
            </a:extLst>
          </p:cNvPr>
          <p:cNvSpPr>
            <a:spLocks noGrp="1"/>
          </p:cNvSpPr>
          <p:nvPr>
            <p:ph type="title"/>
          </p:nvPr>
        </p:nvSpPr>
        <p:spPr/>
        <p:txBody>
          <a:bodyPr/>
          <a:lstStyle/>
          <a:p>
            <a:r>
              <a:rPr lang="de-DE" dirty="0"/>
              <a:t>Hinweise zur Prüfung</a:t>
            </a:r>
          </a:p>
        </p:txBody>
      </p:sp>
      <p:sp>
        <p:nvSpPr>
          <p:cNvPr id="3" name="Foliennummernplatzhalter 2">
            <a:extLst>
              <a:ext uri="{FF2B5EF4-FFF2-40B4-BE49-F238E27FC236}">
                <a16:creationId xmlns:a16="http://schemas.microsoft.com/office/drawing/2014/main" id="{6305A07C-BA19-750D-ED78-4B75855439D5}"/>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4" name="Inhaltsplatzhalter 3">
            <a:extLst>
              <a:ext uri="{FF2B5EF4-FFF2-40B4-BE49-F238E27FC236}">
                <a16:creationId xmlns:a16="http://schemas.microsoft.com/office/drawing/2014/main" id="{3188962D-3D33-A185-9690-0D44EA2DF29D}"/>
              </a:ext>
            </a:extLst>
          </p:cNvPr>
          <p:cNvSpPr>
            <a:spLocks noGrp="1"/>
          </p:cNvSpPr>
          <p:nvPr>
            <p:ph sz="quarter" idx="14"/>
          </p:nvPr>
        </p:nvSpPr>
        <p:spPr/>
        <p:txBody>
          <a:bodyPr>
            <a:normAutofit/>
          </a:bodyPr>
          <a:lstStyle/>
          <a:p>
            <a:r>
              <a:rPr lang="de-DE" dirty="0"/>
              <a:t>DGUV Information 203-070 Abs. 7.5</a:t>
            </a:r>
          </a:p>
          <a:p>
            <a:pPr lvl="1"/>
            <a:r>
              <a:rPr lang="de-DE" dirty="0"/>
              <a:t>Es ist zu berücksichtigen, dass die Prüfspannung unter Umständen nicht alle Bauteile erreicht und eventuell zusätzliche Maßnahmen notwendig sind, um eine vollwertige Messung durchführen zu können. </a:t>
            </a:r>
          </a:p>
          <a:p>
            <a:pPr lvl="1"/>
            <a:r>
              <a:rPr lang="de-DE" dirty="0"/>
              <a:t>Im Primärkreis sind gegebenenfalls zwischen den Außenleitern und dem PE geschaltete Baugruppen enthalten, die das Schweißgerät gegen Überspannungsspitzen schützen sollen. Diese bewirken bei der Messung des Isolationswiderstandes einen niedrigen Messwert, der einer Klärung bedarf.</a:t>
            </a:r>
          </a:p>
          <a:p>
            <a:pPr lvl="1"/>
            <a:r>
              <a:rPr lang="de-DE" dirty="0"/>
              <a:t>In ähnlicher Weise sind auf der Sekundärseite am Schweißstromausgang bei einigen Geräten Bauteile, wie RC-Glieder oder Varistoren gegen den Körper geschaltet und bewirken ebenfalls einen „schlechten Isolationswiderstand“. </a:t>
            </a:r>
          </a:p>
          <a:p>
            <a:pPr lvl="1"/>
            <a:r>
              <a:rPr lang="de-DE" dirty="0"/>
              <a:t>In jedem Fall ist hier vom Hersteller eine Information zur Vorgehensweise erforderlich, um die Ergebnisse richtig bewerten zu können. Deshalb sollte grundsätzlich die Betriebsanleitung oder die Prüfanweisung des Herstellers berücksichtigt oder dieser dazu befragt werden.</a:t>
            </a:r>
          </a:p>
        </p:txBody>
      </p:sp>
      <p:sp>
        <p:nvSpPr>
          <p:cNvPr id="7" name="Textfeld 6">
            <a:extLst>
              <a:ext uri="{FF2B5EF4-FFF2-40B4-BE49-F238E27FC236}">
                <a16:creationId xmlns:a16="http://schemas.microsoft.com/office/drawing/2014/main" id="{5E259719-0BB2-9E1C-852B-3EE1BD9F1777}"/>
              </a:ext>
            </a:extLst>
          </p:cNvPr>
          <p:cNvSpPr txBox="1"/>
          <p:nvPr/>
        </p:nvSpPr>
        <p:spPr>
          <a:xfrm>
            <a:off x="536739" y="6758887"/>
            <a:ext cx="11073416"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Information 203-070 “ Wiederkehrende Prüfungen ortsveränderlicher elektrischer Arbeitsmittel - Fachwissen für Prüfpersonen“, 12/2016, © DGUV</a:t>
            </a:r>
          </a:p>
        </p:txBody>
      </p:sp>
    </p:spTree>
    <p:extLst>
      <p:ext uri="{BB962C8B-B14F-4D97-AF65-F5344CB8AC3E}">
        <p14:creationId xmlns:p14="http://schemas.microsoft.com/office/powerpoint/2010/main" val="354902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9E367-DB08-17C5-4A91-A9C5F93E49E2}"/>
              </a:ext>
            </a:extLst>
          </p:cNvPr>
          <p:cNvSpPr>
            <a:spLocks noGrp="1"/>
          </p:cNvSpPr>
          <p:nvPr>
            <p:ph type="title"/>
          </p:nvPr>
        </p:nvSpPr>
        <p:spPr/>
        <p:txBody>
          <a:bodyPr/>
          <a:lstStyle/>
          <a:p>
            <a:r>
              <a:rPr lang="de-DE" dirty="0"/>
              <a:t>Prüfbericht</a:t>
            </a:r>
          </a:p>
        </p:txBody>
      </p:sp>
      <p:sp>
        <p:nvSpPr>
          <p:cNvPr id="3" name="Foliennummernplatzhalter 2">
            <a:extLst>
              <a:ext uri="{FF2B5EF4-FFF2-40B4-BE49-F238E27FC236}">
                <a16:creationId xmlns:a16="http://schemas.microsoft.com/office/drawing/2014/main" id="{0FCF0417-80A2-BAFE-55DC-2E6994BE6FCC}"/>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4" name="Inhaltsplatzhalter 3">
            <a:extLst>
              <a:ext uri="{FF2B5EF4-FFF2-40B4-BE49-F238E27FC236}">
                <a16:creationId xmlns:a16="http://schemas.microsoft.com/office/drawing/2014/main" id="{75A5FE3A-1E1C-6CD5-24E3-AEFD95452F7B}"/>
              </a:ext>
            </a:extLst>
          </p:cNvPr>
          <p:cNvSpPr>
            <a:spLocks noGrp="1"/>
          </p:cNvSpPr>
          <p:nvPr>
            <p:ph sz="quarter" idx="14"/>
          </p:nvPr>
        </p:nvSpPr>
        <p:spPr/>
        <p:txBody>
          <a:bodyPr/>
          <a:lstStyle/>
          <a:p>
            <a:r>
              <a:rPr lang="de-DE" dirty="0"/>
              <a:t>Der Prüfbericht muss enthalten:</a:t>
            </a:r>
          </a:p>
          <a:p>
            <a:pPr lvl="1"/>
            <a:r>
              <a:rPr lang="de-DE" dirty="0"/>
              <a:t>die Bezeichnung der geprüften Lichtbogenschweißeinrichtung;</a:t>
            </a:r>
          </a:p>
          <a:p>
            <a:pPr lvl="1"/>
            <a:r>
              <a:rPr lang="de-DE" dirty="0"/>
              <a:t>das Datum der Prüfung;</a:t>
            </a:r>
          </a:p>
          <a:p>
            <a:pPr lvl="1"/>
            <a:r>
              <a:rPr lang="de-DE" dirty="0"/>
              <a:t>die Netzspannung;</a:t>
            </a:r>
          </a:p>
          <a:p>
            <a:pPr lvl="1"/>
            <a:r>
              <a:rPr lang="de-DE" dirty="0"/>
              <a:t>die Prüfungsergebnisse;</a:t>
            </a:r>
          </a:p>
          <a:p>
            <a:pPr lvl="1"/>
            <a:r>
              <a:rPr lang="de-DE" dirty="0"/>
              <a:t>die Unterschrift, den Namen des Prüfpersonals und seiner Institution;</a:t>
            </a:r>
          </a:p>
          <a:p>
            <a:pPr lvl="1"/>
            <a:r>
              <a:rPr lang="de-DE" dirty="0"/>
              <a:t>die Bezeichnung der Prüfgeräte.</a:t>
            </a:r>
          </a:p>
          <a:p>
            <a:endParaRPr lang="de-DE" dirty="0"/>
          </a:p>
          <a:p>
            <a:r>
              <a:rPr lang="de-DE" dirty="0"/>
              <a:t>An der Einrichtung muss ein Etikett angebracht werden, um anzuzeigen, dass sie die Prüfung bestanden hat. Auf dem Etikett muss, abhängig von den örtlichen Regelungen, das Prüfdatum oder das für die nächste Prüfung empfohlene Datum stehen.</a:t>
            </a:r>
          </a:p>
          <a:p>
            <a:endParaRPr lang="de-DE" dirty="0"/>
          </a:p>
        </p:txBody>
      </p:sp>
    </p:spTree>
    <p:extLst>
      <p:ext uri="{BB962C8B-B14F-4D97-AF65-F5344CB8AC3E}">
        <p14:creationId xmlns:p14="http://schemas.microsoft.com/office/powerpoint/2010/main" val="246976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5296F35-360F-7825-750A-43732753FFF7}"/>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pic>
        <p:nvPicPr>
          <p:cNvPr id="6" name="Inhaltsplatzhalter 5" descr="Ein Bild, das Text, Quittung, Screenshot, Dokument enthält.&#10;&#10;Automatisch generierte Beschreibung">
            <a:extLst>
              <a:ext uri="{FF2B5EF4-FFF2-40B4-BE49-F238E27FC236}">
                <a16:creationId xmlns:a16="http://schemas.microsoft.com/office/drawing/2014/main" id="{2A1BB536-9491-135D-04E6-046D131F8244}"/>
              </a:ext>
            </a:extLst>
          </p:cNvPr>
          <p:cNvPicPr>
            <a:picLocks noGrp="1" noChangeAspect="1"/>
          </p:cNvPicPr>
          <p:nvPr>
            <p:ph sz="quarter" idx="1"/>
          </p:nvPr>
        </p:nvPicPr>
        <p:blipFill>
          <a:blip r:embed="rId2"/>
          <a:stretch>
            <a:fillRect/>
          </a:stretch>
        </p:blipFill>
        <p:spPr>
          <a:xfrm>
            <a:off x="2354487" y="1763713"/>
            <a:ext cx="2912613" cy="4957762"/>
          </a:xfrm>
          <a:prstGeom prst="rect">
            <a:avLst/>
          </a:prstGeom>
        </p:spPr>
      </p:pic>
      <p:pic>
        <p:nvPicPr>
          <p:cNvPr id="7" name="Inhaltsplatzhalter 6" descr="Ein Bild, das Text, Quittung, Screenshot, Dokument enthält.&#10;&#10;Automatisch generierte Beschreibung">
            <a:extLst>
              <a:ext uri="{FF2B5EF4-FFF2-40B4-BE49-F238E27FC236}">
                <a16:creationId xmlns:a16="http://schemas.microsoft.com/office/drawing/2014/main" id="{21E46B1A-2234-6394-E4E2-247EA4C6C2C2}"/>
              </a:ext>
            </a:extLst>
          </p:cNvPr>
          <p:cNvPicPr>
            <a:picLocks noGrp="1" noChangeAspect="1"/>
          </p:cNvPicPr>
          <p:nvPr>
            <p:ph sz="quarter" idx="13"/>
          </p:nvPr>
        </p:nvPicPr>
        <p:blipFill>
          <a:blip r:embed="rId3"/>
          <a:stretch>
            <a:fillRect/>
          </a:stretch>
        </p:blipFill>
        <p:spPr>
          <a:xfrm>
            <a:off x="8396582" y="1763713"/>
            <a:ext cx="2915649" cy="4957762"/>
          </a:xfrm>
          <a:prstGeom prst="rect">
            <a:avLst/>
          </a:prstGeom>
        </p:spPr>
      </p:pic>
      <p:sp>
        <p:nvSpPr>
          <p:cNvPr id="5" name="Titel 4">
            <a:extLst>
              <a:ext uri="{FF2B5EF4-FFF2-40B4-BE49-F238E27FC236}">
                <a16:creationId xmlns:a16="http://schemas.microsoft.com/office/drawing/2014/main" id="{04BFC029-4146-D892-25F9-63157940AE0B}"/>
              </a:ext>
            </a:extLst>
          </p:cNvPr>
          <p:cNvSpPr>
            <a:spLocks noGrp="1"/>
          </p:cNvSpPr>
          <p:nvPr>
            <p:ph type="title"/>
          </p:nvPr>
        </p:nvSpPr>
        <p:spPr/>
        <p:txBody>
          <a:bodyPr/>
          <a:lstStyle/>
          <a:p>
            <a:r>
              <a:rPr lang="de-DE" dirty="0"/>
              <a:t>Prüfbericht</a:t>
            </a:r>
          </a:p>
        </p:txBody>
      </p:sp>
      <p:sp>
        <p:nvSpPr>
          <p:cNvPr id="4" name="Textfeld 3">
            <a:extLst>
              <a:ext uri="{FF2B5EF4-FFF2-40B4-BE49-F238E27FC236}">
                <a16:creationId xmlns:a16="http://schemas.microsoft.com/office/drawing/2014/main" id="{1267741B-B8C9-1E31-7F44-37B3799A621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89276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381C-0255-F0A8-EE97-759AA674499C}"/>
              </a:ext>
            </a:extLst>
          </p:cNvPr>
          <p:cNvSpPr>
            <a:spLocks noGrp="1"/>
          </p:cNvSpPr>
          <p:nvPr>
            <p:ph type="title"/>
          </p:nvPr>
        </p:nvSpPr>
        <p:spPr/>
        <p:txBody>
          <a:bodyPr/>
          <a:lstStyle/>
          <a:p>
            <a:r>
              <a:rPr lang="de-DE" dirty="0"/>
              <a:t>Prüfgeräte</a:t>
            </a:r>
          </a:p>
        </p:txBody>
      </p:sp>
      <p:sp>
        <p:nvSpPr>
          <p:cNvPr id="3" name="Foliennummernplatzhalter 2">
            <a:extLst>
              <a:ext uri="{FF2B5EF4-FFF2-40B4-BE49-F238E27FC236}">
                <a16:creationId xmlns:a16="http://schemas.microsoft.com/office/drawing/2014/main" id="{6305A07C-BA19-750D-ED78-4B75855439D5}"/>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4" name="Inhaltsplatzhalter 3">
            <a:extLst>
              <a:ext uri="{FF2B5EF4-FFF2-40B4-BE49-F238E27FC236}">
                <a16:creationId xmlns:a16="http://schemas.microsoft.com/office/drawing/2014/main" id="{3188962D-3D33-A185-9690-0D44EA2DF29D}"/>
              </a:ext>
            </a:extLst>
          </p:cNvPr>
          <p:cNvSpPr>
            <a:spLocks noGrp="1"/>
          </p:cNvSpPr>
          <p:nvPr>
            <p:ph sz="quarter" idx="14"/>
          </p:nvPr>
        </p:nvSpPr>
        <p:spPr/>
        <p:txBody>
          <a:bodyPr>
            <a:normAutofit/>
          </a:bodyPr>
          <a:lstStyle/>
          <a:p>
            <a:r>
              <a:rPr lang="de-DE" dirty="0"/>
              <a:t>DGUV Information 203-070 Abs. 7.5</a:t>
            </a:r>
          </a:p>
          <a:p>
            <a:pPr lvl="1"/>
            <a:r>
              <a:rPr lang="de-DE" dirty="0"/>
              <a:t>Prüfgeräte, die speziell für das Prüfen von Lichtbogenschweißeinrichtungen ausgelegt sind, sollten es ermöglichen, alle zum Prüfen notwendigen Sonden-/Messleitungen vor dem Start des Prüfvorgangs anzuschließen. Diese Verbindungen sind:</a:t>
            </a:r>
          </a:p>
          <a:p>
            <a:pPr lvl="2"/>
            <a:r>
              <a:rPr lang="de-DE" dirty="0"/>
              <a:t>Prüfsteckdose zum Netzstecker des Prüflings (Schuko, CEE u. a.) für die Messungen:</a:t>
            </a:r>
          </a:p>
          <a:p>
            <a:pPr lvl="3"/>
            <a:r>
              <a:rPr lang="de-DE" dirty="0"/>
              <a:t>Schutzleiterwiderstand „PE Körper“,</a:t>
            </a:r>
          </a:p>
          <a:p>
            <a:pPr lvl="3"/>
            <a:r>
              <a:rPr lang="de-DE" dirty="0"/>
              <a:t>Isolationswiderstand „Netzeingang Körper“,</a:t>
            </a:r>
          </a:p>
          <a:p>
            <a:pPr lvl="3"/>
            <a:r>
              <a:rPr lang="de-DE" dirty="0"/>
              <a:t>Isolationswiderstand „Netzeingang Sekundär“,</a:t>
            </a:r>
          </a:p>
          <a:p>
            <a:pPr lvl="3"/>
            <a:r>
              <a:rPr lang="de-DE" dirty="0"/>
              <a:t>Schutzleiterstrom und</a:t>
            </a:r>
          </a:p>
          <a:p>
            <a:pPr lvl="3"/>
            <a:r>
              <a:rPr lang="de-DE" dirty="0"/>
              <a:t>Funktionsprobe.</a:t>
            </a:r>
          </a:p>
          <a:p>
            <a:pPr lvl="2"/>
            <a:r>
              <a:rPr lang="de-DE" dirty="0"/>
              <a:t>eine </a:t>
            </a:r>
            <a:r>
              <a:rPr lang="de-DE" dirty="0" err="1"/>
              <a:t>Sondenleitung</a:t>
            </a:r>
            <a:r>
              <a:rPr lang="de-DE" dirty="0"/>
              <a:t> zum Anschluss an den Körper des Prüflings für die Messungen:</a:t>
            </a:r>
          </a:p>
          <a:p>
            <a:pPr lvl="3"/>
            <a:r>
              <a:rPr lang="de-DE" dirty="0"/>
              <a:t>Schutzleiterwiderstand,</a:t>
            </a:r>
          </a:p>
          <a:p>
            <a:pPr lvl="3"/>
            <a:r>
              <a:rPr lang="de-DE" dirty="0"/>
              <a:t>Isolationswiderstände gegen Körper.</a:t>
            </a:r>
          </a:p>
        </p:txBody>
      </p:sp>
      <p:sp>
        <p:nvSpPr>
          <p:cNvPr id="7" name="Textfeld 6">
            <a:extLst>
              <a:ext uri="{FF2B5EF4-FFF2-40B4-BE49-F238E27FC236}">
                <a16:creationId xmlns:a16="http://schemas.microsoft.com/office/drawing/2014/main" id="{29988E91-4B7F-BC9C-A8C8-6B0801E8D10B}"/>
              </a:ext>
            </a:extLst>
          </p:cNvPr>
          <p:cNvSpPr txBox="1"/>
          <p:nvPr/>
        </p:nvSpPr>
        <p:spPr>
          <a:xfrm>
            <a:off x="536739" y="6772742"/>
            <a:ext cx="11073416"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Information 203-070 “ Wiederkehrende Prüfungen ortsveränderlicher elektrischer Arbeitsmittel - Fachwissen für Prüfpersonen“, 12/2016, © DGUV</a:t>
            </a:r>
          </a:p>
        </p:txBody>
      </p:sp>
    </p:spTree>
    <p:extLst>
      <p:ext uri="{BB962C8B-B14F-4D97-AF65-F5344CB8AC3E}">
        <p14:creationId xmlns:p14="http://schemas.microsoft.com/office/powerpoint/2010/main" val="461404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381C-0255-F0A8-EE97-759AA674499C}"/>
              </a:ext>
            </a:extLst>
          </p:cNvPr>
          <p:cNvSpPr>
            <a:spLocks noGrp="1"/>
          </p:cNvSpPr>
          <p:nvPr>
            <p:ph type="title"/>
          </p:nvPr>
        </p:nvSpPr>
        <p:spPr/>
        <p:txBody>
          <a:bodyPr/>
          <a:lstStyle/>
          <a:p>
            <a:r>
              <a:rPr lang="de-DE" dirty="0"/>
              <a:t>Prüfgeräte</a:t>
            </a:r>
          </a:p>
        </p:txBody>
      </p:sp>
      <p:sp>
        <p:nvSpPr>
          <p:cNvPr id="3" name="Foliennummernplatzhalter 2">
            <a:extLst>
              <a:ext uri="{FF2B5EF4-FFF2-40B4-BE49-F238E27FC236}">
                <a16:creationId xmlns:a16="http://schemas.microsoft.com/office/drawing/2014/main" id="{6305A07C-BA19-750D-ED78-4B75855439D5}"/>
              </a:ext>
            </a:extLst>
          </p:cNvPr>
          <p:cNvSpPr>
            <a:spLocks noGrp="1"/>
          </p:cNvSpPr>
          <p:nvPr>
            <p:ph type="sldNum" sz="quarter" idx="12"/>
          </p:nvPr>
        </p:nvSpPr>
        <p:spPr/>
        <p:txBody>
          <a:bodyPr>
            <a:normAutofit lnSpcReduction="10000"/>
          </a:bodyPr>
          <a:lstStyle/>
          <a:p>
            <a:fld id="{F0C94032-CD4C-4C25-B0C2-CEC720522D92}" type="slidenum">
              <a:rPr lang="en-US" smtClean="0"/>
              <a:pPr/>
              <a:t>26</a:t>
            </a:fld>
            <a:endParaRPr lang="en-US" dirty="0"/>
          </a:p>
        </p:txBody>
      </p:sp>
      <p:sp>
        <p:nvSpPr>
          <p:cNvPr id="4" name="Inhaltsplatzhalter 3">
            <a:extLst>
              <a:ext uri="{FF2B5EF4-FFF2-40B4-BE49-F238E27FC236}">
                <a16:creationId xmlns:a16="http://schemas.microsoft.com/office/drawing/2014/main" id="{3188962D-3D33-A185-9690-0D44EA2DF29D}"/>
              </a:ext>
            </a:extLst>
          </p:cNvPr>
          <p:cNvSpPr>
            <a:spLocks noGrp="1"/>
          </p:cNvSpPr>
          <p:nvPr>
            <p:ph sz="quarter" idx="14"/>
          </p:nvPr>
        </p:nvSpPr>
        <p:spPr/>
        <p:txBody>
          <a:bodyPr>
            <a:normAutofit/>
          </a:bodyPr>
          <a:lstStyle/>
          <a:p>
            <a:r>
              <a:rPr lang="de-DE" dirty="0"/>
              <a:t>DGUV Information 203-070 Abs. 7.5</a:t>
            </a:r>
          </a:p>
          <a:p>
            <a:pPr lvl="1"/>
            <a:r>
              <a:rPr lang="de-DE" dirty="0"/>
              <a:t>Prüfgeräte, die speziell für das Prüfen von Lichtbogenschweißeinrichtungen ausgelegt sind, sollten es ermöglichen, alle zum Prüfen notwendigen Sonden-/Messleitungen vor dem Start des Prüfvorgangs anzuschließen. Diese Verbindungen sind:</a:t>
            </a:r>
          </a:p>
          <a:p>
            <a:pPr lvl="2"/>
            <a:r>
              <a:rPr lang="de-DE" dirty="0"/>
              <a:t>eine weitere </a:t>
            </a:r>
            <a:r>
              <a:rPr lang="de-DE" dirty="0" err="1"/>
              <a:t>Sondenleitung</a:t>
            </a:r>
            <a:r>
              <a:rPr lang="de-DE" dirty="0"/>
              <a:t> zum Anschluss an „berührbare leitfähige Teile, die nicht mit dem Schutzleiter verbunden sind“, zum Messen von:</a:t>
            </a:r>
          </a:p>
          <a:p>
            <a:pPr lvl="3"/>
            <a:r>
              <a:rPr lang="de-DE" dirty="0"/>
              <a:t>Isolationswiderstand,	</a:t>
            </a:r>
          </a:p>
          <a:p>
            <a:pPr lvl="3"/>
            <a:r>
              <a:rPr lang="de-DE" dirty="0"/>
              <a:t>Berührungsstrom.</a:t>
            </a:r>
          </a:p>
          <a:p>
            <a:pPr lvl="2"/>
            <a:r>
              <a:rPr lang="de-DE" dirty="0"/>
              <a:t>außerdem zwei </a:t>
            </a:r>
            <a:r>
              <a:rPr lang="de-DE" dirty="0" err="1"/>
              <a:t>Sondenleitungen</a:t>
            </a:r>
            <a:r>
              <a:rPr lang="de-DE" dirty="0"/>
              <a:t> zu den Hin- und Rückleitern der Schweißstromausgänge für die Messungen:</a:t>
            </a:r>
          </a:p>
          <a:p>
            <a:pPr lvl="3"/>
            <a:r>
              <a:rPr lang="de-DE" dirty="0"/>
              <a:t>Isolationswiderstand Primär &gt; Sekundär,</a:t>
            </a:r>
          </a:p>
          <a:p>
            <a:pPr lvl="3"/>
            <a:r>
              <a:rPr lang="de-DE" dirty="0"/>
              <a:t>Isolationswiderstand Sekundär &gt; Körper,</a:t>
            </a:r>
          </a:p>
          <a:p>
            <a:pPr lvl="3"/>
            <a:r>
              <a:rPr lang="de-DE" dirty="0"/>
              <a:t>Berührungsstrom Sekundär &gt; Schutzleiter (PE),</a:t>
            </a:r>
          </a:p>
          <a:p>
            <a:pPr lvl="3"/>
            <a:r>
              <a:rPr lang="de-DE" dirty="0"/>
              <a:t>Leerlaufspannung.</a:t>
            </a:r>
          </a:p>
        </p:txBody>
      </p:sp>
      <p:sp>
        <p:nvSpPr>
          <p:cNvPr id="7" name="Textfeld 6">
            <a:extLst>
              <a:ext uri="{FF2B5EF4-FFF2-40B4-BE49-F238E27FC236}">
                <a16:creationId xmlns:a16="http://schemas.microsoft.com/office/drawing/2014/main" id="{968E3BF2-BE39-CA24-7454-F111A6FB9499}"/>
              </a:ext>
            </a:extLst>
          </p:cNvPr>
          <p:cNvSpPr txBox="1"/>
          <p:nvPr/>
        </p:nvSpPr>
        <p:spPr>
          <a:xfrm>
            <a:off x="536739" y="6758887"/>
            <a:ext cx="11073416"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Information 203-070 “ Wiederkehrende Prüfungen ortsveränderlicher elektrischer Arbeitsmittel - Fachwissen für Prüfpersonen“, 12/2016, © DGUV</a:t>
            </a:r>
          </a:p>
        </p:txBody>
      </p:sp>
    </p:spTree>
    <p:extLst>
      <p:ext uri="{BB962C8B-B14F-4D97-AF65-F5344CB8AC3E}">
        <p14:creationId xmlns:p14="http://schemas.microsoft.com/office/powerpoint/2010/main" val="157499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381C-0255-F0A8-EE97-759AA674499C}"/>
              </a:ext>
            </a:extLst>
          </p:cNvPr>
          <p:cNvSpPr>
            <a:spLocks noGrp="1"/>
          </p:cNvSpPr>
          <p:nvPr>
            <p:ph type="title"/>
          </p:nvPr>
        </p:nvSpPr>
        <p:spPr/>
        <p:txBody>
          <a:bodyPr/>
          <a:lstStyle/>
          <a:p>
            <a:r>
              <a:rPr lang="de-DE" dirty="0"/>
              <a:t>Prüffristen</a:t>
            </a:r>
          </a:p>
        </p:txBody>
      </p:sp>
      <p:sp>
        <p:nvSpPr>
          <p:cNvPr id="3" name="Foliennummernplatzhalter 2">
            <a:extLst>
              <a:ext uri="{FF2B5EF4-FFF2-40B4-BE49-F238E27FC236}">
                <a16:creationId xmlns:a16="http://schemas.microsoft.com/office/drawing/2014/main" id="{6305A07C-BA19-750D-ED78-4B75855439D5}"/>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sp>
        <p:nvSpPr>
          <p:cNvPr id="4" name="Inhaltsplatzhalter 3">
            <a:extLst>
              <a:ext uri="{FF2B5EF4-FFF2-40B4-BE49-F238E27FC236}">
                <a16:creationId xmlns:a16="http://schemas.microsoft.com/office/drawing/2014/main" id="{3188962D-3D33-A185-9690-0D44EA2DF29D}"/>
              </a:ext>
            </a:extLst>
          </p:cNvPr>
          <p:cNvSpPr>
            <a:spLocks noGrp="1"/>
          </p:cNvSpPr>
          <p:nvPr>
            <p:ph sz="quarter" idx="14"/>
          </p:nvPr>
        </p:nvSpPr>
        <p:spPr/>
        <p:txBody>
          <a:bodyPr>
            <a:normAutofit fontScale="92500" lnSpcReduction="10000"/>
          </a:bodyPr>
          <a:lstStyle/>
          <a:p>
            <a:r>
              <a:rPr lang="de-DE" dirty="0"/>
              <a:t>DGUV Information 203-070 Abs. 7.5</a:t>
            </a:r>
          </a:p>
          <a:p>
            <a:pPr lvl="1"/>
            <a:r>
              <a:rPr lang="de-DE" dirty="0"/>
              <a:t>Wegen der typischerweise hohen Beanspruchung werden folgende Prüfungen und Prüffristen in den Regeln 100-500 und 100-501 beschrieben.</a:t>
            </a:r>
          </a:p>
          <a:p>
            <a:pPr lvl="2"/>
            <a:r>
              <a:rPr lang="de-DE" dirty="0"/>
              <a:t>Vierteljährlich (ohne Öffnen der Schweißeinrichtung):</a:t>
            </a:r>
          </a:p>
          <a:p>
            <a:pPr lvl="3"/>
            <a:r>
              <a:rPr lang="de-DE" dirty="0"/>
              <a:t>Sichtprüfung auf ordnungsgemäßen Zustand,</a:t>
            </a:r>
          </a:p>
          <a:p>
            <a:pPr lvl="3"/>
            <a:r>
              <a:rPr lang="de-DE" dirty="0"/>
              <a:t>Prüfung der Schutzmaßnahmen gegen elektrischen Schlag auf Wirksamkeit (Schutzleiterprüfung),</a:t>
            </a:r>
          </a:p>
          <a:p>
            <a:pPr lvl="3"/>
            <a:r>
              <a:rPr lang="de-DE" dirty="0"/>
              <a:t>Prüfung des Isoliervermögens der Primärseite (Isolationswiderstand oder eine geeignete Ableitstrommessung),</a:t>
            </a:r>
          </a:p>
          <a:p>
            <a:pPr lvl="3"/>
            <a:r>
              <a:rPr lang="de-DE" dirty="0"/>
              <a:t>Funktionsprüfung sicherheitstechnischer Einrichtungen.</a:t>
            </a:r>
          </a:p>
          <a:p>
            <a:pPr lvl="2"/>
            <a:r>
              <a:rPr lang="de-DE" dirty="0"/>
              <a:t>Jährlich, Umfassende Prüfung, zusätzlich zur vierteljährlichen Prüfung (nach Öffnen und innerer Reinigung der Schweißeinrichtung):</a:t>
            </a:r>
          </a:p>
          <a:p>
            <a:pPr lvl="3"/>
            <a:r>
              <a:rPr lang="de-DE" dirty="0"/>
              <a:t>Sichtprüfung der geöffneten Steckverbindungen und -vorrichtungen; im Besonderen, um thermische Einwirkungen auf den PE-Leiter durch vagabundierende Schweißströme zu erkennen,</a:t>
            </a:r>
          </a:p>
          <a:p>
            <a:pPr lvl="3"/>
            <a:r>
              <a:rPr lang="de-DE" dirty="0"/>
              <a:t>Isolationsprüfung von Eingangs- und Ausgangsstromkreis gegen Körper und bei- der Stromkreise gegeneinander,</a:t>
            </a:r>
          </a:p>
          <a:p>
            <a:pPr lvl="3"/>
            <a:r>
              <a:rPr lang="de-DE" dirty="0"/>
              <a:t>Ableitstrommessungen (primär- und sekundärseitig mit einer besonderen Prüfschaltung),</a:t>
            </a:r>
          </a:p>
          <a:p>
            <a:pPr lvl="3"/>
            <a:r>
              <a:rPr lang="de-DE" dirty="0"/>
              <a:t>Leerlaufspannungsmessung auf der Sekundärseite mit einer geeigneten Prüfschaltung zur Feststellung des Scheitelwertes.</a:t>
            </a:r>
          </a:p>
          <a:p>
            <a:pPr lvl="1"/>
            <a:r>
              <a:rPr lang="de-DE" dirty="0"/>
              <a:t>Außerdem sind der Instandhaltungsplan und die Empfehlungen des Herstellers zu beachten. </a:t>
            </a:r>
          </a:p>
        </p:txBody>
      </p:sp>
      <p:sp>
        <p:nvSpPr>
          <p:cNvPr id="7" name="Textfeld 6">
            <a:extLst>
              <a:ext uri="{FF2B5EF4-FFF2-40B4-BE49-F238E27FC236}">
                <a16:creationId xmlns:a16="http://schemas.microsoft.com/office/drawing/2014/main" id="{A187903F-20ED-D76C-0C9C-962E86F3813F}"/>
              </a:ext>
            </a:extLst>
          </p:cNvPr>
          <p:cNvSpPr txBox="1"/>
          <p:nvPr/>
        </p:nvSpPr>
        <p:spPr>
          <a:xfrm>
            <a:off x="536739" y="6758887"/>
            <a:ext cx="11073416"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Information 203-070 “ Wiederkehrende Prüfungen ortsveränderlicher elektrischer Arbeitsmittel - Fachwissen für Prüfpersonen“, 12/2016, © DGUV</a:t>
            </a:r>
          </a:p>
        </p:txBody>
      </p:sp>
    </p:spTree>
    <p:extLst>
      <p:ext uri="{BB962C8B-B14F-4D97-AF65-F5344CB8AC3E}">
        <p14:creationId xmlns:p14="http://schemas.microsoft.com/office/powerpoint/2010/main" val="296001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016444" y="3024505"/>
            <a:ext cx="10866384" cy="3984307"/>
          </a:xfrm>
        </p:spPr>
        <p:txBody>
          <a:bodyPr>
            <a:normAutofit/>
          </a:bodyPr>
          <a:lstStyle/>
          <a:p>
            <a:pPr marL="342900" indent="-342900">
              <a:buFont typeface="Wingdings" panose="05000000000000000000" pitchFamily="2" charset="2"/>
              <a:buChar char="§"/>
            </a:pPr>
            <a:r>
              <a:rPr lang="de-DE" dirty="0"/>
              <a:t>Nach welcher Norm Lichtbogen-Schweißeinrichtungen geprüft werden</a:t>
            </a:r>
          </a:p>
          <a:p>
            <a:pPr marL="342900" indent="-342900">
              <a:buFont typeface="Wingdings" panose="05000000000000000000" pitchFamily="2" charset="2"/>
              <a:buChar char="§"/>
            </a:pPr>
            <a:r>
              <a:rPr lang="de-DE" dirty="0"/>
              <a:t>Welche Messverfahren zur Anwendung kommen</a:t>
            </a:r>
          </a:p>
          <a:p>
            <a:pPr marL="342900" indent="-342900">
              <a:buFont typeface="Wingdings" panose="05000000000000000000" pitchFamily="2" charset="2"/>
              <a:buChar char="§"/>
            </a:pPr>
            <a:r>
              <a:rPr lang="de-DE" dirty="0"/>
              <a:t>In welchem Umfang eine Sicht- und Funktionsprüfung durchzuführen ist</a:t>
            </a:r>
          </a:p>
          <a:p>
            <a:pPr marL="342900" indent="-342900">
              <a:buFont typeface="Wingdings" panose="05000000000000000000" pitchFamily="2" charset="2"/>
              <a:buChar char="§"/>
            </a:pPr>
            <a:r>
              <a:rPr lang="de-DE" dirty="0"/>
              <a:t>Typische Prüffristen</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28</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99D60-F31B-FF33-D843-AD50390F23CF}"/>
              </a:ext>
            </a:extLst>
          </p:cNvPr>
          <p:cNvSpPr>
            <a:spLocks noGrp="1"/>
          </p:cNvSpPr>
          <p:nvPr>
            <p:ph type="title"/>
          </p:nvPr>
        </p:nvSpPr>
        <p:spPr/>
        <p:txBody>
          <a:bodyPr/>
          <a:lstStyle/>
          <a:p>
            <a:r>
              <a:rPr lang="de-DE" dirty="0"/>
              <a:t>Prüfung von Lichtbogen- Schweißeinrichtungen</a:t>
            </a:r>
          </a:p>
        </p:txBody>
      </p:sp>
      <p:sp>
        <p:nvSpPr>
          <p:cNvPr id="3" name="Foliennummernplatzhalter 2">
            <a:extLst>
              <a:ext uri="{FF2B5EF4-FFF2-40B4-BE49-F238E27FC236}">
                <a16:creationId xmlns:a16="http://schemas.microsoft.com/office/drawing/2014/main" id="{4C2D812B-DBD8-70B0-7781-F2FAFDB24DF4}"/>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858BFE66-EBD9-E510-BDB6-6CD225FE1A73}"/>
              </a:ext>
            </a:extLst>
          </p:cNvPr>
          <p:cNvSpPr>
            <a:spLocks noGrp="1"/>
          </p:cNvSpPr>
          <p:nvPr>
            <p:ph sz="quarter" idx="14"/>
          </p:nvPr>
        </p:nvSpPr>
        <p:spPr/>
        <p:txBody>
          <a:bodyPr/>
          <a:lstStyle/>
          <a:p>
            <a:r>
              <a:rPr lang="de-DE" dirty="0"/>
              <a:t>Grundsätzlicher Prüfablauf:</a:t>
            </a:r>
          </a:p>
          <a:p>
            <a:pPr lvl="1"/>
            <a:r>
              <a:rPr lang="de-DE" dirty="0"/>
              <a:t>Sichtprüfung,</a:t>
            </a:r>
          </a:p>
          <a:p>
            <a:pPr lvl="1"/>
            <a:r>
              <a:rPr lang="de-DE" dirty="0"/>
              <a:t>Prüfung des Schutzleiters (nur für Geräte der SKI),</a:t>
            </a:r>
          </a:p>
          <a:p>
            <a:pPr lvl="1"/>
            <a:r>
              <a:rPr lang="de-DE" dirty="0"/>
              <a:t>Messung des Isolationswiderstands (sofern technisch möglich),</a:t>
            </a:r>
          </a:p>
          <a:p>
            <a:pPr lvl="1"/>
            <a:r>
              <a:rPr lang="de-DE" dirty="0"/>
              <a:t>Messung des Schutzleiterstromes,</a:t>
            </a:r>
          </a:p>
          <a:p>
            <a:pPr lvl="1"/>
            <a:r>
              <a:rPr lang="de-DE" dirty="0"/>
              <a:t>Messung des Berührungsstromes,</a:t>
            </a:r>
          </a:p>
          <a:p>
            <a:pPr lvl="1"/>
            <a:r>
              <a:rPr lang="de-DE" dirty="0"/>
              <a:t>Messung der Leerlaufspannung,</a:t>
            </a:r>
          </a:p>
          <a:p>
            <a:pPr lvl="1"/>
            <a:r>
              <a:rPr lang="de-DE" dirty="0"/>
              <a:t>Funktionsprüfung.</a:t>
            </a:r>
          </a:p>
          <a:p>
            <a:r>
              <a:rPr lang="de-DE" dirty="0"/>
              <a:t>Ergänzende Anweisungen des Herstellers beachten.</a:t>
            </a:r>
          </a:p>
          <a:p>
            <a:endParaRPr lang="de-DE" dirty="0"/>
          </a:p>
        </p:txBody>
      </p:sp>
    </p:spTree>
    <p:extLst>
      <p:ext uri="{BB962C8B-B14F-4D97-AF65-F5344CB8AC3E}">
        <p14:creationId xmlns:p14="http://schemas.microsoft.com/office/powerpoint/2010/main" val="287505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3017E-BFA1-585F-6A6B-A50940D16505}"/>
              </a:ext>
            </a:extLst>
          </p:cNvPr>
          <p:cNvSpPr>
            <a:spLocks noGrp="1"/>
          </p:cNvSpPr>
          <p:nvPr>
            <p:ph type="title"/>
          </p:nvPr>
        </p:nvSpPr>
        <p:spPr/>
        <p:txBody>
          <a:bodyPr/>
          <a:lstStyle/>
          <a:p>
            <a:r>
              <a:rPr lang="de-DE" dirty="0"/>
              <a:t>Prüfung von Lichtbogen- Schweißeinrichtungen</a:t>
            </a:r>
          </a:p>
        </p:txBody>
      </p:sp>
      <p:sp>
        <p:nvSpPr>
          <p:cNvPr id="3" name="Foliennummernplatzhalter 2">
            <a:extLst>
              <a:ext uri="{FF2B5EF4-FFF2-40B4-BE49-F238E27FC236}">
                <a16:creationId xmlns:a16="http://schemas.microsoft.com/office/drawing/2014/main" id="{6196D8C8-0585-D346-0B62-2071869C0433}"/>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E306B875-107D-316E-775F-37A2204A8045}"/>
              </a:ext>
            </a:extLst>
          </p:cNvPr>
          <p:cNvSpPr>
            <a:spLocks noGrp="1"/>
          </p:cNvSpPr>
          <p:nvPr>
            <p:ph sz="quarter" idx="14"/>
          </p:nvPr>
        </p:nvSpPr>
        <p:spPr/>
        <p:txBody>
          <a:bodyPr/>
          <a:lstStyle/>
          <a:p>
            <a:r>
              <a:rPr lang="de-DE" dirty="0"/>
              <a:t>Reihenfolge der Prüfungen</a:t>
            </a:r>
          </a:p>
        </p:txBody>
      </p:sp>
      <p:graphicFrame>
        <p:nvGraphicFramePr>
          <p:cNvPr id="5" name="Tabelle 4">
            <a:extLst>
              <a:ext uri="{FF2B5EF4-FFF2-40B4-BE49-F238E27FC236}">
                <a16:creationId xmlns:a16="http://schemas.microsoft.com/office/drawing/2014/main" id="{50DCB209-DF3F-380C-0A02-F323DC87E76B}"/>
              </a:ext>
            </a:extLst>
          </p:cNvPr>
          <p:cNvGraphicFramePr>
            <a:graphicFrameLocks noGrp="1"/>
          </p:cNvGraphicFramePr>
          <p:nvPr>
            <p:extLst>
              <p:ext uri="{D42A27DB-BD31-4B8C-83A1-F6EECF244321}">
                <p14:modId xmlns:p14="http://schemas.microsoft.com/office/powerpoint/2010/main" val="363059675"/>
              </p:ext>
            </p:extLst>
          </p:nvPr>
        </p:nvGraphicFramePr>
        <p:xfrm>
          <a:off x="595406" y="2458992"/>
          <a:ext cx="12305062" cy="4252143"/>
        </p:xfrm>
        <a:graphic>
          <a:graphicData uri="http://schemas.openxmlformats.org/drawingml/2006/table">
            <a:tbl>
              <a:tblPr firstRow="1" bandRow="1">
                <a:tableStyleId>{5C22544A-7EE6-4342-B048-85BDC9FD1C3A}</a:tableStyleId>
              </a:tblPr>
              <a:tblGrid>
                <a:gridCol w="6152531">
                  <a:extLst>
                    <a:ext uri="{9D8B030D-6E8A-4147-A177-3AD203B41FA5}">
                      <a16:colId xmlns:a16="http://schemas.microsoft.com/office/drawing/2014/main" val="1137123833"/>
                    </a:ext>
                  </a:extLst>
                </a:gridCol>
                <a:gridCol w="6152531">
                  <a:extLst>
                    <a:ext uri="{9D8B030D-6E8A-4147-A177-3AD203B41FA5}">
                      <a16:colId xmlns:a16="http://schemas.microsoft.com/office/drawing/2014/main" val="1059614326"/>
                    </a:ext>
                  </a:extLst>
                </a:gridCol>
              </a:tblGrid>
              <a:tr h="30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latin typeface="Arial" panose="020B0604020202020204" pitchFamily="34" charset="0"/>
                          <a:cs typeface="Arial" panose="020B0604020202020204" pitchFamily="34" charset="0"/>
                        </a:rPr>
                        <a:t>Wiederkehrende Inspektion und Prüfung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latin typeface="Arial" panose="020B0604020202020204" pitchFamily="34" charset="0"/>
                          <a:cs typeface="Arial" panose="020B0604020202020204" pitchFamily="34" charset="0"/>
                        </a:rPr>
                        <a:t>Nach der Reparatur </a:t>
                      </a:r>
                    </a:p>
                  </a:txBody>
                  <a:tcPr/>
                </a:tc>
                <a:extLst>
                  <a:ext uri="{0D108BD9-81ED-4DB2-BD59-A6C34878D82A}">
                    <a16:rowId xmlns:a16="http://schemas.microsoft.com/office/drawing/2014/main" val="1164822094"/>
                  </a:ext>
                </a:extLst>
              </a:tr>
              <a:tr h="30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Sichtprüfung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Sichtprüfung </a:t>
                      </a:r>
                    </a:p>
                  </a:txBody>
                  <a:tcPr/>
                </a:tc>
                <a:extLst>
                  <a:ext uri="{0D108BD9-81ED-4DB2-BD59-A6C34878D82A}">
                    <a16:rowId xmlns:a16="http://schemas.microsoft.com/office/drawing/2014/main" val="4173991750"/>
                  </a:ext>
                </a:extLst>
              </a:tr>
              <a:tr h="1640075">
                <a:tc>
                  <a:txBody>
                    <a:bodyPr/>
                    <a:lstStyle/>
                    <a:p>
                      <a:r>
                        <a:rPr lang="de-DE" sz="1600" dirty="0">
                          <a:solidFill>
                            <a:schemeClr val="tx1"/>
                          </a:solidFill>
                          <a:latin typeface="Arial" panose="020B0604020202020204" pitchFamily="34" charset="0"/>
                          <a:cs typeface="Arial" panose="020B0604020202020204" pitchFamily="34" charset="0"/>
                        </a:rPr>
                        <a:t>Elektrische Prüfung:</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Schutzleiterwiderstand </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Isolationswiderstand</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(optional: Berührungsstrom des Schweißstromkreises, Berührungsstrom für Normalbetrieb und Schutzleiterstrom)</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Leerlaufspannung</a:t>
                      </a:r>
                    </a:p>
                  </a:txBody>
                  <a:tcPr/>
                </a:tc>
                <a:tc>
                  <a:txBody>
                    <a:bodyPr/>
                    <a:lstStyle/>
                    <a:p>
                      <a:r>
                        <a:rPr lang="de-DE" sz="1600" dirty="0">
                          <a:solidFill>
                            <a:schemeClr val="tx1"/>
                          </a:solidFill>
                          <a:latin typeface="Arial" panose="020B0604020202020204" pitchFamily="34" charset="0"/>
                          <a:cs typeface="Arial" panose="020B0604020202020204" pitchFamily="34" charset="0"/>
                        </a:rPr>
                        <a:t>Elektrische Prüfung:</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Schutzleiterwiderstand </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Isolationswiderstand</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(optional: Berührungsstrom des Schweißstromkreises, Berührungsstrom für Normalbetrieb  und Schutzleiterstrom)</a:t>
                      </a:r>
                    </a:p>
                    <a:p>
                      <a:pPr marL="285750" indent="-28575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Leerlaufspannung</a:t>
                      </a:r>
                    </a:p>
                  </a:txBody>
                  <a:tcPr/>
                </a:tc>
                <a:extLst>
                  <a:ext uri="{0D108BD9-81ED-4DB2-BD59-A6C34878D82A}">
                    <a16:rowId xmlns:a16="http://schemas.microsoft.com/office/drawing/2014/main" val="2537414778"/>
                  </a:ext>
                </a:extLst>
              </a:tr>
              <a:tr h="1606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Funktionsprüfung: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keine Anforderungen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Funktionsprüfung: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Funktion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Ein/Ausschalt-Einrichtung für den Netzanschluss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Spannungsminderungseinrichtung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Gas-Magnetventil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chemeClr val="tx1"/>
                          </a:solidFill>
                          <a:latin typeface="Arial" panose="020B0604020202020204" pitchFamily="34" charset="0"/>
                          <a:cs typeface="Arial" panose="020B0604020202020204" pitchFamily="34" charset="0"/>
                        </a:rPr>
                        <a:t>Melde- und Kontrollleuchten  </a:t>
                      </a:r>
                    </a:p>
                  </a:txBody>
                  <a:tcPr/>
                </a:tc>
                <a:extLst>
                  <a:ext uri="{0D108BD9-81ED-4DB2-BD59-A6C34878D82A}">
                    <a16:rowId xmlns:a16="http://schemas.microsoft.com/office/drawing/2014/main" val="961836509"/>
                  </a:ext>
                </a:extLst>
              </a:tr>
              <a:tr h="30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Dokumentation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Dokumentation</a:t>
                      </a:r>
                    </a:p>
                  </a:txBody>
                  <a:tcPr/>
                </a:tc>
                <a:extLst>
                  <a:ext uri="{0D108BD9-81ED-4DB2-BD59-A6C34878D82A}">
                    <a16:rowId xmlns:a16="http://schemas.microsoft.com/office/drawing/2014/main" val="2027068713"/>
                  </a:ext>
                </a:extLst>
              </a:tr>
            </a:tbl>
          </a:graphicData>
        </a:graphic>
      </p:graphicFrame>
    </p:spTree>
    <p:extLst>
      <p:ext uri="{BB962C8B-B14F-4D97-AF65-F5344CB8AC3E}">
        <p14:creationId xmlns:p14="http://schemas.microsoft.com/office/powerpoint/2010/main" val="404840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1DC448-3FF6-AE9A-C271-CD4A435F10AB}"/>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3" name="Inhaltsplatzhalter 2">
            <a:extLst>
              <a:ext uri="{FF2B5EF4-FFF2-40B4-BE49-F238E27FC236}">
                <a16:creationId xmlns:a16="http://schemas.microsoft.com/office/drawing/2014/main" id="{218FCE5A-EB29-ECF4-1527-28D872C7ABD4}"/>
              </a:ext>
            </a:extLst>
          </p:cNvPr>
          <p:cNvSpPr>
            <a:spLocks noGrp="1"/>
          </p:cNvSpPr>
          <p:nvPr>
            <p:ph sz="quarter" idx="1"/>
          </p:nvPr>
        </p:nvSpPr>
        <p:spPr/>
        <p:txBody>
          <a:bodyPr>
            <a:normAutofit fontScale="92500" lnSpcReduction="10000"/>
          </a:bodyPr>
          <a:lstStyle/>
          <a:p>
            <a:r>
              <a:rPr lang="de-DE" dirty="0"/>
              <a:t>Brenner/Elektrodenhalter, Schweißstrom-Rückleitungsklemme, Masseklemme</a:t>
            </a:r>
          </a:p>
          <a:p>
            <a:pPr lvl="1"/>
            <a:r>
              <a:rPr lang="de-DE" dirty="0"/>
              <a:t>fehlende oder defekte Isolierung</a:t>
            </a:r>
          </a:p>
          <a:p>
            <a:pPr lvl="1"/>
            <a:r>
              <a:rPr lang="de-DE" dirty="0"/>
              <a:t>defekte Anschlüsse</a:t>
            </a:r>
          </a:p>
          <a:p>
            <a:pPr lvl="1"/>
            <a:r>
              <a:rPr lang="de-DE" dirty="0"/>
              <a:t>defekte, beschädige Schalter</a:t>
            </a:r>
          </a:p>
          <a:p>
            <a:pPr lvl="1"/>
            <a:r>
              <a:rPr lang="de-DE" dirty="0"/>
              <a:t>Brennerverschleißteile</a:t>
            </a:r>
          </a:p>
          <a:p>
            <a:pPr lvl="1"/>
            <a:r>
              <a:rPr lang="de-DE" dirty="0"/>
              <a:t>sonstige Beschädigungen</a:t>
            </a:r>
          </a:p>
          <a:p>
            <a:r>
              <a:rPr lang="de-DE" dirty="0"/>
              <a:t>Netzversorgung</a:t>
            </a:r>
          </a:p>
          <a:p>
            <a:pPr lvl="1"/>
            <a:r>
              <a:rPr lang="de-DE" dirty="0"/>
              <a:t>defekte, beschädigte Leitungen</a:t>
            </a:r>
          </a:p>
          <a:p>
            <a:pPr lvl="1"/>
            <a:r>
              <a:rPr lang="de-DE" dirty="0"/>
              <a:t>deformierte, schadhafte Stecker</a:t>
            </a:r>
          </a:p>
          <a:p>
            <a:pPr lvl="1"/>
            <a:r>
              <a:rPr lang="de-DE" dirty="0"/>
              <a:t>abgebrochene oder thermisch beschädigte Steckerstifte</a:t>
            </a:r>
          </a:p>
          <a:p>
            <a:pPr lvl="1"/>
            <a:r>
              <a:rPr lang="de-DE" dirty="0"/>
              <a:t>unwirksame Zugentlastung</a:t>
            </a:r>
          </a:p>
          <a:p>
            <a:pPr lvl="1"/>
            <a:r>
              <a:rPr lang="de-DE" dirty="0"/>
              <a:t>für den Einsatzbereich und die Leistung ungeeignete Leitungen und Stecker</a:t>
            </a:r>
          </a:p>
          <a:p>
            <a:endParaRPr lang="de-DE" dirty="0"/>
          </a:p>
        </p:txBody>
      </p:sp>
      <p:pic>
        <p:nvPicPr>
          <p:cNvPr id="9" name="Inhaltsplatzhalter 8" descr="Ein Bild, das Text, Auto, Autoteile, rot enthält.&#10;&#10;Automatisch generierte Beschreibung">
            <a:extLst>
              <a:ext uri="{FF2B5EF4-FFF2-40B4-BE49-F238E27FC236}">
                <a16:creationId xmlns:a16="http://schemas.microsoft.com/office/drawing/2014/main" id="{E9D98CCE-AE15-4EB6-0174-1B12FB0F4B6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30256" y="2147094"/>
            <a:ext cx="5448300" cy="4191000"/>
          </a:xfrm>
        </p:spPr>
      </p:pic>
      <p:sp>
        <p:nvSpPr>
          <p:cNvPr id="5" name="Titel 4">
            <a:extLst>
              <a:ext uri="{FF2B5EF4-FFF2-40B4-BE49-F238E27FC236}">
                <a16:creationId xmlns:a16="http://schemas.microsoft.com/office/drawing/2014/main" id="{17C6E302-45B9-8412-7364-55EDFB293B15}"/>
              </a:ext>
            </a:extLst>
          </p:cNvPr>
          <p:cNvSpPr>
            <a:spLocks noGrp="1"/>
          </p:cNvSpPr>
          <p:nvPr>
            <p:ph type="title"/>
          </p:nvPr>
        </p:nvSpPr>
        <p:spPr/>
        <p:txBody>
          <a:bodyPr/>
          <a:lstStyle/>
          <a:p>
            <a:r>
              <a:rPr lang="de-DE" dirty="0">
                <a:solidFill>
                  <a:schemeClr val="tx1"/>
                </a:solidFill>
              </a:rPr>
              <a:t>Sichtprüfung</a:t>
            </a:r>
            <a:endParaRPr lang="de-DE" dirty="0"/>
          </a:p>
        </p:txBody>
      </p:sp>
      <p:sp>
        <p:nvSpPr>
          <p:cNvPr id="11" name="Textfeld 10">
            <a:extLst>
              <a:ext uri="{FF2B5EF4-FFF2-40B4-BE49-F238E27FC236}">
                <a16:creationId xmlns:a16="http://schemas.microsoft.com/office/drawing/2014/main" id="{7BD36D3D-5AC8-2947-0418-29A469B7D7AF}"/>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10697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1DC448-3FF6-AE9A-C271-CD4A435F10AB}"/>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3" name="Inhaltsplatzhalter 2">
            <a:extLst>
              <a:ext uri="{FF2B5EF4-FFF2-40B4-BE49-F238E27FC236}">
                <a16:creationId xmlns:a16="http://schemas.microsoft.com/office/drawing/2014/main" id="{218FCE5A-EB29-ECF4-1527-28D872C7ABD4}"/>
              </a:ext>
            </a:extLst>
          </p:cNvPr>
          <p:cNvSpPr>
            <a:spLocks noGrp="1"/>
          </p:cNvSpPr>
          <p:nvPr>
            <p:ph sz="quarter" idx="1"/>
          </p:nvPr>
        </p:nvSpPr>
        <p:spPr/>
        <p:txBody>
          <a:bodyPr>
            <a:normAutofit fontScale="92500" lnSpcReduction="20000"/>
          </a:bodyPr>
          <a:lstStyle/>
          <a:p>
            <a:r>
              <a:rPr lang="de-DE" sz="1600" dirty="0"/>
              <a:t>Schweißstromkreis</a:t>
            </a:r>
          </a:p>
          <a:p>
            <a:pPr lvl="1"/>
            <a:r>
              <a:rPr lang="de-DE" sz="1600" dirty="0"/>
              <a:t>defekte, beschädigte Leitungen/Schlauchpaket</a:t>
            </a:r>
          </a:p>
          <a:p>
            <a:pPr lvl="1"/>
            <a:r>
              <a:rPr lang="de-DE" sz="1600" dirty="0"/>
              <a:t>deformierte und/oder schadhafte Stecker-/Kupplungsgehäuse</a:t>
            </a:r>
          </a:p>
          <a:p>
            <a:pPr lvl="1"/>
            <a:r>
              <a:rPr lang="de-DE" sz="1600" dirty="0"/>
              <a:t>unwirksame Zugentlastung</a:t>
            </a:r>
          </a:p>
          <a:p>
            <a:pPr lvl="1"/>
            <a:r>
              <a:rPr lang="de-DE" sz="1600" dirty="0"/>
              <a:t>für den Einsatzbereich und die Leistung ungeeignete Leitungen und Stecker</a:t>
            </a:r>
          </a:p>
          <a:p>
            <a:r>
              <a:rPr lang="de-DE" sz="1600" dirty="0"/>
              <a:t>Gehäuse</a:t>
            </a:r>
          </a:p>
          <a:p>
            <a:pPr lvl="1"/>
            <a:r>
              <a:rPr lang="de-DE" sz="1600" dirty="0"/>
              <a:t>fehlende oder beschädigte Teile</a:t>
            </a:r>
          </a:p>
          <a:p>
            <a:pPr lvl="1"/>
            <a:r>
              <a:rPr lang="de-DE" sz="1600" dirty="0"/>
              <a:t>unzulässige Änderungen</a:t>
            </a:r>
          </a:p>
          <a:p>
            <a:pPr lvl="1"/>
            <a:r>
              <a:rPr lang="de-DE" sz="1600" dirty="0"/>
              <a:t>Kühlluftöffnungen nicht frei, erforderliche Luftfilter nicht vorhanden</a:t>
            </a:r>
          </a:p>
          <a:p>
            <a:pPr lvl="1"/>
            <a:r>
              <a:rPr lang="de-DE" sz="1600" dirty="0"/>
              <a:t>Anzeichen von Überlastung und unsachgemäßer Gebrauch</a:t>
            </a:r>
          </a:p>
          <a:p>
            <a:pPr lvl="1"/>
            <a:r>
              <a:rPr lang="de-DE" sz="1600" dirty="0"/>
              <a:t>fehlende oder defekte Schutzvorrichtungen, z.B. bei Gasflaschenhaltern</a:t>
            </a:r>
          </a:p>
          <a:p>
            <a:pPr lvl="1"/>
            <a:r>
              <a:rPr lang="de-DE" sz="1600" dirty="0"/>
              <a:t>fehlende oder defekte Rollen, Transportmittel, Halter usw.</a:t>
            </a:r>
          </a:p>
          <a:p>
            <a:pPr lvl="1"/>
            <a:r>
              <a:rPr lang="de-DE" sz="1600" dirty="0"/>
              <a:t>Mängel an der Drahthaspelbefestigung</a:t>
            </a:r>
          </a:p>
          <a:p>
            <a:pPr lvl="1"/>
            <a:r>
              <a:rPr lang="de-DE" sz="1600" dirty="0"/>
              <a:t>leitfähige Gegenstände im Gehäuse deponiert</a:t>
            </a:r>
          </a:p>
        </p:txBody>
      </p:sp>
      <p:pic>
        <p:nvPicPr>
          <p:cNvPr id="9" name="Inhaltsplatzhalter 8" descr="Ein Bild, das Elektrische Leitungen, Text, Schrumpfschlauch, Schaltung enthält.&#10;&#10;Automatisch generierte Beschreibung">
            <a:extLst>
              <a:ext uri="{FF2B5EF4-FFF2-40B4-BE49-F238E27FC236}">
                <a16:creationId xmlns:a16="http://schemas.microsoft.com/office/drawing/2014/main" id="{DF82F89D-E5D3-023D-1D6D-8056B142696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30256" y="2223294"/>
            <a:ext cx="5448300" cy="4038600"/>
          </a:xfrm>
        </p:spPr>
      </p:pic>
      <p:sp>
        <p:nvSpPr>
          <p:cNvPr id="5" name="Titel 4">
            <a:extLst>
              <a:ext uri="{FF2B5EF4-FFF2-40B4-BE49-F238E27FC236}">
                <a16:creationId xmlns:a16="http://schemas.microsoft.com/office/drawing/2014/main" id="{17C6E302-45B9-8412-7364-55EDFB293B15}"/>
              </a:ext>
            </a:extLst>
          </p:cNvPr>
          <p:cNvSpPr>
            <a:spLocks noGrp="1"/>
          </p:cNvSpPr>
          <p:nvPr>
            <p:ph type="title"/>
          </p:nvPr>
        </p:nvSpPr>
        <p:spPr/>
        <p:txBody>
          <a:bodyPr/>
          <a:lstStyle/>
          <a:p>
            <a:r>
              <a:rPr lang="de-DE" dirty="0">
                <a:solidFill>
                  <a:schemeClr val="tx1"/>
                </a:solidFill>
              </a:rPr>
              <a:t>Sichtprüfung</a:t>
            </a:r>
            <a:endParaRPr lang="de-DE" dirty="0"/>
          </a:p>
        </p:txBody>
      </p:sp>
      <p:sp>
        <p:nvSpPr>
          <p:cNvPr id="11" name="Textfeld 10">
            <a:extLst>
              <a:ext uri="{FF2B5EF4-FFF2-40B4-BE49-F238E27FC236}">
                <a16:creationId xmlns:a16="http://schemas.microsoft.com/office/drawing/2014/main" id="{7BD36D3D-5AC8-2947-0418-29A469B7D7AF}"/>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66717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91DC448-3FF6-AE9A-C271-CD4A435F10AB}"/>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3" name="Inhaltsplatzhalter 2">
            <a:extLst>
              <a:ext uri="{FF2B5EF4-FFF2-40B4-BE49-F238E27FC236}">
                <a16:creationId xmlns:a16="http://schemas.microsoft.com/office/drawing/2014/main" id="{218FCE5A-EB29-ECF4-1527-28D872C7ABD4}"/>
              </a:ext>
            </a:extLst>
          </p:cNvPr>
          <p:cNvSpPr>
            <a:spLocks noGrp="1"/>
          </p:cNvSpPr>
          <p:nvPr>
            <p:ph sz="quarter" idx="1"/>
          </p:nvPr>
        </p:nvSpPr>
        <p:spPr/>
        <p:txBody>
          <a:bodyPr>
            <a:normAutofit lnSpcReduction="10000"/>
          </a:bodyPr>
          <a:lstStyle/>
          <a:p>
            <a:r>
              <a:rPr lang="de-DE" dirty="0"/>
              <a:t>Stellteile und Anzeigegeräte</a:t>
            </a:r>
          </a:p>
          <a:p>
            <a:pPr lvl="1"/>
            <a:r>
              <a:rPr lang="de-DE" dirty="0"/>
              <a:t>defekte Schalter, Messgeräte und Meldeleuchten</a:t>
            </a:r>
          </a:p>
          <a:p>
            <a:pPr lvl="1"/>
            <a:r>
              <a:rPr lang="de-DE" dirty="0"/>
              <a:t>defekte Druckminderer oder Durchflussmesser</a:t>
            </a:r>
          </a:p>
          <a:p>
            <a:pPr lvl="1"/>
            <a:r>
              <a:rPr lang="de-DE" dirty="0"/>
              <a:t>fehlerhafte Sicherungen, die von außerhalb des Gehäuses zugängig sind</a:t>
            </a:r>
          </a:p>
          <a:p>
            <a:r>
              <a:rPr lang="de-DE" dirty="0"/>
              <a:t>Allgemeine Bedingungen</a:t>
            </a:r>
          </a:p>
          <a:p>
            <a:pPr lvl="1"/>
            <a:r>
              <a:rPr lang="de-DE" dirty="0"/>
              <a:t>externer Kühlflüssigkeitskreis undicht oder fehlerhafter Kühlflüssigkeitspegel</a:t>
            </a:r>
          </a:p>
          <a:p>
            <a:pPr lvl="1"/>
            <a:r>
              <a:rPr lang="de-DE" dirty="0"/>
              <a:t>defekte Gasleitungen und Anschlüsse</a:t>
            </a:r>
          </a:p>
          <a:p>
            <a:pPr lvl="1"/>
            <a:r>
              <a:rPr lang="de-DE" dirty="0"/>
              <a:t>schlechte Lesbarkeit von Kennzeichnungen und Etiketten</a:t>
            </a:r>
          </a:p>
          <a:p>
            <a:pPr lvl="1"/>
            <a:r>
              <a:rPr lang="de-DE" dirty="0"/>
              <a:t>andere Beschädigungen oder Anzeichen unsachgemäßen Gebrauchs </a:t>
            </a:r>
          </a:p>
        </p:txBody>
      </p:sp>
      <p:pic>
        <p:nvPicPr>
          <p:cNvPr id="9" name="Inhaltsplatzhalter 8" descr="Ein Bild, das Gerät, Messinstrument, Messgerät, Text enthält.&#10;&#10;Automatisch generierte Beschreibung">
            <a:extLst>
              <a:ext uri="{FF2B5EF4-FFF2-40B4-BE49-F238E27FC236}">
                <a16:creationId xmlns:a16="http://schemas.microsoft.com/office/drawing/2014/main" id="{D728A599-1305-3868-F2A7-282688CB254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30256" y="2255044"/>
            <a:ext cx="5448300" cy="3975100"/>
          </a:xfrm>
        </p:spPr>
      </p:pic>
      <p:sp>
        <p:nvSpPr>
          <p:cNvPr id="5" name="Titel 4">
            <a:extLst>
              <a:ext uri="{FF2B5EF4-FFF2-40B4-BE49-F238E27FC236}">
                <a16:creationId xmlns:a16="http://schemas.microsoft.com/office/drawing/2014/main" id="{17C6E302-45B9-8412-7364-55EDFB293B15}"/>
              </a:ext>
            </a:extLst>
          </p:cNvPr>
          <p:cNvSpPr>
            <a:spLocks noGrp="1"/>
          </p:cNvSpPr>
          <p:nvPr>
            <p:ph type="title"/>
          </p:nvPr>
        </p:nvSpPr>
        <p:spPr/>
        <p:txBody>
          <a:bodyPr/>
          <a:lstStyle/>
          <a:p>
            <a:r>
              <a:rPr lang="de-DE" dirty="0">
                <a:solidFill>
                  <a:schemeClr val="tx1"/>
                </a:solidFill>
              </a:rPr>
              <a:t>Sichtprüfung</a:t>
            </a:r>
            <a:endParaRPr lang="de-DE" dirty="0"/>
          </a:p>
        </p:txBody>
      </p:sp>
      <p:sp>
        <p:nvSpPr>
          <p:cNvPr id="11" name="Textfeld 10">
            <a:extLst>
              <a:ext uri="{FF2B5EF4-FFF2-40B4-BE49-F238E27FC236}">
                <a16:creationId xmlns:a16="http://schemas.microsoft.com/office/drawing/2014/main" id="{7BD36D3D-5AC8-2947-0418-29A469B7D7AF}"/>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26094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A8B6-3EA5-AEF3-1684-E0083DFCAC57}"/>
              </a:ext>
            </a:extLst>
          </p:cNvPr>
          <p:cNvSpPr>
            <a:spLocks noGrp="1"/>
          </p:cNvSpPr>
          <p:nvPr>
            <p:ph type="title"/>
          </p:nvPr>
        </p:nvSpPr>
        <p:spPr/>
        <p:txBody>
          <a:bodyPr/>
          <a:lstStyle/>
          <a:p>
            <a:r>
              <a:rPr lang="de-DE" dirty="0"/>
              <a:t>Durchgängigkeit der Schutzleiterstromkreis</a:t>
            </a:r>
          </a:p>
        </p:txBody>
      </p:sp>
      <p:sp>
        <p:nvSpPr>
          <p:cNvPr id="3" name="Foliennummernplatzhalter 2">
            <a:extLst>
              <a:ext uri="{FF2B5EF4-FFF2-40B4-BE49-F238E27FC236}">
                <a16:creationId xmlns:a16="http://schemas.microsoft.com/office/drawing/2014/main" id="{CB8E57F3-5B81-7669-1F18-EA3D4089B9D0}"/>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DF6B5700-40CA-23ED-6785-C74721C10D17}"/>
              </a:ext>
            </a:extLst>
          </p:cNvPr>
          <p:cNvSpPr>
            <a:spLocks noGrp="1"/>
          </p:cNvSpPr>
          <p:nvPr>
            <p:ph sz="quarter" idx="14"/>
          </p:nvPr>
        </p:nvSpPr>
        <p:spPr/>
        <p:txBody>
          <a:bodyPr/>
          <a:lstStyle/>
          <a:p>
            <a:r>
              <a:rPr lang="de-DE" dirty="0"/>
              <a:t>Der höchste gemessene Schutzleiterwiderstand darf bei netzbetriebenen Schweißeinrichtungen der Schutzklasse I bei einer Zuleitung bis 5 m Länge 0,3 </a:t>
            </a:r>
            <a:r>
              <a:rPr lang="el-GR" dirty="0"/>
              <a:t>Ω </a:t>
            </a:r>
            <a:r>
              <a:rPr lang="de-DE" dirty="0"/>
              <a:t>nicht überschreiten.</a:t>
            </a:r>
          </a:p>
          <a:p>
            <a:r>
              <a:rPr lang="de-DE" dirty="0"/>
              <a:t>Bei Zuleitungen, die länger als 5,0 m sind, erhöht sich der zulässige Wert des Schutzleiterwiderstands um 0,1 </a:t>
            </a:r>
            <a:r>
              <a:rPr lang="el-GR" dirty="0"/>
              <a:t>Ω </a:t>
            </a:r>
            <a:r>
              <a:rPr lang="de-DE" dirty="0"/>
              <a:t>je 7,5 m Leitung. Der höchste zulässige Wert beträgt 1 </a:t>
            </a:r>
            <a:r>
              <a:rPr lang="el-GR" dirty="0"/>
              <a:t>Ω.</a:t>
            </a:r>
          </a:p>
          <a:p>
            <a:r>
              <a:rPr lang="de-DE" dirty="0"/>
              <a:t>Während der Messung sind die Leitungen über die ganze Länge zu biegen und zu verdrehen, damit Unterbrechungen im Schutzleiter festgestellt werden können.</a:t>
            </a:r>
          </a:p>
          <a:p>
            <a:endParaRPr lang="de-DE" dirty="0"/>
          </a:p>
        </p:txBody>
      </p:sp>
    </p:spTree>
    <p:extLst>
      <p:ext uri="{BB962C8B-B14F-4D97-AF65-F5344CB8AC3E}">
        <p14:creationId xmlns:p14="http://schemas.microsoft.com/office/powerpoint/2010/main" val="262565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A8B6-3EA5-AEF3-1684-E0083DFCAC57}"/>
              </a:ext>
            </a:extLst>
          </p:cNvPr>
          <p:cNvSpPr>
            <a:spLocks noGrp="1"/>
          </p:cNvSpPr>
          <p:nvPr>
            <p:ph type="title"/>
          </p:nvPr>
        </p:nvSpPr>
        <p:spPr/>
        <p:txBody>
          <a:bodyPr/>
          <a:lstStyle/>
          <a:p>
            <a:r>
              <a:rPr lang="de-DE" dirty="0"/>
              <a:t>Durchgängigkeit der Schutzleiterstromkreis</a:t>
            </a:r>
          </a:p>
        </p:txBody>
      </p:sp>
      <p:sp>
        <p:nvSpPr>
          <p:cNvPr id="3" name="Foliennummernplatzhalter 2">
            <a:extLst>
              <a:ext uri="{FF2B5EF4-FFF2-40B4-BE49-F238E27FC236}">
                <a16:creationId xmlns:a16="http://schemas.microsoft.com/office/drawing/2014/main" id="{CB8E57F3-5B81-7669-1F18-EA3D4089B9D0}"/>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12" name="Inhaltsplatzhalter 311">
            <a:extLst>
              <a:ext uri="{FF2B5EF4-FFF2-40B4-BE49-F238E27FC236}">
                <a16:creationId xmlns:a16="http://schemas.microsoft.com/office/drawing/2014/main" id="{A229E234-6DE6-EFD9-FB0E-73B82F31644C}"/>
              </a:ext>
            </a:extLst>
          </p:cNvPr>
          <p:cNvSpPr>
            <a:spLocks noGrp="1"/>
          </p:cNvSpPr>
          <p:nvPr>
            <p:ph sz="quarter" idx="14"/>
          </p:nvPr>
        </p:nvSpPr>
        <p:spPr/>
        <p:txBody>
          <a:bodyPr/>
          <a:lstStyle/>
          <a:p>
            <a:endParaRPr lang="de-DE"/>
          </a:p>
        </p:txBody>
      </p:sp>
      <p:sp>
        <p:nvSpPr>
          <p:cNvPr id="5" name="Text Box 310">
            <a:extLst>
              <a:ext uri="{FF2B5EF4-FFF2-40B4-BE49-F238E27FC236}">
                <a16:creationId xmlns:a16="http://schemas.microsoft.com/office/drawing/2014/main" id="{4ABDAF3C-77DD-6F0A-A9C8-4DFBCE8B2C0B}"/>
              </a:ext>
            </a:extLst>
          </p:cNvPr>
          <p:cNvSpPr txBox="1">
            <a:spLocks noChangeArrowheads="1"/>
          </p:cNvSpPr>
          <p:nvPr/>
        </p:nvSpPr>
        <p:spPr bwMode="auto">
          <a:xfrm>
            <a:off x="2103610" y="2854856"/>
            <a:ext cx="2833967" cy="3841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324" tIns="45662" rIns="91324" bIns="45662">
            <a:spAutoFit/>
          </a:bodyPr>
          <a:lstStyle/>
          <a:p>
            <a:pPr eaLnBrk="0" hangingPunct="0">
              <a:defRPr/>
            </a:pPr>
            <a:r>
              <a:rPr lang="de-DE" sz="1900">
                <a:latin typeface="Arial" panose="020B0604020202020204" pitchFamily="34" charset="0"/>
                <a:cs typeface="Arial" panose="020B0604020202020204" pitchFamily="34" charset="0"/>
              </a:rPr>
              <a:t>Maximalwert  </a:t>
            </a:r>
            <a:r>
              <a:rPr lang="de-DE" sz="1900">
                <a:solidFill>
                  <a:srgbClr val="FF3300"/>
                </a:solidFill>
                <a:latin typeface="Arial" panose="020B0604020202020204" pitchFamily="34" charset="0"/>
                <a:cs typeface="Arial" panose="020B0604020202020204" pitchFamily="34" charset="0"/>
              </a:rPr>
              <a:t>≤  1</a:t>
            </a:r>
            <a:r>
              <a:rPr lang="el-GR" sz="1900">
                <a:solidFill>
                  <a:srgbClr val="FF3300"/>
                </a:solidFill>
                <a:latin typeface="Arial" pitchFamily="34" charset="0"/>
                <a:cs typeface="Arial" pitchFamily="34" charset="0"/>
              </a:rPr>
              <a:t>Ω</a:t>
            </a:r>
          </a:p>
        </p:txBody>
      </p:sp>
      <p:sp>
        <p:nvSpPr>
          <p:cNvPr id="6" name="Text Box 311">
            <a:extLst>
              <a:ext uri="{FF2B5EF4-FFF2-40B4-BE49-F238E27FC236}">
                <a16:creationId xmlns:a16="http://schemas.microsoft.com/office/drawing/2014/main" id="{19CB13E0-CFC5-5AD2-7147-DFAE40442D70}"/>
              </a:ext>
            </a:extLst>
          </p:cNvPr>
          <p:cNvSpPr txBox="1">
            <a:spLocks noChangeArrowheads="1"/>
          </p:cNvSpPr>
          <p:nvPr/>
        </p:nvSpPr>
        <p:spPr bwMode="auto">
          <a:xfrm>
            <a:off x="2086919" y="3849824"/>
            <a:ext cx="2821941" cy="2862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324" tIns="45662" rIns="91324" bIns="45662">
            <a:spAutoFit/>
          </a:bodyPr>
          <a:lstStyle/>
          <a:p>
            <a:pPr eaLnBrk="0" hangingPunct="0">
              <a:defRPr/>
            </a:pPr>
            <a:r>
              <a:rPr lang="de-DE" sz="1800">
                <a:solidFill>
                  <a:schemeClr val="tx1"/>
                </a:solidFill>
                <a:latin typeface="Arial" panose="020B0604020202020204" pitchFamily="34" charset="0"/>
                <a:cs typeface="Arial" panose="020B0604020202020204" pitchFamily="34" charset="0"/>
              </a:rPr>
              <a:t>Bei Geräten mit einem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Nennstrom &gt; 16 A sollte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der Grenzwert anhand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der Leiterlänge,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des Leiterquerschnittes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und des Materials des </a:t>
            </a:r>
            <a:br>
              <a:rPr lang="de-DE" sz="1800">
                <a:solidFill>
                  <a:schemeClr val="tx1"/>
                </a:solidFill>
                <a:latin typeface="Arial" panose="020B0604020202020204" pitchFamily="34" charset="0"/>
                <a:cs typeface="Arial" panose="020B0604020202020204" pitchFamily="34" charset="0"/>
              </a:rPr>
            </a:br>
            <a:r>
              <a:rPr lang="de-DE" sz="1800">
                <a:solidFill>
                  <a:schemeClr val="tx1"/>
                </a:solidFill>
                <a:latin typeface="Arial" panose="020B0604020202020204" pitchFamily="34" charset="0"/>
                <a:cs typeface="Arial" panose="020B0604020202020204" pitchFamily="34" charset="0"/>
              </a:rPr>
              <a:t>Leiters berechnet werden!</a:t>
            </a:r>
          </a:p>
          <a:p>
            <a:pPr eaLnBrk="0" hangingPunct="0">
              <a:defRPr/>
            </a:pPr>
            <a:r>
              <a:rPr lang="de-DE" sz="1800">
                <a:solidFill>
                  <a:schemeClr val="tx1"/>
                </a:solidFill>
                <a:latin typeface="Arial" panose="020B0604020202020204" pitchFamily="34" charset="0"/>
                <a:cs typeface="Arial" panose="020B0604020202020204" pitchFamily="34" charset="0"/>
              </a:rPr>
              <a:t>Übergangswiderstände müssen beachtet werden.</a:t>
            </a:r>
            <a:endParaRPr lang="el-GR" sz="1800">
              <a:solidFill>
                <a:schemeClr val="tx1"/>
              </a:solidFill>
              <a:latin typeface="Arial" panose="020B0604020202020204" pitchFamily="34" charset="0"/>
              <a:cs typeface="Arial" panose="020B0604020202020204" pitchFamily="34" charset="0"/>
            </a:endParaRPr>
          </a:p>
        </p:txBody>
      </p:sp>
      <p:grpSp>
        <p:nvGrpSpPr>
          <p:cNvPr id="7" name="Group 610">
            <a:extLst>
              <a:ext uri="{FF2B5EF4-FFF2-40B4-BE49-F238E27FC236}">
                <a16:creationId xmlns:a16="http://schemas.microsoft.com/office/drawing/2014/main" id="{FD80115A-E048-E5CD-3AFF-C22D30CDA897}"/>
              </a:ext>
            </a:extLst>
          </p:cNvPr>
          <p:cNvGrpSpPr>
            <a:grpSpLocks/>
          </p:cNvGrpSpPr>
          <p:nvPr/>
        </p:nvGrpSpPr>
        <p:grpSpPr bwMode="auto">
          <a:xfrm>
            <a:off x="2103610" y="1765554"/>
            <a:ext cx="4503737" cy="846137"/>
            <a:chOff x="238" y="954"/>
            <a:chExt cx="2278" cy="533"/>
          </a:xfrm>
        </p:grpSpPr>
        <p:sp>
          <p:nvSpPr>
            <p:cNvPr id="8" name="Rectangle 611">
              <a:extLst>
                <a:ext uri="{FF2B5EF4-FFF2-40B4-BE49-F238E27FC236}">
                  <a16:creationId xmlns:a16="http://schemas.microsoft.com/office/drawing/2014/main" id="{3C37F7DD-07B1-F25D-0909-4682E79A417C}"/>
                </a:ext>
              </a:extLst>
            </p:cNvPr>
            <p:cNvSpPr>
              <a:spLocks noChangeArrowheads="1"/>
            </p:cNvSpPr>
            <p:nvPr/>
          </p:nvSpPr>
          <p:spPr bwMode="auto">
            <a:xfrm>
              <a:off x="1801" y="1210"/>
              <a:ext cx="711" cy="27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3933" tIns="41966" rIns="83933" bIns="41966" anchor="ctr"/>
            <a:lstStyle/>
            <a:p>
              <a:pPr>
                <a:lnSpc>
                  <a:spcPts val="1650"/>
                </a:lnSpc>
                <a:spcBef>
                  <a:spcPct val="20000"/>
                </a:spcBef>
                <a:spcAft>
                  <a:spcPct val="55000"/>
                </a:spcAft>
                <a:buClr>
                  <a:srgbClr val="E19900"/>
                </a:buClr>
                <a:defRPr/>
              </a:pPr>
              <a:r>
                <a:rPr lang="de-DE" sz="1200" dirty="0">
                  <a:solidFill>
                    <a:srgbClr val="FF0000"/>
                  </a:solidFill>
                  <a:latin typeface="Arial" panose="020B0604020202020204" pitchFamily="34" charset="0"/>
                  <a:cs typeface="Arial" panose="020B0604020202020204" pitchFamily="34" charset="0"/>
                </a:rPr>
                <a:t> R</a:t>
              </a:r>
              <a:r>
                <a:rPr lang="de-DE" sz="1200" baseline="-25000" dirty="0">
                  <a:solidFill>
                    <a:srgbClr val="FF0000"/>
                  </a:solidFill>
                  <a:latin typeface="Arial" panose="020B0604020202020204" pitchFamily="34" charset="0"/>
                  <a:cs typeface="Arial" panose="020B0604020202020204" pitchFamily="34" charset="0"/>
                </a:rPr>
                <a:t>SL</a:t>
              </a:r>
              <a:r>
                <a:rPr lang="de-DE" sz="1200" dirty="0">
                  <a:solidFill>
                    <a:srgbClr val="FF0000"/>
                  </a:solidFill>
                  <a:latin typeface="Arial" pitchFamily="34" charset="0"/>
                  <a:cs typeface="Arial" pitchFamily="34" charset="0"/>
                </a:rPr>
                <a:t>  + 0,1 </a:t>
              </a:r>
              <a:r>
                <a:rPr lang="de-DE" sz="1200" dirty="0" err="1">
                  <a:solidFill>
                    <a:srgbClr val="FF0000"/>
                  </a:solidFill>
                  <a:latin typeface="Arial" pitchFamily="34" charset="0"/>
                  <a:cs typeface="Arial" pitchFamily="34" charset="0"/>
                </a:rPr>
                <a:t>Ω</a:t>
              </a:r>
              <a:endParaRPr lang="de-DE" sz="1200" dirty="0">
                <a:latin typeface="Arial" pitchFamily="34" charset="0"/>
                <a:cs typeface="Arial" pitchFamily="34" charset="0"/>
              </a:endParaRPr>
            </a:p>
          </p:txBody>
        </p:sp>
        <p:sp>
          <p:nvSpPr>
            <p:cNvPr id="9" name="Rectangle 612">
              <a:extLst>
                <a:ext uri="{FF2B5EF4-FFF2-40B4-BE49-F238E27FC236}">
                  <a16:creationId xmlns:a16="http://schemas.microsoft.com/office/drawing/2014/main" id="{3B68C35A-6464-0A77-B5E1-BBACDDE03B4F}"/>
                </a:ext>
              </a:extLst>
            </p:cNvPr>
            <p:cNvSpPr>
              <a:spLocks noChangeArrowheads="1"/>
            </p:cNvSpPr>
            <p:nvPr/>
          </p:nvSpPr>
          <p:spPr bwMode="auto">
            <a:xfrm>
              <a:off x="238" y="1210"/>
              <a:ext cx="1563" cy="27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3933" tIns="41966" rIns="83933" bIns="41966" anchor="ctr"/>
            <a:lstStyle/>
            <a:p>
              <a:pPr>
                <a:lnSpc>
                  <a:spcPts val="1650"/>
                </a:lnSpc>
                <a:spcBef>
                  <a:spcPct val="20000"/>
                </a:spcBef>
                <a:spcAft>
                  <a:spcPct val="55000"/>
                </a:spcAft>
                <a:buClr>
                  <a:srgbClr val="E19900"/>
                </a:buClr>
                <a:defRPr/>
              </a:pPr>
              <a:r>
                <a:rPr lang="de-DE" sz="1200" u="sng">
                  <a:latin typeface="Arial" panose="020B0604020202020204" pitchFamily="34" charset="0"/>
                  <a:cs typeface="Arial" panose="020B0604020202020204" pitchFamily="34" charset="0"/>
                </a:rPr>
                <a:t>Je</a:t>
              </a:r>
              <a:r>
                <a:rPr lang="de-DE" sz="1200">
                  <a:latin typeface="Arial" panose="020B0604020202020204" pitchFamily="34" charset="0"/>
                  <a:cs typeface="Arial" panose="020B0604020202020204" pitchFamily="34" charset="0"/>
                </a:rPr>
                <a:t> weitere 7,5 m</a:t>
              </a:r>
            </a:p>
          </p:txBody>
        </p:sp>
        <p:sp>
          <p:nvSpPr>
            <p:cNvPr id="10" name="Rectangle 613">
              <a:extLst>
                <a:ext uri="{FF2B5EF4-FFF2-40B4-BE49-F238E27FC236}">
                  <a16:creationId xmlns:a16="http://schemas.microsoft.com/office/drawing/2014/main" id="{787A06AA-0A32-80C2-70E3-E246AF74B8CC}"/>
                </a:ext>
              </a:extLst>
            </p:cNvPr>
            <p:cNvSpPr>
              <a:spLocks noChangeArrowheads="1"/>
            </p:cNvSpPr>
            <p:nvPr/>
          </p:nvSpPr>
          <p:spPr bwMode="auto">
            <a:xfrm>
              <a:off x="1804" y="958"/>
              <a:ext cx="711" cy="2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3933" tIns="41966" rIns="83933" bIns="41966" anchor="ctr"/>
            <a:lstStyle/>
            <a:p>
              <a:pPr>
                <a:lnSpc>
                  <a:spcPts val="1650"/>
                </a:lnSpc>
                <a:spcBef>
                  <a:spcPct val="20000"/>
                </a:spcBef>
                <a:spcAft>
                  <a:spcPct val="55000"/>
                </a:spcAft>
                <a:buClr>
                  <a:srgbClr val="E19900"/>
                </a:buClr>
                <a:defRPr/>
              </a:pPr>
              <a:r>
                <a:rPr lang="de-DE" sz="1200">
                  <a:solidFill>
                    <a:srgbClr val="FF0000"/>
                  </a:solidFill>
                  <a:latin typeface="Arial" panose="020B0604020202020204" pitchFamily="34" charset="0"/>
                  <a:cs typeface="Arial" panose="020B0604020202020204" pitchFamily="34" charset="0"/>
                </a:rPr>
                <a:t>  R</a:t>
              </a:r>
              <a:r>
                <a:rPr lang="de-DE" sz="1200" baseline="-25000">
                  <a:solidFill>
                    <a:srgbClr val="FF0000"/>
                  </a:solidFill>
                  <a:latin typeface="Arial" panose="020B0604020202020204" pitchFamily="34" charset="0"/>
                  <a:cs typeface="Arial" panose="020B0604020202020204" pitchFamily="34" charset="0"/>
                </a:rPr>
                <a:t>SL</a:t>
              </a:r>
              <a:r>
                <a:rPr lang="de-DE" sz="1200">
                  <a:solidFill>
                    <a:srgbClr val="FF0000"/>
                  </a:solidFill>
                  <a:latin typeface="Arial" panose="020B0604020202020204" pitchFamily="34" charset="0"/>
                  <a:cs typeface="Arial" panose="020B0604020202020204" pitchFamily="34" charset="0"/>
                </a:rPr>
                <a:t>  ≤ 0,3 Ω</a:t>
              </a:r>
              <a:endParaRPr lang="de-DE" sz="1200">
                <a:latin typeface="Arial" pitchFamily="34" charset="0"/>
                <a:cs typeface="Arial" pitchFamily="34" charset="0"/>
              </a:endParaRPr>
            </a:p>
          </p:txBody>
        </p:sp>
        <p:sp>
          <p:nvSpPr>
            <p:cNvPr id="11" name="Rectangle 614">
              <a:extLst>
                <a:ext uri="{FF2B5EF4-FFF2-40B4-BE49-F238E27FC236}">
                  <a16:creationId xmlns:a16="http://schemas.microsoft.com/office/drawing/2014/main" id="{DFAF1BA6-8AE2-4680-9063-BA631CBFDD81}"/>
                </a:ext>
              </a:extLst>
            </p:cNvPr>
            <p:cNvSpPr>
              <a:spLocks noChangeArrowheads="1"/>
            </p:cNvSpPr>
            <p:nvPr/>
          </p:nvSpPr>
          <p:spPr bwMode="auto">
            <a:xfrm>
              <a:off x="238" y="958"/>
              <a:ext cx="1566" cy="2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83933" tIns="41966" rIns="83933" bIns="41966" anchor="ctr"/>
            <a:lstStyle/>
            <a:p>
              <a:pPr>
                <a:lnSpc>
                  <a:spcPts val="1650"/>
                </a:lnSpc>
                <a:spcBef>
                  <a:spcPct val="20000"/>
                </a:spcBef>
                <a:spcAft>
                  <a:spcPct val="55000"/>
                </a:spcAft>
                <a:buClr>
                  <a:srgbClr val="E19900"/>
                </a:buClr>
                <a:defRPr/>
              </a:pPr>
              <a:r>
                <a:rPr lang="de-DE" sz="1200">
                  <a:latin typeface="Arial" panose="020B0604020202020204" pitchFamily="34" charset="0"/>
                  <a:cs typeface="Arial" panose="020B0604020202020204" pitchFamily="34" charset="0"/>
                </a:rPr>
                <a:t>Geräte mit Anschlussleitung bis 5 m</a:t>
              </a:r>
            </a:p>
          </p:txBody>
        </p:sp>
        <p:sp>
          <p:nvSpPr>
            <p:cNvPr id="12" name="Line 615">
              <a:extLst>
                <a:ext uri="{FF2B5EF4-FFF2-40B4-BE49-F238E27FC236}">
                  <a16:creationId xmlns:a16="http://schemas.microsoft.com/office/drawing/2014/main" id="{CD71D865-F5C3-75E7-379C-C02276A4BBC9}"/>
                </a:ext>
              </a:extLst>
            </p:cNvPr>
            <p:cNvSpPr>
              <a:spLocks noChangeShapeType="1"/>
            </p:cNvSpPr>
            <p:nvPr/>
          </p:nvSpPr>
          <p:spPr bwMode="auto">
            <a:xfrm>
              <a:off x="238" y="958"/>
              <a:ext cx="2268" cy="0"/>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sp>
          <p:nvSpPr>
            <p:cNvPr id="13" name="Line 616">
              <a:extLst>
                <a:ext uri="{FF2B5EF4-FFF2-40B4-BE49-F238E27FC236}">
                  <a16:creationId xmlns:a16="http://schemas.microsoft.com/office/drawing/2014/main" id="{D34EC7E2-7E36-8E82-32C9-007B85E4A4EF}"/>
                </a:ext>
              </a:extLst>
            </p:cNvPr>
            <p:cNvSpPr>
              <a:spLocks noChangeShapeType="1"/>
            </p:cNvSpPr>
            <p:nvPr/>
          </p:nvSpPr>
          <p:spPr bwMode="auto">
            <a:xfrm>
              <a:off x="238" y="1208"/>
              <a:ext cx="2277" cy="0"/>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sp>
          <p:nvSpPr>
            <p:cNvPr id="14" name="Line 617">
              <a:extLst>
                <a:ext uri="{FF2B5EF4-FFF2-40B4-BE49-F238E27FC236}">
                  <a16:creationId xmlns:a16="http://schemas.microsoft.com/office/drawing/2014/main" id="{E7C8374F-AF9B-6B8C-2463-DB717D882191}"/>
                </a:ext>
              </a:extLst>
            </p:cNvPr>
            <p:cNvSpPr>
              <a:spLocks noChangeShapeType="1"/>
            </p:cNvSpPr>
            <p:nvPr/>
          </p:nvSpPr>
          <p:spPr bwMode="auto">
            <a:xfrm>
              <a:off x="238" y="1480"/>
              <a:ext cx="2277" cy="0"/>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sp>
          <p:nvSpPr>
            <p:cNvPr id="15" name="Line 618">
              <a:extLst>
                <a:ext uri="{FF2B5EF4-FFF2-40B4-BE49-F238E27FC236}">
                  <a16:creationId xmlns:a16="http://schemas.microsoft.com/office/drawing/2014/main" id="{5DCDC01D-E5D5-8E69-299B-743128215B8F}"/>
                </a:ext>
              </a:extLst>
            </p:cNvPr>
            <p:cNvSpPr>
              <a:spLocks noChangeShapeType="1"/>
            </p:cNvSpPr>
            <p:nvPr/>
          </p:nvSpPr>
          <p:spPr bwMode="auto">
            <a:xfrm>
              <a:off x="238" y="958"/>
              <a:ext cx="1" cy="522"/>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sp>
          <p:nvSpPr>
            <p:cNvPr id="16" name="Line 619">
              <a:extLst>
                <a:ext uri="{FF2B5EF4-FFF2-40B4-BE49-F238E27FC236}">
                  <a16:creationId xmlns:a16="http://schemas.microsoft.com/office/drawing/2014/main" id="{D094A765-4EDB-625D-F916-ACCBF86E121B}"/>
                </a:ext>
              </a:extLst>
            </p:cNvPr>
            <p:cNvSpPr>
              <a:spLocks noChangeShapeType="1"/>
            </p:cNvSpPr>
            <p:nvPr/>
          </p:nvSpPr>
          <p:spPr bwMode="auto">
            <a:xfrm>
              <a:off x="1798" y="965"/>
              <a:ext cx="6" cy="522"/>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sp>
          <p:nvSpPr>
            <p:cNvPr id="17" name="Line 620">
              <a:extLst>
                <a:ext uri="{FF2B5EF4-FFF2-40B4-BE49-F238E27FC236}">
                  <a16:creationId xmlns:a16="http://schemas.microsoft.com/office/drawing/2014/main" id="{D529709E-6B31-EB81-FCCE-B7C2BBFC315C}"/>
                </a:ext>
              </a:extLst>
            </p:cNvPr>
            <p:cNvSpPr>
              <a:spLocks noChangeShapeType="1"/>
            </p:cNvSpPr>
            <p:nvPr/>
          </p:nvSpPr>
          <p:spPr bwMode="auto">
            <a:xfrm>
              <a:off x="2510" y="954"/>
              <a:ext cx="6" cy="526"/>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20000"/>
                </a:spcBef>
                <a:defRPr/>
              </a:pPr>
              <a:endParaRPr lang="de-DE" sz="1200">
                <a:latin typeface="Arial" panose="020B0604020202020204" pitchFamily="34" charset="0"/>
                <a:cs typeface="Arial" panose="020B0604020202020204" pitchFamily="34" charset="0"/>
              </a:endParaRPr>
            </a:p>
          </p:txBody>
        </p:sp>
      </p:grpSp>
      <p:grpSp>
        <p:nvGrpSpPr>
          <p:cNvPr id="18" name="Gruppieren 17">
            <a:extLst>
              <a:ext uri="{FF2B5EF4-FFF2-40B4-BE49-F238E27FC236}">
                <a16:creationId xmlns:a16="http://schemas.microsoft.com/office/drawing/2014/main" id="{046E5CA5-2E10-26A2-0130-79397E0A022A}"/>
              </a:ext>
            </a:extLst>
          </p:cNvPr>
          <p:cNvGrpSpPr/>
          <p:nvPr/>
        </p:nvGrpSpPr>
        <p:grpSpPr>
          <a:xfrm>
            <a:off x="5462775" y="1804618"/>
            <a:ext cx="6113463" cy="5124450"/>
            <a:chOff x="3505200" y="1701165"/>
            <a:chExt cx="7131050" cy="5740400"/>
          </a:xfrm>
        </p:grpSpPr>
        <p:sp>
          <p:nvSpPr>
            <p:cNvPr id="19" name="Textfeld 2">
              <a:extLst>
                <a:ext uri="{FF2B5EF4-FFF2-40B4-BE49-F238E27FC236}">
                  <a16:creationId xmlns:a16="http://schemas.microsoft.com/office/drawing/2014/main" id="{5394C08E-E3C8-0B60-457A-C2C17F11C1FD}"/>
                </a:ext>
              </a:extLst>
            </p:cNvPr>
            <p:cNvSpPr txBox="1">
              <a:spLocks noChangeArrowheads="1"/>
            </p:cNvSpPr>
            <p:nvPr/>
          </p:nvSpPr>
          <p:spPr bwMode="auto">
            <a:xfrm>
              <a:off x="9617075" y="4481831"/>
              <a:ext cx="1019175" cy="1797050"/>
            </a:xfrm>
            <a:prstGeom prst="rect">
              <a:avLst/>
            </a:prstGeom>
            <a:solidFill>
              <a:srgbClr val="FFFFFF"/>
            </a:solidFill>
            <a:ln w="9525">
              <a:solidFill>
                <a:srgbClr val="000000"/>
              </a:solidFill>
              <a:miter lim="800000"/>
              <a:headEnd/>
              <a:tailEnd/>
            </a:ln>
          </p:spPr>
          <p:txBody>
            <a:bodyPr/>
            <a:lstStyle/>
            <a:p>
              <a:pPr>
                <a:spcAft>
                  <a:spcPts val="1000"/>
                </a:spcAft>
                <a:defRPr/>
              </a:pPr>
              <a:r>
                <a:rPr lang="de-DE" sz="900" dirty="0">
                  <a:solidFill>
                    <a:srgbClr val="000000"/>
                  </a:solidFill>
                  <a:latin typeface="Arial" panose="020B0604020202020204" pitchFamily="34" charset="0"/>
                  <a:cs typeface="Arial" panose="020B0604020202020204" pitchFamily="34" charset="0"/>
                </a:rPr>
                <a:t>Spannungs-versorgung des Messgerätes über eine benachbarte Steckdose des Versorgungs-netzes</a:t>
              </a:r>
            </a:p>
          </p:txBody>
        </p:sp>
        <p:grpSp>
          <p:nvGrpSpPr>
            <p:cNvPr id="20" name="Gruppieren 19">
              <a:extLst>
                <a:ext uri="{FF2B5EF4-FFF2-40B4-BE49-F238E27FC236}">
                  <a16:creationId xmlns:a16="http://schemas.microsoft.com/office/drawing/2014/main" id="{20C685B6-583C-61A3-8BBA-A6BBC08176E3}"/>
                </a:ext>
              </a:extLst>
            </p:cNvPr>
            <p:cNvGrpSpPr/>
            <p:nvPr/>
          </p:nvGrpSpPr>
          <p:grpSpPr>
            <a:xfrm>
              <a:off x="3505200" y="1701165"/>
              <a:ext cx="6389688" cy="5740400"/>
              <a:chOff x="3505200" y="1701165"/>
              <a:chExt cx="6389688" cy="5740400"/>
            </a:xfrm>
          </p:grpSpPr>
          <p:sp>
            <p:nvSpPr>
              <p:cNvPr id="21" name="Text Box 82" descr="Zeitungspapier">
                <a:extLst>
                  <a:ext uri="{FF2B5EF4-FFF2-40B4-BE49-F238E27FC236}">
                    <a16:creationId xmlns:a16="http://schemas.microsoft.com/office/drawing/2014/main" id="{4B807825-4EB4-B340-6D2C-7C4885E26EFB}"/>
                  </a:ext>
                </a:extLst>
              </p:cNvPr>
              <p:cNvSpPr txBox="1">
                <a:spLocks noChangeArrowheads="1"/>
              </p:cNvSpPr>
              <p:nvPr/>
            </p:nvSpPr>
            <p:spPr bwMode="auto">
              <a:xfrm>
                <a:off x="6229350" y="6787515"/>
                <a:ext cx="1514475" cy="393657"/>
              </a:xfrm>
              <a:prstGeom prst="rect">
                <a:avLst/>
              </a:prstGeom>
              <a:blipFill dpi="0" rotWithShape="0">
                <a:blip r:embed="rId2" cstate="email"/>
                <a:srcRect/>
                <a:tile tx="0" ty="0" sx="100000" sy="100000" flip="none" algn="tl"/>
              </a:blipFill>
              <a:ln w="9525">
                <a:solidFill>
                  <a:schemeClr val="tx1"/>
                </a:solidFill>
                <a:miter lim="800000"/>
                <a:headEnd/>
                <a:tailEnd/>
              </a:ln>
              <a:effectLst/>
            </p:spPr>
            <p:txBody>
              <a:bodyPr lIns="104177" tIns="52089" rIns="104177" bIns="52089">
                <a:spAutoFit/>
              </a:bodyPr>
              <a:lstStyle/>
              <a:p>
                <a:pPr algn="ctr" defTabSz="1042001" eaLnBrk="0" hangingPunct="0">
                  <a:defRPr/>
                </a:pPr>
                <a:r>
                  <a:rPr lang="de-DE" sz="1600">
                    <a:effectLst>
                      <a:outerShdw blurRad="38100" dist="38100" dir="2700000" algn="tl">
                        <a:srgbClr val="C0C0C0"/>
                      </a:outerShdw>
                    </a:effectLst>
                  </a:rPr>
                  <a:t>Messgerät</a:t>
                </a:r>
                <a:endParaRPr lang="de-DE" sz="1600"/>
              </a:p>
            </p:txBody>
          </p:sp>
          <p:sp>
            <p:nvSpPr>
              <p:cNvPr id="22" name="Rectangle 87">
                <a:extLst>
                  <a:ext uri="{FF2B5EF4-FFF2-40B4-BE49-F238E27FC236}">
                    <a16:creationId xmlns:a16="http://schemas.microsoft.com/office/drawing/2014/main" id="{1CD8D85A-EF51-9A5A-F012-C5536F2349D5}"/>
                  </a:ext>
                </a:extLst>
              </p:cNvPr>
              <p:cNvSpPr>
                <a:spLocks noChangeArrowheads="1"/>
              </p:cNvSpPr>
              <p:nvPr/>
            </p:nvSpPr>
            <p:spPr bwMode="auto">
              <a:xfrm>
                <a:off x="5949950" y="3791903"/>
                <a:ext cx="134938" cy="327025"/>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23" name="Freeform 88">
                <a:extLst>
                  <a:ext uri="{FF2B5EF4-FFF2-40B4-BE49-F238E27FC236}">
                    <a16:creationId xmlns:a16="http://schemas.microsoft.com/office/drawing/2014/main" id="{44113985-CB4D-F706-B0A6-C2CC2B17F0D3}"/>
                  </a:ext>
                </a:extLst>
              </p:cNvPr>
              <p:cNvSpPr>
                <a:spLocks/>
              </p:cNvSpPr>
              <p:nvPr/>
            </p:nvSpPr>
            <p:spPr bwMode="auto">
              <a:xfrm>
                <a:off x="5949950" y="3787140"/>
                <a:ext cx="136525" cy="9525"/>
              </a:xfrm>
              <a:custGeom>
                <a:avLst/>
                <a:gdLst>
                  <a:gd name="T0" fmla="*/ 2147483647 w 59"/>
                  <a:gd name="T1" fmla="*/ 2147483647 h 4"/>
                  <a:gd name="T2" fmla="*/ 2147483647 w 59"/>
                  <a:gd name="T3" fmla="*/ 0 h 4"/>
                  <a:gd name="T4" fmla="*/ 0 w 59"/>
                  <a:gd name="T5" fmla="*/ 0 h 4"/>
                  <a:gd name="T6" fmla="*/ 0 w 59"/>
                  <a:gd name="T7" fmla="*/ 2147483647 h 4"/>
                  <a:gd name="T8" fmla="*/ 2147483647 w 59"/>
                  <a:gd name="T9" fmla="*/ 2147483647 h 4"/>
                  <a:gd name="T10" fmla="*/ 2147483647 w 59"/>
                  <a:gd name="T11" fmla="*/ 2147483647 h 4"/>
                  <a:gd name="T12" fmla="*/ 2147483647 w 59"/>
                  <a:gd name="T13" fmla="*/ 2147483647 h 4"/>
                  <a:gd name="T14" fmla="*/ 2147483647 w 59"/>
                  <a:gd name="T15" fmla="*/ 0 h 4"/>
                  <a:gd name="T16" fmla="*/ 2147483647 w 59"/>
                  <a:gd name="T17" fmla="*/ 0 h 4"/>
                  <a:gd name="T18" fmla="*/ 2147483647 w 59"/>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
                  <a:gd name="T32" fmla="*/ 59 w 5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
                    <a:moveTo>
                      <a:pt x="59" y="2"/>
                    </a:moveTo>
                    <a:lnTo>
                      <a:pt x="58" y="0"/>
                    </a:lnTo>
                    <a:lnTo>
                      <a:pt x="0" y="0"/>
                    </a:lnTo>
                    <a:lnTo>
                      <a:pt x="0" y="4"/>
                    </a:lnTo>
                    <a:lnTo>
                      <a:pt x="58" y="4"/>
                    </a:lnTo>
                    <a:lnTo>
                      <a:pt x="56" y="2"/>
                    </a:lnTo>
                    <a:lnTo>
                      <a:pt x="59" y="2"/>
                    </a:lnTo>
                    <a:lnTo>
                      <a:pt x="59" y="0"/>
                    </a:lnTo>
                    <a:lnTo>
                      <a:pt x="58" y="0"/>
                    </a:lnTo>
                    <a:lnTo>
                      <a:pt x="59" y="2"/>
                    </a:lnTo>
                    <a:close/>
                  </a:path>
                </a:pathLst>
              </a:custGeom>
              <a:solidFill>
                <a:srgbClr val="1F1A17"/>
              </a:solidFill>
              <a:ln w="9525">
                <a:noFill/>
                <a:round/>
                <a:headEnd/>
                <a:tailEnd/>
              </a:ln>
            </p:spPr>
            <p:txBody>
              <a:bodyPr/>
              <a:lstStyle/>
              <a:p>
                <a:pPr>
                  <a:defRPr/>
                </a:pPr>
                <a:endParaRPr lang="de-DE"/>
              </a:p>
            </p:txBody>
          </p:sp>
          <p:sp>
            <p:nvSpPr>
              <p:cNvPr id="24" name="Freeform 89">
                <a:extLst>
                  <a:ext uri="{FF2B5EF4-FFF2-40B4-BE49-F238E27FC236}">
                    <a16:creationId xmlns:a16="http://schemas.microsoft.com/office/drawing/2014/main" id="{078AFD2A-8919-2B53-A8BF-3A92EDA234E5}"/>
                  </a:ext>
                </a:extLst>
              </p:cNvPr>
              <p:cNvSpPr>
                <a:spLocks/>
              </p:cNvSpPr>
              <p:nvPr/>
            </p:nvSpPr>
            <p:spPr bwMode="auto">
              <a:xfrm>
                <a:off x="6078538" y="3791903"/>
                <a:ext cx="7937" cy="331787"/>
              </a:xfrm>
              <a:custGeom>
                <a:avLst/>
                <a:gdLst>
                  <a:gd name="T0" fmla="*/ 2147483647 w 3"/>
                  <a:gd name="T1" fmla="*/ 2147483647 h 155"/>
                  <a:gd name="T2" fmla="*/ 2147483647 w 3"/>
                  <a:gd name="T3" fmla="*/ 2147483647 h 155"/>
                  <a:gd name="T4" fmla="*/ 2147483647 w 3"/>
                  <a:gd name="T5" fmla="*/ 0 h 155"/>
                  <a:gd name="T6" fmla="*/ 0 w 3"/>
                  <a:gd name="T7" fmla="*/ 0 h 155"/>
                  <a:gd name="T8" fmla="*/ 0 w 3"/>
                  <a:gd name="T9" fmla="*/ 2147483647 h 155"/>
                  <a:gd name="T10" fmla="*/ 2147483647 w 3"/>
                  <a:gd name="T11" fmla="*/ 2147483647 h 155"/>
                  <a:gd name="T12" fmla="*/ 2147483647 w 3"/>
                  <a:gd name="T13" fmla="*/ 2147483647 h 155"/>
                  <a:gd name="T14" fmla="*/ 2147483647 w 3"/>
                  <a:gd name="T15" fmla="*/ 2147483647 h 155"/>
                  <a:gd name="T16" fmla="*/ 2147483647 w 3"/>
                  <a:gd name="T17" fmla="*/ 2147483647 h 155"/>
                  <a:gd name="T18" fmla="*/ 2147483647 w 3"/>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5"/>
                  <a:gd name="T32" fmla="*/ 3 w 3"/>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5">
                    <a:moveTo>
                      <a:pt x="2" y="155"/>
                    </a:moveTo>
                    <a:lnTo>
                      <a:pt x="3" y="153"/>
                    </a:lnTo>
                    <a:lnTo>
                      <a:pt x="3" y="0"/>
                    </a:lnTo>
                    <a:lnTo>
                      <a:pt x="0" y="0"/>
                    </a:lnTo>
                    <a:lnTo>
                      <a:pt x="0" y="153"/>
                    </a:lnTo>
                    <a:lnTo>
                      <a:pt x="2" y="151"/>
                    </a:lnTo>
                    <a:lnTo>
                      <a:pt x="2" y="155"/>
                    </a:lnTo>
                    <a:lnTo>
                      <a:pt x="3" y="155"/>
                    </a:lnTo>
                    <a:lnTo>
                      <a:pt x="3" y="153"/>
                    </a:lnTo>
                    <a:lnTo>
                      <a:pt x="2" y="155"/>
                    </a:lnTo>
                    <a:close/>
                  </a:path>
                </a:pathLst>
              </a:custGeom>
              <a:solidFill>
                <a:srgbClr val="1F1A17"/>
              </a:solidFill>
              <a:ln w="9525">
                <a:noFill/>
                <a:round/>
                <a:headEnd/>
                <a:tailEnd/>
              </a:ln>
            </p:spPr>
            <p:txBody>
              <a:bodyPr/>
              <a:lstStyle/>
              <a:p>
                <a:pPr>
                  <a:defRPr/>
                </a:pPr>
                <a:endParaRPr lang="de-DE"/>
              </a:p>
            </p:txBody>
          </p:sp>
          <p:sp>
            <p:nvSpPr>
              <p:cNvPr id="25" name="Freeform 90">
                <a:extLst>
                  <a:ext uri="{FF2B5EF4-FFF2-40B4-BE49-F238E27FC236}">
                    <a16:creationId xmlns:a16="http://schemas.microsoft.com/office/drawing/2014/main" id="{712008E4-42BF-73D4-6924-133DD9B4AFCA}"/>
                  </a:ext>
                </a:extLst>
              </p:cNvPr>
              <p:cNvSpPr>
                <a:spLocks/>
              </p:cNvSpPr>
              <p:nvPr/>
            </p:nvSpPr>
            <p:spPr bwMode="auto">
              <a:xfrm>
                <a:off x="5949950" y="4114165"/>
                <a:ext cx="134938" cy="9525"/>
              </a:xfrm>
              <a:custGeom>
                <a:avLst/>
                <a:gdLst>
                  <a:gd name="T0" fmla="*/ 0 w 58"/>
                  <a:gd name="T1" fmla="*/ 2147483647 h 4"/>
                  <a:gd name="T2" fmla="*/ 0 w 58"/>
                  <a:gd name="T3" fmla="*/ 2147483647 h 4"/>
                  <a:gd name="T4" fmla="*/ 2147483647 w 58"/>
                  <a:gd name="T5" fmla="*/ 2147483647 h 4"/>
                  <a:gd name="T6" fmla="*/ 2147483647 w 58"/>
                  <a:gd name="T7" fmla="*/ 0 h 4"/>
                  <a:gd name="T8" fmla="*/ 0 w 58"/>
                  <a:gd name="T9" fmla="*/ 0 h 4"/>
                  <a:gd name="T10" fmla="*/ 2147483647 w 58"/>
                  <a:gd name="T11" fmla="*/ 2147483647 h 4"/>
                  <a:gd name="T12" fmla="*/ 0 w 58"/>
                  <a:gd name="T13" fmla="*/ 2147483647 h 4"/>
                  <a:gd name="T14" fmla="*/ 0 w 58"/>
                  <a:gd name="T15" fmla="*/ 2147483647 h 4"/>
                  <a:gd name="T16" fmla="*/ 0 w 58"/>
                  <a:gd name="T17" fmla="*/ 2147483647 h 4"/>
                  <a:gd name="T18" fmla="*/ 0 w 5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
                  <a:gd name="T32" fmla="*/ 58 w 5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
                    <a:moveTo>
                      <a:pt x="0" y="2"/>
                    </a:moveTo>
                    <a:lnTo>
                      <a:pt x="0" y="4"/>
                    </a:lnTo>
                    <a:lnTo>
                      <a:pt x="58" y="4"/>
                    </a:lnTo>
                    <a:lnTo>
                      <a:pt x="58" y="0"/>
                    </a:lnTo>
                    <a:lnTo>
                      <a:pt x="0" y="0"/>
                    </a:lnTo>
                    <a:lnTo>
                      <a:pt x="2" y="2"/>
                    </a:lnTo>
                    <a:lnTo>
                      <a:pt x="0" y="2"/>
                    </a:lnTo>
                    <a:lnTo>
                      <a:pt x="0" y="4"/>
                    </a:lnTo>
                    <a:lnTo>
                      <a:pt x="0" y="2"/>
                    </a:lnTo>
                    <a:close/>
                  </a:path>
                </a:pathLst>
              </a:custGeom>
              <a:solidFill>
                <a:srgbClr val="1F1A17"/>
              </a:solidFill>
              <a:ln w="9525">
                <a:noFill/>
                <a:round/>
                <a:headEnd/>
                <a:tailEnd/>
              </a:ln>
            </p:spPr>
            <p:txBody>
              <a:bodyPr/>
              <a:lstStyle/>
              <a:p>
                <a:pPr>
                  <a:defRPr/>
                </a:pPr>
                <a:endParaRPr lang="de-DE"/>
              </a:p>
            </p:txBody>
          </p:sp>
          <p:sp>
            <p:nvSpPr>
              <p:cNvPr id="26" name="Freeform 91">
                <a:extLst>
                  <a:ext uri="{FF2B5EF4-FFF2-40B4-BE49-F238E27FC236}">
                    <a16:creationId xmlns:a16="http://schemas.microsoft.com/office/drawing/2014/main" id="{3F454884-3018-0101-DBEA-F52C1956F0A3}"/>
                  </a:ext>
                </a:extLst>
              </p:cNvPr>
              <p:cNvSpPr>
                <a:spLocks/>
              </p:cNvSpPr>
              <p:nvPr/>
            </p:nvSpPr>
            <p:spPr bwMode="auto">
              <a:xfrm>
                <a:off x="5959475" y="3787140"/>
                <a:ext cx="4763" cy="331788"/>
              </a:xfrm>
              <a:custGeom>
                <a:avLst/>
                <a:gdLst>
                  <a:gd name="T0" fmla="*/ 0 w 2"/>
                  <a:gd name="T1" fmla="*/ 0 h 155"/>
                  <a:gd name="T2" fmla="*/ 0 w 2"/>
                  <a:gd name="T3" fmla="*/ 2147483647 h 155"/>
                  <a:gd name="T4" fmla="*/ 0 w 2"/>
                  <a:gd name="T5" fmla="*/ 2147483647 h 155"/>
                  <a:gd name="T6" fmla="*/ 2147483647 w 2"/>
                  <a:gd name="T7" fmla="*/ 2147483647 h 155"/>
                  <a:gd name="T8" fmla="*/ 2147483647 w 2"/>
                  <a:gd name="T9" fmla="*/ 2147483647 h 155"/>
                  <a:gd name="T10" fmla="*/ 0 w 2"/>
                  <a:gd name="T11" fmla="*/ 2147483647 h 155"/>
                  <a:gd name="T12" fmla="*/ 0 w 2"/>
                  <a:gd name="T13" fmla="*/ 0 h 155"/>
                  <a:gd name="T14" fmla="*/ 0 w 2"/>
                  <a:gd name="T15" fmla="*/ 0 h 155"/>
                  <a:gd name="T16" fmla="*/ 0 w 2"/>
                  <a:gd name="T17" fmla="*/ 2147483647 h 155"/>
                  <a:gd name="T18" fmla="*/ 0 w 2"/>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55"/>
                  <a:gd name="T32" fmla="*/ 2 w 2"/>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55">
                    <a:moveTo>
                      <a:pt x="0" y="0"/>
                    </a:moveTo>
                    <a:lnTo>
                      <a:pt x="0" y="2"/>
                    </a:lnTo>
                    <a:lnTo>
                      <a:pt x="0" y="155"/>
                    </a:lnTo>
                    <a:lnTo>
                      <a:pt x="2" y="155"/>
                    </a:lnTo>
                    <a:lnTo>
                      <a:pt x="2" y="2"/>
                    </a:lnTo>
                    <a:lnTo>
                      <a:pt x="0" y="4"/>
                    </a:lnTo>
                    <a:lnTo>
                      <a:pt x="0" y="0"/>
                    </a:lnTo>
                    <a:lnTo>
                      <a:pt x="0" y="2"/>
                    </a:lnTo>
                    <a:lnTo>
                      <a:pt x="0" y="0"/>
                    </a:lnTo>
                    <a:close/>
                  </a:path>
                </a:pathLst>
              </a:custGeom>
              <a:solidFill>
                <a:srgbClr val="1F1A17"/>
              </a:solidFill>
              <a:ln w="9525">
                <a:noFill/>
                <a:round/>
                <a:headEnd/>
                <a:tailEnd/>
              </a:ln>
            </p:spPr>
            <p:txBody>
              <a:bodyPr/>
              <a:lstStyle/>
              <a:p>
                <a:pPr>
                  <a:defRPr/>
                </a:pPr>
                <a:endParaRPr lang="de-DE"/>
              </a:p>
            </p:txBody>
          </p:sp>
          <p:sp>
            <p:nvSpPr>
              <p:cNvPr id="27" name="Rectangle 92">
                <a:extLst>
                  <a:ext uri="{FF2B5EF4-FFF2-40B4-BE49-F238E27FC236}">
                    <a16:creationId xmlns:a16="http://schemas.microsoft.com/office/drawing/2014/main" id="{D87BBC76-1FA8-DDEC-0BFC-5A7C41F79BF6}"/>
                  </a:ext>
                </a:extLst>
              </p:cNvPr>
              <p:cNvSpPr>
                <a:spLocks noChangeArrowheads="1"/>
              </p:cNvSpPr>
              <p:nvPr/>
            </p:nvSpPr>
            <p:spPr bwMode="auto">
              <a:xfrm>
                <a:off x="6223000" y="3796665"/>
                <a:ext cx="130175" cy="322263"/>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28" name="Freeform 93">
                <a:extLst>
                  <a:ext uri="{FF2B5EF4-FFF2-40B4-BE49-F238E27FC236}">
                    <a16:creationId xmlns:a16="http://schemas.microsoft.com/office/drawing/2014/main" id="{2BCD7FA4-F359-47CD-480D-CABC20F50BEE}"/>
                  </a:ext>
                </a:extLst>
              </p:cNvPr>
              <p:cNvSpPr>
                <a:spLocks/>
              </p:cNvSpPr>
              <p:nvPr/>
            </p:nvSpPr>
            <p:spPr bwMode="auto">
              <a:xfrm>
                <a:off x="6223000" y="3791903"/>
                <a:ext cx="136525" cy="4762"/>
              </a:xfrm>
              <a:custGeom>
                <a:avLst/>
                <a:gdLst>
                  <a:gd name="T0" fmla="*/ 2147483647 w 59"/>
                  <a:gd name="T1" fmla="*/ 2147483647 h 2"/>
                  <a:gd name="T2" fmla="*/ 2147483647 w 59"/>
                  <a:gd name="T3" fmla="*/ 0 h 2"/>
                  <a:gd name="T4" fmla="*/ 0 w 59"/>
                  <a:gd name="T5" fmla="*/ 0 h 2"/>
                  <a:gd name="T6" fmla="*/ 0 w 59"/>
                  <a:gd name="T7" fmla="*/ 2147483647 h 2"/>
                  <a:gd name="T8" fmla="*/ 2147483647 w 59"/>
                  <a:gd name="T9" fmla="*/ 2147483647 h 2"/>
                  <a:gd name="T10" fmla="*/ 2147483647 w 59"/>
                  <a:gd name="T11" fmla="*/ 2147483647 h 2"/>
                  <a:gd name="T12" fmla="*/ 2147483647 w 59"/>
                  <a:gd name="T13" fmla="*/ 2147483647 h 2"/>
                  <a:gd name="T14" fmla="*/ 2147483647 w 59"/>
                  <a:gd name="T15" fmla="*/ 0 h 2"/>
                  <a:gd name="T16" fmla="*/ 2147483647 w 59"/>
                  <a:gd name="T17" fmla="*/ 0 h 2"/>
                  <a:gd name="T18" fmla="*/ 2147483647 w 59"/>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
                  <a:gd name="T32" fmla="*/ 59 w 5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
                    <a:moveTo>
                      <a:pt x="59" y="2"/>
                    </a:moveTo>
                    <a:lnTo>
                      <a:pt x="57" y="0"/>
                    </a:lnTo>
                    <a:lnTo>
                      <a:pt x="0" y="0"/>
                    </a:lnTo>
                    <a:lnTo>
                      <a:pt x="0" y="2"/>
                    </a:lnTo>
                    <a:lnTo>
                      <a:pt x="57" y="2"/>
                    </a:lnTo>
                    <a:lnTo>
                      <a:pt x="56" y="2"/>
                    </a:lnTo>
                    <a:lnTo>
                      <a:pt x="59" y="2"/>
                    </a:lnTo>
                    <a:lnTo>
                      <a:pt x="59" y="0"/>
                    </a:lnTo>
                    <a:lnTo>
                      <a:pt x="57" y="0"/>
                    </a:lnTo>
                    <a:lnTo>
                      <a:pt x="59" y="2"/>
                    </a:lnTo>
                    <a:close/>
                  </a:path>
                </a:pathLst>
              </a:custGeom>
              <a:solidFill>
                <a:srgbClr val="1F1A17"/>
              </a:solidFill>
              <a:ln w="9525">
                <a:noFill/>
                <a:round/>
                <a:headEnd/>
                <a:tailEnd/>
              </a:ln>
            </p:spPr>
            <p:txBody>
              <a:bodyPr/>
              <a:lstStyle/>
              <a:p>
                <a:pPr>
                  <a:defRPr/>
                </a:pPr>
                <a:endParaRPr lang="de-DE"/>
              </a:p>
            </p:txBody>
          </p:sp>
          <p:sp>
            <p:nvSpPr>
              <p:cNvPr id="29" name="Freeform 94">
                <a:extLst>
                  <a:ext uri="{FF2B5EF4-FFF2-40B4-BE49-F238E27FC236}">
                    <a16:creationId xmlns:a16="http://schemas.microsoft.com/office/drawing/2014/main" id="{076504EF-4A33-269D-B30C-62EC31CA089C}"/>
                  </a:ext>
                </a:extLst>
              </p:cNvPr>
              <p:cNvSpPr>
                <a:spLocks/>
              </p:cNvSpPr>
              <p:nvPr/>
            </p:nvSpPr>
            <p:spPr bwMode="auto">
              <a:xfrm>
                <a:off x="6351588" y="3796665"/>
                <a:ext cx="7937" cy="327025"/>
              </a:xfrm>
              <a:custGeom>
                <a:avLst/>
                <a:gdLst>
                  <a:gd name="T0" fmla="*/ 2147483647 w 3"/>
                  <a:gd name="T1" fmla="*/ 2147483647 h 153"/>
                  <a:gd name="T2" fmla="*/ 2147483647 w 3"/>
                  <a:gd name="T3" fmla="*/ 2147483647 h 153"/>
                  <a:gd name="T4" fmla="*/ 2147483647 w 3"/>
                  <a:gd name="T5" fmla="*/ 0 h 153"/>
                  <a:gd name="T6" fmla="*/ 0 w 3"/>
                  <a:gd name="T7" fmla="*/ 0 h 153"/>
                  <a:gd name="T8" fmla="*/ 0 w 3"/>
                  <a:gd name="T9" fmla="*/ 2147483647 h 153"/>
                  <a:gd name="T10" fmla="*/ 2147483647 w 3"/>
                  <a:gd name="T11" fmla="*/ 2147483647 h 153"/>
                  <a:gd name="T12" fmla="*/ 2147483647 w 3"/>
                  <a:gd name="T13" fmla="*/ 2147483647 h 153"/>
                  <a:gd name="T14" fmla="*/ 2147483647 w 3"/>
                  <a:gd name="T15" fmla="*/ 2147483647 h 153"/>
                  <a:gd name="T16" fmla="*/ 2147483647 w 3"/>
                  <a:gd name="T17" fmla="*/ 2147483647 h 153"/>
                  <a:gd name="T18" fmla="*/ 2147483647 w 3"/>
                  <a:gd name="T19" fmla="*/ 2147483647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3"/>
                  <a:gd name="T32" fmla="*/ 3 w 3"/>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3">
                    <a:moveTo>
                      <a:pt x="1" y="153"/>
                    </a:moveTo>
                    <a:lnTo>
                      <a:pt x="3" y="151"/>
                    </a:lnTo>
                    <a:lnTo>
                      <a:pt x="3" y="0"/>
                    </a:lnTo>
                    <a:lnTo>
                      <a:pt x="0" y="0"/>
                    </a:lnTo>
                    <a:lnTo>
                      <a:pt x="0" y="151"/>
                    </a:lnTo>
                    <a:lnTo>
                      <a:pt x="1" y="151"/>
                    </a:lnTo>
                    <a:lnTo>
                      <a:pt x="1" y="153"/>
                    </a:lnTo>
                    <a:lnTo>
                      <a:pt x="3" y="153"/>
                    </a:lnTo>
                    <a:lnTo>
                      <a:pt x="3" y="151"/>
                    </a:lnTo>
                    <a:lnTo>
                      <a:pt x="1" y="153"/>
                    </a:lnTo>
                    <a:close/>
                  </a:path>
                </a:pathLst>
              </a:custGeom>
              <a:solidFill>
                <a:srgbClr val="1F1A17"/>
              </a:solidFill>
              <a:ln w="9525">
                <a:noFill/>
                <a:round/>
                <a:headEnd/>
                <a:tailEnd/>
              </a:ln>
            </p:spPr>
            <p:txBody>
              <a:bodyPr/>
              <a:lstStyle/>
              <a:p>
                <a:pPr>
                  <a:defRPr/>
                </a:pPr>
                <a:endParaRPr lang="de-DE"/>
              </a:p>
            </p:txBody>
          </p:sp>
          <p:sp>
            <p:nvSpPr>
              <p:cNvPr id="30" name="Freeform 95">
                <a:extLst>
                  <a:ext uri="{FF2B5EF4-FFF2-40B4-BE49-F238E27FC236}">
                    <a16:creationId xmlns:a16="http://schemas.microsoft.com/office/drawing/2014/main" id="{E1156908-E919-3E92-4A23-AAB92C62F5A7}"/>
                  </a:ext>
                </a:extLst>
              </p:cNvPr>
              <p:cNvSpPr>
                <a:spLocks/>
              </p:cNvSpPr>
              <p:nvPr/>
            </p:nvSpPr>
            <p:spPr bwMode="auto">
              <a:xfrm>
                <a:off x="6227763" y="4118928"/>
                <a:ext cx="134937" cy="4762"/>
              </a:xfrm>
              <a:custGeom>
                <a:avLst/>
                <a:gdLst>
                  <a:gd name="T0" fmla="*/ 0 w 59"/>
                  <a:gd name="T1" fmla="*/ 0 h 2"/>
                  <a:gd name="T2" fmla="*/ 2147483647 w 59"/>
                  <a:gd name="T3" fmla="*/ 2147483647 h 2"/>
                  <a:gd name="T4" fmla="*/ 2147483647 w 59"/>
                  <a:gd name="T5" fmla="*/ 2147483647 h 2"/>
                  <a:gd name="T6" fmla="*/ 2147483647 w 59"/>
                  <a:gd name="T7" fmla="*/ 0 h 2"/>
                  <a:gd name="T8" fmla="*/ 2147483647 w 59"/>
                  <a:gd name="T9" fmla="*/ 0 h 2"/>
                  <a:gd name="T10" fmla="*/ 2147483647 w 59"/>
                  <a:gd name="T11" fmla="*/ 0 h 2"/>
                  <a:gd name="T12" fmla="*/ 0 w 59"/>
                  <a:gd name="T13" fmla="*/ 0 h 2"/>
                  <a:gd name="T14" fmla="*/ 0 w 59"/>
                  <a:gd name="T15" fmla="*/ 2147483647 h 2"/>
                  <a:gd name="T16" fmla="*/ 2147483647 w 59"/>
                  <a:gd name="T17" fmla="*/ 2147483647 h 2"/>
                  <a:gd name="T18" fmla="*/ 0 w 5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
                  <a:gd name="T32" fmla="*/ 59 w 5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
                    <a:moveTo>
                      <a:pt x="0" y="0"/>
                    </a:moveTo>
                    <a:lnTo>
                      <a:pt x="2" y="2"/>
                    </a:lnTo>
                    <a:lnTo>
                      <a:pt x="59" y="2"/>
                    </a:lnTo>
                    <a:lnTo>
                      <a:pt x="59" y="0"/>
                    </a:lnTo>
                    <a:lnTo>
                      <a:pt x="2" y="0"/>
                    </a:lnTo>
                    <a:lnTo>
                      <a:pt x="3" y="0"/>
                    </a:lnTo>
                    <a:lnTo>
                      <a:pt x="0" y="0"/>
                    </a:lnTo>
                    <a:lnTo>
                      <a:pt x="0" y="2"/>
                    </a:lnTo>
                    <a:lnTo>
                      <a:pt x="2" y="2"/>
                    </a:lnTo>
                    <a:lnTo>
                      <a:pt x="0" y="0"/>
                    </a:lnTo>
                    <a:close/>
                  </a:path>
                </a:pathLst>
              </a:custGeom>
              <a:solidFill>
                <a:srgbClr val="1F1A17"/>
              </a:solidFill>
              <a:ln w="9525">
                <a:noFill/>
                <a:round/>
                <a:headEnd/>
                <a:tailEnd/>
              </a:ln>
            </p:spPr>
            <p:txBody>
              <a:bodyPr/>
              <a:lstStyle/>
              <a:p>
                <a:pPr>
                  <a:defRPr/>
                </a:pPr>
                <a:endParaRPr lang="de-DE"/>
              </a:p>
            </p:txBody>
          </p:sp>
          <p:sp>
            <p:nvSpPr>
              <p:cNvPr id="31" name="Freeform 96">
                <a:extLst>
                  <a:ext uri="{FF2B5EF4-FFF2-40B4-BE49-F238E27FC236}">
                    <a16:creationId xmlns:a16="http://schemas.microsoft.com/office/drawing/2014/main" id="{060A2DB9-4898-9DFF-4B72-2EB8B83473B5}"/>
                  </a:ext>
                </a:extLst>
              </p:cNvPr>
              <p:cNvSpPr>
                <a:spLocks/>
              </p:cNvSpPr>
              <p:nvPr/>
            </p:nvSpPr>
            <p:spPr bwMode="auto">
              <a:xfrm>
                <a:off x="6227763" y="3791903"/>
                <a:ext cx="6350" cy="327025"/>
              </a:xfrm>
              <a:custGeom>
                <a:avLst/>
                <a:gdLst>
                  <a:gd name="T0" fmla="*/ 2147483647 w 3"/>
                  <a:gd name="T1" fmla="*/ 0 h 153"/>
                  <a:gd name="T2" fmla="*/ 0 w 3"/>
                  <a:gd name="T3" fmla="*/ 2147483647 h 153"/>
                  <a:gd name="T4" fmla="*/ 0 w 3"/>
                  <a:gd name="T5" fmla="*/ 2147483647 h 153"/>
                  <a:gd name="T6" fmla="*/ 2147483647 w 3"/>
                  <a:gd name="T7" fmla="*/ 2147483647 h 153"/>
                  <a:gd name="T8" fmla="*/ 2147483647 w 3"/>
                  <a:gd name="T9" fmla="*/ 2147483647 h 153"/>
                  <a:gd name="T10" fmla="*/ 2147483647 w 3"/>
                  <a:gd name="T11" fmla="*/ 2147483647 h 153"/>
                  <a:gd name="T12" fmla="*/ 2147483647 w 3"/>
                  <a:gd name="T13" fmla="*/ 0 h 153"/>
                  <a:gd name="T14" fmla="*/ 0 w 3"/>
                  <a:gd name="T15" fmla="*/ 0 h 153"/>
                  <a:gd name="T16" fmla="*/ 0 w 3"/>
                  <a:gd name="T17" fmla="*/ 2147483647 h 153"/>
                  <a:gd name="T18" fmla="*/ 2147483647 w 3"/>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3"/>
                  <a:gd name="T32" fmla="*/ 3 w 3"/>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3">
                    <a:moveTo>
                      <a:pt x="2" y="0"/>
                    </a:moveTo>
                    <a:lnTo>
                      <a:pt x="0" y="2"/>
                    </a:lnTo>
                    <a:lnTo>
                      <a:pt x="0" y="153"/>
                    </a:lnTo>
                    <a:lnTo>
                      <a:pt x="3" y="153"/>
                    </a:lnTo>
                    <a:lnTo>
                      <a:pt x="3" y="2"/>
                    </a:lnTo>
                    <a:lnTo>
                      <a:pt x="2" y="2"/>
                    </a:lnTo>
                    <a:lnTo>
                      <a:pt x="2" y="0"/>
                    </a:lnTo>
                    <a:lnTo>
                      <a:pt x="0" y="0"/>
                    </a:lnTo>
                    <a:lnTo>
                      <a:pt x="0" y="2"/>
                    </a:lnTo>
                    <a:lnTo>
                      <a:pt x="2" y="0"/>
                    </a:lnTo>
                    <a:close/>
                  </a:path>
                </a:pathLst>
              </a:custGeom>
              <a:solidFill>
                <a:srgbClr val="1F1A17"/>
              </a:solidFill>
              <a:ln w="9525">
                <a:noFill/>
                <a:round/>
                <a:headEnd/>
                <a:tailEnd/>
              </a:ln>
            </p:spPr>
            <p:txBody>
              <a:bodyPr/>
              <a:lstStyle/>
              <a:p>
                <a:pPr>
                  <a:defRPr/>
                </a:pPr>
                <a:endParaRPr lang="de-DE"/>
              </a:p>
            </p:txBody>
          </p:sp>
          <p:sp>
            <p:nvSpPr>
              <p:cNvPr id="32" name="Rectangle 97">
                <a:extLst>
                  <a:ext uri="{FF2B5EF4-FFF2-40B4-BE49-F238E27FC236}">
                    <a16:creationId xmlns:a16="http://schemas.microsoft.com/office/drawing/2014/main" id="{E297935F-FE4D-9312-AEC5-C18C9F5D15CC}"/>
                  </a:ext>
                </a:extLst>
              </p:cNvPr>
              <p:cNvSpPr>
                <a:spLocks noChangeArrowheads="1"/>
              </p:cNvSpPr>
              <p:nvPr/>
            </p:nvSpPr>
            <p:spPr bwMode="auto">
              <a:xfrm>
                <a:off x="6491288" y="3806190"/>
                <a:ext cx="130175" cy="322263"/>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33" name="Freeform 98">
                <a:extLst>
                  <a:ext uri="{FF2B5EF4-FFF2-40B4-BE49-F238E27FC236}">
                    <a16:creationId xmlns:a16="http://schemas.microsoft.com/office/drawing/2014/main" id="{757773D7-7621-E184-EFDE-63D0FC42438B}"/>
                  </a:ext>
                </a:extLst>
              </p:cNvPr>
              <p:cNvSpPr>
                <a:spLocks/>
              </p:cNvSpPr>
              <p:nvPr/>
            </p:nvSpPr>
            <p:spPr bwMode="auto">
              <a:xfrm>
                <a:off x="6491288" y="3801428"/>
                <a:ext cx="134937" cy="4762"/>
              </a:xfrm>
              <a:custGeom>
                <a:avLst/>
                <a:gdLst>
                  <a:gd name="T0" fmla="*/ 2147483647 w 58"/>
                  <a:gd name="T1" fmla="*/ 2147483647 h 2"/>
                  <a:gd name="T2" fmla="*/ 2147483647 w 58"/>
                  <a:gd name="T3" fmla="*/ 0 h 2"/>
                  <a:gd name="T4" fmla="*/ 0 w 58"/>
                  <a:gd name="T5" fmla="*/ 0 h 2"/>
                  <a:gd name="T6" fmla="*/ 0 w 58"/>
                  <a:gd name="T7" fmla="*/ 2147483647 h 2"/>
                  <a:gd name="T8" fmla="*/ 2147483647 w 58"/>
                  <a:gd name="T9" fmla="*/ 2147483647 h 2"/>
                  <a:gd name="T10" fmla="*/ 2147483647 w 58"/>
                  <a:gd name="T11" fmla="*/ 2147483647 h 2"/>
                  <a:gd name="T12" fmla="*/ 2147483647 w 58"/>
                  <a:gd name="T13" fmla="*/ 2147483647 h 2"/>
                  <a:gd name="T14" fmla="*/ 2147483647 w 58"/>
                  <a:gd name="T15" fmla="*/ 0 h 2"/>
                  <a:gd name="T16" fmla="*/ 2147483647 w 58"/>
                  <a:gd name="T17" fmla="*/ 0 h 2"/>
                  <a:gd name="T18" fmla="*/ 2147483647 w 58"/>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
                  <a:gd name="T32" fmla="*/ 58 w 5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
                    <a:moveTo>
                      <a:pt x="58" y="2"/>
                    </a:moveTo>
                    <a:lnTo>
                      <a:pt x="56" y="0"/>
                    </a:lnTo>
                    <a:lnTo>
                      <a:pt x="0" y="0"/>
                    </a:lnTo>
                    <a:lnTo>
                      <a:pt x="0" y="2"/>
                    </a:lnTo>
                    <a:lnTo>
                      <a:pt x="56" y="2"/>
                    </a:lnTo>
                    <a:lnTo>
                      <a:pt x="55" y="2"/>
                    </a:lnTo>
                    <a:lnTo>
                      <a:pt x="58" y="2"/>
                    </a:lnTo>
                    <a:lnTo>
                      <a:pt x="58" y="0"/>
                    </a:lnTo>
                    <a:lnTo>
                      <a:pt x="56" y="0"/>
                    </a:lnTo>
                    <a:lnTo>
                      <a:pt x="58" y="2"/>
                    </a:lnTo>
                    <a:close/>
                  </a:path>
                </a:pathLst>
              </a:custGeom>
              <a:solidFill>
                <a:srgbClr val="1F1A17"/>
              </a:solidFill>
              <a:ln w="9525">
                <a:noFill/>
                <a:round/>
                <a:headEnd/>
                <a:tailEnd/>
              </a:ln>
            </p:spPr>
            <p:txBody>
              <a:bodyPr/>
              <a:lstStyle/>
              <a:p>
                <a:pPr>
                  <a:defRPr/>
                </a:pPr>
                <a:endParaRPr lang="de-DE"/>
              </a:p>
            </p:txBody>
          </p:sp>
          <p:sp>
            <p:nvSpPr>
              <p:cNvPr id="34" name="Freeform 100">
                <a:extLst>
                  <a:ext uri="{FF2B5EF4-FFF2-40B4-BE49-F238E27FC236}">
                    <a16:creationId xmlns:a16="http://schemas.microsoft.com/office/drawing/2014/main" id="{845D0D63-5E5D-6BAE-AA67-9FB0923914E1}"/>
                  </a:ext>
                </a:extLst>
              </p:cNvPr>
              <p:cNvSpPr>
                <a:spLocks/>
              </p:cNvSpPr>
              <p:nvPr/>
            </p:nvSpPr>
            <p:spPr bwMode="auto">
              <a:xfrm>
                <a:off x="6500813" y="4128453"/>
                <a:ext cx="130175" cy="4762"/>
              </a:xfrm>
              <a:custGeom>
                <a:avLst/>
                <a:gdLst>
                  <a:gd name="T0" fmla="*/ 0 w 57"/>
                  <a:gd name="T1" fmla="*/ 0 h 2"/>
                  <a:gd name="T2" fmla="*/ 2147483647 w 57"/>
                  <a:gd name="T3" fmla="*/ 2147483647 h 2"/>
                  <a:gd name="T4" fmla="*/ 2147483647 w 57"/>
                  <a:gd name="T5" fmla="*/ 2147483647 h 2"/>
                  <a:gd name="T6" fmla="*/ 2147483647 w 57"/>
                  <a:gd name="T7" fmla="*/ 0 h 2"/>
                  <a:gd name="T8" fmla="*/ 2147483647 w 57"/>
                  <a:gd name="T9" fmla="*/ 0 h 2"/>
                  <a:gd name="T10" fmla="*/ 2147483647 w 57"/>
                  <a:gd name="T11" fmla="*/ 0 h 2"/>
                  <a:gd name="T12" fmla="*/ 0 w 57"/>
                  <a:gd name="T13" fmla="*/ 0 h 2"/>
                  <a:gd name="T14" fmla="*/ 0 w 57"/>
                  <a:gd name="T15" fmla="*/ 2147483647 h 2"/>
                  <a:gd name="T16" fmla="*/ 2147483647 w 57"/>
                  <a:gd name="T17" fmla="*/ 2147483647 h 2"/>
                  <a:gd name="T18" fmla="*/ 0 w 5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
                  <a:gd name="T32" fmla="*/ 57 w 5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
                    <a:moveTo>
                      <a:pt x="0" y="0"/>
                    </a:moveTo>
                    <a:lnTo>
                      <a:pt x="1" y="2"/>
                    </a:lnTo>
                    <a:lnTo>
                      <a:pt x="57" y="2"/>
                    </a:lnTo>
                    <a:lnTo>
                      <a:pt x="57" y="0"/>
                    </a:lnTo>
                    <a:lnTo>
                      <a:pt x="1" y="0"/>
                    </a:lnTo>
                    <a:lnTo>
                      <a:pt x="0" y="0"/>
                    </a:lnTo>
                    <a:lnTo>
                      <a:pt x="0" y="2"/>
                    </a:lnTo>
                    <a:lnTo>
                      <a:pt x="1" y="2"/>
                    </a:lnTo>
                    <a:lnTo>
                      <a:pt x="0" y="0"/>
                    </a:lnTo>
                    <a:close/>
                  </a:path>
                </a:pathLst>
              </a:custGeom>
              <a:solidFill>
                <a:srgbClr val="1F1A17"/>
              </a:solidFill>
              <a:ln w="9525">
                <a:noFill/>
                <a:round/>
                <a:headEnd/>
                <a:tailEnd/>
              </a:ln>
            </p:spPr>
            <p:txBody>
              <a:bodyPr/>
              <a:lstStyle/>
              <a:p>
                <a:pPr>
                  <a:defRPr/>
                </a:pPr>
                <a:endParaRPr lang="de-DE"/>
              </a:p>
            </p:txBody>
          </p:sp>
          <p:sp>
            <p:nvSpPr>
              <p:cNvPr id="35" name="Freeform 111">
                <a:extLst>
                  <a:ext uri="{FF2B5EF4-FFF2-40B4-BE49-F238E27FC236}">
                    <a16:creationId xmlns:a16="http://schemas.microsoft.com/office/drawing/2014/main" id="{FB5BC145-7323-FDBE-8BCC-8C9F0920DCA5}"/>
                  </a:ext>
                </a:extLst>
              </p:cNvPr>
              <p:cNvSpPr>
                <a:spLocks/>
              </p:cNvSpPr>
              <p:nvPr/>
            </p:nvSpPr>
            <p:spPr bwMode="auto">
              <a:xfrm>
                <a:off x="8797925" y="6568440"/>
                <a:ext cx="19050" cy="19050"/>
              </a:xfrm>
              <a:custGeom>
                <a:avLst/>
                <a:gdLst>
                  <a:gd name="T0" fmla="*/ 0 w 9"/>
                  <a:gd name="T1" fmla="*/ 0 h 9"/>
                  <a:gd name="T2" fmla="*/ 0 w 9"/>
                  <a:gd name="T3" fmla="*/ 0 h 9"/>
                  <a:gd name="T4" fmla="*/ 2147483647 w 9"/>
                  <a:gd name="T5" fmla="*/ 0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0 w 9"/>
                  <a:gd name="T37" fmla="*/ 2147483647 h 9"/>
                  <a:gd name="T38" fmla="*/ 0 w 9"/>
                  <a:gd name="T39" fmla="*/ 2147483647 h 9"/>
                  <a:gd name="T40" fmla="*/ 0 w 9"/>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0" y="0"/>
                    </a:moveTo>
                    <a:lnTo>
                      <a:pt x="0" y="0"/>
                    </a:lnTo>
                    <a:lnTo>
                      <a:pt x="2" y="0"/>
                    </a:lnTo>
                    <a:lnTo>
                      <a:pt x="3" y="2"/>
                    </a:lnTo>
                    <a:lnTo>
                      <a:pt x="5" y="2"/>
                    </a:lnTo>
                    <a:lnTo>
                      <a:pt x="6" y="3"/>
                    </a:lnTo>
                    <a:lnTo>
                      <a:pt x="8" y="5"/>
                    </a:lnTo>
                    <a:lnTo>
                      <a:pt x="8" y="6"/>
                    </a:lnTo>
                    <a:lnTo>
                      <a:pt x="9" y="8"/>
                    </a:lnTo>
                    <a:lnTo>
                      <a:pt x="9" y="9"/>
                    </a:lnTo>
                    <a:lnTo>
                      <a:pt x="8" y="9"/>
                    </a:lnTo>
                    <a:lnTo>
                      <a:pt x="6" y="8"/>
                    </a:lnTo>
                    <a:lnTo>
                      <a:pt x="6" y="6"/>
                    </a:lnTo>
                    <a:lnTo>
                      <a:pt x="5" y="5"/>
                    </a:lnTo>
                    <a:lnTo>
                      <a:pt x="5" y="3"/>
                    </a:lnTo>
                    <a:lnTo>
                      <a:pt x="3" y="3"/>
                    </a:lnTo>
                    <a:lnTo>
                      <a:pt x="2" y="3"/>
                    </a:lnTo>
                    <a:lnTo>
                      <a:pt x="0" y="3"/>
                    </a:lnTo>
                    <a:lnTo>
                      <a:pt x="0" y="0"/>
                    </a:lnTo>
                    <a:close/>
                  </a:path>
                </a:pathLst>
              </a:custGeom>
              <a:solidFill>
                <a:srgbClr val="1F1A17"/>
              </a:solidFill>
              <a:ln w="9525">
                <a:noFill/>
                <a:round/>
                <a:headEnd/>
                <a:tailEnd/>
              </a:ln>
            </p:spPr>
            <p:txBody>
              <a:bodyPr/>
              <a:lstStyle/>
              <a:p>
                <a:pPr>
                  <a:defRPr/>
                </a:pPr>
                <a:endParaRPr lang="de-DE"/>
              </a:p>
            </p:txBody>
          </p:sp>
          <p:sp>
            <p:nvSpPr>
              <p:cNvPr id="36" name="Freeform 114">
                <a:extLst>
                  <a:ext uri="{FF2B5EF4-FFF2-40B4-BE49-F238E27FC236}">
                    <a16:creationId xmlns:a16="http://schemas.microsoft.com/office/drawing/2014/main" id="{149D35E7-15E9-F3AE-01B3-418F4DED5A6D}"/>
                  </a:ext>
                </a:extLst>
              </p:cNvPr>
              <p:cNvSpPr>
                <a:spLocks/>
              </p:cNvSpPr>
              <p:nvPr/>
            </p:nvSpPr>
            <p:spPr bwMode="auto">
              <a:xfrm>
                <a:off x="7146925" y="3490278"/>
                <a:ext cx="38100" cy="36512"/>
              </a:xfrm>
              <a:custGeom>
                <a:avLst/>
                <a:gdLst>
                  <a:gd name="T0" fmla="*/ 2147483647 w 16"/>
                  <a:gd name="T1" fmla="*/ 0 h 18"/>
                  <a:gd name="T2" fmla="*/ 2147483647 w 16"/>
                  <a:gd name="T3" fmla="*/ 2147483647 h 18"/>
                  <a:gd name="T4" fmla="*/ 2147483647 w 16"/>
                  <a:gd name="T5" fmla="*/ 2147483647 h 18"/>
                  <a:gd name="T6" fmla="*/ 2147483647 w 16"/>
                  <a:gd name="T7" fmla="*/ 2147483647 h 18"/>
                  <a:gd name="T8" fmla="*/ 2147483647 w 16"/>
                  <a:gd name="T9" fmla="*/ 2147483647 h 18"/>
                  <a:gd name="T10" fmla="*/ 2147483647 w 16"/>
                  <a:gd name="T11" fmla="*/ 2147483647 h 18"/>
                  <a:gd name="T12" fmla="*/ 2147483647 w 16"/>
                  <a:gd name="T13" fmla="*/ 2147483647 h 18"/>
                  <a:gd name="T14" fmla="*/ 2147483647 w 16"/>
                  <a:gd name="T15" fmla="*/ 2147483647 h 18"/>
                  <a:gd name="T16" fmla="*/ 2147483647 w 16"/>
                  <a:gd name="T17" fmla="*/ 2147483647 h 18"/>
                  <a:gd name="T18" fmla="*/ 2147483647 w 16"/>
                  <a:gd name="T19" fmla="*/ 2147483647 h 18"/>
                  <a:gd name="T20" fmla="*/ 2147483647 w 16"/>
                  <a:gd name="T21" fmla="*/ 2147483647 h 18"/>
                  <a:gd name="T22" fmla="*/ 2147483647 w 16"/>
                  <a:gd name="T23" fmla="*/ 2147483647 h 18"/>
                  <a:gd name="T24" fmla="*/ 2147483647 w 16"/>
                  <a:gd name="T25" fmla="*/ 2147483647 h 18"/>
                  <a:gd name="T26" fmla="*/ 2147483647 w 16"/>
                  <a:gd name="T27" fmla="*/ 2147483647 h 18"/>
                  <a:gd name="T28" fmla="*/ 2147483647 w 16"/>
                  <a:gd name="T29" fmla="*/ 2147483647 h 18"/>
                  <a:gd name="T30" fmla="*/ 2147483647 w 16"/>
                  <a:gd name="T31" fmla="*/ 2147483647 h 18"/>
                  <a:gd name="T32" fmla="*/ 2147483647 w 16"/>
                  <a:gd name="T33" fmla="*/ 2147483647 h 18"/>
                  <a:gd name="T34" fmla="*/ 2147483647 w 16"/>
                  <a:gd name="T35" fmla="*/ 2147483647 h 18"/>
                  <a:gd name="T36" fmla="*/ 2147483647 w 16"/>
                  <a:gd name="T37" fmla="*/ 2147483647 h 18"/>
                  <a:gd name="T38" fmla="*/ 2147483647 w 16"/>
                  <a:gd name="T39" fmla="*/ 2147483647 h 18"/>
                  <a:gd name="T40" fmla="*/ 2147483647 w 16"/>
                  <a:gd name="T41" fmla="*/ 2147483647 h 18"/>
                  <a:gd name="T42" fmla="*/ 2147483647 w 16"/>
                  <a:gd name="T43" fmla="*/ 2147483647 h 18"/>
                  <a:gd name="T44" fmla="*/ 0 w 16"/>
                  <a:gd name="T45" fmla="*/ 2147483647 h 18"/>
                  <a:gd name="T46" fmla="*/ 0 w 16"/>
                  <a:gd name="T47" fmla="*/ 2147483647 h 18"/>
                  <a:gd name="T48" fmla="*/ 0 w 16"/>
                  <a:gd name="T49" fmla="*/ 2147483647 h 18"/>
                  <a:gd name="T50" fmla="*/ 0 w 16"/>
                  <a:gd name="T51" fmla="*/ 2147483647 h 18"/>
                  <a:gd name="T52" fmla="*/ 0 w 16"/>
                  <a:gd name="T53" fmla="*/ 2147483647 h 18"/>
                  <a:gd name="T54" fmla="*/ 2147483647 w 16"/>
                  <a:gd name="T55" fmla="*/ 2147483647 h 18"/>
                  <a:gd name="T56" fmla="*/ 2147483647 w 16"/>
                  <a:gd name="T57" fmla="*/ 2147483647 h 18"/>
                  <a:gd name="T58" fmla="*/ 2147483647 w 16"/>
                  <a:gd name="T59" fmla="*/ 2147483647 h 18"/>
                  <a:gd name="T60" fmla="*/ 2147483647 w 16"/>
                  <a:gd name="T61" fmla="*/ 2147483647 h 18"/>
                  <a:gd name="T62" fmla="*/ 2147483647 w 16"/>
                  <a:gd name="T63" fmla="*/ 2147483647 h 18"/>
                  <a:gd name="T64" fmla="*/ 2147483647 w 16"/>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8"/>
                  <a:gd name="T101" fmla="*/ 16 w 16"/>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8">
                    <a:moveTo>
                      <a:pt x="8" y="0"/>
                    </a:moveTo>
                    <a:lnTo>
                      <a:pt x="9" y="2"/>
                    </a:lnTo>
                    <a:lnTo>
                      <a:pt x="11" y="2"/>
                    </a:lnTo>
                    <a:lnTo>
                      <a:pt x="12" y="2"/>
                    </a:lnTo>
                    <a:lnTo>
                      <a:pt x="12" y="4"/>
                    </a:lnTo>
                    <a:lnTo>
                      <a:pt x="14" y="5"/>
                    </a:lnTo>
                    <a:lnTo>
                      <a:pt x="16" y="7"/>
                    </a:lnTo>
                    <a:lnTo>
                      <a:pt x="16" y="8"/>
                    </a:lnTo>
                    <a:lnTo>
                      <a:pt x="16" y="10"/>
                    </a:lnTo>
                    <a:lnTo>
                      <a:pt x="16" y="11"/>
                    </a:lnTo>
                    <a:lnTo>
                      <a:pt x="16" y="13"/>
                    </a:lnTo>
                    <a:lnTo>
                      <a:pt x="14" y="14"/>
                    </a:lnTo>
                    <a:lnTo>
                      <a:pt x="12" y="14"/>
                    </a:lnTo>
                    <a:lnTo>
                      <a:pt x="12" y="16"/>
                    </a:lnTo>
                    <a:lnTo>
                      <a:pt x="11" y="16"/>
                    </a:lnTo>
                    <a:lnTo>
                      <a:pt x="9" y="18"/>
                    </a:lnTo>
                    <a:lnTo>
                      <a:pt x="8" y="18"/>
                    </a:lnTo>
                    <a:lnTo>
                      <a:pt x="6" y="18"/>
                    </a:lnTo>
                    <a:lnTo>
                      <a:pt x="5" y="16"/>
                    </a:lnTo>
                    <a:lnTo>
                      <a:pt x="3" y="16"/>
                    </a:lnTo>
                    <a:lnTo>
                      <a:pt x="2" y="14"/>
                    </a:lnTo>
                    <a:lnTo>
                      <a:pt x="0" y="13"/>
                    </a:lnTo>
                    <a:lnTo>
                      <a:pt x="0" y="11"/>
                    </a:lnTo>
                    <a:lnTo>
                      <a:pt x="0" y="10"/>
                    </a:lnTo>
                    <a:lnTo>
                      <a:pt x="0" y="8"/>
                    </a:lnTo>
                    <a:lnTo>
                      <a:pt x="0" y="7"/>
                    </a:lnTo>
                    <a:lnTo>
                      <a:pt x="2" y="5"/>
                    </a:lnTo>
                    <a:lnTo>
                      <a:pt x="2" y="4"/>
                    </a:lnTo>
                    <a:lnTo>
                      <a:pt x="3" y="2"/>
                    </a:lnTo>
                    <a:lnTo>
                      <a:pt x="5" y="2"/>
                    </a:lnTo>
                    <a:lnTo>
                      <a:pt x="6" y="2"/>
                    </a:lnTo>
                    <a:lnTo>
                      <a:pt x="8" y="0"/>
                    </a:lnTo>
                    <a:close/>
                  </a:path>
                </a:pathLst>
              </a:custGeom>
              <a:solidFill>
                <a:srgbClr val="009240"/>
              </a:solidFill>
              <a:ln w="9525">
                <a:noFill/>
                <a:round/>
                <a:headEnd/>
                <a:tailEnd/>
              </a:ln>
            </p:spPr>
            <p:txBody>
              <a:bodyPr/>
              <a:lstStyle/>
              <a:p>
                <a:pPr>
                  <a:defRPr/>
                </a:pPr>
                <a:endParaRPr lang="de-DE"/>
              </a:p>
            </p:txBody>
          </p:sp>
          <p:sp>
            <p:nvSpPr>
              <p:cNvPr id="37" name="Freeform 143">
                <a:extLst>
                  <a:ext uri="{FF2B5EF4-FFF2-40B4-BE49-F238E27FC236}">
                    <a16:creationId xmlns:a16="http://schemas.microsoft.com/office/drawing/2014/main" id="{513050A7-4D3A-B40A-77D4-0B4A537B5719}"/>
                  </a:ext>
                </a:extLst>
              </p:cNvPr>
              <p:cNvSpPr>
                <a:spLocks/>
              </p:cNvSpPr>
              <p:nvPr/>
            </p:nvSpPr>
            <p:spPr bwMode="auto">
              <a:xfrm>
                <a:off x="9390063" y="6717665"/>
                <a:ext cx="322262" cy="303213"/>
              </a:xfrm>
              <a:custGeom>
                <a:avLst/>
                <a:gdLst>
                  <a:gd name="T0" fmla="*/ 2147483647 w 141"/>
                  <a:gd name="T1" fmla="*/ 0 h 141"/>
                  <a:gd name="T2" fmla="*/ 2147483647 w 141"/>
                  <a:gd name="T3" fmla="*/ 2147483647 h 141"/>
                  <a:gd name="T4" fmla="*/ 2147483647 w 141"/>
                  <a:gd name="T5" fmla="*/ 2147483647 h 141"/>
                  <a:gd name="T6" fmla="*/ 2147483647 w 141"/>
                  <a:gd name="T7" fmla="*/ 2147483647 h 141"/>
                  <a:gd name="T8" fmla="*/ 2147483647 w 141"/>
                  <a:gd name="T9" fmla="*/ 2147483647 h 141"/>
                  <a:gd name="T10" fmla="*/ 2147483647 w 141"/>
                  <a:gd name="T11" fmla="*/ 2147483647 h 141"/>
                  <a:gd name="T12" fmla="*/ 2147483647 w 141"/>
                  <a:gd name="T13" fmla="*/ 2147483647 h 141"/>
                  <a:gd name="T14" fmla="*/ 2147483647 w 141"/>
                  <a:gd name="T15" fmla="*/ 2147483647 h 141"/>
                  <a:gd name="T16" fmla="*/ 2147483647 w 141"/>
                  <a:gd name="T17" fmla="*/ 2147483647 h 141"/>
                  <a:gd name="T18" fmla="*/ 2147483647 w 141"/>
                  <a:gd name="T19" fmla="*/ 2147483647 h 141"/>
                  <a:gd name="T20" fmla="*/ 2147483647 w 141"/>
                  <a:gd name="T21" fmla="*/ 2147483647 h 141"/>
                  <a:gd name="T22" fmla="*/ 2147483647 w 141"/>
                  <a:gd name="T23" fmla="*/ 2147483647 h 141"/>
                  <a:gd name="T24" fmla="*/ 2147483647 w 141"/>
                  <a:gd name="T25" fmla="*/ 2147483647 h 141"/>
                  <a:gd name="T26" fmla="*/ 2147483647 w 141"/>
                  <a:gd name="T27" fmla="*/ 2147483647 h 141"/>
                  <a:gd name="T28" fmla="*/ 2147483647 w 141"/>
                  <a:gd name="T29" fmla="*/ 2147483647 h 141"/>
                  <a:gd name="T30" fmla="*/ 2147483647 w 141"/>
                  <a:gd name="T31" fmla="*/ 2147483647 h 141"/>
                  <a:gd name="T32" fmla="*/ 2147483647 w 141"/>
                  <a:gd name="T33" fmla="*/ 2147483647 h 141"/>
                  <a:gd name="T34" fmla="*/ 2147483647 w 141"/>
                  <a:gd name="T35" fmla="*/ 2147483647 h 141"/>
                  <a:gd name="T36" fmla="*/ 2147483647 w 141"/>
                  <a:gd name="T37" fmla="*/ 2147483647 h 141"/>
                  <a:gd name="T38" fmla="*/ 2147483647 w 141"/>
                  <a:gd name="T39" fmla="*/ 2147483647 h 141"/>
                  <a:gd name="T40" fmla="*/ 2147483647 w 141"/>
                  <a:gd name="T41" fmla="*/ 2147483647 h 141"/>
                  <a:gd name="T42" fmla="*/ 2147483647 w 141"/>
                  <a:gd name="T43" fmla="*/ 2147483647 h 141"/>
                  <a:gd name="T44" fmla="*/ 2147483647 w 141"/>
                  <a:gd name="T45" fmla="*/ 2147483647 h 141"/>
                  <a:gd name="T46" fmla="*/ 2147483647 w 141"/>
                  <a:gd name="T47" fmla="*/ 2147483647 h 141"/>
                  <a:gd name="T48" fmla="*/ 0 w 141"/>
                  <a:gd name="T49" fmla="*/ 2147483647 h 141"/>
                  <a:gd name="T50" fmla="*/ 2147483647 w 141"/>
                  <a:gd name="T51" fmla="*/ 2147483647 h 141"/>
                  <a:gd name="T52" fmla="*/ 2147483647 w 141"/>
                  <a:gd name="T53" fmla="*/ 2147483647 h 141"/>
                  <a:gd name="T54" fmla="*/ 2147483647 w 141"/>
                  <a:gd name="T55" fmla="*/ 2147483647 h 141"/>
                  <a:gd name="T56" fmla="*/ 2147483647 w 141"/>
                  <a:gd name="T57" fmla="*/ 2147483647 h 141"/>
                  <a:gd name="T58" fmla="*/ 2147483647 w 141"/>
                  <a:gd name="T59" fmla="*/ 2147483647 h 141"/>
                  <a:gd name="T60" fmla="*/ 2147483647 w 141"/>
                  <a:gd name="T61" fmla="*/ 2147483647 h 141"/>
                  <a:gd name="T62" fmla="*/ 2147483647 w 141"/>
                  <a:gd name="T63" fmla="*/ 2147483647 h 141"/>
                  <a:gd name="T64" fmla="*/ 2147483647 w 141"/>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41"/>
                  <a:gd name="T101" fmla="*/ 141 w 141"/>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41">
                    <a:moveTo>
                      <a:pt x="71" y="0"/>
                    </a:moveTo>
                    <a:lnTo>
                      <a:pt x="85" y="2"/>
                    </a:lnTo>
                    <a:lnTo>
                      <a:pt x="99" y="5"/>
                    </a:lnTo>
                    <a:lnTo>
                      <a:pt x="110" y="11"/>
                    </a:lnTo>
                    <a:lnTo>
                      <a:pt x="120" y="21"/>
                    </a:lnTo>
                    <a:lnTo>
                      <a:pt x="130" y="32"/>
                    </a:lnTo>
                    <a:lnTo>
                      <a:pt x="136" y="42"/>
                    </a:lnTo>
                    <a:lnTo>
                      <a:pt x="139" y="57"/>
                    </a:lnTo>
                    <a:lnTo>
                      <a:pt x="141" y="71"/>
                    </a:lnTo>
                    <a:lnTo>
                      <a:pt x="139" y="85"/>
                    </a:lnTo>
                    <a:lnTo>
                      <a:pt x="136" y="97"/>
                    </a:lnTo>
                    <a:lnTo>
                      <a:pt x="130" y="110"/>
                    </a:lnTo>
                    <a:lnTo>
                      <a:pt x="120" y="121"/>
                    </a:lnTo>
                    <a:lnTo>
                      <a:pt x="110" y="128"/>
                    </a:lnTo>
                    <a:lnTo>
                      <a:pt x="99" y="135"/>
                    </a:lnTo>
                    <a:lnTo>
                      <a:pt x="85" y="139"/>
                    </a:lnTo>
                    <a:lnTo>
                      <a:pt x="71" y="141"/>
                    </a:lnTo>
                    <a:lnTo>
                      <a:pt x="56" y="139"/>
                    </a:lnTo>
                    <a:lnTo>
                      <a:pt x="44" y="135"/>
                    </a:lnTo>
                    <a:lnTo>
                      <a:pt x="31" y="128"/>
                    </a:lnTo>
                    <a:lnTo>
                      <a:pt x="21" y="121"/>
                    </a:lnTo>
                    <a:lnTo>
                      <a:pt x="13" y="110"/>
                    </a:lnTo>
                    <a:lnTo>
                      <a:pt x="7" y="97"/>
                    </a:lnTo>
                    <a:lnTo>
                      <a:pt x="2" y="85"/>
                    </a:lnTo>
                    <a:lnTo>
                      <a:pt x="0" y="71"/>
                    </a:lnTo>
                    <a:lnTo>
                      <a:pt x="2" y="57"/>
                    </a:lnTo>
                    <a:lnTo>
                      <a:pt x="7" y="42"/>
                    </a:lnTo>
                    <a:lnTo>
                      <a:pt x="13" y="32"/>
                    </a:lnTo>
                    <a:lnTo>
                      <a:pt x="21" y="21"/>
                    </a:lnTo>
                    <a:lnTo>
                      <a:pt x="31" y="11"/>
                    </a:lnTo>
                    <a:lnTo>
                      <a:pt x="44" y="5"/>
                    </a:lnTo>
                    <a:lnTo>
                      <a:pt x="56" y="2"/>
                    </a:lnTo>
                    <a:lnTo>
                      <a:pt x="71" y="0"/>
                    </a:lnTo>
                    <a:close/>
                  </a:path>
                </a:pathLst>
              </a:custGeom>
              <a:solidFill>
                <a:srgbClr val="FFFFFF"/>
              </a:solidFill>
              <a:ln w="9525">
                <a:noFill/>
                <a:round/>
                <a:headEnd/>
                <a:tailEnd/>
              </a:ln>
            </p:spPr>
            <p:txBody>
              <a:bodyPr/>
              <a:lstStyle/>
              <a:p>
                <a:pPr>
                  <a:defRPr/>
                </a:pPr>
                <a:endParaRPr lang="de-DE"/>
              </a:p>
            </p:txBody>
          </p:sp>
          <p:sp>
            <p:nvSpPr>
              <p:cNvPr id="38" name="Freeform 144">
                <a:extLst>
                  <a:ext uri="{FF2B5EF4-FFF2-40B4-BE49-F238E27FC236}">
                    <a16:creationId xmlns:a16="http://schemas.microsoft.com/office/drawing/2014/main" id="{1014A37C-27B8-5012-985D-9F0A4B6ED040}"/>
                  </a:ext>
                </a:extLst>
              </p:cNvPr>
              <p:cNvSpPr>
                <a:spLocks/>
              </p:cNvSpPr>
              <p:nvPr/>
            </p:nvSpPr>
            <p:spPr bwMode="auto">
              <a:xfrm>
                <a:off x="9553575" y="6712903"/>
                <a:ext cx="166688" cy="157162"/>
              </a:xfrm>
              <a:custGeom>
                <a:avLst/>
                <a:gdLst>
                  <a:gd name="T0" fmla="*/ 2147483647 w 73"/>
                  <a:gd name="T1" fmla="*/ 2147483647 h 74"/>
                  <a:gd name="T2" fmla="*/ 2147483647 w 73"/>
                  <a:gd name="T3" fmla="*/ 2147483647 h 74"/>
                  <a:gd name="T4" fmla="*/ 2147483647 w 73"/>
                  <a:gd name="T5" fmla="*/ 2147483647 h 74"/>
                  <a:gd name="T6" fmla="*/ 2147483647 w 73"/>
                  <a:gd name="T7" fmla="*/ 2147483647 h 74"/>
                  <a:gd name="T8" fmla="*/ 2147483647 w 73"/>
                  <a:gd name="T9" fmla="*/ 2147483647 h 74"/>
                  <a:gd name="T10" fmla="*/ 2147483647 w 73"/>
                  <a:gd name="T11" fmla="*/ 2147483647 h 74"/>
                  <a:gd name="T12" fmla="*/ 2147483647 w 73"/>
                  <a:gd name="T13" fmla="*/ 2147483647 h 74"/>
                  <a:gd name="T14" fmla="*/ 2147483647 w 73"/>
                  <a:gd name="T15" fmla="*/ 2147483647 h 74"/>
                  <a:gd name="T16" fmla="*/ 2147483647 w 73"/>
                  <a:gd name="T17" fmla="*/ 2147483647 h 74"/>
                  <a:gd name="T18" fmla="*/ 0 w 73"/>
                  <a:gd name="T19" fmla="*/ 0 h 74"/>
                  <a:gd name="T20" fmla="*/ 0 w 73"/>
                  <a:gd name="T21" fmla="*/ 2147483647 h 74"/>
                  <a:gd name="T22" fmla="*/ 2147483647 w 73"/>
                  <a:gd name="T23" fmla="*/ 2147483647 h 74"/>
                  <a:gd name="T24" fmla="*/ 2147483647 w 73"/>
                  <a:gd name="T25" fmla="*/ 2147483647 h 74"/>
                  <a:gd name="T26" fmla="*/ 2147483647 w 73"/>
                  <a:gd name="T27" fmla="*/ 2147483647 h 74"/>
                  <a:gd name="T28" fmla="*/ 2147483647 w 73"/>
                  <a:gd name="T29" fmla="*/ 2147483647 h 74"/>
                  <a:gd name="T30" fmla="*/ 2147483647 w 73"/>
                  <a:gd name="T31" fmla="*/ 2147483647 h 74"/>
                  <a:gd name="T32" fmla="*/ 2147483647 w 73"/>
                  <a:gd name="T33" fmla="*/ 2147483647 h 74"/>
                  <a:gd name="T34" fmla="*/ 2147483647 w 73"/>
                  <a:gd name="T35" fmla="*/ 2147483647 h 74"/>
                  <a:gd name="T36" fmla="*/ 2147483647 w 73"/>
                  <a:gd name="T37" fmla="*/ 2147483647 h 74"/>
                  <a:gd name="T38" fmla="*/ 2147483647 w 73"/>
                  <a:gd name="T39" fmla="*/ 2147483647 h 74"/>
                  <a:gd name="T40" fmla="*/ 2147483647 w 73"/>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4"/>
                  <a:gd name="T65" fmla="*/ 73 w 73"/>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4">
                    <a:moveTo>
                      <a:pt x="73" y="74"/>
                    </a:moveTo>
                    <a:lnTo>
                      <a:pt x="73" y="74"/>
                    </a:lnTo>
                    <a:lnTo>
                      <a:pt x="71" y="58"/>
                    </a:lnTo>
                    <a:lnTo>
                      <a:pt x="68" y="44"/>
                    </a:lnTo>
                    <a:lnTo>
                      <a:pt x="60" y="31"/>
                    </a:lnTo>
                    <a:lnTo>
                      <a:pt x="51" y="21"/>
                    </a:lnTo>
                    <a:lnTo>
                      <a:pt x="42" y="13"/>
                    </a:lnTo>
                    <a:lnTo>
                      <a:pt x="29" y="5"/>
                    </a:lnTo>
                    <a:lnTo>
                      <a:pt x="15" y="2"/>
                    </a:lnTo>
                    <a:lnTo>
                      <a:pt x="0" y="0"/>
                    </a:lnTo>
                    <a:lnTo>
                      <a:pt x="0" y="6"/>
                    </a:lnTo>
                    <a:lnTo>
                      <a:pt x="14" y="6"/>
                    </a:lnTo>
                    <a:lnTo>
                      <a:pt x="26" y="11"/>
                    </a:lnTo>
                    <a:lnTo>
                      <a:pt x="37" y="17"/>
                    </a:lnTo>
                    <a:lnTo>
                      <a:pt x="48" y="25"/>
                    </a:lnTo>
                    <a:lnTo>
                      <a:pt x="56" y="36"/>
                    </a:lnTo>
                    <a:lnTo>
                      <a:pt x="62" y="47"/>
                    </a:lnTo>
                    <a:lnTo>
                      <a:pt x="67" y="60"/>
                    </a:lnTo>
                    <a:lnTo>
                      <a:pt x="67" y="74"/>
                    </a:lnTo>
                    <a:lnTo>
                      <a:pt x="73" y="74"/>
                    </a:lnTo>
                    <a:close/>
                  </a:path>
                </a:pathLst>
              </a:custGeom>
              <a:solidFill>
                <a:srgbClr val="1F1A17"/>
              </a:solidFill>
              <a:ln w="9525">
                <a:noFill/>
                <a:round/>
                <a:headEnd/>
                <a:tailEnd/>
              </a:ln>
            </p:spPr>
            <p:txBody>
              <a:bodyPr/>
              <a:lstStyle/>
              <a:p>
                <a:pPr>
                  <a:defRPr/>
                </a:pPr>
                <a:endParaRPr lang="de-DE"/>
              </a:p>
            </p:txBody>
          </p:sp>
          <p:sp>
            <p:nvSpPr>
              <p:cNvPr id="39" name="Freeform 145">
                <a:extLst>
                  <a:ext uri="{FF2B5EF4-FFF2-40B4-BE49-F238E27FC236}">
                    <a16:creationId xmlns:a16="http://schemas.microsoft.com/office/drawing/2014/main" id="{555A11F7-B437-D948-8603-C62F4DDB3C98}"/>
                  </a:ext>
                </a:extLst>
              </p:cNvPr>
              <p:cNvSpPr>
                <a:spLocks/>
              </p:cNvSpPr>
              <p:nvPr/>
            </p:nvSpPr>
            <p:spPr bwMode="auto">
              <a:xfrm>
                <a:off x="9553575" y="6870065"/>
                <a:ext cx="166688" cy="155575"/>
              </a:xfrm>
              <a:custGeom>
                <a:avLst/>
                <a:gdLst>
                  <a:gd name="T0" fmla="*/ 0 w 73"/>
                  <a:gd name="T1" fmla="*/ 2147483647 h 73"/>
                  <a:gd name="T2" fmla="*/ 0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0 h 73"/>
                  <a:gd name="T20" fmla="*/ 2147483647 w 73"/>
                  <a:gd name="T21" fmla="*/ 0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0 w 73"/>
                  <a:gd name="T37" fmla="*/ 2147483647 h 73"/>
                  <a:gd name="T38" fmla="*/ 0 w 73"/>
                  <a:gd name="T39" fmla="*/ 2147483647 h 73"/>
                  <a:gd name="T40" fmla="*/ 0 w 73"/>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0" y="73"/>
                    </a:moveTo>
                    <a:lnTo>
                      <a:pt x="0" y="73"/>
                    </a:lnTo>
                    <a:lnTo>
                      <a:pt x="15" y="71"/>
                    </a:lnTo>
                    <a:lnTo>
                      <a:pt x="29" y="67"/>
                    </a:lnTo>
                    <a:lnTo>
                      <a:pt x="42" y="60"/>
                    </a:lnTo>
                    <a:lnTo>
                      <a:pt x="51" y="51"/>
                    </a:lnTo>
                    <a:lnTo>
                      <a:pt x="60" y="40"/>
                    </a:lnTo>
                    <a:lnTo>
                      <a:pt x="68" y="28"/>
                    </a:lnTo>
                    <a:lnTo>
                      <a:pt x="71" y="14"/>
                    </a:lnTo>
                    <a:lnTo>
                      <a:pt x="73" y="0"/>
                    </a:lnTo>
                    <a:lnTo>
                      <a:pt x="67" y="0"/>
                    </a:lnTo>
                    <a:lnTo>
                      <a:pt x="67" y="12"/>
                    </a:lnTo>
                    <a:lnTo>
                      <a:pt x="62" y="26"/>
                    </a:lnTo>
                    <a:lnTo>
                      <a:pt x="56" y="37"/>
                    </a:lnTo>
                    <a:lnTo>
                      <a:pt x="48" y="46"/>
                    </a:lnTo>
                    <a:lnTo>
                      <a:pt x="37" y="56"/>
                    </a:lnTo>
                    <a:lnTo>
                      <a:pt x="26" y="62"/>
                    </a:lnTo>
                    <a:lnTo>
                      <a:pt x="14" y="65"/>
                    </a:lnTo>
                    <a:lnTo>
                      <a:pt x="0" y="67"/>
                    </a:lnTo>
                    <a:lnTo>
                      <a:pt x="0" y="73"/>
                    </a:lnTo>
                    <a:close/>
                  </a:path>
                </a:pathLst>
              </a:custGeom>
              <a:solidFill>
                <a:srgbClr val="1F1A17"/>
              </a:solidFill>
              <a:ln w="9525">
                <a:noFill/>
                <a:round/>
                <a:headEnd/>
                <a:tailEnd/>
              </a:ln>
            </p:spPr>
            <p:txBody>
              <a:bodyPr/>
              <a:lstStyle/>
              <a:p>
                <a:pPr>
                  <a:defRPr/>
                </a:pPr>
                <a:endParaRPr lang="de-DE"/>
              </a:p>
            </p:txBody>
          </p:sp>
          <p:sp>
            <p:nvSpPr>
              <p:cNvPr id="40" name="Freeform 146">
                <a:extLst>
                  <a:ext uri="{FF2B5EF4-FFF2-40B4-BE49-F238E27FC236}">
                    <a16:creationId xmlns:a16="http://schemas.microsoft.com/office/drawing/2014/main" id="{781BD9FB-541F-BCB6-9D7A-E487E4C68EFE}"/>
                  </a:ext>
                </a:extLst>
              </p:cNvPr>
              <p:cNvSpPr>
                <a:spLocks/>
              </p:cNvSpPr>
              <p:nvPr/>
            </p:nvSpPr>
            <p:spPr bwMode="auto">
              <a:xfrm>
                <a:off x="9383713" y="6870065"/>
                <a:ext cx="169862" cy="155575"/>
              </a:xfrm>
              <a:custGeom>
                <a:avLst/>
                <a:gdLst>
                  <a:gd name="T0" fmla="*/ 0 w 74"/>
                  <a:gd name="T1" fmla="*/ 0 h 73"/>
                  <a:gd name="T2" fmla="*/ 0 w 74"/>
                  <a:gd name="T3" fmla="*/ 0 h 73"/>
                  <a:gd name="T4" fmla="*/ 2147483647 w 74"/>
                  <a:gd name="T5" fmla="*/ 2147483647 h 73"/>
                  <a:gd name="T6" fmla="*/ 2147483647 w 74"/>
                  <a:gd name="T7" fmla="*/ 2147483647 h 73"/>
                  <a:gd name="T8" fmla="*/ 2147483647 w 74"/>
                  <a:gd name="T9" fmla="*/ 2147483647 h 73"/>
                  <a:gd name="T10" fmla="*/ 2147483647 w 74"/>
                  <a:gd name="T11" fmla="*/ 2147483647 h 73"/>
                  <a:gd name="T12" fmla="*/ 2147483647 w 74"/>
                  <a:gd name="T13" fmla="*/ 2147483647 h 73"/>
                  <a:gd name="T14" fmla="*/ 2147483647 w 74"/>
                  <a:gd name="T15" fmla="*/ 2147483647 h 73"/>
                  <a:gd name="T16" fmla="*/ 2147483647 w 74"/>
                  <a:gd name="T17" fmla="*/ 2147483647 h 73"/>
                  <a:gd name="T18" fmla="*/ 2147483647 w 74"/>
                  <a:gd name="T19" fmla="*/ 2147483647 h 73"/>
                  <a:gd name="T20" fmla="*/ 2147483647 w 74"/>
                  <a:gd name="T21" fmla="*/ 2147483647 h 73"/>
                  <a:gd name="T22" fmla="*/ 2147483647 w 74"/>
                  <a:gd name="T23" fmla="*/ 2147483647 h 73"/>
                  <a:gd name="T24" fmla="*/ 2147483647 w 74"/>
                  <a:gd name="T25" fmla="*/ 2147483647 h 73"/>
                  <a:gd name="T26" fmla="*/ 2147483647 w 74"/>
                  <a:gd name="T27" fmla="*/ 2147483647 h 73"/>
                  <a:gd name="T28" fmla="*/ 2147483647 w 74"/>
                  <a:gd name="T29" fmla="*/ 2147483647 h 73"/>
                  <a:gd name="T30" fmla="*/ 2147483647 w 74"/>
                  <a:gd name="T31" fmla="*/ 2147483647 h 73"/>
                  <a:gd name="T32" fmla="*/ 2147483647 w 74"/>
                  <a:gd name="T33" fmla="*/ 2147483647 h 73"/>
                  <a:gd name="T34" fmla="*/ 2147483647 w 74"/>
                  <a:gd name="T35" fmla="*/ 2147483647 h 73"/>
                  <a:gd name="T36" fmla="*/ 2147483647 w 74"/>
                  <a:gd name="T37" fmla="*/ 0 h 73"/>
                  <a:gd name="T38" fmla="*/ 2147483647 w 74"/>
                  <a:gd name="T39" fmla="*/ 0 h 73"/>
                  <a:gd name="T40" fmla="*/ 0 w 74"/>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73"/>
                  <a:gd name="T65" fmla="*/ 74 w 74"/>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73">
                    <a:moveTo>
                      <a:pt x="0" y="0"/>
                    </a:moveTo>
                    <a:lnTo>
                      <a:pt x="0" y="0"/>
                    </a:lnTo>
                    <a:lnTo>
                      <a:pt x="2" y="14"/>
                    </a:lnTo>
                    <a:lnTo>
                      <a:pt x="6" y="28"/>
                    </a:lnTo>
                    <a:lnTo>
                      <a:pt x="13" y="40"/>
                    </a:lnTo>
                    <a:lnTo>
                      <a:pt x="22" y="51"/>
                    </a:lnTo>
                    <a:lnTo>
                      <a:pt x="33" y="60"/>
                    </a:lnTo>
                    <a:lnTo>
                      <a:pt x="45" y="67"/>
                    </a:lnTo>
                    <a:lnTo>
                      <a:pt x="59" y="71"/>
                    </a:lnTo>
                    <a:lnTo>
                      <a:pt x="74" y="73"/>
                    </a:lnTo>
                    <a:lnTo>
                      <a:pt x="74" y="67"/>
                    </a:lnTo>
                    <a:lnTo>
                      <a:pt x="61" y="65"/>
                    </a:lnTo>
                    <a:lnTo>
                      <a:pt x="47" y="62"/>
                    </a:lnTo>
                    <a:lnTo>
                      <a:pt x="36" y="56"/>
                    </a:lnTo>
                    <a:lnTo>
                      <a:pt x="27" y="46"/>
                    </a:lnTo>
                    <a:lnTo>
                      <a:pt x="17" y="37"/>
                    </a:lnTo>
                    <a:lnTo>
                      <a:pt x="11" y="26"/>
                    </a:lnTo>
                    <a:lnTo>
                      <a:pt x="8" y="12"/>
                    </a:lnTo>
                    <a:lnTo>
                      <a:pt x="6" y="0"/>
                    </a:lnTo>
                    <a:lnTo>
                      <a:pt x="0" y="0"/>
                    </a:lnTo>
                    <a:close/>
                  </a:path>
                </a:pathLst>
              </a:custGeom>
              <a:solidFill>
                <a:srgbClr val="1F1A17"/>
              </a:solidFill>
              <a:ln w="9525">
                <a:noFill/>
                <a:round/>
                <a:headEnd/>
                <a:tailEnd/>
              </a:ln>
            </p:spPr>
            <p:txBody>
              <a:bodyPr/>
              <a:lstStyle/>
              <a:p>
                <a:pPr>
                  <a:defRPr/>
                </a:pPr>
                <a:endParaRPr lang="de-DE"/>
              </a:p>
            </p:txBody>
          </p:sp>
          <p:sp>
            <p:nvSpPr>
              <p:cNvPr id="41" name="Freeform 147">
                <a:extLst>
                  <a:ext uri="{FF2B5EF4-FFF2-40B4-BE49-F238E27FC236}">
                    <a16:creationId xmlns:a16="http://schemas.microsoft.com/office/drawing/2014/main" id="{A512E237-6195-B418-AA36-B36E9DF05888}"/>
                  </a:ext>
                </a:extLst>
              </p:cNvPr>
              <p:cNvSpPr>
                <a:spLocks/>
              </p:cNvSpPr>
              <p:nvPr/>
            </p:nvSpPr>
            <p:spPr bwMode="auto">
              <a:xfrm>
                <a:off x="9383713" y="6712903"/>
                <a:ext cx="169862" cy="157162"/>
              </a:xfrm>
              <a:custGeom>
                <a:avLst/>
                <a:gdLst>
                  <a:gd name="T0" fmla="*/ 2147483647 w 74"/>
                  <a:gd name="T1" fmla="*/ 0 h 74"/>
                  <a:gd name="T2" fmla="*/ 2147483647 w 74"/>
                  <a:gd name="T3" fmla="*/ 0 h 74"/>
                  <a:gd name="T4" fmla="*/ 2147483647 w 74"/>
                  <a:gd name="T5" fmla="*/ 2147483647 h 74"/>
                  <a:gd name="T6" fmla="*/ 2147483647 w 74"/>
                  <a:gd name="T7" fmla="*/ 2147483647 h 74"/>
                  <a:gd name="T8" fmla="*/ 2147483647 w 74"/>
                  <a:gd name="T9" fmla="*/ 2147483647 h 74"/>
                  <a:gd name="T10" fmla="*/ 2147483647 w 74"/>
                  <a:gd name="T11" fmla="*/ 2147483647 h 74"/>
                  <a:gd name="T12" fmla="*/ 2147483647 w 74"/>
                  <a:gd name="T13" fmla="*/ 2147483647 h 74"/>
                  <a:gd name="T14" fmla="*/ 2147483647 w 74"/>
                  <a:gd name="T15" fmla="*/ 2147483647 h 74"/>
                  <a:gd name="T16" fmla="*/ 2147483647 w 74"/>
                  <a:gd name="T17" fmla="*/ 2147483647 h 74"/>
                  <a:gd name="T18" fmla="*/ 0 w 74"/>
                  <a:gd name="T19" fmla="*/ 2147483647 h 74"/>
                  <a:gd name="T20" fmla="*/ 2147483647 w 74"/>
                  <a:gd name="T21" fmla="*/ 2147483647 h 74"/>
                  <a:gd name="T22" fmla="*/ 2147483647 w 74"/>
                  <a:gd name="T23" fmla="*/ 2147483647 h 74"/>
                  <a:gd name="T24" fmla="*/ 2147483647 w 74"/>
                  <a:gd name="T25" fmla="*/ 2147483647 h 74"/>
                  <a:gd name="T26" fmla="*/ 2147483647 w 74"/>
                  <a:gd name="T27" fmla="*/ 2147483647 h 74"/>
                  <a:gd name="T28" fmla="*/ 2147483647 w 74"/>
                  <a:gd name="T29" fmla="*/ 2147483647 h 74"/>
                  <a:gd name="T30" fmla="*/ 2147483647 w 74"/>
                  <a:gd name="T31" fmla="*/ 2147483647 h 74"/>
                  <a:gd name="T32" fmla="*/ 2147483647 w 74"/>
                  <a:gd name="T33" fmla="*/ 2147483647 h 74"/>
                  <a:gd name="T34" fmla="*/ 2147483647 w 74"/>
                  <a:gd name="T35" fmla="*/ 2147483647 h 74"/>
                  <a:gd name="T36" fmla="*/ 2147483647 w 74"/>
                  <a:gd name="T37" fmla="*/ 2147483647 h 74"/>
                  <a:gd name="T38" fmla="*/ 2147483647 w 74"/>
                  <a:gd name="T39" fmla="*/ 2147483647 h 74"/>
                  <a:gd name="T40" fmla="*/ 2147483647 w 74"/>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74"/>
                  <a:gd name="T65" fmla="*/ 74 w 74"/>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74">
                    <a:moveTo>
                      <a:pt x="74" y="0"/>
                    </a:moveTo>
                    <a:lnTo>
                      <a:pt x="74" y="0"/>
                    </a:lnTo>
                    <a:lnTo>
                      <a:pt x="59" y="2"/>
                    </a:lnTo>
                    <a:lnTo>
                      <a:pt x="45" y="5"/>
                    </a:lnTo>
                    <a:lnTo>
                      <a:pt x="33" y="13"/>
                    </a:lnTo>
                    <a:lnTo>
                      <a:pt x="22" y="21"/>
                    </a:lnTo>
                    <a:lnTo>
                      <a:pt x="13" y="31"/>
                    </a:lnTo>
                    <a:lnTo>
                      <a:pt x="6" y="44"/>
                    </a:lnTo>
                    <a:lnTo>
                      <a:pt x="2" y="58"/>
                    </a:lnTo>
                    <a:lnTo>
                      <a:pt x="0" y="74"/>
                    </a:lnTo>
                    <a:lnTo>
                      <a:pt x="6" y="74"/>
                    </a:lnTo>
                    <a:lnTo>
                      <a:pt x="8" y="60"/>
                    </a:lnTo>
                    <a:lnTo>
                      <a:pt x="11" y="47"/>
                    </a:lnTo>
                    <a:lnTo>
                      <a:pt x="17" y="36"/>
                    </a:lnTo>
                    <a:lnTo>
                      <a:pt x="27" y="25"/>
                    </a:lnTo>
                    <a:lnTo>
                      <a:pt x="36" y="17"/>
                    </a:lnTo>
                    <a:lnTo>
                      <a:pt x="47" y="11"/>
                    </a:lnTo>
                    <a:lnTo>
                      <a:pt x="61" y="6"/>
                    </a:lnTo>
                    <a:lnTo>
                      <a:pt x="74" y="6"/>
                    </a:lnTo>
                    <a:lnTo>
                      <a:pt x="74" y="0"/>
                    </a:lnTo>
                    <a:close/>
                  </a:path>
                </a:pathLst>
              </a:custGeom>
              <a:solidFill>
                <a:srgbClr val="1F1A17"/>
              </a:solidFill>
              <a:ln w="9525">
                <a:noFill/>
                <a:round/>
                <a:headEnd/>
                <a:tailEnd/>
              </a:ln>
            </p:spPr>
            <p:txBody>
              <a:bodyPr/>
              <a:lstStyle/>
              <a:p>
                <a:pPr>
                  <a:defRPr/>
                </a:pPr>
                <a:endParaRPr lang="de-DE"/>
              </a:p>
            </p:txBody>
          </p:sp>
          <p:sp>
            <p:nvSpPr>
              <p:cNvPr id="42" name="Rectangle 148">
                <a:extLst>
                  <a:ext uri="{FF2B5EF4-FFF2-40B4-BE49-F238E27FC236}">
                    <a16:creationId xmlns:a16="http://schemas.microsoft.com/office/drawing/2014/main" id="{172BF4FF-7F4E-AE63-0EA0-FAF415C99DF0}"/>
                  </a:ext>
                </a:extLst>
              </p:cNvPr>
              <p:cNvSpPr>
                <a:spLocks noChangeArrowheads="1"/>
              </p:cNvSpPr>
              <p:nvPr/>
            </p:nvSpPr>
            <p:spPr bwMode="auto">
              <a:xfrm>
                <a:off x="9480550" y="6760528"/>
                <a:ext cx="239337" cy="275816"/>
              </a:xfrm>
              <a:prstGeom prst="rect">
                <a:avLst/>
              </a:prstGeom>
              <a:noFill/>
              <a:ln w="9525">
                <a:noFill/>
                <a:miter lim="800000"/>
                <a:headEnd/>
                <a:tailEnd/>
              </a:ln>
            </p:spPr>
            <p:txBody>
              <a:bodyPr wrap="none" lIns="0" tIns="0" rIns="0" bIns="0">
                <a:spAutoFit/>
              </a:bodyPr>
              <a:lstStyle/>
              <a:p>
                <a:pPr defTabSz="1041400" eaLnBrk="0" hangingPunct="0">
                  <a:defRPr/>
                </a:pPr>
                <a:r>
                  <a:rPr lang="de-DE" sz="1600">
                    <a:solidFill>
                      <a:srgbClr val="000000"/>
                    </a:solidFill>
                  </a:rPr>
                  <a:t>W</a:t>
                </a:r>
                <a:endParaRPr lang="de-DE" sz="2700"/>
              </a:p>
            </p:txBody>
          </p:sp>
          <p:sp>
            <p:nvSpPr>
              <p:cNvPr id="43" name="Freeform 149">
                <a:extLst>
                  <a:ext uri="{FF2B5EF4-FFF2-40B4-BE49-F238E27FC236}">
                    <a16:creationId xmlns:a16="http://schemas.microsoft.com/office/drawing/2014/main" id="{D797BC5D-38A5-6DFC-CD64-EB1E037E9735}"/>
                  </a:ext>
                </a:extLst>
              </p:cNvPr>
              <p:cNvSpPr>
                <a:spLocks/>
              </p:cNvSpPr>
              <p:nvPr/>
            </p:nvSpPr>
            <p:spPr bwMode="auto">
              <a:xfrm>
                <a:off x="9512300" y="4520565"/>
                <a:ext cx="49213" cy="2030413"/>
              </a:xfrm>
              <a:custGeom>
                <a:avLst/>
                <a:gdLst>
                  <a:gd name="T0" fmla="*/ 2147483647 w 9"/>
                  <a:gd name="T1" fmla="*/ 0 h 289"/>
                  <a:gd name="T2" fmla="*/ 0 w 9"/>
                  <a:gd name="T3" fmla="*/ 0 h 289"/>
                  <a:gd name="T4" fmla="*/ 2147483647 w 9"/>
                  <a:gd name="T5" fmla="*/ 2147483647 h 289"/>
                  <a:gd name="T6" fmla="*/ 2147483647 w 9"/>
                  <a:gd name="T7" fmla="*/ 2147483647 h 289"/>
                  <a:gd name="T8" fmla="*/ 2147483647 w 9"/>
                  <a:gd name="T9" fmla="*/ 0 h 289"/>
                  <a:gd name="T10" fmla="*/ 2147483647 w 9"/>
                  <a:gd name="T11" fmla="*/ 0 h 289"/>
                  <a:gd name="T12" fmla="*/ 0 60000 65536"/>
                  <a:gd name="T13" fmla="*/ 0 60000 65536"/>
                  <a:gd name="T14" fmla="*/ 0 60000 65536"/>
                  <a:gd name="T15" fmla="*/ 0 60000 65536"/>
                  <a:gd name="T16" fmla="*/ 0 60000 65536"/>
                  <a:gd name="T17" fmla="*/ 0 60000 65536"/>
                  <a:gd name="T18" fmla="*/ 0 w 9"/>
                  <a:gd name="T19" fmla="*/ 0 h 289"/>
                  <a:gd name="T20" fmla="*/ 9 w 9"/>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9" h="289">
                    <a:moveTo>
                      <a:pt x="4" y="0"/>
                    </a:moveTo>
                    <a:lnTo>
                      <a:pt x="0" y="0"/>
                    </a:lnTo>
                    <a:lnTo>
                      <a:pt x="1" y="289"/>
                    </a:lnTo>
                    <a:lnTo>
                      <a:pt x="9" y="289"/>
                    </a:lnTo>
                    <a:lnTo>
                      <a:pt x="8" y="0"/>
                    </a:lnTo>
                    <a:lnTo>
                      <a:pt x="4" y="0"/>
                    </a:lnTo>
                    <a:close/>
                  </a:path>
                </a:pathLst>
              </a:custGeom>
              <a:solidFill>
                <a:srgbClr val="DF177A"/>
              </a:solidFill>
              <a:ln w="9525">
                <a:noFill/>
                <a:round/>
                <a:headEnd/>
                <a:tailEnd/>
              </a:ln>
            </p:spPr>
            <p:txBody>
              <a:bodyPr/>
              <a:lstStyle/>
              <a:p>
                <a:pPr>
                  <a:defRPr/>
                </a:pPr>
                <a:endParaRPr lang="de-DE"/>
              </a:p>
            </p:txBody>
          </p:sp>
          <p:sp>
            <p:nvSpPr>
              <p:cNvPr id="44" name="Freeform 150">
                <a:extLst>
                  <a:ext uri="{FF2B5EF4-FFF2-40B4-BE49-F238E27FC236}">
                    <a16:creationId xmlns:a16="http://schemas.microsoft.com/office/drawing/2014/main" id="{91831AC2-FB66-4C81-1025-83BD2640F31D}"/>
                  </a:ext>
                </a:extLst>
              </p:cNvPr>
              <p:cNvSpPr>
                <a:spLocks/>
              </p:cNvSpPr>
              <p:nvPr/>
            </p:nvSpPr>
            <p:spPr bwMode="auto">
              <a:xfrm>
                <a:off x="9482138" y="4399915"/>
                <a:ext cx="106362" cy="120650"/>
              </a:xfrm>
              <a:custGeom>
                <a:avLst/>
                <a:gdLst>
                  <a:gd name="T0" fmla="*/ 2147483647 w 47"/>
                  <a:gd name="T1" fmla="*/ 0 h 56"/>
                  <a:gd name="T2" fmla="*/ 0 w 47"/>
                  <a:gd name="T3" fmla="*/ 2147483647 h 56"/>
                  <a:gd name="T4" fmla="*/ 0 w 47"/>
                  <a:gd name="T5" fmla="*/ 2147483647 h 56"/>
                  <a:gd name="T6" fmla="*/ 2147483647 w 47"/>
                  <a:gd name="T7" fmla="*/ 2147483647 h 56"/>
                  <a:gd name="T8" fmla="*/ 2147483647 w 47"/>
                  <a:gd name="T9" fmla="*/ 2147483647 h 56"/>
                  <a:gd name="T10" fmla="*/ 2147483647 w 47"/>
                  <a:gd name="T11" fmla="*/ 2147483647 h 56"/>
                  <a:gd name="T12" fmla="*/ 2147483647 w 47"/>
                  <a:gd name="T13" fmla="*/ 2147483647 h 56"/>
                  <a:gd name="T14" fmla="*/ 2147483647 w 47"/>
                  <a:gd name="T15" fmla="*/ 2147483647 h 56"/>
                  <a:gd name="T16" fmla="*/ 2147483647 w 47"/>
                  <a:gd name="T17" fmla="*/ 2147483647 h 56"/>
                  <a:gd name="T18" fmla="*/ 2147483647 w 47"/>
                  <a:gd name="T19" fmla="*/ 2147483647 h 56"/>
                  <a:gd name="T20" fmla="*/ 2147483647 w 47"/>
                  <a:gd name="T21" fmla="*/ 2147483647 h 56"/>
                  <a:gd name="T22" fmla="*/ 2147483647 w 47"/>
                  <a:gd name="T23" fmla="*/ 2147483647 h 56"/>
                  <a:gd name="T24" fmla="*/ 2147483647 w 47"/>
                  <a:gd name="T25" fmla="*/ 2147483647 h 56"/>
                  <a:gd name="T26" fmla="*/ 2147483647 w 47"/>
                  <a:gd name="T27" fmla="*/ 2147483647 h 56"/>
                  <a:gd name="T28" fmla="*/ 2147483647 w 47"/>
                  <a:gd name="T29" fmla="*/ 2147483647 h 56"/>
                  <a:gd name="T30" fmla="*/ 2147483647 w 47"/>
                  <a:gd name="T31" fmla="*/ 2147483647 h 56"/>
                  <a:gd name="T32" fmla="*/ 2147483647 w 47"/>
                  <a:gd name="T33" fmla="*/ 2147483647 h 56"/>
                  <a:gd name="T34" fmla="*/ 2147483647 w 47"/>
                  <a:gd name="T35" fmla="*/ 2147483647 h 56"/>
                  <a:gd name="T36" fmla="*/ 2147483647 w 47"/>
                  <a:gd name="T37" fmla="*/ 2147483647 h 56"/>
                  <a:gd name="T38" fmla="*/ 2147483647 w 47"/>
                  <a:gd name="T39" fmla="*/ 2147483647 h 56"/>
                  <a:gd name="T40" fmla="*/ 2147483647 w 47"/>
                  <a:gd name="T41" fmla="*/ 2147483647 h 56"/>
                  <a:gd name="T42" fmla="*/ 2147483647 w 47"/>
                  <a:gd name="T43" fmla="*/ 2147483647 h 56"/>
                  <a:gd name="T44" fmla="*/ 2147483647 w 47"/>
                  <a:gd name="T45" fmla="*/ 2147483647 h 56"/>
                  <a:gd name="T46" fmla="*/ 2147483647 w 47"/>
                  <a:gd name="T47" fmla="*/ 2147483647 h 56"/>
                  <a:gd name="T48" fmla="*/ 2147483647 w 47"/>
                  <a:gd name="T49" fmla="*/ 2147483647 h 56"/>
                  <a:gd name="T50" fmla="*/ 2147483647 w 47"/>
                  <a:gd name="T51" fmla="*/ 2147483647 h 56"/>
                  <a:gd name="T52" fmla="*/ 2147483647 w 47"/>
                  <a:gd name="T53" fmla="*/ 2147483647 h 56"/>
                  <a:gd name="T54" fmla="*/ 2147483647 w 47"/>
                  <a:gd name="T55" fmla="*/ 2147483647 h 56"/>
                  <a:gd name="T56" fmla="*/ 2147483647 w 47"/>
                  <a:gd name="T57" fmla="*/ 2147483647 h 56"/>
                  <a:gd name="T58" fmla="*/ 2147483647 w 47"/>
                  <a:gd name="T59" fmla="*/ 2147483647 h 56"/>
                  <a:gd name="T60" fmla="*/ 2147483647 w 47"/>
                  <a:gd name="T61" fmla="*/ 2147483647 h 56"/>
                  <a:gd name="T62" fmla="*/ 2147483647 w 47"/>
                  <a:gd name="T63" fmla="*/ 2147483647 h 56"/>
                  <a:gd name="T64" fmla="*/ 2147483647 w 47"/>
                  <a:gd name="T65" fmla="*/ 2147483647 h 56"/>
                  <a:gd name="T66" fmla="*/ 2147483647 w 47"/>
                  <a:gd name="T67" fmla="*/ 2147483647 h 56"/>
                  <a:gd name="T68" fmla="*/ 2147483647 w 47"/>
                  <a:gd name="T69" fmla="*/ 2147483647 h 56"/>
                  <a:gd name="T70" fmla="*/ 2147483647 w 47"/>
                  <a:gd name="T71" fmla="*/ 0 h 56"/>
                  <a:gd name="T72" fmla="*/ 2147483647 w 47"/>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56"/>
                  <a:gd name="T113" fmla="*/ 47 w 4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56">
                    <a:moveTo>
                      <a:pt x="23" y="0"/>
                    </a:moveTo>
                    <a:lnTo>
                      <a:pt x="0" y="56"/>
                    </a:lnTo>
                    <a:lnTo>
                      <a:pt x="2" y="56"/>
                    </a:lnTo>
                    <a:lnTo>
                      <a:pt x="2" y="55"/>
                    </a:lnTo>
                    <a:lnTo>
                      <a:pt x="3" y="55"/>
                    </a:lnTo>
                    <a:lnTo>
                      <a:pt x="5" y="55"/>
                    </a:lnTo>
                    <a:lnTo>
                      <a:pt x="6" y="53"/>
                    </a:lnTo>
                    <a:lnTo>
                      <a:pt x="8" y="53"/>
                    </a:lnTo>
                    <a:lnTo>
                      <a:pt x="9" y="53"/>
                    </a:lnTo>
                    <a:lnTo>
                      <a:pt x="11" y="52"/>
                    </a:lnTo>
                    <a:lnTo>
                      <a:pt x="12" y="52"/>
                    </a:lnTo>
                    <a:lnTo>
                      <a:pt x="14" y="52"/>
                    </a:lnTo>
                    <a:lnTo>
                      <a:pt x="16" y="52"/>
                    </a:lnTo>
                    <a:lnTo>
                      <a:pt x="17" y="52"/>
                    </a:lnTo>
                    <a:lnTo>
                      <a:pt x="19" y="52"/>
                    </a:lnTo>
                    <a:lnTo>
                      <a:pt x="20" y="52"/>
                    </a:lnTo>
                    <a:lnTo>
                      <a:pt x="22" y="50"/>
                    </a:lnTo>
                    <a:lnTo>
                      <a:pt x="23" y="50"/>
                    </a:lnTo>
                    <a:lnTo>
                      <a:pt x="25" y="50"/>
                    </a:lnTo>
                    <a:lnTo>
                      <a:pt x="27" y="52"/>
                    </a:lnTo>
                    <a:lnTo>
                      <a:pt x="28" y="52"/>
                    </a:lnTo>
                    <a:lnTo>
                      <a:pt x="30" y="52"/>
                    </a:lnTo>
                    <a:lnTo>
                      <a:pt x="31" y="52"/>
                    </a:lnTo>
                    <a:lnTo>
                      <a:pt x="33" y="52"/>
                    </a:lnTo>
                    <a:lnTo>
                      <a:pt x="34" y="52"/>
                    </a:lnTo>
                    <a:lnTo>
                      <a:pt x="36" y="52"/>
                    </a:lnTo>
                    <a:lnTo>
                      <a:pt x="37" y="53"/>
                    </a:lnTo>
                    <a:lnTo>
                      <a:pt x="39" y="53"/>
                    </a:lnTo>
                    <a:lnTo>
                      <a:pt x="41" y="53"/>
                    </a:lnTo>
                    <a:lnTo>
                      <a:pt x="42" y="55"/>
                    </a:lnTo>
                    <a:lnTo>
                      <a:pt x="44" y="55"/>
                    </a:lnTo>
                    <a:lnTo>
                      <a:pt x="45" y="56"/>
                    </a:lnTo>
                    <a:lnTo>
                      <a:pt x="47" y="56"/>
                    </a:lnTo>
                    <a:lnTo>
                      <a:pt x="23" y="0"/>
                    </a:lnTo>
                    <a:close/>
                  </a:path>
                </a:pathLst>
              </a:custGeom>
              <a:solidFill>
                <a:srgbClr val="DF177A"/>
              </a:solidFill>
              <a:ln w="9525">
                <a:noFill/>
                <a:round/>
                <a:headEnd/>
                <a:tailEnd/>
              </a:ln>
            </p:spPr>
            <p:txBody>
              <a:bodyPr/>
              <a:lstStyle/>
              <a:p>
                <a:pPr>
                  <a:defRPr/>
                </a:pPr>
                <a:endParaRPr lang="de-DE"/>
              </a:p>
            </p:txBody>
          </p:sp>
          <p:sp>
            <p:nvSpPr>
              <p:cNvPr id="45" name="Freeform 151">
                <a:extLst>
                  <a:ext uri="{FF2B5EF4-FFF2-40B4-BE49-F238E27FC236}">
                    <a16:creationId xmlns:a16="http://schemas.microsoft.com/office/drawing/2014/main" id="{E7899406-47BC-783D-BF62-DC3B9294A0CC}"/>
                  </a:ext>
                </a:extLst>
              </p:cNvPr>
              <p:cNvSpPr>
                <a:spLocks/>
              </p:cNvSpPr>
              <p:nvPr/>
            </p:nvSpPr>
            <p:spPr bwMode="auto">
              <a:xfrm>
                <a:off x="8431213" y="5573078"/>
                <a:ext cx="406400" cy="1006475"/>
              </a:xfrm>
              <a:custGeom>
                <a:avLst/>
                <a:gdLst>
                  <a:gd name="T0" fmla="*/ 2147483647 w 114"/>
                  <a:gd name="T1" fmla="*/ 2147483647 h 270"/>
                  <a:gd name="T2" fmla="*/ 0 w 114"/>
                  <a:gd name="T3" fmla="*/ 2147483647 h 270"/>
                  <a:gd name="T4" fmla="*/ 2147483647 w 114"/>
                  <a:gd name="T5" fmla="*/ 2147483647 h 270"/>
                  <a:gd name="T6" fmla="*/ 2147483647 w 114"/>
                  <a:gd name="T7" fmla="*/ 2147483647 h 270"/>
                  <a:gd name="T8" fmla="*/ 2147483647 w 114"/>
                  <a:gd name="T9" fmla="*/ 0 h 270"/>
                  <a:gd name="T10" fmla="*/ 2147483647 w 114"/>
                  <a:gd name="T11" fmla="*/ 2147483647 h 270"/>
                  <a:gd name="T12" fmla="*/ 0 60000 65536"/>
                  <a:gd name="T13" fmla="*/ 0 60000 65536"/>
                  <a:gd name="T14" fmla="*/ 0 60000 65536"/>
                  <a:gd name="T15" fmla="*/ 0 60000 65536"/>
                  <a:gd name="T16" fmla="*/ 0 60000 65536"/>
                  <a:gd name="T17" fmla="*/ 0 60000 65536"/>
                  <a:gd name="T18" fmla="*/ 0 w 114"/>
                  <a:gd name="T19" fmla="*/ 0 h 270"/>
                  <a:gd name="T20" fmla="*/ 114 w 114"/>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114" h="270">
                    <a:moveTo>
                      <a:pt x="5" y="2"/>
                    </a:moveTo>
                    <a:lnTo>
                      <a:pt x="0" y="2"/>
                    </a:lnTo>
                    <a:lnTo>
                      <a:pt x="106" y="270"/>
                    </a:lnTo>
                    <a:lnTo>
                      <a:pt x="114" y="267"/>
                    </a:lnTo>
                    <a:lnTo>
                      <a:pt x="8" y="0"/>
                    </a:lnTo>
                    <a:lnTo>
                      <a:pt x="5" y="2"/>
                    </a:lnTo>
                    <a:close/>
                  </a:path>
                </a:pathLst>
              </a:custGeom>
              <a:solidFill>
                <a:srgbClr val="DF177A"/>
              </a:solidFill>
              <a:ln w="9525">
                <a:noFill/>
                <a:round/>
                <a:headEnd/>
                <a:tailEnd/>
              </a:ln>
            </p:spPr>
            <p:txBody>
              <a:bodyPr/>
              <a:lstStyle/>
              <a:p>
                <a:pPr>
                  <a:defRPr/>
                </a:pPr>
                <a:endParaRPr lang="de-DE"/>
              </a:p>
            </p:txBody>
          </p:sp>
          <p:sp>
            <p:nvSpPr>
              <p:cNvPr id="46" name="Freeform 152">
                <a:extLst>
                  <a:ext uri="{FF2B5EF4-FFF2-40B4-BE49-F238E27FC236}">
                    <a16:creationId xmlns:a16="http://schemas.microsoft.com/office/drawing/2014/main" id="{57EB5302-30A0-7AC7-6124-7AFAB4E5A9EA}"/>
                  </a:ext>
                </a:extLst>
              </p:cNvPr>
              <p:cNvSpPr>
                <a:spLocks/>
              </p:cNvSpPr>
              <p:nvPr/>
            </p:nvSpPr>
            <p:spPr bwMode="auto">
              <a:xfrm>
                <a:off x="8382000" y="5442903"/>
                <a:ext cx="101600" cy="130175"/>
              </a:xfrm>
              <a:custGeom>
                <a:avLst/>
                <a:gdLst>
                  <a:gd name="T0" fmla="*/ 2147483647 w 45"/>
                  <a:gd name="T1" fmla="*/ 0 h 61"/>
                  <a:gd name="T2" fmla="*/ 0 w 45"/>
                  <a:gd name="T3" fmla="*/ 2147483647 h 61"/>
                  <a:gd name="T4" fmla="*/ 0 w 45"/>
                  <a:gd name="T5" fmla="*/ 2147483647 h 61"/>
                  <a:gd name="T6" fmla="*/ 2147483647 w 45"/>
                  <a:gd name="T7" fmla="*/ 2147483647 h 61"/>
                  <a:gd name="T8" fmla="*/ 2147483647 w 45"/>
                  <a:gd name="T9" fmla="*/ 2147483647 h 61"/>
                  <a:gd name="T10" fmla="*/ 2147483647 w 45"/>
                  <a:gd name="T11" fmla="*/ 2147483647 h 61"/>
                  <a:gd name="T12" fmla="*/ 2147483647 w 45"/>
                  <a:gd name="T13" fmla="*/ 2147483647 h 61"/>
                  <a:gd name="T14" fmla="*/ 2147483647 w 45"/>
                  <a:gd name="T15" fmla="*/ 2147483647 h 61"/>
                  <a:gd name="T16" fmla="*/ 2147483647 w 45"/>
                  <a:gd name="T17" fmla="*/ 2147483647 h 61"/>
                  <a:gd name="T18" fmla="*/ 2147483647 w 45"/>
                  <a:gd name="T19" fmla="*/ 2147483647 h 61"/>
                  <a:gd name="T20" fmla="*/ 2147483647 w 45"/>
                  <a:gd name="T21" fmla="*/ 2147483647 h 61"/>
                  <a:gd name="T22" fmla="*/ 2147483647 w 45"/>
                  <a:gd name="T23" fmla="*/ 2147483647 h 61"/>
                  <a:gd name="T24" fmla="*/ 2147483647 w 45"/>
                  <a:gd name="T25" fmla="*/ 2147483647 h 61"/>
                  <a:gd name="T26" fmla="*/ 2147483647 w 45"/>
                  <a:gd name="T27" fmla="*/ 2147483647 h 61"/>
                  <a:gd name="T28" fmla="*/ 2147483647 w 45"/>
                  <a:gd name="T29" fmla="*/ 2147483647 h 61"/>
                  <a:gd name="T30" fmla="*/ 2147483647 w 45"/>
                  <a:gd name="T31" fmla="*/ 2147483647 h 61"/>
                  <a:gd name="T32" fmla="*/ 2147483647 w 45"/>
                  <a:gd name="T33" fmla="*/ 2147483647 h 61"/>
                  <a:gd name="T34" fmla="*/ 2147483647 w 45"/>
                  <a:gd name="T35" fmla="*/ 2147483647 h 61"/>
                  <a:gd name="T36" fmla="*/ 2147483647 w 45"/>
                  <a:gd name="T37" fmla="*/ 2147483647 h 61"/>
                  <a:gd name="T38" fmla="*/ 2147483647 w 45"/>
                  <a:gd name="T39" fmla="*/ 2147483647 h 61"/>
                  <a:gd name="T40" fmla="*/ 2147483647 w 45"/>
                  <a:gd name="T41" fmla="*/ 2147483647 h 61"/>
                  <a:gd name="T42" fmla="*/ 2147483647 w 45"/>
                  <a:gd name="T43" fmla="*/ 2147483647 h 61"/>
                  <a:gd name="T44" fmla="*/ 2147483647 w 45"/>
                  <a:gd name="T45" fmla="*/ 2147483647 h 61"/>
                  <a:gd name="T46" fmla="*/ 2147483647 w 45"/>
                  <a:gd name="T47" fmla="*/ 2147483647 h 61"/>
                  <a:gd name="T48" fmla="*/ 2147483647 w 45"/>
                  <a:gd name="T49" fmla="*/ 2147483647 h 61"/>
                  <a:gd name="T50" fmla="*/ 2147483647 w 45"/>
                  <a:gd name="T51" fmla="*/ 2147483647 h 61"/>
                  <a:gd name="T52" fmla="*/ 2147483647 w 45"/>
                  <a:gd name="T53" fmla="*/ 2147483647 h 61"/>
                  <a:gd name="T54" fmla="*/ 2147483647 w 45"/>
                  <a:gd name="T55" fmla="*/ 2147483647 h 61"/>
                  <a:gd name="T56" fmla="*/ 2147483647 w 45"/>
                  <a:gd name="T57" fmla="*/ 2147483647 h 61"/>
                  <a:gd name="T58" fmla="*/ 2147483647 w 45"/>
                  <a:gd name="T59" fmla="*/ 2147483647 h 61"/>
                  <a:gd name="T60" fmla="*/ 2147483647 w 45"/>
                  <a:gd name="T61" fmla="*/ 2147483647 h 61"/>
                  <a:gd name="T62" fmla="*/ 2147483647 w 45"/>
                  <a:gd name="T63" fmla="*/ 2147483647 h 61"/>
                  <a:gd name="T64" fmla="*/ 2147483647 w 45"/>
                  <a:gd name="T65" fmla="*/ 2147483647 h 61"/>
                  <a:gd name="T66" fmla="*/ 2147483647 w 45"/>
                  <a:gd name="T67" fmla="*/ 2147483647 h 61"/>
                  <a:gd name="T68" fmla="*/ 2147483647 w 45"/>
                  <a:gd name="T69" fmla="*/ 2147483647 h 61"/>
                  <a:gd name="T70" fmla="*/ 2147483647 w 45"/>
                  <a:gd name="T71" fmla="*/ 0 h 61"/>
                  <a:gd name="T72" fmla="*/ 2147483647 w 45"/>
                  <a:gd name="T73" fmla="*/ 0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61"/>
                  <a:gd name="T113" fmla="*/ 45 w 45"/>
                  <a:gd name="T114" fmla="*/ 61 h 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61">
                    <a:moveTo>
                      <a:pt x="1" y="0"/>
                    </a:moveTo>
                    <a:lnTo>
                      <a:pt x="0" y="61"/>
                    </a:lnTo>
                    <a:lnTo>
                      <a:pt x="1" y="60"/>
                    </a:lnTo>
                    <a:lnTo>
                      <a:pt x="1" y="58"/>
                    </a:lnTo>
                    <a:lnTo>
                      <a:pt x="3" y="58"/>
                    </a:lnTo>
                    <a:lnTo>
                      <a:pt x="4" y="56"/>
                    </a:lnTo>
                    <a:lnTo>
                      <a:pt x="6" y="55"/>
                    </a:lnTo>
                    <a:lnTo>
                      <a:pt x="7" y="55"/>
                    </a:lnTo>
                    <a:lnTo>
                      <a:pt x="7" y="53"/>
                    </a:lnTo>
                    <a:lnTo>
                      <a:pt x="9" y="52"/>
                    </a:lnTo>
                    <a:lnTo>
                      <a:pt x="10" y="52"/>
                    </a:lnTo>
                    <a:lnTo>
                      <a:pt x="12" y="50"/>
                    </a:lnTo>
                    <a:lnTo>
                      <a:pt x="14" y="50"/>
                    </a:lnTo>
                    <a:lnTo>
                      <a:pt x="14" y="49"/>
                    </a:lnTo>
                    <a:lnTo>
                      <a:pt x="15" y="49"/>
                    </a:lnTo>
                    <a:lnTo>
                      <a:pt x="17" y="47"/>
                    </a:lnTo>
                    <a:lnTo>
                      <a:pt x="18" y="47"/>
                    </a:lnTo>
                    <a:lnTo>
                      <a:pt x="20" y="47"/>
                    </a:lnTo>
                    <a:lnTo>
                      <a:pt x="21" y="45"/>
                    </a:lnTo>
                    <a:lnTo>
                      <a:pt x="23" y="45"/>
                    </a:lnTo>
                    <a:lnTo>
                      <a:pt x="25" y="45"/>
                    </a:lnTo>
                    <a:lnTo>
                      <a:pt x="26" y="44"/>
                    </a:lnTo>
                    <a:lnTo>
                      <a:pt x="28" y="44"/>
                    </a:lnTo>
                    <a:lnTo>
                      <a:pt x="29" y="44"/>
                    </a:lnTo>
                    <a:lnTo>
                      <a:pt x="31" y="44"/>
                    </a:lnTo>
                    <a:lnTo>
                      <a:pt x="32" y="44"/>
                    </a:lnTo>
                    <a:lnTo>
                      <a:pt x="34" y="44"/>
                    </a:lnTo>
                    <a:lnTo>
                      <a:pt x="35" y="42"/>
                    </a:lnTo>
                    <a:lnTo>
                      <a:pt x="39" y="42"/>
                    </a:lnTo>
                    <a:lnTo>
                      <a:pt x="40" y="42"/>
                    </a:lnTo>
                    <a:lnTo>
                      <a:pt x="42" y="42"/>
                    </a:lnTo>
                    <a:lnTo>
                      <a:pt x="43" y="44"/>
                    </a:lnTo>
                    <a:lnTo>
                      <a:pt x="45" y="44"/>
                    </a:lnTo>
                    <a:lnTo>
                      <a:pt x="1" y="0"/>
                    </a:lnTo>
                    <a:close/>
                  </a:path>
                </a:pathLst>
              </a:custGeom>
              <a:solidFill>
                <a:srgbClr val="DF177A"/>
              </a:solidFill>
              <a:ln w="9525">
                <a:noFill/>
                <a:round/>
                <a:headEnd/>
                <a:tailEnd/>
              </a:ln>
            </p:spPr>
            <p:txBody>
              <a:bodyPr/>
              <a:lstStyle/>
              <a:p>
                <a:pPr>
                  <a:defRPr/>
                </a:pPr>
                <a:endParaRPr lang="de-DE"/>
              </a:p>
            </p:txBody>
          </p:sp>
          <p:sp>
            <p:nvSpPr>
              <p:cNvPr id="47" name="Freeform 153">
                <a:extLst>
                  <a:ext uri="{FF2B5EF4-FFF2-40B4-BE49-F238E27FC236}">
                    <a16:creationId xmlns:a16="http://schemas.microsoft.com/office/drawing/2014/main" id="{D313ABC0-DFFA-3A49-8628-4D199FD465C9}"/>
                  </a:ext>
                </a:extLst>
              </p:cNvPr>
              <p:cNvSpPr>
                <a:spLocks/>
              </p:cNvSpPr>
              <p:nvPr/>
            </p:nvSpPr>
            <p:spPr bwMode="auto">
              <a:xfrm>
                <a:off x="5776913" y="1786890"/>
                <a:ext cx="4116387" cy="20638"/>
              </a:xfrm>
              <a:custGeom>
                <a:avLst/>
                <a:gdLst>
                  <a:gd name="T0" fmla="*/ 2147483647 w 1798"/>
                  <a:gd name="T1" fmla="*/ 2147483647 h 9"/>
                  <a:gd name="T2" fmla="*/ 2147483647 w 1798"/>
                  <a:gd name="T3" fmla="*/ 0 h 9"/>
                  <a:gd name="T4" fmla="*/ 0 w 1798"/>
                  <a:gd name="T5" fmla="*/ 0 h 9"/>
                  <a:gd name="T6" fmla="*/ 0 w 1798"/>
                  <a:gd name="T7" fmla="*/ 2147483647 h 9"/>
                  <a:gd name="T8" fmla="*/ 2147483647 w 1798"/>
                  <a:gd name="T9" fmla="*/ 2147483647 h 9"/>
                  <a:gd name="T10" fmla="*/ 2147483647 w 1798"/>
                  <a:gd name="T11" fmla="*/ 2147483647 h 9"/>
                  <a:gd name="T12" fmla="*/ 0 60000 65536"/>
                  <a:gd name="T13" fmla="*/ 0 60000 65536"/>
                  <a:gd name="T14" fmla="*/ 0 60000 65536"/>
                  <a:gd name="T15" fmla="*/ 0 60000 65536"/>
                  <a:gd name="T16" fmla="*/ 0 60000 65536"/>
                  <a:gd name="T17" fmla="*/ 0 60000 65536"/>
                  <a:gd name="T18" fmla="*/ 0 w 1798"/>
                  <a:gd name="T19" fmla="*/ 0 h 9"/>
                  <a:gd name="T20" fmla="*/ 1798 w 179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98" h="9">
                    <a:moveTo>
                      <a:pt x="1798" y="4"/>
                    </a:moveTo>
                    <a:lnTo>
                      <a:pt x="1798" y="0"/>
                    </a:lnTo>
                    <a:lnTo>
                      <a:pt x="0" y="0"/>
                    </a:lnTo>
                    <a:lnTo>
                      <a:pt x="0" y="9"/>
                    </a:lnTo>
                    <a:lnTo>
                      <a:pt x="1798" y="9"/>
                    </a:lnTo>
                    <a:lnTo>
                      <a:pt x="1798" y="4"/>
                    </a:lnTo>
                    <a:close/>
                  </a:path>
                </a:pathLst>
              </a:custGeom>
              <a:solidFill>
                <a:srgbClr val="1F1A17"/>
              </a:solidFill>
              <a:ln w="9525">
                <a:noFill/>
                <a:round/>
                <a:headEnd/>
                <a:tailEnd/>
              </a:ln>
            </p:spPr>
            <p:txBody>
              <a:bodyPr/>
              <a:lstStyle/>
              <a:p>
                <a:pPr>
                  <a:defRPr/>
                </a:pPr>
                <a:endParaRPr lang="de-DE"/>
              </a:p>
            </p:txBody>
          </p:sp>
          <p:sp>
            <p:nvSpPr>
              <p:cNvPr id="48" name="Freeform 154">
                <a:extLst>
                  <a:ext uri="{FF2B5EF4-FFF2-40B4-BE49-F238E27FC236}">
                    <a16:creationId xmlns:a16="http://schemas.microsoft.com/office/drawing/2014/main" id="{76B871C6-D561-7BF4-43CA-BCAAEAF17D89}"/>
                  </a:ext>
                </a:extLst>
              </p:cNvPr>
              <p:cNvSpPr>
                <a:spLocks/>
              </p:cNvSpPr>
              <p:nvPr/>
            </p:nvSpPr>
            <p:spPr bwMode="auto">
              <a:xfrm>
                <a:off x="5776913" y="2064703"/>
                <a:ext cx="4116387" cy="22225"/>
              </a:xfrm>
              <a:custGeom>
                <a:avLst/>
                <a:gdLst>
                  <a:gd name="T0" fmla="*/ 2147483647 w 1798"/>
                  <a:gd name="T1" fmla="*/ 2147483647 h 10"/>
                  <a:gd name="T2" fmla="*/ 2147483647 w 1798"/>
                  <a:gd name="T3" fmla="*/ 0 h 10"/>
                  <a:gd name="T4" fmla="*/ 0 w 1798"/>
                  <a:gd name="T5" fmla="*/ 0 h 10"/>
                  <a:gd name="T6" fmla="*/ 0 w 1798"/>
                  <a:gd name="T7" fmla="*/ 2147483647 h 10"/>
                  <a:gd name="T8" fmla="*/ 2147483647 w 1798"/>
                  <a:gd name="T9" fmla="*/ 2147483647 h 10"/>
                  <a:gd name="T10" fmla="*/ 2147483647 w 1798"/>
                  <a:gd name="T11" fmla="*/ 2147483647 h 10"/>
                  <a:gd name="T12" fmla="*/ 0 60000 65536"/>
                  <a:gd name="T13" fmla="*/ 0 60000 65536"/>
                  <a:gd name="T14" fmla="*/ 0 60000 65536"/>
                  <a:gd name="T15" fmla="*/ 0 60000 65536"/>
                  <a:gd name="T16" fmla="*/ 0 60000 65536"/>
                  <a:gd name="T17" fmla="*/ 0 60000 65536"/>
                  <a:gd name="T18" fmla="*/ 0 w 1798"/>
                  <a:gd name="T19" fmla="*/ 0 h 10"/>
                  <a:gd name="T20" fmla="*/ 1798 w 179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798" h="10">
                    <a:moveTo>
                      <a:pt x="1798" y="5"/>
                    </a:moveTo>
                    <a:lnTo>
                      <a:pt x="1798" y="0"/>
                    </a:lnTo>
                    <a:lnTo>
                      <a:pt x="0" y="0"/>
                    </a:lnTo>
                    <a:lnTo>
                      <a:pt x="0" y="10"/>
                    </a:lnTo>
                    <a:lnTo>
                      <a:pt x="1798" y="10"/>
                    </a:lnTo>
                    <a:lnTo>
                      <a:pt x="1798" y="5"/>
                    </a:lnTo>
                    <a:close/>
                  </a:path>
                </a:pathLst>
              </a:custGeom>
              <a:solidFill>
                <a:srgbClr val="1F1A17"/>
              </a:solidFill>
              <a:ln w="9525">
                <a:noFill/>
                <a:round/>
                <a:headEnd/>
                <a:tailEnd/>
              </a:ln>
            </p:spPr>
            <p:txBody>
              <a:bodyPr/>
              <a:lstStyle/>
              <a:p>
                <a:pPr>
                  <a:defRPr/>
                </a:pPr>
                <a:endParaRPr lang="de-DE"/>
              </a:p>
            </p:txBody>
          </p:sp>
          <p:sp>
            <p:nvSpPr>
              <p:cNvPr id="49" name="Freeform 155">
                <a:extLst>
                  <a:ext uri="{FF2B5EF4-FFF2-40B4-BE49-F238E27FC236}">
                    <a16:creationId xmlns:a16="http://schemas.microsoft.com/office/drawing/2014/main" id="{73744642-9C47-2B3A-E608-F20E530ABEAA}"/>
                  </a:ext>
                </a:extLst>
              </p:cNvPr>
              <p:cNvSpPr>
                <a:spLocks/>
              </p:cNvSpPr>
              <p:nvPr/>
            </p:nvSpPr>
            <p:spPr bwMode="auto">
              <a:xfrm>
                <a:off x="5776913" y="2331403"/>
                <a:ext cx="4116387" cy="30162"/>
              </a:xfrm>
              <a:custGeom>
                <a:avLst/>
                <a:gdLst>
                  <a:gd name="T0" fmla="*/ 2147483647 w 1798"/>
                  <a:gd name="T1" fmla="*/ 2147483647 h 13"/>
                  <a:gd name="T2" fmla="*/ 2147483647 w 1798"/>
                  <a:gd name="T3" fmla="*/ 0 h 13"/>
                  <a:gd name="T4" fmla="*/ 0 w 1798"/>
                  <a:gd name="T5" fmla="*/ 2147483647 h 13"/>
                  <a:gd name="T6" fmla="*/ 0 w 1798"/>
                  <a:gd name="T7" fmla="*/ 2147483647 h 13"/>
                  <a:gd name="T8" fmla="*/ 2147483647 w 1798"/>
                  <a:gd name="T9" fmla="*/ 2147483647 h 13"/>
                  <a:gd name="T10" fmla="*/ 2147483647 w 1798"/>
                  <a:gd name="T11" fmla="*/ 2147483647 h 13"/>
                  <a:gd name="T12" fmla="*/ 0 60000 65536"/>
                  <a:gd name="T13" fmla="*/ 0 60000 65536"/>
                  <a:gd name="T14" fmla="*/ 0 60000 65536"/>
                  <a:gd name="T15" fmla="*/ 0 60000 65536"/>
                  <a:gd name="T16" fmla="*/ 0 60000 65536"/>
                  <a:gd name="T17" fmla="*/ 0 60000 65536"/>
                  <a:gd name="T18" fmla="*/ 0 w 1798"/>
                  <a:gd name="T19" fmla="*/ 0 h 13"/>
                  <a:gd name="T20" fmla="*/ 1798 w 179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98" h="13">
                    <a:moveTo>
                      <a:pt x="1798" y="5"/>
                    </a:moveTo>
                    <a:lnTo>
                      <a:pt x="1798" y="0"/>
                    </a:lnTo>
                    <a:lnTo>
                      <a:pt x="0" y="3"/>
                    </a:lnTo>
                    <a:lnTo>
                      <a:pt x="0" y="13"/>
                    </a:lnTo>
                    <a:lnTo>
                      <a:pt x="1798" y="10"/>
                    </a:lnTo>
                    <a:lnTo>
                      <a:pt x="1798" y="5"/>
                    </a:lnTo>
                    <a:close/>
                  </a:path>
                </a:pathLst>
              </a:custGeom>
              <a:solidFill>
                <a:srgbClr val="1F1A17"/>
              </a:solidFill>
              <a:ln w="9525">
                <a:noFill/>
                <a:round/>
                <a:headEnd/>
                <a:tailEnd/>
              </a:ln>
            </p:spPr>
            <p:txBody>
              <a:bodyPr/>
              <a:lstStyle/>
              <a:p>
                <a:pPr>
                  <a:defRPr/>
                </a:pPr>
                <a:endParaRPr lang="de-DE"/>
              </a:p>
            </p:txBody>
          </p:sp>
          <p:sp>
            <p:nvSpPr>
              <p:cNvPr id="50" name="Rectangle 156">
                <a:extLst>
                  <a:ext uri="{FF2B5EF4-FFF2-40B4-BE49-F238E27FC236}">
                    <a16:creationId xmlns:a16="http://schemas.microsoft.com/office/drawing/2014/main" id="{16E62D8A-1C41-0304-91BA-6456A08F7DF0}"/>
                  </a:ext>
                </a:extLst>
              </p:cNvPr>
              <p:cNvSpPr>
                <a:spLocks noChangeArrowheads="1"/>
              </p:cNvSpPr>
              <p:nvPr/>
            </p:nvSpPr>
            <p:spPr bwMode="auto">
              <a:xfrm>
                <a:off x="5776913" y="2606040"/>
                <a:ext cx="1143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1" name="Rectangle 157">
                <a:extLst>
                  <a:ext uri="{FF2B5EF4-FFF2-40B4-BE49-F238E27FC236}">
                    <a16:creationId xmlns:a16="http://schemas.microsoft.com/office/drawing/2014/main" id="{BBF59082-85AD-A686-460D-0660BAE3ABBA}"/>
                  </a:ext>
                </a:extLst>
              </p:cNvPr>
              <p:cNvSpPr>
                <a:spLocks noChangeArrowheads="1"/>
              </p:cNvSpPr>
              <p:nvPr/>
            </p:nvSpPr>
            <p:spPr bwMode="auto">
              <a:xfrm>
                <a:off x="6008688" y="2606040"/>
                <a:ext cx="2286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2" name="Rectangle 158">
                <a:extLst>
                  <a:ext uri="{FF2B5EF4-FFF2-40B4-BE49-F238E27FC236}">
                    <a16:creationId xmlns:a16="http://schemas.microsoft.com/office/drawing/2014/main" id="{814716BC-0FFA-CE3E-9527-59977453D8FF}"/>
                  </a:ext>
                </a:extLst>
              </p:cNvPr>
              <p:cNvSpPr>
                <a:spLocks noChangeArrowheads="1"/>
              </p:cNvSpPr>
              <p:nvPr/>
            </p:nvSpPr>
            <p:spPr bwMode="auto">
              <a:xfrm>
                <a:off x="6351588" y="2606040"/>
                <a:ext cx="119062"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3" name="Rectangle 159">
                <a:extLst>
                  <a:ext uri="{FF2B5EF4-FFF2-40B4-BE49-F238E27FC236}">
                    <a16:creationId xmlns:a16="http://schemas.microsoft.com/office/drawing/2014/main" id="{4FE92C6F-6E9D-C47D-CB12-C573124A1A40}"/>
                  </a:ext>
                </a:extLst>
              </p:cNvPr>
              <p:cNvSpPr>
                <a:spLocks noChangeArrowheads="1"/>
              </p:cNvSpPr>
              <p:nvPr/>
            </p:nvSpPr>
            <p:spPr bwMode="auto">
              <a:xfrm>
                <a:off x="6584950" y="2606040"/>
                <a:ext cx="227013"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4" name="Rectangle 160">
                <a:extLst>
                  <a:ext uri="{FF2B5EF4-FFF2-40B4-BE49-F238E27FC236}">
                    <a16:creationId xmlns:a16="http://schemas.microsoft.com/office/drawing/2014/main" id="{7369355B-B18D-0F8B-9C5B-D8E59237BBC1}"/>
                  </a:ext>
                </a:extLst>
              </p:cNvPr>
              <p:cNvSpPr>
                <a:spLocks noChangeArrowheads="1"/>
              </p:cNvSpPr>
              <p:nvPr/>
            </p:nvSpPr>
            <p:spPr bwMode="auto">
              <a:xfrm>
                <a:off x="6926263" y="2606040"/>
                <a:ext cx="117475"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5" name="Rectangle 161">
                <a:extLst>
                  <a:ext uri="{FF2B5EF4-FFF2-40B4-BE49-F238E27FC236}">
                    <a16:creationId xmlns:a16="http://schemas.microsoft.com/office/drawing/2014/main" id="{27BBB9BB-8691-B73A-B203-C4C1E8D0F33D}"/>
                  </a:ext>
                </a:extLst>
              </p:cNvPr>
              <p:cNvSpPr>
                <a:spLocks noChangeArrowheads="1"/>
              </p:cNvSpPr>
              <p:nvPr/>
            </p:nvSpPr>
            <p:spPr bwMode="auto">
              <a:xfrm>
                <a:off x="7159625" y="2606040"/>
                <a:ext cx="2286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6" name="Rectangle 162">
                <a:extLst>
                  <a:ext uri="{FF2B5EF4-FFF2-40B4-BE49-F238E27FC236}">
                    <a16:creationId xmlns:a16="http://schemas.microsoft.com/office/drawing/2014/main" id="{D123606F-59F6-DC5A-47FA-7175C275CB98}"/>
                  </a:ext>
                </a:extLst>
              </p:cNvPr>
              <p:cNvSpPr>
                <a:spLocks noChangeArrowheads="1"/>
              </p:cNvSpPr>
              <p:nvPr/>
            </p:nvSpPr>
            <p:spPr bwMode="auto">
              <a:xfrm>
                <a:off x="7505700" y="2606040"/>
                <a:ext cx="1143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7" name="Rectangle 163">
                <a:extLst>
                  <a:ext uri="{FF2B5EF4-FFF2-40B4-BE49-F238E27FC236}">
                    <a16:creationId xmlns:a16="http://schemas.microsoft.com/office/drawing/2014/main" id="{30987D3F-ED1D-1C74-F442-D5EA7923DA8B}"/>
                  </a:ext>
                </a:extLst>
              </p:cNvPr>
              <p:cNvSpPr>
                <a:spLocks noChangeArrowheads="1"/>
              </p:cNvSpPr>
              <p:nvPr/>
            </p:nvSpPr>
            <p:spPr bwMode="auto">
              <a:xfrm>
                <a:off x="7734300" y="2606040"/>
                <a:ext cx="2286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8" name="Rectangle 164">
                <a:extLst>
                  <a:ext uri="{FF2B5EF4-FFF2-40B4-BE49-F238E27FC236}">
                    <a16:creationId xmlns:a16="http://schemas.microsoft.com/office/drawing/2014/main" id="{B298AFC7-302C-AEF4-068A-585B0BEAB1B6}"/>
                  </a:ext>
                </a:extLst>
              </p:cNvPr>
              <p:cNvSpPr>
                <a:spLocks noChangeArrowheads="1"/>
              </p:cNvSpPr>
              <p:nvPr/>
            </p:nvSpPr>
            <p:spPr bwMode="auto">
              <a:xfrm>
                <a:off x="8081963" y="2606040"/>
                <a:ext cx="1143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59" name="Rectangle 165">
                <a:extLst>
                  <a:ext uri="{FF2B5EF4-FFF2-40B4-BE49-F238E27FC236}">
                    <a16:creationId xmlns:a16="http://schemas.microsoft.com/office/drawing/2014/main" id="{15DF019E-0FE0-0E21-5830-7EF517DF316F}"/>
                  </a:ext>
                </a:extLst>
              </p:cNvPr>
              <p:cNvSpPr>
                <a:spLocks noChangeArrowheads="1"/>
              </p:cNvSpPr>
              <p:nvPr/>
            </p:nvSpPr>
            <p:spPr bwMode="auto">
              <a:xfrm>
                <a:off x="8310563" y="2606040"/>
                <a:ext cx="231775"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60" name="Rectangle 166">
                <a:extLst>
                  <a:ext uri="{FF2B5EF4-FFF2-40B4-BE49-F238E27FC236}">
                    <a16:creationId xmlns:a16="http://schemas.microsoft.com/office/drawing/2014/main" id="{C92D3123-2A4A-B7BF-1C71-936A0211FB4B}"/>
                  </a:ext>
                </a:extLst>
              </p:cNvPr>
              <p:cNvSpPr>
                <a:spLocks noChangeArrowheads="1"/>
              </p:cNvSpPr>
              <p:nvPr/>
            </p:nvSpPr>
            <p:spPr bwMode="auto">
              <a:xfrm>
                <a:off x="8656638" y="2606040"/>
                <a:ext cx="115887"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61" name="Rectangle 167">
                <a:extLst>
                  <a:ext uri="{FF2B5EF4-FFF2-40B4-BE49-F238E27FC236}">
                    <a16:creationId xmlns:a16="http://schemas.microsoft.com/office/drawing/2014/main" id="{BBE8564E-C3FC-3FBD-B2DF-D9560B235E38}"/>
                  </a:ext>
                </a:extLst>
              </p:cNvPr>
              <p:cNvSpPr>
                <a:spLocks noChangeArrowheads="1"/>
              </p:cNvSpPr>
              <p:nvPr/>
            </p:nvSpPr>
            <p:spPr bwMode="auto">
              <a:xfrm>
                <a:off x="8886825" y="2606040"/>
                <a:ext cx="231775"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62" name="Rectangle 168">
                <a:extLst>
                  <a:ext uri="{FF2B5EF4-FFF2-40B4-BE49-F238E27FC236}">
                    <a16:creationId xmlns:a16="http://schemas.microsoft.com/office/drawing/2014/main" id="{46136EC7-1CBA-E2A0-0EE8-AF7352AAEEDE}"/>
                  </a:ext>
                </a:extLst>
              </p:cNvPr>
              <p:cNvSpPr>
                <a:spLocks noChangeArrowheads="1"/>
              </p:cNvSpPr>
              <p:nvPr/>
            </p:nvSpPr>
            <p:spPr bwMode="auto">
              <a:xfrm>
                <a:off x="9231313" y="2606040"/>
                <a:ext cx="1143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63" name="Rectangle 169">
                <a:extLst>
                  <a:ext uri="{FF2B5EF4-FFF2-40B4-BE49-F238E27FC236}">
                    <a16:creationId xmlns:a16="http://schemas.microsoft.com/office/drawing/2014/main" id="{5C31B19B-FD82-55E9-376C-CD6BBD88F085}"/>
                  </a:ext>
                </a:extLst>
              </p:cNvPr>
              <p:cNvSpPr>
                <a:spLocks noChangeArrowheads="1"/>
              </p:cNvSpPr>
              <p:nvPr/>
            </p:nvSpPr>
            <p:spPr bwMode="auto">
              <a:xfrm>
                <a:off x="9461500" y="2606040"/>
                <a:ext cx="233363"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64" name="Freeform 170">
                <a:extLst>
                  <a:ext uri="{FF2B5EF4-FFF2-40B4-BE49-F238E27FC236}">
                    <a16:creationId xmlns:a16="http://schemas.microsoft.com/office/drawing/2014/main" id="{973EFAA7-5380-AE5C-3743-AEEA2C780727}"/>
                  </a:ext>
                </a:extLst>
              </p:cNvPr>
              <p:cNvSpPr>
                <a:spLocks/>
              </p:cNvSpPr>
              <p:nvPr/>
            </p:nvSpPr>
            <p:spPr bwMode="auto">
              <a:xfrm>
                <a:off x="9807575" y="2606040"/>
                <a:ext cx="85725" cy="22225"/>
              </a:xfrm>
              <a:custGeom>
                <a:avLst/>
                <a:gdLst>
                  <a:gd name="T0" fmla="*/ 2147483647 w 37"/>
                  <a:gd name="T1" fmla="*/ 2147483647 h 10"/>
                  <a:gd name="T2" fmla="*/ 2147483647 w 37"/>
                  <a:gd name="T3" fmla="*/ 0 h 10"/>
                  <a:gd name="T4" fmla="*/ 0 w 37"/>
                  <a:gd name="T5" fmla="*/ 0 h 10"/>
                  <a:gd name="T6" fmla="*/ 0 w 37"/>
                  <a:gd name="T7" fmla="*/ 2147483647 h 10"/>
                  <a:gd name="T8" fmla="*/ 2147483647 w 37"/>
                  <a:gd name="T9" fmla="*/ 2147483647 h 10"/>
                  <a:gd name="T10" fmla="*/ 2147483647 w 37"/>
                  <a:gd name="T11" fmla="*/ 2147483647 h 10"/>
                  <a:gd name="T12" fmla="*/ 0 60000 65536"/>
                  <a:gd name="T13" fmla="*/ 0 60000 65536"/>
                  <a:gd name="T14" fmla="*/ 0 60000 65536"/>
                  <a:gd name="T15" fmla="*/ 0 60000 65536"/>
                  <a:gd name="T16" fmla="*/ 0 60000 65536"/>
                  <a:gd name="T17" fmla="*/ 0 60000 65536"/>
                  <a:gd name="T18" fmla="*/ 0 w 37"/>
                  <a:gd name="T19" fmla="*/ 0 h 10"/>
                  <a:gd name="T20" fmla="*/ 37 w 3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7" h="10">
                    <a:moveTo>
                      <a:pt x="37" y="5"/>
                    </a:moveTo>
                    <a:lnTo>
                      <a:pt x="37" y="0"/>
                    </a:lnTo>
                    <a:lnTo>
                      <a:pt x="0" y="0"/>
                    </a:lnTo>
                    <a:lnTo>
                      <a:pt x="0" y="10"/>
                    </a:lnTo>
                    <a:lnTo>
                      <a:pt x="37" y="10"/>
                    </a:lnTo>
                    <a:lnTo>
                      <a:pt x="37" y="5"/>
                    </a:lnTo>
                    <a:close/>
                  </a:path>
                </a:pathLst>
              </a:custGeom>
              <a:solidFill>
                <a:srgbClr val="0079C5"/>
              </a:solidFill>
              <a:ln w="9525">
                <a:noFill/>
                <a:round/>
                <a:headEnd/>
                <a:tailEnd/>
              </a:ln>
            </p:spPr>
            <p:txBody>
              <a:bodyPr/>
              <a:lstStyle/>
              <a:p>
                <a:pPr>
                  <a:defRPr/>
                </a:pPr>
                <a:endParaRPr lang="de-DE"/>
              </a:p>
            </p:txBody>
          </p:sp>
          <p:sp>
            <p:nvSpPr>
              <p:cNvPr id="65" name="Rectangle 171">
                <a:extLst>
                  <a:ext uri="{FF2B5EF4-FFF2-40B4-BE49-F238E27FC236}">
                    <a16:creationId xmlns:a16="http://schemas.microsoft.com/office/drawing/2014/main" id="{3B5506E8-7BB9-7F32-5800-C9761E34DB7E}"/>
                  </a:ext>
                </a:extLst>
              </p:cNvPr>
              <p:cNvSpPr>
                <a:spLocks noChangeArrowheads="1"/>
              </p:cNvSpPr>
              <p:nvPr/>
            </p:nvSpPr>
            <p:spPr bwMode="auto">
              <a:xfrm>
                <a:off x="5776913" y="2891790"/>
                <a:ext cx="92075"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66" name="Rectangle 172">
                <a:extLst>
                  <a:ext uri="{FF2B5EF4-FFF2-40B4-BE49-F238E27FC236}">
                    <a16:creationId xmlns:a16="http://schemas.microsoft.com/office/drawing/2014/main" id="{41978B25-AA1C-E763-E0B3-9B3D587F28B7}"/>
                  </a:ext>
                </a:extLst>
              </p:cNvPr>
              <p:cNvSpPr>
                <a:spLocks noChangeArrowheads="1"/>
              </p:cNvSpPr>
              <p:nvPr/>
            </p:nvSpPr>
            <p:spPr bwMode="auto">
              <a:xfrm>
                <a:off x="5983288" y="2891790"/>
                <a:ext cx="9366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67" name="Rectangle 173">
                <a:extLst>
                  <a:ext uri="{FF2B5EF4-FFF2-40B4-BE49-F238E27FC236}">
                    <a16:creationId xmlns:a16="http://schemas.microsoft.com/office/drawing/2014/main" id="{49543103-B15F-2810-D1C9-D2498A31FBC6}"/>
                  </a:ext>
                </a:extLst>
              </p:cNvPr>
              <p:cNvSpPr>
                <a:spLocks noChangeArrowheads="1"/>
              </p:cNvSpPr>
              <p:nvPr/>
            </p:nvSpPr>
            <p:spPr bwMode="auto">
              <a:xfrm>
                <a:off x="6191250" y="2891790"/>
                <a:ext cx="2540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68" name="Rectangle 174">
                <a:extLst>
                  <a:ext uri="{FF2B5EF4-FFF2-40B4-BE49-F238E27FC236}">
                    <a16:creationId xmlns:a16="http://schemas.microsoft.com/office/drawing/2014/main" id="{74C665E4-CE7E-4ACF-0A3D-AE9FE423FED3}"/>
                  </a:ext>
                </a:extLst>
              </p:cNvPr>
              <p:cNvSpPr>
                <a:spLocks noChangeArrowheads="1"/>
              </p:cNvSpPr>
              <p:nvPr/>
            </p:nvSpPr>
            <p:spPr bwMode="auto">
              <a:xfrm>
                <a:off x="6330950" y="2891790"/>
                <a:ext cx="90488"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69" name="Rectangle 175">
                <a:extLst>
                  <a:ext uri="{FF2B5EF4-FFF2-40B4-BE49-F238E27FC236}">
                    <a16:creationId xmlns:a16="http://schemas.microsoft.com/office/drawing/2014/main" id="{4E56FCFF-5E62-08D0-BFA0-FEE1204B2A93}"/>
                  </a:ext>
                </a:extLst>
              </p:cNvPr>
              <p:cNvSpPr>
                <a:spLocks noChangeArrowheads="1"/>
              </p:cNvSpPr>
              <p:nvPr/>
            </p:nvSpPr>
            <p:spPr bwMode="auto">
              <a:xfrm>
                <a:off x="6538913" y="2901315"/>
                <a:ext cx="92075"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0" name="Rectangle 176">
                <a:extLst>
                  <a:ext uri="{FF2B5EF4-FFF2-40B4-BE49-F238E27FC236}">
                    <a16:creationId xmlns:a16="http://schemas.microsoft.com/office/drawing/2014/main" id="{A1E725F8-CA1F-87CB-0269-8A577FD28A40}"/>
                  </a:ext>
                </a:extLst>
              </p:cNvPr>
              <p:cNvSpPr>
                <a:spLocks noChangeArrowheads="1"/>
              </p:cNvSpPr>
              <p:nvPr/>
            </p:nvSpPr>
            <p:spPr bwMode="auto">
              <a:xfrm>
                <a:off x="6746875" y="2891790"/>
                <a:ext cx="20638"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1" name="Rectangle 177">
                <a:extLst>
                  <a:ext uri="{FF2B5EF4-FFF2-40B4-BE49-F238E27FC236}">
                    <a16:creationId xmlns:a16="http://schemas.microsoft.com/office/drawing/2014/main" id="{713F5457-F6C4-16A5-41DB-67AC7A4B3A8E}"/>
                  </a:ext>
                </a:extLst>
              </p:cNvPr>
              <p:cNvSpPr>
                <a:spLocks noChangeArrowheads="1"/>
              </p:cNvSpPr>
              <p:nvPr/>
            </p:nvSpPr>
            <p:spPr bwMode="auto">
              <a:xfrm>
                <a:off x="6886575" y="2891790"/>
                <a:ext cx="8890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2" name="Rectangle 178">
                <a:extLst>
                  <a:ext uri="{FF2B5EF4-FFF2-40B4-BE49-F238E27FC236}">
                    <a16:creationId xmlns:a16="http://schemas.microsoft.com/office/drawing/2014/main" id="{96367DB1-B021-F4FB-0FC4-8D9E1B25FAAF}"/>
                  </a:ext>
                </a:extLst>
              </p:cNvPr>
              <p:cNvSpPr>
                <a:spLocks noChangeArrowheads="1"/>
              </p:cNvSpPr>
              <p:nvPr/>
            </p:nvSpPr>
            <p:spPr bwMode="auto">
              <a:xfrm>
                <a:off x="7091363" y="2891790"/>
                <a:ext cx="8890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3" name="Rectangle 179">
                <a:extLst>
                  <a:ext uri="{FF2B5EF4-FFF2-40B4-BE49-F238E27FC236}">
                    <a16:creationId xmlns:a16="http://schemas.microsoft.com/office/drawing/2014/main" id="{D72F52C0-7C2A-C33B-BD48-BF877486C1DC}"/>
                  </a:ext>
                </a:extLst>
              </p:cNvPr>
              <p:cNvSpPr>
                <a:spLocks noChangeArrowheads="1"/>
              </p:cNvSpPr>
              <p:nvPr/>
            </p:nvSpPr>
            <p:spPr bwMode="auto">
              <a:xfrm>
                <a:off x="7299325" y="2891790"/>
                <a:ext cx="1905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4" name="Rectangle 180">
                <a:extLst>
                  <a:ext uri="{FF2B5EF4-FFF2-40B4-BE49-F238E27FC236}">
                    <a16:creationId xmlns:a16="http://schemas.microsoft.com/office/drawing/2014/main" id="{274BADE2-F6BF-2F47-C9F9-0C8297F27130}"/>
                  </a:ext>
                </a:extLst>
              </p:cNvPr>
              <p:cNvSpPr>
                <a:spLocks noChangeArrowheads="1"/>
              </p:cNvSpPr>
              <p:nvPr/>
            </p:nvSpPr>
            <p:spPr bwMode="auto">
              <a:xfrm>
                <a:off x="7432675" y="2891790"/>
                <a:ext cx="9525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5" name="Rectangle 181">
                <a:extLst>
                  <a:ext uri="{FF2B5EF4-FFF2-40B4-BE49-F238E27FC236}">
                    <a16:creationId xmlns:a16="http://schemas.microsoft.com/office/drawing/2014/main" id="{50D476D5-8C2C-7AF3-55C5-1F3F3DAA0D04}"/>
                  </a:ext>
                </a:extLst>
              </p:cNvPr>
              <p:cNvSpPr>
                <a:spLocks noChangeArrowheads="1"/>
              </p:cNvSpPr>
              <p:nvPr/>
            </p:nvSpPr>
            <p:spPr bwMode="auto">
              <a:xfrm>
                <a:off x="7640638" y="2891790"/>
                <a:ext cx="9366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6" name="Rectangle 183">
                <a:extLst>
                  <a:ext uri="{FF2B5EF4-FFF2-40B4-BE49-F238E27FC236}">
                    <a16:creationId xmlns:a16="http://schemas.microsoft.com/office/drawing/2014/main" id="{DF753B78-E32E-5BDC-41B1-A0D627C9EDE1}"/>
                  </a:ext>
                </a:extLst>
              </p:cNvPr>
              <p:cNvSpPr>
                <a:spLocks noChangeArrowheads="1"/>
              </p:cNvSpPr>
              <p:nvPr/>
            </p:nvSpPr>
            <p:spPr bwMode="auto">
              <a:xfrm>
                <a:off x="7988300" y="2891790"/>
                <a:ext cx="93663"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7" name="Rectangle 184">
                <a:extLst>
                  <a:ext uri="{FF2B5EF4-FFF2-40B4-BE49-F238E27FC236}">
                    <a16:creationId xmlns:a16="http://schemas.microsoft.com/office/drawing/2014/main" id="{010510E7-D693-B369-E819-59036B9EB1BC}"/>
                  </a:ext>
                </a:extLst>
              </p:cNvPr>
              <p:cNvSpPr>
                <a:spLocks noChangeArrowheads="1"/>
              </p:cNvSpPr>
              <p:nvPr/>
            </p:nvSpPr>
            <p:spPr bwMode="auto">
              <a:xfrm>
                <a:off x="8196263" y="2891790"/>
                <a:ext cx="9366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8" name="Rectangle 185">
                <a:extLst>
                  <a:ext uri="{FF2B5EF4-FFF2-40B4-BE49-F238E27FC236}">
                    <a16:creationId xmlns:a16="http://schemas.microsoft.com/office/drawing/2014/main" id="{19B54C46-3D20-58EA-5AE0-61CA7B7CD5C1}"/>
                  </a:ext>
                </a:extLst>
              </p:cNvPr>
              <p:cNvSpPr>
                <a:spLocks noChangeArrowheads="1"/>
              </p:cNvSpPr>
              <p:nvPr/>
            </p:nvSpPr>
            <p:spPr bwMode="auto">
              <a:xfrm>
                <a:off x="8402638" y="2891790"/>
                <a:ext cx="22225"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79" name="Rectangle 186">
                <a:extLst>
                  <a:ext uri="{FF2B5EF4-FFF2-40B4-BE49-F238E27FC236}">
                    <a16:creationId xmlns:a16="http://schemas.microsoft.com/office/drawing/2014/main" id="{E25C039D-A137-E53C-BEB1-D0A6423525AC}"/>
                  </a:ext>
                </a:extLst>
              </p:cNvPr>
              <p:cNvSpPr>
                <a:spLocks noChangeArrowheads="1"/>
              </p:cNvSpPr>
              <p:nvPr/>
            </p:nvSpPr>
            <p:spPr bwMode="auto">
              <a:xfrm>
                <a:off x="8542338" y="2891790"/>
                <a:ext cx="8890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0" name="Rectangle 187">
                <a:extLst>
                  <a:ext uri="{FF2B5EF4-FFF2-40B4-BE49-F238E27FC236}">
                    <a16:creationId xmlns:a16="http://schemas.microsoft.com/office/drawing/2014/main" id="{CB2AAA43-BECA-9C80-DD19-4433EBAB1782}"/>
                  </a:ext>
                </a:extLst>
              </p:cNvPr>
              <p:cNvSpPr>
                <a:spLocks noChangeArrowheads="1"/>
              </p:cNvSpPr>
              <p:nvPr/>
            </p:nvSpPr>
            <p:spPr bwMode="auto">
              <a:xfrm>
                <a:off x="8750300" y="2891790"/>
                <a:ext cx="8890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1" name="Rectangle 188">
                <a:extLst>
                  <a:ext uri="{FF2B5EF4-FFF2-40B4-BE49-F238E27FC236}">
                    <a16:creationId xmlns:a16="http://schemas.microsoft.com/office/drawing/2014/main" id="{3A458F36-EA21-931D-3740-8E4B55F2CE7A}"/>
                  </a:ext>
                </a:extLst>
              </p:cNvPr>
              <p:cNvSpPr>
                <a:spLocks noChangeArrowheads="1"/>
              </p:cNvSpPr>
              <p:nvPr/>
            </p:nvSpPr>
            <p:spPr bwMode="auto">
              <a:xfrm>
                <a:off x="8955088" y="2891790"/>
                <a:ext cx="2381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2" name="Rectangle 189">
                <a:extLst>
                  <a:ext uri="{FF2B5EF4-FFF2-40B4-BE49-F238E27FC236}">
                    <a16:creationId xmlns:a16="http://schemas.microsoft.com/office/drawing/2014/main" id="{21947405-7FA5-AE8C-9F13-40C76AED1846}"/>
                  </a:ext>
                </a:extLst>
              </p:cNvPr>
              <p:cNvSpPr>
                <a:spLocks noChangeArrowheads="1"/>
              </p:cNvSpPr>
              <p:nvPr/>
            </p:nvSpPr>
            <p:spPr bwMode="auto">
              <a:xfrm>
                <a:off x="9094788" y="2891790"/>
                <a:ext cx="92075"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3" name="Rectangle 190">
                <a:extLst>
                  <a:ext uri="{FF2B5EF4-FFF2-40B4-BE49-F238E27FC236}">
                    <a16:creationId xmlns:a16="http://schemas.microsoft.com/office/drawing/2014/main" id="{ABAE6AF5-1F03-D8F4-F8D9-1C0ACCE808CA}"/>
                  </a:ext>
                </a:extLst>
              </p:cNvPr>
              <p:cNvSpPr>
                <a:spLocks noChangeArrowheads="1"/>
              </p:cNvSpPr>
              <p:nvPr/>
            </p:nvSpPr>
            <p:spPr bwMode="auto">
              <a:xfrm>
                <a:off x="9301163" y="2891790"/>
                <a:ext cx="9366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4" name="Rectangle 191">
                <a:extLst>
                  <a:ext uri="{FF2B5EF4-FFF2-40B4-BE49-F238E27FC236}">
                    <a16:creationId xmlns:a16="http://schemas.microsoft.com/office/drawing/2014/main" id="{9E92433F-ACE5-588D-7D16-9BE652F5998A}"/>
                  </a:ext>
                </a:extLst>
              </p:cNvPr>
              <p:cNvSpPr>
                <a:spLocks noChangeArrowheads="1"/>
              </p:cNvSpPr>
              <p:nvPr/>
            </p:nvSpPr>
            <p:spPr bwMode="auto">
              <a:xfrm>
                <a:off x="9509125" y="2891790"/>
                <a:ext cx="23813"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5" name="Rectangle 192">
                <a:extLst>
                  <a:ext uri="{FF2B5EF4-FFF2-40B4-BE49-F238E27FC236}">
                    <a16:creationId xmlns:a16="http://schemas.microsoft.com/office/drawing/2014/main" id="{5778B682-B637-C0C0-543A-15CD4F9D5083}"/>
                  </a:ext>
                </a:extLst>
              </p:cNvPr>
              <p:cNvSpPr>
                <a:spLocks noChangeArrowheads="1"/>
              </p:cNvSpPr>
              <p:nvPr/>
            </p:nvSpPr>
            <p:spPr bwMode="auto">
              <a:xfrm>
                <a:off x="9645650" y="2891790"/>
                <a:ext cx="93663"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86" name="Freeform 193">
                <a:extLst>
                  <a:ext uri="{FF2B5EF4-FFF2-40B4-BE49-F238E27FC236}">
                    <a16:creationId xmlns:a16="http://schemas.microsoft.com/office/drawing/2014/main" id="{30B272D5-9461-9BA9-0598-C99D1CC928D1}"/>
                  </a:ext>
                </a:extLst>
              </p:cNvPr>
              <p:cNvSpPr>
                <a:spLocks/>
              </p:cNvSpPr>
              <p:nvPr/>
            </p:nvSpPr>
            <p:spPr bwMode="auto">
              <a:xfrm>
                <a:off x="9853613" y="2891790"/>
                <a:ext cx="39687" cy="19050"/>
              </a:xfrm>
              <a:custGeom>
                <a:avLst/>
                <a:gdLst>
                  <a:gd name="T0" fmla="*/ 2147483647 w 17"/>
                  <a:gd name="T1" fmla="*/ 2147483647 h 9"/>
                  <a:gd name="T2" fmla="*/ 2147483647 w 17"/>
                  <a:gd name="T3" fmla="*/ 0 h 9"/>
                  <a:gd name="T4" fmla="*/ 0 w 17"/>
                  <a:gd name="T5" fmla="*/ 0 h 9"/>
                  <a:gd name="T6" fmla="*/ 0 w 17"/>
                  <a:gd name="T7" fmla="*/ 2147483647 h 9"/>
                  <a:gd name="T8" fmla="*/ 2147483647 w 17"/>
                  <a:gd name="T9" fmla="*/ 2147483647 h 9"/>
                  <a:gd name="T10" fmla="*/ 2147483647 w 17"/>
                  <a:gd name="T11" fmla="*/ 2147483647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7" y="5"/>
                    </a:moveTo>
                    <a:lnTo>
                      <a:pt x="17" y="0"/>
                    </a:lnTo>
                    <a:lnTo>
                      <a:pt x="0" y="0"/>
                    </a:lnTo>
                    <a:lnTo>
                      <a:pt x="0" y="9"/>
                    </a:lnTo>
                    <a:lnTo>
                      <a:pt x="17" y="9"/>
                    </a:lnTo>
                    <a:lnTo>
                      <a:pt x="17" y="5"/>
                    </a:lnTo>
                    <a:close/>
                  </a:path>
                </a:pathLst>
              </a:custGeom>
              <a:solidFill>
                <a:srgbClr val="009240"/>
              </a:solidFill>
              <a:ln w="9525">
                <a:noFill/>
                <a:round/>
                <a:headEnd/>
                <a:tailEnd/>
              </a:ln>
            </p:spPr>
            <p:txBody>
              <a:bodyPr/>
              <a:lstStyle/>
              <a:p>
                <a:pPr>
                  <a:defRPr/>
                </a:pPr>
                <a:endParaRPr lang="de-DE"/>
              </a:p>
            </p:txBody>
          </p:sp>
          <p:sp>
            <p:nvSpPr>
              <p:cNvPr id="87" name="Freeform 194">
                <a:extLst>
                  <a:ext uri="{FF2B5EF4-FFF2-40B4-BE49-F238E27FC236}">
                    <a16:creationId xmlns:a16="http://schemas.microsoft.com/office/drawing/2014/main" id="{C4CA4C5F-850A-642A-90E2-C1EA9B4A42C3}"/>
                  </a:ext>
                </a:extLst>
              </p:cNvPr>
              <p:cNvSpPr>
                <a:spLocks/>
              </p:cNvSpPr>
              <p:nvPr/>
            </p:nvSpPr>
            <p:spPr bwMode="auto">
              <a:xfrm>
                <a:off x="6003925" y="1794828"/>
                <a:ext cx="25400" cy="2430462"/>
              </a:xfrm>
              <a:custGeom>
                <a:avLst/>
                <a:gdLst>
                  <a:gd name="T0" fmla="*/ 2147483647 w 11"/>
                  <a:gd name="T1" fmla="*/ 2147483647 h 1135"/>
                  <a:gd name="T2" fmla="*/ 2147483647 w 11"/>
                  <a:gd name="T3" fmla="*/ 2147483647 h 1135"/>
                  <a:gd name="T4" fmla="*/ 2147483647 w 11"/>
                  <a:gd name="T5" fmla="*/ 0 h 1135"/>
                  <a:gd name="T6" fmla="*/ 0 w 11"/>
                  <a:gd name="T7" fmla="*/ 0 h 1135"/>
                  <a:gd name="T8" fmla="*/ 0 w 11"/>
                  <a:gd name="T9" fmla="*/ 2147483647 h 1135"/>
                  <a:gd name="T10" fmla="*/ 2147483647 w 11"/>
                  <a:gd name="T11" fmla="*/ 2147483647 h 1135"/>
                  <a:gd name="T12" fmla="*/ 0 w 11"/>
                  <a:gd name="T13" fmla="*/ 2147483647 h 1135"/>
                  <a:gd name="T14" fmla="*/ 0 w 11"/>
                  <a:gd name="T15" fmla="*/ 2147483647 h 1135"/>
                  <a:gd name="T16" fmla="*/ 2147483647 w 11"/>
                  <a:gd name="T17" fmla="*/ 2147483647 h 1135"/>
                  <a:gd name="T18" fmla="*/ 2147483647 w 11"/>
                  <a:gd name="T19" fmla="*/ 2147483647 h 1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35"/>
                  <a:gd name="T32" fmla="*/ 11 w 11"/>
                  <a:gd name="T33" fmla="*/ 1135 h 1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35">
                    <a:moveTo>
                      <a:pt x="5" y="1126"/>
                    </a:moveTo>
                    <a:lnTo>
                      <a:pt x="11" y="1130"/>
                    </a:lnTo>
                    <a:lnTo>
                      <a:pt x="10" y="0"/>
                    </a:lnTo>
                    <a:lnTo>
                      <a:pt x="0" y="0"/>
                    </a:lnTo>
                    <a:lnTo>
                      <a:pt x="0" y="1130"/>
                    </a:lnTo>
                    <a:lnTo>
                      <a:pt x="5" y="1135"/>
                    </a:lnTo>
                    <a:lnTo>
                      <a:pt x="0" y="1130"/>
                    </a:lnTo>
                    <a:lnTo>
                      <a:pt x="0" y="1135"/>
                    </a:lnTo>
                    <a:lnTo>
                      <a:pt x="5" y="1135"/>
                    </a:lnTo>
                    <a:lnTo>
                      <a:pt x="5" y="1126"/>
                    </a:lnTo>
                    <a:close/>
                  </a:path>
                </a:pathLst>
              </a:custGeom>
              <a:solidFill>
                <a:srgbClr val="1F1A17"/>
              </a:solidFill>
              <a:ln w="9525">
                <a:noFill/>
                <a:round/>
                <a:headEnd/>
                <a:tailEnd/>
              </a:ln>
            </p:spPr>
            <p:txBody>
              <a:bodyPr/>
              <a:lstStyle/>
              <a:p>
                <a:pPr>
                  <a:defRPr/>
                </a:pPr>
                <a:endParaRPr lang="de-DE"/>
              </a:p>
            </p:txBody>
          </p:sp>
          <p:sp>
            <p:nvSpPr>
              <p:cNvPr id="88" name="Freeform 195">
                <a:extLst>
                  <a:ext uri="{FF2B5EF4-FFF2-40B4-BE49-F238E27FC236}">
                    <a16:creationId xmlns:a16="http://schemas.microsoft.com/office/drawing/2014/main" id="{5B6FDD0B-8DC6-FA73-EDC7-8E5E98E3FC54}"/>
                  </a:ext>
                </a:extLst>
              </p:cNvPr>
              <p:cNvSpPr>
                <a:spLocks/>
              </p:cNvSpPr>
              <p:nvPr/>
            </p:nvSpPr>
            <p:spPr bwMode="auto">
              <a:xfrm>
                <a:off x="6013450" y="4207828"/>
                <a:ext cx="552450" cy="23812"/>
              </a:xfrm>
              <a:custGeom>
                <a:avLst/>
                <a:gdLst>
                  <a:gd name="T0" fmla="*/ 2147483647 w 240"/>
                  <a:gd name="T1" fmla="*/ 2147483647 h 11"/>
                  <a:gd name="T2" fmla="*/ 2147483647 w 240"/>
                  <a:gd name="T3" fmla="*/ 2147483647 h 11"/>
                  <a:gd name="T4" fmla="*/ 0 w 240"/>
                  <a:gd name="T5" fmla="*/ 0 h 11"/>
                  <a:gd name="T6" fmla="*/ 0 w 240"/>
                  <a:gd name="T7" fmla="*/ 2147483647 h 11"/>
                  <a:gd name="T8" fmla="*/ 2147483647 w 240"/>
                  <a:gd name="T9" fmla="*/ 2147483647 h 11"/>
                  <a:gd name="T10" fmla="*/ 2147483647 w 240"/>
                  <a:gd name="T11" fmla="*/ 2147483647 h 11"/>
                  <a:gd name="T12" fmla="*/ 0 60000 65536"/>
                  <a:gd name="T13" fmla="*/ 0 60000 65536"/>
                  <a:gd name="T14" fmla="*/ 0 60000 65536"/>
                  <a:gd name="T15" fmla="*/ 0 60000 65536"/>
                  <a:gd name="T16" fmla="*/ 0 60000 65536"/>
                  <a:gd name="T17" fmla="*/ 0 60000 65536"/>
                  <a:gd name="T18" fmla="*/ 0 w 240"/>
                  <a:gd name="T19" fmla="*/ 0 h 11"/>
                  <a:gd name="T20" fmla="*/ 240 w 24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40" h="11">
                    <a:moveTo>
                      <a:pt x="240" y="6"/>
                    </a:moveTo>
                    <a:lnTo>
                      <a:pt x="240" y="1"/>
                    </a:lnTo>
                    <a:lnTo>
                      <a:pt x="0" y="0"/>
                    </a:lnTo>
                    <a:lnTo>
                      <a:pt x="0" y="9"/>
                    </a:lnTo>
                    <a:lnTo>
                      <a:pt x="240" y="11"/>
                    </a:lnTo>
                    <a:lnTo>
                      <a:pt x="240" y="6"/>
                    </a:lnTo>
                    <a:close/>
                  </a:path>
                </a:pathLst>
              </a:custGeom>
              <a:solidFill>
                <a:srgbClr val="1F1A17"/>
              </a:solidFill>
              <a:ln w="9525">
                <a:noFill/>
                <a:round/>
                <a:headEnd/>
                <a:tailEnd/>
              </a:ln>
            </p:spPr>
            <p:txBody>
              <a:bodyPr/>
              <a:lstStyle/>
              <a:p>
                <a:pPr>
                  <a:defRPr/>
                </a:pPr>
                <a:endParaRPr lang="de-DE"/>
              </a:p>
            </p:txBody>
          </p:sp>
          <p:sp>
            <p:nvSpPr>
              <p:cNvPr id="89" name="Freeform 196">
                <a:extLst>
                  <a:ext uri="{FF2B5EF4-FFF2-40B4-BE49-F238E27FC236}">
                    <a16:creationId xmlns:a16="http://schemas.microsoft.com/office/drawing/2014/main" id="{851E469A-9534-71C2-A9EB-EAB6976FCA3D}"/>
                  </a:ext>
                </a:extLst>
              </p:cNvPr>
              <p:cNvSpPr>
                <a:spLocks/>
              </p:cNvSpPr>
              <p:nvPr/>
            </p:nvSpPr>
            <p:spPr bwMode="auto">
              <a:xfrm>
                <a:off x="6272213" y="2075815"/>
                <a:ext cx="23812" cy="2149475"/>
              </a:xfrm>
              <a:custGeom>
                <a:avLst/>
                <a:gdLst>
                  <a:gd name="T0" fmla="*/ 2147483647 w 11"/>
                  <a:gd name="T1" fmla="*/ 2147483647 h 1004"/>
                  <a:gd name="T2" fmla="*/ 2147483647 w 11"/>
                  <a:gd name="T3" fmla="*/ 2147483647 h 1004"/>
                  <a:gd name="T4" fmla="*/ 2147483647 w 11"/>
                  <a:gd name="T5" fmla="*/ 0 h 1004"/>
                  <a:gd name="T6" fmla="*/ 2147483647 w 11"/>
                  <a:gd name="T7" fmla="*/ 0 h 1004"/>
                  <a:gd name="T8" fmla="*/ 0 w 11"/>
                  <a:gd name="T9" fmla="*/ 2147483647 h 1004"/>
                  <a:gd name="T10" fmla="*/ 2147483647 w 11"/>
                  <a:gd name="T11" fmla="*/ 2147483647 h 1004"/>
                  <a:gd name="T12" fmla="*/ 0 w 11"/>
                  <a:gd name="T13" fmla="*/ 2147483647 h 1004"/>
                  <a:gd name="T14" fmla="*/ 0 w 11"/>
                  <a:gd name="T15" fmla="*/ 2147483647 h 1004"/>
                  <a:gd name="T16" fmla="*/ 2147483647 w 11"/>
                  <a:gd name="T17" fmla="*/ 2147483647 h 1004"/>
                  <a:gd name="T18" fmla="*/ 2147483647 w 11"/>
                  <a:gd name="T19" fmla="*/ 2147483647 h 10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04"/>
                  <a:gd name="T32" fmla="*/ 11 w 11"/>
                  <a:gd name="T33" fmla="*/ 1004 h 10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04">
                    <a:moveTo>
                      <a:pt x="7" y="995"/>
                    </a:moveTo>
                    <a:lnTo>
                      <a:pt x="11" y="999"/>
                    </a:lnTo>
                    <a:lnTo>
                      <a:pt x="11" y="0"/>
                    </a:lnTo>
                    <a:lnTo>
                      <a:pt x="2" y="0"/>
                    </a:lnTo>
                    <a:lnTo>
                      <a:pt x="0" y="999"/>
                    </a:lnTo>
                    <a:lnTo>
                      <a:pt x="7" y="1004"/>
                    </a:lnTo>
                    <a:lnTo>
                      <a:pt x="0" y="999"/>
                    </a:lnTo>
                    <a:lnTo>
                      <a:pt x="0" y="1004"/>
                    </a:lnTo>
                    <a:lnTo>
                      <a:pt x="7" y="1004"/>
                    </a:lnTo>
                    <a:lnTo>
                      <a:pt x="7" y="995"/>
                    </a:lnTo>
                    <a:close/>
                  </a:path>
                </a:pathLst>
              </a:custGeom>
              <a:solidFill>
                <a:srgbClr val="1F1A17"/>
              </a:solidFill>
              <a:ln w="9525">
                <a:noFill/>
                <a:round/>
                <a:headEnd/>
                <a:tailEnd/>
              </a:ln>
            </p:spPr>
            <p:txBody>
              <a:bodyPr/>
              <a:lstStyle/>
              <a:p>
                <a:pPr>
                  <a:defRPr/>
                </a:pPr>
                <a:endParaRPr lang="de-DE"/>
              </a:p>
            </p:txBody>
          </p:sp>
          <p:sp>
            <p:nvSpPr>
              <p:cNvPr id="90" name="Freeform 198">
                <a:extLst>
                  <a:ext uri="{FF2B5EF4-FFF2-40B4-BE49-F238E27FC236}">
                    <a16:creationId xmlns:a16="http://schemas.microsoft.com/office/drawing/2014/main" id="{352D9BFA-274D-D9E2-A3D7-4EFC5FC41961}"/>
                  </a:ext>
                </a:extLst>
              </p:cNvPr>
              <p:cNvSpPr>
                <a:spLocks/>
              </p:cNvSpPr>
              <p:nvPr/>
            </p:nvSpPr>
            <p:spPr bwMode="auto">
              <a:xfrm>
                <a:off x="6546850" y="2353628"/>
                <a:ext cx="25400" cy="1871662"/>
              </a:xfrm>
              <a:custGeom>
                <a:avLst/>
                <a:gdLst>
                  <a:gd name="T0" fmla="*/ 2147483647 w 11"/>
                  <a:gd name="T1" fmla="*/ 0 h 873"/>
                  <a:gd name="T2" fmla="*/ 0 w 11"/>
                  <a:gd name="T3" fmla="*/ 0 h 873"/>
                  <a:gd name="T4" fmla="*/ 0 w 11"/>
                  <a:gd name="T5" fmla="*/ 2147483647 h 873"/>
                  <a:gd name="T6" fmla="*/ 2147483647 w 11"/>
                  <a:gd name="T7" fmla="*/ 2147483647 h 873"/>
                  <a:gd name="T8" fmla="*/ 2147483647 w 11"/>
                  <a:gd name="T9" fmla="*/ 0 h 873"/>
                  <a:gd name="T10" fmla="*/ 2147483647 w 11"/>
                  <a:gd name="T11" fmla="*/ 0 h 873"/>
                  <a:gd name="T12" fmla="*/ 0 60000 65536"/>
                  <a:gd name="T13" fmla="*/ 0 60000 65536"/>
                  <a:gd name="T14" fmla="*/ 0 60000 65536"/>
                  <a:gd name="T15" fmla="*/ 0 60000 65536"/>
                  <a:gd name="T16" fmla="*/ 0 60000 65536"/>
                  <a:gd name="T17" fmla="*/ 0 60000 65536"/>
                  <a:gd name="T18" fmla="*/ 0 w 11"/>
                  <a:gd name="T19" fmla="*/ 0 h 873"/>
                  <a:gd name="T20" fmla="*/ 11 w 11"/>
                  <a:gd name="T21" fmla="*/ 873 h 873"/>
                </a:gdLst>
                <a:ahLst/>
                <a:cxnLst>
                  <a:cxn ang="T12">
                    <a:pos x="T0" y="T1"/>
                  </a:cxn>
                  <a:cxn ang="T13">
                    <a:pos x="T2" y="T3"/>
                  </a:cxn>
                  <a:cxn ang="T14">
                    <a:pos x="T4" y="T5"/>
                  </a:cxn>
                  <a:cxn ang="T15">
                    <a:pos x="T6" y="T7"/>
                  </a:cxn>
                  <a:cxn ang="T16">
                    <a:pos x="T8" y="T9"/>
                  </a:cxn>
                  <a:cxn ang="T17">
                    <a:pos x="T10" y="T11"/>
                  </a:cxn>
                </a:cxnLst>
                <a:rect l="T18" t="T19" r="T20" b="T21"/>
                <a:pathLst>
                  <a:path w="11" h="873">
                    <a:moveTo>
                      <a:pt x="6" y="0"/>
                    </a:moveTo>
                    <a:lnTo>
                      <a:pt x="0" y="0"/>
                    </a:lnTo>
                    <a:lnTo>
                      <a:pt x="0" y="873"/>
                    </a:lnTo>
                    <a:lnTo>
                      <a:pt x="11" y="873"/>
                    </a:lnTo>
                    <a:lnTo>
                      <a:pt x="11" y="0"/>
                    </a:lnTo>
                    <a:lnTo>
                      <a:pt x="6" y="0"/>
                    </a:lnTo>
                    <a:close/>
                  </a:path>
                </a:pathLst>
              </a:custGeom>
              <a:solidFill>
                <a:srgbClr val="1F1A17"/>
              </a:solidFill>
              <a:ln w="9525">
                <a:noFill/>
                <a:round/>
                <a:headEnd/>
                <a:tailEnd/>
              </a:ln>
            </p:spPr>
            <p:txBody>
              <a:bodyPr/>
              <a:lstStyle/>
              <a:p>
                <a:pPr>
                  <a:defRPr/>
                </a:pPr>
                <a:endParaRPr lang="de-DE"/>
              </a:p>
            </p:txBody>
          </p:sp>
          <p:sp>
            <p:nvSpPr>
              <p:cNvPr id="91" name="Rectangle 200">
                <a:extLst>
                  <a:ext uri="{FF2B5EF4-FFF2-40B4-BE49-F238E27FC236}">
                    <a16:creationId xmlns:a16="http://schemas.microsoft.com/office/drawing/2014/main" id="{D9C85D46-ACF1-0012-9C03-9CD3470AD66F}"/>
                  </a:ext>
                </a:extLst>
              </p:cNvPr>
              <p:cNvSpPr>
                <a:spLocks noChangeArrowheads="1"/>
              </p:cNvSpPr>
              <p:nvPr/>
            </p:nvSpPr>
            <p:spPr bwMode="auto">
              <a:xfrm>
                <a:off x="7154863" y="3296603"/>
                <a:ext cx="19050" cy="857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92" name="Rectangle 201">
                <a:extLst>
                  <a:ext uri="{FF2B5EF4-FFF2-40B4-BE49-F238E27FC236}">
                    <a16:creationId xmlns:a16="http://schemas.microsoft.com/office/drawing/2014/main" id="{ECFF4471-D371-38C8-011F-DEB3F192B733}"/>
                  </a:ext>
                </a:extLst>
              </p:cNvPr>
              <p:cNvSpPr>
                <a:spLocks noChangeArrowheads="1"/>
              </p:cNvSpPr>
              <p:nvPr/>
            </p:nvSpPr>
            <p:spPr bwMode="auto">
              <a:xfrm>
                <a:off x="7154863" y="3102928"/>
                <a:ext cx="19050" cy="857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93" name="Rectangle 202">
                <a:extLst>
                  <a:ext uri="{FF2B5EF4-FFF2-40B4-BE49-F238E27FC236}">
                    <a16:creationId xmlns:a16="http://schemas.microsoft.com/office/drawing/2014/main" id="{DD962762-668D-A871-91F9-251BF1C970A3}"/>
                  </a:ext>
                </a:extLst>
              </p:cNvPr>
              <p:cNvSpPr>
                <a:spLocks noChangeArrowheads="1"/>
              </p:cNvSpPr>
              <p:nvPr/>
            </p:nvSpPr>
            <p:spPr bwMode="auto">
              <a:xfrm>
                <a:off x="7154863" y="2909253"/>
                <a:ext cx="19050" cy="857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94" name="Rectangle 203">
                <a:extLst>
                  <a:ext uri="{FF2B5EF4-FFF2-40B4-BE49-F238E27FC236}">
                    <a16:creationId xmlns:a16="http://schemas.microsoft.com/office/drawing/2014/main" id="{D2447DB9-9279-143E-124F-49607F3D7CE5}"/>
                  </a:ext>
                </a:extLst>
              </p:cNvPr>
              <p:cNvSpPr>
                <a:spLocks noChangeArrowheads="1"/>
              </p:cNvSpPr>
              <p:nvPr/>
            </p:nvSpPr>
            <p:spPr bwMode="auto">
              <a:xfrm>
                <a:off x="6556375" y="4217353"/>
                <a:ext cx="114300" cy="1746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95" name="Freeform 204">
                <a:extLst>
                  <a:ext uri="{FF2B5EF4-FFF2-40B4-BE49-F238E27FC236}">
                    <a16:creationId xmlns:a16="http://schemas.microsoft.com/office/drawing/2014/main" id="{75268541-48C3-D856-860A-BFC04094E42D}"/>
                  </a:ext>
                </a:extLst>
              </p:cNvPr>
              <p:cNvSpPr>
                <a:spLocks/>
              </p:cNvSpPr>
              <p:nvPr/>
            </p:nvSpPr>
            <p:spPr bwMode="auto">
              <a:xfrm>
                <a:off x="6789738" y="4207828"/>
                <a:ext cx="52387" cy="17462"/>
              </a:xfrm>
              <a:custGeom>
                <a:avLst/>
                <a:gdLst>
                  <a:gd name="T0" fmla="*/ 2147483647 w 23"/>
                  <a:gd name="T1" fmla="*/ 2147483647 h 9"/>
                  <a:gd name="T2" fmla="*/ 2147483647 w 23"/>
                  <a:gd name="T3" fmla="*/ 0 h 9"/>
                  <a:gd name="T4" fmla="*/ 0 w 23"/>
                  <a:gd name="T5" fmla="*/ 0 h 9"/>
                  <a:gd name="T6" fmla="*/ 0 w 23"/>
                  <a:gd name="T7" fmla="*/ 2147483647 h 9"/>
                  <a:gd name="T8" fmla="*/ 2147483647 w 23"/>
                  <a:gd name="T9" fmla="*/ 2147483647 h 9"/>
                  <a:gd name="T10" fmla="*/ 2147483647 w 23"/>
                  <a:gd name="T11" fmla="*/ 2147483647 h 9"/>
                  <a:gd name="T12" fmla="*/ 2147483647 w 23"/>
                  <a:gd name="T13" fmla="*/ 2147483647 h 9"/>
                  <a:gd name="T14" fmla="*/ 2147483647 w 23"/>
                  <a:gd name="T15" fmla="*/ 2147483647 h 9"/>
                  <a:gd name="T16" fmla="*/ 2147483647 w 23"/>
                  <a:gd name="T17" fmla="*/ 2147483647 h 9"/>
                  <a:gd name="T18" fmla="*/ 2147483647 w 23"/>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9"/>
                  <a:gd name="T32" fmla="*/ 23 w 2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9">
                    <a:moveTo>
                      <a:pt x="12" y="4"/>
                    </a:moveTo>
                    <a:lnTo>
                      <a:pt x="19" y="0"/>
                    </a:lnTo>
                    <a:lnTo>
                      <a:pt x="0" y="0"/>
                    </a:lnTo>
                    <a:lnTo>
                      <a:pt x="0" y="9"/>
                    </a:lnTo>
                    <a:lnTo>
                      <a:pt x="19" y="9"/>
                    </a:lnTo>
                    <a:lnTo>
                      <a:pt x="23" y="4"/>
                    </a:lnTo>
                    <a:lnTo>
                      <a:pt x="19" y="9"/>
                    </a:lnTo>
                    <a:lnTo>
                      <a:pt x="23" y="9"/>
                    </a:lnTo>
                    <a:lnTo>
                      <a:pt x="23" y="4"/>
                    </a:lnTo>
                    <a:lnTo>
                      <a:pt x="12" y="4"/>
                    </a:lnTo>
                    <a:close/>
                  </a:path>
                </a:pathLst>
              </a:custGeom>
              <a:solidFill>
                <a:srgbClr val="0079C5"/>
              </a:solidFill>
              <a:ln w="9525">
                <a:noFill/>
                <a:round/>
                <a:headEnd/>
                <a:tailEnd/>
              </a:ln>
            </p:spPr>
            <p:txBody>
              <a:bodyPr/>
              <a:lstStyle/>
              <a:p>
                <a:pPr>
                  <a:defRPr/>
                </a:pPr>
                <a:endParaRPr lang="de-DE"/>
              </a:p>
            </p:txBody>
          </p:sp>
          <p:sp>
            <p:nvSpPr>
              <p:cNvPr id="96" name="Rectangle 205">
                <a:extLst>
                  <a:ext uri="{FF2B5EF4-FFF2-40B4-BE49-F238E27FC236}">
                    <a16:creationId xmlns:a16="http://schemas.microsoft.com/office/drawing/2014/main" id="{2CA997F7-4278-DE97-F18E-25D48FF79C18}"/>
                  </a:ext>
                </a:extLst>
              </p:cNvPr>
              <p:cNvSpPr>
                <a:spLocks noChangeArrowheads="1"/>
              </p:cNvSpPr>
              <p:nvPr/>
            </p:nvSpPr>
            <p:spPr bwMode="auto">
              <a:xfrm>
                <a:off x="6818313" y="4041140"/>
                <a:ext cx="23812" cy="176213"/>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97" name="Rectangle 206">
                <a:extLst>
                  <a:ext uri="{FF2B5EF4-FFF2-40B4-BE49-F238E27FC236}">
                    <a16:creationId xmlns:a16="http://schemas.microsoft.com/office/drawing/2014/main" id="{DA04584D-DB00-7349-6F73-B8DAE0ADDB56}"/>
                  </a:ext>
                </a:extLst>
              </p:cNvPr>
              <p:cNvSpPr>
                <a:spLocks noChangeArrowheads="1"/>
              </p:cNvSpPr>
              <p:nvPr/>
            </p:nvSpPr>
            <p:spPr bwMode="auto">
              <a:xfrm>
                <a:off x="6827838" y="3826828"/>
                <a:ext cx="23812" cy="10636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98" name="Rectangle 207">
                <a:extLst>
                  <a:ext uri="{FF2B5EF4-FFF2-40B4-BE49-F238E27FC236}">
                    <a16:creationId xmlns:a16="http://schemas.microsoft.com/office/drawing/2014/main" id="{813AB1E7-758F-EFC9-456C-2341AC1A0978}"/>
                  </a:ext>
                </a:extLst>
              </p:cNvPr>
              <p:cNvSpPr>
                <a:spLocks noChangeArrowheads="1"/>
              </p:cNvSpPr>
              <p:nvPr/>
            </p:nvSpPr>
            <p:spPr bwMode="auto">
              <a:xfrm>
                <a:off x="6827838" y="3499803"/>
                <a:ext cx="23812" cy="21907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99" name="Rectangle 208">
                <a:extLst>
                  <a:ext uri="{FF2B5EF4-FFF2-40B4-BE49-F238E27FC236}">
                    <a16:creationId xmlns:a16="http://schemas.microsoft.com/office/drawing/2014/main" id="{ADDAC76D-2B94-9159-19FF-157E78F717A0}"/>
                  </a:ext>
                </a:extLst>
              </p:cNvPr>
              <p:cNvSpPr>
                <a:spLocks noChangeArrowheads="1"/>
              </p:cNvSpPr>
              <p:nvPr/>
            </p:nvSpPr>
            <p:spPr bwMode="auto">
              <a:xfrm>
                <a:off x="6827838" y="3287078"/>
                <a:ext cx="23812" cy="10636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00" name="Rectangle 209">
                <a:extLst>
                  <a:ext uri="{FF2B5EF4-FFF2-40B4-BE49-F238E27FC236}">
                    <a16:creationId xmlns:a16="http://schemas.microsoft.com/office/drawing/2014/main" id="{60CFD19A-F3FC-D235-87D7-53BDBEE961F1}"/>
                  </a:ext>
                </a:extLst>
              </p:cNvPr>
              <p:cNvSpPr>
                <a:spLocks noChangeArrowheads="1"/>
              </p:cNvSpPr>
              <p:nvPr/>
            </p:nvSpPr>
            <p:spPr bwMode="auto">
              <a:xfrm>
                <a:off x="6827838" y="2963228"/>
                <a:ext cx="23812" cy="21590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01" name="Rectangle 210">
                <a:extLst>
                  <a:ext uri="{FF2B5EF4-FFF2-40B4-BE49-F238E27FC236}">
                    <a16:creationId xmlns:a16="http://schemas.microsoft.com/office/drawing/2014/main" id="{76572185-B8D2-5AA2-9EB6-2794BEE81EC1}"/>
                  </a:ext>
                </a:extLst>
              </p:cNvPr>
              <p:cNvSpPr>
                <a:spLocks noChangeArrowheads="1"/>
              </p:cNvSpPr>
              <p:nvPr/>
            </p:nvSpPr>
            <p:spPr bwMode="auto">
              <a:xfrm>
                <a:off x="6827838" y="2747328"/>
                <a:ext cx="23812" cy="10795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02" name="Freeform 212">
                <a:extLst>
                  <a:ext uri="{FF2B5EF4-FFF2-40B4-BE49-F238E27FC236}">
                    <a16:creationId xmlns:a16="http://schemas.microsoft.com/office/drawing/2014/main" id="{BB4804C2-1EC6-C590-267D-31E64754E7EE}"/>
                  </a:ext>
                </a:extLst>
              </p:cNvPr>
              <p:cNvSpPr>
                <a:spLocks/>
              </p:cNvSpPr>
              <p:nvPr/>
            </p:nvSpPr>
            <p:spPr bwMode="auto">
              <a:xfrm>
                <a:off x="9529763" y="3909378"/>
                <a:ext cx="273050" cy="257175"/>
              </a:xfrm>
              <a:custGeom>
                <a:avLst/>
                <a:gdLst>
                  <a:gd name="T0" fmla="*/ 2147483647 w 119"/>
                  <a:gd name="T1" fmla="*/ 2147483647 h 120"/>
                  <a:gd name="T2" fmla="*/ 2147483647 w 119"/>
                  <a:gd name="T3" fmla="*/ 2147483647 h 120"/>
                  <a:gd name="T4" fmla="*/ 2147483647 w 119"/>
                  <a:gd name="T5" fmla="*/ 2147483647 h 120"/>
                  <a:gd name="T6" fmla="*/ 2147483647 w 119"/>
                  <a:gd name="T7" fmla="*/ 2147483647 h 120"/>
                  <a:gd name="T8" fmla="*/ 2147483647 w 119"/>
                  <a:gd name="T9" fmla="*/ 2147483647 h 120"/>
                  <a:gd name="T10" fmla="*/ 2147483647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2147483647 w 119"/>
                  <a:gd name="T33" fmla="*/ 2147483647 h 120"/>
                  <a:gd name="T34" fmla="*/ 0 w 119"/>
                  <a:gd name="T35" fmla="*/ 0 h 120"/>
                  <a:gd name="T36" fmla="*/ 0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2147483647 w 119"/>
                  <a:gd name="T55" fmla="*/ 2147483647 h 120"/>
                  <a:gd name="T56" fmla="*/ 2147483647 w 119"/>
                  <a:gd name="T57" fmla="*/ 2147483647 h 120"/>
                  <a:gd name="T58" fmla="*/ 2147483647 w 119"/>
                  <a:gd name="T59" fmla="*/ 2147483647 h 120"/>
                  <a:gd name="T60" fmla="*/ 2147483647 w 119"/>
                  <a:gd name="T61" fmla="*/ 2147483647 h 120"/>
                  <a:gd name="T62" fmla="*/ 2147483647 w 119"/>
                  <a:gd name="T63" fmla="*/ 2147483647 h 120"/>
                  <a:gd name="T64" fmla="*/ 2147483647 w 119"/>
                  <a:gd name="T65" fmla="*/ 2147483647 h 120"/>
                  <a:gd name="T66" fmla="*/ 2147483647 w 119"/>
                  <a:gd name="T67" fmla="*/ 2147483647 h 120"/>
                  <a:gd name="T68" fmla="*/ 2147483647 w 119"/>
                  <a:gd name="T69" fmla="*/ 2147483647 h 120"/>
                  <a:gd name="T70" fmla="*/ 2147483647 w 119"/>
                  <a:gd name="T71" fmla="*/ 2147483647 h 120"/>
                  <a:gd name="T72" fmla="*/ 2147483647 w 119"/>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20"/>
                  <a:gd name="T113" fmla="*/ 119 w 119"/>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20">
                    <a:moveTo>
                      <a:pt x="119" y="120"/>
                    </a:moveTo>
                    <a:lnTo>
                      <a:pt x="119" y="120"/>
                    </a:lnTo>
                    <a:lnTo>
                      <a:pt x="117" y="107"/>
                    </a:lnTo>
                    <a:lnTo>
                      <a:pt x="115" y="95"/>
                    </a:lnTo>
                    <a:lnTo>
                      <a:pt x="112" y="84"/>
                    </a:lnTo>
                    <a:lnTo>
                      <a:pt x="109" y="73"/>
                    </a:lnTo>
                    <a:lnTo>
                      <a:pt x="103" y="62"/>
                    </a:lnTo>
                    <a:lnTo>
                      <a:pt x="98" y="53"/>
                    </a:lnTo>
                    <a:lnTo>
                      <a:pt x="90" y="43"/>
                    </a:lnTo>
                    <a:lnTo>
                      <a:pt x="83" y="36"/>
                    </a:lnTo>
                    <a:lnTo>
                      <a:pt x="75" y="28"/>
                    </a:lnTo>
                    <a:lnTo>
                      <a:pt x="66" y="20"/>
                    </a:lnTo>
                    <a:lnTo>
                      <a:pt x="56" y="15"/>
                    </a:lnTo>
                    <a:lnTo>
                      <a:pt x="45" y="9"/>
                    </a:lnTo>
                    <a:lnTo>
                      <a:pt x="34" y="6"/>
                    </a:lnTo>
                    <a:lnTo>
                      <a:pt x="23" y="3"/>
                    </a:lnTo>
                    <a:lnTo>
                      <a:pt x="11" y="1"/>
                    </a:lnTo>
                    <a:lnTo>
                      <a:pt x="0" y="0"/>
                    </a:lnTo>
                    <a:lnTo>
                      <a:pt x="0" y="11"/>
                    </a:lnTo>
                    <a:lnTo>
                      <a:pt x="11" y="11"/>
                    </a:lnTo>
                    <a:lnTo>
                      <a:pt x="22" y="12"/>
                    </a:lnTo>
                    <a:lnTo>
                      <a:pt x="31" y="15"/>
                    </a:lnTo>
                    <a:lnTo>
                      <a:pt x="42" y="18"/>
                    </a:lnTo>
                    <a:lnTo>
                      <a:pt x="51" y="23"/>
                    </a:lnTo>
                    <a:lnTo>
                      <a:pt x="61" y="29"/>
                    </a:lnTo>
                    <a:lnTo>
                      <a:pt x="69" y="36"/>
                    </a:lnTo>
                    <a:lnTo>
                      <a:pt x="76" y="42"/>
                    </a:lnTo>
                    <a:lnTo>
                      <a:pt x="83" y="50"/>
                    </a:lnTo>
                    <a:lnTo>
                      <a:pt x="89" y="59"/>
                    </a:lnTo>
                    <a:lnTo>
                      <a:pt x="95" y="67"/>
                    </a:lnTo>
                    <a:lnTo>
                      <a:pt x="100" y="76"/>
                    </a:lnTo>
                    <a:lnTo>
                      <a:pt x="103" y="87"/>
                    </a:lnTo>
                    <a:lnTo>
                      <a:pt x="106" y="96"/>
                    </a:lnTo>
                    <a:lnTo>
                      <a:pt x="108" y="107"/>
                    </a:lnTo>
                    <a:lnTo>
                      <a:pt x="108" y="120"/>
                    </a:lnTo>
                    <a:lnTo>
                      <a:pt x="119" y="120"/>
                    </a:lnTo>
                    <a:close/>
                  </a:path>
                </a:pathLst>
              </a:custGeom>
              <a:solidFill>
                <a:srgbClr val="2B0E72"/>
              </a:solidFill>
              <a:ln w="9525">
                <a:noFill/>
                <a:round/>
                <a:headEnd/>
                <a:tailEnd/>
              </a:ln>
            </p:spPr>
            <p:txBody>
              <a:bodyPr/>
              <a:lstStyle/>
              <a:p>
                <a:pPr>
                  <a:defRPr/>
                </a:pPr>
                <a:endParaRPr lang="de-DE"/>
              </a:p>
            </p:txBody>
          </p:sp>
          <p:sp>
            <p:nvSpPr>
              <p:cNvPr id="103" name="Freeform 213">
                <a:extLst>
                  <a:ext uri="{FF2B5EF4-FFF2-40B4-BE49-F238E27FC236}">
                    <a16:creationId xmlns:a16="http://schemas.microsoft.com/office/drawing/2014/main" id="{ABB95AF6-FBE7-6BC7-4718-BD9922FD6CB8}"/>
                  </a:ext>
                </a:extLst>
              </p:cNvPr>
              <p:cNvSpPr>
                <a:spLocks/>
              </p:cNvSpPr>
              <p:nvPr/>
            </p:nvSpPr>
            <p:spPr bwMode="auto">
              <a:xfrm>
                <a:off x="9529763" y="4166553"/>
                <a:ext cx="273050" cy="254000"/>
              </a:xfrm>
              <a:custGeom>
                <a:avLst/>
                <a:gdLst>
                  <a:gd name="T0" fmla="*/ 0 w 119"/>
                  <a:gd name="T1" fmla="*/ 2147483647 h 119"/>
                  <a:gd name="T2" fmla="*/ 0 w 119"/>
                  <a:gd name="T3" fmla="*/ 2147483647 h 119"/>
                  <a:gd name="T4" fmla="*/ 2147483647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0 h 119"/>
                  <a:gd name="T36" fmla="*/ 2147483647 w 119"/>
                  <a:gd name="T37" fmla="*/ 0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2147483647 w 119"/>
                  <a:gd name="T67" fmla="*/ 2147483647 h 119"/>
                  <a:gd name="T68" fmla="*/ 0 w 119"/>
                  <a:gd name="T69" fmla="*/ 2147483647 h 119"/>
                  <a:gd name="T70" fmla="*/ 0 w 119"/>
                  <a:gd name="T71" fmla="*/ 2147483647 h 119"/>
                  <a:gd name="T72" fmla="*/ 0 w 119"/>
                  <a:gd name="T73" fmla="*/ 2147483647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19"/>
                  <a:gd name="T113" fmla="*/ 119 w 119"/>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19">
                    <a:moveTo>
                      <a:pt x="0" y="119"/>
                    </a:moveTo>
                    <a:lnTo>
                      <a:pt x="0" y="119"/>
                    </a:lnTo>
                    <a:lnTo>
                      <a:pt x="11" y="117"/>
                    </a:lnTo>
                    <a:lnTo>
                      <a:pt x="23" y="115"/>
                    </a:lnTo>
                    <a:lnTo>
                      <a:pt x="34" y="112"/>
                    </a:lnTo>
                    <a:lnTo>
                      <a:pt x="45" y="109"/>
                    </a:lnTo>
                    <a:lnTo>
                      <a:pt x="56" y="103"/>
                    </a:lnTo>
                    <a:lnTo>
                      <a:pt x="66" y="98"/>
                    </a:lnTo>
                    <a:lnTo>
                      <a:pt x="75" y="90"/>
                    </a:lnTo>
                    <a:lnTo>
                      <a:pt x="83" y="83"/>
                    </a:lnTo>
                    <a:lnTo>
                      <a:pt x="90" y="75"/>
                    </a:lnTo>
                    <a:lnTo>
                      <a:pt x="98" y="65"/>
                    </a:lnTo>
                    <a:lnTo>
                      <a:pt x="103" y="56"/>
                    </a:lnTo>
                    <a:lnTo>
                      <a:pt x="109" y="45"/>
                    </a:lnTo>
                    <a:lnTo>
                      <a:pt x="112" y="34"/>
                    </a:lnTo>
                    <a:lnTo>
                      <a:pt x="115" y="23"/>
                    </a:lnTo>
                    <a:lnTo>
                      <a:pt x="117" y="11"/>
                    </a:lnTo>
                    <a:lnTo>
                      <a:pt x="119" y="0"/>
                    </a:lnTo>
                    <a:lnTo>
                      <a:pt x="108" y="0"/>
                    </a:lnTo>
                    <a:lnTo>
                      <a:pt x="108" y="11"/>
                    </a:lnTo>
                    <a:lnTo>
                      <a:pt x="106" y="22"/>
                    </a:lnTo>
                    <a:lnTo>
                      <a:pt x="103" y="31"/>
                    </a:lnTo>
                    <a:lnTo>
                      <a:pt x="100" y="42"/>
                    </a:lnTo>
                    <a:lnTo>
                      <a:pt x="95" y="51"/>
                    </a:lnTo>
                    <a:lnTo>
                      <a:pt x="89" y="59"/>
                    </a:lnTo>
                    <a:lnTo>
                      <a:pt x="83" y="69"/>
                    </a:lnTo>
                    <a:lnTo>
                      <a:pt x="76" y="76"/>
                    </a:lnTo>
                    <a:lnTo>
                      <a:pt x="69" y="83"/>
                    </a:lnTo>
                    <a:lnTo>
                      <a:pt x="61" y="89"/>
                    </a:lnTo>
                    <a:lnTo>
                      <a:pt x="51" y="95"/>
                    </a:lnTo>
                    <a:lnTo>
                      <a:pt x="42" y="100"/>
                    </a:lnTo>
                    <a:lnTo>
                      <a:pt x="31" y="103"/>
                    </a:lnTo>
                    <a:lnTo>
                      <a:pt x="22" y="106"/>
                    </a:lnTo>
                    <a:lnTo>
                      <a:pt x="11" y="108"/>
                    </a:lnTo>
                    <a:lnTo>
                      <a:pt x="0" y="108"/>
                    </a:lnTo>
                    <a:lnTo>
                      <a:pt x="0" y="119"/>
                    </a:lnTo>
                    <a:close/>
                  </a:path>
                </a:pathLst>
              </a:custGeom>
              <a:solidFill>
                <a:srgbClr val="2B0E72"/>
              </a:solidFill>
              <a:ln w="9525">
                <a:noFill/>
                <a:round/>
                <a:headEnd/>
                <a:tailEnd/>
              </a:ln>
            </p:spPr>
            <p:txBody>
              <a:bodyPr/>
              <a:lstStyle/>
              <a:p>
                <a:pPr>
                  <a:defRPr/>
                </a:pPr>
                <a:endParaRPr lang="de-DE"/>
              </a:p>
            </p:txBody>
          </p:sp>
          <p:sp>
            <p:nvSpPr>
              <p:cNvPr id="104" name="Freeform 214">
                <a:extLst>
                  <a:ext uri="{FF2B5EF4-FFF2-40B4-BE49-F238E27FC236}">
                    <a16:creationId xmlns:a16="http://schemas.microsoft.com/office/drawing/2014/main" id="{902DF74B-1254-06C3-3A22-57A433768D8A}"/>
                  </a:ext>
                </a:extLst>
              </p:cNvPr>
              <p:cNvSpPr>
                <a:spLocks/>
              </p:cNvSpPr>
              <p:nvPr/>
            </p:nvSpPr>
            <p:spPr bwMode="auto">
              <a:xfrm>
                <a:off x="9256713" y="4166553"/>
                <a:ext cx="273050" cy="254000"/>
              </a:xfrm>
              <a:custGeom>
                <a:avLst/>
                <a:gdLst>
                  <a:gd name="T0" fmla="*/ 0 w 119"/>
                  <a:gd name="T1" fmla="*/ 0 h 119"/>
                  <a:gd name="T2" fmla="*/ 0 w 119"/>
                  <a:gd name="T3" fmla="*/ 0 h 119"/>
                  <a:gd name="T4" fmla="*/ 0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2147483647 h 119"/>
                  <a:gd name="T36" fmla="*/ 2147483647 w 119"/>
                  <a:gd name="T37" fmla="*/ 2147483647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2147483647 w 119"/>
                  <a:gd name="T67" fmla="*/ 2147483647 h 119"/>
                  <a:gd name="T68" fmla="*/ 2147483647 w 119"/>
                  <a:gd name="T69" fmla="*/ 0 h 119"/>
                  <a:gd name="T70" fmla="*/ 2147483647 w 119"/>
                  <a:gd name="T71" fmla="*/ 0 h 119"/>
                  <a:gd name="T72" fmla="*/ 0 w 119"/>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19"/>
                  <a:gd name="T113" fmla="*/ 119 w 119"/>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19">
                    <a:moveTo>
                      <a:pt x="0" y="0"/>
                    </a:moveTo>
                    <a:lnTo>
                      <a:pt x="0" y="0"/>
                    </a:lnTo>
                    <a:lnTo>
                      <a:pt x="0" y="11"/>
                    </a:lnTo>
                    <a:lnTo>
                      <a:pt x="2" y="23"/>
                    </a:lnTo>
                    <a:lnTo>
                      <a:pt x="5" y="34"/>
                    </a:lnTo>
                    <a:lnTo>
                      <a:pt x="10" y="45"/>
                    </a:lnTo>
                    <a:lnTo>
                      <a:pt x="14" y="56"/>
                    </a:lnTo>
                    <a:lnTo>
                      <a:pt x="21" y="65"/>
                    </a:lnTo>
                    <a:lnTo>
                      <a:pt x="27" y="75"/>
                    </a:lnTo>
                    <a:lnTo>
                      <a:pt x="35" y="83"/>
                    </a:lnTo>
                    <a:lnTo>
                      <a:pt x="42" y="90"/>
                    </a:lnTo>
                    <a:lnTo>
                      <a:pt x="52" y="98"/>
                    </a:lnTo>
                    <a:lnTo>
                      <a:pt x="61" y="103"/>
                    </a:lnTo>
                    <a:lnTo>
                      <a:pt x="72" y="109"/>
                    </a:lnTo>
                    <a:lnTo>
                      <a:pt x="83" y="112"/>
                    </a:lnTo>
                    <a:lnTo>
                      <a:pt x="94" y="115"/>
                    </a:lnTo>
                    <a:lnTo>
                      <a:pt x="106" y="117"/>
                    </a:lnTo>
                    <a:lnTo>
                      <a:pt x="119" y="119"/>
                    </a:lnTo>
                    <a:lnTo>
                      <a:pt x="119" y="108"/>
                    </a:lnTo>
                    <a:lnTo>
                      <a:pt x="108" y="108"/>
                    </a:lnTo>
                    <a:lnTo>
                      <a:pt x="97" y="106"/>
                    </a:lnTo>
                    <a:lnTo>
                      <a:pt x="86" y="103"/>
                    </a:lnTo>
                    <a:lnTo>
                      <a:pt x="77" y="100"/>
                    </a:lnTo>
                    <a:lnTo>
                      <a:pt x="66" y="95"/>
                    </a:lnTo>
                    <a:lnTo>
                      <a:pt x="58" y="89"/>
                    </a:lnTo>
                    <a:lnTo>
                      <a:pt x="49" y="83"/>
                    </a:lnTo>
                    <a:lnTo>
                      <a:pt x="41" y="76"/>
                    </a:lnTo>
                    <a:lnTo>
                      <a:pt x="35" y="69"/>
                    </a:lnTo>
                    <a:lnTo>
                      <a:pt x="28" y="59"/>
                    </a:lnTo>
                    <a:lnTo>
                      <a:pt x="22" y="51"/>
                    </a:lnTo>
                    <a:lnTo>
                      <a:pt x="17" y="42"/>
                    </a:lnTo>
                    <a:lnTo>
                      <a:pt x="14" y="31"/>
                    </a:lnTo>
                    <a:lnTo>
                      <a:pt x="11" y="22"/>
                    </a:lnTo>
                    <a:lnTo>
                      <a:pt x="10" y="11"/>
                    </a:lnTo>
                    <a:lnTo>
                      <a:pt x="10" y="0"/>
                    </a:lnTo>
                    <a:lnTo>
                      <a:pt x="0" y="0"/>
                    </a:lnTo>
                    <a:close/>
                  </a:path>
                </a:pathLst>
              </a:custGeom>
              <a:solidFill>
                <a:srgbClr val="2B0E72"/>
              </a:solidFill>
              <a:ln w="9525">
                <a:noFill/>
                <a:round/>
                <a:headEnd/>
                <a:tailEnd/>
              </a:ln>
            </p:spPr>
            <p:txBody>
              <a:bodyPr/>
              <a:lstStyle/>
              <a:p>
                <a:pPr>
                  <a:defRPr/>
                </a:pPr>
                <a:endParaRPr lang="de-DE"/>
              </a:p>
            </p:txBody>
          </p:sp>
          <p:sp>
            <p:nvSpPr>
              <p:cNvPr id="105" name="Freeform 215">
                <a:extLst>
                  <a:ext uri="{FF2B5EF4-FFF2-40B4-BE49-F238E27FC236}">
                    <a16:creationId xmlns:a16="http://schemas.microsoft.com/office/drawing/2014/main" id="{1155DDE2-A26A-4E3C-310C-A243F29C8873}"/>
                  </a:ext>
                </a:extLst>
              </p:cNvPr>
              <p:cNvSpPr>
                <a:spLocks/>
              </p:cNvSpPr>
              <p:nvPr/>
            </p:nvSpPr>
            <p:spPr bwMode="auto">
              <a:xfrm>
                <a:off x="9256713" y="3909378"/>
                <a:ext cx="273050" cy="257175"/>
              </a:xfrm>
              <a:custGeom>
                <a:avLst/>
                <a:gdLst>
                  <a:gd name="T0" fmla="*/ 2147483647 w 119"/>
                  <a:gd name="T1" fmla="*/ 0 h 120"/>
                  <a:gd name="T2" fmla="*/ 2147483647 w 119"/>
                  <a:gd name="T3" fmla="*/ 0 h 120"/>
                  <a:gd name="T4" fmla="*/ 2147483647 w 119"/>
                  <a:gd name="T5" fmla="*/ 2147483647 h 120"/>
                  <a:gd name="T6" fmla="*/ 2147483647 w 119"/>
                  <a:gd name="T7" fmla="*/ 2147483647 h 120"/>
                  <a:gd name="T8" fmla="*/ 2147483647 w 119"/>
                  <a:gd name="T9" fmla="*/ 2147483647 h 120"/>
                  <a:gd name="T10" fmla="*/ 2147483647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0 w 119"/>
                  <a:gd name="T33" fmla="*/ 2147483647 h 120"/>
                  <a:gd name="T34" fmla="*/ 0 w 119"/>
                  <a:gd name="T35" fmla="*/ 2147483647 h 120"/>
                  <a:gd name="T36" fmla="*/ 2147483647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2147483647 w 119"/>
                  <a:gd name="T55" fmla="*/ 2147483647 h 120"/>
                  <a:gd name="T56" fmla="*/ 2147483647 w 119"/>
                  <a:gd name="T57" fmla="*/ 2147483647 h 120"/>
                  <a:gd name="T58" fmla="*/ 2147483647 w 119"/>
                  <a:gd name="T59" fmla="*/ 2147483647 h 120"/>
                  <a:gd name="T60" fmla="*/ 2147483647 w 119"/>
                  <a:gd name="T61" fmla="*/ 2147483647 h 120"/>
                  <a:gd name="T62" fmla="*/ 2147483647 w 119"/>
                  <a:gd name="T63" fmla="*/ 2147483647 h 120"/>
                  <a:gd name="T64" fmla="*/ 2147483647 w 119"/>
                  <a:gd name="T65" fmla="*/ 2147483647 h 120"/>
                  <a:gd name="T66" fmla="*/ 2147483647 w 119"/>
                  <a:gd name="T67" fmla="*/ 2147483647 h 120"/>
                  <a:gd name="T68" fmla="*/ 2147483647 w 119"/>
                  <a:gd name="T69" fmla="*/ 2147483647 h 120"/>
                  <a:gd name="T70" fmla="*/ 2147483647 w 119"/>
                  <a:gd name="T71" fmla="*/ 2147483647 h 120"/>
                  <a:gd name="T72" fmla="*/ 2147483647 w 119"/>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20"/>
                  <a:gd name="T113" fmla="*/ 119 w 119"/>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20">
                    <a:moveTo>
                      <a:pt x="119" y="0"/>
                    </a:moveTo>
                    <a:lnTo>
                      <a:pt x="119" y="0"/>
                    </a:lnTo>
                    <a:lnTo>
                      <a:pt x="106" y="1"/>
                    </a:lnTo>
                    <a:lnTo>
                      <a:pt x="94" y="3"/>
                    </a:lnTo>
                    <a:lnTo>
                      <a:pt x="83" y="6"/>
                    </a:lnTo>
                    <a:lnTo>
                      <a:pt x="72" y="9"/>
                    </a:lnTo>
                    <a:lnTo>
                      <a:pt x="61" y="15"/>
                    </a:lnTo>
                    <a:lnTo>
                      <a:pt x="52" y="20"/>
                    </a:lnTo>
                    <a:lnTo>
                      <a:pt x="42" y="28"/>
                    </a:lnTo>
                    <a:lnTo>
                      <a:pt x="35" y="36"/>
                    </a:lnTo>
                    <a:lnTo>
                      <a:pt x="27" y="43"/>
                    </a:lnTo>
                    <a:lnTo>
                      <a:pt x="21" y="53"/>
                    </a:lnTo>
                    <a:lnTo>
                      <a:pt x="14" y="62"/>
                    </a:lnTo>
                    <a:lnTo>
                      <a:pt x="10" y="73"/>
                    </a:lnTo>
                    <a:lnTo>
                      <a:pt x="5" y="84"/>
                    </a:lnTo>
                    <a:lnTo>
                      <a:pt x="2" y="95"/>
                    </a:lnTo>
                    <a:lnTo>
                      <a:pt x="0" y="107"/>
                    </a:lnTo>
                    <a:lnTo>
                      <a:pt x="0" y="120"/>
                    </a:lnTo>
                    <a:lnTo>
                      <a:pt x="10" y="120"/>
                    </a:lnTo>
                    <a:lnTo>
                      <a:pt x="10" y="107"/>
                    </a:lnTo>
                    <a:lnTo>
                      <a:pt x="11" y="96"/>
                    </a:lnTo>
                    <a:lnTo>
                      <a:pt x="14" y="87"/>
                    </a:lnTo>
                    <a:lnTo>
                      <a:pt x="17" y="76"/>
                    </a:lnTo>
                    <a:lnTo>
                      <a:pt x="22" y="67"/>
                    </a:lnTo>
                    <a:lnTo>
                      <a:pt x="28" y="59"/>
                    </a:lnTo>
                    <a:lnTo>
                      <a:pt x="35" y="50"/>
                    </a:lnTo>
                    <a:lnTo>
                      <a:pt x="41" y="42"/>
                    </a:lnTo>
                    <a:lnTo>
                      <a:pt x="49" y="36"/>
                    </a:lnTo>
                    <a:lnTo>
                      <a:pt x="58" y="29"/>
                    </a:lnTo>
                    <a:lnTo>
                      <a:pt x="66" y="23"/>
                    </a:lnTo>
                    <a:lnTo>
                      <a:pt x="77" y="18"/>
                    </a:lnTo>
                    <a:lnTo>
                      <a:pt x="86" y="15"/>
                    </a:lnTo>
                    <a:lnTo>
                      <a:pt x="97" y="12"/>
                    </a:lnTo>
                    <a:lnTo>
                      <a:pt x="108" y="11"/>
                    </a:lnTo>
                    <a:lnTo>
                      <a:pt x="119" y="11"/>
                    </a:lnTo>
                    <a:lnTo>
                      <a:pt x="119" y="0"/>
                    </a:lnTo>
                    <a:close/>
                  </a:path>
                </a:pathLst>
              </a:custGeom>
              <a:solidFill>
                <a:srgbClr val="2B0E72"/>
              </a:solidFill>
              <a:ln w="9525">
                <a:noFill/>
                <a:round/>
                <a:headEnd/>
                <a:tailEnd/>
              </a:ln>
            </p:spPr>
            <p:txBody>
              <a:bodyPr/>
              <a:lstStyle/>
              <a:p>
                <a:pPr>
                  <a:defRPr/>
                </a:pPr>
                <a:endParaRPr lang="de-DE"/>
              </a:p>
            </p:txBody>
          </p:sp>
          <p:sp>
            <p:nvSpPr>
              <p:cNvPr id="106" name="Freeform 216">
                <a:extLst>
                  <a:ext uri="{FF2B5EF4-FFF2-40B4-BE49-F238E27FC236}">
                    <a16:creationId xmlns:a16="http://schemas.microsoft.com/office/drawing/2014/main" id="{E5997625-0FAE-B80F-4998-89EEA633D1FF}"/>
                  </a:ext>
                </a:extLst>
              </p:cNvPr>
              <p:cNvSpPr>
                <a:spLocks/>
              </p:cNvSpPr>
              <p:nvPr/>
            </p:nvSpPr>
            <p:spPr bwMode="auto">
              <a:xfrm>
                <a:off x="9444038" y="4103053"/>
                <a:ext cx="63500" cy="57150"/>
              </a:xfrm>
              <a:custGeom>
                <a:avLst/>
                <a:gdLst>
                  <a:gd name="T0" fmla="*/ 2147483647 w 28"/>
                  <a:gd name="T1" fmla="*/ 2147483647 h 27"/>
                  <a:gd name="T2" fmla="*/ 2147483647 w 28"/>
                  <a:gd name="T3" fmla="*/ 2147483647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0 w 28"/>
                  <a:gd name="T19" fmla="*/ 0 h 27"/>
                  <a:gd name="T20" fmla="*/ 0 w 28"/>
                  <a:gd name="T21" fmla="*/ 2147483647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2147483647 w 28"/>
                  <a:gd name="T37" fmla="*/ 2147483647 h 27"/>
                  <a:gd name="T38" fmla="*/ 2147483647 w 28"/>
                  <a:gd name="T39" fmla="*/ 2147483647 h 27"/>
                  <a:gd name="T40" fmla="*/ 2147483647 w 28"/>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7"/>
                  <a:gd name="T65" fmla="*/ 28 w 28"/>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7">
                    <a:moveTo>
                      <a:pt x="28" y="27"/>
                    </a:moveTo>
                    <a:lnTo>
                      <a:pt x="28" y="27"/>
                    </a:lnTo>
                    <a:lnTo>
                      <a:pt x="27" y="22"/>
                    </a:lnTo>
                    <a:lnTo>
                      <a:pt x="25" y="17"/>
                    </a:lnTo>
                    <a:lnTo>
                      <a:pt x="23" y="13"/>
                    </a:lnTo>
                    <a:lnTo>
                      <a:pt x="20" y="8"/>
                    </a:lnTo>
                    <a:lnTo>
                      <a:pt x="16" y="5"/>
                    </a:lnTo>
                    <a:lnTo>
                      <a:pt x="11" y="3"/>
                    </a:lnTo>
                    <a:lnTo>
                      <a:pt x="6" y="2"/>
                    </a:lnTo>
                    <a:lnTo>
                      <a:pt x="0" y="0"/>
                    </a:lnTo>
                    <a:lnTo>
                      <a:pt x="0" y="14"/>
                    </a:lnTo>
                    <a:lnTo>
                      <a:pt x="3" y="14"/>
                    </a:lnTo>
                    <a:lnTo>
                      <a:pt x="6" y="14"/>
                    </a:lnTo>
                    <a:lnTo>
                      <a:pt x="8" y="16"/>
                    </a:lnTo>
                    <a:lnTo>
                      <a:pt x="11" y="17"/>
                    </a:lnTo>
                    <a:lnTo>
                      <a:pt x="12" y="20"/>
                    </a:lnTo>
                    <a:lnTo>
                      <a:pt x="14" y="22"/>
                    </a:lnTo>
                    <a:lnTo>
                      <a:pt x="14" y="25"/>
                    </a:lnTo>
                    <a:lnTo>
                      <a:pt x="14" y="27"/>
                    </a:lnTo>
                    <a:lnTo>
                      <a:pt x="28" y="27"/>
                    </a:lnTo>
                    <a:close/>
                  </a:path>
                </a:pathLst>
              </a:custGeom>
              <a:solidFill>
                <a:srgbClr val="1F1A17"/>
              </a:solidFill>
              <a:ln w="9525">
                <a:noFill/>
                <a:round/>
                <a:headEnd/>
                <a:tailEnd/>
              </a:ln>
            </p:spPr>
            <p:txBody>
              <a:bodyPr/>
              <a:lstStyle/>
              <a:p>
                <a:pPr>
                  <a:defRPr/>
                </a:pPr>
                <a:endParaRPr lang="de-DE"/>
              </a:p>
            </p:txBody>
          </p:sp>
          <p:sp>
            <p:nvSpPr>
              <p:cNvPr id="107" name="Freeform 217">
                <a:extLst>
                  <a:ext uri="{FF2B5EF4-FFF2-40B4-BE49-F238E27FC236}">
                    <a16:creationId xmlns:a16="http://schemas.microsoft.com/office/drawing/2014/main" id="{76490764-3F78-622B-AE66-C2BEE5B7F7A1}"/>
                  </a:ext>
                </a:extLst>
              </p:cNvPr>
              <p:cNvSpPr>
                <a:spLocks/>
              </p:cNvSpPr>
              <p:nvPr/>
            </p:nvSpPr>
            <p:spPr bwMode="auto">
              <a:xfrm>
                <a:off x="9444038" y="4160203"/>
                <a:ext cx="63500" cy="60325"/>
              </a:xfrm>
              <a:custGeom>
                <a:avLst/>
                <a:gdLst>
                  <a:gd name="T0" fmla="*/ 0 w 28"/>
                  <a:gd name="T1" fmla="*/ 2147483647 h 28"/>
                  <a:gd name="T2" fmla="*/ 0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0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2147483647 w 28"/>
                  <a:gd name="T31" fmla="*/ 2147483647 h 28"/>
                  <a:gd name="T32" fmla="*/ 2147483647 w 28"/>
                  <a:gd name="T33" fmla="*/ 2147483647 h 28"/>
                  <a:gd name="T34" fmla="*/ 2147483647 w 28"/>
                  <a:gd name="T35" fmla="*/ 2147483647 h 28"/>
                  <a:gd name="T36" fmla="*/ 0 w 28"/>
                  <a:gd name="T37" fmla="*/ 2147483647 h 28"/>
                  <a:gd name="T38" fmla="*/ 0 w 28"/>
                  <a:gd name="T39" fmla="*/ 2147483647 h 28"/>
                  <a:gd name="T40" fmla="*/ 0 w 28"/>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8"/>
                  <a:gd name="T65" fmla="*/ 28 w 2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8">
                    <a:moveTo>
                      <a:pt x="0" y="28"/>
                    </a:moveTo>
                    <a:lnTo>
                      <a:pt x="0" y="28"/>
                    </a:lnTo>
                    <a:lnTo>
                      <a:pt x="6" y="26"/>
                    </a:lnTo>
                    <a:lnTo>
                      <a:pt x="11" y="25"/>
                    </a:lnTo>
                    <a:lnTo>
                      <a:pt x="16" y="23"/>
                    </a:lnTo>
                    <a:lnTo>
                      <a:pt x="20" y="20"/>
                    </a:lnTo>
                    <a:lnTo>
                      <a:pt x="23" y="15"/>
                    </a:lnTo>
                    <a:lnTo>
                      <a:pt x="25" y="11"/>
                    </a:lnTo>
                    <a:lnTo>
                      <a:pt x="27" y="6"/>
                    </a:lnTo>
                    <a:lnTo>
                      <a:pt x="28" y="0"/>
                    </a:lnTo>
                    <a:lnTo>
                      <a:pt x="14" y="0"/>
                    </a:lnTo>
                    <a:lnTo>
                      <a:pt x="14" y="3"/>
                    </a:lnTo>
                    <a:lnTo>
                      <a:pt x="14" y="6"/>
                    </a:lnTo>
                    <a:lnTo>
                      <a:pt x="12" y="8"/>
                    </a:lnTo>
                    <a:lnTo>
                      <a:pt x="11" y="11"/>
                    </a:lnTo>
                    <a:lnTo>
                      <a:pt x="8" y="12"/>
                    </a:lnTo>
                    <a:lnTo>
                      <a:pt x="6" y="14"/>
                    </a:lnTo>
                    <a:lnTo>
                      <a:pt x="3" y="14"/>
                    </a:lnTo>
                    <a:lnTo>
                      <a:pt x="0" y="14"/>
                    </a:lnTo>
                    <a:lnTo>
                      <a:pt x="0" y="28"/>
                    </a:lnTo>
                    <a:close/>
                  </a:path>
                </a:pathLst>
              </a:custGeom>
              <a:solidFill>
                <a:srgbClr val="1F1A17"/>
              </a:solidFill>
              <a:ln w="9525">
                <a:noFill/>
                <a:round/>
                <a:headEnd/>
                <a:tailEnd/>
              </a:ln>
            </p:spPr>
            <p:txBody>
              <a:bodyPr/>
              <a:lstStyle/>
              <a:p>
                <a:pPr>
                  <a:defRPr/>
                </a:pPr>
                <a:endParaRPr lang="de-DE"/>
              </a:p>
            </p:txBody>
          </p:sp>
          <p:sp>
            <p:nvSpPr>
              <p:cNvPr id="108" name="Freeform 218">
                <a:extLst>
                  <a:ext uri="{FF2B5EF4-FFF2-40B4-BE49-F238E27FC236}">
                    <a16:creationId xmlns:a16="http://schemas.microsoft.com/office/drawing/2014/main" id="{2E4F742F-FC3F-D572-F898-3936F9070F04}"/>
                  </a:ext>
                </a:extLst>
              </p:cNvPr>
              <p:cNvSpPr>
                <a:spLocks/>
              </p:cNvSpPr>
              <p:nvPr/>
            </p:nvSpPr>
            <p:spPr bwMode="auto">
              <a:xfrm>
                <a:off x="9383713" y="4160203"/>
                <a:ext cx="60325" cy="60325"/>
              </a:xfrm>
              <a:custGeom>
                <a:avLst/>
                <a:gdLst>
                  <a:gd name="T0" fmla="*/ 0 w 27"/>
                  <a:gd name="T1" fmla="*/ 0 h 28"/>
                  <a:gd name="T2" fmla="*/ 0 w 27"/>
                  <a:gd name="T3" fmla="*/ 0 h 28"/>
                  <a:gd name="T4" fmla="*/ 0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2147483647 w 27"/>
                  <a:gd name="T23" fmla="*/ 2147483647 h 28"/>
                  <a:gd name="T24" fmla="*/ 2147483647 w 27"/>
                  <a:gd name="T25" fmla="*/ 2147483647 h 28"/>
                  <a:gd name="T26" fmla="*/ 2147483647 w 27"/>
                  <a:gd name="T27" fmla="*/ 2147483647 h 28"/>
                  <a:gd name="T28" fmla="*/ 2147483647 w 27"/>
                  <a:gd name="T29" fmla="*/ 2147483647 h 28"/>
                  <a:gd name="T30" fmla="*/ 2147483647 w 27"/>
                  <a:gd name="T31" fmla="*/ 2147483647 h 28"/>
                  <a:gd name="T32" fmla="*/ 2147483647 w 27"/>
                  <a:gd name="T33" fmla="*/ 2147483647 h 28"/>
                  <a:gd name="T34" fmla="*/ 2147483647 w 27"/>
                  <a:gd name="T35" fmla="*/ 2147483647 h 28"/>
                  <a:gd name="T36" fmla="*/ 2147483647 w 27"/>
                  <a:gd name="T37" fmla="*/ 0 h 28"/>
                  <a:gd name="T38" fmla="*/ 2147483647 w 27"/>
                  <a:gd name="T39" fmla="*/ 0 h 28"/>
                  <a:gd name="T40" fmla="*/ 0 w 2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8"/>
                  <a:gd name="T65" fmla="*/ 27 w 2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8">
                    <a:moveTo>
                      <a:pt x="0" y="0"/>
                    </a:moveTo>
                    <a:lnTo>
                      <a:pt x="0" y="0"/>
                    </a:lnTo>
                    <a:lnTo>
                      <a:pt x="0" y="6"/>
                    </a:lnTo>
                    <a:lnTo>
                      <a:pt x="2" y="11"/>
                    </a:lnTo>
                    <a:lnTo>
                      <a:pt x="5" y="15"/>
                    </a:lnTo>
                    <a:lnTo>
                      <a:pt x="8" y="20"/>
                    </a:lnTo>
                    <a:lnTo>
                      <a:pt x="13" y="23"/>
                    </a:lnTo>
                    <a:lnTo>
                      <a:pt x="18" y="25"/>
                    </a:lnTo>
                    <a:lnTo>
                      <a:pt x="22" y="26"/>
                    </a:lnTo>
                    <a:lnTo>
                      <a:pt x="27" y="28"/>
                    </a:lnTo>
                    <a:lnTo>
                      <a:pt x="27" y="14"/>
                    </a:lnTo>
                    <a:lnTo>
                      <a:pt x="24" y="14"/>
                    </a:lnTo>
                    <a:lnTo>
                      <a:pt x="22" y="14"/>
                    </a:lnTo>
                    <a:lnTo>
                      <a:pt x="19" y="12"/>
                    </a:lnTo>
                    <a:lnTo>
                      <a:pt x="18" y="11"/>
                    </a:lnTo>
                    <a:lnTo>
                      <a:pt x="16" y="8"/>
                    </a:lnTo>
                    <a:lnTo>
                      <a:pt x="15" y="6"/>
                    </a:lnTo>
                    <a:lnTo>
                      <a:pt x="13" y="3"/>
                    </a:lnTo>
                    <a:lnTo>
                      <a:pt x="13" y="0"/>
                    </a:lnTo>
                    <a:lnTo>
                      <a:pt x="0" y="0"/>
                    </a:lnTo>
                    <a:close/>
                  </a:path>
                </a:pathLst>
              </a:custGeom>
              <a:solidFill>
                <a:srgbClr val="1F1A17"/>
              </a:solidFill>
              <a:ln w="9525">
                <a:noFill/>
                <a:round/>
                <a:headEnd/>
                <a:tailEnd/>
              </a:ln>
            </p:spPr>
            <p:txBody>
              <a:bodyPr/>
              <a:lstStyle/>
              <a:p>
                <a:pPr>
                  <a:defRPr/>
                </a:pPr>
                <a:endParaRPr lang="de-DE"/>
              </a:p>
            </p:txBody>
          </p:sp>
          <p:sp>
            <p:nvSpPr>
              <p:cNvPr id="109" name="Freeform 219">
                <a:extLst>
                  <a:ext uri="{FF2B5EF4-FFF2-40B4-BE49-F238E27FC236}">
                    <a16:creationId xmlns:a16="http://schemas.microsoft.com/office/drawing/2014/main" id="{6983C197-AF0B-D5AA-D65C-6A96BADFB15E}"/>
                  </a:ext>
                </a:extLst>
              </p:cNvPr>
              <p:cNvSpPr>
                <a:spLocks/>
              </p:cNvSpPr>
              <p:nvPr/>
            </p:nvSpPr>
            <p:spPr bwMode="auto">
              <a:xfrm>
                <a:off x="9383713" y="4103053"/>
                <a:ext cx="60325" cy="57150"/>
              </a:xfrm>
              <a:custGeom>
                <a:avLst/>
                <a:gdLst>
                  <a:gd name="T0" fmla="*/ 2147483647 w 27"/>
                  <a:gd name="T1" fmla="*/ 0 h 27"/>
                  <a:gd name="T2" fmla="*/ 2147483647 w 27"/>
                  <a:gd name="T3" fmla="*/ 0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0 w 27"/>
                  <a:gd name="T17" fmla="*/ 2147483647 h 27"/>
                  <a:gd name="T18" fmla="*/ 0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2147483647 h 27"/>
                  <a:gd name="T32" fmla="*/ 2147483647 w 27"/>
                  <a:gd name="T33" fmla="*/ 2147483647 h 27"/>
                  <a:gd name="T34" fmla="*/ 2147483647 w 27"/>
                  <a:gd name="T35" fmla="*/ 2147483647 h 27"/>
                  <a:gd name="T36" fmla="*/ 2147483647 w 27"/>
                  <a:gd name="T37" fmla="*/ 2147483647 h 27"/>
                  <a:gd name="T38" fmla="*/ 2147483647 w 27"/>
                  <a:gd name="T39" fmla="*/ 2147483647 h 27"/>
                  <a:gd name="T40" fmla="*/ 2147483647 w 27"/>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7"/>
                  <a:gd name="T65" fmla="*/ 27 w 27"/>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7">
                    <a:moveTo>
                      <a:pt x="27" y="0"/>
                    </a:moveTo>
                    <a:lnTo>
                      <a:pt x="27" y="0"/>
                    </a:lnTo>
                    <a:lnTo>
                      <a:pt x="22" y="2"/>
                    </a:lnTo>
                    <a:lnTo>
                      <a:pt x="18" y="3"/>
                    </a:lnTo>
                    <a:lnTo>
                      <a:pt x="13" y="5"/>
                    </a:lnTo>
                    <a:lnTo>
                      <a:pt x="8" y="8"/>
                    </a:lnTo>
                    <a:lnTo>
                      <a:pt x="5" y="13"/>
                    </a:lnTo>
                    <a:lnTo>
                      <a:pt x="2" y="17"/>
                    </a:lnTo>
                    <a:lnTo>
                      <a:pt x="0" y="22"/>
                    </a:lnTo>
                    <a:lnTo>
                      <a:pt x="0" y="27"/>
                    </a:lnTo>
                    <a:lnTo>
                      <a:pt x="13" y="27"/>
                    </a:lnTo>
                    <a:lnTo>
                      <a:pt x="13" y="25"/>
                    </a:lnTo>
                    <a:lnTo>
                      <a:pt x="15" y="22"/>
                    </a:lnTo>
                    <a:lnTo>
                      <a:pt x="16" y="20"/>
                    </a:lnTo>
                    <a:lnTo>
                      <a:pt x="18" y="17"/>
                    </a:lnTo>
                    <a:lnTo>
                      <a:pt x="19" y="16"/>
                    </a:lnTo>
                    <a:lnTo>
                      <a:pt x="22" y="14"/>
                    </a:lnTo>
                    <a:lnTo>
                      <a:pt x="24" y="14"/>
                    </a:lnTo>
                    <a:lnTo>
                      <a:pt x="27" y="14"/>
                    </a:lnTo>
                    <a:lnTo>
                      <a:pt x="27" y="0"/>
                    </a:lnTo>
                    <a:close/>
                  </a:path>
                </a:pathLst>
              </a:custGeom>
              <a:solidFill>
                <a:srgbClr val="1F1A17"/>
              </a:solidFill>
              <a:ln w="9525">
                <a:noFill/>
                <a:round/>
                <a:headEnd/>
                <a:tailEnd/>
              </a:ln>
            </p:spPr>
            <p:txBody>
              <a:bodyPr/>
              <a:lstStyle/>
              <a:p>
                <a:pPr>
                  <a:defRPr/>
                </a:pPr>
                <a:endParaRPr lang="de-DE"/>
              </a:p>
            </p:txBody>
          </p:sp>
          <p:sp>
            <p:nvSpPr>
              <p:cNvPr id="110" name="Freeform 220">
                <a:extLst>
                  <a:ext uri="{FF2B5EF4-FFF2-40B4-BE49-F238E27FC236}">
                    <a16:creationId xmlns:a16="http://schemas.microsoft.com/office/drawing/2014/main" id="{44ABBC52-F50D-F2DE-917B-6032818C0173}"/>
                  </a:ext>
                </a:extLst>
              </p:cNvPr>
              <p:cNvSpPr>
                <a:spLocks/>
              </p:cNvSpPr>
              <p:nvPr/>
            </p:nvSpPr>
            <p:spPr bwMode="auto">
              <a:xfrm>
                <a:off x="9667875" y="4106228"/>
                <a:ext cx="63500" cy="55562"/>
              </a:xfrm>
              <a:custGeom>
                <a:avLst/>
                <a:gdLst>
                  <a:gd name="T0" fmla="*/ 2147483647 w 28"/>
                  <a:gd name="T1" fmla="*/ 2147483647 h 26"/>
                  <a:gd name="T2" fmla="*/ 2147483647 w 28"/>
                  <a:gd name="T3" fmla="*/ 2147483647 h 26"/>
                  <a:gd name="T4" fmla="*/ 2147483647 w 28"/>
                  <a:gd name="T5" fmla="*/ 2147483647 h 26"/>
                  <a:gd name="T6" fmla="*/ 2147483647 w 28"/>
                  <a:gd name="T7" fmla="*/ 2147483647 h 26"/>
                  <a:gd name="T8" fmla="*/ 2147483647 w 28"/>
                  <a:gd name="T9" fmla="*/ 2147483647 h 26"/>
                  <a:gd name="T10" fmla="*/ 2147483647 w 28"/>
                  <a:gd name="T11" fmla="*/ 2147483647 h 26"/>
                  <a:gd name="T12" fmla="*/ 2147483647 w 28"/>
                  <a:gd name="T13" fmla="*/ 2147483647 h 26"/>
                  <a:gd name="T14" fmla="*/ 2147483647 w 28"/>
                  <a:gd name="T15" fmla="*/ 2147483647 h 26"/>
                  <a:gd name="T16" fmla="*/ 2147483647 w 28"/>
                  <a:gd name="T17" fmla="*/ 0 h 26"/>
                  <a:gd name="T18" fmla="*/ 0 w 28"/>
                  <a:gd name="T19" fmla="*/ 0 h 26"/>
                  <a:gd name="T20" fmla="*/ 0 w 28"/>
                  <a:gd name="T21" fmla="*/ 2147483647 h 26"/>
                  <a:gd name="T22" fmla="*/ 2147483647 w 28"/>
                  <a:gd name="T23" fmla="*/ 2147483647 h 26"/>
                  <a:gd name="T24" fmla="*/ 2147483647 w 28"/>
                  <a:gd name="T25" fmla="*/ 2147483647 h 26"/>
                  <a:gd name="T26" fmla="*/ 2147483647 w 28"/>
                  <a:gd name="T27" fmla="*/ 2147483647 h 26"/>
                  <a:gd name="T28" fmla="*/ 2147483647 w 28"/>
                  <a:gd name="T29" fmla="*/ 2147483647 h 26"/>
                  <a:gd name="T30" fmla="*/ 2147483647 w 28"/>
                  <a:gd name="T31" fmla="*/ 2147483647 h 26"/>
                  <a:gd name="T32" fmla="*/ 2147483647 w 28"/>
                  <a:gd name="T33" fmla="*/ 2147483647 h 26"/>
                  <a:gd name="T34" fmla="*/ 2147483647 w 28"/>
                  <a:gd name="T35" fmla="*/ 2147483647 h 26"/>
                  <a:gd name="T36" fmla="*/ 2147483647 w 28"/>
                  <a:gd name="T37" fmla="*/ 2147483647 h 26"/>
                  <a:gd name="T38" fmla="*/ 2147483647 w 28"/>
                  <a:gd name="T39" fmla="*/ 2147483647 h 26"/>
                  <a:gd name="T40" fmla="*/ 2147483647 w 28"/>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8" y="26"/>
                    </a:moveTo>
                    <a:lnTo>
                      <a:pt x="28" y="26"/>
                    </a:lnTo>
                    <a:lnTo>
                      <a:pt x="27" y="22"/>
                    </a:lnTo>
                    <a:lnTo>
                      <a:pt x="25" y="15"/>
                    </a:lnTo>
                    <a:lnTo>
                      <a:pt x="24" y="11"/>
                    </a:lnTo>
                    <a:lnTo>
                      <a:pt x="21" y="8"/>
                    </a:lnTo>
                    <a:lnTo>
                      <a:pt x="16" y="4"/>
                    </a:lnTo>
                    <a:lnTo>
                      <a:pt x="11" y="1"/>
                    </a:lnTo>
                    <a:lnTo>
                      <a:pt x="7" y="0"/>
                    </a:lnTo>
                    <a:lnTo>
                      <a:pt x="0" y="0"/>
                    </a:lnTo>
                    <a:lnTo>
                      <a:pt x="0" y="12"/>
                    </a:lnTo>
                    <a:lnTo>
                      <a:pt x="3" y="12"/>
                    </a:lnTo>
                    <a:lnTo>
                      <a:pt x="7" y="14"/>
                    </a:lnTo>
                    <a:lnTo>
                      <a:pt x="8" y="15"/>
                    </a:lnTo>
                    <a:lnTo>
                      <a:pt x="11" y="17"/>
                    </a:lnTo>
                    <a:lnTo>
                      <a:pt x="13" y="18"/>
                    </a:lnTo>
                    <a:lnTo>
                      <a:pt x="14" y="22"/>
                    </a:lnTo>
                    <a:lnTo>
                      <a:pt x="14" y="23"/>
                    </a:lnTo>
                    <a:lnTo>
                      <a:pt x="14" y="26"/>
                    </a:lnTo>
                    <a:lnTo>
                      <a:pt x="28" y="26"/>
                    </a:lnTo>
                    <a:close/>
                  </a:path>
                </a:pathLst>
              </a:custGeom>
              <a:solidFill>
                <a:srgbClr val="1F1A17"/>
              </a:solidFill>
              <a:ln w="9525">
                <a:noFill/>
                <a:round/>
                <a:headEnd/>
                <a:tailEnd/>
              </a:ln>
            </p:spPr>
            <p:txBody>
              <a:bodyPr/>
              <a:lstStyle/>
              <a:p>
                <a:pPr>
                  <a:defRPr/>
                </a:pPr>
                <a:endParaRPr lang="de-DE"/>
              </a:p>
            </p:txBody>
          </p:sp>
          <p:sp>
            <p:nvSpPr>
              <p:cNvPr id="111" name="Freeform 221">
                <a:extLst>
                  <a:ext uri="{FF2B5EF4-FFF2-40B4-BE49-F238E27FC236}">
                    <a16:creationId xmlns:a16="http://schemas.microsoft.com/office/drawing/2014/main" id="{2E594783-32AD-C210-06F7-14E4F1686105}"/>
                  </a:ext>
                </a:extLst>
              </p:cNvPr>
              <p:cNvSpPr>
                <a:spLocks/>
              </p:cNvSpPr>
              <p:nvPr/>
            </p:nvSpPr>
            <p:spPr bwMode="auto">
              <a:xfrm>
                <a:off x="9667875" y="4161790"/>
                <a:ext cx="63500" cy="58738"/>
              </a:xfrm>
              <a:custGeom>
                <a:avLst/>
                <a:gdLst>
                  <a:gd name="T0" fmla="*/ 0 w 28"/>
                  <a:gd name="T1" fmla="*/ 2147483647 h 27"/>
                  <a:gd name="T2" fmla="*/ 0 w 28"/>
                  <a:gd name="T3" fmla="*/ 2147483647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2147483647 w 28"/>
                  <a:gd name="T19" fmla="*/ 0 h 27"/>
                  <a:gd name="T20" fmla="*/ 2147483647 w 28"/>
                  <a:gd name="T21" fmla="*/ 0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0 w 28"/>
                  <a:gd name="T37" fmla="*/ 2147483647 h 27"/>
                  <a:gd name="T38" fmla="*/ 0 w 28"/>
                  <a:gd name="T39" fmla="*/ 2147483647 h 27"/>
                  <a:gd name="T40" fmla="*/ 0 w 28"/>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7"/>
                  <a:gd name="T65" fmla="*/ 28 w 28"/>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7">
                    <a:moveTo>
                      <a:pt x="0" y="27"/>
                    </a:moveTo>
                    <a:lnTo>
                      <a:pt x="0" y="27"/>
                    </a:lnTo>
                    <a:lnTo>
                      <a:pt x="7" y="27"/>
                    </a:lnTo>
                    <a:lnTo>
                      <a:pt x="11" y="25"/>
                    </a:lnTo>
                    <a:lnTo>
                      <a:pt x="16" y="22"/>
                    </a:lnTo>
                    <a:lnTo>
                      <a:pt x="21" y="19"/>
                    </a:lnTo>
                    <a:lnTo>
                      <a:pt x="24" y="16"/>
                    </a:lnTo>
                    <a:lnTo>
                      <a:pt x="25" y="11"/>
                    </a:lnTo>
                    <a:lnTo>
                      <a:pt x="27" y="7"/>
                    </a:lnTo>
                    <a:lnTo>
                      <a:pt x="28" y="0"/>
                    </a:lnTo>
                    <a:lnTo>
                      <a:pt x="14" y="0"/>
                    </a:lnTo>
                    <a:lnTo>
                      <a:pt x="14" y="3"/>
                    </a:lnTo>
                    <a:lnTo>
                      <a:pt x="14" y="7"/>
                    </a:lnTo>
                    <a:lnTo>
                      <a:pt x="13" y="8"/>
                    </a:lnTo>
                    <a:lnTo>
                      <a:pt x="11" y="10"/>
                    </a:lnTo>
                    <a:lnTo>
                      <a:pt x="8" y="11"/>
                    </a:lnTo>
                    <a:lnTo>
                      <a:pt x="7" y="13"/>
                    </a:lnTo>
                    <a:lnTo>
                      <a:pt x="3" y="14"/>
                    </a:lnTo>
                    <a:lnTo>
                      <a:pt x="0" y="14"/>
                    </a:lnTo>
                    <a:lnTo>
                      <a:pt x="0" y="27"/>
                    </a:lnTo>
                    <a:close/>
                  </a:path>
                </a:pathLst>
              </a:custGeom>
              <a:solidFill>
                <a:srgbClr val="1F1A17"/>
              </a:solidFill>
              <a:ln w="9525">
                <a:noFill/>
                <a:round/>
                <a:headEnd/>
                <a:tailEnd/>
              </a:ln>
            </p:spPr>
            <p:txBody>
              <a:bodyPr/>
              <a:lstStyle/>
              <a:p>
                <a:pPr>
                  <a:defRPr/>
                </a:pPr>
                <a:endParaRPr lang="de-DE"/>
              </a:p>
            </p:txBody>
          </p:sp>
          <p:sp>
            <p:nvSpPr>
              <p:cNvPr id="112" name="Freeform 222">
                <a:extLst>
                  <a:ext uri="{FF2B5EF4-FFF2-40B4-BE49-F238E27FC236}">
                    <a16:creationId xmlns:a16="http://schemas.microsoft.com/office/drawing/2014/main" id="{CC119725-E75D-35AF-A482-2F35AB2AF4A6}"/>
                  </a:ext>
                </a:extLst>
              </p:cNvPr>
              <p:cNvSpPr>
                <a:spLocks/>
              </p:cNvSpPr>
              <p:nvPr/>
            </p:nvSpPr>
            <p:spPr bwMode="auto">
              <a:xfrm>
                <a:off x="9609138" y="4161790"/>
                <a:ext cx="58737" cy="58738"/>
              </a:xfrm>
              <a:custGeom>
                <a:avLst/>
                <a:gdLst>
                  <a:gd name="T0" fmla="*/ 0 w 26"/>
                  <a:gd name="T1" fmla="*/ 0 h 27"/>
                  <a:gd name="T2" fmla="*/ 0 w 26"/>
                  <a:gd name="T3" fmla="*/ 0 h 27"/>
                  <a:gd name="T4" fmla="*/ 0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0 h 27"/>
                  <a:gd name="T38" fmla="*/ 2147483647 w 26"/>
                  <a:gd name="T39" fmla="*/ 0 h 27"/>
                  <a:gd name="T40" fmla="*/ 0 w 26"/>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7"/>
                  <a:gd name="T65" fmla="*/ 26 w 26"/>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7">
                    <a:moveTo>
                      <a:pt x="0" y="0"/>
                    </a:moveTo>
                    <a:lnTo>
                      <a:pt x="0" y="0"/>
                    </a:lnTo>
                    <a:lnTo>
                      <a:pt x="0" y="7"/>
                    </a:lnTo>
                    <a:lnTo>
                      <a:pt x="1" y="11"/>
                    </a:lnTo>
                    <a:lnTo>
                      <a:pt x="4" y="16"/>
                    </a:lnTo>
                    <a:lnTo>
                      <a:pt x="8" y="19"/>
                    </a:lnTo>
                    <a:lnTo>
                      <a:pt x="12" y="22"/>
                    </a:lnTo>
                    <a:lnTo>
                      <a:pt x="17" y="25"/>
                    </a:lnTo>
                    <a:lnTo>
                      <a:pt x="22" y="27"/>
                    </a:lnTo>
                    <a:lnTo>
                      <a:pt x="26" y="27"/>
                    </a:lnTo>
                    <a:lnTo>
                      <a:pt x="26" y="14"/>
                    </a:lnTo>
                    <a:lnTo>
                      <a:pt x="23" y="14"/>
                    </a:lnTo>
                    <a:lnTo>
                      <a:pt x="22" y="13"/>
                    </a:lnTo>
                    <a:lnTo>
                      <a:pt x="19" y="11"/>
                    </a:lnTo>
                    <a:lnTo>
                      <a:pt x="17" y="10"/>
                    </a:lnTo>
                    <a:lnTo>
                      <a:pt x="15" y="8"/>
                    </a:lnTo>
                    <a:lnTo>
                      <a:pt x="14" y="7"/>
                    </a:lnTo>
                    <a:lnTo>
                      <a:pt x="12" y="3"/>
                    </a:lnTo>
                    <a:lnTo>
                      <a:pt x="12" y="0"/>
                    </a:lnTo>
                    <a:lnTo>
                      <a:pt x="0" y="0"/>
                    </a:lnTo>
                    <a:close/>
                  </a:path>
                </a:pathLst>
              </a:custGeom>
              <a:solidFill>
                <a:srgbClr val="1F1A17"/>
              </a:solidFill>
              <a:ln w="9525">
                <a:noFill/>
                <a:round/>
                <a:headEnd/>
                <a:tailEnd/>
              </a:ln>
            </p:spPr>
            <p:txBody>
              <a:bodyPr/>
              <a:lstStyle/>
              <a:p>
                <a:pPr>
                  <a:defRPr/>
                </a:pPr>
                <a:endParaRPr lang="de-DE"/>
              </a:p>
            </p:txBody>
          </p:sp>
          <p:sp>
            <p:nvSpPr>
              <p:cNvPr id="113" name="Freeform 223">
                <a:extLst>
                  <a:ext uri="{FF2B5EF4-FFF2-40B4-BE49-F238E27FC236}">
                    <a16:creationId xmlns:a16="http://schemas.microsoft.com/office/drawing/2014/main" id="{63C6614D-8A80-317A-1A00-9C94BE3A84A4}"/>
                  </a:ext>
                </a:extLst>
              </p:cNvPr>
              <p:cNvSpPr>
                <a:spLocks/>
              </p:cNvSpPr>
              <p:nvPr/>
            </p:nvSpPr>
            <p:spPr bwMode="auto">
              <a:xfrm>
                <a:off x="9609138" y="4106228"/>
                <a:ext cx="58737" cy="55562"/>
              </a:xfrm>
              <a:custGeom>
                <a:avLst/>
                <a:gdLst>
                  <a:gd name="T0" fmla="*/ 2147483647 w 26"/>
                  <a:gd name="T1" fmla="*/ 0 h 26"/>
                  <a:gd name="T2" fmla="*/ 2147483647 w 26"/>
                  <a:gd name="T3" fmla="*/ 0 h 26"/>
                  <a:gd name="T4" fmla="*/ 2147483647 w 26"/>
                  <a:gd name="T5" fmla="*/ 0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0 w 26"/>
                  <a:gd name="T17" fmla="*/ 2147483647 h 26"/>
                  <a:gd name="T18" fmla="*/ 0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2147483647 h 26"/>
                  <a:gd name="T32" fmla="*/ 2147483647 w 26"/>
                  <a:gd name="T33" fmla="*/ 2147483647 h 26"/>
                  <a:gd name="T34" fmla="*/ 2147483647 w 26"/>
                  <a:gd name="T35" fmla="*/ 2147483647 h 26"/>
                  <a:gd name="T36" fmla="*/ 2147483647 w 26"/>
                  <a:gd name="T37" fmla="*/ 2147483647 h 26"/>
                  <a:gd name="T38" fmla="*/ 2147483647 w 26"/>
                  <a:gd name="T39" fmla="*/ 2147483647 h 26"/>
                  <a:gd name="T40" fmla="*/ 2147483647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6"/>
                  <a:gd name="T65" fmla="*/ 26 w 2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6">
                    <a:moveTo>
                      <a:pt x="26" y="0"/>
                    </a:moveTo>
                    <a:lnTo>
                      <a:pt x="26" y="0"/>
                    </a:lnTo>
                    <a:lnTo>
                      <a:pt x="22" y="0"/>
                    </a:lnTo>
                    <a:lnTo>
                      <a:pt x="17" y="1"/>
                    </a:lnTo>
                    <a:lnTo>
                      <a:pt x="12" y="4"/>
                    </a:lnTo>
                    <a:lnTo>
                      <a:pt x="8" y="8"/>
                    </a:lnTo>
                    <a:lnTo>
                      <a:pt x="4" y="11"/>
                    </a:lnTo>
                    <a:lnTo>
                      <a:pt x="1" y="15"/>
                    </a:lnTo>
                    <a:lnTo>
                      <a:pt x="0" y="22"/>
                    </a:lnTo>
                    <a:lnTo>
                      <a:pt x="0" y="26"/>
                    </a:lnTo>
                    <a:lnTo>
                      <a:pt x="12" y="26"/>
                    </a:lnTo>
                    <a:lnTo>
                      <a:pt x="12" y="23"/>
                    </a:lnTo>
                    <a:lnTo>
                      <a:pt x="14" y="22"/>
                    </a:lnTo>
                    <a:lnTo>
                      <a:pt x="15" y="18"/>
                    </a:lnTo>
                    <a:lnTo>
                      <a:pt x="17" y="17"/>
                    </a:lnTo>
                    <a:lnTo>
                      <a:pt x="19" y="15"/>
                    </a:lnTo>
                    <a:lnTo>
                      <a:pt x="22" y="14"/>
                    </a:lnTo>
                    <a:lnTo>
                      <a:pt x="23" y="12"/>
                    </a:lnTo>
                    <a:lnTo>
                      <a:pt x="26" y="12"/>
                    </a:lnTo>
                    <a:lnTo>
                      <a:pt x="26" y="0"/>
                    </a:lnTo>
                    <a:close/>
                  </a:path>
                </a:pathLst>
              </a:custGeom>
              <a:solidFill>
                <a:srgbClr val="1F1A17"/>
              </a:solidFill>
              <a:ln w="9525">
                <a:noFill/>
                <a:round/>
                <a:headEnd/>
                <a:tailEnd/>
              </a:ln>
            </p:spPr>
            <p:txBody>
              <a:bodyPr/>
              <a:lstStyle/>
              <a:p>
                <a:pPr>
                  <a:defRPr/>
                </a:pPr>
                <a:endParaRPr lang="de-DE"/>
              </a:p>
            </p:txBody>
          </p:sp>
          <p:sp>
            <p:nvSpPr>
              <p:cNvPr id="114" name="Freeform 224">
                <a:extLst>
                  <a:ext uri="{FF2B5EF4-FFF2-40B4-BE49-F238E27FC236}">
                    <a16:creationId xmlns:a16="http://schemas.microsoft.com/office/drawing/2014/main" id="{A2904336-0059-A29F-C867-5915E59DF515}"/>
                  </a:ext>
                </a:extLst>
              </p:cNvPr>
              <p:cNvSpPr>
                <a:spLocks/>
              </p:cNvSpPr>
              <p:nvPr/>
            </p:nvSpPr>
            <p:spPr bwMode="auto">
              <a:xfrm>
                <a:off x="9399588" y="1796415"/>
                <a:ext cx="25400" cy="1730375"/>
              </a:xfrm>
              <a:custGeom>
                <a:avLst/>
                <a:gdLst>
                  <a:gd name="T0" fmla="*/ 2147483647 w 11"/>
                  <a:gd name="T1" fmla="*/ 2147483647 h 808"/>
                  <a:gd name="T2" fmla="*/ 2147483647 w 11"/>
                  <a:gd name="T3" fmla="*/ 2147483647 h 808"/>
                  <a:gd name="T4" fmla="*/ 2147483647 w 11"/>
                  <a:gd name="T5" fmla="*/ 0 h 808"/>
                  <a:gd name="T6" fmla="*/ 0 w 11"/>
                  <a:gd name="T7" fmla="*/ 0 h 808"/>
                  <a:gd name="T8" fmla="*/ 2147483647 w 11"/>
                  <a:gd name="T9" fmla="*/ 2147483647 h 808"/>
                  <a:gd name="T10" fmla="*/ 2147483647 w 11"/>
                  <a:gd name="T11" fmla="*/ 2147483647 h 808"/>
                  <a:gd name="T12" fmla="*/ 2147483647 w 11"/>
                  <a:gd name="T13" fmla="*/ 2147483647 h 808"/>
                  <a:gd name="T14" fmla="*/ 0 60000 65536"/>
                  <a:gd name="T15" fmla="*/ 0 60000 65536"/>
                  <a:gd name="T16" fmla="*/ 0 60000 65536"/>
                  <a:gd name="T17" fmla="*/ 0 60000 65536"/>
                  <a:gd name="T18" fmla="*/ 0 60000 65536"/>
                  <a:gd name="T19" fmla="*/ 0 60000 65536"/>
                  <a:gd name="T20" fmla="*/ 0 60000 65536"/>
                  <a:gd name="T21" fmla="*/ 0 w 11"/>
                  <a:gd name="T22" fmla="*/ 0 h 808"/>
                  <a:gd name="T23" fmla="*/ 11 w 11"/>
                  <a:gd name="T24" fmla="*/ 808 h 8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08">
                    <a:moveTo>
                      <a:pt x="11" y="808"/>
                    </a:moveTo>
                    <a:lnTo>
                      <a:pt x="11" y="808"/>
                    </a:lnTo>
                    <a:lnTo>
                      <a:pt x="9" y="0"/>
                    </a:lnTo>
                    <a:lnTo>
                      <a:pt x="0" y="0"/>
                    </a:lnTo>
                    <a:lnTo>
                      <a:pt x="1" y="808"/>
                    </a:lnTo>
                    <a:lnTo>
                      <a:pt x="11" y="808"/>
                    </a:lnTo>
                    <a:close/>
                  </a:path>
                </a:pathLst>
              </a:custGeom>
              <a:solidFill>
                <a:srgbClr val="1F1A17"/>
              </a:solidFill>
              <a:ln w="9525">
                <a:noFill/>
                <a:round/>
                <a:headEnd/>
                <a:tailEnd/>
              </a:ln>
            </p:spPr>
            <p:txBody>
              <a:bodyPr/>
              <a:lstStyle/>
              <a:p>
                <a:pPr>
                  <a:defRPr/>
                </a:pPr>
                <a:endParaRPr lang="de-DE"/>
              </a:p>
            </p:txBody>
          </p:sp>
          <p:sp>
            <p:nvSpPr>
              <p:cNvPr id="115" name="Freeform 225">
                <a:extLst>
                  <a:ext uri="{FF2B5EF4-FFF2-40B4-BE49-F238E27FC236}">
                    <a16:creationId xmlns:a16="http://schemas.microsoft.com/office/drawing/2014/main" id="{D38669CF-27E9-F169-96AC-D0E83C485D39}"/>
                  </a:ext>
                </a:extLst>
              </p:cNvPr>
              <p:cNvSpPr>
                <a:spLocks/>
              </p:cNvSpPr>
              <p:nvPr/>
            </p:nvSpPr>
            <p:spPr bwMode="auto">
              <a:xfrm>
                <a:off x="9399588" y="3526790"/>
                <a:ext cx="25400" cy="592138"/>
              </a:xfrm>
              <a:custGeom>
                <a:avLst/>
                <a:gdLst>
                  <a:gd name="T0" fmla="*/ 0 w 11"/>
                  <a:gd name="T1" fmla="*/ 2147483647 h 276"/>
                  <a:gd name="T2" fmla="*/ 2147483647 w 11"/>
                  <a:gd name="T3" fmla="*/ 2147483647 h 276"/>
                  <a:gd name="T4" fmla="*/ 2147483647 w 11"/>
                  <a:gd name="T5" fmla="*/ 0 h 276"/>
                  <a:gd name="T6" fmla="*/ 2147483647 w 11"/>
                  <a:gd name="T7" fmla="*/ 0 h 276"/>
                  <a:gd name="T8" fmla="*/ 0 w 11"/>
                  <a:gd name="T9" fmla="*/ 2147483647 h 276"/>
                  <a:gd name="T10" fmla="*/ 2147483647 w 11"/>
                  <a:gd name="T11" fmla="*/ 2147483647 h 276"/>
                  <a:gd name="T12" fmla="*/ 0 w 11"/>
                  <a:gd name="T13" fmla="*/ 2147483647 h 276"/>
                  <a:gd name="T14" fmla="*/ 0 60000 65536"/>
                  <a:gd name="T15" fmla="*/ 0 60000 65536"/>
                  <a:gd name="T16" fmla="*/ 0 60000 65536"/>
                  <a:gd name="T17" fmla="*/ 0 60000 65536"/>
                  <a:gd name="T18" fmla="*/ 0 60000 65536"/>
                  <a:gd name="T19" fmla="*/ 0 60000 65536"/>
                  <a:gd name="T20" fmla="*/ 0 60000 65536"/>
                  <a:gd name="T21" fmla="*/ 0 w 11"/>
                  <a:gd name="T22" fmla="*/ 0 h 276"/>
                  <a:gd name="T23" fmla="*/ 11 w 11"/>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6">
                    <a:moveTo>
                      <a:pt x="0" y="276"/>
                    </a:moveTo>
                    <a:lnTo>
                      <a:pt x="9" y="276"/>
                    </a:lnTo>
                    <a:lnTo>
                      <a:pt x="11" y="0"/>
                    </a:lnTo>
                    <a:lnTo>
                      <a:pt x="1" y="0"/>
                    </a:lnTo>
                    <a:lnTo>
                      <a:pt x="0" y="276"/>
                    </a:lnTo>
                    <a:lnTo>
                      <a:pt x="9" y="276"/>
                    </a:lnTo>
                    <a:lnTo>
                      <a:pt x="0" y="276"/>
                    </a:lnTo>
                    <a:close/>
                  </a:path>
                </a:pathLst>
              </a:custGeom>
              <a:solidFill>
                <a:srgbClr val="1F1A17"/>
              </a:solidFill>
              <a:ln w="9525">
                <a:noFill/>
                <a:round/>
                <a:headEnd/>
                <a:tailEnd/>
              </a:ln>
            </p:spPr>
            <p:txBody>
              <a:bodyPr/>
              <a:lstStyle/>
              <a:p>
                <a:pPr>
                  <a:defRPr/>
                </a:pPr>
                <a:endParaRPr lang="de-DE"/>
              </a:p>
            </p:txBody>
          </p:sp>
          <p:sp>
            <p:nvSpPr>
              <p:cNvPr id="116" name="Freeform 226">
                <a:extLst>
                  <a:ext uri="{FF2B5EF4-FFF2-40B4-BE49-F238E27FC236}">
                    <a16:creationId xmlns:a16="http://schemas.microsoft.com/office/drawing/2014/main" id="{FEFD0B6B-A34E-013E-9EE4-4A323C49F4A6}"/>
                  </a:ext>
                </a:extLst>
              </p:cNvPr>
              <p:cNvSpPr>
                <a:spLocks/>
              </p:cNvSpPr>
              <p:nvPr/>
            </p:nvSpPr>
            <p:spPr bwMode="auto">
              <a:xfrm>
                <a:off x="9399588" y="3526790"/>
                <a:ext cx="25400" cy="592138"/>
              </a:xfrm>
              <a:custGeom>
                <a:avLst/>
                <a:gdLst>
                  <a:gd name="T0" fmla="*/ 2147483647 w 11"/>
                  <a:gd name="T1" fmla="*/ 0 h 276"/>
                  <a:gd name="T2" fmla="*/ 2147483647 w 11"/>
                  <a:gd name="T3" fmla="*/ 0 h 276"/>
                  <a:gd name="T4" fmla="*/ 0 w 11"/>
                  <a:gd name="T5" fmla="*/ 2147483647 h 276"/>
                  <a:gd name="T6" fmla="*/ 2147483647 w 11"/>
                  <a:gd name="T7" fmla="*/ 2147483647 h 276"/>
                  <a:gd name="T8" fmla="*/ 2147483647 w 11"/>
                  <a:gd name="T9" fmla="*/ 0 h 276"/>
                  <a:gd name="T10" fmla="*/ 2147483647 w 11"/>
                  <a:gd name="T11" fmla="*/ 0 h 276"/>
                  <a:gd name="T12" fmla="*/ 0 60000 65536"/>
                  <a:gd name="T13" fmla="*/ 0 60000 65536"/>
                  <a:gd name="T14" fmla="*/ 0 60000 65536"/>
                  <a:gd name="T15" fmla="*/ 0 60000 65536"/>
                  <a:gd name="T16" fmla="*/ 0 60000 65536"/>
                  <a:gd name="T17" fmla="*/ 0 60000 65536"/>
                  <a:gd name="T18" fmla="*/ 0 w 11"/>
                  <a:gd name="T19" fmla="*/ 0 h 276"/>
                  <a:gd name="T20" fmla="*/ 11 w 11"/>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11" h="276">
                    <a:moveTo>
                      <a:pt x="6" y="0"/>
                    </a:moveTo>
                    <a:lnTo>
                      <a:pt x="1" y="0"/>
                    </a:lnTo>
                    <a:lnTo>
                      <a:pt x="0" y="276"/>
                    </a:lnTo>
                    <a:lnTo>
                      <a:pt x="9" y="276"/>
                    </a:lnTo>
                    <a:lnTo>
                      <a:pt x="11" y="0"/>
                    </a:lnTo>
                    <a:lnTo>
                      <a:pt x="6" y="0"/>
                    </a:lnTo>
                    <a:close/>
                  </a:path>
                </a:pathLst>
              </a:custGeom>
              <a:solidFill>
                <a:srgbClr val="1F1A17"/>
              </a:solidFill>
              <a:ln w="9525">
                <a:noFill/>
                <a:round/>
                <a:headEnd/>
                <a:tailEnd/>
              </a:ln>
            </p:spPr>
            <p:txBody>
              <a:bodyPr/>
              <a:lstStyle/>
              <a:p>
                <a:pPr>
                  <a:defRPr/>
                </a:pPr>
                <a:endParaRPr lang="de-DE"/>
              </a:p>
            </p:txBody>
          </p:sp>
          <p:sp>
            <p:nvSpPr>
              <p:cNvPr id="117" name="Freeform 228">
                <a:extLst>
                  <a:ext uri="{FF2B5EF4-FFF2-40B4-BE49-F238E27FC236}">
                    <a16:creationId xmlns:a16="http://schemas.microsoft.com/office/drawing/2014/main" id="{71585872-C1DD-33D9-E2DF-205A4CEB4F95}"/>
                  </a:ext>
                </a:extLst>
              </p:cNvPr>
              <p:cNvSpPr>
                <a:spLocks/>
              </p:cNvSpPr>
              <p:nvPr/>
            </p:nvSpPr>
            <p:spPr bwMode="auto">
              <a:xfrm>
                <a:off x="7118350" y="3463290"/>
                <a:ext cx="101600" cy="98425"/>
              </a:xfrm>
              <a:custGeom>
                <a:avLst/>
                <a:gdLst>
                  <a:gd name="T0" fmla="*/ 0 w 44"/>
                  <a:gd name="T1" fmla="*/ 2147483647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2"/>
                    </a:moveTo>
                    <a:lnTo>
                      <a:pt x="2" y="19"/>
                    </a:lnTo>
                    <a:lnTo>
                      <a:pt x="4" y="14"/>
                    </a:lnTo>
                    <a:lnTo>
                      <a:pt x="5" y="9"/>
                    </a:lnTo>
                    <a:lnTo>
                      <a:pt x="8" y="6"/>
                    </a:lnTo>
                    <a:lnTo>
                      <a:pt x="11" y="5"/>
                    </a:lnTo>
                    <a:lnTo>
                      <a:pt x="15" y="2"/>
                    </a:lnTo>
                    <a:lnTo>
                      <a:pt x="19" y="2"/>
                    </a:lnTo>
                    <a:lnTo>
                      <a:pt x="22" y="0"/>
                    </a:lnTo>
                    <a:lnTo>
                      <a:pt x="27" y="2"/>
                    </a:lnTo>
                    <a:lnTo>
                      <a:pt x="32" y="2"/>
                    </a:lnTo>
                    <a:lnTo>
                      <a:pt x="35" y="5"/>
                    </a:lnTo>
                    <a:lnTo>
                      <a:pt x="38" y="6"/>
                    </a:lnTo>
                    <a:lnTo>
                      <a:pt x="41" y="9"/>
                    </a:lnTo>
                    <a:lnTo>
                      <a:pt x="43" y="14"/>
                    </a:lnTo>
                    <a:lnTo>
                      <a:pt x="44" y="19"/>
                    </a:lnTo>
                    <a:lnTo>
                      <a:pt x="44" y="22"/>
                    </a:lnTo>
                    <a:lnTo>
                      <a:pt x="44" y="26"/>
                    </a:lnTo>
                    <a:lnTo>
                      <a:pt x="43" y="31"/>
                    </a:lnTo>
                    <a:lnTo>
                      <a:pt x="41" y="34"/>
                    </a:lnTo>
                    <a:lnTo>
                      <a:pt x="38" y="37"/>
                    </a:lnTo>
                    <a:lnTo>
                      <a:pt x="35" y="41"/>
                    </a:lnTo>
                    <a:lnTo>
                      <a:pt x="32" y="42"/>
                    </a:lnTo>
                    <a:lnTo>
                      <a:pt x="27" y="44"/>
                    </a:lnTo>
                    <a:lnTo>
                      <a:pt x="22" y="45"/>
                    </a:lnTo>
                    <a:lnTo>
                      <a:pt x="19" y="44"/>
                    </a:lnTo>
                    <a:lnTo>
                      <a:pt x="15" y="42"/>
                    </a:lnTo>
                    <a:lnTo>
                      <a:pt x="11" y="41"/>
                    </a:lnTo>
                    <a:lnTo>
                      <a:pt x="8" y="37"/>
                    </a:lnTo>
                    <a:lnTo>
                      <a:pt x="5" y="34"/>
                    </a:lnTo>
                    <a:lnTo>
                      <a:pt x="4" y="31"/>
                    </a:lnTo>
                    <a:lnTo>
                      <a:pt x="2" y="26"/>
                    </a:lnTo>
                    <a:lnTo>
                      <a:pt x="0" y="22"/>
                    </a:lnTo>
                    <a:close/>
                  </a:path>
                </a:pathLst>
              </a:custGeom>
              <a:solidFill>
                <a:srgbClr val="009240"/>
              </a:solidFill>
              <a:ln w="9525">
                <a:noFill/>
                <a:round/>
                <a:headEnd/>
                <a:tailEnd/>
              </a:ln>
            </p:spPr>
            <p:txBody>
              <a:bodyPr/>
              <a:lstStyle/>
              <a:p>
                <a:pPr>
                  <a:defRPr/>
                </a:pPr>
                <a:endParaRPr lang="de-DE"/>
              </a:p>
            </p:txBody>
          </p:sp>
          <p:sp>
            <p:nvSpPr>
              <p:cNvPr id="118" name="Freeform 229">
                <a:extLst>
                  <a:ext uri="{FF2B5EF4-FFF2-40B4-BE49-F238E27FC236}">
                    <a16:creationId xmlns:a16="http://schemas.microsoft.com/office/drawing/2014/main" id="{15B19C29-E869-B030-8C6A-E9E6C85765BC}"/>
                  </a:ext>
                </a:extLst>
              </p:cNvPr>
              <p:cNvSpPr>
                <a:spLocks/>
              </p:cNvSpPr>
              <p:nvPr/>
            </p:nvSpPr>
            <p:spPr bwMode="auto">
              <a:xfrm>
                <a:off x="7115175" y="2855278"/>
                <a:ext cx="101600" cy="96837"/>
              </a:xfrm>
              <a:custGeom>
                <a:avLst/>
                <a:gdLst>
                  <a:gd name="T0" fmla="*/ 0 w 44"/>
                  <a:gd name="T1" fmla="*/ 2147483647 h 45"/>
                  <a:gd name="T2" fmla="*/ 0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0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3"/>
                    </a:moveTo>
                    <a:lnTo>
                      <a:pt x="0" y="19"/>
                    </a:lnTo>
                    <a:lnTo>
                      <a:pt x="1" y="14"/>
                    </a:lnTo>
                    <a:lnTo>
                      <a:pt x="3" y="11"/>
                    </a:lnTo>
                    <a:lnTo>
                      <a:pt x="6" y="8"/>
                    </a:lnTo>
                    <a:lnTo>
                      <a:pt x="9" y="4"/>
                    </a:lnTo>
                    <a:lnTo>
                      <a:pt x="12" y="1"/>
                    </a:lnTo>
                    <a:lnTo>
                      <a:pt x="17" y="1"/>
                    </a:lnTo>
                    <a:lnTo>
                      <a:pt x="22" y="0"/>
                    </a:lnTo>
                    <a:lnTo>
                      <a:pt x="25" y="1"/>
                    </a:lnTo>
                    <a:lnTo>
                      <a:pt x="30" y="1"/>
                    </a:lnTo>
                    <a:lnTo>
                      <a:pt x="33" y="4"/>
                    </a:lnTo>
                    <a:lnTo>
                      <a:pt x="36" y="8"/>
                    </a:lnTo>
                    <a:lnTo>
                      <a:pt x="39" y="11"/>
                    </a:lnTo>
                    <a:lnTo>
                      <a:pt x="40" y="14"/>
                    </a:lnTo>
                    <a:lnTo>
                      <a:pt x="42" y="19"/>
                    </a:lnTo>
                    <a:lnTo>
                      <a:pt x="44" y="23"/>
                    </a:lnTo>
                    <a:lnTo>
                      <a:pt x="42" y="26"/>
                    </a:lnTo>
                    <a:lnTo>
                      <a:pt x="40" y="31"/>
                    </a:lnTo>
                    <a:lnTo>
                      <a:pt x="39" y="34"/>
                    </a:lnTo>
                    <a:lnTo>
                      <a:pt x="36" y="39"/>
                    </a:lnTo>
                    <a:lnTo>
                      <a:pt x="33" y="40"/>
                    </a:lnTo>
                    <a:lnTo>
                      <a:pt x="30" y="43"/>
                    </a:lnTo>
                    <a:lnTo>
                      <a:pt x="25" y="43"/>
                    </a:lnTo>
                    <a:lnTo>
                      <a:pt x="22" y="45"/>
                    </a:lnTo>
                    <a:lnTo>
                      <a:pt x="17" y="43"/>
                    </a:lnTo>
                    <a:lnTo>
                      <a:pt x="12" y="43"/>
                    </a:lnTo>
                    <a:lnTo>
                      <a:pt x="9" y="40"/>
                    </a:lnTo>
                    <a:lnTo>
                      <a:pt x="6" y="39"/>
                    </a:lnTo>
                    <a:lnTo>
                      <a:pt x="3" y="34"/>
                    </a:lnTo>
                    <a:lnTo>
                      <a:pt x="1" y="31"/>
                    </a:lnTo>
                    <a:lnTo>
                      <a:pt x="0" y="26"/>
                    </a:lnTo>
                    <a:lnTo>
                      <a:pt x="0" y="23"/>
                    </a:lnTo>
                    <a:close/>
                  </a:path>
                </a:pathLst>
              </a:custGeom>
              <a:solidFill>
                <a:srgbClr val="009240"/>
              </a:solidFill>
              <a:ln w="9525">
                <a:noFill/>
                <a:round/>
                <a:headEnd/>
                <a:tailEnd/>
              </a:ln>
            </p:spPr>
            <p:txBody>
              <a:bodyPr/>
              <a:lstStyle/>
              <a:p>
                <a:pPr>
                  <a:defRPr/>
                </a:pPr>
                <a:endParaRPr lang="de-DE"/>
              </a:p>
            </p:txBody>
          </p:sp>
          <p:sp>
            <p:nvSpPr>
              <p:cNvPr id="119" name="Freeform 230">
                <a:extLst>
                  <a:ext uri="{FF2B5EF4-FFF2-40B4-BE49-F238E27FC236}">
                    <a16:creationId xmlns:a16="http://schemas.microsoft.com/office/drawing/2014/main" id="{01298A62-E9C1-CE06-64FA-B136768B951C}"/>
                  </a:ext>
                </a:extLst>
              </p:cNvPr>
              <p:cNvSpPr>
                <a:spLocks/>
              </p:cNvSpPr>
              <p:nvPr/>
            </p:nvSpPr>
            <p:spPr bwMode="auto">
              <a:xfrm>
                <a:off x="6783388" y="2571115"/>
                <a:ext cx="95250" cy="93663"/>
              </a:xfrm>
              <a:custGeom>
                <a:avLst/>
                <a:gdLst>
                  <a:gd name="T0" fmla="*/ 0 w 42"/>
                  <a:gd name="T1" fmla="*/ 2147483647 h 44"/>
                  <a:gd name="T2" fmla="*/ 0 w 42"/>
                  <a:gd name="T3" fmla="*/ 2147483647 h 44"/>
                  <a:gd name="T4" fmla="*/ 2147483647 w 42"/>
                  <a:gd name="T5" fmla="*/ 2147483647 h 44"/>
                  <a:gd name="T6" fmla="*/ 2147483647 w 42"/>
                  <a:gd name="T7" fmla="*/ 2147483647 h 44"/>
                  <a:gd name="T8" fmla="*/ 2147483647 w 42"/>
                  <a:gd name="T9" fmla="*/ 2147483647 h 44"/>
                  <a:gd name="T10" fmla="*/ 2147483647 w 42"/>
                  <a:gd name="T11" fmla="*/ 2147483647 h 44"/>
                  <a:gd name="T12" fmla="*/ 2147483647 w 42"/>
                  <a:gd name="T13" fmla="*/ 2147483647 h 44"/>
                  <a:gd name="T14" fmla="*/ 2147483647 w 42"/>
                  <a:gd name="T15" fmla="*/ 0 h 44"/>
                  <a:gd name="T16" fmla="*/ 2147483647 w 42"/>
                  <a:gd name="T17" fmla="*/ 0 h 44"/>
                  <a:gd name="T18" fmla="*/ 2147483647 w 42"/>
                  <a:gd name="T19" fmla="*/ 0 h 44"/>
                  <a:gd name="T20" fmla="*/ 2147483647 w 42"/>
                  <a:gd name="T21" fmla="*/ 2147483647 h 44"/>
                  <a:gd name="T22" fmla="*/ 2147483647 w 42"/>
                  <a:gd name="T23" fmla="*/ 2147483647 h 44"/>
                  <a:gd name="T24" fmla="*/ 2147483647 w 42"/>
                  <a:gd name="T25" fmla="*/ 2147483647 h 44"/>
                  <a:gd name="T26" fmla="*/ 2147483647 w 42"/>
                  <a:gd name="T27" fmla="*/ 2147483647 h 44"/>
                  <a:gd name="T28" fmla="*/ 2147483647 w 42"/>
                  <a:gd name="T29" fmla="*/ 2147483647 h 44"/>
                  <a:gd name="T30" fmla="*/ 2147483647 w 42"/>
                  <a:gd name="T31" fmla="*/ 2147483647 h 44"/>
                  <a:gd name="T32" fmla="*/ 2147483647 w 42"/>
                  <a:gd name="T33" fmla="*/ 2147483647 h 44"/>
                  <a:gd name="T34" fmla="*/ 2147483647 w 42"/>
                  <a:gd name="T35" fmla="*/ 2147483647 h 44"/>
                  <a:gd name="T36" fmla="*/ 2147483647 w 42"/>
                  <a:gd name="T37" fmla="*/ 2147483647 h 44"/>
                  <a:gd name="T38" fmla="*/ 2147483647 w 42"/>
                  <a:gd name="T39" fmla="*/ 2147483647 h 44"/>
                  <a:gd name="T40" fmla="*/ 2147483647 w 42"/>
                  <a:gd name="T41" fmla="*/ 2147483647 h 44"/>
                  <a:gd name="T42" fmla="*/ 2147483647 w 42"/>
                  <a:gd name="T43" fmla="*/ 2147483647 h 44"/>
                  <a:gd name="T44" fmla="*/ 2147483647 w 42"/>
                  <a:gd name="T45" fmla="*/ 2147483647 h 44"/>
                  <a:gd name="T46" fmla="*/ 2147483647 w 42"/>
                  <a:gd name="T47" fmla="*/ 2147483647 h 44"/>
                  <a:gd name="T48" fmla="*/ 2147483647 w 42"/>
                  <a:gd name="T49" fmla="*/ 2147483647 h 44"/>
                  <a:gd name="T50" fmla="*/ 2147483647 w 42"/>
                  <a:gd name="T51" fmla="*/ 2147483647 h 44"/>
                  <a:gd name="T52" fmla="*/ 2147483647 w 42"/>
                  <a:gd name="T53" fmla="*/ 2147483647 h 44"/>
                  <a:gd name="T54" fmla="*/ 2147483647 w 42"/>
                  <a:gd name="T55" fmla="*/ 2147483647 h 44"/>
                  <a:gd name="T56" fmla="*/ 2147483647 w 42"/>
                  <a:gd name="T57" fmla="*/ 2147483647 h 44"/>
                  <a:gd name="T58" fmla="*/ 2147483647 w 42"/>
                  <a:gd name="T59" fmla="*/ 2147483647 h 44"/>
                  <a:gd name="T60" fmla="*/ 2147483647 w 42"/>
                  <a:gd name="T61" fmla="*/ 2147483647 h 44"/>
                  <a:gd name="T62" fmla="*/ 0 w 42"/>
                  <a:gd name="T63" fmla="*/ 2147483647 h 44"/>
                  <a:gd name="T64" fmla="*/ 0 w 42"/>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4"/>
                  <a:gd name="T101" fmla="*/ 42 w 42"/>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4">
                    <a:moveTo>
                      <a:pt x="0" y="22"/>
                    </a:moveTo>
                    <a:lnTo>
                      <a:pt x="0" y="17"/>
                    </a:lnTo>
                    <a:lnTo>
                      <a:pt x="1" y="13"/>
                    </a:lnTo>
                    <a:lnTo>
                      <a:pt x="3" y="9"/>
                    </a:lnTo>
                    <a:lnTo>
                      <a:pt x="6" y="6"/>
                    </a:lnTo>
                    <a:lnTo>
                      <a:pt x="9" y="3"/>
                    </a:lnTo>
                    <a:lnTo>
                      <a:pt x="12" y="2"/>
                    </a:lnTo>
                    <a:lnTo>
                      <a:pt x="17" y="0"/>
                    </a:lnTo>
                    <a:lnTo>
                      <a:pt x="22" y="0"/>
                    </a:lnTo>
                    <a:lnTo>
                      <a:pt x="25" y="0"/>
                    </a:lnTo>
                    <a:lnTo>
                      <a:pt x="29" y="2"/>
                    </a:lnTo>
                    <a:lnTo>
                      <a:pt x="33" y="3"/>
                    </a:lnTo>
                    <a:lnTo>
                      <a:pt x="36" y="6"/>
                    </a:lnTo>
                    <a:lnTo>
                      <a:pt x="39" y="9"/>
                    </a:lnTo>
                    <a:lnTo>
                      <a:pt x="40" y="13"/>
                    </a:lnTo>
                    <a:lnTo>
                      <a:pt x="42" y="17"/>
                    </a:lnTo>
                    <a:lnTo>
                      <a:pt x="42" y="22"/>
                    </a:lnTo>
                    <a:lnTo>
                      <a:pt x="42" y="27"/>
                    </a:lnTo>
                    <a:lnTo>
                      <a:pt x="40" y="30"/>
                    </a:lnTo>
                    <a:lnTo>
                      <a:pt x="39" y="34"/>
                    </a:lnTo>
                    <a:lnTo>
                      <a:pt x="36" y="38"/>
                    </a:lnTo>
                    <a:lnTo>
                      <a:pt x="33" y="39"/>
                    </a:lnTo>
                    <a:lnTo>
                      <a:pt x="29" y="42"/>
                    </a:lnTo>
                    <a:lnTo>
                      <a:pt x="25" y="44"/>
                    </a:lnTo>
                    <a:lnTo>
                      <a:pt x="22" y="44"/>
                    </a:lnTo>
                    <a:lnTo>
                      <a:pt x="17" y="44"/>
                    </a:lnTo>
                    <a:lnTo>
                      <a:pt x="12" y="42"/>
                    </a:lnTo>
                    <a:lnTo>
                      <a:pt x="9" y="39"/>
                    </a:lnTo>
                    <a:lnTo>
                      <a:pt x="6" y="38"/>
                    </a:lnTo>
                    <a:lnTo>
                      <a:pt x="3" y="34"/>
                    </a:lnTo>
                    <a:lnTo>
                      <a:pt x="1" y="30"/>
                    </a:lnTo>
                    <a:lnTo>
                      <a:pt x="0" y="27"/>
                    </a:lnTo>
                    <a:lnTo>
                      <a:pt x="0" y="22"/>
                    </a:lnTo>
                    <a:close/>
                  </a:path>
                </a:pathLst>
              </a:custGeom>
              <a:solidFill>
                <a:srgbClr val="0079C5"/>
              </a:solidFill>
              <a:ln w="9525">
                <a:noFill/>
                <a:round/>
                <a:headEnd/>
                <a:tailEnd/>
              </a:ln>
            </p:spPr>
            <p:txBody>
              <a:bodyPr/>
              <a:lstStyle/>
              <a:p>
                <a:pPr>
                  <a:defRPr/>
                </a:pPr>
                <a:endParaRPr lang="de-DE"/>
              </a:p>
            </p:txBody>
          </p:sp>
          <p:sp>
            <p:nvSpPr>
              <p:cNvPr id="120" name="Freeform 231">
                <a:extLst>
                  <a:ext uri="{FF2B5EF4-FFF2-40B4-BE49-F238E27FC236}">
                    <a16:creationId xmlns:a16="http://schemas.microsoft.com/office/drawing/2014/main" id="{5EA53097-F465-4D10-1C75-4A8FA48EB276}"/>
                  </a:ext>
                </a:extLst>
              </p:cNvPr>
              <p:cNvSpPr>
                <a:spLocks/>
              </p:cNvSpPr>
              <p:nvPr/>
            </p:nvSpPr>
            <p:spPr bwMode="auto">
              <a:xfrm>
                <a:off x="6515100" y="2310765"/>
                <a:ext cx="96838" cy="96838"/>
              </a:xfrm>
              <a:custGeom>
                <a:avLst/>
                <a:gdLst>
                  <a:gd name="T0" fmla="*/ 0 w 42"/>
                  <a:gd name="T1" fmla="*/ 2147483647 h 45"/>
                  <a:gd name="T2" fmla="*/ 0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2147483647 h 45"/>
                  <a:gd name="T14" fmla="*/ 2147483647 w 42"/>
                  <a:gd name="T15" fmla="*/ 2147483647 h 45"/>
                  <a:gd name="T16" fmla="*/ 2147483647 w 42"/>
                  <a:gd name="T17" fmla="*/ 0 h 45"/>
                  <a:gd name="T18" fmla="*/ 2147483647 w 42"/>
                  <a:gd name="T19" fmla="*/ 2147483647 h 45"/>
                  <a:gd name="T20" fmla="*/ 2147483647 w 42"/>
                  <a:gd name="T21" fmla="*/ 2147483647 h 45"/>
                  <a:gd name="T22" fmla="*/ 2147483647 w 42"/>
                  <a:gd name="T23" fmla="*/ 2147483647 h 45"/>
                  <a:gd name="T24" fmla="*/ 2147483647 w 42"/>
                  <a:gd name="T25" fmla="*/ 2147483647 h 45"/>
                  <a:gd name="T26" fmla="*/ 2147483647 w 42"/>
                  <a:gd name="T27" fmla="*/ 2147483647 h 45"/>
                  <a:gd name="T28" fmla="*/ 2147483647 w 42"/>
                  <a:gd name="T29" fmla="*/ 2147483647 h 45"/>
                  <a:gd name="T30" fmla="*/ 2147483647 w 42"/>
                  <a:gd name="T31" fmla="*/ 2147483647 h 45"/>
                  <a:gd name="T32" fmla="*/ 2147483647 w 42"/>
                  <a:gd name="T33" fmla="*/ 2147483647 h 45"/>
                  <a:gd name="T34" fmla="*/ 2147483647 w 42"/>
                  <a:gd name="T35" fmla="*/ 2147483647 h 45"/>
                  <a:gd name="T36" fmla="*/ 2147483647 w 42"/>
                  <a:gd name="T37" fmla="*/ 2147483647 h 45"/>
                  <a:gd name="T38" fmla="*/ 2147483647 w 42"/>
                  <a:gd name="T39" fmla="*/ 2147483647 h 45"/>
                  <a:gd name="T40" fmla="*/ 2147483647 w 42"/>
                  <a:gd name="T41" fmla="*/ 2147483647 h 45"/>
                  <a:gd name="T42" fmla="*/ 2147483647 w 42"/>
                  <a:gd name="T43" fmla="*/ 2147483647 h 45"/>
                  <a:gd name="T44" fmla="*/ 2147483647 w 42"/>
                  <a:gd name="T45" fmla="*/ 2147483647 h 45"/>
                  <a:gd name="T46" fmla="*/ 2147483647 w 42"/>
                  <a:gd name="T47" fmla="*/ 2147483647 h 45"/>
                  <a:gd name="T48" fmla="*/ 2147483647 w 42"/>
                  <a:gd name="T49" fmla="*/ 2147483647 h 45"/>
                  <a:gd name="T50" fmla="*/ 2147483647 w 42"/>
                  <a:gd name="T51" fmla="*/ 2147483647 h 45"/>
                  <a:gd name="T52" fmla="*/ 2147483647 w 42"/>
                  <a:gd name="T53" fmla="*/ 2147483647 h 45"/>
                  <a:gd name="T54" fmla="*/ 2147483647 w 42"/>
                  <a:gd name="T55" fmla="*/ 2147483647 h 45"/>
                  <a:gd name="T56" fmla="*/ 2147483647 w 42"/>
                  <a:gd name="T57" fmla="*/ 2147483647 h 45"/>
                  <a:gd name="T58" fmla="*/ 2147483647 w 42"/>
                  <a:gd name="T59" fmla="*/ 2147483647 h 45"/>
                  <a:gd name="T60" fmla="*/ 2147483647 w 42"/>
                  <a:gd name="T61" fmla="*/ 2147483647 h 45"/>
                  <a:gd name="T62" fmla="*/ 0 w 42"/>
                  <a:gd name="T63" fmla="*/ 2147483647 h 45"/>
                  <a:gd name="T64" fmla="*/ 0 w 42"/>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0" y="24"/>
                    </a:moveTo>
                    <a:lnTo>
                      <a:pt x="0" y="19"/>
                    </a:lnTo>
                    <a:lnTo>
                      <a:pt x="1" y="14"/>
                    </a:lnTo>
                    <a:lnTo>
                      <a:pt x="3" y="11"/>
                    </a:lnTo>
                    <a:lnTo>
                      <a:pt x="6" y="6"/>
                    </a:lnTo>
                    <a:lnTo>
                      <a:pt x="9" y="5"/>
                    </a:lnTo>
                    <a:lnTo>
                      <a:pt x="12" y="2"/>
                    </a:lnTo>
                    <a:lnTo>
                      <a:pt x="17" y="2"/>
                    </a:lnTo>
                    <a:lnTo>
                      <a:pt x="21" y="0"/>
                    </a:lnTo>
                    <a:lnTo>
                      <a:pt x="25" y="2"/>
                    </a:lnTo>
                    <a:lnTo>
                      <a:pt x="29" y="2"/>
                    </a:lnTo>
                    <a:lnTo>
                      <a:pt x="32" y="5"/>
                    </a:lnTo>
                    <a:lnTo>
                      <a:pt x="36" y="6"/>
                    </a:lnTo>
                    <a:lnTo>
                      <a:pt x="39" y="11"/>
                    </a:lnTo>
                    <a:lnTo>
                      <a:pt x="40" y="14"/>
                    </a:lnTo>
                    <a:lnTo>
                      <a:pt x="42" y="19"/>
                    </a:lnTo>
                    <a:lnTo>
                      <a:pt x="42" y="24"/>
                    </a:lnTo>
                    <a:lnTo>
                      <a:pt x="42" y="27"/>
                    </a:lnTo>
                    <a:lnTo>
                      <a:pt x="40" y="31"/>
                    </a:lnTo>
                    <a:lnTo>
                      <a:pt x="39" y="34"/>
                    </a:lnTo>
                    <a:lnTo>
                      <a:pt x="36" y="39"/>
                    </a:lnTo>
                    <a:lnTo>
                      <a:pt x="32" y="41"/>
                    </a:lnTo>
                    <a:lnTo>
                      <a:pt x="29" y="44"/>
                    </a:lnTo>
                    <a:lnTo>
                      <a:pt x="25" y="44"/>
                    </a:lnTo>
                    <a:lnTo>
                      <a:pt x="21" y="45"/>
                    </a:lnTo>
                    <a:lnTo>
                      <a:pt x="17" y="44"/>
                    </a:lnTo>
                    <a:lnTo>
                      <a:pt x="12" y="44"/>
                    </a:lnTo>
                    <a:lnTo>
                      <a:pt x="9" y="41"/>
                    </a:lnTo>
                    <a:lnTo>
                      <a:pt x="6" y="39"/>
                    </a:lnTo>
                    <a:lnTo>
                      <a:pt x="3" y="34"/>
                    </a:lnTo>
                    <a:lnTo>
                      <a:pt x="1" y="31"/>
                    </a:lnTo>
                    <a:lnTo>
                      <a:pt x="0" y="27"/>
                    </a:lnTo>
                    <a:lnTo>
                      <a:pt x="0" y="24"/>
                    </a:lnTo>
                    <a:close/>
                  </a:path>
                </a:pathLst>
              </a:custGeom>
              <a:solidFill>
                <a:srgbClr val="1F1A17"/>
              </a:solidFill>
              <a:ln w="9525">
                <a:noFill/>
                <a:round/>
                <a:headEnd/>
                <a:tailEnd/>
              </a:ln>
            </p:spPr>
            <p:txBody>
              <a:bodyPr/>
              <a:lstStyle/>
              <a:p>
                <a:pPr>
                  <a:defRPr/>
                </a:pPr>
                <a:endParaRPr lang="de-DE"/>
              </a:p>
            </p:txBody>
          </p:sp>
          <p:sp>
            <p:nvSpPr>
              <p:cNvPr id="121" name="Freeform 232">
                <a:extLst>
                  <a:ext uri="{FF2B5EF4-FFF2-40B4-BE49-F238E27FC236}">
                    <a16:creationId xmlns:a16="http://schemas.microsoft.com/office/drawing/2014/main" id="{4129A425-E807-E6E8-49A9-C52A1C2B0384}"/>
                  </a:ext>
                </a:extLst>
              </p:cNvPr>
              <p:cNvSpPr>
                <a:spLocks/>
              </p:cNvSpPr>
              <p:nvPr/>
            </p:nvSpPr>
            <p:spPr bwMode="auto">
              <a:xfrm>
                <a:off x="6237288" y="2026603"/>
                <a:ext cx="100012" cy="95250"/>
              </a:xfrm>
              <a:custGeom>
                <a:avLst/>
                <a:gdLst>
                  <a:gd name="T0" fmla="*/ 0 w 44"/>
                  <a:gd name="T1" fmla="*/ 2147483647 h 45"/>
                  <a:gd name="T2" fmla="*/ 0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0 h 45"/>
                  <a:gd name="T16" fmla="*/ 2147483647 w 44"/>
                  <a:gd name="T17" fmla="*/ 0 h 45"/>
                  <a:gd name="T18" fmla="*/ 2147483647 w 44"/>
                  <a:gd name="T19" fmla="*/ 0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0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1"/>
                    </a:moveTo>
                    <a:lnTo>
                      <a:pt x="0" y="18"/>
                    </a:lnTo>
                    <a:lnTo>
                      <a:pt x="1" y="14"/>
                    </a:lnTo>
                    <a:lnTo>
                      <a:pt x="3" y="9"/>
                    </a:lnTo>
                    <a:lnTo>
                      <a:pt x="6" y="6"/>
                    </a:lnTo>
                    <a:lnTo>
                      <a:pt x="9" y="4"/>
                    </a:lnTo>
                    <a:lnTo>
                      <a:pt x="12" y="1"/>
                    </a:lnTo>
                    <a:lnTo>
                      <a:pt x="17" y="0"/>
                    </a:lnTo>
                    <a:lnTo>
                      <a:pt x="22" y="0"/>
                    </a:lnTo>
                    <a:lnTo>
                      <a:pt x="26" y="0"/>
                    </a:lnTo>
                    <a:lnTo>
                      <a:pt x="30" y="1"/>
                    </a:lnTo>
                    <a:lnTo>
                      <a:pt x="34" y="4"/>
                    </a:lnTo>
                    <a:lnTo>
                      <a:pt x="37" y="6"/>
                    </a:lnTo>
                    <a:lnTo>
                      <a:pt x="39" y="9"/>
                    </a:lnTo>
                    <a:lnTo>
                      <a:pt x="42" y="14"/>
                    </a:lnTo>
                    <a:lnTo>
                      <a:pt x="42" y="18"/>
                    </a:lnTo>
                    <a:lnTo>
                      <a:pt x="44" y="21"/>
                    </a:lnTo>
                    <a:lnTo>
                      <a:pt x="42" y="26"/>
                    </a:lnTo>
                    <a:lnTo>
                      <a:pt x="42" y="31"/>
                    </a:lnTo>
                    <a:lnTo>
                      <a:pt x="39" y="34"/>
                    </a:lnTo>
                    <a:lnTo>
                      <a:pt x="37" y="37"/>
                    </a:lnTo>
                    <a:lnTo>
                      <a:pt x="34" y="40"/>
                    </a:lnTo>
                    <a:lnTo>
                      <a:pt x="30" y="42"/>
                    </a:lnTo>
                    <a:lnTo>
                      <a:pt x="26" y="43"/>
                    </a:lnTo>
                    <a:lnTo>
                      <a:pt x="22" y="45"/>
                    </a:lnTo>
                    <a:lnTo>
                      <a:pt x="17" y="43"/>
                    </a:lnTo>
                    <a:lnTo>
                      <a:pt x="12" y="42"/>
                    </a:lnTo>
                    <a:lnTo>
                      <a:pt x="9" y="40"/>
                    </a:lnTo>
                    <a:lnTo>
                      <a:pt x="6" y="37"/>
                    </a:lnTo>
                    <a:lnTo>
                      <a:pt x="3" y="34"/>
                    </a:lnTo>
                    <a:lnTo>
                      <a:pt x="1" y="31"/>
                    </a:lnTo>
                    <a:lnTo>
                      <a:pt x="0" y="26"/>
                    </a:lnTo>
                    <a:lnTo>
                      <a:pt x="0" y="21"/>
                    </a:lnTo>
                    <a:close/>
                  </a:path>
                </a:pathLst>
              </a:custGeom>
              <a:solidFill>
                <a:srgbClr val="1F1A17"/>
              </a:solidFill>
              <a:ln w="9525">
                <a:noFill/>
                <a:round/>
                <a:headEnd/>
                <a:tailEnd/>
              </a:ln>
            </p:spPr>
            <p:txBody>
              <a:bodyPr/>
              <a:lstStyle/>
              <a:p>
                <a:pPr>
                  <a:defRPr/>
                </a:pPr>
                <a:endParaRPr lang="de-DE"/>
              </a:p>
            </p:txBody>
          </p:sp>
          <p:sp>
            <p:nvSpPr>
              <p:cNvPr id="122" name="Freeform 233">
                <a:extLst>
                  <a:ext uri="{FF2B5EF4-FFF2-40B4-BE49-F238E27FC236}">
                    <a16:creationId xmlns:a16="http://schemas.microsoft.com/office/drawing/2014/main" id="{ABE2BAF3-FA27-399A-5A8E-4703E0770BAB}"/>
                  </a:ext>
                </a:extLst>
              </p:cNvPr>
              <p:cNvSpPr>
                <a:spLocks/>
              </p:cNvSpPr>
              <p:nvPr/>
            </p:nvSpPr>
            <p:spPr bwMode="auto">
              <a:xfrm>
                <a:off x="5970588" y="1750378"/>
                <a:ext cx="98425" cy="98425"/>
              </a:xfrm>
              <a:custGeom>
                <a:avLst/>
                <a:gdLst>
                  <a:gd name="T0" fmla="*/ 0 w 44"/>
                  <a:gd name="T1" fmla="*/ 2147483647 h 46"/>
                  <a:gd name="T2" fmla="*/ 0 w 44"/>
                  <a:gd name="T3" fmla="*/ 2147483647 h 46"/>
                  <a:gd name="T4" fmla="*/ 2147483647 w 44"/>
                  <a:gd name="T5" fmla="*/ 2147483647 h 46"/>
                  <a:gd name="T6" fmla="*/ 2147483647 w 44"/>
                  <a:gd name="T7" fmla="*/ 2147483647 h 46"/>
                  <a:gd name="T8" fmla="*/ 2147483647 w 44"/>
                  <a:gd name="T9" fmla="*/ 2147483647 h 46"/>
                  <a:gd name="T10" fmla="*/ 2147483647 w 44"/>
                  <a:gd name="T11" fmla="*/ 2147483647 h 46"/>
                  <a:gd name="T12" fmla="*/ 2147483647 w 44"/>
                  <a:gd name="T13" fmla="*/ 2147483647 h 46"/>
                  <a:gd name="T14" fmla="*/ 2147483647 w 44"/>
                  <a:gd name="T15" fmla="*/ 2147483647 h 46"/>
                  <a:gd name="T16" fmla="*/ 2147483647 w 44"/>
                  <a:gd name="T17" fmla="*/ 0 h 46"/>
                  <a:gd name="T18" fmla="*/ 2147483647 w 44"/>
                  <a:gd name="T19" fmla="*/ 2147483647 h 46"/>
                  <a:gd name="T20" fmla="*/ 2147483647 w 44"/>
                  <a:gd name="T21" fmla="*/ 2147483647 h 46"/>
                  <a:gd name="T22" fmla="*/ 2147483647 w 44"/>
                  <a:gd name="T23" fmla="*/ 2147483647 h 46"/>
                  <a:gd name="T24" fmla="*/ 2147483647 w 44"/>
                  <a:gd name="T25" fmla="*/ 2147483647 h 46"/>
                  <a:gd name="T26" fmla="*/ 2147483647 w 44"/>
                  <a:gd name="T27" fmla="*/ 2147483647 h 46"/>
                  <a:gd name="T28" fmla="*/ 2147483647 w 44"/>
                  <a:gd name="T29" fmla="*/ 2147483647 h 46"/>
                  <a:gd name="T30" fmla="*/ 2147483647 w 44"/>
                  <a:gd name="T31" fmla="*/ 2147483647 h 46"/>
                  <a:gd name="T32" fmla="*/ 2147483647 w 44"/>
                  <a:gd name="T33" fmla="*/ 2147483647 h 46"/>
                  <a:gd name="T34" fmla="*/ 2147483647 w 44"/>
                  <a:gd name="T35" fmla="*/ 2147483647 h 46"/>
                  <a:gd name="T36" fmla="*/ 2147483647 w 44"/>
                  <a:gd name="T37" fmla="*/ 2147483647 h 46"/>
                  <a:gd name="T38" fmla="*/ 2147483647 w 44"/>
                  <a:gd name="T39" fmla="*/ 2147483647 h 46"/>
                  <a:gd name="T40" fmla="*/ 2147483647 w 44"/>
                  <a:gd name="T41" fmla="*/ 2147483647 h 46"/>
                  <a:gd name="T42" fmla="*/ 2147483647 w 44"/>
                  <a:gd name="T43" fmla="*/ 2147483647 h 46"/>
                  <a:gd name="T44" fmla="*/ 2147483647 w 44"/>
                  <a:gd name="T45" fmla="*/ 2147483647 h 46"/>
                  <a:gd name="T46" fmla="*/ 2147483647 w 44"/>
                  <a:gd name="T47" fmla="*/ 2147483647 h 46"/>
                  <a:gd name="T48" fmla="*/ 2147483647 w 44"/>
                  <a:gd name="T49" fmla="*/ 2147483647 h 46"/>
                  <a:gd name="T50" fmla="*/ 2147483647 w 44"/>
                  <a:gd name="T51" fmla="*/ 2147483647 h 46"/>
                  <a:gd name="T52" fmla="*/ 2147483647 w 44"/>
                  <a:gd name="T53" fmla="*/ 2147483647 h 46"/>
                  <a:gd name="T54" fmla="*/ 2147483647 w 44"/>
                  <a:gd name="T55" fmla="*/ 2147483647 h 46"/>
                  <a:gd name="T56" fmla="*/ 2147483647 w 44"/>
                  <a:gd name="T57" fmla="*/ 2147483647 h 46"/>
                  <a:gd name="T58" fmla="*/ 2147483647 w 44"/>
                  <a:gd name="T59" fmla="*/ 2147483647 h 46"/>
                  <a:gd name="T60" fmla="*/ 2147483647 w 44"/>
                  <a:gd name="T61" fmla="*/ 2147483647 h 46"/>
                  <a:gd name="T62" fmla="*/ 0 w 44"/>
                  <a:gd name="T63" fmla="*/ 2147483647 h 46"/>
                  <a:gd name="T64" fmla="*/ 0 w 44"/>
                  <a:gd name="T65" fmla="*/ 2147483647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6"/>
                  <a:gd name="T101" fmla="*/ 44 w 44"/>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6">
                    <a:moveTo>
                      <a:pt x="0" y="22"/>
                    </a:moveTo>
                    <a:lnTo>
                      <a:pt x="0" y="19"/>
                    </a:lnTo>
                    <a:lnTo>
                      <a:pt x="1" y="15"/>
                    </a:lnTo>
                    <a:lnTo>
                      <a:pt x="3" y="11"/>
                    </a:lnTo>
                    <a:lnTo>
                      <a:pt x="6" y="7"/>
                    </a:lnTo>
                    <a:lnTo>
                      <a:pt x="9" y="5"/>
                    </a:lnTo>
                    <a:lnTo>
                      <a:pt x="12" y="2"/>
                    </a:lnTo>
                    <a:lnTo>
                      <a:pt x="17" y="2"/>
                    </a:lnTo>
                    <a:lnTo>
                      <a:pt x="22" y="0"/>
                    </a:lnTo>
                    <a:lnTo>
                      <a:pt x="26" y="2"/>
                    </a:lnTo>
                    <a:lnTo>
                      <a:pt x="29" y="2"/>
                    </a:lnTo>
                    <a:lnTo>
                      <a:pt x="34" y="5"/>
                    </a:lnTo>
                    <a:lnTo>
                      <a:pt x="37" y="7"/>
                    </a:lnTo>
                    <a:lnTo>
                      <a:pt x="39" y="11"/>
                    </a:lnTo>
                    <a:lnTo>
                      <a:pt x="42" y="15"/>
                    </a:lnTo>
                    <a:lnTo>
                      <a:pt x="42" y="19"/>
                    </a:lnTo>
                    <a:lnTo>
                      <a:pt x="44" y="22"/>
                    </a:lnTo>
                    <a:lnTo>
                      <a:pt x="42" y="27"/>
                    </a:lnTo>
                    <a:lnTo>
                      <a:pt x="42" y="32"/>
                    </a:lnTo>
                    <a:lnTo>
                      <a:pt x="39" y="35"/>
                    </a:lnTo>
                    <a:lnTo>
                      <a:pt x="37" y="38"/>
                    </a:lnTo>
                    <a:lnTo>
                      <a:pt x="34" y="41"/>
                    </a:lnTo>
                    <a:lnTo>
                      <a:pt x="29" y="44"/>
                    </a:lnTo>
                    <a:lnTo>
                      <a:pt x="26" y="44"/>
                    </a:lnTo>
                    <a:lnTo>
                      <a:pt x="22" y="46"/>
                    </a:lnTo>
                    <a:lnTo>
                      <a:pt x="17" y="44"/>
                    </a:lnTo>
                    <a:lnTo>
                      <a:pt x="12" y="44"/>
                    </a:lnTo>
                    <a:lnTo>
                      <a:pt x="9" y="41"/>
                    </a:lnTo>
                    <a:lnTo>
                      <a:pt x="6" y="38"/>
                    </a:lnTo>
                    <a:lnTo>
                      <a:pt x="3" y="35"/>
                    </a:lnTo>
                    <a:lnTo>
                      <a:pt x="1" y="32"/>
                    </a:lnTo>
                    <a:lnTo>
                      <a:pt x="0" y="27"/>
                    </a:lnTo>
                    <a:lnTo>
                      <a:pt x="0" y="22"/>
                    </a:lnTo>
                    <a:close/>
                  </a:path>
                </a:pathLst>
              </a:custGeom>
              <a:solidFill>
                <a:srgbClr val="1F1A17"/>
              </a:solidFill>
              <a:ln w="9525">
                <a:noFill/>
                <a:round/>
                <a:headEnd/>
                <a:tailEnd/>
              </a:ln>
            </p:spPr>
            <p:txBody>
              <a:bodyPr/>
              <a:lstStyle/>
              <a:p>
                <a:pPr>
                  <a:defRPr/>
                </a:pPr>
                <a:endParaRPr lang="de-DE"/>
              </a:p>
            </p:txBody>
          </p:sp>
          <p:sp>
            <p:nvSpPr>
              <p:cNvPr id="123" name="Freeform 234">
                <a:extLst>
                  <a:ext uri="{FF2B5EF4-FFF2-40B4-BE49-F238E27FC236}">
                    <a16:creationId xmlns:a16="http://schemas.microsoft.com/office/drawing/2014/main" id="{674830DC-3023-20E7-834E-BE755F784B8A}"/>
                  </a:ext>
                </a:extLst>
              </p:cNvPr>
              <p:cNvSpPr>
                <a:spLocks/>
              </p:cNvSpPr>
              <p:nvPr/>
            </p:nvSpPr>
            <p:spPr bwMode="auto">
              <a:xfrm>
                <a:off x="9359900" y="1750378"/>
                <a:ext cx="100013" cy="98425"/>
              </a:xfrm>
              <a:custGeom>
                <a:avLst/>
                <a:gdLst>
                  <a:gd name="T0" fmla="*/ 0 w 43"/>
                  <a:gd name="T1" fmla="*/ 2147483647 h 46"/>
                  <a:gd name="T2" fmla="*/ 2147483647 w 43"/>
                  <a:gd name="T3" fmla="*/ 2147483647 h 46"/>
                  <a:gd name="T4" fmla="*/ 2147483647 w 43"/>
                  <a:gd name="T5" fmla="*/ 2147483647 h 46"/>
                  <a:gd name="T6" fmla="*/ 2147483647 w 43"/>
                  <a:gd name="T7" fmla="*/ 2147483647 h 46"/>
                  <a:gd name="T8" fmla="*/ 2147483647 w 43"/>
                  <a:gd name="T9" fmla="*/ 2147483647 h 46"/>
                  <a:gd name="T10" fmla="*/ 2147483647 w 43"/>
                  <a:gd name="T11" fmla="*/ 2147483647 h 46"/>
                  <a:gd name="T12" fmla="*/ 2147483647 w 43"/>
                  <a:gd name="T13" fmla="*/ 2147483647 h 46"/>
                  <a:gd name="T14" fmla="*/ 2147483647 w 43"/>
                  <a:gd name="T15" fmla="*/ 2147483647 h 46"/>
                  <a:gd name="T16" fmla="*/ 2147483647 w 43"/>
                  <a:gd name="T17" fmla="*/ 0 h 46"/>
                  <a:gd name="T18" fmla="*/ 2147483647 w 43"/>
                  <a:gd name="T19" fmla="*/ 2147483647 h 46"/>
                  <a:gd name="T20" fmla="*/ 2147483647 w 43"/>
                  <a:gd name="T21" fmla="*/ 2147483647 h 46"/>
                  <a:gd name="T22" fmla="*/ 2147483647 w 43"/>
                  <a:gd name="T23" fmla="*/ 2147483647 h 46"/>
                  <a:gd name="T24" fmla="*/ 2147483647 w 43"/>
                  <a:gd name="T25" fmla="*/ 2147483647 h 46"/>
                  <a:gd name="T26" fmla="*/ 2147483647 w 43"/>
                  <a:gd name="T27" fmla="*/ 2147483647 h 46"/>
                  <a:gd name="T28" fmla="*/ 2147483647 w 43"/>
                  <a:gd name="T29" fmla="*/ 2147483647 h 46"/>
                  <a:gd name="T30" fmla="*/ 2147483647 w 43"/>
                  <a:gd name="T31" fmla="*/ 2147483647 h 46"/>
                  <a:gd name="T32" fmla="*/ 2147483647 w 43"/>
                  <a:gd name="T33" fmla="*/ 2147483647 h 46"/>
                  <a:gd name="T34" fmla="*/ 2147483647 w 43"/>
                  <a:gd name="T35" fmla="*/ 2147483647 h 46"/>
                  <a:gd name="T36" fmla="*/ 2147483647 w 43"/>
                  <a:gd name="T37" fmla="*/ 2147483647 h 46"/>
                  <a:gd name="T38" fmla="*/ 2147483647 w 43"/>
                  <a:gd name="T39" fmla="*/ 2147483647 h 46"/>
                  <a:gd name="T40" fmla="*/ 2147483647 w 43"/>
                  <a:gd name="T41" fmla="*/ 2147483647 h 46"/>
                  <a:gd name="T42" fmla="*/ 2147483647 w 43"/>
                  <a:gd name="T43" fmla="*/ 2147483647 h 46"/>
                  <a:gd name="T44" fmla="*/ 2147483647 w 43"/>
                  <a:gd name="T45" fmla="*/ 2147483647 h 46"/>
                  <a:gd name="T46" fmla="*/ 2147483647 w 43"/>
                  <a:gd name="T47" fmla="*/ 2147483647 h 46"/>
                  <a:gd name="T48" fmla="*/ 2147483647 w 43"/>
                  <a:gd name="T49" fmla="*/ 2147483647 h 46"/>
                  <a:gd name="T50" fmla="*/ 2147483647 w 43"/>
                  <a:gd name="T51" fmla="*/ 2147483647 h 46"/>
                  <a:gd name="T52" fmla="*/ 2147483647 w 43"/>
                  <a:gd name="T53" fmla="*/ 2147483647 h 46"/>
                  <a:gd name="T54" fmla="*/ 2147483647 w 43"/>
                  <a:gd name="T55" fmla="*/ 2147483647 h 46"/>
                  <a:gd name="T56" fmla="*/ 2147483647 w 43"/>
                  <a:gd name="T57" fmla="*/ 2147483647 h 46"/>
                  <a:gd name="T58" fmla="*/ 2147483647 w 43"/>
                  <a:gd name="T59" fmla="*/ 2147483647 h 46"/>
                  <a:gd name="T60" fmla="*/ 2147483647 w 43"/>
                  <a:gd name="T61" fmla="*/ 2147483647 h 46"/>
                  <a:gd name="T62" fmla="*/ 2147483647 w 43"/>
                  <a:gd name="T63" fmla="*/ 2147483647 h 46"/>
                  <a:gd name="T64" fmla="*/ 0 w 43"/>
                  <a:gd name="T65" fmla="*/ 2147483647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6"/>
                  <a:gd name="T101" fmla="*/ 43 w 4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6">
                    <a:moveTo>
                      <a:pt x="0" y="22"/>
                    </a:moveTo>
                    <a:lnTo>
                      <a:pt x="1" y="19"/>
                    </a:lnTo>
                    <a:lnTo>
                      <a:pt x="3" y="15"/>
                    </a:lnTo>
                    <a:lnTo>
                      <a:pt x="4" y="11"/>
                    </a:lnTo>
                    <a:lnTo>
                      <a:pt x="7" y="7"/>
                    </a:lnTo>
                    <a:lnTo>
                      <a:pt x="11" y="5"/>
                    </a:lnTo>
                    <a:lnTo>
                      <a:pt x="14" y="2"/>
                    </a:lnTo>
                    <a:lnTo>
                      <a:pt x="18" y="2"/>
                    </a:lnTo>
                    <a:lnTo>
                      <a:pt x="21" y="0"/>
                    </a:lnTo>
                    <a:lnTo>
                      <a:pt x="26" y="2"/>
                    </a:lnTo>
                    <a:lnTo>
                      <a:pt x="31" y="2"/>
                    </a:lnTo>
                    <a:lnTo>
                      <a:pt x="34" y="5"/>
                    </a:lnTo>
                    <a:lnTo>
                      <a:pt x="37" y="7"/>
                    </a:lnTo>
                    <a:lnTo>
                      <a:pt x="40" y="11"/>
                    </a:lnTo>
                    <a:lnTo>
                      <a:pt x="42" y="15"/>
                    </a:lnTo>
                    <a:lnTo>
                      <a:pt x="43" y="19"/>
                    </a:lnTo>
                    <a:lnTo>
                      <a:pt x="43" y="22"/>
                    </a:lnTo>
                    <a:lnTo>
                      <a:pt x="43" y="27"/>
                    </a:lnTo>
                    <a:lnTo>
                      <a:pt x="42" y="32"/>
                    </a:lnTo>
                    <a:lnTo>
                      <a:pt x="40" y="35"/>
                    </a:lnTo>
                    <a:lnTo>
                      <a:pt x="37" y="38"/>
                    </a:lnTo>
                    <a:lnTo>
                      <a:pt x="34" y="41"/>
                    </a:lnTo>
                    <a:lnTo>
                      <a:pt x="31" y="44"/>
                    </a:lnTo>
                    <a:lnTo>
                      <a:pt x="26" y="44"/>
                    </a:lnTo>
                    <a:lnTo>
                      <a:pt x="21" y="46"/>
                    </a:lnTo>
                    <a:lnTo>
                      <a:pt x="18" y="44"/>
                    </a:lnTo>
                    <a:lnTo>
                      <a:pt x="14" y="44"/>
                    </a:lnTo>
                    <a:lnTo>
                      <a:pt x="11" y="41"/>
                    </a:lnTo>
                    <a:lnTo>
                      <a:pt x="7" y="38"/>
                    </a:lnTo>
                    <a:lnTo>
                      <a:pt x="4" y="35"/>
                    </a:lnTo>
                    <a:lnTo>
                      <a:pt x="3" y="32"/>
                    </a:lnTo>
                    <a:lnTo>
                      <a:pt x="1" y="27"/>
                    </a:lnTo>
                    <a:lnTo>
                      <a:pt x="0" y="22"/>
                    </a:lnTo>
                    <a:close/>
                  </a:path>
                </a:pathLst>
              </a:custGeom>
              <a:solidFill>
                <a:srgbClr val="1F1A17"/>
              </a:solidFill>
              <a:ln w="9525">
                <a:noFill/>
                <a:round/>
                <a:headEnd/>
                <a:tailEnd/>
              </a:ln>
            </p:spPr>
            <p:txBody>
              <a:bodyPr/>
              <a:lstStyle/>
              <a:p>
                <a:pPr>
                  <a:defRPr/>
                </a:pPr>
                <a:endParaRPr lang="de-DE"/>
              </a:p>
            </p:txBody>
          </p:sp>
          <p:sp>
            <p:nvSpPr>
              <p:cNvPr id="124" name="Freeform 235">
                <a:extLst>
                  <a:ext uri="{FF2B5EF4-FFF2-40B4-BE49-F238E27FC236}">
                    <a16:creationId xmlns:a16="http://schemas.microsoft.com/office/drawing/2014/main" id="{BC787B51-F2C0-8E4F-DE60-498E01D1C016}"/>
                  </a:ext>
                </a:extLst>
              </p:cNvPr>
              <p:cNvSpPr>
                <a:spLocks/>
              </p:cNvSpPr>
              <p:nvPr/>
            </p:nvSpPr>
            <p:spPr bwMode="auto">
              <a:xfrm>
                <a:off x="9618663" y="2571115"/>
                <a:ext cx="98425" cy="93663"/>
              </a:xfrm>
              <a:custGeom>
                <a:avLst/>
                <a:gdLst>
                  <a:gd name="T0" fmla="*/ 0 w 44"/>
                  <a:gd name="T1" fmla="*/ 2147483647 h 44"/>
                  <a:gd name="T2" fmla="*/ 0 w 44"/>
                  <a:gd name="T3" fmla="*/ 2147483647 h 44"/>
                  <a:gd name="T4" fmla="*/ 2147483647 w 44"/>
                  <a:gd name="T5" fmla="*/ 2147483647 h 44"/>
                  <a:gd name="T6" fmla="*/ 2147483647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0 h 44"/>
                  <a:gd name="T16" fmla="*/ 2147483647 w 44"/>
                  <a:gd name="T17" fmla="*/ 0 h 44"/>
                  <a:gd name="T18" fmla="*/ 2147483647 w 44"/>
                  <a:gd name="T19" fmla="*/ 0 h 44"/>
                  <a:gd name="T20" fmla="*/ 2147483647 w 44"/>
                  <a:gd name="T21" fmla="*/ 2147483647 h 44"/>
                  <a:gd name="T22" fmla="*/ 2147483647 w 44"/>
                  <a:gd name="T23" fmla="*/ 2147483647 h 44"/>
                  <a:gd name="T24" fmla="*/ 2147483647 w 44"/>
                  <a:gd name="T25" fmla="*/ 2147483647 h 44"/>
                  <a:gd name="T26" fmla="*/ 2147483647 w 44"/>
                  <a:gd name="T27" fmla="*/ 2147483647 h 44"/>
                  <a:gd name="T28" fmla="*/ 2147483647 w 44"/>
                  <a:gd name="T29" fmla="*/ 2147483647 h 44"/>
                  <a:gd name="T30" fmla="*/ 2147483647 w 44"/>
                  <a:gd name="T31" fmla="*/ 2147483647 h 44"/>
                  <a:gd name="T32" fmla="*/ 2147483647 w 44"/>
                  <a:gd name="T33" fmla="*/ 2147483647 h 44"/>
                  <a:gd name="T34" fmla="*/ 2147483647 w 44"/>
                  <a:gd name="T35" fmla="*/ 2147483647 h 44"/>
                  <a:gd name="T36" fmla="*/ 2147483647 w 44"/>
                  <a:gd name="T37" fmla="*/ 2147483647 h 44"/>
                  <a:gd name="T38" fmla="*/ 2147483647 w 44"/>
                  <a:gd name="T39" fmla="*/ 2147483647 h 44"/>
                  <a:gd name="T40" fmla="*/ 2147483647 w 44"/>
                  <a:gd name="T41" fmla="*/ 2147483647 h 44"/>
                  <a:gd name="T42" fmla="*/ 2147483647 w 44"/>
                  <a:gd name="T43" fmla="*/ 2147483647 h 44"/>
                  <a:gd name="T44" fmla="*/ 2147483647 w 44"/>
                  <a:gd name="T45" fmla="*/ 2147483647 h 44"/>
                  <a:gd name="T46" fmla="*/ 2147483647 w 44"/>
                  <a:gd name="T47" fmla="*/ 2147483647 h 44"/>
                  <a:gd name="T48" fmla="*/ 2147483647 w 44"/>
                  <a:gd name="T49" fmla="*/ 2147483647 h 44"/>
                  <a:gd name="T50" fmla="*/ 2147483647 w 44"/>
                  <a:gd name="T51" fmla="*/ 2147483647 h 44"/>
                  <a:gd name="T52" fmla="*/ 2147483647 w 44"/>
                  <a:gd name="T53" fmla="*/ 2147483647 h 44"/>
                  <a:gd name="T54" fmla="*/ 2147483647 w 44"/>
                  <a:gd name="T55" fmla="*/ 2147483647 h 44"/>
                  <a:gd name="T56" fmla="*/ 2147483647 w 44"/>
                  <a:gd name="T57" fmla="*/ 2147483647 h 44"/>
                  <a:gd name="T58" fmla="*/ 2147483647 w 44"/>
                  <a:gd name="T59" fmla="*/ 2147483647 h 44"/>
                  <a:gd name="T60" fmla="*/ 2147483647 w 44"/>
                  <a:gd name="T61" fmla="*/ 2147483647 h 44"/>
                  <a:gd name="T62" fmla="*/ 0 w 44"/>
                  <a:gd name="T63" fmla="*/ 2147483647 h 44"/>
                  <a:gd name="T64" fmla="*/ 0 w 44"/>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0" y="22"/>
                    </a:moveTo>
                    <a:lnTo>
                      <a:pt x="0" y="17"/>
                    </a:lnTo>
                    <a:lnTo>
                      <a:pt x="2" y="13"/>
                    </a:lnTo>
                    <a:lnTo>
                      <a:pt x="4" y="9"/>
                    </a:lnTo>
                    <a:lnTo>
                      <a:pt x="7" y="6"/>
                    </a:lnTo>
                    <a:lnTo>
                      <a:pt x="10" y="3"/>
                    </a:lnTo>
                    <a:lnTo>
                      <a:pt x="13" y="2"/>
                    </a:lnTo>
                    <a:lnTo>
                      <a:pt x="18" y="0"/>
                    </a:lnTo>
                    <a:lnTo>
                      <a:pt x="22" y="0"/>
                    </a:lnTo>
                    <a:lnTo>
                      <a:pt x="25" y="0"/>
                    </a:lnTo>
                    <a:lnTo>
                      <a:pt x="30" y="2"/>
                    </a:lnTo>
                    <a:lnTo>
                      <a:pt x="33" y="3"/>
                    </a:lnTo>
                    <a:lnTo>
                      <a:pt x="38" y="6"/>
                    </a:lnTo>
                    <a:lnTo>
                      <a:pt x="40" y="9"/>
                    </a:lnTo>
                    <a:lnTo>
                      <a:pt x="43" y="13"/>
                    </a:lnTo>
                    <a:lnTo>
                      <a:pt x="43" y="17"/>
                    </a:lnTo>
                    <a:lnTo>
                      <a:pt x="44" y="22"/>
                    </a:lnTo>
                    <a:lnTo>
                      <a:pt x="43" y="27"/>
                    </a:lnTo>
                    <a:lnTo>
                      <a:pt x="43" y="30"/>
                    </a:lnTo>
                    <a:lnTo>
                      <a:pt x="40" y="34"/>
                    </a:lnTo>
                    <a:lnTo>
                      <a:pt x="38" y="38"/>
                    </a:lnTo>
                    <a:lnTo>
                      <a:pt x="33" y="39"/>
                    </a:lnTo>
                    <a:lnTo>
                      <a:pt x="30" y="42"/>
                    </a:lnTo>
                    <a:lnTo>
                      <a:pt x="25" y="44"/>
                    </a:lnTo>
                    <a:lnTo>
                      <a:pt x="22" y="44"/>
                    </a:lnTo>
                    <a:lnTo>
                      <a:pt x="18" y="44"/>
                    </a:lnTo>
                    <a:lnTo>
                      <a:pt x="13" y="42"/>
                    </a:lnTo>
                    <a:lnTo>
                      <a:pt x="10" y="39"/>
                    </a:lnTo>
                    <a:lnTo>
                      <a:pt x="7" y="38"/>
                    </a:lnTo>
                    <a:lnTo>
                      <a:pt x="4" y="34"/>
                    </a:lnTo>
                    <a:lnTo>
                      <a:pt x="2" y="30"/>
                    </a:lnTo>
                    <a:lnTo>
                      <a:pt x="0" y="27"/>
                    </a:lnTo>
                    <a:lnTo>
                      <a:pt x="0" y="22"/>
                    </a:lnTo>
                    <a:close/>
                  </a:path>
                </a:pathLst>
              </a:custGeom>
              <a:solidFill>
                <a:srgbClr val="0079C5"/>
              </a:solidFill>
              <a:ln w="9525">
                <a:noFill/>
                <a:round/>
                <a:headEnd/>
                <a:tailEnd/>
              </a:ln>
            </p:spPr>
            <p:txBody>
              <a:bodyPr/>
              <a:lstStyle/>
              <a:p>
                <a:pPr>
                  <a:defRPr/>
                </a:pPr>
                <a:endParaRPr lang="de-DE"/>
              </a:p>
            </p:txBody>
          </p:sp>
          <p:sp>
            <p:nvSpPr>
              <p:cNvPr id="125" name="Freeform 236">
                <a:extLst>
                  <a:ext uri="{FF2B5EF4-FFF2-40B4-BE49-F238E27FC236}">
                    <a16:creationId xmlns:a16="http://schemas.microsoft.com/office/drawing/2014/main" id="{14BF9BE4-6B7E-E847-6BE2-FFCD7618C77C}"/>
                  </a:ext>
                </a:extLst>
              </p:cNvPr>
              <p:cNvSpPr>
                <a:spLocks/>
              </p:cNvSpPr>
              <p:nvPr/>
            </p:nvSpPr>
            <p:spPr bwMode="auto">
              <a:xfrm>
                <a:off x="9472613" y="2855278"/>
                <a:ext cx="100012" cy="96837"/>
              </a:xfrm>
              <a:custGeom>
                <a:avLst/>
                <a:gdLst>
                  <a:gd name="T0" fmla="*/ 0 w 44"/>
                  <a:gd name="T1" fmla="*/ 2147483647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3"/>
                    </a:moveTo>
                    <a:lnTo>
                      <a:pt x="2" y="19"/>
                    </a:lnTo>
                    <a:lnTo>
                      <a:pt x="2" y="14"/>
                    </a:lnTo>
                    <a:lnTo>
                      <a:pt x="5" y="11"/>
                    </a:lnTo>
                    <a:lnTo>
                      <a:pt x="6" y="8"/>
                    </a:lnTo>
                    <a:lnTo>
                      <a:pt x="9" y="4"/>
                    </a:lnTo>
                    <a:lnTo>
                      <a:pt x="14" y="1"/>
                    </a:lnTo>
                    <a:lnTo>
                      <a:pt x="17" y="1"/>
                    </a:lnTo>
                    <a:lnTo>
                      <a:pt x="22" y="0"/>
                    </a:lnTo>
                    <a:lnTo>
                      <a:pt x="27" y="1"/>
                    </a:lnTo>
                    <a:lnTo>
                      <a:pt x="31" y="1"/>
                    </a:lnTo>
                    <a:lnTo>
                      <a:pt x="34" y="4"/>
                    </a:lnTo>
                    <a:lnTo>
                      <a:pt x="37" y="8"/>
                    </a:lnTo>
                    <a:lnTo>
                      <a:pt x="41" y="11"/>
                    </a:lnTo>
                    <a:lnTo>
                      <a:pt x="42" y="14"/>
                    </a:lnTo>
                    <a:lnTo>
                      <a:pt x="44" y="19"/>
                    </a:lnTo>
                    <a:lnTo>
                      <a:pt x="44" y="23"/>
                    </a:lnTo>
                    <a:lnTo>
                      <a:pt x="44" y="26"/>
                    </a:lnTo>
                    <a:lnTo>
                      <a:pt x="42" y="31"/>
                    </a:lnTo>
                    <a:lnTo>
                      <a:pt x="41" y="34"/>
                    </a:lnTo>
                    <a:lnTo>
                      <a:pt x="37" y="39"/>
                    </a:lnTo>
                    <a:lnTo>
                      <a:pt x="34" y="40"/>
                    </a:lnTo>
                    <a:lnTo>
                      <a:pt x="31" y="43"/>
                    </a:lnTo>
                    <a:lnTo>
                      <a:pt x="27" y="43"/>
                    </a:lnTo>
                    <a:lnTo>
                      <a:pt x="22" y="45"/>
                    </a:lnTo>
                    <a:lnTo>
                      <a:pt x="17" y="43"/>
                    </a:lnTo>
                    <a:lnTo>
                      <a:pt x="14" y="43"/>
                    </a:lnTo>
                    <a:lnTo>
                      <a:pt x="9" y="40"/>
                    </a:lnTo>
                    <a:lnTo>
                      <a:pt x="6" y="39"/>
                    </a:lnTo>
                    <a:lnTo>
                      <a:pt x="5" y="34"/>
                    </a:lnTo>
                    <a:lnTo>
                      <a:pt x="2" y="31"/>
                    </a:lnTo>
                    <a:lnTo>
                      <a:pt x="2" y="26"/>
                    </a:lnTo>
                    <a:lnTo>
                      <a:pt x="0" y="23"/>
                    </a:lnTo>
                    <a:close/>
                  </a:path>
                </a:pathLst>
              </a:custGeom>
              <a:solidFill>
                <a:srgbClr val="009240"/>
              </a:solidFill>
              <a:ln w="9525">
                <a:noFill/>
                <a:round/>
                <a:headEnd/>
                <a:tailEnd/>
              </a:ln>
            </p:spPr>
            <p:txBody>
              <a:bodyPr/>
              <a:lstStyle/>
              <a:p>
                <a:pPr>
                  <a:defRPr/>
                </a:pPr>
                <a:endParaRPr lang="de-DE"/>
              </a:p>
            </p:txBody>
          </p:sp>
          <p:sp>
            <p:nvSpPr>
              <p:cNvPr id="126" name="Freeform 237">
                <a:extLst>
                  <a:ext uri="{FF2B5EF4-FFF2-40B4-BE49-F238E27FC236}">
                    <a16:creationId xmlns:a16="http://schemas.microsoft.com/office/drawing/2014/main" id="{983F3406-FF3F-E8DE-F488-652D225A828B}"/>
                  </a:ext>
                </a:extLst>
              </p:cNvPr>
              <p:cNvSpPr>
                <a:spLocks/>
              </p:cNvSpPr>
              <p:nvPr/>
            </p:nvSpPr>
            <p:spPr bwMode="auto">
              <a:xfrm>
                <a:off x="6515100" y="4184015"/>
                <a:ext cx="96838" cy="95250"/>
              </a:xfrm>
              <a:custGeom>
                <a:avLst/>
                <a:gdLst>
                  <a:gd name="T0" fmla="*/ 0 w 42"/>
                  <a:gd name="T1" fmla="*/ 2147483647 h 45"/>
                  <a:gd name="T2" fmla="*/ 0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2147483647 h 45"/>
                  <a:gd name="T14" fmla="*/ 2147483647 w 42"/>
                  <a:gd name="T15" fmla="*/ 2147483647 h 45"/>
                  <a:gd name="T16" fmla="*/ 2147483647 w 42"/>
                  <a:gd name="T17" fmla="*/ 0 h 45"/>
                  <a:gd name="T18" fmla="*/ 2147483647 w 42"/>
                  <a:gd name="T19" fmla="*/ 2147483647 h 45"/>
                  <a:gd name="T20" fmla="*/ 2147483647 w 42"/>
                  <a:gd name="T21" fmla="*/ 2147483647 h 45"/>
                  <a:gd name="T22" fmla="*/ 2147483647 w 42"/>
                  <a:gd name="T23" fmla="*/ 2147483647 h 45"/>
                  <a:gd name="T24" fmla="*/ 2147483647 w 42"/>
                  <a:gd name="T25" fmla="*/ 2147483647 h 45"/>
                  <a:gd name="T26" fmla="*/ 2147483647 w 42"/>
                  <a:gd name="T27" fmla="*/ 2147483647 h 45"/>
                  <a:gd name="T28" fmla="*/ 2147483647 w 42"/>
                  <a:gd name="T29" fmla="*/ 2147483647 h 45"/>
                  <a:gd name="T30" fmla="*/ 2147483647 w 42"/>
                  <a:gd name="T31" fmla="*/ 2147483647 h 45"/>
                  <a:gd name="T32" fmla="*/ 2147483647 w 42"/>
                  <a:gd name="T33" fmla="*/ 2147483647 h 45"/>
                  <a:gd name="T34" fmla="*/ 2147483647 w 42"/>
                  <a:gd name="T35" fmla="*/ 2147483647 h 45"/>
                  <a:gd name="T36" fmla="*/ 2147483647 w 42"/>
                  <a:gd name="T37" fmla="*/ 2147483647 h 45"/>
                  <a:gd name="T38" fmla="*/ 2147483647 w 42"/>
                  <a:gd name="T39" fmla="*/ 2147483647 h 45"/>
                  <a:gd name="T40" fmla="*/ 2147483647 w 42"/>
                  <a:gd name="T41" fmla="*/ 2147483647 h 45"/>
                  <a:gd name="T42" fmla="*/ 2147483647 w 42"/>
                  <a:gd name="T43" fmla="*/ 2147483647 h 45"/>
                  <a:gd name="T44" fmla="*/ 2147483647 w 42"/>
                  <a:gd name="T45" fmla="*/ 2147483647 h 45"/>
                  <a:gd name="T46" fmla="*/ 2147483647 w 42"/>
                  <a:gd name="T47" fmla="*/ 2147483647 h 45"/>
                  <a:gd name="T48" fmla="*/ 2147483647 w 42"/>
                  <a:gd name="T49" fmla="*/ 2147483647 h 45"/>
                  <a:gd name="T50" fmla="*/ 2147483647 w 42"/>
                  <a:gd name="T51" fmla="*/ 2147483647 h 45"/>
                  <a:gd name="T52" fmla="*/ 2147483647 w 42"/>
                  <a:gd name="T53" fmla="*/ 2147483647 h 45"/>
                  <a:gd name="T54" fmla="*/ 2147483647 w 42"/>
                  <a:gd name="T55" fmla="*/ 2147483647 h 45"/>
                  <a:gd name="T56" fmla="*/ 2147483647 w 42"/>
                  <a:gd name="T57" fmla="*/ 2147483647 h 45"/>
                  <a:gd name="T58" fmla="*/ 2147483647 w 42"/>
                  <a:gd name="T59" fmla="*/ 2147483647 h 45"/>
                  <a:gd name="T60" fmla="*/ 2147483647 w 42"/>
                  <a:gd name="T61" fmla="*/ 2147483647 h 45"/>
                  <a:gd name="T62" fmla="*/ 0 w 42"/>
                  <a:gd name="T63" fmla="*/ 2147483647 h 45"/>
                  <a:gd name="T64" fmla="*/ 0 w 42"/>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0" y="23"/>
                    </a:moveTo>
                    <a:lnTo>
                      <a:pt x="0" y="19"/>
                    </a:lnTo>
                    <a:lnTo>
                      <a:pt x="1" y="14"/>
                    </a:lnTo>
                    <a:lnTo>
                      <a:pt x="3" y="11"/>
                    </a:lnTo>
                    <a:lnTo>
                      <a:pt x="6" y="8"/>
                    </a:lnTo>
                    <a:lnTo>
                      <a:pt x="9" y="5"/>
                    </a:lnTo>
                    <a:lnTo>
                      <a:pt x="12" y="3"/>
                    </a:lnTo>
                    <a:lnTo>
                      <a:pt x="17" y="2"/>
                    </a:lnTo>
                    <a:lnTo>
                      <a:pt x="21" y="0"/>
                    </a:lnTo>
                    <a:lnTo>
                      <a:pt x="25" y="2"/>
                    </a:lnTo>
                    <a:lnTo>
                      <a:pt x="29" y="3"/>
                    </a:lnTo>
                    <a:lnTo>
                      <a:pt x="32" y="5"/>
                    </a:lnTo>
                    <a:lnTo>
                      <a:pt x="36" y="8"/>
                    </a:lnTo>
                    <a:lnTo>
                      <a:pt x="39" y="11"/>
                    </a:lnTo>
                    <a:lnTo>
                      <a:pt x="40" y="14"/>
                    </a:lnTo>
                    <a:lnTo>
                      <a:pt x="42" y="19"/>
                    </a:lnTo>
                    <a:lnTo>
                      <a:pt x="42" y="23"/>
                    </a:lnTo>
                    <a:lnTo>
                      <a:pt x="42" y="27"/>
                    </a:lnTo>
                    <a:lnTo>
                      <a:pt x="40" y="31"/>
                    </a:lnTo>
                    <a:lnTo>
                      <a:pt x="39" y="34"/>
                    </a:lnTo>
                    <a:lnTo>
                      <a:pt x="36" y="39"/>
                    </a:lnTo>
                    <a:lnTo>
                      <a:pt x="32" y="41"/>
                    </a:lnTo>
                    <a:lnTo>
                      <a:pt x="29" y="44"/>
                    </a:lnTo>
                    <a:lnTo>
                      <a:pt x="25" y="44"/>
                    </a:lnTo>
                    <a:lnTo>
                      <a:pt x="21" y="45"/>
                    </a:lnTo>
                    <a:lnTo>
                      <a:pt x="17" y="44"/>
                    </a:lnTo>
                    <a:lnTo>
                      <a:pt x="12" y="44"/>
                    </a:lnTo>
                    <a:lnTo>
                      <a:pt x="9" y="41"/>
                    </a:lnTo>
                    <a:lnTo>
                      <a:pt x="6" y="39"/>
                    </a:lnTo>
                    <a:lnTo>
                      <a:pt x="3" y="34"/>
                    </a:lnTo>
                    <a:lnTo>
                      <a:pt x="1" y="31"/>
                    </a:lnTo>
                    <a:lnTo>
                      <a:pt x="0" y="27"/>
                    </a:lnTo>
                    <a:lnTo>
                      <a:pt x="0" y="23"/>
                    </a:lnTo>
                    <a:close/>
                  </a:path>
                </a:pathLst>
              </a:custGeom>
              <a:solidFill>
                <a:srgbClr val="1F1A17"/>
              </a:solidFill>
              <a:ln w="9525">
                <a:noFill/>
                <a:round/>
                <a:headEnd/>
                <a:tailEnd/>
              </a:ln>
            </p:spPr>
            <p:txBody>
              <a:bodyPr/>
              <a:lstStyle/>
              <a:p>
                <a:pPr>
                  <a:defRPr/>
                </a:pPr>
                <a:endParaRPr lang="de-DE"/>
              </a:p>
            </p:txBody>
          </p:sp>
          <p:sp>
            <p:nvSpPr>
              <p:cNvPr id="127" name="Freeform 238">
                <a:extLst>
                  <a:ext uri="{FF2B5EF4-FFF2-40B4-BE49-F238E27FC236}">
                    <a16:creationId xmlns:a16="http://schemas.microsoft.com/office/drawing/2014/main" id="{64AFC41B-121D-C173-97EA-374C246338D2}"/>
                  </a:ext>
                </a:extLst>
              </p:cNvPr>
              <p:cNvSpPr>
                <a:spLocks/>
              </p:cNvSpPr>
              <p:nvPr/>
            </p:nvSpPr>
            <p:spPr bwMode="auto">
              <a:xfrm>
                <a:off x="6237288" y="4168140"/>
                <a:ext cx="100012" cy="95250"/>
              </a:xfrm>
              <a:custGeom>
                <a:avLst/>
                <a:gdLst>
                  <a:gd name="T0" fmla="*/ 0 w 44"/>
                  <a:gd name="T1" fmla="*/ 2147483647 h 44"/>
                  <a:gd name="T2" fmla="*/ 0 w 44"/>
                  <a:gd name="T3" fmla="*/ 2147483647 h 44"/>
                  <a:gd name="T4" fmla="*/ 2147483647 w 44"/>
                  <a:gd name="T5" fmla="*/ 2147483647 h 44"/>
                  <a:gd name="T6" fmla="*/ 2147483647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0 h 44"/>
                  <a:gd name="T16" fmla="*/ 2147483647 w 44"/>
                  <a:gd name="T17" fmla="*/ 0 h 44"/>
                  <a:gd name="T18" fmla="*/ 2147483647 w 44"/>
                  <a:gd name="T19" fmla="*/ 0 h 44"/>
                  <a:gd name="T20" fmla="*/ 2147483647 w 44"/>
                  <a:gd name="T21" fmla="*/ 2147483647 h 44"/>
                  <a:gd name="T22" fmla="*/ 2147483647 w 44"/>
                  <a:gd name="T23" fmla="*/ 2147483647 h 44"/>
                  <a:gd name="T24" fmla="*/ 2147483647 w 44"/>
                  <a:gd name="T25" fmla="*/ 2147483647 h 44"/>
                  <a:gd name="T26" fmla="*/ 2147483647 w 44"/>
                  <a:gd name="T27" fmla="*/ 2147483647 h 44"/>
                  <a:gd name="T28" fmla="*/ 2147483647 w 44"/>
                  <a:gd name="T29" fmla="*/ 2147483647 h 44"/>
                  <a:gd name="T30" fmla="*/ 2147483647 w 44"/>
                  <a:gd name="T31" fmla="*/ 2147483647 h 44"/>
                  <a:gd name="T32" fmla="*/ 2147483647 w 44"/>
                  <a:gd name="T33" fmla="*/ 2147483647 h 44"/>
                  <a:gd name="T34" fmla="*/ 2147483647 w 44"/>
                  <a:gd name="T35" fmla="*/ 2147483647 h 44"/>
                  <a:gd name="T36" fmla="*/ 2147483647 w 44"/>
                  <a:gd name="T37" fmla="*/ 2147483647 h 44"/>
                  <a:gd name="T38" fmla="*/ 2147483647 w 44"/>
                  <a:gd name="T39" fmla="*/ 2147483647 h 44"/>
                  <a:gd name="T40" fmla="*/ 2147483647 w 44"/>
                  <a:gd name="T41" fmla="*/ 2147483647 h 44"/>
                  <a:gd name="T42" fmla="*/ 2147483647 w 44"/>
                  <a:gd name="T43" fmla="*/ 2147483647 h 44"/>
                  <a:gd name="T44" fmla="*/ 2147483647 w 44"/>
                  <a:gd name="T45" fmla="*/ 2147483647 h 44"/>
                  <a:gd name="T46" fmla="*/ 2147483647 w 44"/>
                  <a:gd name="T47" fmla="*/ 2147483647 h 44"/>
                  <a:gd name="T48" fmla="*/ 2147483647 w 44"/>
                  <a:gd name="T49" fmla="*/ 2147483647 h 44"/>
                  <a:gd name="T50" fmla="*/ 2147483647 w 44"/>
                  <a:gd name="T51" fmla="*/ 2147483647 h 44"/>
                  <a:gd name="T52" fmla="*/ 2147483647 w 44"/>
                  <a:gd name="T53" fmla="*/ 2147483647 h 44"/>
                  <a:gd name="T54" fmla="*/ 2147483647 w 44"/>
                  <a:gd name="T55" fmla="*/ 2147483647 h 44"/>
                  <a:gd name="T56" fmla="*/ 2147483647 w 44"/>
                  <a:gd name="T57" fmla="*/ 2147483647 h 44"/>
                  <a:gd name="T58" fmla="*/ 2147483647 w 44"/>
                  <a:gd name="T59" fmla="*/ 2147483647 h 44"/>
                  <a:gd name="T60" fmla="*/ 2147483647 w 44"/>
                  <a:gd name="T61" fmla="*/ 2147483647 h 44"/>
                  <a:gd name="T62" fmla="*/ 0 w 44"/>
                  <a:gd name="T63" fmla="*/ 2147483647 h 44"/>
                  <a:gd name="T64" fmla="*/ 0 w 44"/>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0" y="22"/>
                    </a:moveTo>
                    <a:lnTo>
                      <a:pt x="0" y="18"/>
                    </a:lnTo>
                    <a:lnTo>
                      <a:pt x="1" y="14"/>
                    </a:lnTo>
                    <a:lnTo>
                      <a:pt x="3" y="10"/>
                    </a:lnTo>
                    <a:lnTo>
                      <a:pt x="6" y="7"/>
                    </a:lnTo>
                    <a:lnTo>
                      <a:pt x="9" y="4"/>
                    </a:lnTo>
                    <a:lnTo>
                      <a:pt x="12" y="2"/>
                    </a:lnTo>
                    <a:lnTo>
                      <a:pt x="17" y="0"/>
                    </a:lnTo>
                    <a:lnTo>
                      <a:pt x="22" y="0"/>
                    </a:lnTo>
                    <a:lnTo>
                      <a:pt x="26" y="0"/>
                    </a:lnTo>
                    <a:lnTo>
                      <a:pt x="30" y="2"/>
                    </a:lnTo>
                    <a:lnTo>
                      <a:pt x="34" y="4"/>
                    </a:lnTo>
                    <a:lnTo>
                      <a:pt x="37" y="7"/>
                    </a:lnTo>
                    <a:lnTo>
                      <a:pt x="39" y="10"/>
                    </a:lnTo>
                    <a:lnTo>
                      <a:pt x="42" y="14"/>
                    </a:lnTo>
                    <a:lnTo>
                      <a:pt x="42" y="18"/>
                    </a:lnTo>
                    <a:lnTo>
                      <a:pt x="44" y="22"/>
                    </a:lnTo>
                    <a:lnTo>
                      <a:pt x="42" y="27"/>
                    </a:lnTo>
                    <a:lnTo>
                      <a:pt x="42" y="32"/>
                    </a:lnTo>
                    <a:lnTo>
                      <a:pt x="39" y="35"/>
                    </a:lnTo>
                    <a:lnTo>
                      <a:pt x="37" y="38"/>
                    </a:lnTo>
                    <a:lnTo>
                      <a:pt x="34" y="41"/>
                    </a:lnTo>
                    <a:lnTo>
                      <a:pt x="30" y="43"/>
                    </a:lnTo>
                    <a:lnTo>
                      <a:pt x="26" y="44"/>
                    </a:lnTo>
                    <a:lnTo>
                      <a:pt x="22" y="44"/>
                    </a:lnTo>
                    <a:lnTo>
                      <a:pt x="17" y="44"/>
                    </a:lnTo>
                    <a:lnTo>
                      <a:pt x="12" y="43"/>
                    </a:lnTo>
                    <a:lnTo>
                      <a:pt x="9" y="41"/>
                    </a:lnTo>
                    <a:lnTo>
                      <a:pt x="6" y="38"/>
                    </a:lnTo>
                    <a:lnTo>
                      <a:pt x="3" y="35"/>
                    </a:lnTo>
                    <a:lnTo>
                      <a:pt x="1" y="32"/>
                    </a:lnTo>
                    <a:lnTo>
                      <a:pt x="0" y="27"/>
                    </a:lnTo>
                    <a:lnTo>
                      <a:pt x="0" y="22"/>
                    </a:lnTo>
                    <a:close/>
                  </a:path>
                </a:pathLst>
              </a:custGeom>
              <a:solidFill>
                <a:srgbClr val="1F1A17"/>
              </a:solidFill>
              <a:ln w="9525">
                <a:noFill/>
                <a:round/>
                <a:headEnd/>
                <a:tailEnd/>
              </a:ln>
            </p:spPr>
            <p:txBody>
              <a:bodyPr/>
              <a:lstStyle/>
              <a:p>
                <a:pPr>
                  <a:defRPr/>
                </a:pPr>
                <a:endParaRPr lang="de-DE"/>
              </a:p>
            </p:txBody>
          </p:sp>
          <p:sp>
            <p:nvSpPr>
              <p:cNvPr id="128" name="Rectangle 239">
                <a:extLst>
                  <a:ext uri="{FF2B5EF4-FFF2-40B4-BE49-F238E27FC236}">
                    <a16:creationId xmlns:a16="http://schemas.microsoft.com/office/drawing/2014/main" id="{C3DA87CA-70AC-E2D3-5149-4D2D59264BE8}"/>
                  </a:ext>
                </a:extLst>
              </p:cNvPr>
              <p:cNvSpPr>
                <a:spLocks noChangeArrowheads="1"/>
              </p:cNvSpPr>
              <p:nvPr/>
            </p:nvSpPr>
            <p:spPr bwMode="auto">
              <a:xfrm>
                <a:off x="9493250" y="3925253"/>
                <a:ext cx="65088" cy="50800"/>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129" name="Rectangle 244">
                <a:extLst>
                  <a:ext uri="{FF2B5EF4-FFF2-40B4-BE49-F238E27FC236}">
                    <a16:creationId xmlns:a16="http://schemas.microsoft.com/office/drawing/2014/main" id="{9B103C23-EF99-7096-7926-D3F09F75ED49}"/>
                  </a:ext>
                </a:extLst>
              </p:cNvPr>
              <p:cNvSpPr>
                <a:spLocks noChangeArrowheads="1"/>
              </p:cNvSpPr>
              <p:nvPr/>
            </p:nvSpPr>
            <p:spPr bwMode="auto">
              <a:xfrm>
                <a:off x="9509125" y="4358640"/>
                <a:ext cx="60325" cy="52388"/>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130" name="Freeform 246">
                <a:extLst>
                  <a:ext uri="{FF2B5EF4-FFF2-40B4-BE49-F238E27FC236}">
                    <a16:creationId xmlns:a16="http://schemas.microsoft.com/office/drawing/2014/main" id="{6A1D4662-40A8-3646-C131-059A03FF55E5}"/>
                  </a:ext>
                </a:extLst>
              </p:cNvPr>
              <p:cNvSpPr>
                <a:spLocks/>
              </p:cNvSpPr>
              <p:nvPr/>
            </p:nvSpPr>
            <p:spPr bwMode="auto">
              <a:xfrm>
                <a:off x="9567863" y="4358640"/>
                <a:ext cx="4762" cy="55563"/>
              </a:xfrm>
              <a:custGeom>
                <a:avLst/>
                <a:gdLst>
                  <a:gd name="T0" fmla="*/ 2147483647 w 3"/>
                  <a:gd name="T1" fmla="*/ 2147483647 h 25"/>
                  <a:gd name="T2" fmla="*/ 2147483647 w 3"/>
                  <a:gd name="T3" fmla="*/ 2147483647 h 25"/>
                  <a:gd name="T4" fmla="*/ 2147483647 w 3"/>
                  <a:gd name="T5" fmla="*/ 0 h 25"/>
                  <a:gd name="T6" fmla="*/ 0 w 3"/>
                  <a:gd name="T7" fmla="*/ 0 h 25"/>
                  <a:gd name="T8" fmla="*/ 0 w 3"/>
                  <a:gd name="T9" fmla="*/ 2147483647 h 25"/>
                  <a:gd name="T10" fmla="*/ 2147483647 w 3"/>
                  <a:gd name="T11" fmla="*/ 2147483647 h 25"/>
                  <a:gd name="T12" fmla="*/ 2147483647 w 3"/>
                  <a:gd name="T13" fmla="*/ 2147483647 h 25"/>
                  <a:gd name="T14" fmla="*/ 2147483647 w 3"/>
                  <a:gd name="T15" fmla="*/ 2147483647 h 25"/>
                  <a:gd name="T16" fmla="*/ 2147483647 w 3"/>
                  <a:gd name="T17" fmla="*/ 2147483647 h 25"/>
                  <a:gd name="T18" fmla="*/ 2147483647 w 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5"/>
                  <a:gd name="T32" fmla="*/ 3 w 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5">
                    <a:moveTo>
                      <a:pt x="1" y="25"/>
                    </a:moveTo>
                    <a:lnTo>
                      <a:pt x="3" y="24"/>
                    </a:lnTo>
                    <a:lnTo>
                      <a:pt x="3" y="0"/>
                    </a:lnTo>
                    <a:lnTo>
                      <a:pt x="0" y="0"/>
                    </a:lnTo>
                    <a:lnTo>
                      <a:pt x="0" y="24"/>
                    </a:lnTo>
                    <a:lnTo>
                      <a:pt x="1" y="22"/>
                    </a:lnTo>
                    <a:lnTo>
                      <a:pt x="1" y="25"/>
                    </a:lnTo>
                    <a:lnTo>
                      <a:pt x="3" y="25"/>
                    </a:lnTo>
                    <a:lnTo>
                      <a:pt x="3" y="24"/>
                    </a:lnTo>
                    <a:lnTo>
                      <a:pt x="1" y="25"/>
                    </a:lnTo>
                    <a:close/>
                  </a:path>
                </a:pathLst>
              </a:custGeom>
              <a:solidFill>
                <a:srgbClr val="1F1A17"/>
              </a:solidFill>
              <a:ln w="9525">
                <a:noFill/>
                <a:round/>
                <a:headEnd/>
                <a:tailEnd/>
              </a:ln>
            </p:spPr>
            <p:txBody>
              <a:bodyPr/>
              <a:lstStyle/>
              <a:p>
                <a:pPr>
                  <a:defRPr/>
                </a:pPr>
                <a:endParaRPr lang="de-DE"/>
              </a:p>
            </p:txBody>
          </p:sp>
          <p:sp>
            <p:nvSpPr>
              <p:cNvPr id="131" name="Freeform 247">
                <a:extLst>
                  <a:ext uri="{FF2B5EF4-FFF2-40B4-BE49-F238E27FC236}">
                    <a16:creationId xmlns:a16="http://schemas.microsoft.com/office/drawing/2014/main" id="{5BECAB4B-DBF8-D9E1-B146-F6BFF7BF7231}"/>
                  </a:ext>
                </a:extLst>
              </p:cNvPr>
              <p:cNvSpPr>
                <a:spLocks/>
              </p:cNvSpPr>
              <p:nvPr/>
            </p:nvSpPr>
            <p:spPr bwMode="auto">
              <a:xfrm>
                <a:off x="9504363" y="4406265"/>
                <a:ext cx="65087" cy="7938"/>
              </a:xfrm>
              <a:custGeom>
                <a:avLst/>
                <a:gdLst>
                  <a:gd name="T0" fmla="*/ 0 w 28"/>
                  <a:gd name="T1" fmla="*/ 2147483647 h 3"/>
                  <a:gd name="T2" fmla="*/ 2147483647 w 28"/>
                  <a:gd name="T3" fmla="*/ 2147483647 h 3"/>
                  <a:gd name="T4" fmla="*/ 2147483647 w 28"/>
                  <a:gd name="T5" fmla="*/ 2147483647 h 3"/>
                  <a:gd name="T6" fmla="*/ 2147483647 w 28"/>
                  <a:gd name="T7" fmla="*/ 0 h 3"/>
                  <a:gd name="T8" fmla="*/ 2147483647 w 28"/>
                  <a:gd name="T9" fmla="*/ 0 h 3"/>
                  <a:gd name="T10" fmla="*/ 2147483647 w 28"/>
                  <a:gd name="T11" fmla="*/ 2147483647 h 3"/>
                  <a:gd name="T12" fmla="*/ 0 w 28"/>
                  <a:gd name="T13" fmla="*/ 2147483647 h 3"/>
                  <a:gd name="T14" fmla="*/ 0 w 28"/>
                  <a:gd name="T15" fmla="*/ 2147483647 h 3"/>
                  <a:gd name="T16" fmla="*/ 2147483647 w 28"/>
                  <a:gd name="T17" fmla="*/ 2147483647 h 3"/>
                  <a:gd name="T18" fmla="*/ 0 w 28"/>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
                  <a:gd name="T32" fmla="*/ 28 w 2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
                    <a:moveTo>
                      <a:pt x="0" y="2"/>
                    </a:moveTo>
                    <a:lnTo>
                      <a:pt x="2" y="3"/>
                    </a:lnTo>
                    <a:lnTo>
                      <a:pt x="28" y="3"/>
                    </a:lnTo>
                    <a:lnTo>
                      <a:pt x="28" y="0"/>
                    </a:lnTo>
                    <a:lnTo>
                      <a:pt x="2" y="0"/>
                    </a:lnTo>
                    <a:lnTo>
                      <a:pt x="3" y="2"/>
                    </a:lnTo>
                    <a:lnTo>
                      <a:pt x="0" y="2"/>
                    </a:lnTo>
                    <a:lnTo>
                      <a:pt x="0" y="3"/>
                    </a:lnTo>
                    <a:lnTo>
                      <a:pt x="2" y="3"/>
                    </a:lnTo>
                    <a:lnTo>
                      <a:pt x="0" y="2"/>
                    </a:lnTo>
                    <a:close/>
                  </a:path>
                </a:pathLst>
              </a:custGeom>
              <a:solidFill>
                <a:srgbClr val="1F1A17"/>
              </a:solidFill>
              <a:ln w="9525">
                <a:noFill/>
                <a:round/>
                <a:headEnd/>
                <a:tailEnd/>
              </a:ln>
            </p:spPr>
            <p:txBody>
              <a:bodyPr/>
              <a:lstStyle/>
              <a:p>
                <a:pPr>
                  <a:defRPr/>
                </a:pPr>
                <a:endParaRPr lang="de-DE"/>
              </a:p>
            </p:txBody>
          </p:sp>
          <p:sp>
            <p:nvSpPr>
              <p:cNvPr id="132" name="Freeform 248">
                <a:extLst>
                  <a:ext uri="{FF2B5EF4-FFF2-40B4-BE49-F238E27FC236}">
                    <a16:creationId xmlns:a16="http://schemas.microsoft.com/office/drawing/2014/main" id="{664C529C-ED00-BC60-907D-73C63E266D6A}"/>
                  </a:ext>
                </a:extLst>
              </p:cNvPr>
              <p:cNvSpPr>
                <a:spLocks/>
              </p:cNvSpPr>
              <p:nvPr/>
            </p:nvSpPr>
            <p:spPr bwMode="auto">
              <a:xfrm>
                <a:off x="9504363" y="4357053"/>
                <a:ext cx="7937" cy="53975"/>
              </a:xfrm>
              <a:custGeom>
                <a:avLst/>
                <a:gdLst>
                  <a:gd name="T0" fmla="*/ 2147483647 w 3"/>
                  <a:gd name="T1" fmla="*/ 0 h 25"/>
                  <a:gd name="T2" fmla="*/ 0 w 3"/>
                  <a:gd name="T3" fmla="*/ 2147483647 h 25"/>
                  <a:gd name="T4" fmla="*/ 0 w 3"/>
                  <a:gd name="T5" fmla="*/ 2147483647 h 25"/>
                  <a:gd name="T6" fmla="*/ 2147483647 w 3"/>
                  <a:gd name="T7" fmla="*/ 2147483647 h 25"/>
                  <a:gd name="T8" fmla="*/ 2147483647 w 3"/>
                  <a:gd name="T9" fmla="*/ 2147483647 h 25"/>
                  <a:gd name="T10" fmla="*/ 2147483647 w 3"/>
                  <a:gd name="T11" fmla="*/ 2147483647 h 25"/>
                  <a:gd name="T12" fmla="*/ 2147483647 w 3"/>
                  <a:gd name="T13" fmla="*/ 0 h 25"/>
                  <a:gd name="T14" fmla="*/ 0 w 3"/>
                  <a:gd name="T15" fmla="*/ 0 h 25"/>
                  <a:gd name="T16" fmla="*/ 0 w 3"/>
                  <a:gd name="T17" fmla="*/ 2147483647 h 25"/>
                  <a:gd name="T18" fmla="*/ 2147483647 w 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5"/>
                  <a:gd name="T32" fmla="*/ 3 w 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5">
                    <a:moveTo>
                      <a:pt x="2" y="0"/>
                    </a:moveTo>
                    <a:lnTo>
                      <a:pt x="0" y="1"/>
                    </a:lnTo>
                    <a:lnTo>
                      <a:pt x="0" y="25"/>
                    </a:lnTo>
                    <a:lnTo>
                      <a:pt x="3" y="25"/>
                    </a:lnTo>
                    <a:lnTo>
                      <a:pt x="3" y="1"/>
                    </a:lnTo>
                    <a:lnTo>
                      <a:pt x="2" y="3"/>
                    </a:lnTo>
                    <a:lnTo>
                      <a:pt x="2" y="0"/>
                    </a:lnTo>
                    <a:lnTo>
                      <a:pt x="0" y="0"/>
                    </a:lnTo>
                    <a:lnTo>
                      <a:pt x="0" y="1"/>
                    </a:lnTo>
                    <a:lnTo>
                      <a:pt x="2" y="0"/>
                    </a:lnTo>
                    <a:close/>
                  </a:path>
                </a:pathLst>
              </a:custGeom>
              <a:solidFill>
                <a:srgbClr val="1F1A17"/>
              </a:solidFill>
              <a:ln w="9525">
                <a:noFill/>
                <a:round/>
                <a:headEnd/>
                <a:tailEnd/>
              </a:ln>
            </p:spPr>
            <p:txBody>
              <a:bodyPr/>
              <a:lstStyle/>
              <a:p>
                <a:pPr>
                  <a:defRPr/>
                </a:pPr>
                <a:endParaRPr lang="de-DE"/>
              </a:p>
            </p:txBody>
          </p:sp>
          <p:sp>
            <p:nvSpPr>
              <p:cNvPr id="133" name="Rectangle 249">
                <a:extLst>
                  <a:ext uri="{FF2B5EF4-FFF2-40B4-BE49-F238E27FC236}">
                    <a16:creationId xmlns:a16="http://schemas.microsoft.com/office/drawing/2014/main" id="{9BA0F76B-5C89-6272-6288-C59833BD41A9}"/>
                  </a:ext>
                </a:extLst>
              </p:cNvPr>
              <p:cNvSpPr>
                <a:spLocks noChangeArrowheads="1"/>
              </p:cNvSpPr>
              <p:nvPr/>
            </p:nvSpPr>
            <p:spPr bwMode="auto">
              <a:xfrm>
                <a:off x="9517063" y="4258628"/>
                <a:ext cx="31750" cy="1079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4" name="Rectangle 250">
                <a:extLst>
                  <a:ext uri="{FF2B5EF4-FFF2-40B4-BE49-F238E27FC236}">
                    <a16:creationId xmlns:a16="http://schemas.microsoft.com/office/drawing/2014/main" id="{96DA1604-35F5-5781-AD31-EC4E5C823514}"/>
                  </a:ext>
                </a:extLst>
              </p:cNvPr>
              <p:cNvSpPr>
                <a:spLocks noChangeArrowheads="1"/>
              </p:cNvSpPr>
              <p:nvPr/>
            </p:nvSpPr>
            <p:spPr bwMode="auto">
              <a:xfrm>
                <a:off x="9517063" y="4018915"/>
                <a:ext cx="31750" cy="112713"/>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5" name="Rectangle 251">
                <a:extLst>
                  <a:ext uri="{FF2B5EF4-FFF2-40B4-BE49-F238E27FC236}">
                    <a16:creationId xmlns:a16="http://schemas.microsoft.com/office/drawing/2014/main" id="{2B80EB1E-8754-E93B-40C3-67F53928206A}"/>
                  </a:ext>
                </a:extLst>
              </p:cNvPr>
              <p:cNvSpPr>
                <a:spLocks noChangeArrowheads="1"/>
              </p:cNvSpPr>
              <p:nvPr/>
            </p:nvSpPr>
            <p:spPr bwMode="auto">
              <a:xfrm>
                <a:off x="9509125" y="3856990"/>
                <a:ext cx="30163" cy="2540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6" name="Rectangle 252">
                <a:extLst>
                  <a:ext uri="{FF2B5EF4-FFF2-40B4-BE49-F238E27FC236}">
                    <a16:creationId xmlns:a16="http://schemas.microsoft.com/office/drawing/2014/main" id="{4F88EA54-32B3-D825-463C-890BD7277D01}"/>
                  </a:ext>
                </a:extLst>
              </p:cNvPr>
              <p:cNvSpPr>
                <a:spLocks noChangeArrowheads="1"/>
              </p:cNvSpPr>
              <p:nvPr/>
            </p:nvSpPr>
            <p:spPr bwMode="auto">
              <a:xfrm>
                <a:off x="9509125" y="3610928"/>
                <a:ext cx="30163" cy="1079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7" name="Rectangle 253">
                <a:extLst>
                  <a:ext uri="{FF2B5EF4-FFF2-40B4-BE49-F238E27FC236}">
                    <a16:creationId xmlns:a16="http://schemas.microsoft.com/office/drawing/2014/main" id="{4B8EF5E9-EA73-9929-E195-0FA4FA2AD671}"/>
                  </a:ext>
                </a:extLst>
              </p:cNvPr>
              <p:cNvSpPr>
                <a:spLocks noChangeArrowheads="1"/>
              </p:cNvSpPr>
              <p:nvPr/>
            </p:nvSpPr>
            <p:spPr bwMode="auto">
              <a:xfrm>
                <a:off x="9509125" y="3364865"/>
                <a:ext cx="30163" cy="1111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8" name="Rectangle 254">
                <a:extLst>
                  <a:ext uri="{FF2B5EF4-FFF2-40B4-BE49-F238E27FC236}">
                    <a16:creationId xmlns:a16="http://schemas.microsoft.com/office/drawing/2014/main" id="{F16E7895-5AF9-443D-D659-6E0237CB710A}"/>
                  </a:ext>
                </a:extLst>
              </p:cNvPr>
              <p:cNvSpPr>
                <a:spLocks noChangeArrowheads="1"/>
              </p:cNvSpPr>
              <p:nvPr/>
            </p:nvSpPr>
            <p:spPr bwMode="auto">
              <a:xfrm>
                <a:off x="9509125" y="3201353"/>
                <a:ext cx="30163" cy="2540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39" name="Rectangle 255">
                <a:extLst>
                  <a:ext uri="{FF2B5EF4-FFF2-40B4-BE49-F238E27FC236}">
                    <a16:creationId xmlns:a16="http://schemas.microsoft.com/office/drawing/2014/main" id="{2D70EA36-11F8-F0FC-95F4-E0BC68BA0FE8}"/>
                  </a:ext>
                </a:extLst>
              </p:cNvPr>
              <p:cNvSpPr>
                <a:spLocks noChangeArrowheads="1"/>
              </p:cNvSpPr>
              <p:nvPr/>
            </p:nvSpPr>
            <p:spPr bwMode="auto">
              <a:xfrm>
                <a:off x="9509125" y="2952115"/>
                <a:ext cx="30163" cy="1111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40" name="Rectangle 256">
                <a:extLst>
                  <a:ext uri="{FF2B5EF4-FFF2-40B4-BE49-F238E27FC236}">
                    <a16:creationId xmlns:a16="http://schemas.microsoft.com/office/drawing/2014/main" id="{E2937410-944A-D153-4986-F80D46994D58}"/>
                  </a:ext>
                </a:extLst>
              </p:cNvPr>
              <p:cNvSpPr>
                <a:spLocks noChangeArrowheads="1"/>
              </p:cNvSpPr>
              <p:nvPr/>
            </p:nvSpPr>
            <p:spPr bwMode="auto">
              <a:xfrm>
                <a:off x="5492749" y="1701165"/>
                <a:ext cx="196332" cy="241340"/>
              </a:xfrm>
              <a:prstGeom prst="rect">
                <a:avLst/>
              </a:prstGeom>
              <a:noFill/>
              <a:ln w="9525">
                <a:noFill/>
                <a:miter lim="800000"/>
                <a:headEnd/>
                <a:tailEnd/>
              </a:ln>
            </p:spPr>
            <p:txBody>
              <a:bodyPr wrap="none" lIns="0" tIns="0" rIns="0" bIns="0">
                <a:spAutoFit/>
              </a:bodyPr>
              <a:lstStyle/>
              <a:p>
                <a:pPr defTabSz="1041400" eaLnBrk="0" hangingPunct="0">
                  <a:defRPr/>
                </a:pPr>
                <a:r>
                  <a:rPr lang="de-DE" sz="1400">
                    <a:solidFill>
                      <a:srgbClr val="000000"/>
                    </a:solidFill>
                  </a:rPr>
                  <a:t>L1</a:t>
                </a:r>
                <a:endParaRPr lang="de-DE" sz="2700"/>
              </a:p>
            </p:txBody>
          </p:sp>
          <p:sp>
            <p:nvSpPr>
              <p:cNvPr id="141" name="Rectangle 257">
                <a:extLst>
                  <a:ext uri="{FF2B5EF4-FFF2-40B4-BE49-F238E27FC236}">
                    <a16:creationId xmlns:a16="http://schemas.microsoft.com/office/drawing/2014/main" id="{B340B60D-3ED8-F99E-167D-E6BC63B40841}"/>
                  </a:ext>
                </a:extLst>
              </p:cNvPr>
              <p:cNvSpPr>
                <a:spLocks noChangeArrowheads="1"/>
              </p:cNvSpPr>
              <p:nvPr/>
            </p:nvSpPr>
            <p:spPr bwMode="auto">
              <a:xfrm>
                <a:off x="5494338" y="1963103"/>
                <a:ext cx="196332" cy="241340"/>
              </a:xfrm>
              <a:prstGeom prst="rect">
                <a:avLst/>
              </a:prstGeom>
              <a:noFill/>
              <a:ln w="9525">
                <a:noFill/>
                <a:miter lim="800000"/>
                <a:headEnd/>
                <a:tailEnd/>
              </a:ln>
            </p:spPr>
            <p:txBody>
              <a:bodyPr wrap="none" lIns="0" tIns="0" rIns="0" bIns="0">
                <a:spAutoFit/>
              </a:bodyPr>
              <a:lstStyle/>
              <a:p>
                <a:pPr defTabSz="1041400" eaLnBrk="0" hangingPunct="0">
                  <a:defRPr/>
                </a:pPr>
                <a:r>
                  <a:rPr lang="de-DE" sz="1400">
                    <a:solidFill>
                      <a:srgbClr val="000000"/>
                    </a:solidFill>
                  </a:rPr>
                  <a:t>L2</a:t>
                </a:r>
                <a:endParaRPr lang="de-DE" sz="2700"/>
              </a:p>
            </p:txBody>
          </p:sp>
          <p:sp>
            <p:nvSpPr>
              <p:cNvPr id="142" name="Rectangle 258">
                <a:extLst>
                  <a:ext uri="{FF2B5EF4-FFF2-40B4-BE49-F238E27FC236}">
                    <a16:creationId xmlns:a16="http://schemas.microsoft.com/office/drawing/2014/main" id="{2123952D-6B4C-8FFF-BB52-CAE51BB01023}"/>
                  </a:ext>
                </a:extLst>
              </p:cNvPr>
              <p:cNvSpPr>
                <a:spLocks noChangeArrowheads="1"/>
              </p:cNvSpPr>
              <p:nvPr/>
            </p:nvSpPr>
            <p:spPr bwMode="auto">
              <a:xfrm>
                <a:off x="5494338" y="2225040"/>
                <a:ext cx="196332" cy="241340"/>
              </a:xfrm>
              <a:prstGeom prst="rect">
                <a:avLst/>
              </a:prstGeom>
              <a:noFill/>
              <a:ln w="9525">
                <a:noFill/>
                <a:miter lim="800000"/>
                <a:headEnd/>
                <a:tailEnd/>
              </a:ln>
            </p:spPr>
            <p:txBody>
              <a:bodyPr wrap="none" lIns="0" tIns="0" rIns="0" bIns="0">
                <a:spAutoFit/>
              </a:bodyPr>
              <a:lstStyle/>
              <a:p>
                <a:pPr defTabSz="1041400" eaLnBrk="0" hangingPunct="0">
                  <a:defRPr/>
                </a:pPr>
                <a:r>
                  <a:rPr lang="de-DE" sz="1400">
                    <a:solidFill>
                      <a:srgbClr val="000000"/>
                    </a:solidFill>
                  </a:rPr>
                  <a:t>L3</a:t>
                </a:r>
                <a:endParaRPr lang="de-DE" sz="2700"/>
              </a:p>
            </p:txBody>
          </p:sp>
          <p:sp>
            <p:nvSpPr>
              <p:cNvPr id="143" name="Rectangle 259">
                <a:extLst>
                  <a:ext uri="{FF2B5EF4-FFF2-40B4-BE49-F238E27FC236}">
                    <a16:creationId xmlns:a16="http://schemas.microsoft.com/office/drawing/2014/main" id="{1839F720-4F20-417D-AD71-6A45DF54234D}"/>
                  </a:ext>
                </a:extLst>
              </p:cNvPr>
              <p:cNvSpPr>
                <a:spLocks noChangeArrowheads="1"/>
              </p:cNvSpPr>
              <p:nvPr/>
            </p:nvSpPr>
            <p:spPr bwMode="auto">
              <a:xfrm>
                <a:off x="5583238" y="2498090"/>
                <a:ext cx="140238" cy="241340"/>
              </a:xfrm>
              <a:prstGeom prst="rect">
                <a:avLst/>
              </a:prstGeom>
              <a:noFill/>
              <a:ln w="9525">
                <a:noFill/>
                <a:miter lim="800000"/>
                <a:headEnd/>
                <a:tailEnd/>
              </a:ln>
            </p:spPr>
            <p:txBody>
              <a:bodyPr wrap="none" lIns="0" tIns="0" rIns="0" bIns="0">
                <a:spAutoFit/>
              </a:bodyPr>
              <a:lstStyle/>
              <a:p>
                <a:pPr defTabSz="1041400" eaLnBrk="0" hangingPunct="0">
                  <a:defRPr/>
                </a:pPr>
                <a:r>
                  <a:rPr lang="de-DE" sz="1400">
                    <a:solidFill>
                      <a:srgbClr val="4E4EC6"/>
                    </a:solidFill>
                  </a:rPr>
                  <a:t>N</a:t>
                </a:r>
                <a:endParaRPr lang="de-DE" sz="2700">
                  <a:solidFill>
                    <a:srgbClr val="4E4EC6"/>
                  </a:solidFill>
                </a:endParaRPr>
              </a:p>
            </p:txBody>
          </p:sp>
          <p:sp>
            <p:nvSpPr>
              <p:cNvPr id="144" name="Rectangle 260">
                <a:extLst>
                  <a:ext uri="{FF2B5EF4-FFF2-40B4-BE49-F238E27FC236}">
                    <a16:creationId xmlns:a16="http://schemas.microsoft.com/office/drawing/2014/main" id="{891EBF4F-F38F-E4AB-17D9-6A54FD8E9303}"/>
                  </a:ext>
                </a:extLst>
              </p:cNvPr>
              <p:cNvSpPr>
                <a:spLocks noChangeArrowheads="1"/>
              </p:cNvSpPr>
              <p:nvPr/>
            </p:nvSpPr>
            <p:spPr bwMode="auto">
              <a:xfrm>
                <a:off x="5443538" y="2788603"/>
                <a:ext cx="196332" cy="241340"/>
              </a:xfrm>
              <a:prstGeom prst="rect">
                <a:avLst/>
              </a:prstGeom>
              <a:noFill/>
              <a:ln w="9525">
                <a:noFill/>
                <a:miter lim="800000"/>
                <a:headEnd/>
                <a:tailEnd/>
              </a:ln>
            </p:spPr>
            <p:txBody>
              <a:bodyPr wrap="none" lIns="0" tIns="0" rIns="0" bIns="0">
                <a:spAutoFit/>
              </a:bodyPr>
              <a:lstStyle/>
              <a:p>
                <a:pPr defTabSz="1041400" eaLnBrk="0" hangingPunct="0">
                  <a:defRPr/>
                </a:pPr>
                <a:r>
                  <a:rPr lang="de-DE" sz="1400">
                    <a:solidFill>
                      <a:srgbClr val="006600"/>
                    </a:solidFill>
                  </a:rPr>
                  <a:t>PE</a:t>
                </a:r>
                <a:endParaRPr lang="de-DE" sz="2700"/>
              </a:p>
            </p:txBody>
          </p:sp>
          <p:sp>
            <p:nvSpPr>
              <p:cNvPr id="145" name="Freeform 262">
                <a:extLst>
                  <a:ext uri="{FF2B5EF4-FFF2-40B4-BE49-F238E27FC236}">
                    <a16:creationId xmlns:a16="http://schemas.microsoft.com/office/drawing/2014/main" id="{7315B338-F426-DF08-E520-8F80FA53592F}"/>
                  </a:ext>
                </a:extLst>
              </p:cNvPr>
              <p:cNvSpPr>
                <a:spLocks/>
              </p:cNvSpPr>
              <p:nvPr/>
            </p:nvSpPr>
            <p:spPr bwMode="auto">
              <a:xfrm>
                <a:off x="6013450" y="3322003"/>
                <a:ext cx="17463" cy="20637"/>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2147483647 h 10"/>
                  <a:gd name="T20" fmla="*/ 0 w 8"/>
                  <a:gd name="T21" fmla="*/ 2147483647 h 10"/>
                  <a:gd name="T22" fmla="*/ 0 w 8"/>
                  <a:gd name="T23" fmla="*/ 2147483647 h 10"/>
                  <a:gd name="T24" fmla="*/ 2147483647 w 8"/>
                  <a:gd name="T25" fmla="*/ 2147483647 h 10"/>
                  <a:gd name="T26" fmla="*/ 2147483647 w 8"/>
                  <a:gd name="T27" fmla="*/ 2147483647 h 10"/>
                  <a:gd name="T28" fmla="*/ 2147483647 w 8"/>
                  <a:gd name="T29" fmla="*/ 2147483647 h 10"/>
                  <a:gd name="T30" fmla="*/ 2147483647 w 8"/>
                  <a:gd name="T31" fmla="*/ 2147483647 h 10"/>
                  <a:gd name="T32" fmla="*/ 2147483647 w 8"/>
                  <a:gd name="T33" fmla="*/ 2147483647 h 10"/>
                  <a:gd name="T34" fmla="*/ 2147483647 w 8"/>
                  <a:gd name="T35" fmla="*/ 2147483647 h 10"/>
                  <a:gd name="T36" fmla="*/ 2147483647 w 8"/>
                  <a:gd name="T37" fmla="*/ 0 h 10"/>
                  <a:gd name="T38" fmla="*/ 2147483647 w 8"/>
                  <a:gd name="T39" fmla="*/ 0 h 10"/>
                  <a:gd name="T40" fmla="*/ 2147483647 w 8"/>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8" y="0"/>
                    </a:moveTo>
                    <a:lnTo>
                      <a:pt x="8" y="0"/>
                    </a:lnTo>
                    <a:lnTo>
                      <a:pt x="8" y="2"/>
                    </a:lnTo>
                    <a:lnTo>
                      <a:pt x="8" y="5"/>
                    </a:lnTo>
                    <a:lnTo>
                      <a:pt x="6" y="7"/>
                    </a:lnTo>
                    <a:lnTo>
                      <a:pt x="5" y="8"/>
                    </a:lnTo>
                    <a:lnTo>
                      <a:pt x="3" y="10"/>
                    </a:lnTo>
                    <a:lnTo>
                      <a:pt x="2" y="10"/>
                    </a:lnTo>
                    <a:lnTo>
                      <a:pt x="0" y="10"/>
                    </a:lnTo>
                    <a:lnTo>
                      <a:pt x="0" y="8"/>
                    </a:lnTo>
                    <a:lnTo>
                      <a:pt x="2" y="7"/>
                    </a:lnTo>
                    <a:lnTo>
                      <a:pt x="3" y="7"/>
                    </a:lnTo>
                    <a:lnTo>
                      <a:pt x="5" y="5"/>
                    </a:lnTo>
                    <a:lnTo>
                      <a:pt x="6" y="3"/>
                    </a:lnTo>
                    <a:lnTo>
                      <a:pt x="6" y="2"/>
                    </a:lnTo>
                    <a:lnTo>
                      <a:pt x="6" y="0"/>
                    </a:lnTo>
                    <a:lnTo>
                      <a:pt x="8" y="0"/>
                    </a:lnTo>
                    <a:close/>
                  </a:path>
                </a:pathLst>
              </a:custGeom>
              <a:solidFill>
                <a:srgbClr val="1F1A17"/>
              </a:solidFill>
              <a:ln w="9525">
                <a:noFill/>
                <a:round/>
                <a:headEnd/>
                <a:tailEnd/>
              </a:ln>
            </p:spPr>
            <p:txBody>
              <a:bodyPr/>
              <a:lstStyle/>
              <a:p>
                <a:pPr>
                  <a:defRPr/>
                </a:pPr>
                <a:endParaRPr lang="de-DE"/>
              </a:p>
            </p:txBody>
          </p:sp>
          <p:sp>
            <p:nvSpPr>
              <p:cNvPr id="146" name="Rectangle 286">
                <a:extLst>
                  <a:ext uri="{FF2B5EF4-FFF2-40B4-BE49-F238E27FC236}">
                    <a16:creationId xmlns:a16="http://schemas.microsoft.com/office/drawing/2014/main" id="{1F043794-C0F6-C5CF-CFD8-052465E75AE6}"/>
                  </a:ext>
                </a:extLst>
              </p:cNvPr>
              <p:cNvSpPr>
                <a:spLocks noChangeArrowheads="1"/>
              </p:cNvSpPr>
              <p:nvPr/>
            </p:nvSpPr>
            <p:spPr bwMode="auto">
              <a:xfrm>
                <a:off x="5684838" y="3539490"/>
                <a:ext cx="1474787" cy="890588"/>
              </a:xfrm>
              <a:prstGeom prst="rect">
                <a:avLst/>
              </a:prstGeom>
              <a:noFill/>
              <a:ln w="19050">
                <a:solidFill>
                  <a:schemeClr val="tx1"/>
                </a:solidFill>
                <a:miter lim="800000"/>
                <a:headEnd/>
                <a:tailEnd/>
              </a:ln>
            </p:spPr>
            <p:txBody>
              <a:bodyPr wrap="none" anchor="ctr"/>
              <a:lstStyle/>
              <a:p>
                <a:pPr eaLnBrk="0" hangingPunct="0">
                  <a:spcBef>
                    <a:spcPct val="20000"/>
                  </a:spcBef>
                  <a:defRPr/>
                </a:pPr>
                <a:endParaRPr lang="de-DE"/>
              </a:p>
            </p:txBody>
          </p:sp>
          <p:sp>
            <p:nvSpPr>
              <p:cNvPr id="147" name="Rectangle 287">
                <a:extLst>
                  <a:ext uri="{FF2B5EF4-FFF2-40B4-BE49-F238E27FC236}">
                    <a16:creationId xmlns:a16="http://schemas.microsoft.com/office/drawing/2014/main" id="{29CA864D-88D2-CBED-5E0B-870500A007D9}"/>
                  </a:ext>
                </a:extLst>
              </p:cNvPr>
              <p:cNvSpPr>
                <a:spLocks noChangeArrowheads="1"/>
              </p:cNvSpPr>
              <p:nvPr/>
            </p:nvSpPr>
            <p:spPr bwMode="auto">
              <a:xfrm>
                <a:off x="8458200" y="6489065"/>
                <a:ext cx="1436688" cy="952500"/>
              </a:xfrm>
              <a:prstGeom prst="rect">
                <a:avLst/>
              </a:prstGeom>
              <a:noFill/>
              <a:ln w="19050">
                <a:solidFill>
                  <a:schemeClr val="tx1"/>
                </a:solidFill>
                <a:prstDash val="lgDash"/>
                <a:miter lim="800000"/>
                <a:headEnd/>
                <a:tailEnd/>
              </a:ln>
            </p:spPr>
            <p:txBody>
              <a:bodyPr wrap="none" anchor="ctr"/>
              <a:lstStyle/>
              <a:p>
                <a:pPr eaLnBrk="0" hangingPunct="0">
                  <a:spcBef>
                    <a:spcPct val="20000"/>
                  </a:spcBef>
                  <a:defRPr/>
                </a:pPr>
                <a:endParaRPr lang="de-DE"/>
              </a:p>
            </p:txBody>
          </p:sp>
          <p:sp>
            <p:nvSpPr>
              <p:cNvPr id="148" name="Line 288">
                <a:extLst>
                  <a:ext uri="{FF2B5EF4-FFF2-40B4-BE49-F238E27FC236}">
                    <a16:creationId xmlns:a16="http://schemas.microsoft.com/office/drawing/2014/main" id="{FCA67470-6B1F-9003-173E-F5E3BECFFB00}"/>
                  </a:ext>
                </a:extLst>
              </p:cNvPr>
              <p:cNvSpPr>
                <a:spLocks noChangeShapeType="1"/>
              </p:cNvSpPr>
              <p:nvPr/>
            </p:nvSpPr>
            <p:spPr bwMode="auto">
              <a:xfrm>
                <a:off x="8829675" y="6601778"/>
                <a:ext cx="0" cy="534987"/>
              </a:xfrm>
              <a:prstGeom prst="line">
                <a:avLst/>
              </a:prstGeom>
              <a:noFill/>
              <a:ln w="9525">
                <a:solidFill>
                  <a:schemeClr val="tx1"/>
                </a:solidFill>
                <a:round/>
                <a:headEnd/>
                <a:tailEnd/>
              </a:ln>
            </p:spPr>
            <p:txBody>
              <a:bodyPr wrap="none" anchor="ctr"/>
              <a:lstStyle/>
              <a:p>
                <a:pPr>
                  <a:defRPr/>
                </a:pPr>
                <a:endParaRPr lang="de-DE"/>
              </a:p>
            </p:txBody>
          </p:sp>
          <p:sp>
            <p:nvSpPr>
              <p:cNvPr id="149" name="Line 289">
                <a:extLst>
                  <a:ext uri="{FF2B5EF4-FFF2-40B4-BE49-F238E27FC236}">
                    <a16:creationId xmlns:a16="http://schemas.microsoft.com/office/drawing/2014/main" id="{CAB9EFFA-7F67-7608-6F58-311F27617A61}"/>
                  </a:ext>
                </a:extLst>
              </p:cNvPr>
              <p:cNvSpPr>
                <a:spLocks noChangeShapeType="1"/>
              </p:cNvSpPr>
              <p:nvPr/>
            </p:nvSpPr>
            <p:spPr bwMode="auto">
              <a:xfrm>
                <a:off x="8829675" y="7146290"/>
                <a:ext cx="173038" cy="0"/>
              </a:xfrm>
              <a:prstGeom prst="line">
                <a:avLst/>
              </a:prstGeom>
              <a:noFill/>
              <a:ln w="9525">
                <a:solidFill>
                  <a:schemeClr val="tx1"/>
                </a:solidFill>
                <a:round/>
                <a:headEnd/>
                <a:tailEnd/>
              </a:ln>
            </p:spPr>
            <p:txBody>
              <a:bodyPr wrap="none" anchor="ctr"/>
              <a:lstStyle/>
              <a:p>
                <a:pPr>
                  <a:defRPr/>
                </a:pPr>
                <a:endParaRPr lang="de-DE"/>
              </a:p>
            </p:txBody>
          </p:sp>
          <p:sp>
            <p:nvSpPr>
              <p:cNvPr id="150" name="Line 290">
                <a:extLst>
                  <a:ext uri="{FF2B5EF4-FFF2-40B4-BE49-F238E27FC236}">
                    <a16:creationId xmlns:a16="http://schemas.microsoft.com/office/drawing/2014/main" id="{4288D5D9-540D-4FB6-6F1D-A8D5DC84A416}"/>
                  </a:ext>
                </a:extLst>
              </p:cNvPr>
              <p:cNvSpPr>
                <a:spLocks noChangeShapeType="1"/>
              </p:cNvSpPr>
              <p:nvPr/>
            </p:nvSpPr>
            <p:spPr bwMode="auto">
              <a:xfrm flipH="1">
                <a:off x="9413875" y="7136765"/>
                <a:ext cx="122238" cy="0"/>
              </a:xfrm>
              <a:prstGeom prst="line">
                <a:avLst/>
              </a:prstGeom>
              <a:noFill/>
              <a:ln w="9525">
                <a:solidFill>
                  <a:schemeClr val="tx1"/>
                </a:solidFill>
                <a:round/>
                <a:headEnd/>
                <a:tailEnd/>
              </a:ln>
            </p:spPr>
            <p:txBody>
              <a:bodyPr wrap="none" anchor="ctr"/>
              <a:lstStyle/>
              <a:p>
                <a:pPr>
                  <a:defRPr/>
                </a:pPr>
                <a:endParaRPr lang="de-DE"/>
              </a:p>
            </p:txBody>
          </p:sp>
          <p:sp>
            <p:nvSpPr>
              <p:cNvPr id="151" name="Line 291">
                <a:extLst>
                  <a:ext uri="{FF2B5EF4-FFF2-40B4-BE49-F238E27FC236}">
                    <a16:creationId xmlns:a16="http://schemas.microsoft.com/office/drawing/2014/main" id="{99031759-E0B4-446B-FDFD-CCB0406EE1E7}"/>
                  </a:ext>
                </a:extLst>
              </p:cNvPr>
              <p:cNvSpPr>
                <a:spLocks noChangeShapeType="1"/>
              </p:cNvSpPr>
              <p:nvPr/>
            </p:nvSpPr>
            <p:spPr bwMode="auto">
              <a:xfrm>
                <a:off x="9548813" y="6598603"/>
                <a:ext cx="4762" cy="117475"/>
              </a:xfrm>
              <a:prstGeom prst="line">
                <a:avLst/>
              </a:prstGeom>
              <a:noFill/>
              <a:ln w="9525">
                <a:solidFill>
                  <a:schemeClr val="tx1"/>
                </a:solidFill>
                <a:round/>
                <a:headEnd/>
                <a:tailEnd/>
              </a:ln>
            </p:spPr>
            <p:txBody>
              <a:bodyPr wrap="none" anchor="ctr"/>
              <a:lstStyle/>
              <a:p>
                <a:pPr>
                  <a:defRPr/>
                </a:pPr>
                <a:endParaRPr lang="de-DE"/>
              </a:p>
            </p:txBody>
          </p:sp>
          <p:sp>
            <p:nvSpPr>
              <p:cNvPr id="152" name="Line 292">
                <a:extLst>
                  <a:ext uri="{FF2B5EF4-FFF2-40B4-BE49-F238E27FC236}">
                    <a16:creationId xmlns:a16="http://schemas.microsoft.com/office/drawing/2014/main" id="{94F06D73-5B25-CA73-EB42-1728A3071D49}"/>
                  </a:ext>
                </a:extLst>
              </p:cNvPr>
              <p:cNvSpPr>
                <a:spLocks noChangeShapeType="1"/>
              </p:cNvSpPr>
              <p:nvPr/>
            </p:nvSpPr>
            <p:spPr bwMode="auto">
              <a:xfrm>
                <a:off x="9553575" y="7020878"/>
                <a:ext cx="0" cy="115887"/>
              </a:xfrm>
              <a:prstGeom prst="line">
                <a:avLst/>
              </a:prstGeom>
              <a:noFill/>
              <a:ln w="9525">
                <a:solidFill>
                  <a:schemeClr val="tx1"/>
                </a:solidFill>
                <a:round/>
                <a:headEnd/>
                <a:tailEnd/>
              </a:ln>
            </p:spPr>
            <p:txBody>
              <a:bodyPr wrap="none" anchor="ctr"/>
              <a:lstStyle/>
              <a:p>
                <a:pPr>
                  <a:defRPr/>
                </a:pPr>
                <a:endParaRPr lang="de-DE"/>
              </a:p>
            </p:txBody>
          </p:sp>
          <p:sp>
            <p:nvSpPr>
              <p:cNvPr id="153" name="Rectangle 293">
                <a:extLst>
                  <a:ext uri="{FF2B5EF4-FFF2-40B4-BE49-F238E27FC236}">
                    <a16:creationId xmlns:a16="http://schemas.microsoft.com/office/drawing/2014/main" id="{0FD2DA48-C3B8-0FE8-0B92-F0E5953772EB}"/>
                  </a:ext>
                </a:extLst>
              </p:cNvPr>
              <p:cNvSpPr>
                <a:spLocks noChangeArrowheads="1"/>
              </p:cNvSpPr>
              <p:nvPr/>
            </p:nvSpPr>
            <p:spPr bwMode="auto">
              <a:xfrm>
                <a:off x="9013825" y="6981190"/>
                <a:ext cx="385763" cy="315913"/>
              </a:xfrm>
              <a:prstGeom prst="rect">
                <a:avLst/>
              </a:prstGeom>
              <a:noFill/>
              <a:ln w="19050">
                <a:solidFill>
                  <a:schemeClr val="tx1"/>
                </a:solidFill>
                <a:miter lim="800000"/>
                <a:headEnd/>
                <a:tailEnd/>
              </a:ln>
            </p:spPr>
            <p:txBody>
              <a:bodyPr wrap="none" anchor="ctr"/>
              <a:lstStyle/>
              <a:p>
                <a:pPr eaLnBrk="0" hangingPunct="0">
                  <a:spcBef>
                    <a:spcPct val="20000"/>
                  </a:spcBef>
                  <a:defRPr/>
                </a:pPr>
                <a:endParaRPr lang="de-DE"/>
              </a:p>
            </p:txBody>
          </p:sp>
          <p:grpSp>
            <p:nvGrpSpPr>
              <p:cNvPr id="154" name="Group 294">
                <a:extLst>
                  <a:ext uri="{FF2B5EF4-FFF2-40B4-BE49-F238E27FC236}">
                    <a16:creationId xmlns:a16="http://schemas.microsoft.com/office/drawing/2014/main" id="{DF5E87DA-6D85-593F-88EE-51A1D9F932AC}"/>
                  </a:ext>
                </a:extLst>
              </p:cNvPr>
              <p:cNvGrpSpPr>
                <a:grpSpLocks/>
              </p:cNvGrpSpPr>
              <p:nvPr/>
            </p:nvGrpSpPr>
            <p:grpSpPr bwMode="auto">
              <a:xfrm>
                <a:off x="8931276" y="6947857"/>
                <a:ext cx="665876" cy="438458"/>
                <a:chOff x="3700" y="3504"/>
                <a:chExt cx="403" cy="307"/>
              </a:xfrm>
            </p:grpSpPr>
            <p:sp>
              <p:nvSpPr>
                <p:cNvPr id="307" name="Text Box 295">
                  <a:extLst>
                    <a:ext uri="{FF2B5EF4-FFF2-40B4-BE49-F238E27FC236}">
                      <a16:creationId xmlns:a16="http://schemas.microsoft.com/office/drawing/2014/main" id="{70347ABF-A815-71ED-6CAA-BAB5ECF8EE04}"/>
                    </a:ext>
                  </a:extLst>
                </p:cNvPr>
                <p:cNvSpPr txBox="1">
                  <a:spLocks noChangeArrowheads="1"/>
                </p:cNvSpPr>
                <p:nvPr/>
              </p:nvSpPr>
              <p:spPr bwMode="auto">
                <a:xfrm>
                  <a:off x="3768" y="3504"/>
                  <a:ext cx="236" cy="276"/>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t>U</a:t>
                  </a:r>
                </a:p>
              </p:txBody>
            </p:sp>
            <p:sp>
              <p:nvSpPr>
                <p:cNvPr id="308" name="Text Box 296">
                  <a:extLst>
                    <a:ext uri="{FF2B5EF4-FFF2-40B4-BE49-F238E27FC236}">
                      <a16:creationId xmlns:a16="http://schemas.microsoft.com/office/drawing/2014/main" id="{0B6353DF-BBE3-A813-F34C-4805F8C69177}"/>
                    </a:ext>
                  </a:extLst>
                </p:cNvPr>
                <p:cNvSpPr txBox="1">
                  <a:spLocks noChangeArrowheads="1"/>
                </p:cNvSpPr>
                <p:nvPr/>
              </p:nvSpPr>
              <p:spPr bwMode="auto">
                <a:xfrm>
                  <a:off x="3700" y="3644"/>
                  <a:ext cx="403" cy="167"/>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700">
                      <a:sym typeface="Symbol" pitchFamily="18" charset="2"/>
                    </a:rPr>
                    <a:t> 200 mA</a:t>
                  </a:r>
                  <a:endParaRPr lang="de-DE" sz="1600"/>
                </a:p>
              </p:txBody>
            </p:sp>
          </p:grpSp>
          <p:sp>
            <p:nvSpPr>
              <p:cNvPr id="155" name="Line 297">
                <a:extLst>
                  <a:ext uri="{FF2B5EF4-FFF2-40B4-BE49-F238E27FC236}">
                    <a16:creationId xmlns:a16="http://schemas.microsoft.com/office/drawing/2014/main" id="{47098361-CC91-841D-4318-04E490F6B893}"/>
                  </a:ext>
                </a:extLst>
              </p:cNvPr>
              <p:cNvSpPr>
                <a:spLocks noChangeShapeType="1"/>
              </p:cNvSpPr>
              <p:nvPr/>
            </p:nvSpPr>
            <p:spPr bwMode="auto">
              <a:xfrm>
                <a:off x="7947025" y="6965315"/>
                <a:ext cx="336550" cy="0"/>
              </a:xfrm>
              <a:prstGeom prst="line">
                <a:avLst/>
              </a:prstGeom>
              <a:noFill/>
              <a:ln w="9525">
                <a:solidFill>
                  <a:schemeClr val="tx1"/>
                </a:solidFill>
                <a:round/>
                <a:headEnd/>
                <a:tailEnd type="triangle" w="med" len="med"/>
              </a:ln>
            </p:spPr>
            <p:txBody>
              <a:bodyPr wrap="none" anchor="ctr"/>
              <a:lstStyle/>
              <a:p>
                <a:pPr>
                  <a:defRPr/>
                </a:pPr>
                <a:endParaRPr lang="de-DE"/>
              </a:p>
            </p:txBody>
          </p:sp>
          <p:sp>
            <p:nvSpPr>
              <p:cNvPr id="156" name="Rectangle 206">
                <a:extLst>
                  <a:ext uri="{FF2B5EF4-FFF2-40B4-BE49-F238E27FC236}">
                    <a16:creationId xmlns:a16="http://schemas.microsoft.com/office/drawing/2014/main" id="{ACDE4226-A9EA-88A6-772A-E469CBC8574A}"/>
                  </a:ext>
                </a:extLst>
              </p:cNvPr>
              <p:cNvSpPr>
                <a:spLocks noChangeArrowheads="1"/>
              </p:cNvSpPr>
              <p:nvPr/>
            </p:nvSpPr>
            <p:spPr bwMode="auto">
              <a:xfrm>
                <a:off x="9655175" y="4007803"/>
                <a:ext cx="23813" cy="10636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57" name="Rectangle 207">
                <a:extLst>
                  <a:ext uri="{FF2B5EF4-FFF2-40B4-BE49-F238E27FC236}">
                    <a16:creationId xmlns:a16="http://schemas.microsoft.com/office/drawing/2014/main" id="{ECF6EE1B-3183-58EA-605D-B5CF7F3216C7}"/>
                  </a:ext>
                </a:extLst>
              </p:cNvPr>
              <p:cNvSpPr>
                <a:spLocks noChangeArrowheads="1"/>
              </p:cNvSpPr>
              <p:nvPr/>
            </p:nvSpPr>
            <p:spPr bwMode="auto">
              <a:xfrm>
                <a:off x="9655175" y="3680778"/>
                <a:ext cx="23813" cy="21907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58" name="Rectangle 208">
                <a:extLst>
                  <a:ext uri="{FF2B5EF4-FFF2-40B4-BE49-F238E27FC236}">
                    <a16:creationId xmlns:a16="http://schemas.microsoft.com/office/drawing/2014/main" id="{EB617DE2-449E-9935-6F89-AC6319FBA4A2}"/>
                  </a:ext>
                </a:extLst>
              </p:cNvPr>
              <p:cNvSpPr>
                <a:spLocks noChangeArrowheads="1"/>
              </p:cNvSpPr>
              <p:nvPr/>
            </p:nvSpPr>
            <p:spPr bwMode="auto">
              <a:xfrm>
                <a:off x="9655175" y="3468053"/>
                <a:ext cx="23813" cy="10636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59" name="Rectangle 209">
                <a:extLst>
                  <a:ext uri="{FF2B5EF4-FFF2-40B4-BE49-F238E27FC236}">
                    <a16:creationId xmlns:a16="http://schemas.microsoft.com/office/drawing/2014/main" id="{99E4DE94-08D7-A4B8-CFBB-1DE29412FDF2}"/>
                  </a:ext>
                </a:extLst>
              </p:cNvPr>
              <p:cNvSpPr>
                <a:spLocks noChangeArrowheads="1"/>
              </p:cNvSpPr>
              <p:nvPr/>
            </p:nvSpPr>
            <p:spPr bwMode="auto">
              <a:xfrm>
                <a:off x="9655175" y="3144203"/>
                <a:ext cx="23813" cy="21590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0" name="Rectangle 210">
                <a:extLst>
                  <a:ext uri="{FF2B5EF4-FFF2-40B4-BE49-F238E27FC236}">
                    <a16:creationId xmlns:a16="http://schemas.microsoft.com/office/drawing/2014/main" id="{72C58AAE-50B3-46C9-874E-43EB4E6D827C}"/>
                  </a:ext>
                </a:extLst>
              </p:cNvPr>
              <p:cNvSpPr>
                <a:spLocks noChangeArrowheads="1"/>
              </p:cNvSpPr>
              <p:nvPr/>
            </p:nvSpPr>
            <p:spPr bwMode="auto">
              <a:xfrm>
                <a:off x="9655175" y="2928303"/>
                <a:ext cx="23813" cy="10795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1" name="Rectangle 209">
                <a:extLst>
                  <a:ext uri="{FF2B5EF4-FFF2-40B4-BE49-F238E27FC236}">
                    <a16:creationId xmlns:a16="http://schemas.microsoft.com/office/drawing/2014/main" id="{6D2D0812-5DE9-C0F6-8FFB-490E288E2545}"/>
                  </a:ext>
                </a:extLst>
              </p:cNvPr>
              <p:cNvSpPr>
                <a:spLocks noChangeArrowheads="1"/>
              </p:cNvSpPr>
              <p:nvPr/>
            </p:nvSpPr>
            <p:spPr bwMode="auto">
              <a:xfrm>
                <a:off x="9655175" y="2671128"/>
                <a:ext cx="23813" cy="21590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2" name="Rectangle 167">
                <a:extLst>
                  <a:ext uri="{FF2B5EF4-FFF2-40B4-BE49-F238E27FC236}">
                    <a16:creationId xmlns:a16="http://schemas.microsoft.com/office/drawing/2014/main" id="{44146BE6-FDB2-5628-9CFB-FF03BB5F4405}"/>
                  </a:ext>
                </a:extLst>
              </p:cNvPr>
              <p:cNvSpPr>
                <a:spLocks noChangeArrowheads="1"/>
              </p:cNvSpPr>
              <p:nvPr/>
            </p:nvSpPr>
            <p:spPr bwMode="auto">
              <a:xfrm>
                <a:off x="7732713" y="2607628"/>
                <a:ext cx="231775"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3" name="Rectangle 168">
                <a:extLst>
                  <a:ext uri="{FF2B5EF4-FFF2-40B4-BE49-F238E27FC236}">
                    <a16:creationId xmlns:a16="http://schemas.microsoft.com/office/drawing/2014/main" id="{0926BC25-241B-09A1-2BF2-8B052B439210}"/>
                  </a:ext>
                </a:extLst>
              </p:cNvPr>
              <p:cNvSpPr>
                <a:spLocks noChangeArrowheads="1"/>
              </p:cNvSpPr>
              <p:nvPr/>
            </p:nvSpPr>
            <p:spPr bwMode="auto">
              <a:xfrm>
                <a:off x="8078788" y="2607628"/>
                <a:ext cx="114300"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4" name="Rectangle 169">
                <a:extLst>
                  <a:ext uri="{FF2B5EF4-FFF2-40B4-BE49-F238E27FC236}">
                    <a16:creationId xmlns:a16="http://schemas.microsoft.com/office/drawing/2014/main" id="{A0CC8B8D-3E85-780D-5A5A-F482AA4A7AE7}"/>
                  </a:ext>
                </a:extLst>
              </p:cNvPr>
              <p:cNvSpPr>
                <a:spLocks noChangeArrowheads="1"/>
              </p:cNvSpPr>
              <p:nvPr/>
            </p:nvSpPr>
            <p:spPr bwMode="auto">
              <a:xfrm>
                <a:off x="8308975" y="2607628"/>
                <a:ext cx="233363" cy="2222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165" name="Rectangle 188">
                <a:extLst>
                  <a:ext uri="{FF2B5EF4-FFF2-40B4-BE49-F238E27FC236}">
                    <a16:creationId xmlns:a16="http://schemas.microsoft.com/office/drawing/2014/main" id="{BB2EE4E7-31DB-95C3-F6BE-785D1E7A5628}"/>
                  </a:ext>
                </a:extLst>
              </p:cNvPr>
              <p:cNvSpPr>
                <a:spLocks noChangeArrowheads="1"/>
              </p:cNvSpPr>
              <p:nvPr/>
            </p:nvSpPr>
            <p:spPr bwMode="auto">
              <a:xfrm>
                <a:off x="7802563" y="2893378"/>
                <a:ext cx="23812"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66" name="Rectangle 189">
                <a:extLst>
                  <a:ext uri="{FF2B5EF4-FFF2-40B4-BE49-F238E27FC236}">
                    <a16:creationId xmlns:a16="http://schemas.microsoft.com/office/drawing/2014/main" id="{E82355F6-995A-A568-0487-E77808C159AA}"/>
                  </a:ext>
                </a:extLst>
              </p:cNvPr>
              <p:cNvSpPr>
                <a:spLocks noChangeArrowheads="1"/>
              </p:cNvSpPr>
              <p:nvPr/>
            </p:nvSpPr>
            <p:spPr bwMode="auto">
              <a:xfrm>
                <a:off x="7940675" y="2893378"/>
                <a:ext cx="93663"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67" name="Rectangle 190">
                <a:extLst>
                  <a:ext uri="{FF2B5EF4-FFF2-40B4-BE49-F238E27FC236}">
                    <a16:creationId xmlns:a16="http://schemas.microsoft.com/office/drawing/2014/main" id="{D3EDC5B4-425F-AD59-57CC-0F4B1AF549DB}"/>
                  </a:ext>
                </a:extLst>
              </p:cNvPr>
              <p:cNvSpPr>
                <a:spLocks noChangeArrowheads="1"/>
              </p:cNvSpPr>
              <p:nvPr/>
            </p:nvSpPr>
            <p:spPr bwMode="auto">
              <a:xfrm>
                <a:off x="8147050" y="2893378"/>
                <a:ext cx="95250"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68" name="Rectangle 191">
                <a:extLst>
                  <a:ext uri="{FF2B5EF4-FFF2-40B4-BE49-F238E27FC236}">
                    <a16:creationId xmlns:a16="http://schemas.microsoft.com/office/drawing/2014/main" id="{A81CBE11-6654-83E4-7F1F-6114C794B721}"/>
                  </a:ext>
                </a:extLst>
              </p:cNvPr>
              <p:cNvSpPr>
                <a:spLocks noChangeArrowheads="1"/>
              </p:cNvSpPr>
              <p:nvPr/>
            </p:nvSpPr>
            <p:spPr bwMode="auto">
              <a:xfrm>
                <a:off x="8356600" y="2893378"/>
                <a:ext cx="23813"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69" name="Rectangle 192">
                <a:extLst>
                  <a:ext uri="{FF2B5EF4-FFF2-40B4-BE49-F238E27FC236}">
                    <a16:creationId xmlns:a16="http://schemas.microsoft.com/office/drawing/2014/main" id="{BEEF3C47-43E0-1C81-7B44-1C223863F10A}"/>
                  </a:ext>
                </a:extLst>
              </p:cNvPr>
              <p:cNvSpPr>
                <a:spLocks noChangeArrowheads="1"/>
              </p:cNvSpPr>
              <p:nvPr/>
            </p:nvSpPr>
            <p:spPr bwMode="auto">
              <a:xfrm>
                <a:off x="8493125" y="2893378"/>
                <a:ext cx="92075" cy="190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70" name="Freeform 193">
                <a:extLst>
                  <a:ext uri="{FF2B5EF4-FFF2-40B4-BE49-F238E27FC236}">
                    <a16:creationId xmlns:a16="http://schemas.microsoft.com/office/drawing/2014/main" id="{38BF8C96-9688-415C-12DC-4ECECEA018CD}"/>
                  </a:ext>
                </a:extLst>
              </p:cNvPr>
              <p:cNvSpPr>
                <a:spLocks/>
              </p:cNvSpPr>
              <p:nvPr/>
            </p:nvSpPr>
            <p:spPr bwMode="auto">
              <a:xfrm>
                <a:off x="8699500" y="2893378"/>
                <a:ext cx="39688" cy="19050"/>
              </a:xfrm>
              <a:custGeom>
                <a:avLst/>
                <a:gdLst>
                  <a:gd name="T0" fmla="*/ 2147483647 w 17"/>
                  <a:gd name="T1" fmla="*/ 2147483647 h 9"/>
                  <a:gd name="T2" fmla="*/ 2147483647 w 17"/>
                  <a:gd name="T3" fmla="*/ 0 h 9"/>
                  <a:gd name="T4" fmla="*/ 0 w 17"/>
                  <a:gd name="T5" fmla="*/ 0 h 9"/>
                  <a:gd name="T6" fmla="*/ 0 w 17"/>
                  <a:gd name="T7" fmla="*/ 2147483647 h 9"/>
                  <a:gd name="T8" fmla="*/ 2147483647 w 17"/>
                  <a:gd name="T9" fmla="*/ 2147483647 h 9"/>
                  <a:gd name="T10" fmla="*/ 2147483647 w 17"/>
                  <a:gd name="T11" fmla="*/ 2147483647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7" y="5"/>
                    </a:moveTo>
                    <a:lnTo>
                      <a:pt x="17" y="0"/>
                    </a:lnTo>
                    <a:lnTo>
                      <a:pt x="0" y="0"/>
                    </a:lnTo>
                    <a:lnTo>
                      <a:pt x="0" y="9"/>
                    </a:lnTo>
                    <a:lnTo>
                      <a:pt x="17" y="9"/>
                    </a:lnTo>
                    <a:lnTo>
                      <a:pt x="17" y="5"/>
                    </a:lnTo>
                    <a:close/>
                  </a:path>
                </a:pathLst>
              </a:custGeom>
              <a:solidFill>
                <a:srgbClr val="009240"/>
              </a:solidFill>
              <a:ln w="9525">
                <a:noFill/>
                <a:round/>
                <a:headEnd/>
                <a:tailEnd/>
              </a:ln>
            </p:spPr>
            <p:txBody>
              <a:bodyPr/>
              <a:lstStyle/>
              <a:p>
                <a:pPr>
                  <a:defRPr/>
                </a:pPr>
                <a:endParaRPr lang="de-DE"/>
              </a:p>
            </p:txBody>
          </p:sp>
          <p:sp>
            <p:nvSpPr>
              <p:cNvPr id="171" name="Freeform 212">
                <a:extLst>
                  <a:ext uri="{FF2B5EF4-FFF2-40B4-BE49-F238E27FC236}">
                    <a16:creationId xmlns:a16="http://schemas.microsoft.com/office/drawing/2014/main" id="{48ABB60C-902C-4759-D40A-A2399A27AC57}"/>
                  </a:ext>
                </a:extLst>
              </p:cNvPr>
              <p:cNvSpPr>
                <a:spLocks/>
              </p:cNvSpPr>
              <p:nvPr/>
            </p:nvSpPr>
            <p:spPr bwMode="auto">
              <a:xfrm>
                <a:off x="8375650" y="3910965"/>
                <a:ext cx="273050" cy="257175"/>
              </a:xfrm>
              <a:custGeom>
                <a:avLst/>
                <a:gdLst>
                  <a:gd name="T0" fmla="*/ 2147483647 w 119"/>
                  <a:gd name="T1" fmla="*/ 2147483647 h 120"/>
                  <a:gd name="T2" fmla="*/ 2147483647 w 119"/>
                  <a:gd name="T3" fmla="*/ 2147483647 h 120"/>
                  <a:gd name="T4" fmla="*/ 2147483647 w 119"/>
                  <a:gd name="T5" fmla="*/ 2147483647 h 120"/>
                  <a:gd name="T6" fmla="*/ 2147483647 w 119"/>
                  <a:gd name="T7" fmla="*/ 2147483647 h 120"/>
                  <a:gd name="T8" fmla="*/ 2147483647 w 119"/>
                  <a:gd name="T9" fmla="*/ 2147483647 h 120"/>
                  <a:gd name="T10" fmla="*/ 2147483647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2147483647 w 119"/>
                  <a:gd name="T33" fmla="*/ 2147483647 h 120"/>
                  <a:gd name="T34" fmla="*/ 0 w 119"/>
                  <a:gd name="T35" fmla="*/ 0 h 120"/>
                  <a:gd name="T36" fmla="*/ 0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2147483647 w 119"/>
                  <a:gd name="T55" fmla="*/ 2147483647 h 120"/>
                  <a:gd name="T56" fmla="*/ 2147483647 w 119"/>
                  <a:gd name="T57" fmla="*/ 2147483647 h 120"/>
                  <a:gd name="T58" fmla="*/ 2147483647 w 119"/>
                  <a:gd name="T59" fmla="*/ 2147483647 h 120"/>
                  <a:gd name="T60" fmla="*/ 2147483647 w 119"/>
                  <a:gd name="T61" fmla="*/ 2147483647 h 120"/>
                  <a:gd name="T62" fmla="*/ 2147483647 w 119"/>
                  <a:gd name="T63" fmla="*/ 2147483647 h 120"/>
                  <a:gd name="T64" fmla="*/ 2147483647 w 119"/>
                  <a:gd name="T65" fmla="*/ 2147483647 h 120"/>
                  <a:gd name="T66" fmla="*/ 2147483647 w 119"/>
                  <a:gd name="T67" fmla="*/ 2147483647 h 120"/>
                  <a:gd name="T68" fmla="*/ 2147483647 w 119"/>
                  <a:gd name="T69" fmla="*/ 2147483647 h 120"/>
                  <a:gd name="T70" fmla="*/ 2147483647 w 119"/>
                  <a:gd name="T71" fmla="*/ 2147483647 h 120"/>
                  <a:gd name="T72" fmla="*/ 2147483647 w 119"/>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20"/>
                  <a:gd name="T113" fmla="*/ 119 w 119"/>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20">
                    <a:moveTo>
                      <a:pt x="119" y="120"/>
                    </a:moveTo>
                    <a:lnTo>
                      <a:pt x="119" y="120"/>
                    </a:lnTo>
                    <a:lnTo>
                      <a:pt x="117" y="107"/>
                    </a:lnTo>
                    <a:lnTo>
                      <a:pt x="115" y="95"/>
                    </a:lnTo>
                    <a:lnTo>
                      <a:pt x="112" y="84"/>
                    </a:lnTo>
                    <a:lnTo>
                      <a:pt x="109" y="73"/>
                    </a:lnTo>
                    <a:lnTo>
                      <a:pt x="103" y="62"/>
                    </a:lnTo>
                    <a:lnTo>
                      <a:pt x="98" y="53"/>
                    </a:lnTo>
                    <a:lnTo>
                      <a:pt x="90" y="43"/>
                    </a:lnTo>
                    <a:lnTo>
                      <a:pt x="83" y="36"/>
                    </a:lnTo>
                    <a:lnTo>
                      <a:pt x="75" y="28"/>
                    </a:lnTo>
                    <a:lnTo>
                      <a:pt x="66" y="20"/>
                    </a:lnTo>
                    <a:lnTo>
                      <a:pt x="56" y="15"/>
                    </a:lnTo>
                    <a:lnTo>
                      <a:pt x="45" y="9"/>
                    </a:lnTo>
                    <a:lnTo>
                      <a:pt x="34" y="6"/>
                    </a:lnTo>
                    <a:lnTo>
                      <a:pt x="23" y="3"/>
                    </a:lnTo>
                    <a:lnTo>
                      <a:pt x="11" y="1"/>
                    </a:lnTo>
                    <a:lnTo>
                      <a:pt x="0" y="0"/>
                    </a:lnTo>
                    <a:lnTo>
                      <a:pt x="0" y="11"/>
                    </a:lnTo>
                    <a:lnTo>
                      <a:pt x="11" y="11"/>
                    </a:lnTo>
                    <a:lnTo>
                      <a:pt x="22" y="12"/>
                    </a:lnTo>
                    <a:lnTo>
                      <a:pt x="31" y="15"/>
                    </a:lnTo>
                    <a:lnTo>
                      <a:pt x="42" y="18"/>
                    </a:lnTo>
                    <a:lnTo>
                      <a:pt x="51" y="23"/>
                    </a:lnTo>
                    <a:lnTo>
                      <a:pt x="61" y="29"/>
                    </a:lnTo>
                    <a:lnTo>
                      <a:pt x="69" y="36"/>
                    </a:lnTo>
                    <a:lnTo>
                      <a:pt x="76" y="42"/>
                    </a:lnTo>
                    <a:lnTo>
                      <a:pt x="83" y="50"/>
                    </a:lnTo>
                    <a:lnTo>
                      <a:pt x="89" y="59"/>
                    </a:lnTo>
                    <a:lnTo>
                      <a:pt x="95" y="67"/>
                    </a:lnTo>
                    <a:lnTo>
                      <a:pt x="100" y="76"/>
                    </a:lnTo>
                    <a:lnTo>
                      <a:pt x="103" y="87"/>
                    </a:lnTo>
                    <a:lnTo>
                      <a:pt x="106" y="96"/>
                    </a:lnTo>
                    <a:lnTo>
                      <a:pt x="108" y="107"/>
                    </a:lnTo>
                    <a:lnTo>
                      <a:pt x="108" y="120"/>
                    </a:lnTo>
                    <a:lnTo>
                      <a:pt x="119" y="120"/>
                    </a:lnTo>
                    <a:close/>
                  </a:path>
                </a:pathLst>
              </a:custGeom>
              <a:solidFill>
                <a:srgbClr val="2B0E72"/>
              </a:solidFill>
              <a:ln w="9525">
                <a:noFill/>
                <a:round/>
                <a:headEnd/>
                <a:tailEnd/>
              </a:ln>
            </p:spPr>
            <p:txBody>
              <a:bodyPr/>
              <a:lstStyle/>
              <a:p>
                <a:pPr>
                  <a:defRPr/>
                </a:pPr>
                <a:endParaRPr lang="de-DE"/>
              </a:p>
            </p:txBody>
          </p:sp>
          <p:sp>
            <p:nvSpPr>
              <p:cNvPr id="172" name="Freeform 213">
                <a:extLst>
                  <a:ext uri="{FF2B5EF4-FFF2-40B4-BE49-F238E27FC236}">
                    <a16:creationId xmlns:a16="http://schemas.microsoft.com/office/drawing/2014/main" id="{E7D4FC9A-40F4-7913-2EBE-59DDCEFFD217}"/>
                  </a:ext>
                </a:extLst>
              </p:cNvPr>
              <p:cNvSpPr>
                <a:spLocks/>
              </p:cNvSpPr>
              <p:nvPr/>
            </p:nvSpPr>
            <p:spPr bwMode="auto">
              <a:xfrm>
                <a:off x="8375650" y="4168140"/>
                <a:ext cx="273050" cy="254000"/>
              </a:xfrm>
              <a:custGeom>
                <a:avLst/>
                <a:gdLst>
                  <a:gd name="T0" fmla="*/ 0 w 119"/>
                  <a:gd name="T1" fmla="*/ 2147483647 h 119"/>
                  <a:gd name="T2" fmla="*/ 0 w 119"/>
                  <a:gd name="T3" fmla="*/ 2147483647 h 119"/>
                  <a:gd name="T4" fmla="*/ 2147483647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0 h 119"/>
                  <a:gd name="T36" fmla="*/ 2147483647 w 119"/>
                  <a:gd name="T37" fmla="*/ 0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2147483647 w 119"/>
                  <a:gd name="T67" fmla="*/ 2147483647 h 119"/>
                  <a:gd name="T68" fmla="*/ 0 w 119"/>
                  <a:gd name="T69" fmla="*/ 2147483647 h 119"/>
                  <a:gd name="T70" fmla="*/ 0 w 119"/>
                  <a:gd name="T71" fmla="*/ 2147483647 h 119"/>
                  <a:gd name="T72" fmla="*/ 0 w 119"/>
                  <a:gd name="T73" fmla="*/ 2147483647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19"/>
                  <a:gd name="T113" fmla="*/ 119 w 119"/>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19">
                    <a:moveTo>
                      <a:pt x="0" y="119"/>
                    </a:moveTo>
                    <a:lnTo>
                      <a:pt x="0" y="119"/>
                    </a:lnTo>
                    <a:lnTo>
                      <a:pt x="11" y="117"/>
                    </a:lnTo>
                    <a:lnTo>
                      <a:pt x="23" y="115"/>
                    </a:lnTo>
                    <a:lnTo>
                      <a:pt x="34" y="112"/>
                    </a:lnTo>
                    <a:lnTo>
                      <a:pt x="45" y="109"/>
                    </a:lnTo>
                    <a:lnTo>
                      <a:pt x="56" y="103"/>
                    </a:lnTo>
                    <a:lnTo>
                      <a:pt x="66" y="98"/>
                    </a:lnTo>
                    <a:lnTo>
                      <a:pt x="75" y="90"/>
                    </a:lnTo>
                    <a:lnTo>
                      <a:pt x="83" y="83"/>
                    </a:lnTo>
                    <a:lnTo>
                      <a:pt x="90" y="75"/>
                    </a:lnTo>
                    <a:lnTo>
                      <a:pt x="98" y="65"/>
                    </a:lnTo>
                    <a:lnTo>
                      <a:pt x="103" y="56"/>
                    </a:lnTo>
                    <a:lnTo>
                      <a:pt x="109" y="45"/>
                    </a:lnTo>
                    <a:lnTo>
                      <a:pt x="112" y="34"/>
                    </a:lnTo>
                    <a:lnTo>
                      <a:pt x="115" y="23"/>
                    </a:lnTo>
                    <a:lnTo>
                      <a:pt x="117" y="11"/>
                    </a:lnTo>
                    <a:lnTo>
                      <a:pt x="119" y="0"/>
                    </a:lnTo>
                    <a:lnTo>
                      <a:pt x="108" y="0"/>
                    </a:lnTo>
                    <a:lnTo>
                      <a:pt x="108" y="11"/>
                    </a:lnTo>
                    <a:lnTo>
                      <a:pt x="106" y="22"/>
                    </a:lnTo>
                    <a:lnTo>
                      <a:pt x="103" y="31"/>
                    </a:lnTo>
                    <a:lnTo>
                      <a:pt x="100" y="42"/>
                    </a:lnTo>
                    <a:lnTo>
                      <a:pt x="95" y="51"/>
                    </a:lnTo>
                    <a:lnTo>
                      <a:pt x="89" y="59"/>
                    </a:lnTo>
                    <a:lnTo>
                      <a:pt x="83" y="69"/>
                    </a:lnTo>
                    <a:lnTo>
                      <a:pt x="76" y="76"/>
                    </a:lnTo>
                    <a:lnTo>
                      <a:pt x="69" y="83"/>
                    </a:lnTo>
                    <a:lnTo>
                      <a:pt x="61" y="89"/>
                    </a:lnTo>
                    <a:lnTo>
                      <a:pt x="51" y="95"/>
                    </a:lnTo>
                    <a:lnTo>
                      <a:pt x="42" y="100"/>
                    </a:lnTo>
                    <a:lnTo>
                      <a:pt x="31" y="103"/>
                    </a:lnTo>
                    <a:lnTo>
                      <a:pt x="22" y="106"/>
                    </a:lnTo>
                    <a:lnTo>
                      <a:pt x="11" y="108"/>
                    </a:lnTo>
                    <a:lnTo>
                      <a:pt x="0" y="108"/>
                    </a:lnTo>
                    <a:lnTo>
                      <a:pt x="0" y="119"/>
                    </a:lnTo>
                    <a:close/>
                  </a:path>
                </a:pathLst>
              </a:custGeom>
              <a:solidFill>
                <a:srgbClr val="2B0E72"/>
              </a:solidFill>
              <a:ln w="9525">
                <a:noFill/>
                <a:round/>
                <a:headEnd/>
                <a:tailEnd/>
              </a:ln>
            </p:spPr>
            <p:txBody>
              <a:bodyPr/>
              <a:lstStyle/>
              <a:p>
                <a:pPr>
                  <a:defRPr/>
                </a:pPr>
                <a:endParaRPr lang="de-DE"/>
              </a:p>
            </p:txBody>
          </p:sp>
          <p:sp>
            <p:nvSpPr>
              <p:cNvPr id="173" name="Freeform 214">
                <a:extLst>
                  <a:ext uri="{FF2B5EF4-FFF2-40B4-BE49-F238E27FC236}">
                    <a16:creationId xmlns:a16="http://schemas.microsoft.com/office/drawing/2014/main" id="{949D6E13-E3FB-8456-12CE-F86C5AF30085}"/>
                  </a:ext>
                </a:extLst>
              </p:cNvPr>
              <p:cNvSpPr>
                <a:spLocks/>
              </p:cNvSpPr>
              <p:nvPr/>
            </p:nvSpPr>
            <p:spPr bwMode="auto">
              <a:xfrm>
                <a:off x="8104188" y="4168140"/>
                <a:ext cx="271462" cy="254000"/>
              </a:xfrm>
              <a:custGeom>
                <a:avLst/>
                <a:gdLst>
                  <a:gd name="T0" fmla="*/ 0 w 119"/>
                  <a:gd name="T1" fmla="*/ 0 h 119"/>
                  <a:gd name="T2" fmla="*/ 0 w 119"/>
                  <a:gd name="T3" fmla="*/ 0 h 119"/>
                  <a:gd name="T4" fmla="*/ 0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2147483647 h 119"/>
                  <a:gd name="T36" fmla="*/ 2147483647 w 119"/>
                  <a:gd name="T37" fmla="*/ 2147483647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2147483647 w 119"/>
                  <a:gd name="T67" fmla="*/ 2147483647 h 119"/>
                  <a:gd name="T68" fmla="*/ 2147483647 w 119"/>
                  <a:gd name="T69" fmla="*/ 0 h 119"/>
                  <a:gd name="T70" fmla="*/ 2147483647 w 119"/>
                  <a:gd name="T71" fmla="*/ 0 h 119"/>
                  <a:gd name="T72" fmla="*/ 0 w 119"/>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19"/>
                  <a:gd name="T113" fmla="*/ 119 w 119"/>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19">
                    <a:moveTo>
                      <a:pt x="0" y="0"/>
                    </a:moveTo>
                    <a:lnTo>
                      <a:pt x="0" y="0"/>
                    </a:lnTo>
                    <a:lnTo>
                      <a:pt x="0" y="11"/>
                    </a:lnTo>
                    <a:lnTo>
                      <a:pt x="2" y="23"/>
                    </a:lnTo>
                    <a:lnTo>
                      <a:pt x="5" y="34"/>
                    </a:lnTo>
                    <a:lnTo>
                      <a:pt x="10" y="45"/>
                    </a:lnTo>
                    <a:lnTo>
                      <a:pt x="14" y="56"/>
                    </a:lnTo>
                    <a:lnTo>
                      <a:pt x="21" y="65"/>
                    </a:lnTo>
                    <a:lnTo>
                      <a:pt x="27" y="75"/>
                    </a:lnTo>
                    <a:lnTo>
                      <a:pt x="35" y="83"/>
                    </a:lnTo>
                    <a:lnTo>
                      <a:pt x="42" y="90"/>
                    </a:lnTo>
                    <a:lnTo>
                      <a:pt x="52" y="98"/>
                    </a:lnTo>
                    <a:lnTo>
                      <a:pt x="61" y="103"/>
                    </a:lnTo>
                    <a:lnTo>
                      <a:pt x="72" y="109"/>
                    </a:lnTo>
                    <a:lnTo>
                      <a:pt x="83" y="112"/>
                    </a:lnTo>
                    <a:lnTo>
                      <a:pt x="94" y="115"/>
                    </a:lnTo>
                    <a:lnTo>
                      <a:pt x="106" y="117"/>
                    </a:lnTo>
                    <a:lnTo>
                      <a:pt x="119" y="119"/>
                    </a:lnTo>
                    <a:lnTo>
                      <a:pt x="119" y="108"/>
                    </a:lnTo>
                    <a:lnTo>
                      <a:pt x="108" y="108"/>
                    </a:lnTo>
                    <a:lnTo>
                      <a:pt x="97" y="106"/>
                    </a:lnTo>
                    <a:lnTo>
                      <a:pt x="86" y="103"/>
                    </a:lnTo>
                    <a:lnTo>
                      <a:pt x="77" y="100"/>
                    </a:lnTo>
                    <a:lnTo>
                      <a:pt x="66" y="95"/>
                    </a:lnTo>
                    <a:lnTo>
                      <a:pt x="58" y="89"/>
                    </a:lnTo>
                    <a:lnTo>
                      <a:pt x="49" y="83"/>
                    </a:lnTo>
                    <a:lnTo>
                      <a:pt x="41" y="76"/>
                    </a:lnTo>
                    <a:lnTo>
                      <a:pt x="35" y="69"/>
                    </a:lnTo>
                    <a:lnTo>
                      <a:pt x="28" y="59"/>
                    </a:lnTo>
                    <a:lnTo>
                      <a:pt x="22" y="51"/>
                    </a:lnTo>
                    <a:lnTo>
                      <a:pt x="17" y="42"/>
                    </a:lnTo>
                    <a:lnTo>
                      <a:pt x="14" y="31"/>
                    </a:lnTo>
                    <a:lnTo>
                      <a:pt x="11" y="22"/>
                    </a:lnTo>
                    <a:lnTo>
                      <a:pt x="10" y="11"/>
                    </a:lnTo>
                    <a:lnTo>
                      <a:pt x="10" y="0"/>
                    </a:lnTo>
                    <a:lnTo>
                      <a:pt x="0" y="0"/>
                    </a:lnTo>
                    <a:close/>
                  </a:path>
                </a:pathLst>
              </a:custGeom>
              <a:solidFill>
                <a:srgbClr val="2B0E72"/>
              </a:solidFill>
              <a:ln w="9525">
                <a:noFill/>
                <a:round/>
                <a:headEnd/>
                <a:tailEnd/>
              </a:ln>
            </p:spPr>
            <p:txBody>
              <a:bodyPr/>
              <a:lstStyle/>
              <a:p>
                <a:pPr>
                  <a:defRPr/>
                </a:pPr>
                <a:endParaRPr lang="de-DE"/>
              </a:p>
            </p:txBody>
          </p:sp>
          <p:sp>
            <p:nvSpPr>
              <p:cNvPr id="174" name="Freeform 215">
                <a:extLst>
                  <a:ext uri="{FF2B5EF4-FFF2-40B4-BE49-F238E27FC236}">
                    <a16:creationId xmlns:a16="http://schemas.microsoft.com/office/drawing/2014/main" id="{7BEF5CDF-65EF-DD7D-075E-87C9D1CC0E40}"/>
                  </a:ext>
                </a:extLst>
              </p:cNvPr>
              <p:cNvSpPr>
                <a:spLocks/>
              </p:cNvSpPr>
              <p:nvPr/>
            </p:nvSpPr>
            <p:spPr bwMode="auto">
              <a:xfrm>
                <a:off x="8104188" y="3910965"/>
                <a:ext cx="271462" cy="257175"/>
              </a:xfrm>
              <a:custGeom>
                <a:avLst/>
                <a:gdLst>
                  <a:gd name="T0" fmla="*/ 2147483647 w 119"/>
                  <a:gd name="T1" fmla="*/ 0 h 120"/>
                  <a:gd name="T2" fmla="*/ 2147483647 w 119"/>
                  <a:gd name="T3" fmla="*/ 0 h 120"/>
                  <a:gd name="T4" fmla="*/ 2147483647 w 119"/>
                  <a:gd name="T5" fmla="*/ 2147483647 h 120"/>
                  <a:gd name="T6" fmla="*/ 2147483647 w 119"/>
                  <a:gd name="T7" fmla="*/ 2147483647 h 120"/>
                  <a:gd name="T8" fmla="*/ 2147483647 w 119"/>
                  <a:gd name="T9" fmla="*/ 2147483647 h 120"/>
                  <a:gd name="T10" fmla="*/ 2147483647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0 w 119"/>
                  <a:gd name="T33" fmla="*/ 2147483647 h 120"/>
                  <a:gd name="T34" fmla="*/ 0 w 119"/>
                  <a:gd name="T35" fmla="*/ 2147483647 h 120"/>
                  <a:gd name="T36" fmla="*/ 2147483647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2147483647 w 119"/>
                  <a:gd name="T55" fmla="*/ 2147483647 h 120"/>
                  <a:gd name="T56" fmla="*/ 2147483647 w 119"/>
                  <a:gd name="T57" fmla="*/ 2147483647 h 120"/>
                  <a:gd name="T58" fmla="*/ 2147483647 w 119"/>
                  <a:gd name="T59" fmla="*/ 2147483647 h 120"/>
                  <a:gd name="T60" fmla="*/ 2147483647 w 119"/>
                  <a:gd name="T61" fmla="*/ 2147483647 h 120"/>
                  <a:gd name="T62" fmla="*/ 2147483647 w 119"/>
                  <a:gd name="T63" fmla="*/ 2147483647 h 120"/>
                  <a:gd name="T64" fmla="*/ 2147483647 w 119"/>
                  <a:gd name="T65" fmla="*/ 2147483647 h 120"/>
                  <a:gd name="T66" fmla="*/ 2147483647 w 119"/>
                  <a:gd name="T67" fmla="*/ 2147483647 h 120"/>
                  <a:gd name="T68" fmla="*/ 2147483647 w 119"/>
                  <a:gd name="T69" fmla="*/ 2147483647 h 120"/>
                  <a:gd name="T70" fmla="*/ 2147483647 w 119"/>
                  <a:gd name="T71" fmla="*/ 2147483647 h 120"/>
                  <a:gd name="T72" fmla="*/ 2147483647 w 119"/>
                  <a:gd name="T73" fmla="*/ 0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20"/>
                  <a:gd name="T113" fmla="*/ 119 w 119"/>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20">
                    <a:moveTo>
                      <a:pt x="119" y="0"/>
                    </a:moveTo>
                    <a:lnTo>
                      <a:pt x="119" y="0"/>
                    </a:lnTo>
                    <a:lnTo>
                      <a:pt x="106" y="1"/>
                    </a:lnTo>
                    <a:lnTo>
                      <a:pt x="94" y="3"/>
                    </a:lnTo>
                    <a:lnTo>
                      <a:pt x="83" y="6"/>
                    </a:lnTo>
                    <a:lnTo>
                      <a:pt x="72" y="9"/>
                    </a:lnTo>
                    <a:lnTo>
                      <a:pt x="61" y="15"/>
                    </a:lnTo>
                    <a:lnTo>
                      <a:pt x="52" y="20"/>
                    </a:lnTo>
                    <a:lnTo>
                      <a:pt x="42" y="28"/>
                    </a:lnTo>
                    <a:lnTo>
                      <a:pt x="35" y="36"/>
                    </a:lnTo>
                    <a:lnTo>
                      <a:pt x="27" y="43"/>
                    </a:lnTo>
                    <a:lnTo>
                      <a:pt x="21" y="53"/>
                    </a:lnTo>
                    <a:lnTo>
                      <a:pt x="14" y="62"/>
                    </a:lnTo>
                    <a:lnTo>
                      <a:pt x="10" y="73"/>
                    </a:lnTo>
                    <a:lnTo>
                      <a:pt x="5" y="84"/>
                    </a:lnTo>
                    <a:lnTo>
                      <a:pt x="2" y="95"/>
                    </a:lnTo>
                    <a:lnTo>
                      <a:pt x="0" y="107"/>
                    </a:lnTo>
                    <a:lnTo>
                      <a:pt x="0" y="120"/>
                    </a:lnTo>
                    <a:lnTo>
                      <a:pt x="10" y="120"/>
                    </a:lnTo>
                    <a:lnTo>
                      <a:pt x="10" y="107"/>
                    </a:lnTo>
                    <a:lnTo>
                      <a:pt x="11" y="96"/>
                    </a:lnTo>
                    <a:lnTo>
                      <a:pt x="14" y="87"/>
                    </a:lnTo>
                    <a:lnTo>
                      <a:pt x="17" y="76"/>
                    </a:lnTo>
                    <a:lnTo>
                      <a:pt x="22" y="67"/>
                    </a:lnTo>
                    <a:lnTo>
                      <a:pt x="28" y="59"/>
                    </a:lnTo>
                    <a:lnTo>
                      <a:pt x="35" y="50"/>
                    </a:lnTo>
                    <a:lnTo>
                      <a:pt x="41" y="42"/>
                    </a:lnTo>
                    <a:lnTo>
                      <a:pt x="49" y="36"/>
                    </a:lnTo>
                    <a:lnTo>
                      <a:pt x="58" y="29"/>
                    </a:lnTo>
                    <a:lnTo>
                      <a:pt x="66" y="23"/>
                    </a:lnTo>
                    <a:lnTo>
                      <a:pt x="77" y="18"/>
                    </a:lnTo>
                    <a:lnTo>
                      <a:pt x="86" y="15"/>
                    </a:lnTo>
                    <a:lnTo>
                      <a:pt x="97" y="12"/>
                    </a:lnTo>
                    <a:lnTo>
                      <a:pt x="108" y="11"/>
                    </a:lnTo>
                    <a:lnTo>
                      <a:pt x="119" y="11"/>
                    </a:lnTo>
                    <a:lnTo>
                      <a:pt x="119" y="0"/>
                    </a:lnTo>
                    <a:close/>
                  </a:path>
                </a:pathLst>
              </a:custGeom>
              <a:solidFill>
                <a:srgbClr val="2B0E72"/>
              </a:solidFill>
              <a:ln w="9525">
                <a:noFill/>
                <a:round/>
                <a:headEnd/>
                <a:tailEnd/>
              </a:ln>
            </p:spPr>
            <p:txBody>
              <a:bodyPr/>
              <a:lstStyle/>
              <a:p>
                <a:pPr>
                  <a:defRPr/>
                </a:pPr>
                <a:endParaRPr lang="de-DE"/>
              </a:p>
            </p:txBody>
          </p:sp>
          <p:sp>
            <p:nvSpPr>
              <p:cNvPr id="175" name="Freeform 216">
                <a:extLst>
                  <a:ext uri="{FF2B5EF4-FFF2-40B4-BE49-F238E27FC236}">
                    <a16:creationId xmlns:a16="http://schemas.microsoft.com/office/drawing/2014/main" id="{B9F61C3F-BA61-11CE-77F4-B8E2681905CF}"/>
                  </a:ext>
                </a:extLst>
              </p:cNvPr>
              <p:cNvSpPr>
                <a:spLocks/>
              </p:cNvSpPr>
              <p:nvPr/>
            </p:nvSpPr>
            <p:spPr bwMode="auto">
              <a:xfrm>
                <a:off x="8291513" y="4104640"/>
                <a:ext cx="61912" cy="57150"/>
              </a:xfrm>
              <a:custGeom>
                <a:avLst/>
                <a:gdLst>
                  <a:gd name="T0" fmla="*/ 2147483647 w 28"/>
                  <a:gd name="T1" fmla="*/ 2147483647 h 27"/>
                  <a:gd name="T2" fmla="*/ 2147483647 w 28"/>
                  <a:gd name="T3" fmla="*/ 2147483647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0 w 28"/>
                  <a:gd name="T19" fmla="*/ 0 h 27"/>
                  <a:gd name="T20" fmla="*/ 0 w 28"/>
                  <a:gd name="T21" fmla="*/ 2147483647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2147483647 w 28"/>
                  <a:gd name="T37" fmla="*/ 2147483647 h 27"/>
                  <a:gd name="T38" fmla="*/ 2147483647 w 28"/>
                  <a:gd name="T39" fmla="*/ 2147483647 h 27"/>
                  <a:gd name="T40" fmla="*/ 2147483647 w 28"/>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7"/>
                  <a:gd name="T65" fmla="*/ 28 w 28"/>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7">
                    <a:moveTo>
                      <a:pt x="28" y="27"/>
                    </a:moveTo>
                    <a:lnTo>
                      <a:pt x="28" y="27"/>
                    </a:lnTo>
                    <a:lnTo>
                      <a:pt x="27" y="22"/>
                    </a:lnTo>
                    <a:lnTo>
                      <a:pt x="25" y="17"/>
                    </a:lnTo>
                    <a:lnTo>
                      <a:pt x="23" y="13"/>
                    </a:lnTo>
                    <a:lnTo>
                      <a:pt x="20" y="8"/>
                    </a:lnTo>
                    <a:lnTo>
                      <a:pt x="16" y="5"/>
                    </a:lnTo>
                    <a:lnTo>
                      <a:pt x="11" y="3"/>
                    </a:lnTo>
                    <a:lnTo>
                      <a:pt x="6" y="2"/>
                    </a:lnTo>
                    <a:lnTo>
                      <a:pt x="0" y="0"/>
                    </a:lnTo>
                    <a:lnTo>
                      <a:pt x="0" y="14"/>
                    </a:lnTo>
                    <a:lnTo>
                      <a:pt x="3" y="14"/>
                    </a:lnTo>
                    <a:lnTo>
                      <a:pt x="6" y="14"/>
                    </a:lnTo>
                    <a:lnTo>
                      <a:pt x="8" y="16"/>
                    </a:lnTo>
                    <a:lnTo>
                      <a:pt x="11" y="17"/>
                    </a:lnTo>
                    <a:lnTo>
                      <a:pt x="12" y="20"/>
                    </a:lnTo>
                    <a:lnTo>
                      <a:pt x="14" y="22"/>
                    </a:lnTo>
                    <a:lnTo>
                      <a:pt x="14" y="25"/>
                    </a:lnTo>
                    <a:lnTo>
                      <a:pt x="14" y="27"/>
                    </a:lnTo>
                    <a:lnTo>
                      <a:pt x="28" y="27"/>
                    </a:lnTo>
                    <a:close/>
                  </a:path>
                </a:pathLst>
              </a:custGeom>
              <a:solidFill>
                <a:srgbClr val="1F1A17"/>
              </a:solidFill>
              <a:ln w="9525">
                <a:noFill/>
                <a:round/>
                <a:headEnd/>
                <a:tailEnd/>
              </a:ln>
            </p:spPr>
            <p:txBody>
              <a:bodyPr/>
              <a:lstStyle/>
              <a:p>
                <a:pPr>
                  <a:defRPr/>
                </a:pPr>
                <a:endParaRPr lang="de-DE"/>
              </a:p>
            </p:txBody>
          </p:sp>
          <p:sp>
            <p:nvSpPr>
              <p:cNvPr id="176" name="Freeform 217">
                <a:extLst>
                  <a:ext uri="{FF2B5EF4-FFF2-40B4-BE49-F238E27FC236}">
                    <a16:creationId xmlns:a16="http://schemas.microsoft.com/office/drawing/2014/main" id="{880FA555-0AFE-7183-5DBF-57EF27AF0B18}"/>
                  </a:ext>
                </a:extLst>
              </p:cNvPr>
              <p:cNvSpPr>
                <a:spLocks/>
              </p:cNvSpPr>
              <p:nvPr/>
            </p:nvSpPr>
            <p:spPr bwMode="auto">
              <a:xfrm>
                <a:off x="8291513" y="4161790"/>
                <a:ext cx="61912" cy="60325"/>
              </a:xfrm>
              <a:custGeom>
                <a:avLst/>
                <a:gdLst>
                  <a:gd name="T0" fmla="*/ 0 w 28"/>
                  <a:gd name="T1" fmla="*/ 2147483647 h 28"/>
                  <a:gd name="T2" fmla="*/ 0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0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2147483647 w 28"/>
                  <a:gd name="T31" fmla="*/ 2147483647 h 28"/>
                  <a:gd name="T32" fmla="*/ 2147483647 w 28"/>
                  <a:gd name="T33" fmla="*/ 2147483647 h 28"/>
                  <a:gd name="T34" fmla="*/ 2147483647 w 28"/>
                  <a:gd name="T35" fmla="*/ 2147483647 h 28"/>
                  <a:gd name="T36" fmla="*/ 0 w 28"/>
                  <a:gd name="T37" fmla="*/ 2147483647 h 28"/>
                  <a:gd name="T38" fmla="*/ 0 w 28"/>
                  <a:gd name="T39" fmla="*/ 2147483647 h 28"/>
                  <a:gd name="T40" fmla="*/ 0 w 28"/>
                  <a:gd name="T41" fmla="*/ 214748364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8"/>
                  <a:gd name="T65" fmla="*/ 28 w 2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8">
                    <a:moveTo>
                      <a:pt x="0" y="28"/>
                    </a:moveTo>
                    <a:lnTo>
                      <a:pt x="0" y="28"/>
                    </a:lnTo>
                    <a:lnTo>
                      <a:pt x="6" y="26"/>
                    </a:lnTo>
                    <a:lnTo>
                      <a:pt x="11" y="25"/>
                    </a:lnTo>
                    <a:lnTo>
                      <a:pt x="16" y="23"/>
                    </a:lnTo>
                    <a:lnTo>
                      <a:pt x="20" y="20"/>
                    </a:lnTo>
                    <a:lnTo>
                      <a:pt x="23" y="15"/>
                    </a:lnTo>
                    <a:lnTo>
                      <a:pt x="25" y="11"/>
                    </a:lnTo>
                    <a:lnTo>
                      <a:pt x="27" y="6"/>
                    </a:lnTo>
                    <a:lnTo>
                      <a:pt x="28" y="0"/>
                    </a:lnTo>
                    <a:lnTo>
                      <a:pt x="14" y="0"/>
                    </a:lnTo>
                    <a:lnTo>
                      <a:pt x="14" y="3"/>
                    </a:lnTo>
                    <a:lnTo>
                      <a:pt x="14" y="6"/>
                    </a:lnTo>
                    <a:lnTo>
                      <a:pt x="12" y="8"/>
                    </a:lnTo>
                    <a:lnTo>
                      <a:pt x="11" y="11"/>
                    </a:lnTo>
                    <a:lnTo>
                      <a:pt x="8" y="12"/>
                    </a:lnTo>
                    <a:lnTo>
                      <a:pt x="6" y="14"/>
                    </a:lnTo>
                    <a:lnTo>
                      <a:pt x="3" y="14"/>
                    </a:lnTo>
                    <a:lnTo>
                      <a:pt x="0" y="14"/>
                    </a:lnTo>
                    <a:lnTo>
                      <a:pt x="0" y="28"/>
                    </a:lnTo>
                    <a:close/>
                  </a:path>
                </a:pathLst>
              </a:custGeom>
              <a:solidFill>
                <a:srgbClr val="1F1A17"/>
              </a:solidFill>
              <a:ln w="9525">
                <a:noFill/>
                <a:round/>
                <a:headEnd/>
                <a:tailEnd/>
              </a:ln>
            </p:spPr>
            <p:txBody>
              <a:bodyPr/>
              <a:lstStyle/>
              <a:p>
                <a:pPr>
                  <a:defRPr/>
                </a:pPr>
                <a:endParaRPr lang="de-DE"/>
              </a:p>
            </p:txBody>
          </p:sp>
          <p:sp>
            <p:nvSpPr>
              <p:cNvPr id="177" name="Freeform 218">
                <a:extLst>
                  <a:ext uri="{FF2B5EF4-FFF2-40B4-BE49-F238E27FC236}">
                    <a16:creationId xmlns:a16="http://schemas.microsoft.com/office/drawing/2014/main" id="{95BCA441-5F08-37E2-28B9-DF8870AD3466}"/>
                  </a:ext>
                </a:extLst>
              </p:cNvPr>
              <p:cNvSpPr>
                <a:spLocks/>
              </p:cNvSpPr>
              <p:nvPr/>
            </p:nvSpPr>
            <p:spPr bwMode="auto">
              <a:xfrm>
                <a:off x="8231188" y="4161790"/>
                <a:ext cx="60325" cy="60325"/>
              </a:xfrm>
              <a:custGeom>
                <a:avLst/>
                <a:gdLst>
                  <a:gd name="T0" fmla="*/ 0 w 27"/>
                  <a:gd name="T1" fmla="*/ 0 h 28"/>
                  <a:gd name="T2" fmla="*/ 0 w 27"/>
                  <a:gd name="T3" fmla="*/ 0 h 28"/>
                  <a:gd name="T4" fmla="*/ 0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2147483647 w 27"/>
                  <a:gd name="T23" fmla="*/ 2147483647 h 28"/>
                  <a:gd name="T24" fmla="*/ 2147483647 w 27"/>
                  <a:gd name="T25" fmla="*/ 2147483647 h 28"/>
                  <a:gd name="T26" fmla="*/ 2147483647 w 27"/>
                  <a:gd name="T27" fmla="*/ 2147483647 h 28"/>
                  <a:gd name="T28" fmla="*/ 2147483647 w 27"/>
                  <a:gd name="T29" fmla="*/ 2147483647 h 28"/>
                  <a:gd name="T30" fmla="*/ 2147483647 w 27"/>
                  <a:gd name="T31" fmla="*/ 2147483647 h 28"/>
                  <a:gd name="T32" fmla="*/ 2147483647 w 27"/>
                  <a:gd name="T33" fmla="*/ 2147483647 h 28"/>
                  <a:gd name="T34" fmla="*/ 2147483647 w 27"/>
                  <a:gd name="T35" fmla="*/ 2147483647 h 28"/>
                  <a:gd name="T36" fmla="*/ 2147483647 w 27"/>
                  <a:gd name="T37" fmla="*/ 0 h 28"/>
                  <a:gd name="T38" fmla="*/ 2147483647 w 27"/>
                  <a:gd name="T39" fmla="*/ 0 h 28"/>
                  <a:gd name="T40" fmla="*/ 0 w 2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8"/>
                  <a:gd name="T65" fmla="*/ 27 w 2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8">
                    <a:moveTo>
                      <a:pt x="0" y="0"/>
                    </a:moveTo>
                    <a:lnTo>
                      <a:pt x="0" y="0"/>
                    </a:lnTo>
                    <a:lnTo>
                      <a:pt x="0" y="6"/>
                    </a:lnTo>
                    <a:lnTo>
                      <a:pt x="2" y="11"/>
                    </a:lnTo>
                    <a:lnTo>
                      <a:pt x="5" y="15"/>
                    </a:lnTo>
                    <a:lnTo>
                      <a:pt x="8" y="20"/>
                    </a:lnTo>
                    <a:lnTo>
                      <a:pt x="13" y="23"/>
                    </a:lnTo>
                    <a:lnTo>
                      <a:pt x="18" y="25"/>
                    </a:lnTo>
                    <a:lnTo>
                      <a:pt x="22" y="26"/>
                    </a:lnTo>
                    <a:lnTo>
                      <a:pt x="27" y="28"/>
                    </a:lnTo>
                    <a:lnTo>
                      <a:pt x="27" y="14"/>
                    </a:lnTo>
                    <a:lnTo>
                      <a:pt x="24" y="14"/>
                    </a:lnTo>
                    <a:lnTo>
                      <a:pt x="22" y="14"/>
                    </a:lnTo>
                    <a:lnTo>
                      <a:pt x="19" y="12"/>
                    </a:lnTo>
                    <a:lnTo>
                      <a:pt x="18" y="11"/>
                    </a:lnTo>
                    <a:lnTo>
                      <a:pt x="16" y="8"/>
                    </a:lnTo>
                    <a:lnTo>
                      <a:pt x="15" y="6"/>
                    </a:lnTo>
                    <a:lnTo>
                      <a:pt x="13" y="3"/>
                    </a:lnTo>
                    <a:lnTo>
                      <a:pt x="13" y="0"/>
                    </a:lnTo>
                    <a:lnTo>
                      <a:pt x="0" y="0"/>
                    </a:lnTo>
                    <a:close/>
                  </a:path>
                </a:pathLst>
              </a:custGeom>
              <a:solidFill>
                <a:srgbClr val="1F1A17"/>
              </a:solidFill>
              <a:ln w="9525">
                <a:noFill/>
                <a:round/>
                <a:headEnd/>
                <a:tailEnd/>
              </a:ln>
            </p:spPr>
            <p:txBody>
              <a:bodyPr/>
              <a:lstStyle/>
              <a:p>
                <a:pPr>
                  <a:defRPr/>
                </a:pPr>
                <a:endParaRPr lang="de-DE"/>
              </a:p>
            </p:txBody>
          </p:sp>
          <p:sp>
            <p:nvSpPr>
              <p:cNvPr id="178" name="Freeform 219">
                <a:extLst>
                  <a:ext uri="{FF2B5EF4-FFF2-40B4-BE49-F238E27FC236}">
                    <a16:creationId xmlns:a16="http://schemas.microsoft.com/office/drawing/2014/main" id="{861F267C-E2C6-074D-FCB7-3404ADA77224}"/>
                  </a:ext>
                </a:extLst>
              </p:cNvPr>
              <p:cNvSpPr>
                <a:spLocks/>
              </p:cNvSpPr>
              <p:nvPr/>
            </p:nvSpPr>
            <p:spPr bwMode="auto">
              <a:xfrm>
                <a:off x="8231188" y="4104640"/>
                <a:ext cx="60325" cy="57150"/>
              </a:xfrm>
              <a:custGeom>
                <a:avLst/>
                <a:gdLst>
                  <a:gd name="T0" fmla="*/ 2147483647 w 27"/>
                  <a:gd name="T1" fmla="*/ 0 h 27"/>
                  <a:gd name="T2" fmla="*/ 2147483647 w 27"/>
                  <a:gd name="T3" fmla="*/ 0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0 w 27"/>
                  <a:gd name="T17" fmla="*/ 2147483647 h 27"/>
                  <a:gd name="T18" fmla="*/ 0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2147483647 h 27"/>
                  <a:gd name="T32" fmla="*/ 2147483647 w 27"/>
                  <a:gd name="T33" fmla="*/ 2147483647 h 27"/>
                  <a:gd name="T34" fmla="*/ 2147483647 w 27"/>
                  <a:gd name="T35" fmla="*/ 2147483647 h 27"/>
                  <a:gd name="T36" fmla="*/ 2147483647 w 27"/>
                  <a:gd name="T37" fmla="*/ 2147483647 h 27"/>
                  <a:gd name="T38" fmla="*/ 2147483647 w 27"/>
                  <a:gd name="T39" fmla="*/ 2147483647 h 27"/>
                  <a:gd name="T40" fmla="*/ 2147483647 w 27"/>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27"/>
                  <a:gd name="T65" fmla="*/ 27 w 27"/>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27">
                    <a:moveTo>
                      <a:pt x="27" y="0"/>
                    </a:moveTo>
                    <a:lnTo>
                      <a:pt x="27" y="0"/>
                    </a:lnTo>
                    <a:lnTo>
                      <a:pt x="22" y="2"/>
                    </a:lnTo>
                    <a:lnTo>
                      <a:pt x="18" y="3"/>
                    </a:lnTo>
                    <a:lnTo>
                      <a:pt x="13" y="5"/>
                    </a:lnTo>
                    <a:lnTo>
                      <a:pt x="8" y="8"/>
                    </a:lnTo>
                    <a:lnTo>
                      <a:pt x="5" y="13"/>
                    </a:lnTo>
                    <a:lnTo>
                      <a:pt x="2" y="17"/>
                    </a:lnTo>
                    <a:lnTo>
                      <a:pt x="0" y="22"/>
                    </a:lnTo>
                    <a:lnTo>
                      <a:pt x="0" y="27"/>
                    </a:lnTo>
                    <a:lnTo>
                      <a:pt x="13" y="27"/>
                    </a:lnTo>
                    <a:lnTo>
                      <a:pt x="13" y="25"/>
                    </a:lnTo>
                    <a:lnTo>
                      <a:pt x="15" y="22"/>
                    </a:lnTo>
                    <a:lnTo>
                      <a:pt x="16" y="20"/>
                    </a:lnTo>
                    <a:lnTo>
                      <a:pt x="18" y="17"/>
                    </a:lnTo>
                    <a:lnTo>
                      <a:pt x="19" y="16"/>
                    </a:lnTo>
                    <a:lnTo>
                      <a:pt x="22" y="14"/>
                    </a:lnTo>
                    <a:lnTo>
                      <a:pt x="24" y="14"/>
                    </a:lnTo>
                    <a:lnTo>
                      <a:pt x="27" y="14"/>
                    </a:lnTo>
                    <a:lnTo>
                      <a:pt x="27" y="0"/>
                    </a:lnTo>
                    <a:close/>
                  </a:path>
                </a:pathLst>
              </a:custGeom>
              <a:solidFill>
                <a:srgbClr val="1F1A17"/>
              </a:solidFill>
              <a:ln w="9525">
                <a:noFill/>
                <a:round/>
                <a:headEnd/>
                <a:tailEnd/>
              </a:ln>
            </p:spPr>
            <p:txBody>
              <a:bodyPr/>
              <a:lstStyle/>
              <a:p>
                <a:pPr>
                  <a:defRPr/>
                </a:pPr>
                <a:endParaRPr lang="de-DE"/>
              </a:p>
            </p:txBody>
          </p:sp>
          <p:sp>
            <p:nvSpPr>
              <p:cNvPr id="179" name="Freeform 220">
                <a:extLst>
                  <a:ext uri="{FF2B5EF4-FFF2-40B4-BE49-F238E27FC236}">
                    <a16:creationId xmlns:a16="http://schemas.microsoft.com/office/drawing/2014/main" id="{50A64DDF-A736-97EB-EE42-615A2A5992AD}"/>
                  </a:ext>
                </a:extLst>
              </p:cNvPr>
              <p:cNvSpPr>
                <a:spLocks/>
              </p:cNvSpPr>
              <p:nvPr/>
            </p:nvSpPr>
            <p:spPr bwMode="auto">
              <a:xfrm>
                <a:off x="8515350" y="4107815"/>
                <a:ext cx="63500" cy="55563"/>
              </a:xfrm>
              <a:custGeom>
                <a:avLst/>
                <a:gdLst>
                  <a:gd name="T0" fmla="*/ 2147483647 w 28"/>
                  <a:gd name="T1" fmla="*/ 2147483647 h 26"/>
                  <a:gd name="T2" fmla="*/ 2147483647 w 28"/>
                  <a:gd name="T3" fmla="*/ 2147483647 h 26"/>
                  <a:gd name="T4" fmla="*/ 2147483647 w 28"/>
                  <a:gd name="T5" fmla="*/ 2147483647 h 26"/>
                  <a:gd name="T6" fmla="*/ 2147483647 w 28"/>
                  <a:gd name="T7" fmla="*/ 2147483647 h 26"/>
                  <a:gd name="T8" fmla="*/ 2147483647 w 28"/>
                  <a:gd name="T9" fmla="*/ 2147483647 h 26"/>
                  <a:gd name="T10" fmla="*/ 2147483647 w 28"/>
                  <a:gd name="T11" fmla="*/ 2147483647 h 26"/>
                  <a:gd name="T12" fmla="*/ 2147483647 w 28"/>
                  <a:gd name="T13" fmla="*/ 2147483647 h 26"/>
                  <a:gd name="T14" fmla="*/ 2147483647 w 28"/>
                  <a:gd name="T15" fmla="*/ 2147483647 h 26"/>
                  <a:gd name="T16" fmla="*/ 2147483647 w 28"/>
                  <a:gd name="T17" fmla="*/ 0 h 26"/>
                  <a:gd name="T18" fmla="*/ 0 w 28"/>
                  <a:gd name="T19" fmla="*/ 0 h 26"/>
                  <a:gd name="T20" fmla="*/ 0 w 28"/>
                  <a:gd name="T21" fmla="*/ 2147483647 h 26"/>
                  <a:gd name="T22" fmla="*/ 2147483647 w 28"/>
                  <a:gd name="T23" fmla="*/ 2147483647 h 26"/>
                  <a:gd name="T24" fmla="*/ 2147483647 w 28"/>
                  <a:gd name="T25" fmla="*/ 2147483647 h 26"/>
                  <a:gd name="T26" fmla="*/ 2147483647 w 28"/>
                  <a:gd name="T27" fmla="*/ 2147483647 h 26"/>
                  <a:gd name="T28" fmla="*/ 2147483647 w 28"/>
                  <a:gd name="T29" fmla="*/ 2147483647 h 26"/>
                  <a:gd name="T30" fmla="*/ 2147483647 w 28"/>
                  <a:gd name="T31" fmla="*/ 2147483647 h 26"/>
                  <a:gd name="T32" fmla="*/ 2147483647 w 28"/>
                  <a:gd name="T33" fmla="*/ 2147483647 h 26"/>
                  <a:gd name="T34" fmla="*/ 2147483647 w 28"/>
                  <a:gd name="T35" fmla="*/ 2147483647 h 26"/>
                  <a:gd name="T36" fmla="*/ 2147483647 w 28"/>
                  <a:gd name="T37" fmla="*/ 2147483647 h 26"/>
                  <a:gd name="T38" fmla="*/ 2147483647 w 28"/>
                  <a:gd name="T39" fmla="*/ 2147483647 h 26"/>
                  <a:gd name="T40" fmla="*/ 2147483647 w 28"/>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8" y="26"/>
                    </a:moveTo>
                    <a:lnTo>
                      <a:pt x="28" y="26"/>
                    </a:lnTo>
                    <a:lnTo>
                      <a:pt x="27" y="22"/>
                    </a:lnTo>
                    <a:lnTo>
                      <a:pt x="25" y="15"/>
                    </a:lnTo>
                    <a:lnTo>
                      <a:pt x="24" y="11"/>
                    </a:lnTo>
                    <a:lnTo>
                      <a:pt x="21" y="8"/>
                    </a:lnTo>
                    <a:lnTo>
                      <a:pt x="16" y="4"/>
                    </a:lnTo>
                    <a:lnTo>
                      <a:pt x="11" y="1"/>
                    </a:lnTo>
                    <a:lnTo>
                      <a:pt x="7" y="0"/>
                    </a:lnTo>
                    <a:lnTo>
                      <a:pt x="0" y="0"/>
                    </a:lnTo>
                    <a:lnTo>
                      <a:pt x="0" y="12"/>
                    </a:lnTo>
                    <a:lnTo>
                      <a:pt x="3" y="12"/>
                    </a:lnTo>
                    <a:lnTo>
                      <a:pt x="7" y="14"/>
                    </a:lnTo>
                    <a:lnTo>
                      <a:pt x="8" y="15"/>
                    </a:lnTo>
                    <a:lnTo>
                      <a:pt x="11" y="17"/>
                    </a:lnTo>
                    <a:lnTo>
                      <a:pt x="13" y="18"/>
                    </a:lnTo>
                    <a:lnTo>
                      <a:pt x="14" y="22"/>
                    </a:lnTo>
                    <a:lnTo>
                      <a:pt x="14" y="23"/>
                    </a:lnTo>
                    <a:lnTo>
                      <a:pt x="14" y="26"/>
                    </a:lnTo>
                    <a:lnTo>
                      <a:pt x="28" y="26"/>
                    </a:lnTo>
                    <a:close/>
                  </a:path>
                </a:pathLst>
              </a:custGeom>
              <a:solidFill>
                <a:srgbClr val="1F1A17"/>
              </a:solidFill>
              <a:ln w="9525">
                <a:noFill/>
                <a:round/>
                <a:headEnd/>
                <a:tailEnd/>
              </a:ln>
            </p:spPr>
            <p:txBody>
              <a:bodyPr/>
              <a:lstStyle/>
              <a:p>
                <a:pPr>
                  <a:defRPr/>
                </a:pPr>
                <a:endParaRPr lang="de-DE"/>
              </a:p>
            </p:txBody>
          </p:sp>
          <p:sp>
            <p:nvSpPr>
              <p:cNvPr id="180" name="Freeform 221">
                <a:extLst>
                  <a:ext uri="{FF2B5EF4-FFF2-40B4-BE49-F238E27FC236}">
                    <a16:creationId xmlns:a16="http://schemas.microsoft.com/office/drawing/2014/main" id="{D2FBCC33-FF9D-C0EA-22DF-9AE73721082B}"/>
                  </a:ext>
                </a:extLst>
              </p:cNvPr>
              <p:cNvSpPr>
                <a:spLocks/>
              </p:cNvSpPr>
              <p:nvPr/>
            </p:nvSpPr>
            <p:spPr bwMode="auto">
              <a:xfrm>
                <a:off x="8515350" y="4163378"/>
                <a:ext cx="63500" cy="58737"/>
              </a:xfrm>
              <a:custGeom>
                <a:avLst/>
                <a:gdLst>
                  <a:gd name="T0" fmla="*/ 0 w 28"/>
                  <a:gd name="T1" fmla="*/ 2147483647 h 27"/>
                  <a:gd name="T2" fmla="*/ 0 w 28"/>
                  <a:gd name="T3" fmla="*/ 2147483647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2147483647 w 28"/>
                  <a:gd name="T19" fmla="*/ 0 h 27"/>
                  <a:gd name="T20" fmla="*/ 2147483647 w 28"/>
                  <a:gd name="T21" fmla="*/ 0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0 w 28"/>
                  <a:gd name="T37" fmla="*/ 2147483647 h 27"/>
                  <a:gd name="T38" fmla="*/ 0 w 28"/>
                  <a:gd name="T39" fmla="*/ 2147483647 h 27"/>
                  <a:gd name="T40" fmla="*/ 0 w 28"/>
                  <a:gd name="T41" fmla="*/ 214748364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7"/>
                  <a:gd name="T65" fmla="*/ 28 w 28"/>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7">
                    <a:moveTo>
                      <a:pt x="0" y="27"/>
                    </a:moveTo>
                    <a:lnTo>
                      <a:pt x="0" y="27"/>
                    </a:lnTo>
                    <a:lnTo>
                      <a:pt x="7" y="27"/>
                    </a:lnTo>
                    <a:lnTo>
                      <a:pt x="11" y="25"/>
                    </a:lnTo>
                    <a:lnTo>
                      <a:pt x="16" y="22"/>
                    </a:lnTo>
                    <a:lnTo>
                      <a:pt x="21" y="19"/>
                    </a:lnTo>
                    <a:lnTo>
                      <a:pt x="24" y="16"/>
                    </a:lnTo>
                    <a:lnTo>
                      <a:pt x="25" y="11"/>
                    </a:lnTo>
                    <a:lnTo>
                      <a:pt x="27" y="7"/>
                    </a:lnTo>
                    <a:lnTo>
                      <a:pt x="28" y="0"/>
                    </a:lnTo>
                    <a:lnTo>
                      <a:pt x="14" y="0"/>
                    </a:lnTo>
                    <a:lnTo>
                      <a:pt x="14" y="3"/>
                    </a:lnTo>
                    <a:lnTo>
                      <a:pt x="14" y="7"/>
                    </a:lnTo>
                    <a:lnTo>
                      <a:pt x="13" y="8"/>
                    </a:lnTo>
                    <a:lnTo>
                      <a:pt x="11" y="10"/>
                    </a:lnTo>
                    <a:lnTo>
                      <a:pt x="8" y="11"/>
                    </a:lnTo>
                    <a:lnTo>
                      <a:pt x="7" y="13"/>
                    </a:lnTo>
                    <a:lnTo>
                      <a:pt x="3" y="14"/>
                    </a:lnTo>
                    <a:lnTo>
                      <a:pt x="0" y="14"/>
                    </a:lnTo>
                    <a:lnTo>
                      <a:pt x="0" y="27"/>
                    </a:lnTo>
                    <a:close/>
                  </a:path>
                </a:pathLst>
              </a:custGeom>
              <a:solidFill>
                <a:srgbClr val="1F1A17"/>
              </a:solidFill>
              <a:ln w="9525">
                <a:noFill/>
                <a:round/>
                <a:headEnd/>
                <a:tailEnd/>
              </a:ln>
            </p:spPr>
            <p:txBody>
              <a:bodyPr/>
              <a:lstStyle/>
              <a:p>
                <a:pPr>
                  <a:defRPr/>
                </a:pPr>
                <a:endParaRPr lang="de-DE"/>
              </a:p>
            </p:txBody>
          </p:sp>
          <p:sp>
            <p:nvSpPr>
              <p:cNvPr id="181" name="Freeform 222">
                <a:extLst>
                  <a:ext uri="{FF2B5EF4-FFF2-40B4-BE49-F238E27FC236}">
                    <a16:creationId xmlns:a16="http://schemas.microsoft.com/office/drawing/2014/main" id="{DC71A5A6-EDB3-2330-149C-E10665C1F977}"/>
                  </a:ext>
                </a:extLst>
              </p:cNvPr>
              <p:cNvSpPr>
                <a:spLocks/>
              </p:cNvSpPr>
              <p:nvPr/>
            </p:nvSpPr>
            <p:spPr bwMode="auto">
              <a:xfrm>
                <a:off x="8455025" y="4163378"/>
                <a:ext cx="60325" cy="58737"/>
              </a:xfrm>
              <a:custGeom>
                <a:avLst/>
                <a:gdLst>
                  <a:gd name="T0" fmla="*/ 0 w 26"/>
                  <a:gd name="T1" fmla="*/ 0 h 27"/>
                  <a:gd name="T2" fmla="*/ 0 w 26"/>
                  <a:gd name="T3" fmla="*/ 0 h 27"/>
                  <a:gd name="T4" fmla="*/ 0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0 h 27"/>
                  <a:gd name="T38" fmla="*/ 2147483647 w 26"/>
                  <a:gd name="T39" fmla="*/ 0 h 27"/>
                  <a:gd name="T40" fmla="*/ 0 w 26"/>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7"/>
                  <a:gd name="T65" fmla="*/ 26 w 26"/>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7">
                    <a:moveTo>
                      <a:pt x="0" y="0"/>
                    </a:moveTo>
                    <a:lnTo>
                      <a:pt x="0" y="0"/>
                    </a:lnTo>
                    <a:lnTo>
                      <a:pt x="0" y="7"/>
                    </a:lnTo>
                    <a:lnTo>
                      <a:pt x="1" y="11"/>
                    </a:lnTo>
                    <a:lnTo>
                      <a:pt x="4" y="16"/>
                    </a:lnTo>
                    <a:lnTo>
                      <a:pt x="8" y="19"/>
                    </a:lnTo>
                    <a:lnTo>
                      <a:pt x="12" y="22"/>
                    </a:lnTo>
                    <a:lnTo>
                      <a:pt x="17" y="25"/>
                    </a:lnTo>
                    <a:lnTo>
                      <a:pt x="22" y="27"/>
                    </a:lnTo>
                    <a:lnTo>
                      <a:pt x="26" y="27"/>
                    </a:lnTo>
                    <a:lnTo>
                      <a:pt x="26" y="14"/>
                    </a:lnTo>
                    <a:lnTo>
                      <a:pt x="23" y="14"/>
                    </a:lnTo>
                    <a:lnTo>
                      <a:pt x="22" y="13"/>
                    </a:lnTo>
                    <a:lnTo>
                      <a:pt x="19" y="11"/>
                    </a:lnTo>
                    <a:lnTo>
                      <a:pt x="17" y="10"/>
                    </a:lnTo>
                    <a:lnTo>
                      <a:pt x="15" y="8"/>
                    </a:lnTo>
                    <a:lnTo>
                      <a:pt x="14" y="7"/>
                    </a:lnTo>
                    <a:lnTo>
                      <a:pt x="12" y="3"/>
                    </a:lnTo>
                    <a:lnTo>
                      <a:pt x="12" y="0"/>
                    </a:lnTo>
                    <a:lnTo>
                      <a:pt x="0" y="0"/>
                    </a:lnTo>
                    <a:close/>
                  </a:path>
                </a:pathLst>
              </a:custGeom>
              <a:solidFill>
                <a:srgbClr val="1F1A17"/>
              </a:solidFill>
              <a:ln w="9525">
                <a:noFill/>
                <a:round/>
                <a:headEnd/>
                <a:tailEnd/>
              </a:ln>
            </p:spPr>
            <p:txBody>
              <a:bodyPr/>
              <a:lstStyle/>
              <a:p>
                <a:pPr>
                  <a:defRPr/>
                </a:pPr>
                <a:endParaRPr lang="de-DE"/>
              </a:p>
            </p:txBody>
          </p:sp>
          <p:sp>
            <p:nvSpPr>
              <p:cNvPr id="182" name="Freeform 223">
                <a:extLst>
                  <a:ext uri="{FF2B5EF4-FFF2-40B4-BE49-F238E27FC236}">
                    <a16:creationId xmlns:a16="http://schemas.microsoft.com/office/drawing/2014/main" id="{E03F5F50-CE50-785F-FA5B-518712D43BDE}"/>
                  </a:ext>
                </a:extLst>
              </p:cNvPr>
              <p:cNvSpPr>
                <a:spLocks/>
              </p:cNvSpPr>
              <p:nvPr/>
            </p:nvSpPr>
            <p:spPr bwMode="auto">
              <a:xfrm>
                <a:off x="8455025" y="4107815"/>
                <a:ext cx="60325" cy="55563"/>
              </a:xfrm>
              <a:custGeom>
                <a:avLst/>
                <a:gdLst>
                  <a:gd name="T0" fmla="*/ 2147483647 w 26"/>
                  <a:gd name="T1" fmla="*/ 0 h 26"/>
                  <a:gd name="T2" fmla="*/ 2147483647 w 26"/>
                  <a:gd name="T3" fmla="*/ 0 h 26"/>
                  <a:gd name="T4" fmla="*/ 2147483647 w 26"/>
                  <a:gd name="T5" fmla="*/ 0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0 w 26"/>
                  <a:gd name="T17" fmla="*/ 2147483647 h 26"/>
                  <a:gd name="T18" fmla="*/ 0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2147483647 h 26"/>
                  <a:gd name="T32" fmla="*/ 2147483647 w 26"/>
                  <a:gd name="T33" fmla="*/ 2147483647 h 26"/>
                  <a:gd name="T34" fmla="*/ 2147483647 w 26"/>
                  <a:gd name="T35" fmla="*/ 2147483647 h 26"/>
                  <a:gd name="T36" fmla="*/ 2147483647 w 26"/>
                  <a:gd name="T37" fmla="*/ 2147483647 h 26"/>
                  <a:gd name="T38" fmla="*/ 2147483647 w 26"/>
                  <a:gd name="T39" fmla="*/ 2147483647 h 26"/>
                  <a:gd name="T40" fmla="*/ 2147483647 w 2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6"/>
                  <a:gd name="T65" fmla="*/ 26 w 2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6">
                    <a:moveTo>
                      <a:pt x="26" y="0"/>
                    </a:moveTo>
                    <a:lnTo>
                      <a:pt x="26" y="0"/>
                    </a:lnTo>
                    <a:lnTo>
                      <a:pt x="22" y="0"/>
                    </a:lnTo>
                    <a:lnTo>
                      <a:pt x="17" y="1"/>
                    </a:lnTo>
                    <a:lnTo>
                      <a:pt x="12" y="4"/>
                    </a:lnTo>
                    <a:lnTo>
                      <a:pt x="8" y="8"/>
                    </a:lnTo>
                    <a:lnTo>
                      <a:pt x="4" y="11"/>
                    </a:lnTo>
                    <a:lnTo>
                      <a:pt x="1" y="15"/>
                    </a:lnTo>
                    <a:lnTo>
                      <a:pt x="0" y="22"/>
                    </a:lnTo>
                    <a:lnTo>
                      <a:pt x="0" y="26"/>
                    </a:lnTo>
                    <a:lnTo>
                      <a:pt x="12" y="26"/>
                    </a:lnTo>
                    <a:lnTo>
                      <a:pt x="12" y="23"/>
                    </a:lnTo>
                    <a:lnTo>
                      <a:pt x="14" y="22"/>
                    </a:lnTo>
                    <a:lnTo>
                      <a:pt x="15" y="18"/>
                    </a:lnTo>
                    <a:lnTo>
                      <a:pt x="17" y="17"/>
                    </a:lnTo>
                    <a:lnTo>
                      <a:pt x="19" y="15"/>
                    </a:lnTo>
                    <a:lnTo>
                      <a:pt x="22" y="14"/>
                    </a:lnTo>
                    <a:lnTo>
                      <a:pt x="23" y="12"/>
                    </a:lnTo>
                    <a:lnTo>
                      <a:pt x="26" y="12"/>
                    </a:lnTo>
                    <a:lnTo>
                      <a:pt x="26" y="0"/>
                    </a:lnTo>
                    <a:close/>
                  </a:path>
                </a:pathLst>
              </a:custGeom>
              <a:solidFill>
                <a:srgbClr val="1F1A17"/>
              </a:solidFill>
              <a:ln w="9525">
                <a:noFill/>
                <a:round/>
                <a:headEnd/>
                <a:tailEnd/>
              </a:ln>
            </p:spPr>
            <p:txBody>
              <a:bodyPr/>
              <a:lstStyle/>
              <a:p>
                <a:pPr>
                  <a:defRPr/>
                </a:pPr>
                <a:endParaRPr lang="de-DE"/>
              </a:p>
            </p:txBody>
          </p:sp>
          <p:sp>
            <p:nvSpPr>
              <p:cNvPr id="183" name="Freeform 224">
                <a:extLst>
                  <a:ext uri="{FF2B5EF4-FFF2-40B4-BE49-F238E27FC236}">
                    <a16:creationId xmlns:a16="http://schemas.microsoft.com/office/drawing/2014/main" id="{4D534DA0-38ED-F62B-3E75-870B30DB1D37}"/>
                  </a:ext>
                </a:extLst>
              </p:cNvPr>
              <p:cNvSpPr>
                <a:spLocks/>
              </p:cNvSpPr>
              <p:nvPr/>
            </p:nvSpPr>
            <p:spPr bwMode="auto">
              <a:xfrm>
                <a:off x="8247063" y="1798003"/>
                <a:ext cx="25400" cy="1730375"/>
              </a:xfrm>
              <a:custGeom>
                <a:avLst/>
                <a:gdLst>
                  <a:gd name="T0" fmla="*/ 2147483647 w 11"/>
                  <a:gd name="T1" fmla="*/ 2147483647 h 808"/>
                  <a:gd name="T2" fmla="*/ 2147483647 w 11"/>
                  <a:gd name="T3" fmla="*/ 2147483647 h 808"/>
                  <a:gd name="T4" fmla="*/ 2147483647 w 11"/>
                  <a:gd name="T5" fmla="*/ 0 h 808"/>
                  <a:gd name="T6" fmla="*/ 0 w 11"/>
                  <a:gd name="T7" fmla="*/ 0 h 808"/>
                  <a:gd name="T8" fmla="*/ 2147483647 w 11"/>
                  <a:gd name="T9" fmla="*/ 2147483647 h 808"/>
                  <a:gd name="T10" fmla="*/ 2147483647 w 11"/>
                  <a:gd name="T11" fmla="*/ 2147483647 h 808"/>
                  <a:gd name="T12" fmla="*/ 2147483647 w 11"/>
                  <a:gd name="T13" fmla="*/ 2147483647 h 808"/>
                  <a:gd name="T14" fmla="*/ 0 60000 65536"/>
                  <a:gd name="T15" fmla="*/ 0 60000 65536"/>
                  <a:gd name="T16" fmla="*/ 0 60000 65536"/>
                  <a:gd name="T17" fmla="*/ 0 60000 65536"/>
                  <a:gd name="T18" fmla="*/ 0 60000 65536"/>
                  <a:gd name="T19" fmla="*/ 0 60000 65536"/>
                  <a:gd name="T20" fmla="*/ 0 60000 65536"/>
                  <a:gd name="T21" fmla="*/ 0 w 11"/>
                  <a:gd name="T22" fmla="*/ 0 h 808"/>
                  <a:gd name="T23" fmla="*/ 11 w 11"/>
                  <a:gd name="T24" fmla="*/ 808 h 8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08">
                    <a:moveTo>
                      <a:pt x="11" y="808"/>
                    </a:moveTo>
                    <a:lnTo>
                      <a:pt x="11" y="808"/>
                    </a:lnTo>
                    <a:lnTo>
                      <a:pt x="9" y="0"/>
                    </a:lnTo>
                    <a:lnTo>
                      <a:pt x="0" y="0"/>
                    </a:lnTo>
                    <a:lnTo>
                      <a:pt x="1" y="808"/>
                    </a:lnTo>
                    <a:lnTo>
                      <a:pt x="11" y="808"/>
                    </a:lnTo>
                    <a:close/>
                  </a:path>
                </a:pathLst>
              </a:custGeom>
              <a:solidFill>
                <a:srgbClr val="1F1A17"/>
              </a:solidFill>
              <a:ln w="9525">
                <a:noFill/>
                <a:round/>
                <a:headEnd/>
                <a:tailEnd/>
              </a:ln>
            </p:spPr>
            <p:txBody>
              <a:bodyPr/>
              <a:lstStyle/>
              <a:p>
                <a:pPr>
                  <a:defRPr/>
                </a:pPr>
                <a:endParaRPr lang="de-DE"/>
              </a:p>
            </p:txBody>
          </p:sp>
          <p:sp>
            <p:nvSpPr>
              <p:cNvPr id="184" name="Freeform 225">
                <a:extLst>
                  <a:ext uri="{FF2B5EF4-FFF2-40B4-BE49-F238E27FC236}">
                    <a16:creationId xmlns:a16="http://schemas.microsoft.com/office/drawing/2014/main" id="{AE821209-E7FA-915B-7545-158163C72644}"/>
                  </a:ext>
                </a:extLst>
              </p:cNvPr>
              <p:cNvSpPr>
                <a:spLocks/>
              </p:cNvSpPr>
              <p:nvPr/>
            </p:nvSpPr>
            <p:spPr bwMode="auto">
              <a:xfrm>
                <a:off x="8247063" y="3528378"/>
                <a:ext cx="25400" cy="592137"/>
              </a:xfrm>
              <a:custGeom>
                <a:avLst/>
                <a:gdLst>
                  <a:gd name="T0" fmla="*/ 0 w 11"/>
                  <a:gd name="T1" fmla="*/ 2147483647 h 276"/>
                  <a:gd name="T2" fmla="*/ 2147483647 w 11"/>
                  <a:gd name="T3" fmla="*/ 2147483647 h 276"/>
                  <a:gd name="T4" fmla="*/ 2147483647 w 11"/>
                  <a:gd name="T5" fmla="*/ 0 h 276"/>
                  <a:gd name="T6" fmla="*/ 2147483647 w 11"/>
                  <a:gd name="T7" fmla="*/ 0 h 276"/>
                  <a:gd name="T8" fmla="*/ 0 w 11"/>
                  <a:gd name="T9" fmla="*/ 2147483647 h 276"/>
                  <a:gd name="T10" fmla="*/ 2147483647 w 11"/>
                  <a:gd name="T11" fmla="*/ 2147483647 h 276"/>
                  <a:gd name="T12" fmla="*/ 0 w 11"/>
                  <a:gd name="T13" fmla="*/ 2147483647 h 276"/>
                  <a:gd name="T14" fmla="*/ 0 60000 65536"/>
                  <a:gd name="T15" fmla="*/ 0 60000 65536"/>
                  <a:gd name="T16" fmla="*/ 0 60000 65536"/>
                  <a:gd name="T17" fmla="*/ 0 60000 65536"/>
                  <a:gd name="T18" fmla="*/ 0 60000 65536"/>
                  <a:gd name="T19" fmla="*/ 0 60000 65536"/>
                  <a:gd name="T20" fmla="*/ 0 60000 65536"/>
                  <a:gd name="T21" fmla="*/ 0 w 11"/>
                  <a:gd name="T22" fmla="*/ 0 h 276"/>
                  <a:gd name="T23" fmla="*/ 11 w 11"/>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76">
                    <a:moveTo>
                      <a:pt x="0" y="276"/>
                    </a:moveTo>
                    <a:lnTo>
                      <a:pt x="9" y="276"/>
                    </a:lnTo>
                    <a:lnTo>
                      <a:pt x="11" y="0"/>
                    </a:lnTo>
                    <a:lnTo>
                      <a:pt x="1" y="0"/>
                    </a:lnTo>
                    <a:lnTo>
                      <a:pt x="0" y="276"/>
                    </a:lnTo>
                    <a:lnTo>
                      <a:pt x="9" y="276"/>
                    </a:lnTo>
                    <a:lnTo>
                      <a:pt x="0" y="276"/>
                    </a:lnTo>
                    <a:close/>
                  </a:path>
                </a:pathLst>
              </a:custGeom>
              <a:solidFill>
                <a:srgbClr val="1F1A17"/>
              </a:solidFill>
              <a:ln w="9525">
                <a:noFill/>
                <a:round/>
                <a:headEnd/>
                <a:tailEnd/>
              </a:ln>
            </p:spPr>
            <p:txBody>
              <a:bodyPr/>
              <a:lstStyle/>
              <a:p>
                <a:pPr>
                  <a:defRPr/>
                </a:pPr>
                <a:endParaRPr lang="de-DE"/>
              </a:p>
            </p:txBody>
          </p:sp>
          <p:sp>
            <p:nvSpPr>
              <p:cNvPr id="185" name="Freeform 226">
                <a:extLst>
                  <a:ext uri="{FF2B5EF4-FFF2-40B4-BE49-F238E27FC236}">
                    <a16:creationId xmlns:a16="http://schemas.microsoft.com/office/drawing/2014/main" id="{D146B347-628A-AD91-EB10-AF6D31054B2F}"/>
                  </a:ext>
                </a:extLst>
              </p:cNvPr>
              <p:cNvSpPr>
                <a:spLocks/>
              </p:cNvSpPr>
              <p:nvPr/>
            </p:nvSpPr>
            <p:spPr bwMode="auto">
              <a:xfrm>
                <a:off x="8247063" y="3528378"/>
                <a:ext cx="25400" cy="592137"/>
              </a:xfrm>
              <a:custGeom>
                <a:avLst/>
                <a:gdLst>
                  <a:gd name="T0" fmla="*/ 2147483647 w 11"/>
                  <a:gd name="T1" fmla="*/ 0 h 276"/>
                  <a:gd name="T2" fmla="*/ 2147483647 w 11"/>
                  <a:gd name="T3" fmla="*/ 0 h 276"/>
                  <a:gd name="T4" fmla="*/ 0 w 11"/>
                  <a:gd name="T5" fmla="*/ 2147483647 h 276"/>
                  <a:gd name="T6" fmla="*/ 2147483647 w 11"/>
                  <a:gd name="T7" fmla="*/ 2147483647 h 276"/>
                  <a:gd name="T8" fmla="*/ 2147483647 w 11"/>
                  <a:gd name="T9" fmla="*/ 0 h 276"/>
                  <a:gd name="T10" fmla="*/ 2147483647 w 11"/>
                  <a:gd name="T11" fmla="*/ 0 h 276"/>
                  <a:gd name="T12" fmla="*/ 0 60000 65536"/>
                  <a:gd name="T13" fmla="*/ 0 60000 65536"/>
                  <a:gd name="T14" fmla="*/ 0 60000 65536"/>
                  <a:gd name="T15" fmla="*/ 0 60000 65536"/>
                  <a:gd name="T16" fmla="*/ 0 60000 65536"/>
                  <a:gd name="T17" fmla="*/ 0 60000 65536"/>
                  <a:gd name="T18" fmla="*/ 0 w 11"/>
                  <a:gd name="T19" fmla="*/ 0 h 276"/>
                  <a:gd name="T20" fmla="*/ 11 w 11"/>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11" h="276">
                    <a:moveTo>
                      <a:pt x="6" y="0"/>
                    </a:moveTo>
                    <a:lnTo>
                      <a:pt x="1" y="0"/>
                    </a:lnTo>
                    <a:lnTo>
                      <a:pt x="0" y="276"/>
                    </a:lnTo>
                    <a:lnTo>
                      <a:pt x="9" y="276"/>
                    </a:lnTo>
                    <a:lnTo>
                      <a:pt x="11" y="0"/>
                    </a:lnTo>
                    <a:lnTo>
                      <a:pt x="6" y="0"/>
                    </a:lnTo>
                    <a:close/>
                  </a:path>
                </a:pathLst>
              </a:custGeom>
              <a:solidFill>
                <a:srgbClr val="1F1A17"/>
              </a:solidFill>
              <a:ln w="9525">
                <a:noFill/>
                <a:round/>
                <a:headEnd/>
                <a:tailEnd/>
              </a:ln>
            </p:spPr>
            <p:txBody>
              <a:bodyPr/>
              <a:lstStyle/>
              <a:p>
                <a:pPr>
                  <a:defRPr/>
                </a:pPr>
                <a:endParaRPr lang="de-DE"/>
              </a:p>
            </p:txBody>
          </p:sp>
          <p:sp>
            <p:nvSpPr>
              <p:cNvPr id="186" name="Freeform 234">
                <a:extLst>
                  <a:ext uri="{FF2B5EF4-FFF2-40B4-BE49-F238E27FC236}">
                    <a16:creationId xmlns:a16="http://schemas.microsoft.com/office/drawing/2014/main" id="{D760E420-16FD-E54D-4850-C59E709746AB}"/>
                  </a:ext>
                </a:extLst>
              </p:cNvPr>
              <p:cNvSpPr>
                <a:spLocks/>
              </p:cNvSpPr>
              <p:nvPr/>
            </p:nvSpPr>
            <p:spPr bwMode="auto">
              <a:xfrm>
                <a:off x="8207375" y="1751965"/>
                <a:ext cx="100013" cy="98425"/>
              </a:xfrm>
              <a:custGeom>
                <a:avLst/>
                <a:gdLst>
                  <a:gd name="T0" fmla="*/ 0 w 43"/>
                  <a:gd name="T1" fmla="*/ 2147483647 h 46"/>
                  <a:gd name="T2" fmla="*/ 2147483647 w 43"/>
                  <a:gd name="T3" fmla="*/ 2147483647 h 46"/>
                  <a:gd name="T4" fmla="*/ 2147483647 w 43"/>
                  <a:gd name="T5" fmla="*/ 2147483647 h 46"/>
                  <a:gd name="T6" fmla="*/ 2147483647 w 43"/>
                  <a:gd name="T7" fmla="*/ 2147483647 h 46"/>
                  <a:gd name="T8" fmla="*/ 2147483647 w 43"/>
                  <a:gd name="T9" fmla="*/ 2147483647 h 46"/>
                  <a:gd name="T10" fmla="*/ 2147483647 w 43"/>
                  <a:gd name="T11" fmla="*/ 2147483647 h 46"/>
                  <a:gd name="T12" fmla="*/ 2147483647 w 43"/>
                  <a:gd name="T13" fmla="*/ 2147483647 h 46"/>
                  <a:gd name="T14" fmla="*/ 2147483647 w 43"/>
                  <a:gd name="T15" fmla="*/ 2147483647 h 46"/>
                  <a:gd name="T16" fmla="*/ 2147483647 w 43"/>
                  <a:gd name="T17" fmla="*/ 0 h 46"/>
                  <a:gd name="T18" fmla="*/ 2147483647 w 43"/>
                  <a:gd name="T19" fmla="*/ 2147483647 h 46"/>
                  <a:gd name="T20" fmla="*/ 2147483647 w 43"/>
                  <a:gd name="T21" fmla="*/ 2147483647 h 46"/>
                  <a:gd name="T22" fmla="*/ 2147483647 w 43"/>
                  <a:gd name="T23" fmla="*/ 2147483647 h 46"/>
                  <a:gd name="T24" fmla="*/ 2147483647 w 43"/>
                  <a:gd name="T25" fmla="*/ 2147483647 h 46"/>
                  <a:gd name="T26" fmla="*/ 2147483647 w 43"/>
                  <a:gd name="T27" fmla="*/ 2147483647 h 46"/>
                  <a:gd name="T28" fmla="*/ 2147483647 w 43"/>
                  <a:gd name="T29" fmla="*/ 2147483647 h 46"/>
                  <a:gd name="T30" fmla="*/ 2147483647 w 43"/>
                  <a:gd name="T31" fmla="*/ 2147483647 h 46"/>
                  <a:gd name="T32" fmla="*/ 2147483647 w 43"/>
                  <a:gd name="T33" fmla="*/ 2147483647 h 46"/>
                  <a:gd name="T34" fmla="*/ 2147483647 w 43"/>
                  <a:gd name="T35" fmla="*/ 2147483647 h 46"/>
                  <a:gd name="T36" fmla="*/ 2147483647 w 43"/>
                  <a:gd name="T37" fmla="*/ 2147483647 h 46"/>
                  <a:gd name="T38" fmla="*/ 2147483647 w 43"/>
                  <a:gd name="T39" fmla="*/ 2147483647 h 46"/>
                  <a:gd name="T40" fmla="*/ 2147483647 w 43"/>
                  <a:gd name="T41" fmla="*/ 2147483647 h 46"/>
                  <a:gd name="T42" fmla="*/ 2147483647 w 43"/>
                  <a:gd name="T43" fmla="*/ 2147483647 h 46"/>
                  <a:gd name="T44" fmla="*/ 2147483647 w 43"/>
                  <a:gd name="T45" fmla="*/ 2147483647 h 46"/>
                  <a:gd name="T46" fmla="*/ 2147483647 w 43"/>
                  <a:gd name="T47" fmla="*/ 2147483647 h 46"/>
                  <a:gd name="T48" fmla="*/ 2147483647 w 43"/>
                  <a:gd name="T49" fmla="*/ 2147483647 h 46"/>
                  <a:gd name="T50" fmla="*/ 2147483647 w 43"/>
                  <a:gd name="T51" fmla="*/ 2147483647 h 46"/>
                  <a:gd name="T52" fmla="*/ 2147483647 w 43"/>
                  <a:gd name="T53" fmla="*/ 2147483647 h 46"/>
                  <a:gd name="T54" fmla="*/ 2147483647 w 43"/>
                  <a:gd name="T55" fmla="*/ 2147483647 h 46"/>
                  <a:gd name="T56" fmla="*/ 2147483647 w 43"/>
                  <a:gd name="T57" fmla="*/ 2147483647 h 46"/>
                  <a:gd name="T58" fmla="*/ 2147483647 w 43"/>
                  <a:gd name="T59" fmla="*/ 2147483647 h 46"/>
                  <a:gd name="T60" fmla="*/ 2147483647 w 43"/>
                  <a:gd name="T61" fmla="*/ 2147483647 h 46"/>
                  <a:gd name="T62" fmla="*/ 2147483647 w 43"/>
                  <a:gd name="T63" fmla="*/ 2147483647 h 46"/>
                  <a:gd name="T64" fmla="*/ 0 w 43"/>
                  <a:gd name="T65" fmla="*/ 2147483647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6"/>
                  <a:gd name="T101" fmla="*/ 43 w 4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6">
                    <a:moveTo>
                      <a:pt x="0" y="22"/>
                    </a:moveTo>
                    <a:lnTo>
                      <a:pt x="1" y="19"/>
                    </a:lnTo>
                    <a:lnTo>
                      <a:pt x="3" y="15"/>
                    </a:lnTo>
                    <a:lnTo>
                      <a:pt x="4" y="11"/>
                    </a:lnTo>
                    <a:lnTo>
                      <a:pt x="7" y="7"/>
                    </a:lnTo>
                    <a:lnTo>
                      <a:pt x="11" y="5"/>
                    </a:lnTo>
                    <a:lnTo>
                      <a:pt x="14" y="2"/>
                    </a:lnTo>
                    <a:lnTo>
                      <a:pt x="18" y="2"/>
                    </a:lnTo>
                    <a:lnTo>
                      <a:pt x="21" y="0"/>
                    </a:lnTo>
                    <a:lnTo>
                      <a:pt x="26" y="2"/>
                    </a:lnTo>
                    <a:lnTo>
                      <a:pt x="31" y="2"/>
                    </a:lnTo>
                    <a:lnTo>
                      <a:pt x="34" y="5"/>
                    </a:lnTo>
                    <a:lnTo>
                      <a:pt x="37" y="7"/>
                    </a:lnTo>
                    <a:lnTo>
                      <a:pt x="40" y="11"/>
                    </a:lnTo>
                    <a:lnTo>
                      <a:pt x="42" y="15"/>
                    </a:lnTo>
                    <a:lnTo>
                      <a:pt x="43" y="19"/>
                    </a:lnTo>
                    <a:lnTo>
                      <a:pt x="43" y="22"/>
                    </a:lnTo>
                    <a:lnTo>
                      <a:pt x="43" y="27"/>
                    </a:lnTo>
                    <a:lnTo>
                      <a:pt x="42" y="32"/>
                    </a:lnTo>
                    <a:lnTo>
                      <a:pt x="40" y="35"/>
                    </a:lnTo>
                    <a:lnTo>
                      <a:pt x="37" y="38"/>
                    </a:lnTo>
                    <a:lnTo>
                      <a:pt x="34" y="41"/>
                    </a:lnTo>
                    <a:lnTo>
                      <a:pt x="31" y="44"/>
                    </a:lnTo>
                    <a:lnTo>
                      <a:pt x="26" y="44"/>
                    </a:lnTo>
                    <a:lnTo>
                      <a:pt x="21" y="46"/>
                    </a:lnTo>
                    <a:lnTo>
                      <a:pt x="18" y="44"/>
                    </a:lnTo>
                    <a:lnTo>
                      <a:pt x="14" y="44"/>
                    </a:lnTo>
                    <a:lnTo>
                      <a:pt x="11" y="41"/>
                    </a:lnTo>
                    <a:lnTo>
                      <a:pt x="7" y="38"/>
                    </a:lnTo>
                    <a:lnTo>
                      <a:pt x="4" y="35"/>
                    </a:lnTo>
                    <a:lnTo>
                      <a:pt x="3" y="32"/>
                    </a:lnTo>
                    <a:lnTo>
                      <a:pt x="1" y="27"/>
                    </a:lnTo>
                    <a:lnTo>
                      <a:pt x="0" y="22"/>
                    </a:lnTo>
                    <a:close/>
                  </a:path>
                </a:pathLst>
              </a:custGeom>
              <a:solidFill>
                <a:srgbClr val="1F1A17"/>
              </a:solidFill>
              <a:ln w="9525">
                <a:noFill/>
                <a:round/>
                <a:headEnd/>
                <a:tailEnd/>
              </a:ln>
            </p:spPr>
            <p:txBody>
              <a:bodyPr/>
              <a:lstStyle/>
              <a:p>
                <a:pPr>
                  <a:defRPr/>
                </a:pPr>
                <a:endParaRPr lang="de-DE"/>
              </a:p>
            </p:txBody>
          </p:sp>
          <p:sp>
            <p:nvSpPr>
              <p:cNvPr id="187" name="Freeform 235">
                <a:extLst>
                  <a:ext uri="{FF2B5EF4-FFF2-40B4-BE49-F238E27FC236}">
                    <a16:creationId xmlns:a16="http://schemas.microsoft.com/office/drawing/2014/main" id="{9C1F1F0F-FF61-A8CB-5D39-83CE9B583CD7}"/>
                  </a:ext>
                </a:extLst>
              </p:cNvPr>
              <p:cNvSpPr>
                <a:spLocks/>
              </p:cNvSpPr>
              <p:nvPr/>
            </p:nvSpPr>
            <p:spPr bwMode="auto">
              <a:xfrm>
                <a:off x="8466138" y="2572703"/>
                <a:ext cx="98425" cy="93662"/>
              </a:xfrm>
              <a:custGeom>
                <a:avLst/>
                <a:gdLst>
                  <a:gd name="T0" fmla="*/ 0 w 44"/>
                  <a:gd name="T1" fmla="*/ 2147483647 h 44"/>
                  <a:gd name="T2" fmla="*/ 0 w 44"/>
                  <a:gd name="T3" fmla="*/ 2147483647 h 44"/>
                  <a:gd name="T4" fmla="*/ 2147483647 w 44"/>
                  <a:gd name="T5" fmla="*/ 2147483647 h 44"/>
                  <a:gd name="T6" fmla="*/ 2147483647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0 h 44"/>
                  <a:gd name="T16" fmla="*/ 2147483647 w 44"/>
                  <a:gd name="T17" fmla="*/ 0 h 44"/>
                  <a:gd name="T18" fmla="*/ 2147483647 w 44"/>
                  <a:gd name="T19" fmla="*/ 0 h 44"/>
                  <a:gd name="T20" fmla="*/ 2147483647 w 44"/>
                  <a:gd name="T21" fmla="*/ 2147483647 h 44"/>
                  <a:gd name="T22" fmla="*/ 2147483647 w 44"/>
                  <a:gd name="T23" fmla="*/ 2147483647 h 44"/>
                  <a:gd name="T24" fmla="*/ 2147483647 w 44"/>
                  <a:gd name="T25" fmla="*/ 2147483647 h 44"/>
                  <a:gd name="T26" fmla="*/ 2147483647 w 44"/>
                  <a:gd name="T27" fmla="*/ 2147483647 h 44"/>
                  <a:gd name="T28" fmla="*/ 2147483647 w 44"/>
                  <a:gd name="T29" fmla="*/ 2147483647 h 44"/>
                  <a:gd name="T30" fmla="*/ 2147483647 w 44"/>
                  <a:gd name="T31" fmla="*/ 2147483647 h 44"/>
                  <a:gd name="T32" fmla="*/ 2147483647 w 44"/>
                  <a:gd name="T33" fmla="*/ 2147483647 h 44"/>
                  <a:gd name="T34" fmla="*/ 2147483647 w 44"/>
                  <a:gd name="T35" fmla="*/ 2147483647 h 44"/>
                  <a:gd name="T36" fmla="*/ 2147483647 w 44"/>
                  <a:gd name="T37" fmla="*/ 2147483647 h 44"/>
                  <a:gd name="T38" fmla="*/ 2147483647 w 44"/>
                  <a:gd name="T39" fmla="*/ 2147483647 h 44"/>
                  <a:gd name="T40" fmla="*/ 2147483647 w 44"/>
                  <a:gd name="T41" fmla="*/ 2147483647 h 44"/>
                  <a:gd name="T42" fmla="*/ 2147483647 w 44"/>
                  <a:gd name="T43" fmla="*/ 2147483647 h 44"/>
                  <a:gd name="T44" fmla="*/ 2147483647 w 44"/>
                  <a:gd name="T45" fmla="*/ 2147483647 h 44"/>
                  <a:gd name="T46" fmla="*/ 2147483647 w 44"/>
                  <a:gd name="T47" fmla="*/ 2147483647 h 44"/>
                  <a:gd name="T48" fmla="*/ 2147483647 w 44"/>
                  <a:gd name="T49" fmla="*/ 2147483647 h 44"/>
                  <a:gd name="T50" fmla="*/ 2147483647 w 44"/>
                  <a:gd name="T51" fmla="*/ 2147483647 h 44"/>
                  <a:gd name="T52" fmla="*/ 2147483647 w 44"/>
                  <a:gd name="T53" fmla="*/ 2147483647 h 44"/>
                  <a:gd name="T54" fmla="*/ 2147483647 w 44"/>
                  <a:gd name="T55" fmla="*/ 2147483647 h 44"/>
                  <a:gd name="T56" fmla="*/ 2147483647 w 44"/>
                  <a:gd name="T57" fmla="*/ 2147483647 h 44"/>
                  <a:gd name="T58" fmla="*/ 2147483647 w 44"/>
                  <a:gd name="T59" fmla="*/ 2147483647 h 44"/>
                  <a:gd name="T60" fmla="*/ 2147483647 w 44"/>
                  <a:gd name="T61" fmla="*/ 2147483647 h 44"/>
                  <a:gd name="T62" fmla="*/ 0 w 44"/>
                  <a:gd name="T63" fmla="*/ 2147483647 h 44"/>
                  <a:gd name="T64" fmla="*/ 0 w 44"/>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0" y="22"/>
                    </a:moveTo>
                    <a:lnTo>
                      <a:pt x="0" y="17"/>
                    </a:lnTo>
                    <a:lnTo>
                      <a:pt x="2" y="13"/>
                    </a:lnTo>
                    <a:lnTo>
                      <a:pt x="4" y="9"/>
                    </a:lnTo>
                    <a:lnTo>
                      <a:pt x="7" y="6"/>
                    </a:lnTo>
                    <a:lnTo>
                      <a:pt x="10" y="3"/>
                    </a:lnTo>
                    <a:lnTo>
                      <a:pt x="13" y="2"/>
                    </a:lnTo>
                    <a:lnTo>
                      <a:pt x="18" y="0"/>
                    </a:lnTo>
                    <a:lnTo>
                      <a:pt x="22" y="0"/>
                    </a:lnTo>
                    <a:lnTo>
                      <a:pt x="25" y="0"/>
                    </a:lnTo>
                    <a:lnTo>
                      <a:pt x="30" y="2"/>
                    </a:lnTo>
                    <a:lnTo>
                      <a:pt x="33" y="3"/>
                    </a:lnTo>
                    <a:lnTo>
                      <a:pt x="38" y="6"/>
                    </a:lnTo>
                    <a:lnTo>
                      <a:pt x="40" y="9"/>
                    </a:lnTo>
                    <a:lnTo>
                      <a:pt x="43" y="13"/>
                    </a:lnTo>
                    <a:lnTo>
                      <a:pt x="43" y="17"/>
                    </a:lnTo>
                    <a:lnTo>
                      <a:pt x="44" y="22"/>
                    </a:lnTo>
                    <a:lnTo>
                      <a:pt x="43" y="27"/>
                    </a:lnTo>
                    <a:lnTo>
                      <a:pt x="43" y="30"/>
                    </a:lnTo>
                    <a:lnTo>
                      <a:pt x="40" y="34"/>
                    </a:lnTo>
                    <a:lnTo>
                      <a:pt x="38" y="38"/>
                    </a:lnTo>
                    <a:lnTo>
                      <a:pt x="33" y="39"/>
                    </a:lnTo>
                    <a:lnTo>
                      <a:pt x="30" y="42"/>
                    </a:lnTo>
                    <a:lnTo>
                      <a:pt x="25" y="44"/>
                    </a:lnTo>
                    <a:lnTo>
                      <a:pt x="22" y="44"/>
                    </a:lnTo>
                    <a:lnTo>
                      <a:pt x="18" y="44"/>
                    </a:lnTo>
                    <a:lnTo>
                      <a:pt x="13" y="42"/>
                    </a:lnTo>
                    <a:lnTo>
                      <a:pt x="10" y="39"/>
                    </a:lnTo>
                    <a:lnTo>
                      <a:pt x="7" y="38"/>
                    </a:lnTo>
                    <a:lnTo>
                      <a:pt x="4" y="34"/>
                    </a:lnTo>
                    <a:lnTo>
                      <a:pt x="2" y="30"/>
                    </a:lnTo>
                    <a:lnTo>
                      <a:pt x="0" y="27"/>
                    </a:lnTo>
                    <a:lnTo>
                      <a:pt x="0" y="22"/>
                    </a:lnTo>
                    <a:close/>
                  </a:path>
                </a:pathLst>
              </a:custGeom>
              <a:solidFill>
                <a:srgbClr val="0079C5"/>
              </a:solidFill>
              <a:ln w="9525">
                <a:noFill/>
                <a:round/>
                <a:headEnd/>
                <a:tailEnd/>
              </a:ln>
            </p:spPr>
            <p:txBody>
              <a:bodyPr/>
              <a:lstStyle/>
              <a:p>
                <a:pPr>
                  <a:defRPr/>
                </a:pPr>
                <a:endParaRPr lang="de-DE"/>
              </a:p>
            </p:txBody>
          </p:sp>
          <p:sp>
            <p:nvSpPr>
              <p:cNvPr id="188" name="Freeform 236">
                <a:extLst>
                  <a:ext uri="{FF2B5EF4-FFF2-40B4-BE49-F238E27FC236}">
                    <a16:creationId xmlns:a16="http://schemas.microsoft.com/office/drawing/2014/main" id="{57248446-F929-FEE1-CACD-D085420384D1}"/>
                  </a:ext>
                </a:extLst>
              </p:cNvPr>
              <p:cNvSpPr>
                <a:spLocks/>
              </p:cNvSpPr>
              <p:nvPr/>
            </p:nvSpPr>
            <p:spPr bwMode="auto">
              <a:xfrm>
                <a:off x="8320088" y="2856865"/>
                <a:ext cx="98425" cy="96838"/>
              </a:xfrm>
              <a:custGeom>
                <a:avLst/>
                <a:gdLst>
                  <a:gd name="T0" fmla="*/ 0 w 44"/>
                  <a:gd name="T1" fmla="*/ 2147483647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3"/>
                    </a:moveTo>
                    <a:lnTo>
                      <a:pt x="2" y="19"/>
                    </a:lnTo>
                    <a:lnTo>
                      <a:pt x="2" y="14"/>
                    </a:lnTo>
                    <a:lnTo>
                      <a:pt x="5" y="11"/>
                    </a:lnTo>
                    <a:lnTo>
                      <a:pt x="6" y="8"/>
                    </a:lnTo>
                    <a:lnTo>
                      <a:pt x="9" y="4"/>
                    </a:lnTo>
                    <a:lnTo>
                      <a:pt x="14" y="1"/>
                    </a:lnTo>
                    <a:lnTo>
                      <a:pt x="17" y="1"/>
                    </a:lnTo>
                    <a:lnTo>
                      <a:pt x="22" y="0"/>
                    </a:lnTo>
                    <a:lnTo>
                      <a:pt x="27" y="1"/>
                    </a:lnTo>
                    <a:lnTo>
                      <a:pt x="31" y="1"/>
                    </a:lnTo>
                    <a:lnTo>
                      <a:pt x="34" y="4"/>
                    </a:lnTo>
                    <a:lnTo>
                      <a:pt x="37" y="8"/>
                    </a:lnTo>
                    <a:lnTo>
                      <a:pt x="41" y="11"/>
                    </a:lnTo>
                    <a:lnTo>
                      <a:pt x="42" y="14"/>
                    </a:lnTo>
                    <a:lnTo>
                      <a:pt x="44" y="19"/>
                    </a:lnTo>
                    <a:lnTo>
                      <a:pt x="44" y="23"/>
                    </a:lnTo>
                    <a:lnTo>
                      <a:pt x="44" y="26"/>
                    </a:lnTo>
                    <a:lnTo>
                      <a:pt x="42" y="31"/>
                    </a:lnTo>
                    <a:lnTo>
                      <a:pt x="41" y="34"/>
                    </a:lnTo>
                    <a:lnTo>
                      <a:pt x="37" y="39"/>
                    </a:lnTo>
                    <a:lnTo>
                      <a:pt x="34" y="40"/>
                    </a:lnTo>
                    <a:lnTo>
                      <a:pt x="31" y="43"/>
                    </a:lnTo>
                    <a:lnTo>
                      <a:pt x="27" y="43"/>
                    </a:lnTo>
                    <a:lnTo>
                      <a:pt x="22" y="45"/>
                    </a:lnTo>
                    <a:lnTo>
                      <a:pt x="17" y="43"/>
                    </a:lnTo>
                    <a:lnTo>
                      <a:pt x="14" y="43"/>
                    </a:lnTo>
                    <a:lnTo>
                      <a:pt x="9" y="40"/>
                    </a:lnTo>
                    <a:lnTo>
                      <a:pt x="6" y="39"/>
                    </a:lnTo>
                    <a:lnTo>
                      <a:pt x="5" y="34"/>
                    </a:lnTo>
                    <a:lnTo>
                      <a:pt x="2" y="31"/>
                    </a:lnTo>
                    <a:lnTo>
                      <a:pt x="2" y="26"/>
                    </a:lnTo>
                    <a:lnTo>
                      <a:pt x="0" y="23"/>
                    </a:lnTo>
                    <a:close/>
                  </a:path>
                </a:pathLst>
              </a:custGeom>
              <a:solidFill>
                <a:srgbClr val="009240"/>
              </a:solidFill>
              <a:ln w="9525">
                <a:noFill/>
                <a:round/>
                <a:headEnd/>
                <a:tailEnd/>
              </a:ln>
            </p:spPr>
            <p:txBody>
              <a:bodyPr/>
              <a:lstStyle/>
              <a:p>
                <a:pPr>
                  <a:defRPr/>
                </a:pPr>
                <a:endParaRPr lang="de-DE"/>
              </a:p>
            </p:txBody>
          </p:sp>
          <p:sp>
            <p:nvSpPr>
              <p:cNvPr id="189" name="Rectangle 239">
                <a:extLst>
                  <a:ext uri="{FF2B5EF4-FFF2-40B4-BE49-F238E27FC236}">
                    <a16:creationId xmlns:a16="http://schemas.microsoft.com/office/drawing/2014/main" id="{B75BBE90-AA23-0DC4-ADFF-49DB8BD2A938}"/>
                  </a:ext>
                </a:extLst>
              </p:cNvPr>
              <p:cNvSpPr>
                <a:spLocks noChangeArrowheads="1"/>
              </p:cNvSpPr>
              <p:nvPr/>
            </p:nvSpPr>
            <p:spPr bwMode="auto">
              <a:xfrm>
                <a:off x="8339138" y="3926840"/>
                <a:ext cx="65087" cy="50800"/>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190" name="Rectangle 244">
                <a:extLst>
                  <a:ext uri="{FF2B5EF4-FFF2-40B4-BE49-F238E27FC236}">
                    <a16:creationId xmlns:a16="http://schemas.microsoft.com/office/drawing/2014/main" id="{990085C2-A732-F936-7B1F-3500CD21F22C}"/>
                  </a:ext>
                </a:extLst>
              </p:cNvPr>
              <p:cNvSpPr>
                <a:spLocks noChangeArrowheads="1"/>
              </p:cNvSpPr>
              <p:nvPr/>
            </p:nvSpPr>
            <p:spPr bwMode="auto">
              <a:xfrm>
                <a:off x="8356600" y="4360228"/>
                <a:ext cx="58738" cy="52387"/>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191" name="Freeform 246">
                <a:extLst>
                  <a:ext uri="{FF2B5EF4-FFF2-40B4-BE49-F238E27FC236}">
                    <a16:creationId xmlns:a16="http://schemas.microsoft.com/office/drawing/2014/main" id="{DE427768-6A25-5FDB-5DEC-8FC409A3175D}"/>
                  </a:ext>
                </a:extLst>
              </p:cNvPr>
              <p:cNvSpPr>
                <a:spLocks/>
              </p:cNvSpPr>
              <p:nvPr/>
            </p:nvSpPr>
            <p:spPr bwMode="auto">
              <a:xfrm>
                <a:off x="8415338" y="4360228"/>
                <a:ext cx="4762" cy="55562"/>
              </a:xfrm>
              <a:custGeom>
                <a:avLst/>
                <a:gdLst>
                  <a:gd name="T0" fmla="*/ 2147483647 w 3"/>
                  <a:gd name="T1" fmla="*/ 2147483647 h 25"/>
                  <a:gd name="T2" fmla="*/ 2147483647 w 3"/>
                  <a:gd name="T3" fmla="*/ 2147483647 h 25"/>
                  <a:gd name="T4" fmla="*/ 2147483647 w 3"/>
                  <a:gd name="T5" fmla="*/ 0 h 25"/>
                  <a:gd name="T6" fmla="*/ 0 w 3"/>
                  <a:gd name="T7" fmla="*/ 0 h 25"/>
                  <a:gd name="T8" fmla="*/ 0 w 3"/>
                  <a:gd name="T9" fmla="*/ 2147483647 h 25"/>
                  <a:gd name="T10" fmla="*/ 2147483647 w 3"/>
                  <a:gd name="T11" fmla="*/ 2147483647 h 25"/>
                  <a:gd name="T12" fmla="*/ 2147483647 w 3"/>
                  <a:gd name="T13" fmla="*/ 2147483647 h 25"/>
                  <a:gd name="T14" fmla="*/ 2147483647 w 3"/>
                  <a:gd name="T15" fmla="*/ 2147483647 h 25"/>
                  <a:gd name="T16" fmla="*/ 2147483647 w 3"/>
                  <a:gd name="T17" fmla="*/ 2147483647 h 25"/>
                  <a:gd name="T18" fmla="*/ 2147483647 w 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5"/>
                  <a:gd name="T32" fmla="*/ 3 w 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5">
                    <a:moveTo>
                      <a:pt x="1" y="25"/>
                    </a:moveTo>
                    <a:lnTo>
                      <a:pt x="3" y="24"/>
                    </a:lnTo>
                    <a:lnTo>
                      <a:pt x="3" y="0"/>
                    </a:lnTo>
                    <a:lnTo>
                      <a:pt x="0" y="0"/>
                    </a:lnTo>
                    <a:lnTo>
                      <a:pt x="0" y="24"/>
                    </a:lnTo>
                    <a:lnTo>
                      <a:pt x="1" y="22"/>
                    </a:lnTo>
                    <a:lnTo>
                      <a:pt x="1" y="25"/>
                    </a:lnTo>
                    <a:lnTo>
                      <a:pt x="3" y="25"/>
                    </a:lnTo>
                    <a:lnTo>
                      <a:pt x="3" y="24"/>
                    </a:lnTo>
                    <a:lnTo>
                      <a:pt x="1" y="25"/>
                    </a:lnTo>
                    <a:close/>
                  </a:path>
                </a:pathLst>
              </a:custGeom>
              <a:solidFill>
                <a:srgbClr val="1F1A17"/>
              </a:solidFill>
              <a:ln w="9525">
                <a:noFill/>
                <a:round/>
                <a:headEnd/>
                <a:tailEnd/>
              </a:ln>
            </p:spPr>
            <p:txBody>
              <a:bodyPr/>
              <a:lstStyle/>
              <a:p>
                <a:pPr>
                  <a:defRPr/>
                </a:pPr>
                <a:endParaRPr lang="de-DE"/>
              </a:p>
            </p:txBody>
          </p:sp>
          <p:sp>
            <p:nvSpPr>
              <p:cNvPr id="192" name="Freeform 247">
                <a:extLst>
                  <a:ext uri="{FF2B5EF4-FFF2-40B4-BE49-F238E27FC236}">
                    <a16:creationId xmlns:a16="http://schemas.microsoft.com/office/drawing/2014/main" id="{318BCA6E-E2C6-A377-93EB-9FC236BDF56A}"/>
                  </a:ext>
                </a:extLst>
              </p:cNvPr>
              <p:cNvSpPr>
                <a:spLocks/>
              </p:cNvSpPr>
              <p:nvPr/>
            </p:nvSpPr>
            <p:spPr bwMode="auto">
              <a:xfrm>
                <a:off x="8350250" y="4407853"/>
                <a:ext cx="65088" cy="7937"/>
              </a:xfrm>
              <a:custGeom>
                <a:avLst/>
                <a:gdLst>
                  <a:gd name="T0" fmla="*/ 0 w 28"/>
                  <a:gd name="T1" fmla="*/ 2147483647 h 3"/>
                  <a:gd name="T2" fmla="*/ 2147483647 w 28"/>
                  <a:gd name="T3" fmla="*/ 2147483647 h 3"/>
                  <a:gd name="T4" fmla="*/ 2147483647 w 28"/>
                  <a:gd name="T5" fmla="*/ 2147483647 h 3"/>
                  <a:gd name="T6" fmla="*/ 2147483647 w 28"/>
                  <a:gd name="T7" fmla="*/ 0 h 3"/>
                  <a:gd name="T8" fmla="*/ 2147483647 w 28"/>
                  <a:gd name="T9" fmla="*/ 0 h 3"/>
                  <a:gd name="T10" fmla="*/ 2147483647 w 28"/>
                  <a:gd name="T11" fmla="*/ 2147483647 h 3"/>
                  <a:gd name="T12" fmla="*/ 0 w 28"/>
                  <a:gd name="T13" fmla="*/ 2147483647 h 3"/>
                  <a:gd name="T14" fmla="*/ 0 w 28"/>
                  <a:gd name="T15" fmla="*/ 2147483647 h 3"/>
                  <a:gd name="T16" fmla="*/ 2147483647 w 28"/>
                  <a:gd name="T17" fmla="*/ 2147483647 h 3"/>
                  <a:gd name="T18" fmla="*/ 0 w 28"/>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
                  <a:gd name="T32" fmla="*/ 28 w 2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
                    <a:moveTo>
                      <a:pt x="0" y="2"/>
                    </a:moveTo>
                    <a:lnTo>
                      <a:pt x="2" y="3"/>
                    </a:lnTo>
                    <a:lnTo>
                      <a:pt x="28" y="3"/>
                    </a:lnTo>
                    <a:lnTo>
                      <a:pt x="28" y="0"/>
                    </a:lnTo>
                    <a:lnTo>
                      <a:pt x="2" y="0"/>
                    </a:lnTo>
                    <a:lnTo>
                      <a:pt x="3" y="2"/>
                    </a:lnTo>
                    <a:lnTo>
                      <a:pt x="0" y="2"/>
                    </a:lnTo>
                    <a:lnTo>
                      <a:pt x="0" y="3"/>
                    </a:lnTo>
                    <a:lnTo>
                      <a:pt x="2" y="3"/>
                    </a:lnTo>
                    <a:lnTo>
                      <a:pt x="0" y="2"/>
                    </a:lnTo>
                    <a:close/>
                  </a:path>
                </a:pathLst>
              </a:custGeom>
              <a:solidFill>
                <a:srgbClr val="1F1A17"/>
              </a:solidFill>
              <a:ln w="9525">
                <a:noFill/>
                <a:round/>
                <a:headEnd/>
                <a:tailEnd/>
              </a:ln>
            </p:spPr>
            <p:txBody>
              <a:bodyPr/>
              <a:lstStyle/>
              <a:p>
                <a:pPr>
                  <a:defRPr/>
                </a:pPr>
                <a:endParaRPr lang="de-DE"/>
              </a:p>
            </p:txBody>
          </p:sp>
          <p:sp>
            <p:nvSpPr>
              <p:cNvPr id="193" name="Freeform 248">
                <a:extLst>
                  <a:ext uri="{FF2B5EF4-FFF2-40B4-BE49-F238E27FC236}">
                    <a16:creationId xmlns:a16="http://schemas.microsoft.com/office/drawing/2014/main" id="{D57EE89E-F111-D5B1-A74E-78CB6C7243F5}"/>
                  </a:ext>
                </a:extLst>
              </p:cNvPr>
              <p:cNvSpPr>
                <a:spLocks/>
              </p:cNvSpPr>
              <p:nvPr/>
            </p:nvSpPr>
            <p:spPr bwMode="auto">
              <a:xfrm>
                <a:off x="8350250" y="4358640"/>
                <a:ext cx="9525" cy="53975"/>
              </a:xfrm>
              <a:custGeom>
                <a:avLst/>
                <a:gdLst>
                  <a:gd name="T0" fmla="*/ 2147483647 w 3"/>
                  <a:gd name="T1" fmla="*/ 0 h 25"/>
                  <a:gd name="T2" fmla="*/ 0 w 3"/>
                  <a:gd name="T3" fmla="*/ 2147483647 h 25"/>
                  <a:gd name="T4" fmla="*/ 0 w 3"/>
                  <a:gd name="T5" fmla="*/ 2147483647 h 25"/>
                  <a:gd name="T6" fmla="*/ 2147483647 w 3"/>
                  <a:gd name="T7" fmla="*/ 2147483647 h 25"/>
                  <a:gd name="T8" fmla="*/ 2147483647 w 3"/>
                  <a:gd name="T9" fmla="*/ 2147483647 h 25"/>
                  <a:gd name="T10" fmla="*/ 2147483647 w 3"/>
                  <a:gd name="T11" fmla="*/ 2147483647 h 25"/>
                  <a:gd name="T12" fmla="*/ 2147483647 w 3"/>
                  <a:gd name="T13" fmla="*/ 0 h 25"/>
                  <a:gd name="T14" fmla="*/ 0 w 3"/>
                  <a:gd name="T15" fmla="*/ 0 h 25"/>
                  <a:gd name="T16" fmla="*/ 0 w 3"/>
                  <a:gd name="T17" fmla="*/ 2147483647 h 25"/>
                  <a:gd name="T18" fmla="*/ 2147483647 w 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5"/>
                  <a:gd name="T32" fmla="*/ 3 w 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5">
                    <a:moveTo>
                      <a:pt x="2" y="0"/>
                    </a:moveTo>
                    <a:lnTo>
                      <a:pt x="0" y="1"/>
                    </a:lnTo>
                    <a:lnTo>
                      <a:pt x="0" y="25"/>
                    </a:lnTo>
                    <a:lnTo>
                      <a:pt x="3" y="25"/>
                    </a:lnTo>
                    <a:lnTo>
                      <a:pt x="3" y="1"/>
                    </a:lnTo>
                    <a:lnTo>
                      <a:pt x="2" y="3"/>
                    </a:lnTo>
                    <a:lnTo>
                      <a:pt x="2" y="0"/>
                    </a:lnTo>
                    <a:lnTo>
                      <a:pt x="0" y="0"/>
                    </a:lnTo>
                    <a:lnTo>
                      <a:pt x="0" y="1"/>
                    </a:lnTo>
                    <a:lnTo>
                      <a:pt x="2" y="0"/>
                    </a:lnTo>
                    <a:close/>
                  </a:path>
                </a:pathLst>
              </a:custGeom>
              <a:solidFill>
                <a:srgbClr val="1F1A17"/>
              </a:solidFill>
              <a:ln w="9525">
                <a:noFill/>
                <a:round/>
                <a:headEnd/>
                <a:tailEnd/>
              </a:ln>
            </p:spPr>
            <p:txBody>
              <a:bodyPr/>
              <a:lstStyle/>
              <a:p>
                <a:pPr>
                  <a:defRPr/>
                </a:pPr>
                <a:endParaRPr lang="de-DE"/>
              </a:p>
            </p:txBody>
          </p:sp>
          <p:sp>
            <p:nvSpPr>
              <p:cNvPr id="194" name="Rectangle 249">
                <a:extLst>
                  <a:ext uri="{FF2B5EF4-FFF2-40B4-BE49-F238E27FC236}">
                    <a16:creationId xmlns:a16="http://schemas.microsoft.com/office/drawing/2014/main" id="{A4049893-1659-B19D-9D95-FACB9034EBB0}"/>
                  </a:ext>
                </a:extLst>
              </p:cNvPr>
              <p:cNvSpPr>
                <a:spLocks noChangeArrowheads="1"/>
              </p:cNvSpPr>
              <p:nvPr/>
            </p:nvSpPr>
            <p:spPr bwMode="auto">
              <a:xfrm>
                <a:off x="8362950" y="4260215"/>
                <a:ext cx="33338" cy="1079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95" name="Rectangle 250">
                <a:extLst>
                  <a:ext uri="{FF2B5EF4-FFF2-40B4-BE49-F238E27FC236}">
                    <a16:creationId xmlns:a16="http://schemas.microsoft.com/office/drawing/2014/main" id="{4B76DA48-B8AC-BAB0-879E-42C939EA38E0}"/>
                  </a:ext>
                </a:extLst>
              </p:cNvPr>
              <p:cNvSpPr>
                <a:spLocks noChangeArrowheads="1"/>
              </p:cNvSpPr>
              <p:nvPr/>
            </p:nvSpPr>
            <p:spPr bwMode="auto">
              <a:xfrm>
                <a:off x="8362950" y="4020503"/>
                <a:ext cx="33338" cy="112712"/>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96" name="Rectangle 251">
                <a:extLst>
                  <a:ext uri="{FF2B5EF4-FFF2-40B4-BE49-F238E27FC236}">
                    <a16:creationId xmlns:a16="http://schemas.microsoft.com/office/drawing/2014/main" id="{F9FF9AED-1A16-AE67-B3AC-CF5D6A703424}"/>
                  </a:ext>
                </a:extLst>
              </p:cNvPr>
              <p:cNvSpPr>
                <a:spLocks noChangeArrowheads="1"/>
              </p:cNvSpPr>
              <p:nvPr/>
            </p:nvSpPr>
            <p:spPr bwMode="auto">
              <a:xfrm>
                <a:off x="8356600" y="3858578"/>
                <a:ext cx="30163" cy="2540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97" name="Rectangle 252">
                <a:extLst>
                  <a:ext uri="{FF2B5EF4-FFF2-40B4-BE49-F238E27FC236}">
                    <a16:creationId xmlns:a16="http://schemas.microsoft.com/office/drawing/2014/main" id="{3EA20D28-8EBB-AF72-4DFB-375356A43A04}"/>
                  </a:ext>
                </a:extLst>
              </p:cNvPr>
              <p:cNvSpPr>
                <a:spLocks noChangeArrowheads="1"/>
              </p:cNvSpPr>
              <p:nvPr/>
            </p:nvSpPr>
            <p:spPr bwMode="auto">
              <a:xfrm>
                <a:off x="8356600" y="3612515"/>
                <a:ext cx="30163" cy="10795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98" name="Rectangle 253">
                <a:extLst>
                  <a:ext uri="{FF2B5EF4-FFF2-40B4-BE49-F238E27FC236}">
                    <a16:creationId xmlns:a16="http://schemas.microsoft.com/office/drawing/2014/main" id="{509992C7-5274-592D-6307-6F9EB28D68FB}"/>
                  </a:ext>
                </a:extLst>
              </p:cNvPr>
              <p:cNvSpPr>
                <a:spLocks noChangeArrowheads="1"/>
              </p:cNvSpPr>
              <p:nvPr/>
            </p:nvSpPr>
            <p:spPr bwMode="auto">
              <a:xfrm>
                <a:off x="8356600" y="3366453"/>
                <a:ext cx="30163" cy="1111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199" name="Rectangle 254">
                <a:extLst>
                  <a:ext uri="{FF2B5EF4-FFF2-40B4-BE49-F238E27FC236}">
                    <a16:creationId xmlns:a16="http://schemas.microsoft.com/office/drawing/2014/main" id="{3FB9A0D6-E403-70C3-547E-DA2B7F76BD02}"/>
                  </a:ext>
                </a:extLst>
              </p:cNvPr>
              <p:cNvSpPr>
                <a:spLocks noChangeArrowheads="1"/>
              </p:cNvSpPr>
              <p:nvPr/>
            </p:nvSpPr>
            <p:spPr bwMode="auto">
              <a:xfrm>
                <a:off x="8356600" y="3202940"/>
                <a:ext cx="30163" cy="25400"/>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200" name="Rectangle 255">
                <a:extLst>
                  <a:ext uri="{FF2B5EF4-FFF2-40B4-BE49-F238E27FC236}">
                    <a16:creationId xmlns:a16="http://schemas.microsoft.com/office/drawing/2014/main" id="{CA46969C-50EF-3D07-2CBE-5965B34BC975}"/>
                  </a:ext>
                </a:extLst>
              </p:cNvPr>
              <p:cNvSpPr>
                <a:spLocks noChangeArrowheads="1"/>
              </p:cNvSpPr>
              <p:nvPr/>
            </p:nvSpPr>
            <p:spPr bwMode="auto">
              <a:xfrm>
                <a:off x="8356600" y="2953703"/>
                <a:ext cx="30163" cy="1111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201" name="Rectangle 206">
                <a:extLst>
                  <a:ext uri="{FF2B5EF4-FFF2-40B4-BE49-F238E27FC236}">
                    <a16:creationId xmlns:a16="http://schemas.microsoft.com/office/drawing/2014/main" id="{9ADFBE91-BD0C-0AB7-D116-656A505BE1DF}"/>
                  </a:ext>
                </a:extLst>
              </p:cNvPr>
              <p:cNvSpPr>
                <a:spLocks noChangeArrowheads="1"/>
              </p:cNvSpPr>
              <p:nvPr/>
            </p:nvSpPr>
            <p:spPr bwMode="auto">
              <a:xfrm>
                <a:off x="8501063" y="4009390"/>
                <a:ext cx="25400" cy="106363"/>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2" name="Rectangle 207">
                <a:extLst>
                  <a:ext uri="{FF2B5EF4-FFF2-40B4-BE49-F238E27FC236}">
                    <a16:creationId xmlns:a16="http://schemas.microsoft.com/office/drawing/2014/main" id="{03E92840-E7FD-3FE4-3E72-4ACEF65CEB43}"/>
                  </a:ext>
                </a:extLst>
              </p:cNvPr>
              <p:cNvSpPr>
                <a:spLocks noChangeArrowheads="1"/>
              </p:cNvSpPr>
              <p:nvPr/>
            </p:nvSpPr>
            <p:spPr bwMode="auto">
              <a:xfrm>
                <a:off x="8501063" y="3682365"/>
                <a:ext cx="25400" cy="21907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3" name="Rectangle 208">
                <a:extLst>
                  <a:ext uri="{FF2B5EF4-FFF2-40B4-BE49-F238E27FC236}">
                    <a16:creationId xmlns:a16="http://schemas.microsoft.com/office/drawing/2014/main" id="{ADB6D2C5-DFE9-3A36-4C06-65E9F909ABDE}"/>
                  </a:ext>
                </a:extLst>
              </p:cNvPr>
              <p:cNvSpPr>
                <a:spLocks noChangeArrowheads="1"/>
              </p:cNvSpPr>
              <p:nvPr/>
            </p:nvSpPr>
            <p:spPr bwMode="auto">
              <a:xfrm>
                <a:off x="8501063" y="3469640"/>
                <a:ext cx="25400" cy="106363"/>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4" name="Rectangle 209">
                <a:extLst>
                  <a:ext uri="{FF2B5EF4-FFF2-40B4-BE49-F238E27FC236}">
                    <a16:creationId xmlns:a16="http://schemas.microsoft.com/office/drawing/2014/main" id="{79AB2822-0C5E-8026-5FDB-A8D137A1FDB4}"/>
                  </a:ext>
                </a:extLst>
              </p:cNvPr>
              <p:cNvSpPr>
                <a:spLocks noChangeArrowheads="1"/>
              </p:cNvSpPr>
              <p:nvPr/>
            </p:nvSpPr>
            <p:spPr bwMode="auto">
              <a:xfrm>
                <a:off x="8501063" y="3145790"/>
                <a:ext cx="25400" cy="21590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5" name="Rectangle 210">
                <a:extLst>
                  <a:ext uri="{FF2B5EF4-FFF2-40B4-BE49-F238E27FC236}">
                    <a16:creationId xmlns:a16="http://schemas.microsoft.com/office/drawing/2014/main" id="{59853B11-0094-9561-632E-DCAEF8DFEC8A}"/>
                  </a:ext>
                </a:extLst>
              </p:cNvPr>
              <p:cNvSpPr>
                <a:spLocks noChangeArrowheads="1"/>
              </p:cNvSpPr>
              <p:nvPr/>
            </p:nvSpPr>
            <p:spPr bwMode="auto">
              <a:xfrm>
                <a:off x="8501063" y="2929890"/>
                <a:ext cx="25400" cy="10795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6" name="Rectangle 209">
                <a:extLst>
                  <a:ext uri="{FF2B5EF4-FFF2-40B4-BE49-F238E27FC236}">
                    <a16:creationId xmlns:a16="http://schemas.microsoft.com/office/drawing/2014/main" id="{E97D1870-893E-2405-B12A-F003E1247ECA}"/>
                  </a:ext>
                </a:extLst>
              </p:cNvPr>
              <p:cNvSpPr>
                <a:spLocks noChangeArrowheads="1"/>
              </p:cNvSpPr>
              <p:nvPr/>
            </p:nvSpPr>
            <p:spPr bwMode="auto">
              <a:xfrm>
                <a:off x="8501063" y="2672715"/>
                <a:ext cx="25400" cy="21590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07" name="Rechteck 206">
                <a:extLst>
                  <a:ext uri="{FF2B5EF4-FFF2-40B4-BE49-F238E27FC236}">
                    <a16:creationId xmlns:a16="http://schemas.microsoft.com/office/drawing/2014/main" id="{EC87CA6F-0208-66C4-76BE-5C196BC2B82D}"/>
                  </a:ext>
                </a:extLst>
              </p:cNvPr>
              <p:cNvSpPr/>
              <p:nvPr/>
            </p:nvSpPr>
            <p:spPr bwMode="auto">
              <a:xfrm>
                <a:off x="8077200" y="4611053"/>
                <a:ext cx="636588" cy="8064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de-DE" sz="2400">
                  <a:solidFill>
                    <a:schemeClr val="tx1"/>
                  </a:solidFill>
                </a:endParaRPr>
              </a:p>
            </p:txBody>
          </p:sp>
          <p:sp>
            <p:nvSpPr>
              <p:cNvPr id="208" name="Rectangle 97">
                <a:extLst>
                  <a:ext uri="{FF2B5EF4-FFF2-40B4-BE49-F238E27FC236}">
                    <a16:creationId xmlns:a16="http://schemas.microsoft.com/office/drawing/2014/main" id="{5D864E63-6A40-CBBF-7B8F-8CFEC3A5FBDD}"/>
                  </a:ext>
                </a:extLst>
              </p:cNvPr>
              <p:cNvSpPr>
                <a:spLocks noChangeArrowheads="1"/>
              </p:cNvSpPr>
              <p:nvPr/>
            </p:nvSpPr>
            <p:spPr bwMode="auto">
              <a:xfrm>
                <a:off x="8194675" y="4828540"/>
                <a:ext cx="130175" cy="322263"/>
              </a:xfrm>
              <a:prstGeom prst="rect">
                <a:avLst/>
              </a:prstGeom>
              <a:solidFill>
                <a:srgbClr val="1F1A17"/>
              </a:solidFill>
              <a:ln w="9525">
                <a:noFill/>
                <a:miter lim="800000"/>
                <a:headEnd/>
                <a:tailEnd/>
              </a:ln>
            </p:spPr>
            <p:txBody>
              <a:bodyPr/>
              <a:lstStyle/>
              <a:p>
                <a:pPr eaLnBrk="0" hangingPunct="0">
                  <a:spcBef>
                    <a:spcPct val="20000"/>
                  </a:spcBef>
                  <a:defRPr/>
                </a:pPr>
                <a:endParaRPr lang="de-DE"/>
              </a:p>
            </p:txBody>
          </p:sp>
          <p:sp>
            <p:nvSpPr>
              <p:cNvPr id="209" name="Freeform 98">
                <a:extLst>
                  <a:ext uri="{FF2B5EF4-FFF2-40B4-BE49-F238E27FC236}">
                    <a16:creationId xmlns:a16="http://schemas.microsoft.com/office/drawing/2014/main" id="{0FCE8007-B22E-2EA7-6E63-762D43E4A77B}"/>
                  </a:ext>
                </a:extLst>
              </p:cNvPr>
              <p:cNvSpPr>
                <a:spLocks/>
              </p:cNvSpPr>
              <p:nvPr/>
            </p:nvSpPr>
            <p:spPr bwMode="auto">
              <a:xfrm>
                <a:off x="8194675" y="4822190"/>
                <a:ext cx="134938" cy="6350"/>
              </a:xfrm>
              <a:custGeom>
                <a:avLst/>
                <a:gdLst>
                  <a:gd name="T0" fmla="*/ 2147483647 w 58"/>
                  <a:gd name="T1" fmla="*/ 2147483647 h 2"/>
                  <a:gd name="T2" fmla="*/ 2147483647 w 58"/>
                  <a:gd name="T3" fmla="*/ 0 h 2"/>
                  <a:gd name="T4" fmla="*/ 0 w 58"/>
                  <a:gd name="T5" fmla="*/ 0 h 2"/>
                  <a:gd name="T6" fmla="*/ 0 w 58"/>
                  <a:gd name="T7" fmla="*/ 2147483647 h 2"/>
                  <a:gd name="T8" fmla="*/ 2147483647 w 58"/>
                  <a:gd name="T9" fmla="*/ 2147483647 h 2"/>
                  <a:gd name="T10" fmla="*/ 2147483647 w 58"/>
                  <a:gd name="T11" fmla="*/ 2147483647 h 2"/>
                  <a:gd name="T12" fmla="*/ 2147483647 w 58"/>
                  <a:gd name="T13" fmla="*/ 2147483647 h 2"/>
                  <a:gd name="T14" fmla="*/ 2147483647 w 58"/>
                  <a:gd name="T15" fmla="*/ 0 h 2"/>
                  <a:gd name="T16" fmla="*/ 2147483647 w 58"/>
                  <a:gd name="T17" fmla="*/ 0 h 2"/>
                  <a:gd name="T18" fmla="*/ 2147483647 w 58"/>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
                  <a:gd name="T32" fmla="*/ 58 w 5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
                    <a:moveTo>
                      <a:pt x="58" y="2"/>
                    </a:moveTo>
                    <a:lnTo>
                      <a:pt x="56" y="0"/>
                    </a:lnTo>
                    <a:lnTo>
                      <a:pt x="0" y="0"/>
                    </a:lnTo>
                    <a:lnTo>
                      <a:pt x="0" y="2"/>
                    </a:lnTo>
                    <a:lnTo>
                      <a:pt x="56" y="2"/>
                    </a:lnTo>
                    <a:lnTo>
                      <a:pt x="55" y="2"/>
                    </a:lnTo>
                    <a:lnTo>
                      <a:pt x="58" y="2"/>
                    </a:lnTo>
                    <a:lnTo>
                      <a:pt x="58" y="0"/>
                    </a:lnTo>
                    <a:lnTo>
                      <a:pt x="56" y="0"/>
                    </a:lnTo>
                    <a:lnTo>
                      <a:pt x="58" y="2"/>
                    </a:lnTo>
                    <a:close/>
                  </a:path>
                </a:pathLst>
              </a:custGeom>
              <a:solidFill>
                <a:srgbClr val="1F1A17"/>
              </a:solidFill>
              <a:ln w="9525">
                <a:noFill/>
                <a:round/>
                <a:headEnd/>
                <a:tailEnd/>
              </a:ln>
            </p:spPr>
            <p:txBody>
              <a:bodyPr/>
              <a:lstStyle/>
              <a:p>
                <a:pPr>
                  <a:defRPr/>
                </a:pPr>
                <a:endParaRPr lang="de-DE"/>
              </a:p>
            </p:txBody>
          </p:sp>
          <p:sp>
            <p:nvSpPr>
              <p:cNvPr id="210" name="Freeform 100">
                <a:extLst>
                  <a:ext uri="{FF2B5EF4-FFF2-40B4-BE49-F238E27FC236}">
                    <a16:creationId xmlns:a16="http://schemas.microsoft.com/office/drawing/2014/main" id="{D3BEFE9D-E775-DB36-4AB9-42EF56A44C77}"/>
                  </a:ext>
                </a:extLst>
              </p:cNvPr>
              <p:cNvSpPr>
                <a:spLocks/>
              </p:cNvSpPr>
              <p:nvPr/>
            </p:nvSpPr>
            <p:spPr bwMode="auto">
              <a:xfrm>
                <a:off x="8202613" y="5150803"/>
                <a:ext cx="131762" cy="3175"/>
              </a:xfrm>
              <a:custGeom>
                <a:avLst/>
                <a:gdLst>
                  <a:gd name="T0" fmla="*/ 0 w 57"/>
                  <a:gd name="T1" fmla="*/ 0 h 2"/>
                  <a:gd name="T2" fmla="*/ 2147483647 w 57"/>
                  <a:gd name="T3" fmla="*/ 2147483647 h 2"/>
                  <a:gd name="T4" fmla="*/ 2147483647 w 57"/>
                  <a:gd name="T5" fmla="*/ 2147483647 h 2"/>
                  <a:gd name="T6" fmla="*/ 2147483647 w 57"/>
                  <a:gd name="T7" fmla="*/ 0 h 2"/>
                  <a:gd name="T8" fmla="*/ 2147483647 w 57"/>
                  <a:gd name="T9" fmla="*/ 0 h 2"/>
                  <a:gd name="T10" fmla="*/ 2147483647 w 57"/>
                  <a:gd name="T11" fmla="*/ 0 h 2"/>
                  <a:gd name="T12" fmla="*/ 0 w 57"/>
                  <a:gd name="T13" fmla="*/ 0 h 2"/>
                  <a:gd name="T14" fmla="*/ 0 w 57"/>
                  <a:gd name="T15" fmla="*/ 2147483647 h 2"/>
                  <a:gd name="T16" fmla="*/ 2147483647 w 57"/>
                  <a:gd name="T17" fmla="*/ 2147483647 h 2"/>
                  <a:gd name="T18" fmla="*/ 0 w 5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
                  <a:gd name="T32" fmla="*/ 57 w 5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
                    <a:moveTo>
                      <a:pt x="0" y="0"/>
                    </a:moveTo>
                    <a:lnTo>
                      <a:pt x="1" y="2"/>
                    </a:lnTo>
                    <a:lnTo>
                      <a:pt x="57" y="2"/>
                    </a:lnTo>
                    <a:lnTo>
                      <a:pt x="57" y="0"/>
                    </a:lnTo>
                    <a:lnTo>
                      <a:pt x="1" y="0"/>
                    </a:lnTo>
                    <a:lnTo>
                      <a:pt x="0" y="0"/>
                    </a:lnTo>
                    <a:lnTo>
                      <a:pt x="0" y="2"/>
                    </a:lnTo>
                    <a:lnTo>
                      <a:pt x="1" y="2"/>
                    </a:lnTo>
                    <a:lnTo>
                      <a:pt x="0" y="0"/>
                    </a:lnTo>
                    <a:close/>
                  </a:path>
                </a:pathLst>
              </a:custGeom>
              <a:solidFill>
                <a:srgbClr val="1F1A17"/>
              </a:solidFill>
              <a:ln w="9525">
                <a:noFill/>
                <a:round/>
                <a:headEnd/>
                <a:tailEnd/>
              </a:ln>
            </p:spPr>
            <p:txBody>
              <a:bodyPr/>
              <a:lstStyle/>
              <a:p>
                <a:pPr>
                  <a:defRPr/>
                </a:pPr>
                <a:endParaRPr lang="de-DE"/>
              </a:p>
            </p:txBody>
          </p:sp>
          <p:sp>
            <p:nvSpPr>
              <p:cNvPr id="211" name="Freeform 198">
                <a:extLst>
                  <a:ext uri="{FF2B5EF4-FFF2-40B4-BE49-F238E27FC236}">
                    <a16:creationId xmlns:a16="http://schemas.microsoft.com/office/drawing/2014/main" id="{48308710-A8BC-906C-A775-B2233BB8A1DC}"/>
                  </a:ext>
                </a:extLst>
              </p:cNvPr>
              <p:cNvSpPr>
                <a:spLocks/>
              </p:cNvSpPr>
              <p:nvPr/>
            </p:nvSpPr>
            <p:spPr bwMode="auto">
              <a:xfrm>
                <a:off x="8250238" y="3375978"/>
                <a:ext cx="25400" cy="1871662"/>
              </a:xfrm>
              <a:custGeom>
                <a:avLst/>
                <a:gdLst>
                  <a:gd name="T0" fmla="*/ 2147483647 w 11"/>
                  <a:gd name="T1" fmla="*/ 0 h 873"/>
                  <a:gd name="T2" fmla="*/ 0 w 11"/>
                  <a:gd name="T3" fmla="*/ 0 h 873"/>
                  <a:gd name="T4" fmla="*/ 0 w 11"/>
                  <a:gd name="T5" fmla="*/ 2147483647 h 873"/>
                  <a:gd name="T6" fmla="*/ 2147483647 w 11"/>
                  <a:gd name="T7" fmla="*/ 2147483647 h 873"/>
                  <a:gd name="T8" fmla="*/ 2147483647 w 11"/>
                  <a:gd name="T9" fmla="*/ 0 h 873"/>
                  <a:gd name="T10" fmla="*/ 2147483647 w 11"/>
                  <a:gd name="T11" fmla="*/ 0 h 873"/>
                  <a:gd name="T12" fmla="*/ 0 60000 65536"/>
                  <a:gd name="T13" fmla="*/ 0 60000 65536"/>
                  <a:gd name="T14" fmla="*/ 0 60000 65536"/>
                  <a:gd name="T15" fmla="*/ 0 60000 65536"/>
                  <a:gd name="T16" fmla="*/ 0 60000 65536"/>
                  <a:gd name="T17" fmla="*/ 0 60000 65536"/>
                  <a:gd name="T18" fmla="*/ 0 w 11"/>
                  <a:gd name="T19" fmla="*/ 0 h 873"/>
                  <a:gd name="T20" fmla="*/ 11 w 11"/>
                  <a:gd name="T21" fmla="*/ 873 h 873"/>
                </a:gdLst>
                <a:ahLst/>
                <a:cxnLst>
                  <a:cxn ang="T12">
                    <a:pos x="T0" y="T1"/>
                  </a:cxn>
                  <a:cxn ang="T13">
                    <a:pos x="T2" y="T3"/>
                  </a:cxn>
                  <a:cxn ang="T14">
                    <a:pos x="T4" y="T5"/>
                  </a:cxn>
                  <a:cxn ang="T15">
                    <a:pos x="T6" y="T7"/>
                  </a:cxn>
                  <a:cxn ang="T16">
                    <a:pos x="T8" y="T9"/>
                  </a:cxn>
                  <a:cxn ang="T17">
                    <a:pos x="T10" y="T11"/>
                  </a:cxn>
                </a:cxnLst>
                <a:rect l="T18" t="T19" r="T20" b="T21"/>
                <a:pathLst>
                  <a:path w="11" h="873">
                    <a:moveTo>
                      <a:pt x="6" y="0"/>
                    </a:moveTo>
                    <a:lnTo>
                      <a:pt x="0" y="0"/>
                    </a:lnTo>
                    <a:lnTo>
                      <a:pt x="0" y="873"/>
                    </a:lnTo>
                    <a:lnTo>
                      <a:pt x="11" y="873"/>
                    </a:lnTo>
                    <a:lnTo>
                      <a:pt x="11" y="0"/>
                    </a:lnTo>
                    <a:lnTo>
                      <a:pt x="6" y="0"/>
                    </a:lnTo>
                    <a:close/>
                  </a:path>
                </a:pathLst>
              </a:custGeom>
              <a:solidFill>
                <a:srgbClr val="1F1A17"/>
              </a:solidFill>
              <a:ln w="9525">
                <a:noFill/>
                <a:round/>
                <a:headEnd/>
                <a:tailEnd/>
              </a:ln>
            </p:spPr>
            <p:txBody>
              <a:bodyPr/>
              <a:lstStyle/>
              <a:p>
                <a:pPr>
                  <a:defRPr/>
                </a:pPr>
                <a:endParaRPr lang="de-DE"/>
              </a:p>
            </p:txBody>
          </p:sp>
          <p:sp>
            <p:nvSpPr>
              <p:cNvPr id="212" name="Rectangle 203">
                <a:extLst>
                  <a:ext uri="{FF2B5EF4-FFF2-40B4-BE49-F238E27FC236}">
                    <a16:creationId xmlns:a16="http://schemas.microsoft.com/office/drawing/2014/main" id="{51634D88-D18C-93CA-CC5F-162C5C5162B4}"/>
                  </a:ext>
                </a:extLst>
              </p:cNvPr>
              <p:cNvSpPr>
                <a:spLocks noChangeArrowheads="1"/>
              </p:cNvSpPr>
              <p:nvPr/>
            </p:nvSpPr>
            <p:spPr bwMode="auto">
              <a:xfrm>
                <a:off x="8259763" y="5238115"/>
                <a:ext cx="114300" cy="1905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13" name="Freeform 231">
                <a:extLst>
                  <a:ext uri="{FF2B5EF4-FFF2-40B4-BE49-F238E27FC236}">
                    <a16:creationId xmlns:a16="http://schemas.microsoft.com/office/drawing/2014/main" id="{BEEBD634-325D-B402-625A-F4C55AF717A4}"/>
                  </a:ext>
                </a:extLst>
              </p:cNvPr>
              <p:cNvSpPr>
                <a:spLocks/>
              </p:cNvSpPr>
              <p:nvPr/>
            </p:nvSpPr>
            <p:spPr bwMode="auto">
              <a:xfrm>
                <a:off x="8229600" y="4117340"/>
                <a:ext cx="95250" cy="96838"/>
              </a:xfrm>
              <a:custGeom>
                <a:avLst/>
                <a:gdLst>
                  <a:gd name="T0" fmla="*/ 0 w 42"/>
                  <a:gd name="T1" fmla="*/ 2147483647 h 45"/>
                  <a:gd name="T2" fmla="*/ 0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2147483647 h 45"/>
                  <a:gd name="T14" fmla="*/ 2147483647 w 42"/>
                  <a:gd name="T15" fmla="*/ 2147483647 h 45"/>
                  <a:gd name="T16" fmla="*/ 2147483647 w 42"/>
                  <a:gd name="T17" fmla="*/ 0 h 45"/>
                  <a:gd name="T18" fmla="*/ 2147483647 w 42"/>
                  <a:gd name="T19" fmla="*/ 2147483647 h 45"/>
                  <a:gd name="T20" fmla="*/ 2147483647 w 42"/>
                  <a:gd name="T21" fmla="*/ 2147483647 h 45"/>
                  <a:gd name="T22" fmla="*/ 2147483647 w 42"/>
                  <a:gd name="T23" fmla="*/ 2147483647 h 45"/>
                  <a:gd name="T24" fmla="*/ 2147483647 w 42"/>
                  <a:gd name="T25" fmla="*/ 2147483647 h 45"/>
                  <a:gd name="T26" fmla="*/ 2147483647 w 42"/>
                  <a:gd name="T27" fmla="*/ 2147483647 h 45"/>
                  <a:gd name="T28" fmla="*/ 2147483647 w 42"/>
                  <a:gd name="T29" fmla="*/ 2147483647 h 45"/>
                  <a:gd name="T30" fmla="*/ 2147483647 w 42"/>
                  <a:gd name="T31" fmla="*/ 2147483647 h 45"/>
                  <a:gd name="T32" fmla="*/ 2147483647 w 42"/>
                  <a:gd name="T33" fmla="*/ 2147483647 h 45"/>
                  <a:gd name="T34" fmla="*/ 2147483647 w 42"/>
                  <a:gd name="T35" fmla="*/ 2147483647 h 45"/>
                  <a:gd name="T36" fmla="*/ 2147483647 w 42"/>
                  <a:gd name="T37" fmla="*/ 2147483647 h 45"/>
                  <a:gd name="T38" fmla="*/ 2147483647 w 42"/>
                  <a:gd name="T39" fmla="*/ 2147483647 h 45"/>
                  <a:gd name="T40" fmla="*/ 2147483647 w 42"/>
                  <a:gd name="T41" fmla="*/ 2147483647 h 45"/>
                  <a:gd name="T42" fmla="*/ 2147483647 w 42"/>
                  <a:gd name="T43" fmla="*/ 2147483647 h 45"/>
                  <a:gd name="T44" fmla="*/ 2147483647 w 42"/>
                  <a:gd name="T45" fmla="*/ 2147483647 h 45"/>
                  <a:gd name="T46" fmla="*/ 2147483647 w 42"/>
                  <a:gd name="T47" fmla="*/ 2147483647 h 45"/>
                  <a:gd name="T48" fmla="*/ 2147483647 w 42"/>
                  <a:gd name="T49" fmla="*/ 2147483647 h 45"/>
                  <a:gd name="T50" fmla="*/ 2147483647 w 42"/>
                  <a:gd name="T51" fmla="*/ 2147483647 h 45"/>
                  <a:gd name="T52" fmla="*/ 2147483647 w 42"/>
                  <a:gd name="T53" fmla="*/ 2147483647 h 45"/>
                  <a:gd name="T54" fmla="*/ 2147483647 w 42"/>
                  <a:gd name="T55" fmla="*/ 2147483647 h 45"/>
                  <a:gd name="T56" fmla="*/ 2147483647 w 42"/>
                  <a:gd name="T57" fmla="*/ 2147483647 h 45"/>
                  <a:gd name="T58" fmla="*/ 2147483647 w 42"/>
                  <a:gd name="T59" fmla="*/ 2147483647 h 45"/>
                  <a:gd name="T60" fmla="*/ 2147483647 w 42"/>
                  <a:gd name="T61" fmla="*/ 2147483647 h 45"/>
                  <a:gd name="T62" fmla="*/ 0 w 42"/>
                  <a:gd name="T63" fmla="*/ 2147483647 h 45"/>
                  <a:gd name="T64" fmla="*/ 0 w 42"/>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0" y="24"/>
                    </a:moveTo>
                    <a:lnTo>
                      <a:pt x="0" y="19"/>
                    </a:lnTo>
                    <a:lnTo>
                      <a:pt x="1" y="14"/>
                    </a:lnTo>
                    <a:lnTo>
                      <a:pt x="3" y="11"/>
                    </a:lnTo>
                    <a:lnTo>
                      <a:pt x="6" y="6"/>
                    </a:lnTo>
                    <a:lnTo>
                      <a:pt x="9" y="5"/>
                    </a:lnTo>
                    <a:lnTo>
                      <a:pt x="12" y="2"/>
                    </a:lnTo>
                    <a:lnTo>
                      <a:pt x="17" y="2"/>
                    </a:lnTo>
                    <a:lnTo>
                      <a:pt x="21" y="0"/>
                    </a:lnTo>
                    <a:lnTo>
                      <a:pt x="25" y="2"/>
                    </a:lnTo>
                    <a:lnTo>
                      <a:pt x="29" y="2"/>
                    </a:lnTo>
                    <a:lnTo>
                      <a:pt x="32" y="5"/>
                    </a:lnTo>
                    <a:lnTo>
                      <a:pt x="36" y="6"/>
                    </a:lnTo>
                    <a:lnTo>
                      <a:pt x="39" y="11"/>
                    </a:lnTo>
                    <a:lnTo>
                      <a:pt x="40" y="14"/>
                    </a:lnTo>
                    <a:lnTo>
                      <a:pt x="42" y="19"/>
                    </a:lnTo>
                    <a:lnTo>
                      <a:pt x="42" y="24"/>
                    </a:lnTo>
                    <a:lnTo>
                      <a:pt x="42" y="27"/>
                    </a:lnTo>
                    <a:lnTo>
                      <a:pt x="40" y="31"/>
                    </a:lnTo>
                    <a:lnTo>
                      <a:pt x="39" y="34"/>
                    </a:lnTo>
                    <a:lnTo>
                      <a:pt x="36" y="39"/>
                    </a:lnTo>
                    <a:lnTo>
                      <a:pt x="32" y="41"/>
                    </a:lnTo>
                    <a:lnTo>
                      <a:pt x="29" y="44"/>
                    </a:lnTo>
                    <a:lnTo>
                      <a:pt x="25" y="44"/>
                    </a:lnTo>
                    <a:lnTo>
                      <a:pt x="21" y="45"/>
                    </a:lnTo>
                    <a:lnTo>
                      <a:pt x="17" y="44"/>
                    </a:lnTo>
                    <a:lnTo>
                      <a:pt x="12" y="44"/>
                    </a:lnTo>
                    <a:lnTo>
                      <a:pt x="9" y="41"/>
                    </a:lnTo>
                    <a:lnTo>
                      <a:pt x="6" y="39"/>
                    </a:lnTo>
                    <a:lnTo>
                      <a:pt x="3" y="34"/>
                    </a:lnTo>
                    <a:lnTo>
                      <a:pt x="1" y="31"/>
                    </a:lnTo>
                    <a:lnTo>
                      <a:pt x="0" y="27"/>
                    </a:lnTo>
                    <a:lnTo>
                      <a:pt x="0" y="24"/>
                    </a:lnTo>
                    <a:close/>
                  </a:path>
                </a:pathLst>
              </a:custGeom>
              <a:solidFill>
                <a:srgbClr val="1F1A17"/>
              </a:solidFill>
              <a:ln w="9525">
                <a:noFill/>
                <a:round/>
                <a:headEnd/>
                <a:tailEnd/>
              </a:ln>
            </p:spPr>
            <p:txBody>
              <a:bodyPr/>
              <a:lstStyle/>
              <a:p>
                <a:pPr>
                  <a:defRPr/>
                </a:pPr>
                <a:endParaRPr lang="de-DE"/>
              </a:p>
            </p:txBody>
          </p:sp>
          <p:sp>
            <p:nvSpPr>
              <p:cNvPr id="214" name="Freeform 237">
                <a:extLst>
                  <a:ext uri="{FF2B5EF4-FFF2-40B4-BE49-F238E27FC236}">
                    <a16:creationId xmlns:a16="http://schemas.microsoft.com/office/drawing/2014/main" id="{012C9606-E4C1-3CF3-D85A-816F7537BA0A}"/>
                  </a:ext>
                </a:extLst>
              </p:cNvPr>
              <p:cNvSpPr>
                <a:spLocks/>
              </p:cNvSpPr>
              <p:nvPr/>
            </p:nvSpPr>
            <p:spPr bwMode="auto">
              <a:xfrm>
                <a:off x="8218488" y="5204778"/>
                <a:ext cx="96837" cy="96837"/>
              </a:xfrm>
              <a:custGeom>
                <a:avLst/>
                <a:gdLst>
                  <a:gd name="T0" fmla="*/ 0 w 42"/>
                  <a:gd name="T1" fmla="*/ 2147483647 h 45"/>
                  <a:gd name="T2" fmla="*/ 0 w 42"/>
                  <a:gd name="T3" fmla="*/ 2147483647 h 45"/>
                  <a:gd name="T4" fmla="*/ 2147483647 w 42"/>
                  <a:gd name="T5" fmla="*/ 2147483647 h 45"/>
                  <a:gd name="T6" fmla="*/ 2147483647 w 42"/>
                  <a:gd name="T7" fmla="*/ 2147483647 h 45"/>
                  <a:gd name="T8" fmla="*/ 2147483647 w 42"/>
                  <a:gd name="T9" fmla="*/ 2147483647 h 45"/>
                  <a:gd name="T10" fmla="*/ 2147483647 w 42"/>
                  <a:gd name="T11" fmla="*/ 2147483647 h 45"/>
                  <a:gd name="T12" fmla="*/ 2147483647 w 42"/>
                  <a:gd name="T13" fmla="*/ 2147483647 h 45"/>
                  <a:gd name="T14" fmla="*/ 2147483647 w 42"/>
                  <a:gd name="T15" fmla="*/ 2147483647 h 45"/>
                  <a:gd name="T16" fmla="*/ 2147483647 w 42"/>
                  <a:gd name="T17" fmla="*/ 0 h 45"/>
                  <a:gd name="T18" fmla="*/ 2147483647 w 42"/>
                  <a:gd name="T19" fmla="*/ 2147483647 h 45"/>
                  <a:gd name="T20" fmla="*/ 2147483647 w 42"/>
                  <a:gd name="T21" fmla="*/ 2147483647 h 45"/>
                  <a:gd name="T22" fmla="*/ 2147483647 w 42"/>
                  <a:gd name="T23" fmla="*/ 2147483647 h 45"/>
                  <a:gd name="T24" fmla="*/ 2147483647 w 42"/>
                  <a:gd name="T25" fmla="*/ 2147483647 h 45"/>
                  <a:gd name="T26" fmla="*/ 2147483647 w 42"/>
                  <a:gd name="T27" fmla="*/ 2147483647 h 45"/>
                  <a:gd name="T28" fmla="*/ 2147483647 w 42"/>
                  <a:gd name="T29" fmla="*/ 2147483647 h 45"/>
                  <a:gd name="T30" fmla="*/ 2147483647 w 42"/>
                  <a:gd name="T31" fmla="*/ 2147483647 h 45"/>
                  <a:gd name="T32" fmla="*/ 2147483647 w 42"/>
                  <a:gd name="T33" fmla="*/ 2147483647 h 45"/>
                  <a:gd name="T34" fmla="*/ 2147483647 w 42"/>
                  <a:gd name="T35" fmla="*/ 2147483647 h 45"/>
                  <a:gd name="T36" fmla="*/ 2147483647 w 42"/>
                  <a:gd name="T37" fmla="*/ 2147483647 h 45"/>
                  <a:gd name="T38" fmla="*/ 2147483647 w 42"/>
                  <a:gd name="T39" fmla="*/ 2147483647 h 45"/>
                  <a:gd name="T40" fmla="*/ 2147483647 w 42"/>
                  <a:gd name="T41" fmla="*/ 2147483647 h 45"/>
                  <a:gd name="T42" fmla="*/ 2147483647 w 42"/>
                  <a:gd name="T43" fmla="*/ 2147483647 h 45"/>
                  <a:gd name="T44" fmla="*/ 2147483647 w 42"/>
                  <a:gd name="T45" fmla="*/ 2147483647 h 45"/>
                  <a:gd name="T46" fmla="*/ 2147483647 w 42"/>
                  <a:gd name="T47" fmla="*/ 2147483647 h 45"/>
                  <a:gd name="T48" fmla="*/ 2147483647 w 42"/>
                  <a:gd name="T49" fmla="*/ 2147483647 h 45"/>
                  <a:gd name="T50" fmla="*/ 2147483647 w 42"/>
                  <a:gd name="T51" fmla="*/ 2147483647 h 45"/>
                  <a:gd name="T52" fmla="*/ 2147483647 w 42"/>
                  <a:gd name="T53" fmla="*/ 2147483647 h 45"/>
                  <a:gd name="T54" fmla="*/ 2147483647 w 42"/>
                  <a:gd name="T55" fmla="*/ 2147483647 h 45"/>
                  <a:gd name="T56" fmla="*/ 2147483647 w 42"/>
                  <a:gd name="T57" fmla="*/ 2147483647 h 45"/>
                  <a:gd name="T58" fmla="*/ 2147483647 w 42"/>
                  <a:gd name="T59" fmla="*/ 2147483647 h 45"/>
                  <a:gd name="T60" fmla="*/ 2147483647 w 42"/>
                  <a:gd name="T61" fmla="*/ 2147483647 h 45"/>
                  <a:gd name="T62" fmla="*/ 0 w 42"/>
                  <a:gd name="T63" fmla="*/ 2147483647 h 45"/>
                  <a:gd name="T64" fmla="*/ 0 w 42"/>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0" y="23"/>
                    </a:moveTo>
                    <a:lnTo>
                      <a:pt x="0" y="19"/>
                    </a:lnTo>
                    <a:lnTo>
                      <a:pt x="1" y="14"/>
                    </a:lnTo>
                    <a:lnTo>
                      <a:pt x="3" y="11"/>
                    </a:lnTo>
                    <a:lnTo>
                      <a:pt x="6" y="8"/>
                    </a:lnTo>
                    <a:lnTo>
                      <a:pt x="9" y="5"/>
                    </a:lnTo>
                    <a:lnTo>
                      <a:pt x="12" y="3"/>
                    </a:lnTo>
                    <a:lnTo>
                      <a:pt x="17" y="2"/>
                    </a:lnTo>
                    <a:lnTo>
                      <a:pt x="21" y="0"/>
                    </a:lnTo>
                    <a:lnTo>
                      <a:pt x="25" y="2"/>
                    </a:lnTo>
                    <a:lnTo>
                      <a:pt x="29" y="3"/>
                    </a:lnTo>
                    <a:lnTo>
                      <a:pt x="32" y="5"/>
                    </a:lnTo>
                    <a:lnTo>
                      <a:pt x="36" y="8"/>
                    </a:lnTo>
                    <a:lnTo>
                      <a:pt x="39" y="11"/>
                    </a:lnTo>
                    <a:lnTo>
                      <a:pt x="40" y="14"/>
                    </a:lnTo>
                    <a:lnTo>
                      <a:pt x="42" y="19"/>
                    </a:lnTo>
                    <a:lnTo>
                      <a:pt x="42" y="23"/>
                    </a:lnTo>
                    <a:lnTo>
                      <a:pt x="42" y="27"/>
                    </a:lnTo>
                    <a:lnTo>
                      <a:pt x="40" y="31"/>
                    </a:lnTo>
                    <a:lnTo>
                      <a:pt x="39" y="34"/>
                    </a:lnTo>
                    <a:lnTo>
                      <a:pt x="36" y="39"/>
                    </a:lnTo>
                    <a:lnTo>
                      <a:pt x="32" y="41"/>
                    </a:lnTo>
                    <a:lnTo>
                      <a:pt x="29" y="44"/>
                    </a:lnTo>
                    <a:lnTo>
                      <a:pt x="25" y="44"/>
                    </a:lnTo>
                    <a:lnTo>
                      <a:pt x="21" y="45"/>
                    </a:lnTo>
                    <a:lnTo>
                      <a:pt x="17" y="44"/>
                    </a:lnTo>
                    <a:lnTo>
                      <a:pt x="12" y="44"/>
                    </a:lnTo>
                    <a:lnTo>
                      <a:pt x="9" y="41"/>
                    </a:lnTo>
                    <a:lnTo>
                      <a:pt x="6" y="39"/>
                    </a:lnTo>
                    <a:lnTo>
                      <a:pt x="3" y="34"/>
                    </a:lnTo>
                    <a:lnTo>
                      <a:pt x="1" y="31"/>
                    </a:lnTo>
                    <a:lnTo>
                      <a:pt x="0" y="27"/>
                    </a:lnTo>
                    <a:lnTo>
                      <a:pt x="0" y="23"/>
                    </a:lnTo>
                    <a:close/>
                  </a:path>
                </a:pathLst>
              </a:custGeom>
              <a:solidFill>
                <a:srgbClr val="1F1A17"/>
              </a:solidFill>
              <a:ln w="9525">
                <a:noFill/>
                <a:round/>
                <a:headEnd/>
                <a:tailEnd/>
              </a:ln>
            </p:spPr>
            <p:txBody>
              <a:bodyPr/>
              <a:lstStyle/>
              <a:p>
                <a:pPr>
                  <a:defRPr/>
                </a:pPr>
                <a:endParaRPr lang="de-DE"/>
              </a:p>
            </p:txBody>
          </p:sp>
          <p:sp>
            <p:nvSpPr>
              <p:cNvPr id="215" name="Freeform 273">
                <a:extLst>
                  <a:ext uri="{FF2B5EF4-FFF2-40B4-BE49-F238E27FC236}">
                    <a16:creationId xmlns:a16="http://schemas.microsoft.com/office/drawing/2014/main" id="{562331A8-1001-4E64-59ED-AA09764B879E}"/>
                  </a:ext>
                </a:extLst>
              </p:cNvPr>
              <p:cNvSpPr>
                <a:spLocks/>
              </p:cNvSpPr>
              <p:nvPr/>
            </p:nvSpPr>
            <p:spPr bwMode="auto">
              <a:xfrm>
                <a:off x="8259763" y="4339590"/>
                <a:ext cx="22225" cy="14288"/>
              </a:xfrm>
              <a:custGeom>
                <a:avLst/>
                <a:gdLst>
                  <a:gd name="T0" fmla="*/ 0 w 10"/>
                  <a:gd name="T1" fmla="*/ 0 h 7"/>
                  <a:gd name="T2" fmla="*/ 0 w 10"/>
                  <a:gd name="T3" fmla="*/ 0 h 7"/>
                  <a:gd name="T4" fmla="*/ 2147483647 w 10"/>
                  <a:gd name="T5" fmla="*/ 0 h 7"/>
                  <a:gd name="T6" fmla="*/ 2147483647 w 10"/>
                  <a:gd name="T7" fmla="*/ 0 h 7"/>
                  <a:gd name="T8" fmla="*/ 2147483647 w 10"/>
                  <a:gd name="T9" fmla="*/ 2147483647 h 7"/>
                  <a:gd name="T10" fmla="*/ 2147483647 w 10"/>
                  <a:gd name="T11" fmla="*/ 2147483647 h 7"/>
                  <a:gd name="T12" fmla="*/ 2147483647 w 10"/>
                  <a:gd name="T13" fmla="*/ 2147483647 h 7"/>
                  <a:gd name="T14" fmla="*/ 2147483647 w 10"/>
                  <a:gd name="T15" fmla="*/ 2147483647 h 7"/>
                  <a:gd name="T16" fmla="*/ 2147483647 w 10"/>
                  <a:gd name="T17" fmla="*/ 2147483647 h 7"/>
                  <a:gd name="T18" fmla="*/ 2147483647 w 10"/>
                  <a:gd name="T19" fmla="*/ 2147483647 h 7"/>
                  <a:gd name="T20" fmla="*/ 2147483647 w 10"/>
                  <a:gd name="T21" fmla="*/ 2147483647 h 7"/>
                  <a:gd name="T22" fmla="*/ 2147483647 w 10"/>
                  <a:gd name="T23" fmla="*/ 2147483647 h 7"/>
                  <a:gd name="T24" fmla="*/ 2147483647 w 10"/>
                  <a:gd name="T25" fmla="*/ 2147483647 h 7"/>
                  <a:gd name="T26" fmla="*/ 2147483647 w 10"/>
                  <a:gd name="T27" fmla="*/ 2147483647 h 7"/>
                  <a:gd name="T28" fmla="*/ 2147483647 w 10"/>
                  <a:gd name="T29" fmla="*/ 2147483647 h 7"/>
                  <a:gd name="T30" fmla="*/ 2147483647 w 10"/>
                  <a:gd name="T31" fmla="*/ 2147483647 h 7"/>
                  <a:gd name="T32" fmla="*/ 2147483647 w 10"/>
                  <a:gd name="T33" fmla="*/ 2147483647 h 7"/>
                  <a:gd name="T34" fmla="*/ 2147483647 w 10"/>
                  <a:gd name="T35" fmla="*/ 2147483647 h 7"/>
                  <a:gd name="T36" fmla="*/ 0 w 10"/>
                  <a:gd name="T37" fmla="*/ 2147483647 h 7"/>
                  <a:gd name="T38" fmla="*/ 0 w 10"/>
                  <a:gd name="T39" fmla="*/ 2147483647 h 7"/>
                  <a:gd name="T40" fmla="*/ 0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0" y="0"/>
                    </a:moveTo>
                    <a:lnTo>
                      <a:pt x="0" y="0"/>
                    </a:lnTo>
                    <a:lnTo>
                      <a:pt x="2" y="0"/>
                    </a:lnTo>
                    <a:lnTo>
                      <a:pt x="5" y="0"/>
                    </a:lnTo>
                    <a:lnTo>
                      <a:pt x="5" y="1"/>
                    </a:lnTo>
                    <a:lnTo>
                      <a:pt x="7" y="1"/>
                    </a:lnTo>
                    <a:lnTo>
                      <a:pt x="8" y="3"/>
                    </a:lnTo>
                    <a:lnTo>
                      <a:pt x="10" y="4"/>
                    </a:lnTo>
                    <a:lnTo>
                      <a:pt x="10" y="6"/>
                    </a:lnTo>
                    <a:lnTo>
                      <a:pt x="10" y="7"/>
                    </a:lnTo>
                    <a:lnTo>
                      <a:pt x="8" y="7"/>
                    </a:lnTo>
                    <a:lnTo>
                      <a:pt x="8" y="6"/>
                    </a:lnTo>
                    <a:lnTo>
                      <a:pt x="7" y="6"/>
                    </a:lnTo>
                    <a:lnTo>
                      <a:pt x="7" y="4"/>
                    </a:lnTo>
                    <a:lnTo>
                      <a:pt x="5" y="3"/>
                    </a:lnTo>
                    <a:lnTo>
                      <a:pt x="3" y="1"/>
                    </a:lnTo>
                    <a:lnTo>
                      <a:pt x="2" y="1"/>
                    </a:lnTo>
                    <a:lnTo>
                      <a:pt x="0" y="1"/>
                    </a:lnTo>
                    <a:lnTo>
                      <a:pt x="0" y="0"/>
                    </a:lnTo>
                    <a:close/>
                  </a:path>
                </a:pathLst>
              </a:custGeom>
              <a:solidFill>
                <a:srgbClr val="1F1A17"/>
              </a:solidFill>
              <a:ln w="9525">
                <a:noFill/>
                <a:round/>
                <a:headEnd/>
                <a:tailEnd/>
              </a:ln>
            </p:spPr>
            <p:txBody>
              <a:bodyPr/>
              <a:lstStyle/>
              <a:p>
                <a:pPr>
                  <a:defRPr/>
                </a:pPr>
                <a:endParaRPr lang="de-DE"/>
              </a:p>
            </p:txBody>
          </p:sp>
          <p:sp>
            <p:nvSpPr>
              <p:cNvPr id="216" name="Freeform 204">
                <a:extLst>
                  <a:ext uri="{FF2B5EF4-FFF2-40B4-BE49-F238E27FC236}">
                    <a16:creationId xmlns:a16="http://schemas.microsoft.com/office/drawing/2014/main" id="{337A1036-B712-97EE-B998-E12ECF8C7501}"/>
                  </a:ext>
                </a:extLst>
              </p:cNvPr>
              <p:cNvSpPr>
                <a:spLocks/>
              </p:cNvSpPr>
              <p:nvPr/>
            </p:nvSpPr>
            <p:spPr bwMode="auto">
              <a:xfrm>
                <a:off x="8451850" y="5238115"/>
                <a:ext cx="52388" cy="19050"/>
              </a:xfrm>
              <a:custGeom>
                <a:avLst/>
                <a:gdLst>
                  <a:gd name="T0" fmla="*/ 2147483647 w 23"/>
                  <a:gd name="T1" fmla="*/ 2147483647 h 9"/>
                  <a:gd name="T2" fmla="*/ 2147483647 w 23"/>
                  <a:gd name="T3" fmla="*/ 0 h 9"/>
                  <a:gd name="T4" fmla="*/ 0 w 23"/>
                  <a:gd name="T5" fmla="*/ 0 h 9"/>
                  <a:gd name="T6" fmla="*/ 0 w 23"/>
                  <a:gd name="T7" fmla="*/ 2147483647 h 9"/>
                  <a:gd name="T8" fmla="*/ 2147483647 w 23"/>
                  <a:gd name="T9" fmla="*/ 2147483647 h 9"/>
                  <a:gd name="T10" fmla="*/ 2147483647 w 23"/>
                  <a:gd name="T11" fmla="*/ 2147483647 h 9"/>
                  <a:gd name="T12" fmla="*/ 2147483647 w 23"/>
                  <a:gd name="T13" fmla="*/ 2147483647 h 9"/>
                  <a:gd name="T14" fmla="*/ 2147483647 w 23"/>
                  <a:gd name="T15" fmla="*/ 2147483647 h 9"/>
                  <a:gd name="T16" fmla="*/ 2147483647 w 23"/>
                  <a:gd name="T17" fmla="*/ 2147483647 h 9"/>
                  <a:gd name="T18" fmla="*/ 2147483647 w 23"/>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9"/>
                  <a:gd name="T32" fmla="*/ 23 w 2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9">
                    <a:moveTo>
                      <a:pt x="12" y="4"/>
                    </a:moveTo>
                    <a:lnTo>
                      <a:pt x="19" y="0"/>
                    </a:lnTo>
                    <a:lnTo>
                      <a:pt x="0" y="0"/>
                    </a:lnTo>
                    <a:lnTo>
                      <a:pt x="0" y="9"/>
                    </a:lnTo>
                    <a:lnTo>
                      <a:pt x="19" y="9"/>
                    </a:lnTo>
                    <a:lnTo>
                      <a:pt x="23" y="4"/>
                    </a:lnTo>
                    <a:lnTo>
                      <a:pt x="19" y="9"/>
                    </a:lnTo>
                    <a:lnTo>
                      <a:pt x="23" y="9"/>
                    </a:lnTo>
                    <a:lnTo>
                      <a:pt x="23" y="4"/>
                    </a:lnTo>
                    <a:lnTo>
                      <a:pt x="12" y="4"/>
                    </a:lnTo>
                    <a:close/>
                  </a:path>
                </a:pathLst>
              </a:custGeom>
              <a:solidFill>
                <a:srgbClr val="0079C5"/>
              </a:solidFill>
              <a:ln w="9525">
                <a:noFill/>
                <a:round/>
                <a:headEnd/>
                <a:tailEnd/>
              </a:ln>
            </p:spPr>
            <p:txBody>
              <a:bodyPr/>
              <a:lstStyle/>
              <a:p>
                <a:pPr>
                  <a:defRPr/>
                </a:pPr>
                <a:endParaRPr lang="de-DE"/>
              </a:p>
            </p:txBody>
          </p:sp>
          <p:sp>
            <p:nvSpPr>
              <p:cNvPr id="217" name="Rectangle 205">
                <a:extLst>
                  <a:ext uri="{FF2B5EF4-FFF2-40B4-BE49-F238E27FC236}">
                    <a16:creationId xmlns:a16="http://schemas.microsoft.com/office/drawing/2014/main" id="{D5F13513-2A04-6E4C-E38B-051D2DC5F62A}"/>
                  </a:ext>
                </a:extLst>
              </p:cNvPr>
              <p:cNvSpPr>
                <a:spLocks noChangeArrowheads="1"/>
              </p:cNvSpPr>
              <p:nvPr/>
            </p:nvSpPr>
            <p:spPr bwMode="auto">
              <a:xfrm>
                <a:off x="8480425" y="5071428"/>
                <a:ext cx="23813" cy="176212"/>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18" name="Rectangle 206">
                <a:extLst>
                  <a:ext uri="{FF2B5EF4-FFF2-40B4-BE49-F238E27FC236}">
                    <a16:creationId xmlns:a16="http://schemas.microsoft.com/office/drawing/2014/main" id="{4746F7C4-4978-BCA8-BAB1-A2EA67521C78}"/>
                  </a:ext>
                </a:extLst>
              </p:cNvPr>
              <p:cNvSpPr>
                <a:spLocks noChangeArrowheads="1"/>
              </p:cNvSpPr>
              <p:nvPr/>
            </p:nvSpPr>
            <p:spPr bwMode="auto">
              <a:xfrm>
                <a:off x="8489950" y="4857115"/>
                <a:ext cx="23813" cy="106363"/>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19" name="Rectangle 207">
                <a:extLst>
                  <a:ext uri="{FF2B5EF4-FFF2-40B4-BE49-F238E27FC236}">
                    <a16:creationId xmlns:a16="http://schemas.microsoft.com/office/drawing/2014/main" id="{EB79D4B9-B84E-8A4E-5643-D5B5CD0B3EAD}"/>
                  </a:ext>
                </a:extLst>
              </p:cNvPr>
              <p:cNvSpPr>
                <a:spLocks noChangeArrowheads="1"/>
              </p:cNvSpPr>
              <p:nvPr/>
            </p:nvSpPr>
            <p:spPr bwMode="auto">
              <a:xfrm>
                <a:off x="8489950" y="4531678"/>
                <a:ext cx="23813" cy="219075"/>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20" name="Rectangle 208">
                <a:extLst>
                  <a:ext uri="{FF2B5EF4-FFF2-40B4-BE49-F238E27FC236}">
                    <a16:creationId xmlns:a16="http://schemas.microsoft.com/office/drawing/2014/main" id="{7F87C2A9-506C-4F2C-0337-4ECF958AE7ED}"/>
                  </a:ext>
                </a:extLst>
              </p:cNvPr>
              <p:cNvSpPr>
                <a:spLocks noChangeArrowheads="1"/>
              </p:cNvSpPr>
              <p:nvPr/>
            </p:nvSpPr>
            <p:spPr bwMode="auto">
              <a:xfrm>
                <a:off x="8489950" y="4317365"/>
                <a:ext cx="23813" cy="107950"/>
              </a:xfrm>
              <a:prstGeom prst="rect">
                <a:avLst/>
              </a:prstGeom>
              <a:solidFill>
                <a:srgbClr val="0079C5"/>
              </a:solidFill>
              <a:ln w="9525">
                <a:noFill/>
                <a:miter lim="800000"/>
                <a:headEnd/>
                <a:tailEnd/>
              </a:ln>
            </p:spPr>
            <p:txBody>
              <a:bodyPr/>
              <a:lstStyle/>
              <a:p>
                <a:pPr eaLnBrk="0" hangingPunct="0">
                  <a:spcBef>
                    <a:spcPct val="20000"/>
                  </a:spcBef>
                  <a:defRPr/>
                </a:pPr>
                <a:endParaRPr lang="de-DE"/>
              </a:p>
            </p:txBody>
          </p:sp>
          <p:sp>
            <p:nvSpPr>
              <p:cNvPr id="221" name="Freeform 230">
                <a:extLst>
                  <a:ext uri="{FF2B5EF4-FFF2-40B4-BE49-F238E27FC236}">
                    <a16:creationId xmlns:a16="http://schemas.microsoft.com/office/drawing/2014/main" id="{05282957-A4B0-1CA9-469A-1EB958F6B125}"/>
                  </a:ext>
                </a:extLst>
              </p:cNvPr>
              <p:cNvSpPr>
                <a:spLocks/>
              </p:cNvSpPr>
              <p:nvPr/>
            </p:nvSpPr>
            <p:spPr bwMode="auto">
              <a:xfrm>
                <a:off x="8464550" y="4112578"/>
                <a:ext cx="96838" cy="93662"/>
              </a:xfrm>
              <a:custGeom>
                <a:avLst/>
                <a:gdLst>
                  <a:gd name="T0" fmla="*/ 0 w 42"/>
                  <a:gd name="T1" fmla="*/ 2147483647 h 44"/>
                  <a:gd name="T2" fmla="*/ 0 w 42"/>
                  <a:gd name="T3" fmla="*/ 2147483647 h 44"/>
                  <a:gd name="T4" fmla="*/ 2147483647 w 42"/>
                  <a:gd name="T5" fmla="*/ 2147483647 h 44"/>
                  <a:gd name="T6" fmla="*/ 2147483647 w 42"/>
                  <a:gd name="T7" fmla="*/ 2147483647 h 44"/>
                  <a:gd name="T8" fmla="*/ 2147483647 w 42"/>
                  <a:gd name="T9" fmla="*/ 2147483647 h 44"/>
                  <a:gd name="T10" fmla="*/ 2147483647 w 42"/>
                  <a:gd name="T11" fmla="*/ 2147483647 h 44"/>
                  <a:gd name="T12" fmla="*/ 2147483647 w 42"/>
                  <a:gd name="T13" fmla="*/ 2147483647 h 44"/>
                  <a:gd name="T14" fmla="*/ 2147483647 w 42"/>
                  <a:gd name="T15" fmla="*/ 0 h 44"/>
                  <a:gd name="T16" fmla="*/ 2147483647 w 42"/>
                  <a:gd name="T17" fmla="*/ 0 h 44"/>
                  <a:gd name="T18" fmla="*/ 2147483647 w 42"/>
                  <a:gd name="T19" fmla="*/ 0 h 44"/>
                  <a:gd name="T20" fmla="*/ 2147483647 w 42"/>
                  <a:gd name="T21" fmla="*/ 2147483647 h 44"/>
                  <a:gd name="T22" fmla="*/ 2147483647 w 42"/>
                  <a:gd name="T23" fmla="*/ 2147483647 h 44"/>
                  <a:gd name="T24" fmla="*/ 2147483647 w 42"/>
                  <a:gd name="T25" fmla="*/ 2147483647 h 44"/>
                  <a:gd name="T26" fmla="*/ 2147483647 w 42"/>
                  <a:gd name="T27" fmla="*/ 2147483647 h 44"/>
                  <a:gd name="T28" fmla="*/ 2147483647 w 42"/>
                  <a:gd name="T29" fmla="*/ 2147483647 h 44"/>
                  <a:gd name="T30" fmla="*/ 2147483647 w 42"/>
                  <a:gd name="T31" fmla="*/ 2147483647 h 44"/>
                  <a:gd name="T32" fmla="*/ 2147483647 w 42"/>
                  <a:gd name="T33" fmla="*/ 2147483647 h 44"/>
                  <a:gd name="T34" fmla="*/ 2147483647 w 42"/>
                  <a:gd name="T35" fmla="*/ 2147483647 h 44"/>
                  <a:gd name="T36" fmla="*/ 2147483647 w 42"/>
                  <a:gd name="T37" fmla="*/ 2147483647 h 44"/>
                  <a:gd name="T38" fmla="*/ 2147483647 w 42"/>
                  <a:gd name="T39" fmla="*/ 2147483647 h 44"/>
                  <a:gd name="T40" fmla="*/ 2147483647 w 42"/>
                  <a:gd name="T41" fmla="*/ 2147483647 h 44"/>
                  <a:gd name="T42" fmla="*/ 2147483647 w 42"/>
                  <a:gd name="T43" fmla="*/ 2147483647 h 44"/>
                  <a:gd name="T44" fmla="*/ 2147483647 w 42"/>
                  <a:gd name="T45" fmla="*/ 2147483647 h 44"/>
                  <a:gd name="T46" fmla="*/ 2147483647 w 42"/>
                  <a:gd name="T47" fmla="*/ 2147483647 h 44"/>
                  <a:gd name="T48" fmla="*/ 2147483647 w 42"/>
                  <a:gd name="T49" fmla="*/ 2147483647 h 44"/>
                  <a:gd name="T50" fmla="*/ 2147483647 w 42"/>
                  <a:gd name="T51" fmla="*/ 2147483647 h 44"/>
                  <a:gd name="T52" fmla="*/ 2147483647 w 42"/>
                  <a:gd name="T53" fmla="*/ 2147483647 h 44"/>
                  <a:gd name="T54" fmla="*/ 2147483647 w 42"/>
                  <a:gd name="T55" fmla="*/ 2147483647 h 44"/>
                  <a:gd name="T56" fmla="*/ 2147483647 w 42"/>
                  <a:gd name="T57" fmla="*/ 2147483647 h 44"/>
                  <a:gd name="T58" fmla="*/ 2147483647 w 42"/>
                  <a:gd name="T59" fmla="*/ 2147483647 h 44"/>
                  <a:gd name="T60" fmla="*/ 2147483647 w 42"/>
                  <a:gd name="T61" fmla="*/ 2147483647 h 44"/>
                  <a:gd name="T62" fmla="*/ 0 w 42"/>
                  <a:gd name="T63" fmla="*/ 2147483647 h 44"/>
                  <a:gd name="T64" fmla="*/ 0 w 42"/>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4"/>
                  <a:gd name="T101" fmla="*/ 42 w 42"/>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4">
                    <a:moveTo>
                      <a:pt x="0" y="22"/>
                    </a:moveTo>
                    <a:lnTo>
                      <a:pt x="0" y="17"/>
                    </a:lnTo>
                    <a:lnTo>
                      <a:pt x="1" y="13"/>
                    </a:lnTo>
                    <a:lnTo>
                      <a:pt x="3" y="9"/>
                    </a:lnTo>
                    <a:lnTo>
                      <a:pt x="6" y="6"/>
                    </a:lnTo>
                    <a:lnTo>
                      <a:pt x="9" y="3"/>
                    </a:lnTo>
                    <a:lnTo>
                      <a:pt x="12" y="2"/>
                    </a:lnTo>
                    <a:lnTo>
                      <a:pt x="17" y="0"/>
                    </a:lnTo>
                    <a:lnTo>
                      <a:pt x="22" y="0"/>
                    </a:lnTo>
                    <a:lnTo>
                      <a:pt x="25" y="0"/>
                    </a:lnTo>
                    <a:lnTo>
                      <a:pt x="29" y="2"/>
                    </a:lnTo>
                    <a:lnTo>
                      <a:pt x="33" y="3"/>
                    </a:lnTo>
                    <a:lnTo>
                      <a:pt x="36" y="6"/>
                    </a:lnTo>
                    <a:lnTo>
                      <a:pt x="39" y="9"/>
                    </a:lnTo>
                    <a:lnTo>
                      <a:pt x="40" y="13"/>
                    </a:lnTo>
                    <a:lnTo>
                      <a:pt x="42" y="17"/>
                    </a:lnTo>
                    <a:lnTo>
                      <a:pt x="42" y="22"/>
                    </a:lnTo>
                    <a:lnTo>
                      <a:pt x="42" y="27"/>
                    </a:lnTo>
                    <a:lnTo>
                      <a:pt x="40" y="30"/>
                    </a:lnTo>
                    <a:lnTo>
                      <a:pt x="39" y="34"/>
                    </a:lnTo>
                    <a:lnTo>
                      <a:pt x="36" y="38"/>
                    </a:lnTo>
                    <a:lnTo>
                      <a:pt x="33" y="39"/>
                    </a:lnTo>
                    <a:lnTo>
                      <a:pt x="29" y="42"/>
                    </a:lnTo>
                    <a:lnTo>
                      <a:pt x="25" y="44"/>
                    </a:lnTo>
                    <a:lnTo>
                      <a:pt x="22" y="44"/>
                    </a:lnTo>
                    <a:lnTo>
                      <a:pt x="17" y="44"/>
                    </a:lnTo>
                    <a:lnTo>
                      <a:pt x="12" y="42"/>
                    </a:lnTo>
                    <a:lnTo>
                      <a:pt x="9" y="39"/>
                    </a:lnTo>
                    <a:lnTo>
                      <a:pt x="6" y="38"/>
                    </a:lnTo>
                    <a:lnTo>
                      <a:pt x="3" y="34"/>
                    </a:lnTo>
                    <a:lnTo>
                      <a:pt x="1" y="30"/>
                    </a:lnTo>
                    <a:lnTo>
                      <a:pt x="0" y="27"/>
                    </a:lnTo>
                    <a:lnTo>
                      <a:pt x="0" y="22"/>
                    </a:lnTo>
                    <a:close/>
                  </a:path>
                </a:pathLst>
              </a:custGeom>
              <a:solidFill>
                <a:srgbClr val="0079C5"/>
              </a:solidFill>
              <a:ln w="9525">
                <a:noFill/>
                <a:round/>
                <a:headEnd/>
                <a:tailEnd/>
              </a:ln>
            </p:spPr>
            <p:txBody>
              <a:bodyPr/>
              <a:lstStyle/>
              <a:p>
                <a:pPr>
                  <a:defRPr/>
                </a:pPr>
                <a:endParaRPr lang="de-DE"/>
              </a:p>
            </p:txBody>
          </p:sp>
          <p:sp>
            <p:nvSpPr>
              <p:cNvPr id="222" name="Rectangle 201">
                <a:extLst>
                  <a:ext uri="{FF2B5EF4-FFF2-40B4-BE49-F238E27FC236}">
                    <a16:creationId xmlns:a16="http://schemas.microsoft.com/office/drawing/2014/main" id="{AB3F7613-1038-4B6A-4D81-0975E7D52A8D}"/>
                  </a:ext>
                </a:extLst>
              </p:cNvPr>
              <p:cNvSpPr>
                <a:spLocks noChangeArrowheads="1"/>
              </p:cNvSpPr>
              <p:nvPr/>
            </p:nvSpPr>
            <p:spPr bwMode="auto">
              <a:xfrm>
                <a:off x="8372475" y="4549140"/>
                <a:ext cx="20638" cy="87313"/>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223" name="Rectangle 202">
                <a:extLst>
                  <a:ext uri="{FF2B5EF4-FFF2-40B4-BE49-F238E27FC236}">
                    <a16:creationId xmlns:a16="http://schemas.microsoft.com/office/drawing/2014/main" id="{CB6049B7-E040-6504-41DD-1702C22C2723}"/>
                  </a:ext>
                </a:extLst>
              </p:cNvPr>
              <p:cNvSpPr>
                <a:spLocks noChangeArrowheads="1"/>
              </p:cNvSpPr>
              <p:nvPr/>
            </p:nvSpPr>
            <p:spPr bwMode="auto">
              <a:xfrm>
                <a:off x="8372475" y="4422140"/>
                <a:ext cx="20638" cy="85725"/>
              </a:xfrm>
              <a:prstGeom prst="rect">
                <a:avLst/>
              </a:prstGeom>
              <a:solidFill>
                <a:srgbClr val="009240"/>
              </a:solidFill>
              <a:ln w="9525">
                <a:noFill/>
                <a:miter lim="800000"/>
                <a:headEnd/>
                <a:tailEnd/>
              </a:ln>
            </p:spPr>
            <p:txBody>
              <a:bodyPr/>
              <a:lstStyle/>
              <a:p>
                <a:pPr eaLnBrk="0" hangingPunct="0">
                  <a:spcBef>
                    <a:spcPct val="20000"/>
                  </a:spcBef>
                  <a:defRPr/>
                </a:pPr>
                <a:endParaRPr lang="de-DE"/>
              </a:p>
            </p:txBody>
          </p:sp>
          <p:sp>
            <p:nvSpPr>
              <p:cNvPr id="224" name="Freeform 229">
                <a:extLst>
                  <a:ext uri="{FF2B5EF4-FFF2-40B4-BE49-F238E27FC236}">
                    <a16:creationId xmlns:a16="http://schemas.microsoft.com/office/drawing/2014/main" id="{7780029A-0FB7-089E-6562-E3395B23B408}"/>
                  </a:ext>
                </a:extLst>
              </p:cNvPr>
              <p:cNvSpPr>
                <a:spLocks/>
              </p:cNvSpPr>
              <p:nvPr/>
            </p:nvSpPr>
            <p:spPr bwMode="auto">
              <a:xfrm>
                <a:off x="8332788" y="4368165"/>
                <a:ext cx="101600" cy="96838"/>
              </a:xfrm>
              <a:custGeom>
                <a:avLst/>
                <a:gdLst>
                  <a:gd name="T0" fmla="*/ 0 w 44"/>
                  <a:gd name="T1" fmla="*/ 2147483647 h 45"/>
                  <a:gd name="T2" fmla="*/ 0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0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3"/>
                    </a:moveTo>
                    <a:lnTo>
                      <a:pt x="0" y="19"/>
                    </a:lnTo>
                    <a:lnTo>
                      <a:pt x="1" y="14"/>
                    </a:lnTo>
                    <a:lnTo>
                      <a:pt x="3" y="11"/>
                    </a:lnTo>
                    <a:lnTo>
                      <a:pt x="6" y="8"/>
                    </a:lnTo>
                    <a:lnTo>
                      <a:pt x="9" y="4"/>
                    </a:lnTo>
                    <a:lnTo>
                      <a:pt x="12" y="1"/>
                    </a:lnTo>
                    <a:lnTo>
                      <a:pt x="17" y="1"/>
                    </a:lnTo>
                    <a:lnTo>
                      <a:pt x="22" y="0"/>
                    </a:lnTo>
                    <a:lnTo>
                      <a:pt x="25" y="1"/>
                    </a:lnTo>
                    <a:lnTo>
                      <a:pt x="30" y="1"/>
                    </a:lnTo>
                    <a:lnTo>
                      <a:pt x="33" y="4"/>
                    </a:lnTo>
                    <a:lnTo>
                      <a:pt x="36" y="8"/>
                    </a:lnTo>
                    <a:lnTo>
                      <a:pt x="39" y="11"/>
                    </a:lnTo>
                    <a:lnTo>
                      <a:pt x="40" y="14"/>
                    </a:lnTo>
                    <a:lnTo>
                      <a:pt x="42" y="19"/>
                    </a:lnTo>
                    <a:lnTo>
                      <a:pt x="44" y="23"/>
                    </a:lnTo>
                    <a:lnTo>
                      <a:pt x="42" y="26"/>
                    </a:lnTo>
                    <a:lnTo>
                      <a:pt x="40" y="31"/>
                    </a:lnTo>
                    <a:lnTo>
                      <a:pt x="39" y="34"/>
                    </a:lnTo>
                    <a:lnTo>
                      <a:pt x="36" y="39"/>
                    </a:lnTo>
                    <a:lnTo>
                      <a:pt x="33" y="40"/>
                    </a:lnTo>
                    <a:lnTo>
                      <a:pt x="30" y="43"/>
                    </a:lnTo>
                    <a:lnTo>
                      <a:pt x="25" y="43"/>
                    </a:lnTo>
                    <a:lnTo>
                      <a:pt x="22" y="45"/>
                    </a:lnTo>
                    <a:lnTo>
                      <a:pt x="17" y="43"/>
                    </a:lnTo>
                    <a:lnTo>
                      <a:pt x="12" y="43"/>
                    </a:lnTo>
                    <a:lnTo>
                      <a:pt x="9" y="40"/>
                    </a:lnTo>
                    <a:lnTo>
                      <a:pt x="6" y="39"/>
                    </a:lnTo>
                    <a:lnTo>
                      <a:pt x="3" y="34"/>
                    </a:lnTo>
                    <a:lnTo>
                      <a:pt x="1" y="31"/>
                    </a:lnTo>
                    <a:lnTo>
                      <a:pt x="0" y="26"/>
                    </a:lnTo>
                    <a:lnTo>
                      <a:pt x="0" y="23"/>
                    </a:lnTo>
                    <a:close/>
                  </a:path>
                </a:pathLst>
              </a:custGeom>
              <a:solidFill>
                <a:srgbClr val="009240"/>
              </a:solidFill>
              <a:ln w="9525">
                <a:noFill/>
                <a:round/>
                <a:headEnd/>
                <a:tailEnd/>
              </a:ln>
            </p:spPr>
            <p:txBody>
              <a:bodyPr/>
              <a:lstStyle/>
              <a:p>
                <a:pPr>
                  <a:defRPr/>
                </a:pPr>
                <a:endParaRPr lang="de-DE"/>
              </a:p>
            </p:txBody>
          </p:sp>
          <p:sp>
            <p:nvSpPr>
              <p:cNvPr id="225" name="Freeform 228">
                <a:extLst>
                  <a:ext uri="{FF2B5EF4-FFF2-40B4-BE49-F238E27FC236}">
                    <a16:creationId xmlns:a16="http://schemas.microsoft.com/office/drawing/2014/main" id="{D365A3BE-03A6-5850-4F12-A57142126C7A}"/>
                  </a:ext>
                </a:extLst>
              </p:cNvPr>
              <p:cNvSpPr>
                <a:spLocks/>
              </p:cNvSpPr>
              <p:nvPr/>
            </p:nvSpPr>
            <p:spPr bwMode="auto">
              <a:xfrm>
                <a:off x="8326438" y="4588828"/>
                <a:ext cx="101600" cy="98425"/>
              </a:xfrm>
              <a:custGeom>
                <a:avLst/>
                <a:gdLst>
                  <a:gd name="T0" fmla="*/ 0 w 44"/>
                  <a:gd name="T1" fmla="*/ 2147483647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0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0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0" y="22"/>
                    </a:moveTo>
                    <a:lnTo>
                      <a:pt x="2" y="19"/>
                    </a:lnTo>
                    <a:lnTo>
                      <a:pt x="4" y="14"/>
                    </a:lnTo>
                    <a:lnTo>
                      <a:pt x="5" y="9"/>
                    </a:lnTo>
                    <a:lnTo>
                      <a:pt x="8" y="6"/>
                    </a:lnTo>
                    <a:lnTo>
                      <a:pt x="11" y="5"/>
                    </a:lnTo>
                    <a:lnTo>
                      <a:pt x="15" y="2"/>
                    </a:lnTo>
                    <a:lnTo>
                      <a:pt x="19" y="2"/>
                    </a:lnTo>
                    <a:lnTo>
                      <a:pt x="22" y="0"/>
                    </a:lnTo>
                    <a:lnTo>
                      <a:pt x="27" y="2"/>
                    </a:lnTo>
                    <a:lnTo>
                      <a:pt x="32" y="2"/>
                    </a:lnTo>
                    <a:lnTo>
                      <a:pt x="35" y="5"/>
                    </a:lnTo>
                    <a:lnTo>
                      <a:pt x="38" y="6"/>
                    </a:lnTo>
                    <a:lnTo>
                      <a:pt x="41" y="9"/>
                    </a:lnTo>
                    <a:lnTo>
                      <a:pt x="43" y="14"/>
                    </a:lnTo>
                    <a:lnTo>
                      <a:pt x="44" y="19"/>
                    </a:lnTo>
                    <a:lnTo>
                      <a:pt x="44" y="22"/>
                    </a:lnTo>
                    <a:lnTo>
                      <a:pt x="44" y="26"/>
                    </a:lnTo>
                    <a:lnTo>
                      <a:pt x="43" y="31"/>
                    </a:lnTo>
                    <a:lnTo>
                      <a:pt x="41" y="34"/>
                    </a:lnTo>
                    <a:lnTo>
                      <a:pt x="38" y="37"/>
                    </a:lnTo>
                    <a:lnTo>
                      <a:pt x="35" y="41"/>
                    </a:lnTo>
                    <a:lnTo>
                      <a:pt x="32" y="42"/>
                    </a:lnTo>
                    <a:lnTo>
                      <a:pt x="27" y="44"/>
                    </a:lnTo>
                    <a:lnTo>
                      <a:pt x="22" y="45"/>
                    </a:lnTo>
                    <a:lnTo>
                      <a:pt x="19" y="44"/>
                    </a:lnTo>
                    <a:lnTo>
                      <a:pt x="15" y="42"/>
                    </a:lnTo>
                    <a:lnTo>
                      <a:pt x="11" y="41"/>
                    </a:lnTo>
                    <a:lnTo>
                      <a:pt x="8" y="37"/>
                    </a:lnTo>
                    <a:lnTo>
                      <a:pt x="5" y="34"/>
                    </a:lnTo>
                    <a:lnTo>
                      <a:pt x="4" y="31"/>
                    </a:lnTo>
                    <a:lnTo>
                      <a:pt x="2" y="26"/>
                    </a:lnTo>
                    <a:lnTo>
                      <a:pt x="0" y="22"/>
                    </a:lnTo>
                    <a:close/>
                  </a:path>
                </a:pathLst>
              </a:custGeom>
              <a:solidFill>
                <a:srgbClr val="009240"/>
              </a:solidFill>
              <a:ln w="9525">
                <a:noFill/>
                <a:round/>
                <a:headEnd/>
                <a:tailEnd/>
              </a:ln>
            </p:spPr>
            <p:txBody>
              <a:bodyPr/>
              <a:lstStyle/>
              <a:p>
                <a:pPr>
                  <a:defRPr/>
                </a:pPr>
                <a:endParaRPr lang="de-DE"/>
              </a:p>
            </p:txBody>
          </p:sp>
          <p:grpSp>
            <p:nvGrpSpPr>
              <p:cNvPr id="226" name="Gruppieren 527">
                <a:extLst>
                  <a:ext uri="{FF2B5EF4-FFF2-40B4-BE49-F238E27FC236}">
                    <a16:creationId xmlns:a16="http://schemas.microsoft.com/office/drawing/2014/main" id="{9BAB1E10-7CBA-069B-920E-022F04EA8DAA}"/>
                  </a:ext>
                </a:extLst>
              </p:cNvPr>
              <p:cNvGrpSpPr>
                <a:grpSpLocks/>
              </p:cNvGrpSpPr>
              <p:nvPr/>
            </p:nvGrpSpPr>
            <p:grpSpPr bwMode="auto">
              <a:xfrm>
                <a:off x="3505200" y="5133340"/>
                <a:ext cx="1965325" cy="2243138"/>
                <a:chOff x="3629025" y="3844925"/>
                <a:chExt cx="1878013" cy="2879725"/>
              </a:xfrm>
            </p:grpSpPr>
            <p:sp>
              <p:nvSpPr>
                <p:cNvPr id="231" name="Rectangle 4">
                  <a:extLst>
                    <a:ext uri="{FF2B5EF4-FFF2-40B4-BE49-F238E27FC236}">
                      <a16:creationId xmlns:a16="http://schemas.microsoft.com/office/drawing/2014/main" id="{F9505094-5914-2CB5-120C-6258BEC92201}"/>
                    </a:ext>
                  </a:extLst>
                </p:cNvPr>
                <p:cNvSpPr>
                  <a:spLocks noChangeArrowheads="1"/>
                </p:cNvSpPr>
                <p:nvPr/>
              </p:nvSpPr>
              <p:spPr bwMode="auto">
                <a:xfrm>
                  <a:off x="4175135" y="4150628"/>
                  <a:ext cx="147147" cy="401491"/>
                </a:xfrm>
                <a:prstGeom prst="rect">
                  <a:avLst/>
                </a:prstGeom>
                <a:solidFill>
                  <a:srgbClr val="1F1A17"/>
                </a:solidFill>
                <a:ln w="9525">
                  <a:noFill/>
                  <a:miter lim="800000"/>
                  <a:headEnd/>
                  <a:tailEnd/>
                </a:ln>
              </p:spPr>
              <p:txBody>
                <a:bodyPr lIns="91352" tIns="45677" rIns="91352" bIns="45677"/>
                <a:lstStyle/>
                <a:p>
                  <a:pPr eaLnBrk="0" hangingPunct="0">
                    <a:spcBef>
                      <a:spcPct val="20000"/>
                    </a:spcBef>
                    <a:defRPr/>
                  </a:pPr>
                  <a:endParaRPr lang="de-DE"/>
                </a:p>
              </p:txBody>
            </p:sp>
            <p:sp>
              <p:nvSpPr>
                <p:cNvPr id="232" name="Freeform 5">
                  <a:extLst>
                    <a:ext uri="{FF2B5EF4-FFF2-40B4-BE49-F238E27FC236}">
                      <a16:creationId xmlns:a16="http://schemas.microsoft.com/office/drawing/2014/main" id="{A565C136-E1F2-0792-EBC7-C638C642FB88}"/>
                    </a:ext>
                  </a:extLst>
                </p:cNvPr>
                <p:cNvSpPr>
                  <a:spLocks/>
                </p:cNvSpPr>
                <p:nvPr/>
              </p:nvSpPr>
              <p:spPr bwMode="auto">
                <a:xfrm>
                  <a:off x="4175135" y="4144515"/>
                  <a:ext cx="154731" cy="10189"/>
                </a:xfrm>
                <a:custGeom>
                  <a:avLst/>
                  <a:gdLst>
                    <a:gd name="T0" fmla="*/ 2147483647 w 59"/>
                    <a:gd name="T1" fmla="*/ 2147483647 h 3"/>
                    <a:gd name="T2" fmla="*/ 2147483647 w 59"/>
                    <a:gd name="T3" fmla="*/ 0 h 3"/>
                    <a:gd name="T4" fmla="*/ 0 w 59"/>
                    <a:gd name="T5" fmla="*/ 0 h 3"/>
                    <a:gd name="T6" fmla="*/ 0 w 59"/>
                    <a:gd name="T7" fmla="*/ 2147483647 h 3"/>
                    <a:gd name="T8" fmla="*/ 2147483647 w 59"/>
                    <a:gd name="T9" fmla="*/ 2147483647 h 3"/>
                    <a:gd name="T10" fmla="*/ 2147483647 w 59"/>
                    <a:gd name="T11" fmla="*/ 2147483647 h 3"/>
                    <a:gd name="T12" fmla="*/ 2147483647 w 59"/>
                    <a:gd name="T13" fmla="*/ 2147483647 h 3"/>
                    <a:gd name="T14" fmla="*/ 2147483647 w 59"/>
                    <a:gd name="T15" fmla="*/ 0 h 3"/>
                    <a:gd name="T16" fmla="*/ 2147483647 w 59"/>
                    <a:gd name="T17" fmla="*/ 0 h 3"/>
                    <a:gd name="T18" fmla="*/ 2147483647 w 59"/>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
                    <a:gd name="T32" fmla="*/ 59 w 5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
                      <a:moveTo>
                        <a:pt x="59" y="2"/>
                      </a:moveTo>
                      <a:lnTo>
                        <a:pt x="58" y="0"/>
                      </a:lnTo>
                      <a:lnTo>
                        <a:pt x="0" y="0"/>
                      </a:lnTo>
                      <a:lnTo>
                        <a:pt x="0" y="3"/>
                      </a:lnTo>
                      <a:lnTo>
                        <a:pt x="58" y="3"/>
                      </a:lnTo>
                      <a:lnTo>
                        <a:pt x="56" y="2"/>
                      </a:lnTo>
                      <a:lnTo>
                        <a:pt x="59" y="2"/>
                      </a:lnTo>
                      <a:lnTo>
                        <a:pt x="59" y="0"/>
                      </a:lnTo>
                      <a:lnTo>
                        <a:pt x="58" y="0"/>
                      </a:lnTo>
                      <a:lnTo>
                        <a:pt x="59" y="2"/>
                      </a:lnTo>
                      <a:close/>
                    </a:path>
                  </a:pathLst>
                </a:custGeom>
                <a:solidFill>
                  <a:srgbClr val="1F1A17"/>
                </a:solidFill>
                <a:ln w="9525">
                  <a:noFill/>
                  <a:round/>
                  <a:headEnd/>
                  <a:tailEnd/>
                </a:ln>
              </p:spPr>
              <p:txBody>
                <a:bodyPr lIns="91352" tIns="45677" rIns="91352" bIns="45677"/>
                <a:lstStyle/>
                <a:p>
                  <a:pPr>
                    <a:defRPr/>
                  </a:pPr>
                  <a:endParaRPr lang="de-DE"/>
                </a:p>
              </p:txBody>
            </p:sp>
            <p:sp>
              <p:nvSpPr>
                <p:cNvPr id="233" name="Freeform 6">
                  <a:extLst>
                    <a:ext uri="{FF2B5EF4-FFF2-40B4-BE49-F238E27FC236}">
                      <a16:creationId xmlns:a16="http://schemas.microsoft.com/office/drawing/2014/main" id="{4A25AD16-AA9F-85B7-BEDB-325F88C34237}"/>
                    </a:ext>
                  </a:extLst>
                </p:cNvPr>
                <p:cNvSpPr>
                  <a:spLocks/>
                </p:cNvSpPr>
                <p:nvPr/>
              </p:nvSpPr>
              <p:spPr bwMode="auto">
                <a:xfrm>
                  <a:off x="4317731" y="4150628"/>
                  <a:ext cx="12136" cy="405567"/>
                </a:xfrm>
                <a:custGeom>
                  <a:avLst/>
                  <a:gdLst>
                    <a:gd name="T0" fmla="*/ 2147483647 w 3"/>
                    <a:gd name="T1" fmla="*/ 2147483647 h 154"/>
                    <a:gd name="T2" fmla="*/ 2147483647 w 3"/>
                    <a:gd name="T3" fmla="*/ 2147483647 h 154"/>
                    <a:gd name="T4" fmla="*/ 2147483647 w 3"/>
                    <a:gd name="T5" fmla="*/ 0 h 154"/>
                    <a:gd name="T6" fmla="*/ 0 w 3"/>
                    <a:gd name="T7" fmla="*/ 0 h 154"/>
                    <a:gd name="T8" fmla="*/ 0 w 3"/>
                    <a:gd name="T9" fmla="*/ 2147483647 h 154"/>
                    <a:gd name="T10" fmla="*/ 2147483647 w 3"/>
                    <a:gd name="T11" fmla="*/ 2147483647 h 154"/>
                    <a:gd name="T12" fmla="*/ 2147483647 w 3"/>
                    <a:gd name="T13" fmla="*/ 2147483647 h 154"/>
                    <a:gd name="T14" fmla="*/ 2147483647 w 3"/>
                    <a:gd name="T15" fmla="*/ 2147483647 h 154"/>
                    <a:gd name="T16" fmla="*/ 2147483647 w 3"/>
                    <a:gd name="T17" fmla="*/ 2147483647 h 154"/>
                    <a:gd name="T18" fmla="*/ 2147483647 w 3"/>
                    <a:gd name="T19" fmla="*/ 2147483647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54"/>
                    <a:gd name="T32" fmla="*/ 3 w 3"/>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54">
                      <a:moveTo>
                        <a:pt x="2" y="154"/>
                      </a:moveTo>
                      <a:lnTo>
                        <a:pt x="3" y="153"/>
                      </a:lnTo>
                      <a:lnTo>
                        <a:pt x="3" y="0"/>
                      </a:lnTo>
                      <a:lnTo>
                        <a:pt x="0" y="0"/>
                      </a:lnTo>
                      <a:lnTo>
                        <a:pt x="0" y="153"/>
                      </a:lnTo>
                      <a:lnTo>
                        <a:pt x="2" y="151"/>
                      </a:lnTo>
                      <a:lnTo>
                        <a:pt x="2" y="154"/>
                      </a:lnTo>
                      <a:lnTo>
                        <a:pt x="3" y="154"/>
                      </a:lnTo>
                      <a:lnTo>
                        <a:pt x="3" y="153"/>
                      </a:lnTo>
                      <a:lnTo>
                        <a:pt x="2" y="154"/>
                      </a:lnTo>
                      <a:close/>
                    </a:path>
                  </a:pathLst>
                </a:custGeom>
                <a:solidFill>
                  <a:srgbClr val="1F1A17"/>
                </a:solidFill>
                <a:ln w="9525">
                  <a:noFill/>
                  <a:round/>
                  <a:headEnd/>
                  <a:tailEnd/>
                </a:ln>
              </p:spPr>
              <p:txBody>
                <a:bodyPr lIns="91352" tIns="45677" rIns="91352" bIns="45677"/>
                <a:lstStyle/>
                <a:p>
                  <a:pPr>
                    <a:defRPr/>
                  </a:pPr>
                  <a:endParaRPr lang="de-DE"/>
                </a:p>
              </p:txBody>
            </p:sp>
            <p:sp>
              <p:nvSpPr>
                <p:cNvPr id="234" name="Freeform 7">
                  <a:extLst>
                    <a:ext uri="{FF2B5EF4-FFF2-40B4-BE49-F238E27FC236}">
                      <a16:creationId xmlns:a16="http://schemas.microsoft.com/office/drawing/2014/main" id="{0F16F6CC-90C5-32F6-9758-A1A9D86CC132}"/>
                    </a:ext>
                  </a:extLst>
                </p:cNvPr>
                <p:cNvSpPr>
                  <a:spLocks/>
                </p:cNvSpPr>
                <p:nvPr/>
              </p:nvSpPr>
              <p:spPr bwMode="auto">
                <a:xfrm>
                  <a:off x="4175135" y="4550080"/>
                  <a:ext cx="147147" cy="6115"/>
                </a:xfrm>
                <a:custGeom>
                  <a:avLst/>
                  <a:gdLst>
                    <a:gd name="T0" fmla="*/ 0 w 58"/>
                    <a:gd name="T1" fmla="*/ 2147483647 h 3"/>
                    <a:gd name="T2" fmla="*/ 0 w 58"/>
                    <a:gd name="T3" fmla="*/ 2147483647 h 3"/>
                    <a:gd name="T4" fmla="*/ 2147483647 w 58"/>
                    <a:gd name="T5" fmla="*/ 2147483647 h 3"/>
                    <a:gd name="T6" fmla="*/ 2147483647 w 58"/>
                    <a:gd name="T7" fmla="*/ 0 h 3"/>
                    <a:gd name="T8" fmla="*/ 0 w 58"/>
                    <a:gd name="T9" fmla="*/ 0 h 3"/>
                    <a:gd name="T10" fmla="*/ 2147483647 w 58"/>
                    <a:gd name="T11" fmla="*/ 2147483647 h 3"/>
                    <a:gd name="T12" fmla="*/ 0 w 58"/>
                    <a:gd name="T13" fmla="*/ 2147483647 h 3"/>
                    <a:gd name="T14" fmla="*/ 0 w 58"/>
                    <a:gd name="T15" fmla="*/ 2147483647 h 3"/>
                    <a:gd name="T16" fmla="*/ 0 w 58"/>
                    <a:gd name="T17" fmla="*/ 2147483647 h 3"/>
                    <a:gd name="T18" fmla="*/ 0 w 58"/>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
                    <a:gd name="T32" fmla="*/ 58 w 5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
                      <a:moveTo>
                        <a:pt x="0" y="2"/>
                      </a:moveTo>
                      <a:lnTo>
                        <a:pt x="0" y="3"/>
                      </a:lnTo>
                      <a:lnTo>
                        <a:pt x="58" y="3"/>
                      </a:lnTo>
                      <a:lnTo>
                        <a:pt x="58" y="0"/>
                      </a:lnTo>
                      <a:lnTo>
                        <a:pt x="0" y="0"/>
                      </a:lnTo>
                      <a:lnTo>
                        <a:pt x="2" y="2"/>
                      </a:lnTo>
                      <a:lnTo>
                        <a:pt x="0" y="2"/>
                      </a:lnTo>
                      <a:lnTo>
                        <a:pt x="0" y="3"/>
                      </a:lnTo>
                      <a:lnTo>
                        <a:pt x="0" y="2"/>
                      </a:lnTo>
                      <a:close/>
                    </a:path>
                  </a:pathLst>
                </a:custGeom>
                <a:solidFill>
                  <a:srgbClr val="1F1A17"/>
                </a:solidFill>
                <a:ln w="9525">
                  <a:noFill/>
                  <a:round/>
                  <a:headEnd/>
                  <a:tailEnd/>
                </a:ln>
              </p:spPr>
              <p:txBody>
                <a:bodyPr lIns="91352" tIns="45677" rIns="91352" bIns="45677"/>
                <a:lstStyle/>
                <a:p>
                  <a:pPr>
                    <a:defRPr/>
                  </a:pPr>
                  <a:endParaRPr lang="de-DE"/>
                </a:p>
              </p:txBody>
            </p:sp>
            <p:sp>
              <p:nvSpPr>
                <p:cNvPr id="235" name="Freeform 8">
                  <a:extLst>
                    <a:ext uri="{FF2B5EF4-FFF2-40B4-BE49-F238E27FC236}">
                      <a16:creationId xmlns:a16="http://schemas.microsoft.com/office/drawing/2014/main" id="{09E19615-F810-6C13-78C2-05FAB7656BE8}"/>
                    </a:ext>
                  </a:extLst>
                </p:cNvPr>
                <p:cNvSpPr>
                  <a:spLocks/>
                </p:cNvSpPr>
                <p:nvPr/>
              </p:nvSpPr>
              <p:spPr bwMode="auto">
                <a:xfrm>
                  <a:off x="4175135" y="4144515"/>
                  <a:ext cx="7585" cy="407604"/>
                </a:xfrm>
                <a:custGeom>
                  <a:avLst/>
                  <a:gdLst>
                    <a:gd name="T0" fmla="*/ 0 w 2"/>
                    <a:gd name="T1" fmla="*/ 0 h 155"/>
                    <a:gd name="T2" fmla="*/ 0 w 2"/>
                    <a:gd name="T3" fmla="*/ 2147483647 h 155"/>
                    <a:gd name="T4" fmla="*/ 0 w 2"/>
                    <a:gd name="T5" fmla="*/ 2147483647 h 155"/>
                    <a:gd name="T6" fmla="*/ 2147483647 w 2"/>
                    <a:gd name="T7" fmla="*/ 2147483647 h 155"/>
                    <a:gd name="T8" fmla="*/ 2147483647 w 2"/>
                    <a:gd name="T9" fmla="*/ 2147483647 h 155"/>
                    <a:gd name="T10" fmla="*/ 0 w 2"/>
                    <a:gd name="T11" fmla="*/ 2147483647 h 155"/>
                    <a:gd name="T12" fmla="*/ 0 w 2"/>
                    <a:gd name="T13" fmla="*/ 0 h 155"/>
                    <a:gd name="T14" fmla="*/ 0 w 2"/>
                    <a:gd name="T15" fmla="*/ 0 h 155"/>
                    <a:gd name="T16" fmla="*/ 0 w 2"/>
                    <a:gd name="T17" fmla="*/ 2147483647 h 155"/>
                    <a:gd name="T18" fmla="*/ 0 w 2"/>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55"/>
                    <a:gd name="T32" fmla="*/ 2 w 2"/>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55">
                      <a:moveTo>
                        <a:pt x="0" y="0"/>
                      </a:moveTo>
                      <a:lnTo>
                        <a:pt x="0" y="2"/>
                      </a:lnTo>
                      <a:lnTo>
                        <a:pt x="0" y="155"/>
                      </a:lnTo>
                      <a:lnTo>
                        <a:pt x="2" y="155"/>
                      </a:lnTo>
                      <a:lnTo>
                        <a:pt x="2" y="2"/>
                      </a:lnTo>
                      <a:lnTo>
                        <a:pt x="0" y="3"/>
                      </a:lnTo>
                      <a:lnTo>
                        <a:pt x="0" y="0"/>
                      </a:lnTo>
                      <a:lnTo>
                        <a:pt x="0" y="2"/>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36" name="Freeform 9">
                  <a:extLst>
                    <a:ext uri="{FF2B5EF4-FFF2-40B4-BE49-F238E27FC236}">
                      <a16:creationId xmlns:a16="http://schemas.microsoft.com/office/drawing/2014/main" id="{EAA0E6AD-4F8F-BF59-E777-79BE2986C25B}"/>
                    </a:ext>
                  </a:extLst>
                </p:cNvPr>
                <p:cNvSpPr>
                  <a:spLocks/>
                </p:cNvSpPr>
                <p:nvPr/>
              </p:nvSpPr>
              <p:spPr bwMode="auto">
                <a:xfrm>
                  <a:off x="5050430" y="5677107"/>
                  <a:ext cx="21238" cy="20380"/>
                </a:xfrm>
                <a:custGeom>
                  <a:avLst/>
                  <a:gdLst>
                    <a:gd name="T0" fmla="*/ 2147483647 w 9"/>
                    <a:gd name="T1" fmla="*/ 0 h 8"/>
                    <a:gd name="T2" fmla="*/ 2147483647 w 9"/>
                    <a:gd name="T3" fmla="*/ 0 h 8"/>
                    <a:gd name="T4" fmla="*/ 2147483647 w 9"/>
                    <a:gd name="T5" fmla="*/ 2147483647 h 8"/>
                    <a:gd name="T6" fmla="*/ 2147483647 w 9"/>
                    <a:gd name="T7" fmla="*/ 2147483647 h 8"/>
                    <a:gd name="T8" fmla="*/ 2147483647 w 9"/>
                    <a:gd name="T9" fmla="*/ 2147483647 h 8"/>
                    <a:gd name="T10" fmla="*/ 2147483647 w 9"/>
                    <a:gd name="T11" fmla="*/ 2147483647 h 8"/>
                    <a:gd name="T12" fmla="*/ 2147483647 w 9"/>
                    <a:gd name="T13" fmla="*/ 2147483647 h 8"/>
                    <a:gd name="T14" fmla="*/ 2147483647 w 9"/>
                    <a:gd name="T15" fmla="*/ 2147483647 h 8"/>
                    <a:gd name="T16" fmla="*/ 2147483647 w 9"/>
                    <a:gd name="T17" fmla="*/ 2147483647 h 8"/>
                    <a:gd name="T18" fmla="*/ 0 w 9"/>
                    <a:gd name="T19" fmla="*/ 2147483647 h 8"/>
                    <a:gd name="T20" fmla="*/ 0 w 9"/>
                    <a:gd name="T21" fmla="*/ 2147483647 h 8"/>
                    <a:gd name="T22" fmla="*/ 2147483647 w 9"/>
                    <a:gd name="T23" fmla="*/ 2147483647 h 8"/>
                    <a:gd name="T24" fmla="*/ 2147483647 w 9"/>
                    <a:gd name="T25" fmla="*/ 2147483647 h 8"/>
                    <a:gd name="T26" fmla="*/ 2147483647 w 9"/>
                    <a:gd name="T27" fmla="*/ 2147483647 h 8"/>
                    <a:gd name="T28" fmla="*/ 2147483647 w 9"/>
                    <a:gd name="T29" fmla="*/ 2147483647 h 8"/>
                    <a:gd name="T30" fmla="*/ 2147483647 w 9"/>
                    <a:gd name="T31" fmla="*/ 2147483647 h 8"/>
                    <a:gd name="T32" fmla="*/ 2147483647 w 9"/>
                    <a:gd name="T33" fmla="*/ 2147483647 h 8"/>
                    <a:gd name="T34" fmla="*/ 2147483647 w 9"/>
                    <a:gd name="T35" fmla="*/ 0 h 8"/>
                    <a:gd name="T36" fmla="*/ 2147483647 w 9"/>
                    <a:gd name="T37" fmla="*/ 0 h 8"/>
                    <a:gd name="T38" fmla="*/ 2147483647 w 9"/>
                    <a:gd name="T39" fmla="*/ 0 h 8"/>
                    <a:gd name="T40" fmla="*/ 2147483647 w 9"/>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8"/>
                    <a:gd name="T65" fmla="*/ 9 w 9"/>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8">
                      <a:moveTo>
                        <a:pt x="9" y="0"/>
                      </a:moveTo>
                      <a:lnTo>
                        <a:pt x="9" y="0"/>
                      </a:lnTo>
                      <a:lnTo>
                        <a:pt x="9" y="2"/>
                      </a:lnTo>
                      <a:lnTo>
                        <a:pt x="9" y="4"/>
                      </a:lnTo>
                      <a:lnTo>
                        <a:pt x="8" y="5"/>
                      </a:lnTo>
                      <a:lnTo>
                        <a:pt x="6" y="7"/>
                      </a:lnTo>
                      <a:lnTo>
                        <a:pt x="5" y="8"/>
                      </a:lnTo>
                      <a:lnTo>
                        <a:pt x="3" y="8"/>
                      </a:lnTo>
                      <a:lnTo>
                        <a:pt x="0" y="8"/>
                      </a:lnTo>
                      <a:lnTo>
                        <a:pt x="0" y="7"/>
                      </a:lnTo>
                      <a:lnTo>
                        <a:pt x="1" y="7"/>
                      </a:lnTo>
                      <a:lnTo>
                        <a:pt x="3" y="7"/>
                      </a:lnTo>
                      <a:lnTo>
                        <a:pt x="5" y="5"/>
                      </a:lnTo>
                      <a:lnTo>
                        <a:pt x="6" y="5"/>
                      </a:lnTo>
                      <a:lnTo>
                        <a:pt x="6" y="4"/>
                      </a:lnTo>
                      <a:lnTo>
                        <a:pt x="8" y="2"/>
                      </a:lnTo>
                      <a:lnTo>
                        <a:pt x="8" y="0"/>
                      </a:lnTo>
                      <a:lnTo>
                        <a:pt x="9"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37" name="Freeform 10">
                  <a:extLst>
                    <a:ext uri="{FF2B5EF4-FFF2-40B4-BE49-F238E27FC236}">
                      <a16:creationId xmlns:a16="http://schemas.microsoft.com/office/drawing/2014/main" id="{2246661A-9E6D-BDB6-D254-F3480AB1F44A}"/>
                    </a:ext>
                  </a:extLst>
                </p:cNvPr>
                <p:cNvSpPr>
                  <a:spLocks/>
                </p:cNvSpPr>
                <p:nvPr/>
              </p:nvSpPr>
              <p:spPr bwMode="auto">
                <a:xfrm>
                  <a:off x="5050430" y="5650612"/>
                  <a:ext cx="21238" cy="26495"/>
                </a:xfrm>
                <a:custGeom>
                  <a:avLst/>
                  <a:gdLst>
                    <a:gd name="T0" fmla="*/ 0 w 9"/>
                    <a:gd name="T1" fmla="*/ 0 h 9"/>
                    <a:gd name="T2" fmla="*/ 0 w 9"/>
                    <a:gd name="T3" fmla="*/ 0 h 9"/>
                    <a:gd name="T4" fmla="*/ 2147483647 w 9"/>
                    <a:gd name="T5" fmla="*/ 0 h 9"/>
                    <a:gd name="T6" fmla="*/ 2147483647 w 9"/>
                    <a:gd name="T7" fmla="*/ 0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0 w 9"/>
                    <a:gd name="T37" fmla="*/ 2147483647 h 9"/>
                    <a:gd name="T38" fmla="*/ 0 w 9"/>
                    <a:gd name="T39" fmla="*/ 2147483647 h 9"/>
                    <a:gd name="T40" fmla="*/ 0 w 9"/>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0" y="0"/>
                      </a:moveTo>
                      <a:lnTo>
                        <a:pt x="0" y="0"/>
                      </a:lnTo>
                      <a:lnTo>
                        <a:pt x="3" y="0"/>
                      </a:lnTo>
                      <a:lnTo>
                        <a:pt x="5" y="0"/>
                      </a:lnTo>
                      <a:lnTo>
                        <a:pt x="6" y="2"/>
                      </a:lnTo>
                      <a:lnTo>
                        <a:pt x="8" y="3"/>
                      </a:lnTo>
                      <a:lnTo>
                        <a:pt x="9" y="5"/>
                      </a:lnTo>
                      <a:lnTo>
                        <a:pt x="9" y="6"/>
                      </a:lnTo>
                      <a:lnTo>
                        <a:pt x="9" y="9"/>
                      </a:lnTo>
                      <a:lnTo>
                        <a:pt x="8" y="9"/>
                      </a:lnTo>
                      <a:lnTo>
                        <a:pt x="8" y="8"/>
                      </a:lnTo>
                      <a:lnTo>
                        <a:pt x="8" y="6"/>
                      </a:lnTo>
                      <a:lnTo>
                        <a:pt x="6" y="5"/>
                      </a:lnTo>
                      <a:lnTo>
                        <a:pt x="6" y="3"/>
                      </a:lnTo>
                      <a:lnTo>
                        <a:pt x="5" y="3"/>
                      </a:lnTo>
                      <a:lnTo>
                        <a:pt x="3" y="2"/>
                      </a:lnTo>
                      <a:lnTo>
                        <a:pt x="1" y="2"/>
                      </a:lnTo>
                      <a:lnTo>
                        <a:pt x="0" y="2"/>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38" name="Freeform 11">
                  <a:extLst>
                    <a:ext uri="{FF2B5EF4-FFF2-40B4-BE49-F238E27FC236}">
                      <a16:creationId xmlns:a16="http://schemas.microsoft.com/office/drawing/2014/main" id="{198A9843-E0E7-9B74-5B15-03F871D95FE9}"/>
                    </a:ext>
                  </a:extLst>
                </p:cNvPr>
                <p:cNvSpPr>
                  <a:spLocks/>
                </p:cNvSpPr>
                <p:nvPr/>
              </p:nvSpPr>
              <p:spPr bwMode="auto">
                <a:xfrm>
                  <a:off x="5027674" y="5650612"/>
                  <a:ext cx="22755" cy="26495"/>
                </a:xfrm>
                <a:custGeom>
                  <a:avLst/>
                  <a:gdLst>
                    <a:gd name="T0" fmla="*/ 0 w 8"/>
                    <a:gd name="T1" fmla="*/ 2147483647 h 9"/>
                    <a:gd name="T2" fmla="*/ 0 w 8"/>
                    <a:gd name="T3" fmla="*/ 2147483647 h 9"/>
                    <a:gd name="T4" fmla="*/ 0 w 8"/>
                    <a:gd name="T5" fmla="*/ 2147483647 h 9"/>
                    <a:gd name="T6" fmla="*/ 0 w 8"/>
                    <a:gd name="T7" fmla="*/ 2147483647 h 9"/>
                    <a:gd name="T8" fmla="*/ 2147483647 w 8"/>
                    <a:gd name="T9" fmla="*/ 2147483647 h 9"/>
                    <a:gd name="T10" fmla="*/ 2147483647 w 8"/>
                    <a:gd name="T11" fmla="*/ 2147483647 h 9"/>
                    <a:gd name="T12" fmla="*/ 2147483647 w 8"/>
                    <a:gd name="T13" fmla="*/ 2147483647 h 9"/>
                    <a:gd name="T14" fmla="*/ 2147483647 w 8"/>
                    <a:gd name="T15" fmla="*/ 0 h 9"/>
                    <a:gd name="T16" fmla="*/ 2147483647 w 8"/>
                    <a:gd name="T17" fmla="*/ 0 h 9"/>
                    <a:gd name="T18" fmla="*/ 2147483647 w 8"/>
                    <a:gd name="T19" fmla="*/ 0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2147483647 w 8"/>
                    <a:gd name="T37" fmla="*/ 2147483647 h 9"/>
                    <a:gd name="T38" fmla="*/ 2147483647 w 8"/>
                    <a:gd name="T39" fmla="*/ 2147483647 h 9"/>
                    <a:gd name="T40" fmla="*/ 0 w 8"/>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0" y="9"/>
                      </a:moveTo>
                      <a:lnTo>
                        <a:pt x="0" y="9"/>
                      </a:lnTo>
                      <a:lnTo>
                        <a:pt x="0" y="6"/>
                      </a:lnTo>
                      <a:lnTo>
                        <a:pt x="0" y="5"/>
                      </a:lnTo>
                      <a:lnTo>
                        <a:pt x="2" y="3"/>
                      </a:lnTo>
                      <a:lnTo>
                        <a:pt x="2" y="2"/>
                      </a:lnTo>
                      <a:lnTo>
                        <a:pt x="3" y="2"/>
                      </a:lnTo>
                      <a:lnTo>
                        <a:pt x="5" y="0"/>
                      </a:lnTo>
                      <a:lnTo>
                        <a:pt x="6" y="0"/>
                      </a:lnTo>
                      <a:lnTo>
                        <a:pt x="8" y="0"/>
                      </a:lnTo>
                      <a:lnTo>
                        <a:pt x="8" y="2"/>
                      </a:lnTo>
                      <a:lnTo>
                        <a:pt x="6" y="2"/>
                      </a:lnTo>
                      <a:lnTo>
                        <a:pt x="5" y="3"/>
                      </a:lnTo>
                      <a:lnTo>
                        <a:pt x="3" y="3"/>
                      </a:lnTo>
                      <a:lnTo>
                        <a:pt x="3" y="5"/>
                      </a:lnTo>
                      <a:lnTo>
                        <a:pt x="2" y="6"/>
                      </a:lnTo>
                      <a:lnTo>
                        <a:pt x="2" y="8"/>
                      </a:lnTo>
                      <a:lnTo>
                        <a:pt x="2" y="9"/>
                      </a:lnTo>
                      <a:lnTo>
                        <a:pt x="0" y="9"/>
                      </a:lnTo>
                      <a:close/>
                    </a:path>
                  </a:pathLst>
                </a:custGeom>
                <a:solidFill>
                  <a:srgbClr val="1F1A17"/>
                </a:solidFill>
                <a:ln w="9525">
                  <a:noFill/>
                  <a:round/>
                  <a:headEnd/>
                  <a:tailEnd/>
                </a:ln>
              </p:spPr>
              <p:txBody>
                <a:bodyPr lIns="91352" tIns="45677" rIns="91352" bIns="45677"/>
                <a:lstStyle/>
                <a:p>
                  <a:pPr>
                    <a:defRPr/>
                  </a:pPr>
                  <a:endParaRPr lang="de-DE"/>
                </a:p>
              </p:txBody>
            </p:sp>
            <p:sp>
              <p:nvSpPr>
                <p:cNvPr id="239" name="Freeform 12">
                  <a:extLst>
                    <a:ext uri="{FF2B5EF4-FFF2-40B4-BE49-F238E27FC236}">
                      <a16:creationId xmlns:a16="http://schemas.microsoft.com/office/drawing/2014/main" id="{0AC99271-C1BA-A27F-EBD7-CF9E135A4229}"/>
                    </a:ext>
                  </a:extLst>
                </p:cNvPr>
                <p:cNvSpPr>
                  <a:spLocks/>
                </p:cNvSpPr>
                <p:nvPr/>
              </p:nvSpPr>
              <p:spPr bwMode="auto">
                <a:xfrm>
                  <a:off x="5027674" y="5677107"/>
                  <a:ext cx="22755" cy="2038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w 8"/>
                    <a:gd name="T17" fmla="*/ 2147483647 h 8"/>
                    <a:gd name="T18" fmla="*/ 0 w 8"/>
                    <a:gd name="T19" fmla="*/ 0 h 8"/>
                    <a:gd name="T20" fmla="*/ 2147483647 w 8"/>
                    <a:gd name="T21" fmla="*/ 0 h 8"/>
                    <a:gd name="T22" fmla="*/ 2147483647 w 8"/>
                    <a:gd name="T23" fmla="*/ 0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8"/>
                    <a:gd name="T65" fmla="*/ 8 w 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8">
                      <a:moveTo>
                        <a:pt x="8" y="8"/>
                      </a:moveTo>
                      <a:lnTo>
                        <a:pt x="8" y="8"/>
                      </a:lnTo>
                      <a:lnTo>
                        <a:pt x="6" y="8"/>
                      </a:lnTo>
                      <a:lnTo>
                        <a:pt x="5" y="8"/>
                      </a:lnTo>
                      <a:lnTo>
                        <a:pt x="3" y="7"/>
                      </a:lnTo>
                      <a:lnTo>
                        <a:pt x="2" y="7"/>
                      </a:lnTo>
                      <a:lnTo>
                        <a:pt x="2" y="5"/>
                      </a:lnTo>
                      <a:lnTo>
                        <a:pt x="0" y="4"/>
                      </a:lnTo>
                      <a:lnTo>
                        <a:pt x="0" y="2"/>
                      </a:lnTo>
                      <a:lnTo>
                        <a:pt x="0" y="0"/>
                      </a:lnTo>
                      <a:lnTo>
                        <a:pt x="2" y="0"/>
                      </a:lnTo>
                      <a:lnTo>
                        <a:pt x="2" y="2"/>
                      </a:lnTo>
                      <a:lnTo>
                        <a:pt x="3" y="4"/>
                      </a:lnTo>
                      <a:lnTo>
                        <a:pt x="3" y="5"/>
                      </a:lnTo>
                      <a:lnTo>
                        <a:pt x="5" y="5"/>
                      </a:lnTo>
                      <a:lnTo>
                        <a:pt x="6" y="7"/>
                      </a:lnTo>
                      <a:lnTo>
                        <a:pt x="8" y="7"/>
                      </a:lnTo>
                      <a:lnTo>
                        <a:pt x="8" y="8"/>
                      </a:lnTo>
                      <a:close/>
                    </a:path>
                  </a:pathLst>
                </a:custGeom>
                <a:solidFill>
                  <a:srgbClr val="1F1A17"/>
                </a:solidFill>
                <a:ln w="9525">
                  <a:noFill/>
                  <a:round/>
                  <a:headEnd/>
                  <a:tailEnd/>
                </a:ln>
              </p:spPr>
              <p:txBody>
                <a:bodyPr lIns="91352" tIns="45677" rIns="91352" bIns="45677"/>
                <a:lstStyle/>
                <a:p>
                  <a:pPr>
                    <a:defRPr/>
                  </a:pPr>
                  <a:endParaRPr lang="de-DE"/>
                </a:p>
              </p:txBody>
            </p:sp>
            <p:sp>
              <p:nvSpPr>
                <p:cNvPr id="240" name="Freeform 13">
                  <a:extLst>
                    <a:ext uri="{FF2B5EF4-FFF2-40B4-BE49-F238E27FC236}">
                      <a16:creationId xmlns:a16="http://schemas.microsoft.com/office/drawing/2014/main" id="{D734DA21-E2DA-9361-A70B-FE0D3167C48C}"/>
                    </a:ext>
                  </a:extLst>
                </p:cNvPr>
                <p:cNvSpPr>
                  <a:spLocks/>
                </p:cNvSpPr>
                <p:nvPr/>
              </p:nvSpPr>
              <p:spPr bwMode="auto">
                <a:xfrm>
                  <a:off x="5456978" y="4020195"/>
                  <a:ext cx="42475" cy="38723"/>
                </a:xfrm>
                <a:custGeom>
                  <a:avLst/>
                  <a:gdLst>
                    <a:gd name="T0" fmla="*/ 2147483647 w 17"/>
                    <a:gd name="T1" fmla="*/ 0 h 15"/>
                    <a:gd name="T2" fmla="*/ 2147483647 w 17"/>
                    <a:gd name="T3" fmla="*/ 0 h 15"/>
                    <a:gd name="T4" fmla="*/ 2147483647 w 17"/>
                    <a:gd name="T5" fmla="*/ 0 h 15"/>
                    <a:gd name="T6" fmla="*/ 2147483647 w 17"/>
                    <a:gd name="T7" fmla="*/ 2147483647 h 15"/>
                    <a:gd name="T8" fmla="*/ 2147483647 w 17"/>
                    <a:gd name="T9" fmla="*/ 2147483647 h 15"/>
                    <a:gd name="T10" fmla="*/ 2147483647 w 17"/>
                    <a:gd name="T11" fmla="*/ 2147483647 h 15"/>
                    <a:gd name="T12" fmla="*/ 2147483647 w 17"/>
                    <a:gd name="T13" fmla="*/ 2147483647 h 15"/>
                    <a:gd name="T14" fmla="*/ 2147483647 w 17"/>
                    <a:gd name="T15" fmla="*/ 2147483647 h 15"/>
                    <a:gd name="T16" fmla="*/ 2147483647 w 17"/>
                    <a:gd name="T17" fmla="*/ 2147483647 h 15"/>
                    <a:gd name="T18" fmla="*/ 2147483647 w 17"/>
                    <a:gd name="T19" fmla="*/ 2147483647 h 15"/>
                    <a:gd name="T20" fmla="*/ 2147483647 w 17"/>
                    <a:gd name="T21" fmla="*/ 2147483647 h 15"/>
                    <a:gd name="T22" fmla="*/ 2147483647 w 17"/>
                    <a:gd name="T23" fmla="*/ 2147483647 h 15"/>
                    <a:gd name="T24" fmla="*/ 2147483647 w 17"/>
                    <a:gd name="T25" fmla="*/ 2147483647 h 15"/>
                    <a:gd name="T26" fmla="*/ 2147483647 w 17"/>
                    <a:gd name="T27" fmla="*/ 2147483647 h 15"/>
                    <a:gd name="T28" fmla="*/ 2147483647 w 17"/>
                    <a:gd name="T29" fmla="*/ 2147483647 h 15"/>
                    <a:gd name="T30" fmla="*/ 2147483647 w 17"/>
                    <a:gd name="T31" fmla="*/ 2147483647 h 15"/>
                    <a:gd name="T32" fmla="*/ 2147483647 w 17"/>
                    <a:gd name="T33" fmla="*/ 2147483647 h 15"/>
                    <a:gd name="T34" fmla="*/ 2147483647 w 17"/>
                    <a:gd name="T35" fmla="*/ 2147483647 h 15"/>
                    <a:gd name="T36" fmla="*/ 2147483647 w 17"/>
                    <a:gd name="T37" fmla="*/ 2147483647 h 15"/>
                    <a:gd name="T38" fmla="*/ 2147483647 w 17"/>
                    <a:gd name="T39" fmla="*/ 2147483647 h 15"/>
                    <a:gd name="T40" fmla="*/ 2147483647 w 17"/>
                    <a:gd name="T41" fmla="*/ 2147483647 h 15"/>
                    <a:gd name="T42" fmla="*/ 2147483647 w 17"/>
                    <a:gd name="T43" fmla="*/ 2147483647 h 15"/>
                    <a:gd name="T44" fmla="*/ 2147483647 w 17"/>
                    <a:gd name="T45" fmla="*/ 2147483647 h 15"/>
                    <a:gd name="T46" fmla="*/ 2147483647 w 17"/>
                    <a:gd name="T47" fmla="*/ 2147483647 h 15"/>
                    <a:gd name="T48" fmla="*/ 0 w 17"/>
                    <a:gd name="T49" fmla="*/ 2147483647 h 15"/>
                    <a:gd name="T50" fmla="*/ 2147483647 w 17"/>
                    <a:gd name="T51" fmla="*/ 2147483647 h 15"/>
                    <a:gd name="T52" fmla="*/ 2147483647 w 17"/>
                    <a:gd name="T53" fmla="*/ 2147483647 h 15"/>
                    <a:gd name="T54" fmla="*/ 2147483647 w 17"/>
                    <a:gd name="T55" fmla="*/ 2147483647 h 15"/>
                    <a:gd name="T56" fmla="*/ 2147483647 w 17"/>
                    <a:gd name="T57" fmla="*/ 2147483647 h 15"/>
                    <a:gd name="T58" fmla="*/ 2147483647 w 17"/>
                    <a:gd name="T59" fmla="*/ 2147483647 h 15"/>
                    <a:gd name="T60" fmla="*/ 2147483647 w 17"/>
                    <a:gd name="T61" fmla="*/ 0 h 15"/>
                    <a:gd name="T62" fmla="*/ 2147483647 w 17"/>
                    <a:gd name="T63" fmla="*/ 0 h 15"/>
                    <a:gd name="T64" fmla="*/ 2147483647 w 17"/>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5"/>
                    <a:gd name="T101" fmla="*/ 17 w 17"/>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5">
                      <a:moveTo>
                        <a:pt x="9" y="0"/>
                      </a:moveTo>
                      <a:lnTo>
                        <a:pt x="10" y="0"/>
                      </a:lnTo>
                      <a:lnTo>
                        <a:pt x="12" y="0"/>
                      </a:lnTo>
                      <a:lnTo>
                        <a:pt x="14" y="1"/>
                      </a:lnTo>
                      <a:lnTo>
                        <a:pt x="14" y="3"/>
                      </a:lnTo>
                      <a:lnTo>
                        <a:pt x="15" y="3"/>
                      </a:lnTo>
                      <a:lnTo>
                        <a:pt x="15" y="4"/>
                      </a:lnTo>
                      <a:lnTo>
                        <a:pt x="17" y="6"/>
                      </a:lnTo>
                      <a:lnTo>
                        <a:pt x="17" y="7"/>
                      </a:lnTo>
                      <a:lnTo>
                        <a:pt x="17" y="9"/>
                      </a:lnTo>
                      <a:lnTo>
                        <a:pt x="15" y="11"/>
                      </a:lnTo>
                      <a:lnTo>
                        <a:pt x="15" y="12"/>
                      </a:lnTo>
                      <a:lnTo>
                        <a:pt x="14" y="14"/>
                      </a:lnTo>
                      <a:lnTo>
                        <a:pt x="12" y="15"/>
                      </a:lnTo>
                      <a:lnTo>
                        <a:pt x="10" y="15"/>
                      </a:lnTo>
                      <a:lnTo>
                        <a:pt x="9" y="15"/>
                      </a:lnTo>
                      <a:lnTo>
                        <a:pt x="7" y="15"/>
                      </a:lnTo>
                      <a:lnTo>
                        <a:pt x="6" y="15"/>
                      </a:lnTo>
                      <a:lnTo>
                        <a:pt x="4" y="14"/>
                      </a:lnTo>
                      <a:lnTo>
                        <a:pt x="3" y="14"/>
                      </a:lnTo>
                      <a:lnTo>
                        <a:pt x="1" y="12"/>
                      </a:lnTo>
                      <a:lnTo>
                        <a:pt x="1" y="11"/>
                      </a:lnTo>
                      <a:lnTo>
                        <a:pt x="1" y="9"/>
                      </a:lnTo>
                      <a:lnTo>
                        <a:pt x="0" y="7"/>
                      </a:lnTo>
                      <a:lnTo>
                        <a:pt x="1" y="6"/>
                      </a:lnTo>
                      <a:lnTo>
                        <a:pt x="1" y="4"/>
                      </a:lnTo>
                      <a:lnTo>
                        <a:pt x="1" y="3"/>
                      </a:lnTo>
                      <a:lnTo>
                        <a:pt x="3" y="3"/>
                      </a:lnTo>
                      <a:lnTo>
                        <a:pt x="4" y="1"/>
                      </a:lnTo>
                      <a:lnTo>
                        <a:pt x="6" y="0"/>
                      </a:lnTo>
                      <a:lnTo>
                        <a:pt x="7" y="0"/>
                      </a:lnTo>
                      <a:lnTo>
                        <a:pt x="9"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41" name="Freeform 14">
                  <a:extLst>
                    <a:ext uri="{FF2B5EF4-FFF2-40B4-BE49-F238E27FC236}">
                      <a16:creationId xmlns:a16="http://schemas.microsoft.com/office/drawing/2014/main" id="{B2855F05-593D-7288-653F-7D0ED1789D72}"/>
                    </a:ext>
                  </a:extLst>
                </p:cNvPr>
                <p:cNvSpPr>
                  <a:spLocks/>
                </p:cNvSpPr>
                <p:nvPr/>
              </p:nvSpPr>
              <p:spPr bwMode="auto">
                <a:xfrm>
                  <a:off x="5478216" y="4014081"/>
                  <a:ext cx="21238" cy="24456"/>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0 h 9"/>
                    <a:gd name="T18" fmla="*/ 0 w 8"/>
                    <a:gd name="T19" fmla="*/ 0 h 9"/>
                    <a:gd name="T20" fmla="*/ 0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2147483647 w 8"/>
                    <a:gd name="T37" fmla="*/ 2147483647 h 9"/>
                    <a:gd name="T38" fmla="*/ 2147483647 w 8"/>
                    <a:gd name="T39" fmla="*/ 2147483647 h 9"/>
                    <a:gd name="T40" fmla="*/ 2147483647 w 8"/>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8" y="9"/>
                      </a:moveTo>
                      <a:lnTo>
                        <a:pt x="8" y="9"/>
                      </a:lnTo>
                      <a:lnTo>
                        <a:pt x="8" y="8"/>
                      </a:lnTo>
                      <a:lnTo>
                        <a:pt x="8" y="6"/>
                      </a:lnTo>
                      <a:lnTo>
                        <a:pt x="6" y="5"/>
                      </a:lnTo>
                      <a:lnTo>
                        <a:pt x="6" y="3"/>
                      </a:lnTo>
                      <a:lnTo>
                        <a:pt x="5" y="2"/>
                      </a:lnTo>
                      <a:lnTo>
                        <a:pt x="3" y="2"/>
                      </a:lnTo>
                      <a:lnTo>
                        <a:pt x="1" y="0"/>
                      </a:lnTo>
                      <a:lnTo>
                        <a:pt x="0" y="0"/>
                      </a:lnTo>
                      <a:lnTo>
                        <a:pt x="0" y="3"/>
                      </a:lnTo>
                      <a:lnTo>
                        <a:pt x="1" y="3"/>
                      </a:lnTo>
                      <a:lnTo>
                        <a:pt x="3" y="3"/>
                      </a:lnTo>
                      <a:lnTo>
                        <a:pt x="5" y="5"/>
                      </a:lnTo>
                      <a:lnTo>
                        <a:pt x="5" y="6"/>
                      </a:lnTo>
                      <a:lnTo>
                        <a:pt x="6" y="6"/>
                      </a:lnTo>
                      <a:lnTo>
                        <a:pt x="6" y="8"/>
                      </a:lnTo>
                      <a:lnTo>
                        <a:pt x="6" y="9"/>
                      </a:lnTo>
                      <a:lnTo>
                        <a:pt x="8" y="9"/>
                      </a:lnTo>
                      <a:close/>
                    </a:path>
                  </a:pathLst>
                </a:custGeom>
                <a:solidFill>
                  <a:srgbClr val="1F1A17"/>
                </a:solidFill>
                <a:ln w="9525">
                  <a:noFill/>
                  <a:round/>
                  <a:headEnd/>
                  <a:tailEnd/>
                </a:ln>
              </p:spPr>
              <p:txBody>
                <a:bodyPr lIns="91352" tIns="45677" rIns="91352" bIns="45677"/>
                <a:lstStyle/>
                <a:p>
                  <a:pPr>
                    <a:defRPr/>
                  </a:pPr>
                  <a:endParaRPr lang="de-DE"/>
                </a:p>
              </p:txBody>
            </p:sp>
            <p:sp>
              <p:nvSpPr>
                <p:cNvPr id="242" name="Freeform 15">
                  <a:extLst>
                    <a:ext uri="{FF2B5EF4-FFF2-40B4-BE49-F238E27FC236}">
                      <a16:creationId xmlns:a16="http://schemas.microsoft.com/office/drawing/2014/main" id="{B4794EF0-F813-D644-1601-F77812283AAA}"/>
                    </a:ext>
                  </a:extLst>
                </p:cNvPr>
                <p:cNvSpPr>
                  <a:spLocks/>
                </p:cNvSpPr>
                <p:nvPr/>
              </p:nvSpPr>
              <p:spPr bwMode="auto">
                <a:xfrm>
                  <a:off x="5478216" y="4038538"/>
                  <a:ext cx="21238" cy="24456"/>
                </a:xfrm>
                <a:custGeom>
                  <a:avLst/>
                  <a:gdLst>
                    <a:gd name="T0" fmla="*/ 0 w 8"/>
                    <a:gd name="T1" fmla="*/ 2147483647 h 10"/>
                    <a:gd name="T2" fmla="*/ 0 w 8"/>
                    <a:gd name="T3" fmla="*/ 2147483647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0 h 10"/>
                    <a:gd name="T20" fmla="*/ 2147483647 w 8"/>
                    <a:gd name="T21" fmla="*/ 0 h 10"/>
                    <a:gd name="T22" fmla="*/ 2147483647 w 8"/>
                    <a:gd name="T23" fmla="*/ 2147483647 h 10"/>
                    <a:gd name="T24" fmla="*/ 2147483647 w 8"/>
                    <a:gd name="T25" fmla="*/ 2147483647 h 10"/>
                    <a:gd name="T26" fmla="*/ 2147483647 w 8"/>
                    <a:gd name="T27" fmla="*/ 2147483647 h 10"/>
                    <a:gd name="T28" fmla="*/ 2147483647 w 8"/>
                    <a:gd name="T29" fmla="*/ 2147483647 h 10"/>
                    <a:gd name="T30" fmla="*/ 2147483647 w 8"/>
                    <a:gd name="T31" fmla="*/ 2147483647 h 10"/>
                    <a:gd name="T32" fmla="*/ 2147483647 w 8"/>
                    <a:gd name="T33" fmla="*/ 2147483647 h 10"/>
                    <a:gd name="T34" fmla="*/ 2147483647 w 8"/>
                    <a:gd name="T35" fmla="*/ 2147483647 h 10"/>
                    <a:gd name="T36" fmla="*/ 0 w 8"/>
                    <a:gd name="T37" fmla="*/ 2147483647 h 10"/>
                    <a:gd name="T38" fmla="*/ 0 w 8"/>
                    <a:gd name="T39" fmla="*/ 2147483647 h 10"/>
                    <a:gd name="T40" fmla="*/ 0 w 8"/>
                    <a:gd name="T41" fmla="*/ 214748364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0" y="10"/>
                      </a:moveTo>
                      <a:lnTo>
                        <a:pt x="0" y="10"/>
                      </a:lnTo>
                      <a:lnTo>
                        <a:pt x="1" y="10"/>
                      </a:lnTo>
                      <a:lnTo>
                        <a:pt x="3" y="8"/>
                      </a:lnTo>
                      <a:lnTo>
                        <a:pt x="5" y="8"/>
                      </a:lnTo>
                      <a:lnTo>
                        <a:pt x="6" y="7"/>
                      </a:lnTo>
                      <a:lnTo>
                        <a:pt x="6" y="5"/>
                      </a:lnTo>
                      <a:lnTo>
                        <a:pt x="8" y="4"/>
                      </a:lnTo>
                      <a:lnTo>
                        <a:pt x="8" y="2"/>
                      </a:lnTo>
                      <a:lnTo>
                        <a:pt x="8" y="0"/>
                      </a:lnTo>
                      <a:lnTo>
                        <a:pt x="6" y="0"/>
                      </a:lnTo>
                      <a:lnTo>
                        <a:pt x="6" y="2"/>
                      </a:lnTo>
                      <a:lnTo>
                        <a:pt x="6" y="4"/>
                      </a:lnTo>
                      <a:lnTo>
                        <a:pt x="5" y="5"/>
                      </a:lnTo>
                      <a:lnTo>
                        <a:pt x="3" y="7"/>
                      </a:lnTo>
                      <a:lnTo>
                        <a:pt x="1" y="7"/>
                      </a:lnTo>
                      <a:lnTo>
                        <a:pt x="1" y="8"/>
                      </a:lnTo>
                      <a:lnTo>
                        <a:pt x="0" y="8"/>
                      </a:lnTo>
                      <a:lnTo>
                        <a:pt x="0" y="10"/>
                      </a:lnTo>
                      <a:close/>
                    </a:path>
                  </a:pathLst>
                </a:custGeom>
                <a:solidFill>
                  <a:srgbClr val="1F1A17"/>
                </a:solidFill>
                <a:ln w="9525">
                  <a:noFill/>
                  <a:round/>
                  <a:headEnd/>
                  <a:tailEnd/>
                </a:ln>
              </p:spPr>
              <p:txBody>
                <a:bodyPr lIns="91352" tIns="45677" rIns="91352" bIns="45677"/>
                <a:lstStyle/>
                <a:p>
                  <a:pPr>
                    <a:defRPr/>
                  </a:pPr>
                  <a:endParaRPr lang="de-DE"/>
                </a:p>
              </p:txBody>
            </p:sp>
            <p:sp>
              <p:nvSpPr>
                <p:cNvPr id="243" name="Freeform 16">
                  <a:extLst>
                    <a:ext uri="{FF2B5EF4-FFF2-40B4-BE49-F238E27FC236}">
                      <a16:creationId xmlns:a16="http://schemas.microsoft.com/office/drawing/2014/main" id="{72BA2031-989A-A861-952F-C595093CE231}"/>
                    </a:ext>
                  </a:extLst>
                </p:cNvPr>
                <p:cNvSpPr>
                  <a:spLocks/>
                </p:cNvSpPr>
                <p:nvPr/>
              </p:nvSpPr>
              <p:spPr bwMode="auto">
                <a:xfrm>
                  <a:off x="5456978" y="4038538"/>
                  <a:ext cx="21238" cy="24456"/>
                </a:xfrm>
                <a:custGeom>
                  <a:avLst/>
                  <a:gdLst>
                    <a:gd name="T0" fmla="*/ 0 w 9"/>
                    <a:gd name="T1" fmla="*/ 0 h 10"/>
                    <a:gd name="T2" fmla="*/ 0 w 9"/>
                    <a:gd name="T3" fmla="*/ 0 h 10"/>
                    <a:gd name="T4" fmla="*/ 0 w 9"/>
                    <a:gd name="T5" fmla="*/ 2147483647 h 10"/>
                    <a:gd name="T6" fmla="*/ 0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2147483647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0 h 10"/>
                    <a:gd name="T38" fmla="*/ 2147483647 w 9"/>
                    <a:gd name="T39" fmla="*/ 0 h 10"/>
                    <a:gd name="T40" fmla="*/ 0 w 9"/>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0"/>
                    <a:gd name="T65" fmla="*/ 9 w 9"/>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0">
                      <a:moveTo>
                        <a:pt x="0" y="0"/>
                      </a:moveTo>
                      <a:lnTo>
                        <a:pt x="0" y="0"/>
                      </a:lnTo>
                      <a:lnTo>
                        <a:pt x="0" y="2"/>
                      </a:lnTo>
                      <a:lnTo>
                        <a:pt x="0" y="4"/>
                      </a:lnTo>
                      <a:lnTo>
                        <a:pt x="1" y="5"/>
                      </a:lnTo>
                      <a:lnTo>
                        <a:pt x="3" y="7"/>
                      </a:lnTo>
                      <a:lnTo>
                        <a:pt x="3" y="8"/>
                      </a:lnTo>
                      <a:lnTo>
                        <a:pt x="4" y="8"/>
                      </a:lnTo>
                      <a:lnTo>
                        <a:pt x="6" y="10"/>
                      </a:lnTo>
                      <a:lnTo>
                        <a:pt x="9" y="10"/>
                      </a:lnTo>
                      <a:lnTo>
                        <a:pt x="9" y="8"/>
                      </a:lnTo>
                      <a:lnTo>
                        <a:pt x="7" y="8"/>
                      </a:lnTo>
                      <a:lnTo>
                        <a:pt x="6" y="7"/>
                      </a:lnTo>
                      <a:lnTo>
                        <a:pt x="4" y="7"/>
                      </a:lnTo>
                      <a:lnTo>
                        <a:pt x="3" y="5"/>
                      </a:lnTo>
                      <a:lnTo>
                        <a:pt x="1" y="4"/>
                      </a:lnTo>
                      <a:lnTo>
                        <a:pt x="1" y="2"/>
                      </a:lnTo>
                      <a:lnTo>
                        <a:pt x="1" y="0"/>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44" name="Freeform 17">
                  <a:extLst>
                    <a:ext uri="{FF2B5EF4-FFF2-40B4-BE49-F238E27FC236}">
                      <a16:creationId xmlns:a16="http://schemas.microsoft.com/office/drawing/2014/main" id="{9B668F7D-5DC0-20D5-D181-9A56D5654B80}"/>
                    </a:ext>
                  </a:extLst>
                </p:cNvPr>
                <p:cNvSpPr>
                  <a:spLocks/>
                </p:cNvSpPr>
                <p:nvPr/>
              </p:nvSpPr>
              <p:spPr bwMode="auto">
                <a:xfrm>
                  <a:off x="5456978" y="4014081"/>
                  <a:ext cx="21238" cy="24456"/>
                </a:xfrm>
                <a:custGeom>
                  <a:avLst/>
                  <a:gdLst>
                    <a:gd name="T0" fmla="*/ 2147483647 w 9"/>
                    <a:gd name="T1" fmla="*/ 0 h 9"/>
                    <a:gd name="T2" fmla="*/ 2147483647 w 9"/>
                    <a:gd name="T3" fmla="*/ 0 h 9"/>
                    <a:gd name="T4" fmla="*/ 2147483647 w 9"/>
                    <a:gd name="T5" fmla="*/ 0 h 9"/>
                    <a:gd name="T6" fmla="*/ 2147483647 w 9"/>
                    <a:gd name="T7" fmla="*/ 2147483647 h 9"/>
                    <a:gd name="T8" fmla="*/ 2147483647 w 9"/>
                    <a:gd name="T9" fmla="*/ 2147483647 h 9"/>
                    <a:gd name="T10" fmla="*/ 2147483647 w 9"/>
                    <a:gd name="T11" fmla="*/ 2147483647 h 9"/>
                    <a:gd name="T12" fmla="*/ 2147483647 w 9"/>
                    <a:gd name="T13" fmla="*/ 2147483647 h 9"/>
                    <a:gd name="T14" fmla="*/ 0 w 9"/>
                    <a:gd name="T15" fmla="*/ 2147483647 h 9"/>
                    <a:gd name="T16" fmla="*/ 0 w 9"/>
                    <a:gd name="T17" fmla="*/ 2147483647 h 9"/>
                    <a:gd name="T18" fmla="*/ 0 w 9"/>
                    <a:gd name="T19" fmla="*/ 2147483647 h 9"/>
                    <a:gd name="T20" fmla="*/ 2147483647 w 9"/>
                    <a:gd name="T21" fmla="*/ 2147483647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2147483647 w 9"/>
                    <a:gd name="T39" fmla="*/ 2147483647 h 9"/>
                    <a:gd name="T40" fmla="*/ 2147483647 w 9"/>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9" y="0"/>
                      </a:moveTo>
                      <a:lnTo>
                        <a:pt x="9" y="0"/>
                      </a:lnTo>
                      <a:lnTo>
                        <a:pt x="6" y="0"/>
                      </a:lnTo>
                      <a:lnTo>
                        <a:pt x="4" y="2"/>
                      </a:lnTo>
                      <a:lnTo>
                        <a:pt x="3" y="2"/>
                      </a:lnTo>
                      <a:lnTo>
                        <a:pt x="3" y="3"/>
                      </a:lnTo>
                      <a:lnTo>
                        <a:pt x="1" y="5"/>
                      </a:lnTo>
                      <a:lnTo>
                        <a:pt x="0" y="6"/>
                      </a:lnTo>
                      <a:lnTo>
                        <a:pt x="0" y="8"/>
                      </a:lnTo>
                      <a:lnTo>
                        <a:pt x="0" y="9"/>
                      </a:lnTo>
                      <a:lnTo>
                        <a:pt x="1" y="9"/>
                      </a:lnTo>
                      <a:lnTo>
                        <a:pt x="1" y="8"/>
                      </a:lnTo>
                      <a:lnTo>
                        <a:pt x="1" y="6"/>
                      </a:lnTo>
                      <a:lnTo>
                        <a:pt x="3" y="6"/>
                      </a:lnTo>
                      <a:lnTo>
                        <a:pt x="3" y="5"/>
                      </a:lnTo>
                      <a:lnTo>
                        <a:pt x="4" y="3"/>
                      </a:lnTo>
                      <a:lnTo>
                        <a:pt x="6" y="3"/>
                      </a:lnTo>
                      <a:lnTo>
                        <a:pt x="7" y="3"/>
                      </a:lnTo>
                      <a:lnTo>
                        <a:pt x="9" y="3"/>
                      </a:lnTo>
                      <a:lnTo>
                        <a:pt x="9"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45" name="Freeform 18">
                  <a:extLst>
                    <a:ext uri="{FF2B5EF4-FFF2-40B4-BE49-F238E27FC236}">
                      <a16:creationId xmlns:a16="http://schemas.microsoft.com/office/drawing/2014/main" id="{3C3D521D-DB70-C6FA-7483-8061D92D3B5C}"/>
                    </a:ext>
                  </a:extLst>
                </p:cNvPr>
                <p:cNvSpPr>
                  <a:spLocks/>
                </p:cNvSpPr>
                <p:nvPr/>
              </p:nvSpPr>
              <p:spPr bwMode="auto">
                <a:xfrm>
                  <a:off x="4856257" y="6331311"/>
                  <a:ext cx="39441" cy="38723"/>
                </a:xfrm>
                <a:custGeom>
                  <a:avLst/>
                  <a:gdLst>
                    <a:gd name="T0" fmla="*/ 2147483647 w 16"/>
                    <a:gd name="T1" fmla="*/ 2147483647 h 15"/>
                    <a:gd name="T2" fmla="*/ 2147483647 w 16"/>
                    <a:gd name="T3" fmla="*/ 2147483647 h 15"/>
                    <a:gd name="T4" fmla="*/ 2147483647 w 16"/>
                    <a:gd name="T5" fmla="*/ 2147483647 h 15"/>
                    <a:gd name="T6" fmla="*/ 2147483647 w 16"/>
                    <a:gd name="T7" fmla="*/ 2147483647 h 15"/>
                    <a:gd name="T8" fmla="*/ 2147483647 w 16"/>
                    <a:gd name="T9" fmla="*/ 2147483647 h 15"/>
                    <a:gd name="T10" fmla="*/ 2147483647 w 16"/>
                    <a:gd name="T11" fmla="*/ 2147483647 h 15"/>
                    <a:gd name="T12" fmla="*/ 2147483647 w 16"/>
                    <a:gd name="T13" fmla="*/ 2147483647 h 15"/>
                    <a:gd name="T14" fmla="*/ 2147483647 w 16"/>
                    <a:gd name="T15" fmla="*/ 2147483647 h 15"/>
                    <a:gd name="T16" fmla="*/ 2147483647 w 16"/>
                    <a:gd name="T17" fmla="*/ 2147483647 h 15"/>
                    <a:gd name="T18" fmla="*/ 2147483647 w 16"/>
                    <a:gd name="T19" fmla="*/ 2147483647 h 15"/>
                    <a:gd name="T20" fmla="*/ 2147483647 w 16"/>
                    <a:gd name="T21" fmla="*/ 2147483647 h 15"/>
                    <a:gd name="T22" fmla="*/ 2147483647 w 16"/>
                    <a:gd name="T23" fmla="*/ 2147483647 h 15"/>
                    <a:gd name="T24" fmla="*/ 2147483647 w 16"/>
                    <a:gd name="T25" fmla="*/ 2147483647 h 15"/>
                    <a:gd name="T26" fmla="*/ 2147483647 w 16"/>
                    <a:gd name="T27" fmla="*/ 0 h 15"/>
                    <a:gd name="T28" fmla="*/ 2147483647 w 16"/>
                    <a:gd name="T29" fmla="*/ 0 h 15"/>
                    <a:gd name="T30" fmla="*/ 2147483647 w 16"/>
                    <a:gd name="T31" fmla="*/ 0 h 15"/>
                    <a:gd name="T32" fmla="*/ 2147483647 w 16"/>
                    <a:gd name="T33" fmla="*/ 0 h 15"/>
                    <a:gd name="T34" fmla="*/ 2147483647 w 16"/>
                    <a:gd name="T35" fmla="*/ 0 h 15"/>
                    <a:gd name="T36" fmla="*/ 2147483647 w 16"/>
                    <a:gd name="T37" fmla="*/ 0 h 15"/>
                    <a:gd name="T38" fmla="*/ 2147483647 w 16"/>
                    <a:gd name="T39" fmla="*/ 0 h 15"/>
                    <a:gd name="T40" fmla="*/ 2147483647 w 16"/>
                    <a:gd name="T41" fmla="*/ 2147483647 h 15"/>
                    <a:gd name="T42" fmla="*/ 2147483647 w 16"/>
                    <a:gd name="T43" fmla="*/ 2147483647 h 15"/>
                    <a:gd name="T44" fmla="*/ 0 w 16"/>
                    <a:gd name="T45" fmla="*/ 2147483647 h 15"/>
                    <a:gd name="T46" fmla="*/ 0 w 16"/>
                    <a:gd name="T47" fmla="*/ 2147483647 h 15"/>
                    <a:gd name="T48" fmla="*/ 0 w 16"/>
                    <a:gd name="T49" fmla="*/ 2147483647 h 15"/>
                    <a:gd name="T50" fmla="*/ 0 w 16"/>
                    <a:gd name="T51" fmla="*/ 2147483647 h 15"/>
                    <a:gd name="T52" fmla="*/ 0 w 16"/>
                    <a:gd name="T53" fmla="*/ 2147483647 h 15"/>
                    <a:gd name="T54" fmla="*/ 2147483647 w 16"/>
                    <a:gd name="T55" fmla="*/ 2147483647 h 15"/>
                    <a:gd name="T56" fmla="*/ 2147483647 w 16"/>
                    <a:gd name="T57" fmla="*/ 2147483647 h 15"/>
                    <a:gd name="T58" fmla="*/ 2147483647 w 16"/>
                    <a:gd name="T59" fmla="*/ 2147483647 h 15"/>
                    <a:gd name="T60" fmla="*/ 2147483647 w 16"/>
                    <a:gd name="T61" fmla="*/ 2147483647 h 15"/>
                    <a:gd name="T62" fmla="*/ 2147483647 w 16"/>
                    <a:gd name="T63" fmla="*/ 2147483647 h 15"/>
                    <a:gd name="T64" fmla="*/ 2147483647 w 16"/>
                    <a:gd name="T65" fmla="*/ 214748364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5"/>
                    <a:gd name="T101" fmla="*/ 16 w 16"/>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5">
                      <a:moveTo>
                        <a:pt x="8" y="15"/>
                      </a:moveTo>
                      <a:lnTo>
                        <a:pt x="9" y="15"/>
                      </a:lnTo>
                      <a:lnTo>
                        <a:pt x="11" y="14"/>
                      </a:lnTo>
                      <a:lnTo>
                        <a:pt x="12" y="14"/>
                      </a:lnTo>
                      <a:lnTo>
                        <a:pt x="14" y="12"/>
                      </a:lnTo>
                      <a:lnTo>
                        <a:pt x="16" y="11"/>
                      </a:lnTo>
                      <a:lnTo>
                        <a:pt x="16" y="9"/>
                      </a:lnTo>
                      <a:lnTo>
                        <a:pt x="16" y="8"/>
                      </a:lnTo>
                      <a:lnTo>
                        <a:pt x="16" y="6"/>
                      </a:lnTo>
                      <a:lnTo>
                        <a:pt x="16" y="4"/>
                      </a:lnTo>
                      <a:lnTo>
                        <a:pt x="14" y="3"/>
                      </a:lnTo>
                      <a:lnTo>
                        <a:pt x="14" y="1"/>
                      </a:lnTo>
                      <a:lnTo>
                        <a:pt x="12" y="0"/>
                      </a:lnTo>
                      <a:lnTo>
                        <a:pt x="11" y="0"/>
                      </a:lnTo>
                      <a:lnTo>
                        <a:pt x="9" y="0"/>
                      </a:lnTo>
                      <a:lnTo>
                        <a:pt x="8" y="0"/>
                      </a:lnTo>
                      <a:lnTo>
                        <a:pt x="6" y="0"/>
                      </a:lnTo>
                      <a:lnTo>
                        <a:pt x="5" y="0"/>
                      </a:lnTo>
                      <a:lnTo>
                        <a:pt x="3" y="0"/>
                      </a:lnTo>
                      <a:lnTo>
                        <a:pt x="1" y="1"/>
                      </a:lnTo>
                      <a:lnTo>
                        <a:pt x="1" y="3"/>
                      </a:lnTo>
                      <a:lnTo>
                        <a:pt x="0" y="4"/>
                      </a:lnTo>
                      <a:lnTo>
                        <a:pt x="0" y="6"/>
                      </a:lnTo>
                      <a:lnTo>
                        <a:pt x="0" y="8"/>
                      </a:lnTo>
                      <a:lnTo>
                        <a:pt x="0" y="9"/>
                      </a:lnTo>
                      <a:lnTo>
                        <a:pt x="0" y="11"/>
                      </a:lnTo>
                      <a:lnTo>
                        <a:pt x="1" y="12"/>
                      </a:lnTo>
                      <a:lnTo>
                        <a:pt x="3" y="14"/>
                      </a:lnTo>
                      <a:lnTo>
                        <a:pt x="5" y="14"/>
                      </a:lnTo>
                      <a:lnTo>
                        <a:pt x="6" y="15"/>
                      </a:lnTo>
                      <a:lnTo>
                        <a:pt x="8" y="15"/>
                      </a:lnTo>
                      <a:close/>
                    </a:path>
                  </a:pathLst>
                </a:custGeom>
                <a:solidFill>
                  <a:srgbClr val="FFFFFF"/>
                </a:solidFill>
                <a:ln w="9525">
                  <a:noFill/>
                  <a:round/>
                  <a:headEnd/>
                  <a:tailEnd/>
                </a:ln>
              </p:spPr>
              <p:txBody>
                <a:bodyPr lIns="91352" tIns="45677" rIns="91352" bIns="45677"/>
                <a:lstStyle/>
                <a:p>
                  <a:pPr>
                    <a:defRPr/>
                  </a:pPr>
                  <a:endParaRPr lang="de-DE"/>
                </a:p>
              </p:txBody>
            </p:sp>
            <p:sp>
              <p:nvSpPr>
                <p:cNvPr id="246" name="Freeform 19">
                  <a:extLst>
                    <a:ext uri="{FF2B5EF4-FFF2-40B4-BE49-F238E27FC236}">
                      <a16:creationId xmlns:a16="http://schemas.microsoft.com/office/drawing/2014/main" id="{165B4177-9692-8A5D-DC22-4AD48A2A949B}"/>
                    </a:ext>
                  </a:extLst>
                </p:cNvPr>
                <p:cNvSpPr>
                  <a:spLocks/>
                </p:cNvSpPr>
                <p:nvPr/>
              </p:nvSpPr>
              <p:spPr bwMode="auto">
                <a:xfrm>
                  <a:off x="4240366" y="4028347"/>
                  <a:ext cx="33373" cy="917110"/>
                </a:xfrm>
                <a:custGeom>
                  <a:avLst/>
                  <a:gdLst>
                    <a:gd name="T0" fmla="*/ 2147483647 w 13"/>
                    <a:gd name="T1" fmla="*/ 0 h 348"/>
                    <a:gd name="T2" fmla="*/ 0 w 13"/>
                    <a:gd name="T3" fmla="*/ 2147483647 h 348"/>
                    <a:gd name="T4" fmla="*/ 2147483647 w 13"/>
                    <a:gd name="T5" fmla="*/ 2147483647 h 348"/>
                    <a:gd name="T6" fmla="*/ 2147483647 w 13"/>
                    <a:gd name="T7" fmla="*/ 2147483647 h 348"/>
                    <a:gd name="T8" fmla="*/ 2147483647 w 13"/>
                    <a:gd name="T9" fmla="*/ 2147483647 h 348"/>
                    <a:gd name="T10" fmla="*/ 2147483647 w 13"/>
                    <a:gd name="T11" fmla="*/ 2147483647 h 348"/>
                    <a:gd name="T12" fmla="*/ 2147483647 w 13"/>
                    <a:gd name="T13" fmla="*/ 0 h 348"/>
                    <a:gd name="T14" fmla="*/ 0 w 13"/>
                    <a:gd name="T15" fmla="*/ 0 h 348"/>
                    <a:gd name="T16" fmla="*/ 0 w 13"/>
                    <a:gd name="T17" fmla="*/ 2147483647 h 348"/>
                    <a:gd name="T18" fmla="*/ 2147483647 w 13"/>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48"/>
                    <a:gd name="T32" fmla="*/ 13 w 13"/>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48">
                      <a:moveTo>
                        <a:pt x="5" y="0"/>
                      </a:moveTo>
                      <a:lnTo>
                        <a:pt x="0" y="5"/>
                      </a:lnTo>
                      <a:lnTo>
                        <a:pt x="3" y="348"/>
                      </a:lnTo>
                      <a:lnTo>
                        <a:pt x="13" y="348"/>
                      </a:lnTo>
                      <a:lnTo>
                        <a:pt x="9" y="5"/>
                      </a:lnTo>
                      <a:lnTo>
                        <a:pt x="5" y="11"/>
                      </a:lnTo>
                      <a:lnTo>
                        <a:pt x="5" y="0"/>
                      </a:lnTo>
                      <a:lnTo>
                        <a:pt x="0" y="0"/>
                      </a:lnTo>
                      <a:lnTo>
                        <a:pt x="0" y="5"/>
                      </a:lnTo>
                      <a:lnTo>
                        <a:pt x="5"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47" name="Freeform 20">
                  <a:extLst>
                    <a:ext uri="{FF2B5EF4-FFF2-40B4-BE49-F238E27FC236}">
                      <a16:creationId xmlns:a16="http://schemas.microsoft.com/office/drawing/2014/main" id="{BC27057B-7215-B927-9081-FE446FA921A1}"/>
                    </a:ext>
                  </a:extLst>
                </p:cNvPr>
                <p:cNvSpPr>
                  <a:spLocks/>
                </p:cNvSpPr>
                <p:nvPr/>
              </p:nvSpPr>
              <p:spPr bwMode="auto">
                <a:xfrm>
                  <a:off x="4250984" y="4028347"/>
                  <a:ext cx="427786" cy="30571"/>
                </a:xfrm>
                <a:custGeom>
                  <a:avLst/>
                  <a:gdLst>
                    <a:gd name="T0" fmla="*/ 2147483647 w 165"/>
                    <a:gd name="T1" fmla="*/ 2147483647 h 11"/>
                    <a:gd name="T2" fmla="*/ 2147483647 w 165"/>
                    <a:gd name="T3" fmla="*/ 0 h 11"/>
                    <a:gd name="T4" fmla="*/ 0 w 165"/>
                    <a:gd name="T5" fmla="*/ 0 h 11"/>
                    <a:gd name="T6" fmla="*/ 0 w 165"/>
                    <a:gd name="T7" fmla="*/ 2147483647 h 11"/>
                    <a:gd name="T8" fmla="*/ 2147483647 w 165"/>
                    <a:gd name="T9" fmla="*/ 2147483647 h 11"/>
                    <a:gd name="T10" fmla="*/ 2147483647 w 165"/>
                    <a:gd name="T11" fmla="*/ 2147483647 h 11"/>
                    <a:gd name="T12" fmla="*/ 2147483647 w 165"/>
                    <a:gd name="T13" fmla="*/ 2147483647 h 11"/>
                    <a:gd name="T14" fmla="*/ 2147483647 w 165"/>
                    <a:gd name="T15" fmla="*/ 0 h 11"/>
                    <a:gd name="T16" fmla="*/ 2147483647 w 165"/>
                    <a:gd name="T17" fmla="*/ 0 h 11"/>
                    <a:gd name="T18" fmla="*/ 2147483647 w 165"/>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1"/>
                    <a:gd name="T32" fmla="*/ 165 w 16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1">
                      <a:moveTo>
                        <a:pt x="165" y="5"/>
                      </a:moveTo>
                      <a:lnTo>
                        <a:pt x="161" y="0"/>
                      </a:lnTo>
                      <a:lnTo>
                        <a:pt x="0" y="0"/>
                      </a:lnTo>
                      <a:lnTo>
                        <a:pt x="0" y="11"/>
                      </a:lnTo>
                      <a:lnTo>
                        <a:pt x="161" y="11"/>
                      </a:lnTo>
                      <a:lnTo>
                        <a:pt x="156" y="5"/>
                      </a:lnTo>
                      <a:lnTo>
                        <a:pt x="165" y="5"/>
                      </a:lnTo>
                      <a:lnTo>
                        <a:pt x="165" y="0"/>
                      </a:lnTo>
                      <a:lnTo>
                        <a:pt x="161" y="0"/>
                      </a:lnTo>
                      <a:lnTo>
                        <a:pt x="165" y="5"/>
                      </a:lnTo>
                      <a:close/>
                    </a:path>
                  </a:pathLst>
                </a:custGeom>
                <a:solidFill>
                  <a:srgbClr val="1F1A17"/>
                </a:solidFill>
                <a:ln w="9525">
                  <a:noFill/>
                  <a:round/>
                  <a:headEnd/>
                  <a:tailEnd/>
                </a:ln>
              </p:spPr>
              <p:txBody>
                <a:bodyPr lIns="91352" tIns="45677" rIns="91352" bIns="45677"/>
                <a:lstStyle/>
                <a:p>
                  <a:pPr>
                    <a:defRPr/>
                  </a:pPr>
                  <a:endParaRPr lang="de-DE"/>
                </a:p>
              </p:txBody>
            </p:sp>
            <p:sp>
              <p:nvSpPr>
                <p:cNvPr id="248" name="Freeform 21">
                  <a:extLst>
                    <a:ext uri="{FF2B5EF4-FFF2-40B4-BE49-F238E27FC236}">
                      <a16:creationId xmlns:a16="http://schemas.microsoft.com/office/drawing/2014/main" id="{D7211C5F-58F9-7779-2175-9F4B0BAE4002}"/>
                    </a:ext>
                  </a:extLst>
                </p:cNvPr>
                <p:cNvSpPr>
                  <a:spLocks/>
                </p:cNvSpPr>
                <p:nvPr/>
              </p:nvSpPr>
              <p:spPr bwMode="auto">
                <a:xfrm>
                  <a:off x="4656016" y="4042614"/>
                  <a:ext cx="22754" cy="935451"/>
                </a:xfrm>
                <a:custGeom>
                  <a:avLst/>
                  <a:gdLst>
                    <a:gd name="T0" fmla="*/ 2147483647 w 9"/>
                    <a:gd name="T1" fmla="*/ 2147483647 h 356"/>
                    <a:gd name="T2" fmla="*/ 2147483647 w 9"/>
                    <a:gd name="T3" fmla="*/ 2147483647 h 356"/>
                    <a:gd name="T4" fmla="*/ 2147483647 w 9"/>
                    <a:gd name="T5" fmla="*/ 0 h 356"/>
                    <a:gd name="T6" fmla="*/ 0 w 9"/>
                    <a:gd name="T7" fmla="*/ 0 h 356"/>
                    <a:gd name="T8" fmla="*/ 0 w 9"/>
                    <a:gd name="T9" fmla="*/ 2147483647 h 356"/>
                    <a:gd name="T10" fmla="*/ 2147483647 w 9"/>
                    <a:gd name="T11" fmla="*/ 2147483647 h 356"/>
                    <a:gd name="T12" fmla="*/ 0 60000 65536"/>
                    <a:gd name="T13" fmla="*/ 0 60000 65536"/>
                    <a:gd name="T14" fmla="*/ 0 60000 65536"/>
                    <a:gd name="T15" fmla="*/ 0 60000 65536"/>
                    <a:gd name="T16" fmla="*/ 0 60000 65536"/>
                    <a:gd name="T17" fmla="*/ 0 60000 65536"/>
                    <a:gd name="T18" fmla="*/ 0 w 9"/>
                    <a:gd name="T19" fmla="*/ 0 h 356"/>
                    <a:gd name="T20" fmla="*/ 9 w 9"/>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9" h="356">
                      <a:moveTo>
                        <a:pt x="5" y="356"/>
                      </a:moveTo>
                      <a:lnTo>
                        <a:pt x="9" y="356"/>
                      </a:lnTo>
                      <a:lnTo>
                        <a:pt x="9" y="0"/>
                      </a:lnTo>
                      <a:lnTo>
                        <a:pt x="0" y="0"/>
                      </a:lnTo>
                      <a:lnTo>
                        <a:pt x="0" y="356"/>
                      </a:lnTo>
                      <a:lnTo>
                        <a:pt x="5" y="356"/>
                      </a:lnTo>
                      <a:close/>
                    </a:path>
                  </a:pathLst>
                </a:custGeom>
                <a:solidFill>
                  <a:srgbClr val="1F1A17"/>
                </a:solidFill>
                <a:ln w="9525">
                  <a:noFill/>
                  <a:round/>
                  <a:headEnd/>
                  <a:tailEnd/>
                </a:ln>
              </p:spPr>
              <p:txBody>
                <a:bodyPr lIns="91352" tIns="45677" rIns="91352" bIns="45677"/>
                <a:lstStyle/>
                <a:p>
                  <a:pPr>
                    <a:defRPr/>
                  </a:pPr>
                  <a:endParaRPr lang="de-DE"/>
                </a:p>
              </p:txBody>
            </p:sp>
            <p:sp>
              <p:nvSpPr>
                <p:cNvPr id="249" name="Freeform 22">
                  <a:extLst>
                    <a:ext uri="{FF2B5EF4-FFF2-40B4-BE49-F238E27FC236}">
                      <a16:creationId xmlns:a16="http://schemas.microsoft.com/office/drawing/2014/main" id="{E6569BB8-0D51-049A-E7BD-DAEA4966D368}"/>
                    </a:ext>
                  </a:extLst>
                </p:cNvPr>
                <p:cNvSpPr>
                  <a:spLocks/>
                </p:cNvSpPr>
                <p:nvPr/>
              </p:nvSpPr>
              <p:spPr bwMode="auto">
                <a:xfrm>
                  <a:off x="4228230" y="5693411"/>
                  <a:ext cx="22754" cy="674584"/>
                </a:xfrm>
                <a:custGeom>
                  <a:avLst/>
                  <a:gdLst>
                    <a:gd name="T0" fmla="*/ 2147483647 w 10"/>
                    <a:gd name="T1" fmla="*/ 2147483647 h 256"/>
                    <a:gd name="T2" fmla="*/ 0 w 10"/>
                    <a:gd name="T3" fmla="*/ 2147483647 h 256"/>
                    <a:gd name="T4" fmla="*/ 0 w 10"/>
                    <a:gd name="T5" fmla="*/ 0 h 256"/>
                    <a:gd name="T6" fmla="*/ 2147483647 w 10"/>
                    <a:gd name="T7" fmla="*/ 0 h 256"/>
                    <a:gd name="T8" fmla="*/ 2147483647 w 10"/>
                    <a:gd name="T9" fmla="*/ 2147483647 h 256"/>
                    <a:gd name="T10" fmla="*/ 2147483647 w 10"/>
                    <a:gd name="T11" fmla="*/ 2147483647 h 256"/>
                    <a:gd name="T12" fmla="*/ 2147483647 w 10"/>
                    <a:gd name="T13" fmla="*/ 2147483647 h 256"/>
                    <a:gd name="T14" fmla="*/ 0 w 10"/>
                    <a:gd name="T15" fmla="*/ 2147483647 h 256"/>
                    <a:gd name="T16" fmla="*/ 0 w 10"/>
                    <a:gd name="T17" fmla="*/ 2147483647 h 256"/>
                    <a:gd name="T18" fmla="*/ 2147483647 w 10"/>
                    <a:gd name="T19" fmla="*/ 2147483647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56"/>
                    <a:gd name="T32" fmla="*/ 10 w 10"/>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56">
                      <a:moveTo>
                        <a:pt x="5" y="256"/>
                      </a:moveTo>
                      <a:lnTo>
                        <a:pt x="0" y="251"/>
                      </a:lnTo>
                      <a:lnTo>
                        <a:pt x="0" y="0"/>
                      </a:lnTo>
                      <a:lnTo>
                        <a:pt x="10" y="0"/>
                      </a:lnTo>
                      <a:lnTo>
                        <a:pt x="10" y="251"/>
                      </a:lnTo>
                      <a:lnTo>
                        <a:pt x="5" y="245"/>
                      </a:lnTo>
                      <a:lnTo>
                        <a:pt x="5" y="256"/>
                      </a:lnTo>
                      <a:lnTo>
                        <a:pt x="0" y="256"/>
                      </a:lnTo>
                      <a:lnTo>
                        <a:pt x="0" y="251"/>
                      </a:lnTo>
                      <a:lnTo>
                        <a:pt x="5" y="256"/>
                      </a:lnTo>
                      <a:close/>
                    </a:path>
                  </a:pathLst>
                </a:custGeom>
                <a:solidFill>
                  <a:srgbClr val="1F1A17"/>
                </a:solidFill>
                <a:ln w="9525">
                  <a:noFill/>
                  <a:round/>
                  <a:headEnd/>
                  <a:tailEnd/>
                </a:ln>
              </p:spPr>
              <p:txBody>
                <a:bodyPr lIns="91352" tIns="45677" rIns="91352" bIns="45677"/>
                <a:lstStyle/>
                <a:p>
                  <a:pPr>
                    <a:defRPr/>
                  </a:pPr>
                  <a:endParaRPr lang="de-DE"/>
                </a:p>
              </p:txBody>
            </p:sp>
            <p:sp>
              <p:nvSpPr>
                <p:cNvPr id="250" name="Freeform 23">
                  <a:extLst>
                    <a:ext uri="{FF2B5EF4-FFF2-40B4-BE49-F238E27FC236}">
                      <a16:creationId xmlns:a16="http://schemas.microsoft.com/office/drawing/2014/main" id="{D36597C7-216B-7A85-4C18-F7A2B2094E9B}"/>
                    </a:ext>
                  </a:extLst>
                </p:cNvPr>
                <p:cNvSpPr>
                  <a:spLocks/>
                </p:cNvSpPr>
                <p:nvPr/>
              </p:nvSpPr>
              <p:spPr bwMode="auto">
                <a:xfrm>
                  <a:off x="4240366" y="6339463"/>
                  <a:ext cx="194173" cy="28532"/>
                </a:xfrm>
                <a:custGeom>
                  <a:avLst/>
                  <a:gdLst>
                    <a:gd name="T0" fmla="*/ 2147483647 w 75"/>
                    <a:gd name="T1" fmla="*/ 2147483647 h 11"/>
                    <a:gd name="T2" fmla="*/ 2147483647 w 75"/>
                    <a:gd name="T3" fmla="*/ 2147483647 h 11"/>
                    <a:gd name="T4" fmla="*/ 0 w 75"/>
                    <a:gd name="T5" fmla="*/ 2147483647 h 11"/>
                    <a:gd name="T6" fmla="*/ 0 w 75"/>
                    <a:gd name="T7" fmla="*/ 0 h 11"/>
                    <a:gd name="T8" fmla="*/ 2147483647 w 75"/>
                    <a:gd name="T9" fmla="*/ 0 h 11"/>
                    <a:gd name="T10" fmla="*/ 2147483647 w 75"/>
                    <a:gd name="T11" fmla="*/ 2147483647 h 11"/>
                    <a:gd name="T12" fmla="*/ 0 60000 65536"/>
                    <a:gd name="T13" fmla="*/ 0 60000 65536"/>
                    <a:gd name="T14" fmla="*/ 0 60000 65536"/>
                    <a:gd name="T15" fmla="*/ 0 60000 65536"/>
                    <a:gd name="T16" fmla="*/ 0 60000 65536"/>
                    <a:gd name="T17" fmla="*/ 0 60000 65536"/>
                    <a:gd name="T18" fmla="*/ 0 w 75"/>
                    <a:gd name="T19" fmla="*/ 0 h 11"/>
                    <a:gd name="T20" fmla="*/ 75 w 7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5" h="11">
                      <a:moveTo>
                        <a:pt x="75" y="6"/>
                      </a:moveTo>
                      <a:lnTo>
                        <a:pt x="75" y="11"/>
                      </a:lnTo>
                      <a:lnTo>
                        <a:pt x="0" y="11"/>
                      </a:lnTo>
                      <a:lnTo>
                        <a:pt x="0" y="0"/>
                      </a:lnTo>
                      <a:lnTo>
                        <a:pt x="75" y="0"/>
                      </a:lnTo>
                      <a:lnTo>
                        <a:pt x="75" y="6"/>
                      </a:lnTo>
                      <a:close/>
                    </a:path>
                  </a:pathLst>
                </a:custGeom>
                <a:solidFill>
                  <a:srgbClr val="1F1A17"/>
                </a:solidFill>
                <a:ln w="9525">
                  <a:noFill/>
                  <a:round/>
                  <a:headEnd/>
                  <a:tailEnd/>
                </a:ln>
              </p:spPr>
              <p:txBody>
                <a:bodyPr lIns="91352" tIns="45677" rIns="91352" bIns="45677"/>
                <a:lstStyle/>
                <a:p>
                  <a:pPr>
                    <a:defRPr/>
                  </a:pPr>
                  <a:endParaRPr lang="de-DE"/>
                </a:p>
              </p:txBody>
            </p:sp>
            <p:sp>
              <p:nvSpPr>
                <p:cNvPr id="251" name="Freeform 24">
                  <a:extLst>
                    <a:ext uri="{FF2B5EF4-FFF2-40B4-BE49-F238E27FC236}">
                      <a16:creationId xmlns:a16="http://schemas.microsoft.com/office/drawing/2014/main" id="{3321A2BB-9B9C-3FAB-CB5D-D0BB68F850F6}"/>
                    </a:ext>
                  </a:extLst>
                </p:cNvPr>
                <p:cNvSpPr>
                  <a:spLocks/>
                </p:cNvSpPr>
                <p:nvPr/>
              </p:nvSpPr>
              <p:spPr bwMode="auto">
                <a:xfrm>
                  <a:off x="5051946" y="4028347"/>
                  <a:ext cx="31857" cy="921186"/>
                </a:xfrm>
                <a:custGeom>
                  <a:avLst/>
                  <a:gdLst>
                    <a:gd name="T0" fmla="*/ 2147483647 w 11"/>
                    <a:gd name="T1" fmla="*/ 0 h 350"/>
                    <a:gd name="T2" fmla="*/ 0 w 11"/>
                    <a:gd name="T3" fmla="*/ 2147483647 h 350"/>
                    <a:gd name="T4" fmla="*/ 0 w 11"/>
                    <a:gd name="T5" fmla="*/ 2147483647 h 350"/>
                    <a:gd name="T6" fmla="*/ 2147483647 w 11"/>
                    <a:gd name="T7" fmla="*/ 2147483647 h 350"/>
                    <a:gd name="T8" fmla="*/ 2147483647 w 11"/>
                    <a:gd name="T9" fmla="*/ 2147483647 h 350"/>
                    <a:gd name="T10" fmla="*/ 2147483647 w 11"/>
                    <a:gd name="T11" fmla="*/ 2147483647 h 350"/>
                    <a:gd name="T12" fmla="*/ 2147483647 w 11"/>
                    <a:gd name="T13" fmla="*/ 0 h 350"/>
                    <a:gd name="T14" fmla="*/ 0 w 11"/>
                    <a:gd name="T15" fmla="*/ 0 h 350"/>
                    <a:gd name="T16" fmla="*/ 0 w 11"/>
                    <a:gd name="T17" fmla="*/ 2147483647 h 350"/>
                    <a:gd name="T18" fmla="*/ 2147483647 w 11"/>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50"/>
                    <a:gd name="T32" fmla="*/ 11 w 11"/>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50">
                      <a:moveTo>
                        <a:pt x="7" y="0"/>
                      </a:moveTo>
                      <a:lnTo>
                        <a:pt x="0" y="5"/>
                      </a:lnTo>
                      <a:lnTo>
                        <a:pt x="0" y="350"/>
                      </a:lnTo>
                      <a:lnTo>
                        <a:pt x="11" y="350"/>
                      </a:lnTo>
                      <a:lnTo>
                        <a:pt x="11" y="5"/>
                      </a:lnTo>
                      <a:lnTo>
                        <a:pt x="7" y="11"/>
                      </a:lnTo>
                      <a:lnTo>
                        <a:pt x="7" y="0"/>
                      </a:lnTo>
                      <a:lnTo>
                        <a:pt x="0" y="0"/>
                      </a:lnTo>
                      <a:lnTo>
                        <a:pt x="0" y="5"/>
                      </a:lnTo>
                      <a:lnTo>
                        <a:pt x="7"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52" name="Freeform 25">
                  <a:extLst>
                    <a:ext uri="{FF2B5EF4-FFF2-40B4-BE49-F238E27FC236}">
                      <a16:creationId xmlns:a16="http://schemas.microsoft.com/office/drawing/2014/main" id="{AB2CE178-1279-DEB1-DFFB-0FBD744F4796}"/>
                    </a:ext>
                  </a:extLst>
                </p:cNvPr>
                <p:cNvSpPr>
                  <a:spLocks/>
                </p:cNvSpPr>
                <p:nvPr/>
              </p:nvSpPr>
              <p:spPr bwMode="auto">
                <a:xfrm>
                  <a:off x="5070150" y="4028347"/>
                  <a:ext cx="401998" cy="30571"/>
                </a:xfrm>
                <a:custGeom>
                  <a:avLst/>
                  <a:gdLst>
                    <a:gd name="T0" fmla="*/ 2147483647 w 157"/>
                    <a:gd name="T1" fmla="*/ 2147483647 h 11"/>
                    <a:gd name="T2" fmla="*/ 2147483647 w 157"/>
                    <a:gd name="T3" fmla="*/ 0 h 11"/>
                    <a:gd name="T4" fmla="*/ 0 w 157"/>
                    <a:gd name="T5" fmla="*/ 0 h 11"/>
                    <a:gd name="T6" fmla="*/ 0 w 157"/>
                    <a:gd name="T7" fmla="*/ 2147483647 h 11"/>
                    <a:gd name="T8" fmla="*/ 2147483647 w 157"/>
                    <a:gd name="T9" fmla="*/ 2147483647 h 11"/>
                    <a:gd name="T10" fmla="*/ 2147483647 w 157"/>
                    <a:gd name="T11" fmla="*/ 2147483647 h 11"/>
                    <a:gd name="T12" fmla="*/ 0 60000 65536"/>
                    <a:gd name="T13" fmla="*/ 0 60000 65536"/>
                    <a:gd name="T14" fmla="*/ 0 60000 65536"/>
                    <a:gd name="T15" fmla="*/ 0 60000 65536"/>
                    <a:gd name="T16" fmla="*/ 0 60000 65536"/>
                    <a:gd name="T17" fmla="*/ 0 60000 65536"/>
                    <a:gd name="T18" fmla="*/ 0 w 157"/>
                    <a:gd name="T19" fmla="*/ 0 h 11"/>
                    <a:gd name="T20" fmla="*/ 157 w 15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7" h="11">
                      <a:moveTo>
                        <a:pt x="157" y="5"/>
                      </a:moveTo>
                      <a:lnTo>
                        <a:pt x="157" y="0"/>
                      </a:lnTo>
                      <a:lnTo>
                        <a:pt x="0" y="0"/>
                      </a:lnTo>
                      <a:lnTo>
                        <a:pt x="0" y="11"/>
                      </a:lnTo>
                      <a:lnTo>
                        <a:pt x="157" y="11"/>
                      </a:lnTo>
                      <a:lnTo>
                        <a:pt x="157" y="5"/>
                      </a:lnTo>
                      <a:close/>
                    </a:path>
                  </a:pathLst>
                </a:custGeom>
                <a:solidFill>
                  <a:srgbClr val="1F1A17"/>
                </a:solidFill>
                <a:ln w="9525">
                  <a:noFill/>
                  <a:round/>
                  <a:headEnd/>
                  <a:tailEnd/>
                </a:ln>
              </p:spPr>
              <p:txBody>
                <a:bodyPr lIns="91352" tIns="45677" rIns="91352" bIns="45677"/>
                <a:lstStyle/>
                <a:p>
                  <a:pPr>
                    <a:defRPr/>
                  </a:pPr>
                  <a:endParaRPr lang="de-DE"/>
                </a:p>
              </p:txBody>
            </p:sp>
            <p:sp>
              <p:nvSpPr>
                <p:cNvPr id="253" name="Freeform 26">
                  <a:extLst>
                    <a:ext uri="{FF2B5EF4-FFF2-40B4-BE49-F238E27FC236}">
                      <a16:creationId xmlns:a16="http://schemas.microsoft.com/office/drawing/2014/main" id="{942FA4E7-7D6F-A07D-5511-3A1FD993BBA3}"/>
                    </a:ext>
                  </a:extLst>
                </p:cNvPr>
                <p:cNvSpPr>
                  <a:spLocks/>
                </p:cNvSpPr>
                <p:nvPr/>
              </p:nvSpPr>
              <p:spPr bwMode="auto">
                <a:xfrm>
                  <a:off x="5036776" y="5693411"/>
                  <a:ext cx="22755" cy="674584"/>
                </a:xfrm>
                <a:custGeom>
                  <a:avLst/>
                  <a:gdLst>
                    <a:gd name="T0" fmla="*/ 2147483647 w 10"/>
                    <a:gd name="T1" fmla="*/ 2147483647 h 256"/>
                    <a:gd name="T2" fmla="*/ 0 w 10"/>
                    <a:gd name="T3" fmla="*/ 2147483647 h 256"/>
                    <a:gd name="T4" fmla="*/ 0 w 10"/>
                    <a:gd name="T5" fmla="*/ 0 h 256"/>
                    <a:gd name="T6" fmla="*/ 2147483647 w 10"/>
                    <a:gd name="T7" fmla="*/ 0 h 256"/>
                    <a:gd name="T8" fmla="*/ 2147483647 w 10"/>
                    <a:gd name="T9" fmla="*/ 2147483647 h 256"/>
                    <a:gd name="T10" fmla="*/ 2147483647 w 10"/>
                    <a:gd name="T11" fmla="*/ 2147483647 h 256"/>
                    <a:gd name="T12" fmla="*/ 2147483647 w 10"/>
                    <a:gd name="T13" fmla="*/ 2147483647 h 256"/>
                    <a:gd name="T14" fmla="*/ 2147483647 w 10"/>
                    <a:gd name="T15" fmla="*/ 2147483647 h 256"/>
                    <a:gd name="T16" fmla="*/ 2147483647 w 10"/>
                    <a:gd name="T17" fmla="*/ 2147483647 h 256"/>
                    <a:gd name="T18" fmla="*/ 2147483647 w 10"/>
                    <a:gd name="T19" fmla="*/ 2147483647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56"/>
                    <a:gd name="T32" fmla="*/ 10 w 10"/>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56">
                      <a:moveTo>
                        <a:pt x="5" y="245"/>
                      </a:moveTo>
                      <a:lnTo>
                        <a:pt x="0" y="251"/>
                      </a:lnTo>
                      <a:lnTo>
                        <a:pt x="0" y="0"/>
                      </a:lnTo>
                      <a:lnTo>
                        <a:pt x="10" y="0"/>
                      </a:lnTo>
                      <a:lnTo>
                        <a:pt x="10" y="251"/>
                      </a:lnTo>
                      <a:lnTo>
                        <a:pt x="5" y="256"/>
                      </a:lnTo>
                      <a:lnTo>
                        <a:pt x="10" y="251"/>
                      </a:lnTo>
                      <a:lnTo>
                        <a:pt x="10" y="256"/>
                      </a:lnTo>
                      <a:lnTo>
                        <a:pt x="5" y="256"/>
                      </a:lnTo>
                      <a:lnTo>
                        <a:pt x="5" y="245"/>
                      </a:lnTo>
                      <a:close/>
                    </a:path>
                  </a:pathLst>
                </a:custGeom>
                <a:solidFill>
                  <a:srgbClr val="1F1A17"/>
                </a:solidFill>
                <a:ln w="9525">
                  <a:noFill/>
                  <a:round/>
                  <a:headEnd/>
                  <a:tailEnd/>
                </a:ln>
              </p:spPr>
              <p:txBody>
                <a:bodyPr lIns="91352" tIns="45677" rIns="91352" bIns="45677"/>
                <a:lstStyle/>
                <a:p>
                  <a:pPr>
                    <a:defRPr/>
                  </a:pPr>
                  <a:endParaRPr lang="de-DE"/>
                </a:p>
              </p:txBody>
            </p:sp>
            <p:sp>
              <p:nvSpPr>
                <p:cNvPr id="254" name="Freeform 27">
                  <a:extLst>
                    <a:ext uri="{FF2B5EF4-FFF2-40B4-BE49-F238E27FC236}">
                      <a16:creationId xmlns:a16="http://schemas.microsoft.com/office/drawing/2014/main" id="{0D5EEB7B-F80F-8058-3569-7FABF433390B}"/>
                    </a:ext>
                  </a:extLst>
                </p:cNvPr>
                <p:cNvSpPr>
                  <a:spLocks/>
                </p:cNvSpPr>
                <p:nvPr/>
              </p:nvSpPr>
              <p:spPr bwMode="auto">
                <a:xfrm>
                  <a:off x="4889630" y="6339463"/>
                  <a:ext cx="160799" cy="28532"/>
                </a:xfrm>
                <a:custGeom>
                  <a:avLst/>
                  <a:gdLst>
                    <a:gd name="T0" fmla="*/ 0 w 61"/>
                    <a:gd name="T1" fmla="*/ 2147483647 h 11"/>
                    <a:gd name="T2" fmla="*/ 0 w 61"/>
                    <a:gd name="T3" fmla="*/ 0 h 11"/>
                    <a:gd name="T4" fmla="*/ 2147483647 w 61"/>
                    <a:gd name="T5" fmla="*/ 0 h 11"/>
                    <a:gd name="T6" fmla="*/ 2147483647 w 61"/>
                    <a:gd name="T7" fmla="*/ 2147483647 h 11"/>
                    <a:gd name="T8" fmla="*/ 0 w 61"/>
                    <a:gd name="T9" fmla="*/ 2147483647 h 11"/>
                    <a:gd name="T10" fmla="*/ 0 w 61"/>
                    <a:gd name="T11" fmla="*/ 2147483647 h 11"/>
                    <a:gd name="T12" fmla="*/ 0 60000 65536"/>
                    <a:gd name="T13" fmla="*/ 0 60000 65536"/>
                    <a:gd name="T14" fmla="*/ 0 60000 65536"/>
                    <a:gd name="T15" fmla="*/ 0 60000 65536"/>
                    <a:gd name="T16" fmla="*/ 0 60000 65536"/>
                    <a:gd name="T17" fmla="*/ 0 60000 65536"/>
                    <a:gd name="T18" fmla="*/ 0 w 61"/>
                    <a:gd name="T19" fmla="*/ 0 h 11"/>
                    <a:gd name="T20" fmla="*/ 61 w 6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1" h="11">
                      <a:moveTo>
                        <a:pt x="0" y="6"/>
                      </a:moveTo>
                      <a:lnTo>
                        <a:pt x="0" y="0"/>
                      </a:lnTo>
                      <a:lnTo>
                        <a:pt x="61" y="0"/>
                      </a:lnTo>
                      <a:lnTo>
                        <a:pt x="61" y="11"/>
                      </a:lnTo>
                      <a:lnTo>
                        <a:pt x="0" y="11"/>
                      </a:lnTo>
                      <a:lnTo>
                        <a:pt x="0" y="6"/>
                      </a:lnTo>
                      <a:close/>
                    </a:path>
                  </a:pathLst>
                </a:custGeom>
                <a:solidFill>
                  <a:srgbClr val="1F1A17"/>
                </a:solidFill>
                <a:ln w="9525">
                  <a:noFill/>
                  <a:round/>
                  <a:headEnd/>
                  <a:tailEnd/>
                </a:ln>
              </p:spPr>
              <p:txBody>
                <a:bodyPr lIns="91352" tIns="45677" rIns="91352" bIns="45677"/>
                <a:lstStyle/>
                <a:p>
                  <a:pPr>
                    <a:defRPr/>
                  </a:pPr>
                  <a:endParaRPr lang="de-DE"/>
                </a:p>
              </p:txBody>
            </p:sp>
            <p:sp>
              <p:nvSpPr>
                <p:cNvPr id="255" name="Freeform 28">
                  <a:extLst>
                    <a:ext uri="{FF2B5EF4-FFF2-40B4-BE49-F238E27FC236}">
                      <a16:creationId xmlns:a16="http://schemas.microsoft.com/office/drawing/2014/main" id="{6188419A-8294-614F-5415-1E768383386E}"/>
                    </a:ext>
                  </a:extLst>
                </p:cNvPr>
                <p:cNvSpPr>
                  <a:spLocks/>
                </p:cNvSpPr>
                <p:nvPr/>
              </p:nvSpPr>
              <p:spPr bwMode="auto">
                <a:xfrm>
                  <a:off x="4877495" y="5834034"/>
                  <a:ext cx="359522" cy="372959"/>
                </a:xfrm>
                <a:custGeom>
                  <a:avLst/>
                  <a:gdLst>
                    <a:gd name="T0" fmla="*/ 2147483647 w 140"/>
                    <a:gd name="T1" fmla="*/ 0 h 142"/>
                    <a:gd name="T2" fmla="*/ 2147483647 w 140"/>
                    <a:gd name="T3" fmla="*/ 2147483647 h 142"/>
                    <a:gd name="T4" fmla="*/ 2147483647 w 140"/>
                    <a:gd name="T5" fmla="*/ 2147483647 h 142"/>
                    <a:gd name="T6" fmla="*/ 2147483647 w 140"/>
                    <a:gd name="T7" fmla="*/ 2147483647 h 142"/>
                    <a:gd name="T8" fmla="*/ 2147483647 w 140"/>
                    <a:gd name="T9" fmla="*/ 2147483647 h 142"/>
                    <a:gd name="T10" fmla="*/ 2147483647 w 140"/>
                    <a:gd name="T11" fmla="*/ 2147483647 h 142"/>
                    <a:gd name="T12" fmla="*/ 2147483647 w 140"/>
                    <a:gd name="T13" fmla="*/ 2147483647 h 142"/>
                    <a:gd name="T14" fmla="*/ 2147483647 w 140"/>
                    <a:gd name="T15" fmla="*/ 2147483647 h 142"/>
                    <a:gd name="T16" fmla="*/ 2147483647 w 140"/>
                    <a:gd name="T17" fmla="*/ 2147483647 h 142"/>
                    <a:gd name="T18" fmla="*/ 2147483647 w 140"/>
                    <a:gd name="T19" fmla="*/ 2147483647 h 142"/>
                    <a:gd name="T20" fmla="*/ 2147483647 w 140"/>
                    <a:gd name="T21" fmla="*/ 2147483647 h 142"/>
                    <a:gd name="T22" fmla="*/ 2147483647 w 140"/>
                    <a:gd name="T23" fmla="*/ 2147483647 h 142"/>
                    <a:gd name="T24" fmla="*/ 2147483647 w 140"/>
                    <a:gd name="T25" fmla="*/ 2147483647 h 142"/>
                    <a:gd name="T26" fmla="*/ 2147483647 w 140"/>
                    <a:gd name="T27" fmla="*/ 2147483647 h 142"/>
                    <a:gd name="T28" fmla="*/ 2147483647 w 140"/>
                    <a:gd name="T29" fmla="*/ 2147483647 h 142"/>
                    <a:gd name="T30" fmla="*/ 2147483647 w 140"/>
                    <a:gd name="T31" fmla="*/ 2147483647 h 142"/>
                    <a:gd name="T32" fmla="*/ 2147483647 w 140"/>
                    <a:gd name="T33" fmla="*/ 2147483647 h 142"/>
                    <a:gd name="T34" fmla="*/ 2147483647 w 140"/>
                    <a:gd name="T35" fmla="*/ 2147483647 h 142"/>
                    <a:gd name="T36" fmla="*/ 2147483647 w 140"/>
                    <a:gd name="T37" fmla="*/ 2147483647 h 142"/>
                    <a:gd name="T38" fmla="*/ 2147483647 w 140"/>
                    <a:gd name="T39" fmla="*/ 2147483647 h 142"/>
                    <a:gd name="T40" fmla="*/ 2147483647 w 140"/>
                    <a:gd name="T41" fmla="*/ 2147483647 h 142"/>
                    <a:gd name="T42" fmla="*/ 2147483647 w 140"/>
                    <a:gd name="T43" fmla="*/ 2147483647 h 142"/>
                    <a:gd name="T44" fmla="*/ 2147483647 w 140"/>
                    <a:gd name="T45" fmla="*/ 2147483647 h 142"/>
                    <a:gd name="T46" fmla="*/ 0 w 140"/>
                    <a:gd name="T47" fmla="*/ 2147483647 h 142"/>
                    <a:gd name="T48" fmla="*/ 0 w 140"/>
                    <a:gd name="T49" fmla="*/ 2147483647 h 142"/>
                    <a:gd name="T50" fmla="*/ 0 w 140"/>
                    <a:gd name="T51" fmla="*/ 2147483647 h 142"/>
                    <a:gd name="T52" fmla="*/ 2147483647 w 140"/>
                    <a:gd name="T53" fmla="*/ 2147483647 h 142"/>
                    <a:gd name="T54" fmla="*/ 2147483647 w 140"/>
                    <a:gd name="T55" fmla="*/ 2147483647 h 142"/>
                    <a:gd name="T56" fmla="*/ 2147483647 w 140"/>
                    <a:gd name="T57" fmla="*/ 2147483647 h 142"/>
                    <a:gd name="T58" fmla="*/ 2147483647 w 140"/>
                    <a:gd name="T59" fmla="*/ 2147483647 h 142"/>
                    <a:gd name="T60" fmla="*/ 2147483647 w 140"/>
                    <a:gd name="T61" fmla="*/ 2147483647 h 142"/>
                    <a:gd name="T62" fmla="*/ 2147483647 w 140"/>
                    <a:gd name="T63" fmla="*/ 2147483647 h 142"/>
                    <a:gd name="T64" fmla="*/ 2147483647 w 140"/>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42"/>
                    <a:gd name="T101" fmla="*/ 140 w 140"/>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42">
                      <a:moveTo>
                        <a:pt x="70" y="0"/>
                      </a:moveTo>
                      <a:lnTo>
                        <a:pt x="84" y="1"/>
                      </a:lnTo>
                      <a:lnTo>
                        <a:pt x="97" y="6"/>
                      </a:lnTo>
                      <a:lnTo>
                        <a:pt x="109" y="12"/>
                      </a:lnTo>
                      <a:lnTo>
                        <a:pt x="120" y="22"/>
                      </a:lnTo>
                      <a:lnTo>
                        <a:pt x="128" y="31"/>
                      </a:lnTo>
                      <a:lnTo>
                        <a:pt x="134" y="43"/>
                      </a:lnTo>
                      <a:lnTo>
                        <a:pt x="139" y="56"/>
                      </a:lnTo>
                      <a:lnTo>
                        <a:pt x="140" y="70"/>
                      </a:lnTo>
                      <a:lnTo>
                        <a:pt x="139" y="86"/>
                      </a:lnTo>
                      <a:lnTo>
                        <a:pt x="134" y="98"/>
                      </a:lnTo>
                      <a:lnTo>
                        <a:pt x="128" y="111"/>
                      </a:lnTo>
                      <a:lnTo>
                        <a:pt x="120" y="120"/>
                      </a:lnTo>
                      <a:lnTo>
                        <a:pt x="109" y="129"/>
                      </a:lnTo>
                      <a:lnTo>
                        <a:pt x="97" y="136"/>
                      </a:lnTo>
                      <a:lnTo>
                        <a:pt x="84" y="140"/>
                      </a:lnTo>
                      <a:lnTo>
                        <a:pt x="70" y="142"/>
                      </a:lnTo>
                      <a:lnTo>
                        <a:pt x="56" y="140"/>
                      </a:lnTo>
                      <a:lnTo>
                        <a:pt x="42" y="136"/>
                      </a:lnTo>
                      <a:lnTo>
                        <a:pt x="29" y="129"/>
                      </a:lnTo>
                      <a:lnTo>
                        <a:pt x="20" y="120"/>
                      </a:lnTo>
                      <a:lnTo>
                        <a:pt x="11" y="111"/>
                      </a:lnTo>
                      <a:lnTo>
                        <a:pt x="4" y="98"/>
                      </a:lnTo>
                      <a:lnTo>
                        <a:pt x="0" y="86"/>
                      </a:lnTo>
                      <a:lnTo>
                        <a:pt x="0" y="70"/>
                      </a:lnTo>
                      <a:lnTo>
                        <a:pt x="0" y="56"/>
                      </a:lnTo>
                      <a:lnTo>
                        <a:pt x="4" y="43"/>
                      </a:lnTo>
                      <a:lnTo>
                        <a:pt x="11" y="31"/>
                      </a:lnTo>
                      <a:lnTo>
                        <a:pt x="20" y="22"/>
                      </a:lnTo>
                      <a:lnTo>
                        <a:pt x="29" y="12"/>
                      </a:lnTo>
                      <a:lnTo>
                        <a:pt x="42" y="6"/>
                      </a:lnTo>
                      <a:lnTo>
                        <a:pt x="56" y="1"/>
                      </a:lnTo>
                      <a:lnTo>
                        <a:pt x="70"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56" name="Freeform 29">
                  <a:extLst>
                    <a:ext uri="{FF2B5EF4-FFF2-40B4-BE49-F238E27FC236}">
                      <a16:creationId xmlns:a16="http://schemas.microsoft.com/office/drawing/2014/main" id="{435B93C4-EFF4-260A-9EBC-650407DDCD3A}"/>
                    </a:ext>
                  </a:extLst>
                </p:cNvPr>
                <p:cNvSpPr>
                  <a:spLocks/>
                </p:cNvSpPr>
                <p:nvPr/>
              </p:nvSpPr>
              <p:spPr bwMode="auto">
                <a:xfrm>
                  <a:off x="5059531" y="5825882"/>
                  <a:ext cx="186587" cy="191574"/>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0 w 73"/>
                    <a:gd name="T19" fmla="*/ 0 h 73"/>
                    <a:gd name="T20" fmla="*/ 0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73"/>
                      </a:moveTo>
                      <a:lnTo>
                        <a:pt x="73" y="73"/>
                      </a:lnTo>
                      <a:lnTo>
                        <a:pt x="72" y="59"/>
                      </a:lnTo>
                      <a:lnTo>
                        <a:pt x="67" y="45"/>
                      </a:lnTo>
                      <a:lnTo>
                        <a:pt x="61" y="32"/>
                      </a:lnTo>
                      <a:lnTo>
                        <a:pt x="51" y="22"/>
                      </a:lnTo>
                      <a:lnTo>
                        <a:pt x="41" y="12"/>
                      </a:lnTo>
                      <a:lnTo>
                        <a:pt x="28" y="6"/>
                      </a:lnTo>
                      <a:lnTo>
                        <a:pt x="14" y="1"/>
                      </a:lnTo>
                      <a:lnTo>
                        <a:pt x="0" y="0"/>
                      </a:lnTo>
                      <a:lnTo>
                        <a:pt x="0" y="6"/>
                      </a:lnTo>
                      <a:lnTo>
                        <a:pt x="12" y="7"/>
                      </a:lnTo>
                      <a:lnTo>
                        <a:pt x="25" y="12"/>
                      </a:lnTo>
                      <a:lnTo>
                        <a:pt x="37" y="18"/>
                      </a:lnTo>
                      <a:lnTo>
                        <a:pt x="47" y="26"/>
                      </a:lnTo>
                      <a:lnTo>
                        <a:pt x="55" y="36"/>
                      </a:lnTo>
                      <a:lnTo>
                        <a:pt x="61" y="48"/>
                      </a:lnTo>
                      <a:lnTo>
                        <a:pt x="66" y="61"/>
                      </a:lnTo>
                      <a:lnTo>
                        <a:pt x="67" y="73"/>
                      </a:lnTo>
                      <a:lnTo>
                        <a:pt x="73" y="73"/>
                      </a:lnTo>
                      <a:close/>
                    </a:path>
                  </a:pathLst>
                </a:custGeom>
                <a:solidFill>
                  <a:srgbClr val="1F1A17"/>
                </a:solidFill>
                <a:ln w="9525">
                  <a:noFill/>
                  <a:round/>
                  <a:headEnd/>
                  <a:tailEnd/>
                </a:ln>
              </p:spPr>
              <p:txBody>
                <a:bodyPr lIns="91352" tIns="45677" rIns="91352" bIns="45677"/>
                <a:lstStyle/>
                <a:p>
                  <a:pPr>
                    <a:defRPr/>
                  </a:pPr>
                  <a:endParaRPr lang="de-DE"/>
                </a:p>
              </p:txBody>
            </p:sp>
            <p:sp>
              <p:nvSpPr>
                <p:cNvPr id="257" name="Freeform 30">
                  <a:extLst>
                    <a:ext uri="{FF2B5EF4-FFF2-40B4-BE49-F238E27FC236}">
                      <a16:creationId xmlns:a16="http://schemas.microsoft.com/office/drawing/2014/main" id="{7DB3BD2A-15A6-458F-CB88-9C55253CECE6}"/>
                    </a:ext>
                  </a:extLst>
                </p:cNvPr>
                <p:cNvSpPr>
                  <a:spLocks/>
                </p:cNvSpPr>
                <p:nvPr/>
              </p:nvSpPr>
              <p:spPr bwMode="auto">
                <a:xfrm>
                  <a:off x="5059531" y="6017456"/>
                  <a:ext cx="186587" cy="193613"/>
                </a:xfrm>
                <a:custGeom>
                  <a:avLst/>
                  <a:gdLst>
                    <a:gd name="T0" fmla="*/ 0 w 73"/>
                    <a:gd name="T1" fmla="*/ 2147483647 h 73"/>
                    <a:gd name="T2" fmla="*/ 0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0 h 73"/>
                    <a:gd name="T20" fmla="*/ 2147483647 w 73"/>
                    <a:gd name="T21" fmla="*/ 0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0 w 73"/>
                    <a:gd name="T37" fmla="*/ 2147483647 h 73"/>
                    <a:gd name="T38" fmla="*/ 0 w 73"/>
                    <a:gd name="T39" fmla="*/ 2147483647 h 73"/>
                    <a:gd name="T40" fmla="*/ 0 w 73"/>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0" y="73"/>
                      </a:moveTo>
                      <a:lnTo>
                        <a:pt x="0" y="73"/>
                      </a:lnTo>
                      <a:lnTo>
                        <a:pt x="14" y="73"/>
                      </a:lnTo>
                      <a:lnTo>
                        <a:pt x="28" y="69"/>
                      </a:lnTo>
                      <a:lnTo>
                        <a:pt x="41" y="61"/>
                      </a:lnTo>
                      <a:lnTo>
                        <a:pt x="51" y="53"/>
                      </a:lnTo>
                      <a:lnTo>
                        <a:pt x="61" y="42"/>
                      </a:lnTo>
                      <a:lnTo>
                        <a:pt x="67" y="30"/>
                      </a:lnTo>
                      <a:lnTo>
                        <a:pt x="72" y="16"/>
                      </a:lnTo>
                      <a:lnTo>
                        <a:pt x="73" y="0"/>
                      </a:lnTo>
                      <a:lnTo>
                        <a:pt x="67" y="0"/>
                      </a:lnTo>
                      <a:lnTo>
                        <a:pt x="66" y="14"/>
                      </a:lnTo>
                      <a:lnTo>
                        <a:pt x="61" y="27"/>
                      </a:lnTo>
                      <a:lnTo>
                        <a:pt x="55" y="39"/>
                      </a:lnTo>
                      <a:lnTo>
                        <a:pt x="47" y="48"/>
                      </a:lnTo>
                      <a:lnTo>
                        <a:pt x="37" y="56"/>
                      </a:lnTo>
                      <a:lnTo>
                        <a:pt x="25" y="62"/>
                      </a:lnTo>
                      <a:lnTo>
                        <a:pt x="12" y="67"/>
                      </a:lnTo>
                      <a:lnTo>
                        <a:pt x="0" y="69"/>
                      </a:lnTo>
                      <a:lnTo>
                        <a:pt x="0" y="73"/>
                      </a:lnTo>
                      <a:close/>
                    </a:path>
                  </a:pathLst>
                </a:custGeom>
                <a:solidFill>
                  <a:srgbClr val="1F1A17"/>
                </a:solidFill>
                <a:ln w="9525">
                  <a:noFill/>
                  <a:round/>
                  <a:headEnd/>
                  <a:tailEnd/>
                </a:ln>
              </p:spPr>
              <p:txBody>
                <a:bodyPr lIns="91352" tIns="45677" rIns="91352" bIns="45677"/>
                <a:lstStyle/>
                <a:p>
                  <a:pPr>
                    <a:defRPr/>
                  </a:pPr>
                  <a:endParaRPr lang="de-DE"/>
                </a:p>
              </p:txBody>
            </p:sp>
            <p:sp>
              <p:nvSpPr>
                <p:cNvPr id="258" name="Freeform 31">
                  <a:extLst>
                    <a:ext uri="{FF2B5EF4-FFF2-40B4-BE49-F238E27FC236}">
                      <a16:creationId xmlns:a16="http://schemas.microsoft.com/office/drawing/2014/main" id="{0550407A-5FB3-6514-53DB-1FB4C5FAB2DC}"/>
                    </a:ext>
                  </a:extLst>
                </p:cNvPr>
                <p:cNvSpPr>
                  <a:spLocks/>
                </p:cNvSpPr>
                <p:nvPr/>
              </p:nvSpPr>
              <p:spPr bwMode="auto">
                <a:xfrm>
                  <a:off x="4865359" y="6017456"/>
                  <a:ext cx="194173" cy="193613"/>
                </a:xfrm>
                <a:custGeom>
                  <a:avLst/>
                  <a:gdLst>
                    <a:gd name="T0" fmla="*/ 0 w 73"/>
                    <a:gd name="T1" fmla="*/ 0 h 73"/>
                    <a:gd name="T2" fmla="*/ 0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0 h 73"/>
                    <a:gd name="T38" fmla="*/ 2147483647 w 73"/>
                    <a:gd name="T39" fmla="*/ 0 h 73"/>
                    <a:gd name="T40" fmla="*/ 0 w 7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0" y="0"/>
                      </a:moveTo>
                      <a:lnTo>
                        <a:pt x="0" y="0"/>
                      </a:lnTo>
                      <a:lnTo>
                        <a:pt x="1" y="16"/>
                      </a:lnTo>
                      <a:lnTo>
                        <a:pt x="4" y="30"/>
                      </a:lnTo>
                      <a:lnTo>
                        <a:pt x="12" y="42"/>
                      </a:lnTo>
                      <a:lnTo>
                        <a:pt x="20" y="53"/>
                      </a:lnTo>
                      <a:lnTo>
                        <a:pt x="31" y="61"/>
                      </a:lnTo>
                      <a:lnTo>
                        <a:pt x="43" y="69"/>
                      </a:lnTo>
                      <a:lnTo>
                        <a:pt x="57" y="73"/>
                      </a:lnTo>
                      <a:lnTo>
                        <a:pt x="73" y="73"/>
                      </a:lnTo>
                      <a:lnTo>
                        <a:pt x="73" y="69"/>
                      </a:lnTo>
                      <a:lnTo>
                        <a:pt x="59" y="67"/>
                      </a:lnTo>
                      <a:lnTo>
                        <a:pt x="46" y="62"/>
                      </a:lnTo>
                      <a:lnTo>
                        <a:pt x="36" y="56"/>
                      </a:lnTo>
                      <a:lnTo>
                        <a:pt x="25" y="48"/>
                      </a:lnTo>
                      <a:lnTo>
                        <a:pt x="17" y="39"/>
                      </a:lnTo>
                      <a:lnTo>
                        <a:pt x="11" y="27"/>
                      </a:lnTo>
                      <a:lnTo>
                        <a:pt x="6" y="14"/>
                      </a:lnTo>
                      <a:lnTo>
                        <a:pt x="4" y="0"/>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59" name="Freeform 32">
                  <a:extLst>
                    <a:ext uri="{FF2B5EF4-FFF2-40B4-BE49-F238E27FC236}">
                      <a16:creationId xmlns:a16="http://schemas.microsoft.com/office/drawing/2014/main" id="{4C1C5FDB-FE6C-CB34-70C6-77366100B14B}"/>
                    </a:ext>
                  </a:extLst>
                </p:cNvPr>
                <p:cNvSpPr>
                  <a:spLocks/>
                </p:cNvSpPr>
                <p:nvPr/>
              </p:nvSpPr>
              <p:spPr bwMode="auto">
                <a:xfrm>
                  <a:off x="4865359" y="5825882"/>
                  <a:ext cx="194173" cy="191574"/>
                </a:xfrm>
                <a:custGeom>
                  <a:avLst/>
                  <a:gdLst>
                    <a:gd name="T0" fmla="*/ 2147483647 w 73"/>
                    <a:gd name="T1" fmla="*/ 0 h 73"/>
                    <a:gd name="T2" fmla="*/ 2147483647 w 73"/>
                    <a:gd name="T3" fmla="*/ 0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0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73" y="0"/>
                      </a:moveTo>
                      <a:lnTo>
                        <a:pt x="73" y="0"/>
                      </a:lnTo>
                      <a:lnTo>
                        <a:pt x="57" y="1"/>
                      </a:lnTo>
                      <a:lnTo>
                        <a:pt x="43" y="6"/>
                      </a:lnTo>
                      <a:lnTo>
                        <a:pt x="31" y="12"/>
                      </a:lnTo>
                      <a:lnTo>
                        <a:pt x="20" y="22"/>
                      </a:lnTo>
                      <a:lnTo>
                        <a:pt x="12" y="32"/>
                      </a:lnTo>
                      <a:lnTo>
                        <a:pt x="4" y="45"/>
                      </a:lnTo>
                      <a:lnTo>
                        <a:pt x="1" y="59"/>
                      </a:lnTo>
                      <a:lnTo>
                        <a:pt x="0" y="73"/>
                      </a:lnTo>
                      <a:lnTo>
                        <a:pt x="4" y="73"/>
                      </a:lnTo>
                      <a:lnTo>
                        <a:pt x="6" y="61"/>
                      </a:lnTo>
                      <a:lnTo>
                        <a:pt x="11" y="48"/>
                      </a:lnTo>
                      <a:lnTo>
                        <a:pt x="17" y="36"/>
                      </a:lnTo>
                      <a:lnTo>
                        <a:pt x="25" y="26"/>
                      </a:lnTo>
                      <a:lnTo>
                        <a:pt x="36" y="18"/>
                      </a:lnTo>
                      <a:lnTo>
                        <a:pt x="46" y="12"/>
                      </a:lnTo>
                      <a:lnTo>
                        <a:pt x="59" y="7"/>
                      </a:lnTo>
                      <a:lnTo>
                        <a:pt x="73" y="6"/>
                      </a:lnTo>
                      <a:lnTo>
                        <a:pt x="73"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60" name="Rectangle 33">
                  <a:extLst>
                    <a:ext uri="{FF2B5EF4-FFF2-40B4-BE49-F238E27FC236}">
                      <a16:creationId xmlns:a16="http://schemas.microsoft.com/office/drawing/2014/main" id="{EA08DA7B-950B-8483-08FB-79590625CA1A}"/>
                    </a:ext>
                  </a:extLst>
                </p:cNvPr>
                <p:cNvSpPr>
                  <a:spLocks noChangeArrowheads="1"/>
                </p:cNvSpPr>
                <p:nvPr/>
              </p:nvSpPr>
              <p:spPr bwMode="auto">
                <a:xfrm>
                  <a:off x="4965479" y="5872757"/>
                  <a:ext cx="228704" cy="354091"/>
                </a:xfrm>
                <a:prstGeom prst="rect">
                  <a:avLst/>
                </a:prstGeom>
                <a:noFill/>
                <a:ln w="9525">
                  <a:noFill/>
                  <a:miter lim="800000"/>
                  <a:headEnd/>
                  <a:tailEnd/>
                </a:ln>
              </p:spPr>
              <p:txBody>
                <a:bodyPr wrap="none" lIns="0" tIns="0" rIns="0" bIns="0">
                  <a:spAutoFit/>
                </a:bodyPr>
                <a:lstStyle/>
                <a:p>
                  <a:pPr defTabSz="1041400" eaLnBrk="0" hangingPunct="0">
                    <a:defRPr/>
                  </a:pPr>
                  <a:r>
                    <a:rPr lang="de-DE" sz="1600">
                      <a:solidFill>
                        <a:srgbClr val="000000"/>
                      </a:solidFill>
                    </a:rPr>
                    <a:t>W</a:t>
                  </a:r>
                  <a:endParaRPr lang="de-DE" sz="2700"/>
                </a:p>
              </p:txBody>
            </p:sp>
            <p:sp>
              <p:nvSpPr>
                <p:cNvPr id="261" name="Freeform 35">
                  <a:extLst>
                    <a:ext uri="{FF2B5EF4-FFF2-40B4-BE49-F238E27FC236}">
                      <a16:creationId xmlns:a16="http://schemas.microsoft.com/office/drawing/2014/main" id="{D356A879-AA05-B561-D272-C7917358F4BF}"/>
                    </a:ext>
                  </a:extLst>
                </p:cNvPr>
                <p:cNvSpPr>
                  <a:spLocks/>
                </p:cNvSpPr>
                <p:nvPr/>
              </p:nvSpPr>
              <p:spPr bwMode="auto">
                <a:xfrm>
                  <a:off x="5041328" y="4939343"/>
                  <a:ext cx="34890" cy="721460"/>
                </a:xfrm>
                <a:custGeom>
                  <a:avLst/>
                  <a:gdLst>
                    <a:gd name="T0" fmla="*/ 2147483647 w 14"/>
                    <a:gd name="T1" fmla="*/ 0 h 273"/>
                    <a:gd name="T2" fmla="*/ 2147483647 w 14"/>
                    <a:gd name="T3" fmla="*/ 0 h 273"/>
                    <a:gd name="T4" fmla="*/ 0 w 14"/>
                    <a:gd name="T5" fmla="*/ 2147483647 h 273"/>
                    <a:gd name="T6" fmla="*/ 2147483647 w 14"/>
                    <a:gd name="T7" fmla="*/ 2147483647 h 273"/>
                    <a:gd name="T8" fmla="*/ 2147483647 w 14"/>
                    <a:gd name="T9" fmla="*/ 0 h 273"/>
                    <a:gd name="T10" fmla="*/ 2147483647 w 14"/>
                    <a:gd name="T11" fmla="*/ 0 h 273"/>
                    <a:gd name="T12" fmla="*/ 0 60000 65536"/>
                    <a:gd name="T13" fmla="*/ 0 60000 65536"/>
                    <a:gd name="T14" fmla="*/ 0 60000 65536"/>
                    <a:gd name="T15" fmla="*/ 0 60000 65536"/>
                    <a:gd name="T16" fmla="*/ 0 60000 65536"/>
                    <a:gd name="T17" fmla="*/ 0 60000 65536"/>
                    <a:gd name="T18" fmla="*/ 0 w 14"/>
                    <a:gd name="T19" fmla="*/ 0 h 273"/>
                    <a:gd name="T20" fmla="*/ 14 w 14"/>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4" h="273">
                      <a:moveTo>
                        <a:pt x="9" y="0"/>
                      </a:moveTo>
                      <a:lnTo>
                        <a:pt x="4" y="0"/>
                      </a:lnTo>
                      <a:lnTo>
                        <a:pt x="0" y="273"/>
                      </a:lnTo>
                      <a:lnTo>
                        <a:pt x="8" y="273"/>
                      </a:lnTo>
                      <a:lnTo>
                        <a:pt x="14" y="0"/>
                      </a:lnTo>
                      <a:lnTo>
                        <a:pt x="9" y="0"/>
                      </a:lnTo>
                      <a:close/>
                    </a:path>
                  </a:pathLst>
                </a:custGeom>
                <a:solidFill>
                  <a:srgbClr val="DF177A"/>
                </a:solidFill>
                <a:ln w="9525">
                  <a:noFill/>
                  <a:round/>
                  <a:headEnd/>
                  <a:tailEnd/>
                </a:ln>
              </p:spPr>
              <p:txBody>
                <a:bodyPr lIns="91352" tIns="45677" rIns="91352" bIns="45677"/>
                <a:lstStyle/>
                <a:p>
                  <a:pPr>
                    <a:defRPr/>
                  </a:pPr>
                  <a:endParaRPr lang="de-DE"/>
                </a:p>
              </p:txBody>
            </p:sp>
            <p:sp>
              <p:nvSpPr>
                <p:cNvPr id="262" name="Freeform 36">
                  <a:extLst>
                    <a:ext uri="{FF2B5EF4-FFF2-40B4-BE49-F238E27FC236}">
                      <a16:creationId xmlns:a16="http://schemas.microsoft.com/office/drawing/2014/main" id="{F81C3900-CB50-4095-8FA5-4DE4BA042B48}"/>
                    </a:ext>
                  </a:extLst>
                </p:cNvPr>
                <p:cNvSpPr>
                  <a:spLocks/>
                </p:cNvSpPr>
                <p:nvPr/>
              </p:nvSpPr>
              <p:spPr bwMode="auto">
                <a:xfrm>
                  <a:off x="4232780" y="5306187"/>
                  <a:ext cx="18204" cy="354616"/>
                </a:xfrm>
                <a:custGeom>
                  <a:avLst/>
                  <a:gdLst>
                    <a:gd name="T0" fmla="*/ 2147483647 w 8"/>
                    <a:gd name="T1" fmla="*/ 2147483647 h 134"/>
                    <a:gd name="T2" fmla="*/ 0 w 8"/>
                    <a:gd name="T3" fmla="*/ 2147483647 h 134"/>
                    <a:gd name="T4" fmla="*/ 0 w 8"/>
                    <a:gd name="T5" fmla="*/ 2147483647 h 134"/>
                    <a:gd name="T6" fmla="*/ 2147483647 w 8"/>
                    <a:gd name="T7" fmla="*/ 2147483647 h 134"/>
                    <a:gd name="T8" fmla="*/ 2147483647 w 8"/>
                    <a:gd name="T9" fmla="*/ 2147483647 h 134"/>
                    <a:gd name="T10" fmla="*/ 2147483647 w 8"/>
                    <a:gd name="T11" fmla="*/ 0 h 134"/>
                    <a:gd name="T12" fmla="*/ 2147483647 w 8"/>
                    <a:gd name="T13" fmla="*/ 2147483647 h 134"/>
                    <a:gd name="T14" fmla="*/ 2147483647 w 8"/>
                    <a:gd name="T15" fmla="*/ 0 h 134"/>
                    <a:gd name="T16" fmla="*/ 2147483647 w 8"/>
                    <a:gd name="T17" fmla="*/ 0 h 134"/>
                    <a:gd name="T18" fmla="*/ 2147483647 w 8"/>
                    <a:gd name="T19" fmla="*/ 2147483647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34"/>
                    <a:gd name="T32" fmla="*/ 8 w 8"/>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34">
                      <a:moveTo>
                        <a:pt x="5" y="8"/>
                      </a:moveTo>
                      <a:lnTo>
                        <a:pt x="0" y="5"/>
                      </a:lnTo>
                      <a:lnTo>
                        <a:pt x="0" y="134"/>
                      </a:lnTo>
                      <a:lnTo>
                        <a:pt x="8" y="134"/>
                      </a:lnTo>
                      <a:lnTo>
                        <a:pt x="8" y="5"/>
                      </a:lnTo>
                      <a:lnTo>
                        <a:pt x="5" y="0"/>
                      </a:lnTo>
                      <a:lnTo>
                        <a:pt x="8" y="5"/>
                      </a:lnTo>
                      <a:lnTo>
                        <a:pt x="8" y="0"/>
                      </a:lnTo>
                      <a:lnTo>
                        <a:pt x="5" y="0"/>
                      </a:lnTo>
                      <a:lnTo>
                        <a:pt x="5" y="8"/>
                      </a:lnTo>
                      <a:close/>
                    </a:path>
                  </a:pathLst>
                </a:custGeom>
                <a:solidFill>
                  <a:srgbClr val="DF177A"/>
                </a:solidFill>
                <a:ln w="9525">
                  <a:noFill/>
                  <a:round/>
                  <a:headEnd/>
                  <a:tailEnd/>
                </a:ln>
              </p:spPr>
              <p:txBody>
                <a:bodyPr lIns="91352" tIns="45677" rIns="91352" bIns="45677"/>
                <a:lstStyle/>
                <a:p>
                  <a:pPr>
                    <a:defRPr/>
                  </a:pPr>
                  <a:endParaRPr lang="de-DE"/>
                </a:p>
              </p:txBody>
            </p:sp>
            <p:sp>
              <p:nvSpPr>
                <p:cNvPr id="263" name="Freeform 37">
                  <a:extLst>
                    <a:ext uri="{FF2B5EF4-FFF2-40B4-BE49-F238E27FC236}">
                      <a16:creationId xmlns:a16="http://schemas.microsoft.com/office/drawing/2014/main" id="{D0822477-7B7C-3301-05F7-9B7F6790E207}"/>
                    </a:ext>
                  </a:extLst>
                </p:cNvPr>
                <p:cNvSpPr>
                  <a:spLocks/>
                </p:cNvSpPr>
                <p:nvPr/>
              </p:nvSpPr>
              <p:spPr bwMode="auto">
                <a:xfrm>
                  <a:off x="3629025" y="5306187"/>
                  <a:ext cx="615891" cy="22418"/>
                </a:xfrm>
                <a:custGeom>
                  <a:avLst/>
                  <a:gdLst>
                    <a:gd name="T0" fmla="*/ 0 w 239"/>
                    <a:gd name="T1" fmla="*/ 2147483647 h 8"/>
                    <a:gd name="T2" fmla="*/ 2147483647 w 239"/>
                    <a:gd name="T3" fmla="*/ 2147483647 h 8"/>
                    <a:gd name="T4" fmla="*/ 2147483647 w 239"/>
                    <a:gd name="T5" fmla="*/ 2147483647 h 8"/>
                    <a:gd name="T6" fmla="*/ 2147483647 w 239"/>
                    <a:gd name="T7" fmla="*/ 0 h 8"/>
                    <a:gd name="T8" fmla="*/ 2147483647 w 239"/>
                    <a:gd name="T9" fmla="*/ 0 h 8"/>
                    <a:gd name="T10" fmla="*/ 2147483647 w 239"/>
                    <a:gd name="T11" fmla="*/ 2147483647 h 8"/>
                    <a:gd name="T12" fmla="*/ 0 w 239"/>
                    <a:gd name="T13" fmla="*/ 2147483647 h 8"/>
                    <a:gd name="T14" fmla="*/ 0 w 239"/>
                    <a:gd name="T15" fmla="*/ 2147483647 h 8"/>
                    <a:gd name="T16" fmla="*/ 2147483647 w 239"/>
                    <a:gd name="T17" fmla="*/ 2147483647 h 8"/>
                    <a:gd name="T18" fmla="*/ 0 w 239"/>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8"/>
                    <a:gd name="T32" fmla="*/ 239 w 2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8">
                      <a:moveTo>
                        <a:pt x="0" y="5"/>
                      </a:moveTo>
                      <a:lnTo>
                        <a:pt x="3" y="8"/>
                      </a:lnTo>
                      <a:lnTo>
                        <a:pt x="239" y="8"/>
                      </a:lnTo>
                      <a:lnTo>
                        <a:pt x="239" y="0"/>
                      </a:lnTo>
                      <a:lnTo>
                        <a:pt x="3" y="0"/>
                      </a:lnTo>
                      <a:lnTo>
                        <a:pt x="8" y="5"/>
                      </a:lnTo>
                      <a:lnTo>
                        <a:pt x="0" y="5"/>
                      </a:lnTo>
                      <a:lnTo>
                        <a:pt x="0" y="8"/>
                      </a:lnTo>
                      <a:lnTo>
                        <a:pt x="3" y="8"/>
                      </a:lnTo>
                      <a:lnTo>
                        <a:pt x="0" y="5"/>
                      </a:lnTo>
                      <a:close/>
                    </a:path>
                  </a:pathLst>
                </a:custGeom>
                <a:solidFill>
                  <a:srgbClr val="DF177A"/>
                </a:solidFill>
                <a:ln w="9525">
                  <a:noFill/>
                  <a:round/>
                  <a:headEnd/>
                  <a:tailEnd/>
                </a:ln>
              </p:spPr>
              <p:txBody>
                <a:bodyPr lIns="91352" tIns="45677" rIns="91352" bIns="45677"/>
                <a:lstStyle/>
                <a:p>
                  <a:pPr>
                    <a:defRPr/>
                  </a:pPr>
                  <a:endParaRPr lang="de-DE"/>
                </a:p>
              </p:txBody>
            </p:sp>
            <p:sp>
              <p:nvSpPr>
                <p:cNvPr id="264" name="Freeform 38">
                  <a:extLst>
                    <a:ext uri="{FF2B5EF4-FFF2-40B4-BE49-F238E27FC236}">
                      <a16:creationId xmlns:a16="http://schemas.microsoft.com/office/drawing/2014/main" id="{96077827-6D94-5281-5F6B-63B016F25662}"/>
                    </a:ext>
                  </a:extLst>
                </p:cNvPr>
                <p:cNvSpPr>
                  <a:spLocks/>
                </p:cNvSpPr>
                <p:nvPr/>
              </p:nvSpPr>
              <p:spPr bwMode="auto">
                <a:xfrm>
                  <a:off x="3629025" y="4739617"/>
                  <a:ext cx="21238" cy="580835"/>
                </a:xfrm>
                <a:custGeom>
                  <a:avLst/>
                  <a:gdLst>
                    <a:gd name="T0" fmla="*/ 2147483647 w 8"/>
                    <a:gd name="T1" fmla="*/ 0 h 221"/>
                    <a:gd name="T2" fmla="*/ 0 w 8"/>
                    <a:gd name="T3" fmla="*/ 2147483647 h 221"/>
                    <a:gd name="T4" fmla="*/ 0 w 8"/>
                    <a:gd name="T5" fmla="*/ 2147483647 h 221"/>
                    <a:gd name="T6" fmla="*/ 2147483647 w 8"/>
                    <a:gd name="T7" fmla="*/ 2147483647 h 221"/>
                    <a:gd name="T8" fmla="*/ 2147483647 w 8"/>
                    <a:gd name="T9" fmla="*/ 2147483647 h 221"/>
                    <a:gd name="T10" fmla="*/ 2147483647 w 8"/>
                    <a:gd name="T11" fmla="*/ 2147483647 h 221"/>
                    <a:gd name="T12" fmla="*/ 2147483647 w 8"/>
                    <a:gd name="T13" fmla="*/ 0 h 221"/>
                    <a:gd name="T14" fmla="*/ 0 w 8"/>
                    <a:gd name="T15" fmla="*/ 0 h 221"/>
                    <a:gd name="T16" fmla="*/ 0 w 8"/>
                    <a:gd name="T17" fmla="*/ 2147483647 h 221"/>
                    <a:gd name="T18" fmla="*/ 2147483647 w 8"/>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21"/>
                    <a:gd name="T32" fmla="*/ 8 w 8"/>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21">
                      <a:moveTo>
                        <a:pt x="4" y="0"/>
                      </a:moveTo>
                      <a:lnTo>
                        <a:pt x="0" y="4"/>
                      </a:lnTo>
                      <a:lnTo>
                        <a:pt x="0" y="221"/>
                      </a:lnTo>
                      <a:lnTo>
                        <a:pt x="8" y="221"/>
                      </a:lnTo>
                      <a:lnTo>
                        <a:pt x="8" y="4"/>
                      </a:lnTo>
                      <a:lnTo>
                        <a:pt x="4" y="8"/>
                      </a:lnTo>
                      <a:lnTo>
                        <a:pt x="4" y="0"/>
                      </a:lnTo>
                      <a:lnTo>
                        <a:pt x="0" y="0"/>
                      </a:lnTo>
                      <a:lnTo>
                        <a:pt x="0" y="4"/>
                      </a:lnTo>
                      <a:lnTo>
                        <a:pt x="4" y="0"/>
                      </a:lnTo>
                      <a:close/>
                    </a:path>
                  </a:pathLst>
                </a:custGeom>
                <a:solidFill>
                  <a:srgbClr val="DF177A"/>
                </a:solidFill>
                <a:ln w="9525">
                  <a:noFill/>
                  <a:round/>
                  <a:headEnd/>
                  <a:tailEnd/>
                </a:ln>
              </p:spPr>
              <p:txBody>
                <a:bodyPr lIns="91352" tIns="45677" rIns="91352" bIns="45677"/>
                <a:lstStyle/>
                <a:p>
                  <a:pPr>
                    <a:defRPr/>
                  </a:pPr>
                  <a:endParaRPr lang="de-DE"/>
                </a:p>
              </p:txBody>
            </p:sp>
            <p:sp>
              <p:nvSpPr>
                <p:cNvPr id="265" name="Freeform 39">
                  <a:extLst>
                    <a:ext uri="{FF2B5EF4-FFF2-40B4-BE49-F238E27FC236}">
                      <a16:creationId xmlns:a16="http://schemas.microsoft.com/office/drawing/2014/main" id="{CFFAFC9F-91A7-2C1D-7286-3BAA6C244DF4}"/>
                    </a:ext>
                  </a:extLst>
                </p:cNvPr>
                <p:cNvSpPr>
                  <a:spLocks/>
                </p:cNvSpPr>
                <p:nvPr/>
              </p:nvSpPr>
              <p:spPr bwMode="auto">
                <a:xfrm>
                  <a:off x="3639644" y="4739617"/>
                  <a:ext cx="125908" cy="20380"/>
                </a:xfrm>
                <a:custGeom>
                  <a:avLst/>
                  <a:gdLst>
                    <a:gd name="T0" fmla="*/ 2147483647 w 49"/>
                    <a:gd name="T1" fmla="*/ 2147483647 h 8"/>
                    <a:gd name="T2" fmla="*/ 2147483647 w 49"/>
                    <a:gd name="T3" fmla="*/ 0 h 8"/>
                    <a:gd name="T4" fmla="*/ 0 w 49"/>
                    <a:gd name="T5" fmla="*/ 0 h 8"/>
                    <a:gd name="T6" fmla="*/ 0 w 49"/>
                    <a:gd name="T7" fmla="*/ 2147483647 h 8"/>
                    <a:gd name="T8" fmla="*/ 2147483647 w 49"/>
                    <a:gd name="T9" fmla="*/ 2147483647 h 8"/>
                    <a:gd name="T10" fmla="*/ 2147483647 w 49"/>
                    <a:gd name="T11" fmla="*/ 2147483647 h 8"/>
                    <a:gd name="T12" fmla="*/ 0 60000 65536"/>
                    <a:gd name="T13" fmla="*/ 0 60000 65536"/>
                    <a:gd name="T14" fmla="*/ 0 60000 65536"/>
                    <a:gd name="T15" fmla="*/ 0 60000 65536"/>
                    <a:gd name="T16" fmla="*/ 0 60000 65536"/>
                    <a:gd name="T17" fmla="*/ 0 60000 65536"/>
                    <a:gd name="T18" fmla="*/ 0 w 49"/>
                    <a:gd name="T19" fmla="*/ 0 h 8"/>
                    <a:gd name="T20" fmla="*/ 49 w 49"/>
                    <a:gd name="T21" fmla="*/ 8 h 8"/>
                  </a:gdLst>
                  <a:ahLst/>
                  <a:cxnLst>
                    <a:cxn ang="T12">
                      <a:pos x="T0" y="T1"/>
                    </a:cxn>
                    <a:cxn ang="T13">
                      <a:pos x="T2" y="T3"/>
                    </a:cxn>
                    <a:cxn ang="T14">
                      <a:pos x="T4" y="T5"/>
                    </a:cxn>
                    <a:cxn ang="T15">
                      <a:pos x="T6" y="T7"/>
                    </a:cxn>
                    <a:cxn ang="T16">
                      <a:pos x="T8" y="T9"/>
                    </a:cxn>
                    <a:cxn ang="T17">
                      <a:pos x="T10" y="T11"/>
                    </a:cxn>
                  </a:cxnLst>
                  <a:rect l="T18" t="T19" r="T20" b="T21"/>
                  <a:pathLst>
                    <a:path w="49" h="8">
                      <a:moveTo>
                        <a:pt x="49" y="4"/>
                      </a:moveTo>
                      <a:lnTo>
                        <a:pt x="49" y="0"/>
                      </a:lnTo>
                      <a:lnTo>
                        <a:pt x="0" y="0"/>
                      </a:lnTo>
                      <a:lnTo>
                        <a:pt x="0" y="8"/>
                      </a:lnTo>
                      <a:lnTo>
                        <a:pt x="49" y="8"/>
                      </a:lnTo>
                      <a:lnTo>
                        <a:pt x="49" y="4"/>
                      </a:lnTo>
                      <a:close/>
                    </a:path>
                  </a:pathLst>
                </a:custGeom>
                <a:solidFill>
                  <a:srgbClr val="DF177A"/>
                </a:solidFill>
                <a:ln w="9525">
                  <a:noFill/>
                  <a:round/>
                  <a:headEnd/>
                  <a:tailEnd/>
                </a:ln>
              </p:spPr>
              <p:txBody>
                <a:bodyPr lIns="91352" tIns="45677" rIns="91352" bIns="45677"/>
                <a:lstStyle/>
                <a:p>
                  <a:pPr>
                    <a:defRPr/>
                  </a:pPr>
                  <a:endParaRPr lang="de-DE"/>
                </a:p>
              </p:txBody>
            </p:sp>
            <p:sp>
              <p:nvSpPr>
                <p:cNvPr id="266" name="Freeform 40">
                  <a:extLst>
                    <a:ext uri="{FF2B5EF4-FFF2-40B4-BE49-F238E27FC236}">
                      <a16:creationId xmlns:a16="http://schemas.microsoft.com/office/drawing/2014/main" id="{76C3666D-5D2E-4988-D99F-82A3D0FD9C23}"/>
                    </a:ext>
                  </a:extLst>
                </p:cNvPr>
                <p:cNvSpPr>
                  <a:spLocks/>
                </p:cNvSpPr>
                <p:nvPr/>
              </p:nvSpPr>
              <p:spPr bwMode="auto">
                <a:xfrm>
                  <a:off x="3694255" y="4688666"/>
                  <a:ext cx="144112" cy="126357"/>
                </a:xfrm>
                <a:custGeom>
                  <a:avLst/>
                  <a:gdLst>
                    <a:gd name="T0" fmla="*/ 2147483647 w 56"/>
                    <a:gd name="T1" fmla="*/ 2147483647 h 49"/>
                    <a:gd name="T2" fmla="*/ 0 w 56"/>
                    <a:gd name="T3" fmla="*/ 0 h 49"/>
                    <a:gd name="T4" fmla="*/ 0 w 56"/>
                    <a:gd name="T5" fmla="*/ 0 h 49"/>
                    <a:gd name="T6" fmla="*/ 0 w 56"/>
                    <a:gd name="T7" fmla="*/ 2147483647 h 49"/>
                    <a:gd name="T8" fmla="*/ 2147483647 w 56"/>
                    <a:gd name="T9" fmla="*/ 2147483647 h 49"/>
                    <a:gd name="T10" fmla="*/ 2147483647 w 56"/>
                    <a:gd name="T11" fmla="*/ 2147483647 h 49"/>
                    <a:gd name="T12" fmla="*/ 2147483647 w 56"/>
                    <a:gd name="T13" fmla="*/ 2147483647 h 49"/>
                    <a:gd name="T14" fmla="*/ 2147483647 w 56"/>
                    <a:gd name="T15" fmla="*/ 2147483647 h 49"/>
                    <a:gd name="T16" fmla="*/ 2147483647 w 56"/>
                    <a:gd name="T17" fmla="*/ 2147483647 h 49"/>
                    <a:gd name="T18" fmla="*/ 2147483647 w 56"/>
                    <a:gd name="T19" fmla="*/ 2147483647 h 49"/>
                    <a:gd name="T20" fmla="*/ 2147483647 w 56"/>
                    <a:gd name="T21" fmla="*/ 2147483647 h 49"/>
                    <a:gd name="T22" fmla="*/ 2147483647 w 56"/>
                    <a:gd name="T23" fmla="*/ 2147483647 h 49"/>
                    <a:gd name="T24" fmla="*/ 2147483647 w 56"/>
                    <a:gd name="T25" fmla="*/ 2147483647 h 49"/>
                    <a:gd name="T26" fmla="*/ 2147483647 w 56"/>
                    <a:gd name="T27" fmla="*/ 2147483647 h 49"/>
                    <a:gd name="T28" fmla="*/ 2147483647 w 56"/>
                    <a:gd name="T29" fmla="*/ 2147483647 h 49"/>
                    <a:gd name="T30" fmla="*/ 2147483647 w 56"/>
                    <a:gd name="T31" fmla="*/ 2147483647 h 49"/>
                    <a:gd name="T32" fmla="*/ 2147483647 w 56"/>
                    <a:gd name="T33" fmla="*/ 2147483647 h 49"/>
                    <a:gd name="T34" fmla="*/ 2147483647 w 56"/>
                    <a:gd name="T35" fmla="*/ 2147483647 h 49"/>
                    <a:gd name="T36" fmla="*/ 2147483647 w 56"/>
                    <a:gd name="T37" fmla="*/ 2147483647 h 49"/>
                    <a:gd name="T38" fmla="*/ 2147483647 w 56"/>
                    <a:gd name="T39" fmla="*/ 2147483647 h 49"/>
                    <a:gd name="T40" fmla="*/ 2147483647 w 56"/>
                    <a:gd name="T41" fmla="*/ 2147483647 h 49"/>
                    <a:gd name="T42" fmla="*/ 2147483647 w 56"/>
                    <a:gd name="T43" fmla="*/ 2147483647 h 49"/>
                    <a:gd name="T44" fmla="*/ 2147483647 w 56"/>
                    <a:gd name="T45" fmla="*/ 2147483647 h 49"/>
                    <a:gd name="T46" fmla="*/ 2147483647 w 56"/>
                    <a:gd name="T47" fmla="*/ 2147483647 h 49"/>
                    <a:gd name="T48" fmla="*/ 2147483647 w 56"/>
                    <a:gd name="T49" fmla="*/ 2147483647 h 49"/>
                    <a:gd name="T50" fmla="*/ 2147483647 w 56"/>
                    <a:gd name="T51" fmla="*/ 2147483647 h 49"/>
                    <a:gd name="T52" fmla="*/ 2147483647 w 56"/>
                    <a:gd name="T53" fmla="*/ 2147483647 h 49"/>
                    <a:gd name="T54" fmla="*/ 2147483647 w 56"/>
                    <a:gd name="T55" fmla="*/ 2147483647 h 49"/>
                    <a:gd name="T56" fmla="*/ 2147483647 w 56"/>
                    <a:gd name="T57" fmla="*/ 2147483647 h 49"/>
                    <a:gd name="T58" fmla="*/ 2147483647 w 56"/>
                    <a:gd name="T59" fmla="*/ 2147483647 h 49"/>
                    <a:gd name="T60" fmla="*/ 2147483647 w 56"/>
                    <a:gd name="T61" fmla="*/ 2147483647 h 49"/>
                    <a:gd name="T62" fmla="*/ 2147483647 w 56"/>
                    <a:gd name="T63" fmla="*/ 2147483647 h 49"/>
                    <a:gd name="T64" fmla="*/ 2147483647 w 56"/>
                    <a:gd name="T65" fmla="*/ 2147483647 h 49"/>
                    <a:gd name="T66" fmla="*/ 0 w 56"/>
                    <a:gd name="T67" fmla="*/ 2147483647 h 49"/>
                    <a:gd name="T68" fmla="*/ 0 w 56"/>
                    <a:gd name="T69" fmla="*/ 2147483647 h 49"/>
                    <a:gd name="T70" fmla="*/ 2147483647 w 56"/>
                    <a:gd name="T71" fmla="*/ 2147483647 h 49"/>
                    <a:gd name="T72" fmla="*/ 2147483647 w 56"/>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49"/>
                    <a:gd name="T113" fmla="*/ 56 w 56"/>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49">
                      <a:moveTo>
                        <a:pt x="56" y="24"/>
                      </a:moveTo>
                      <a:lnTo>
                        <a:pt x="0" y="0"/>
                      </a:lnTo>
                      <a:lnTo>
                        <a:pt x="0" y="2"/>
                      </a:lnTo>
                      <a:lnTo>
                        <a:pt x="1" y="3"/>
                      </a:lnTo>
                      <a:lnTo>
                        <a:pt x="1" y="5"/>
                      </a:lnTo>
                      <a:lnTo>
                        <a:pt x="3" y="6"/>
                      </a:lnTo>
                      <a:lnTo>
                        <a:pt x="3" y="8"/>
                      </a:lnTo>
                      <a:lnTo>
                        <a:pt x="3" y="9"/>
                      </a:lnTo>
                      <a:lnTo>
                        <a:pt x="4" y="11"/>
                      </a:lnTo>
                      <a:lnTo>
                        <a:pt x="4" y="13"/>
                      </a:lnTo>
                      <a:lnTo>
                        <a:pt x="4" y="14"/>
                      </a:lnTo>
                      <a:lnTo>
                        <a:pt x="4" y="16"/>
                      </a:lnTo>
                      <a:lnTo>
                        <a:pt x="4" y="17"/>
                      </a:lnTo>
                      <a:lnTo>
                        <a:pt x="6" y="17"/>
                      </a:lnTo>
                      <a:lnTo>
                        <a:pt x="6" y="19"/>
                      </a:lnTo>
                      <a:lnTo>
                        <a:pt x="6" y="20"/>
                      </a:lnTo>
                      <a:lnTo>
                        <a:pt x="6" y="22"/>
                      </a:lnTo>
                      <a:lnTo>
                        <a:pt x="6" y="24"/>
                      </a:lnTo>
                      <a:lnTo>
                        <a:pt x="6" y="25"/>
                      </a:lnTo>
                      <a:lnTo>
                        <a:pt x="6" y="27"/>
                      </a:lnTo>
                      <a:lnTo>
                        <a:pt x="6" y="28"/>
                      </a:lnTo>
                      <a:lnTo>
                        <a:pt x="6" y="30"/>
                      </a:lnTo>
                      <a:lnTo>
                        <a:pt x="4" y="31"/>
                      </a:lnTo>
                      <a:lnTo>
                        <a:pt x="4" y="33"/>
                      </a:lnTo>
                      <a:lnTo>
                        <a:pt x="4" y="34"/>
                      </a:lnTo>
                      <a:lnTo>
                        <a:pt x="4" y="36"/>
                      </a:lnTo>
                      <a:lnTo>
                        <a:pt x="4" y="38"/>
                      </a:lnTo>
                      <a:lnTo>
                        <a:pt x="3" y="39"/>
                      </a:lnTo>
                      <a:lnTo>
                        <a:pt x="3" y="41"/>
                      </a:lnTo>
                      <a:lnTo>
                        <a:pt x="3" y="42"/>
                      </a:lnTo>
                      <a:lnTo>
                        <a:pt x="1" y="44"/>
                      </a:lnTo>
                      <a:lnTo>
                        <a:pt x="1" y="45"/>
                      </a:lnTo>
                      <a:lnTo>
                        <a:pt x="0" y="47"/>
                      </a:lnTo>
                      <a:lnTo>
                        <a:pt x="0" y="49"/>
                      </a:lnTo>
                      <a:lnTo>
                        <a:pt x="56" y="24"/>
                      </a:lnTo>
                      <a:close/>
                    </a:path>
                  </a:pathLst>
                </a:custGeom>
                <a:solidFill>
                  <a:srgbClr val="DF177A"/>
                </a:solidFill>
                <a:ln w="9525">
                  <a:noFill/>
                  <a:round/>
                  <a:headEnd/>
                  <a:tailEnd/>
                </a:ln>
              </p:spPr>
              <p:txBody>
                <a:bodyPr lIns="91352" tIns="45677" rIns="91352" bIns="45677"/>
                <a:lstStyle/>
                <a:p>
                  <a:pPr>
                    <a:defRPr/>
                  </a:pPr>
                  <a:endParaRPr lang="de-DE"/>
                </a:p>
              </p:txBody>
            </p:sp>
            <p:sp>
              <p:nvSpPr>
                <p:cNvPr id="267" name="Freeform 41">
                  <a:extLst>
                    <a:ext uri="{FF2B5EF4-FFF2-40B4-BE49-F238E27FC236}">
                      <a16:creationId xmlns:a16="http://schemas.microsoft.com/office/drawing/2014/main" id="{1181223E-0C97-D594-2BD8-AD861979AAF7}"/>
                    </a:ext>
                  </a:extLst>
                </p:cNvPr>
                <p:cNvSpPr>
                  <a:spLocks/>
                </p:cNvSpPr>
                <p:nvPr/>
              </p:nvSpPr>
              <p:spPr bwMode="auto">
                <a:xfrm>
                  <a:off x="4598371" y="4935267"/>
                  <a:ext cx="163833" cy="124319"/>
                </a:xfrm>
                <a:custGeom>
                  <a:avLst/>
                  <a:gdLst>
                    <a:gd name="T0" fmla="*/ 2147483647 w 64"/>
                    <a:gd name="T1" fmla="*/ 0 h 47"/>
                    <a:gd name="T2" fmla="*/ 2147483647 w 64"/>
                    <a:gd name="T3" fmla="*/ 0 h 47"/>
                    <a:gd name="T4" fmla="*/ 2147483647 w 64"/>
                    <a:gd name="T5" fmla="*/ 0 h 47"/>
                    <a:gd name="T6" fmla="*/ 2147483647 w 64"/>
                    <a:gd name="T7" fmla="*/ 2147483647 h 47"/>
                    <a:gd name="T8" fmla="*/ 2147483647 w 64"/>
                    <a:gd name="T9" fmla="*/ 2147483647 h 47"/>
                    <a:gd name="T10" fmla="*/ 2147483647 w 64"/>
                    <a:gd name="T11" fmla="*/ 2147483647 h 47"/>
                    <a:gd name="T12" fmla="*/ 2147483647 w 64"/>
                    <a:gd name="T13" fmla="*/ 2147483647 h 47"/>
                    <a:gd name="T14" fmla="*/ 2147483647 w 64"/>
                    <a:gd name="T15" fmla="*/ 2147483647 h 47"/>
                    <a:gd name="T16" fmla="*/ 2147483647 w 64"/>
                    <a:gd name="T17" fmla="*/ 2147483647 h 47"/>
                    <a:gd name="T18" fmla="*/ 2147483647 w 64"/>
                    <a:gd name="T19" fmla="*/ 2147483647 h 47"/>
                    <a:gd name="T20" fmla="*/ 2147483647 w 64"/>
                    <a:gd name="T21" fmla="*/ 2147483647 h 47"/>
                    <a:gd name="T22" fmla="*/ 2147483647 w 64"/>
                    <a:gd name="T23" fmla="*/ 2147483647 h 47"/>
                    <a:gd name="T24" fmla="*/ 2147483647 w 64"/>
                    <a:gd name="T25" fmla="*/ 2147483647 h 47"/>
                    <a:gd name="T26" fmla="*/ 2147483647 w 64"/>
                    <a:gd name="T27" fmla="*/ 2147483647 h 47"/>
                    <a:gd name="T28" fmla="*/ 2147483647 w 64"/>
                    <a:gd name="T29" fmla="*/ 2147483647 h 47"/>
                    <a:gd name="T30" fmla="*/ 2147483647 w 64"/>
                    <a:gd name="T31" fmla="*/ 2147483647 h 47"/>
                    <a:gd name="T32" fmla="*/ 2147483647 w 64"/>
                    <a:gd name="T33" fmla="*/ 2147483647 h 47"/>
                    <a:gd name="T34" fmla="*/ 2147483647 w 64"/>
                    <a:gd name="T35" fmla="*/ 2147483647 h 47"/>
                    <a:gd name="T36" fmla="*/ 2147483647 w 64"/>
                    <a:gd name="T37" fmla="*/ 2147483647 h 47"/>
                    <a:gd name="T38" fmla="*/ 2147483647 w 64"/>
                    <a:gd name="T39" fmla="*/ 2147483647 h 47"/>
                    <a:gd name="T40" fmla="*/ 2147483647 w 64"/>
                    <a:gd name="T41" fmla="*/ 2147483647 h 47"/>
                    <a:gd name="T42" fmla="*/ 2147483647 w 64"/>
                    <a:gd name="T43" fmla="*/ 2147483647 h 47"/>
                    <a:gd name="T44" fmla="*/ 2147483647 w 64"/>
                    <a:gd name="T45" fmla="*/ 2147483647 h 47"/>
                    <a:gd name="T46" fmla="*/ 2147483647 w 64"/>
                    <a:gd name="T47" fmla="*/ 2147483647 h 47"/>
                    <a:gd name="T48" fmla="*/ 2147483647 w 64"/>
                    <a:gd name="T49" fmla="*/ 2147483647 h 47"/>
                    <a:gd name="T50" fmla="*/ 2147483647 w 64"/>
                    <a:gd name="T51" fmla="*/ 2147483647 h 47"/>
                    <a:gd name="T52" fmla="*/ 0 w 64"/>
                    <a:gd name="T53" fmla="*/ 2147483647 h 47"/>
                    <a:gd name="T54" fmla="*/ 0 w 64"/>
                    <a:gd name="T55" fmla="*/ 2147483647 h 47"/>
                    <a:gd name="T56" fmla="*/ 0 w 64"/>
                    <a:gd name="T57" fmla="*/ 2147483647 h 47"/>
                    <a:gd name="T58" fmla="*/ 0 w 64"/>
                    <a:gd name="T59" fmla="*/ 2147483647 h 47"/>
                    <a:gd name="T60" fmla="*/ 2147483647 w 64"/>
                    <a:gd name="T61" fmla="*/ 2147483647 h 47"/>
                    <a:gd name="T62" fmla="*/ 2147483647 w 64"/>
                    <a:gd name="T63" fmla="*/ 2147483647 h 47"/>
                    <a:gd name="T64" fmla="*/ 2147483647 w 64"/>
                    <a:gd name="T65" fmla="*/ 2147483647 h 47"/>
                    <a:gd name="T66" fmla="*/ 2147483647 w 64"/>
                    <a:gd name="T67" fmla="*/ 2147483647 h 47"/>
                    <a:gd name="T68" fmla="*/ 2147483647 w 64"/>
                    <a:gd name="T69" fmla="*/ 2147483647 h 47"/>
                    <a:gd name="T70" fmla="*/ 2147483647 w 64"/>
                    <a:gd name="T71" fmla="*/ 0 h 47"/>
                    <a:gd name="T72" fmla="*/ 2147483647 w 64"/>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47"/>
                    <a:gd name="T113" fmla="*/ 64 w 64"/>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47">
                      <a:moveTo>
                        <a:pt x="31" y="0"/>
                      </a:moveTo>
                      <a:lnTo>
                        <a:pt x="33" y="0"/>
                      </a:lnTo>
                      <a:lnTo>
                        <a:pt x="39" y="0"/>
                      </a:lnTo>
                      <a:lnTo>
                        <a:pt x="44" y="2"/>
                      </a:lnTo>
                      <a:lnTo>
                        <a:pt x="50" y="3"/>
                      </a:lnTo>
                      <a:lnTo>
                        <a:pt x="55" y="5"/>
                      </a:lnTo>
                      <a:lnTo>
                        <a:pt x="58" y="8"/>
                      </a:lnTo>
                      <a:lnTo>
                        <a:pt x="61" y="11"/>
                      </a:lnTo>
                      <a:lnTo>
                        <a:pt x="62" y="16"/>
                      </a:lnTo>
                      <a:lnTo>
                        <a:pt x="64" y="19"/>
                      </a:lnTo>
                      <a:lnTo>
                        <a:pt x="64" y="27"/>
                      </a:lnTo>
                      <a:lnTo>
                        <a:pt x="62" y="32"/>
                      </a:lnTo>
                      <a:lnTo>
                        <a:pt x="61" y="35"/>
                      </a:lnTo>
                      <a:lnTo>
                        <a:pt x="58" y="38"/>
                      </a:lnTo>
                      <a:lnTo>
                        <a:pt x="55" y="41"/>
                      </a:lnTo>
                      <a:lnTo>
                        <a:pt x="50" y="44"/>
                      </a:lnTo>
                      <a:lnTo>
                        <a:pt x="44" y="46"/>
                      </a:lnTo>
                      <a:lnTo>
                        <a:pt x="39" y="47"/>
                      </a:lnTo>
                      <a:lnTo>
                        <a:pt x="33" y="47"/>
                      </a:lnTo>
                      <a:lnTo>
                        <a:pt x="31" y="47"/>
                      </a:lnTo>
                      <a:lnTo>
                        <a:pt x="25" y="47"/>
                      </a:lnTo>
                      <a:lnTo>
                        <a:pt x="19" y="46"/>
                      </a:lnTo>
                      <a:lnTo>
                        <a:pt x="14" y="44"/>
                      </a:lnTo>
                      <a:lnTo>
                        <a:pt x="9" y="41"/>
                      </a:lnTo>
                      <a:lnTo>
                        <a:pt x="5" y="38"/>
                      </a:lnTo>
                      <a:lnTo>
                        <a:pt x="2" y="35"/>
                      </a:lnTo>
                      <a:lnTo>
                        <a:pt x="0" y="32"/>
                      </a:lnTo>
                      <a:lnTo>
                        <a:pt x="0" y="27"/>
                      </a:lnTo>
                      <a:lnTo>
                        <a:pt x="0" y="19"/>
                      </a:lnTo>
                      <a:lnTo>
                        <a:pt x="0" y="16"/>
                      </a:lnTo>
                      <a:lnTo>
                        <a:pt x="2" y="11"/>
                      </a:lnTo>
                      <a:lnTo>
                        <a:pt x="5" y="8"/>
                      </a:lnTo>
                      <a:lnTo>
                        <a:pt x="9" y="5"/>
                      </a:lnTo>
                      <a:lnTo>
                        <a:pt x="14" y="3"/>
                      </a:lnTo>
                      <a:lnTo>
                        <a:pt x="19" y="2"/>
                      </a:lnTo>
                      <a:lnTo>
                        <a:pt x="25" y="0"/>
                      </a:lnTo>
                      <a:lnTo>
                        <a:pt x="31"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68" name="Rectangle 42">
                  <a:extLst>
                    <a:ext uri="{FF2B5EF4-FFF2-40B4-BE49-F238E27FC236}">
                      <a16:creationId xmlns:a16="http://schemas.microsoft.com/office/drawing/2014/main" id="{57AA4B2C-D3F4-8106-08AF-4AB182A57AA9}"/>
                    </a:ext>
                  </a:extLst>
                </p:cNvPr>
                <p:cNvSpPr>
                  <a:spLocks noChangeArrowheads="1"/>
                </p:cNvSpPr>
                <p:nvPr/>
              </p:nvSpPr>
              <p:spPr bwMode="auto">
                <a:xfrm>
                  <a:off x="4639329" y="4935267"/>
                  <a:ext cx="63713" cy="146738"/>
                </a:xfrm>
                <a:prstGeom prst="rect">
                  <a:avLst/>
                </a:prstGeom>
                <a:solidFill>
                  <a:srgbClr val="1F1A17"/>
                </a:solidFill>
                <a:ln w="9525">
                  <a:noFill/>
                  <a:miter lim="800000"/>
                  <a:headEnd/>
                  <a:tailEnd/>
                </a:ln>
              </p:spPr>
              <p:txBody>
                <a:bodyPr lIns="91352" tIns="45677" rIns="91352" bIns="45677"/>
                <a:lstStyle/>
                <a:p>
                  <a:pPr eaLnBrk="0" hangingPunct="0">
                    <a:spcBef>
                      <a:spcPct val="20000"/>
                    </a:spcBef>
                    <a:defRPr/>
                  </a:pPr>
                  <a:endParaRPr lang="de-DE"/>
                </a:p>
              </p:txBody>
            </p:sp>
            <p:sp>
              <p:nvSpPr>
                <p:cNvPr id="269" name="Freeform 43">
                  <a:extLst>
                    <a:ext uri="{FF2B5EF4-FFF2-40B4-BE49-F238E27FC236}">
                      <a16:creationId xmlns:a16="http://schemas.microsoft.com/office/drawing/2014/main" id="{F7B539AA-CA9E-842C-DB17-6BF29D385887}"/>
                    </a:ext>
                  </a:extLst>
                </p:cNvPr>
                <p:cNvSpPr>
                  <a:spLocks/>
                </p:cNvSpPr>
                <p:nvPr/>
              </p:nvSpPr>
              <p:spPr bwMode="auto">
                <a:xfrm>
                  <a:off x="4639329" y="4925076"/>
                  <a:ext cx="77366" cy="24456"/>
                </a:xfrm>
                <a:custGeom>
                  <a:avLst/>
                  <a:gdLst>
                    <a:gd name="T0" fmla="*/ 2147483647 w 29"/>
                    <a:gd name="T1" fmla="*/ 2147483647 h 9"/>
                    <a:gd name="T2" fmla="*/ 2147483647 w 29"/>
                    <a:gd name="T3" fmla="*/ 0 h 9"/>
                    <a:gd name="T4" fmla="*/ 0 w 29"/>
                    <a:gd name="T5" fmla="*/ 0 h 9"/>
                    <a:gd name="T6" fmla="*/ 0 w 29"/>
                    <a:gd name="T7" fmla="*/ 2147483647 h 9"/>
                    <a:gd name="T8" fmla="*/ 2147483647 w 29"/>
                    <a:gd name="T9" fmla="*/ 2147483647 h 9"/>
                    <a:gd name="T10" fmla="*/ 2147483647 w 29"/>
                    <a:gd name="T11" fmla="*/ 2147483647 h 9"/>
                    <a:gd name="T12" fmla="*/ 2147483647 w 29"/>
                    <a:gd name="T13" fmla="*/ 2147483647 h 9"/>
                    <a:gd name="T14" fmla="*/ 2147483647 w 29"/>
                    <a:gd name="T15" fmla="*/ 2147483647 h 9"/>
                    <a:gd name="T16" fmla="*/ 2147483647 w 29"/>
                    <a:gd name="T17" fmla="*/ 2147483647 h 9"/>
                    <a:gd name="T18" fmla="*/ 2147483647 w 29"/>
                    <a:gd name="T19" fmla="*/ 2147483647 h 9"/>
                    <a:gd name="T20" fmla="*/ 2147483647 w 29"/>
                    <a:gd name="T21" fmla="*/ 2147483647 h 9"/>
                    <a:gd name="T22" fmla="*/ 2147483647 w 29"/>
                    <a:gd name="T23" fmla="*/ 2147483647 h 9"/>
                    <a:gd name="T24" fmla="*/ 2147483647 w 29"/>
                    <a:gd name="T25" fmla="*/ 2147483647 h 9"/>
                    <a:gd name="T26" fmla="*/ 2147483647 w 29"/>
                    <a:gd name="T27" fmla="*/ 2147483647 h 9"/>
                    <a:gd name="T28" fmla="*/ 2147483647 w 29"/>
                    <a:gd name="T29" fmla="*/ 0 h 9"/>
                    <a:gd name="T30" fmla="*/ 2147483647 w 29"/>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9"/>
                    <a:gd name="T50" fmla="*/ 29 w 2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9">
                      <a:moveTo>
                        <a:pt x="29" y="4"/>
                      </a:moveTo>
                      <a:lnTo>
                        <a:pt x="25" y="0"/>
                      </a:lnTo>
                      <a:lnTo>
                        <a:pt x="0" y="0"/>
                      </a:lnTo>
                      <a:lnTo>
                        <a:pt x="0" y="9"/>
                      </a:lnTo>
                      <a:lnTo>
                        <a:pt x="25" y="9"/>
                      </a:lnTo>
                      <a:lnTo>
                        <a:pt x="20" y="4"/>
                      </a:lnTo>
                      <a:lnTo>
                        <a:pt x="25" y="9"/>
                      </a:lnTo>
                      <a:lnTo>
                        <a:pt x="26" y="9"/>
                      </a:lnTo>
                      <a:lnTo>
                        <a:pt x="28" y="9"/>
                      </a:lnTo>
                      <a:lnTo>
                        <a:pt x="29" y="7"/>
                      </a:lnTo>
                      <a:lnTo>
                        <a:pt x="29" y="4"/>
                      </a:lnTo>
                      <a:lnTo>
                        <a:pt x="29" y="3"/>
                      </a:lnTo>
                      <a:lnTo>
                        <a:pt x="28" y="1"/>
                      </a:lnTo>
                      <a:lnTo>
                        <a:pt x="26" y="1"/>
                      </a:lnTo>
                      <a:lnTo>
                        <a:pt x="25" y="0"/>
                      </a:lnTo>
                      <a:lnTo>
                        <a:pt x="29" y="4"/>
                      </a:lnTo>
                      <a:close/>
                    </a:path>
                  </a:pathLst>
                </a:custGeom>
                <a:solidFill>
                  <a:srgbClr val="1F1A17"/>
                </a:solidFill>
                <a:ln w="9525">
                  <a:noFill/>
                  <a:round/>
                  <a:headEnd/>
                  <a:tailEnd/>
                </a:ln>
              </p:spPr>
              <p:txBody>
                <a:bodyPr lIns="91352" tIns="45677" rIns="91352" bIns="45677"/>
                <a:lstStyle/>
                <a:p>
                  <a:pPr>
                    <a:defRPr/>
                  </a:pPr>
                  <a:endParaRPr lang="de-DE"/>
                </a:p>
              </p:txBody>
            </p:sp>
            <p:sp>
              <p:nvSpPr>
                <p:cNvPr id="270" name="Freeform 44">
                  <a:extLst>
                    <a:ext uri="{FF2B5EF4-FFF2-40B4-BE49-F238E27FC236}">
                      <a16:creationId xmlns:a16="http://schemas.microsoft.com/office/drawing/2014/main" id="{70A75184-E6B1-245A-3D4B-E6EF79F7DF28}"/>
                    </a:ext>
                  </a:extLst>
                </p:cNvPr>
                <p:cNvSpPr>
                  <a:spLocks/>
                </p:cNvSpPr>
                <p:nvPr/>
              </p:nvSpPr>
              <p:spPr bwMode="auto">
                <a:xfrm>
                  <a:off x="4689390" y="4935267"/>
                  <a:ext cx="27306" cy="161003"/>
                </a:xfrm>
                <a:custGeom>
                  <a:avLst/>
                  <a:gdLst>
                    <a:gd name="T0" fmla="*/ 2147483647 w 9"/>
                    <a:gd name="T1" fmla="*/ 2147483647 h 60"/>
                    <a:gd name="T2" fmla="*/ 2147483647 w 9"/>
                    <a:gd name="T3" fmla="*/ 2147483647 h 60"/>
                    <a:gd name="T4" fmla="*/ 2147483647 w 9"/>
                    <a:gd name="T5" fmla="*/ 0 h 60"/>
                    <a:gd name="T6" fmla="*/ 0 w 9"/>
                    <a:gd name="T7" fmla="*/ 0 h 60"/>
                    <a:gd name="T8" fmla="*/ 0 w 9"/>
                    <a:gd name="T9" fmla="*/ 2147483647 h 60"/>
                    <a:gd name="T10" fmla="*/ 2147483647 w 9"/>
                    <a:gd name="T11" fmla="*/ 2147483647 h 60"/>
                    <a:gd name="T12" fmla="*/ 0 w 9"/>
                    <a:gd name="T13" fmla="*/ 2147483647 h 60"/>
                    <a:gd name="T14" fmla="*/ 0 w 9"/>
                    <a:gd name="T15" fmla="*/ 2147483647 h 60"/>
                    <a:gd name="T16" fmla="*/ 2147483647 w 9"/>
                    <a:gd name="T17" fmla="*/ 2147483647 h 60"/>
                    <a:gd name="T18" fmla="*/ 2147483647 w 9"/>
                    <a:gd name="T19" fmla="*/ 2147483647 h 60"/>
                    <a:gd name="T20" fmla="*/ 2147483647 w 9"/>
                    <a:gd name="T21" fmla="*/ 2147483647 h 60"/>
                    <a:gd name="T22" fmla="*/ 2147483647 w 9"/>
                    <a:gd name="T23" fmla="*/ 2147483647 h 60"/>
                    <a:gd name="T24" fmla="*/ 2147483647 w 9"/>
                    <a:gd name="T25" fmla="*/ 2147483647 h 60"/>
                    <a:gd name="T26" fmla="*/ 2147483647 w 9"/>
                    <a:gd name="T27" fmla="*/ 2147483647 h 60"/>
                    <a:gd name="T28" fmla="*/ 2147483647 w 9"/>
                    <a:gd name="T29" fmla="*/ 2147483647 h 60"/>
                    <a:gd name="T30" fmla="*/ 2147483647 w 9"/>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0"/>
                    <a:gd name="T50" fmla="*/ 9 w 9"/>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0">
                      <a:moveTo>
                        <a:pt x="5" y="60"/>
                      </a:moveTo>
                      <a:lnTo>
                        <a:pt x="9" y="55"/>
                      </a:lnTo>
                      <a:lnTo>
                        <a:pt x="9" y="0"/>
                      </a:lnTo>
                      <a:lnTo>
                        <a:pt x="0" y="0"/>
                      </a:lnTo>
                      <a:lnTo>
                        <a:pt x="0" y="55"/>
                      </a:lnTo>
                      <a:lnTo>
                        <a:pt x="5" y="50"/>
                      </a:lnTo>
                      <a:lnTo>
                        <a:pt x="0" y="55"/>
                      </a:lnTo>
                      <a:lnTo>
                        <a:pt x="0" y="57"/>
                      </a:lnTo>
                      <a:lnTo>
                        <a:pt x="1" y="58"/>
                      </a:lnTo>
                      <a:lnTo>
                        <a:pt x="3" y="58"/>
                      </a:lnTo>
                      <a:lnTo>
                        <a:pt x="5" y="60"/>
                      </a:lnTo>
                      <a:lnTo>
                        <a:pt x="6" y="58"/>
                      </a:lnTo>
                      <a:lnTo>
                        <a:pt x="8" y="58"/>
                      </a:lnTo>
                      <a:lnTo>
                        <a:pt x="9" y="57"/>
                      </a:lnTo>
                      <a:lnTo>
                        <a:pt x="9" y="55"/>
                      </a:lnTo>
                      <a:lnTo>
                        <a:pt x="5" y="60"/>
                      </a:lnTo>
                      <a:close/>
                    </a:path>
                  </a:pathLst>
                </a:custGeom>
                <a:solidFill>
                  <a:srgbClr val="1F1A17"/>
                </a:solidFill>
                <a:ln w="9525">
                  <a:noFill/>
                  <a:round/>
                  <a:headEnd/>
                  <a:tailEnd/>
                </a:ln>
              </p:spPr>
              <p:txBody>
                <a:bodyPr lIns="91352" tIns="45677" rIns="91352" bIns="45677"/>
                <a:lstStyle/>
                <a:p>
                  <a:pPr>
                    <a:defRPr/>
                  </a:pPr>
                  <a:endParaRPr lang="de-DE"/>
                </a:p>
              </p:txBody>
            </p:sp>
            <p:sp>
              <p:nvSpPr>
                <p:cNvPr id="271" name="Freeform 45">
                  <a:extLst>
                    <a:ext uri="{FF2B5EF4-FFF2-40B4-BE49-F238E27FC236}">
                      <a16:creationId xmlns:a16="http://schemas.microsoft.com/office/drawing/2014/main" id="{CA24E546-6B7B-6919-B69A-65A9FB6CF2A1}"/>
                    </a:ext>
                  </a:extLst>
                </p:cNvPr>
                <p:cNvSpPr>
                  <a:spLocks/>
                </p:cNvSpPr>
                <p:nvPr/>
              </p:nvSpPr>
              <p:spPr bwMode="auto">
                <a:xfrm>
                  <a:off x="4625677" y="5069777"/>
                  <a:ext cx="77365" cy="26494"/>
                </a:xfrm>
                <a:custGeom>
                  <a:avLst/>
                  <a:gdLst>
                    <a:gd name="T0" fmla="*/ 0 w 30"/>
                    <a:gd name="T1" fmla="*/ 2147483647 h 10"/>
                    <a:gd name="T2" fmla="*/ 2147483647 w 30"/>
                    <a:gd name="T3" fmla="*/ 2147483647 h 10"/>
                    <a:gd name="T4" fmla="*/ 2147483647 w 30"/>
                    <a:gd name="T5" fmla="*/ 2147483647 h 10"/>
                    <a:gd name="T6" fmla="*/ 2147483647 w 30"/>
                    <a:gd name="T7" fmla="*/ 0 h 10"/>
                    <a:gd name="T8" fmla="*/ 2147483647 w 30"/>
                    <a:gd name="T9" fmla="*/ 0 h 10"/>
                    <a:gd name="T10" fmla="*/ 2147483647 w 30"/>
                    <a:gd name="T11" fmla="*/ 2147483647 h 10"/>
                    <a:gd name="T12" fmla="*/ 2147483647 w 30"/>
                    <a:gd name="T13" fmla="*/ 0 h 10"/>
                    <a:gd name="T14" fmla="*/ 2147483647 w 30"/>
                    <a:gd name="T15" fmla="*/ 0 h 10"/>
                    <a:gd name="T16" fmla="*/ 2147483647 w 30"/>
                    <a:gd name="T17" fmla="*/ 2147483647 h 10"/>
                    <a:gd name="T18" fmla="*/ 0 w 30"/>
                    <a:gd name="T19" fmla="*/ 2147483647 h 10"/>
                    <a:gd name="T20" fmla="*/ 0 w 30"/>
                    <a:gd name="T21" fmla="*/ 2147483647 h 10"/>
                    <a:gd name="T22" fmla="*/ 0 w 30"/>
                    <a:gd name="T23" fmla="*/ 2147483647 h 10"/>
                    <a:gd name="T24" fmla="*/ 2147483647 w 30"/>
                    <a:gd name="T25" fmla="*/ 2147483647 h 10"/>
                    <a:gd name="T26" fmla="*/ 2147483647 w 30"/>
                    <a:gd name="T27" fmla="*/ 2147483647 h 10"/>
                    <a:gd name="T28" fmla="*/ 2147483647 w 30"/>
                    <a:gd name="T29" fmla="*/ 2147483647 h 10"/>
                    <a:gd name="T30" fmla="*/ 0 w 30"/>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0"/>
                    <a:gd name="T50" fmla="*/ 30 w 3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0">
                      <a:moveTo>
                        <a:pt x="0" y="5"/>
                      </a:moveTo>
                      <a:lnTo>
                        <a:pt x="5" y="10"/>
                      </a:lnTo>
                      <a:lnTo>
                        <a:pt x="30" y="10"/>
                      </a:lnTo>
                      <a:lnTo>
                        <a:pt x="30" y="0"/>
                      </a:lnTo>
                      <a:lnTo>
                        <a:pt x="5" y="0"/>
                      </a:lnTo>
                      <a:lnTo>
                        <a:pt x="9" y="5"/>
                      </a:lnTo>
                      <a:lnTo>
                        <a:pt x="5" y="0"/>
                      </a:lnTo>
                      <a:lnTo>
                        <a:pt x="3" y="0"/>
                      </a:lnTo>
                      <a:lnTo>
                        <a:pt x="2" y="2"/>
                      </a:lnTo>
                      <a:lnTo>
                        <a:pt x="0" y="3"/>
                      </a:lnTo>
                      <a:lnTo>
                        <a:pt x="0" y="5"/>
                      </a:lnTo>
                      <a:lnTo>
                        <a:pt x="0" y="7"/>
                      </a:lnTo>
                      <a:lnTo>
                        <a:pt x="2" y="8"/>
                      </a:lnTo>
                      <a:lnTo>
                        <a:pt x="3" y="8"/>
                      </a:lnTo>
                      <a:lnTo>
                        <a:pt x="5" y="10"/>
                      </a:lnTo>
                      <a:lnTo>
                        <a:pt x="0" y="5"/>
                      </a:lnTo>
                      <a:close/>
                    </a:path>
                  </a:pathLst>
                </a:custGeom>
                <a:solidFill>
                  <a:srgbClr val="1F1A17"/>
                </a:solidFill>
                <a:ln w="9525">
                  <a:noFill/>
                  <a:round/>
                  <a:headEnd/>
                  <a:tailEnd/>
                </a:ln>
              </p:spPr>
              <p:txBody>
                <a:bodyPr lIns="91352" tIns="45677" rIns="91352" bIns="45677"/>
                <a:lstStyle/>
                <a:p>
                  <a:pPr>
                    <a:defRPr/>
                  </a:pPr>
                  <a:endParaRPr lang="de-DE"/>
                </a:p>
              </p:txBody>
            </p:sp>
            <p:sp>
              <p:nvSpPr>
                <p:cNvPr id="272" name="Freeform 46">
                  <a:extLst>
                    <a:ext uri="{FF2B5EF4-FFF2-40B4-BE49-F238E27FC236}">
                      <a16:creationId xmlns:a16="http://schemas.microsoft.com/office/drawing/2014/main" id="{3C0C1925-FE88-6B15-A843-4B7C8810EE45}"/>
                    </a:ext>
                  </a:extLst>
                </p:cNvPr>
                <p:cNvSpPr>
                  <a:spLocks/>
                </p:cNvSpPr>
                <p:nvPr/>
              </p:nvSpPr>
              <p:spPr bwMode="auto">
                <a:xfrm>
                  <a:off x="4625677" y="4925076"/>
                  <a:ext cx="24272" cy="156928"/>
                </a:xfrm>
                <a:custGeom>
                  <a:avLst/>
                  <a:gdLst>
                    <a:gd name="T0" fmla="*/ 2147483647 w 9"/>
                    <a:gd name="T1" fmla="*/ 0 h 59"/>
                    <a:gd name="T2" fmla="*/ 0 w 9"/>
                    <a:gd name="T3" fmla="*/ 2147483647 h 59"/>
                    <a:gd name="T4" fmla="*/ 0 w 9"/>
                    <a:gd name="T5" fmla="*/ 2147483647 h 59"/>
                    <a:gd name="T6" fmla="*/ 2147483647 w 9"/>
                    <a:gd name="T7" fmla="*/ 2147483647 h 59"/>
                    <a:gd name="T8" fmla="*/ 2147483647 w 9"/>
                    <a:gd name="T9" fmla="*/ 2147483647 h 59"/>
                    <a:gd name="T10" fmla="*/ 2147483647 w 9"/>
                    <a:gd name="T11" fmla="*/ 2147483647 h 59"/>
                    <a:gd name="T12" fmla="*/ 2147483647 w 9"/>
                    <a:gd name="T13" fmla="*/ 2147483647 h 59"/>
                    <a:gd name="T14" fmla="*/ 2147483647 w 9"/>
                    <a:gd name="T15" fmla="*/ 2147483647 h 59"/>
                    <a:gd name="T16" fmla="*/ 2147483647 w 9"/>
                    <a:gd name="T17" fmla="*/ 2147483647 h 59"/>
                    <a:gd name="T18" fmla="*/ 2147483647 w 9"/>
                    <a:gd name="T19" fmla="*/ 2147483647 h 59"/>
                    <a:gd name="T20" fmla="*/ 2147483647 w 9"/>
                    <a:gd name="T21" fmla="*/ 0 h 59"/>
                    <a:gd name="T22" fmla="*/ 2147483647 w 9"/>
                    <a:gd name="T23" fmla="*/ 2147483647 h 59"/>
                    <a:gd name="T24" fmla="*/ 2147483647 w 9"/>
                    <a:gd name="T25" fmla="*/ 2147483647 h 59"/>
                    <a:gd name="T26" fmla="*/ 0 w 9"/>
                    <a:gd name="T27" fmla="*/ 2147483647 h 59"/>
                    <a:gd name="T28" fmla="*/ 0 w 9"/>
                    <a:gd name="T29" fmla="*/ 2147483647 h 59"/>
                    <a:gd name="T30" fmla="*/ 2147483647 w 9"/>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59"/>
                    <a:gd name="T50" fmla="*/ 9 w 9"/>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59">
                      <a:moveTo>
                        <a:pt x="5" y="0"/>
                      </a:moveTo>
                      <a:lnTo>
                        <a:pt x="0" y="4"/>
                      </a:lnTo>
                      <a:lnTo>
                        <a:pt x="0" y="59"/>
                      </a:lnTo>
                      <a:lnTo>
                        <a:pt x="9" y="59"/>
                      </a:lnTo>
                      <a:lnTo>
                        <a:pt x="9" y="4"/>
                      </a:lnTo>
                      <a:lnTo>
                        <a:pt x="5" y="9"/>
                      </a:lnTo>
                      <a:lnTo>
                        <a:pt x="9" y="4"/>
                      </a:lnTo>
                      <a:lnTo>
                        <a:pt x="9" y="3"/>
                      </a:lnTo>
                      <a:lnTo>
                        <a:pt x="8" y="1"/>
                      </a:lnTo>
                      <a:lnTo>
                        <a:pt x="6" y="1"/>
                      </a:lnTo>
                      <a:lnTo>
                        <a:pt x="5" y="0"/>
                      </a:lnTo>
                      <a:lnTo>
                        <a:pt x="3" y="1"/>
                      </a:lnTo>
                      <a:lnTo>
                        <a:pt x="2" y="1"/>
                      </a:lnTo>
                      <a:lnTo>
                        <a:pt x="0" y="3"/>
                      </a:lnTo>
                      <a:lnTo>
                        <a:pt x="0" y="4"/>
                      </a:lnTo>
                      <a:lnTo>
                        <a:pt x="5"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73" name="Freeform 47">
                  <a:extLst>
                    <a:ext uri="{FF2B5EF4-FFF2-40B4-BE49-F238E27FC236}">
                      <a16:creationId xmlns:a16="http://schemas.microsoft.com/office/drawing/2014/main" id="{51942166-85D0-BE26-EE4C-8FA34460A667}"/>
                    </a:ext>
                  </a:extLst>
                </p:cNvPr>
                <p:cNvSpPr>
                  <a:spLocks/>
                </p:cNvSpPr>
                <p:nvPr/>
              </p:nvSpPr>
              <p:spPr bwMode="auto">
                <a:xfrm>
                  <a:off x="4175135" y="4925076"/>
                  <a:ext cx="165351" cy="124320"/>
                </a:xfrm>
                <a:custGeom>
                  <a:avLst/>
                  <a:gdLst>
                    <a:gd name="T0" fmla="*/ 2147483647 w 65"/>
                    <a:gd name="T1" fmla="*/ 0 h 47"/>
                    <a:gd name="T2" fmla="*/ 2147483647 w 65"/>
                    <a:gd name="T3" fmla="*/ 0 h 47"/>
                    <a:gd name="T4" fmla="*/ 2147483647 w 65"/>
                    <a:gd name="T5" fmla="*/ 0 h 47"/>
                    <a:gd name="T6" fmla="*/ 2147483647 w 65"/>
                    <a:gd name="T7" fmla="*/ 2147483647 h 47"/>
                    <a:gd name="T8" fmla="*/ 2147483647 w 65"/>
                    <a:gd name="T9" fmla="*/ 2147483647 h 47"/>
                    <a:gd name="T10" fmla="*/ 2147483647 w 65"/>
                    <a:gd name="T11" fmla="*/ 2147483647 h 47"/>
                    <a:gd name="T12" fmla="*/ 2147483647 w 65"/>
                    <a:gd name="T13" fmla="*/ 2147483647 h 47"/>
                    <a:gd name="T14" fmla="*/ 2147483647 w 65"/>
                    <a:gd name="T15" fmla="*/ 2147483647 h 47"/>
                    <a:gd name="T16" fmla="*/ 2147483647 w 65"/>
                    <a:gd name="T17" fmla="*/ 2147483647 h 47"/>
                    <a:gd name="T18" fmla="*/ 2147483647 w 65"/>
                    <a:gd name="T19" fmla="*/ 2147483647 h 47"/>
                    <a:gd name="T20" fmla="*/ 2147483647 w 65"/>
                    <a:gd name="T21" fmla="*/ 2147483647 h 47"/>
                    <a:gd name="T22" fmla="*/ 2147483647 w 65"/>
                    <a:gd name="T23" fmla="*/ 2147483647 h 47"/>
                    <a:gd name="T24" fmla="*/ 2147483647 w 65"/>
                    <a:gd name="T25" fmla="*/ 2147483647 h 47"/>
                    <a:gd name="T26" fmla="*/ 2147483647 w 65"/>
                    <a:gd name="T27" fmla="*/ 2147483647 h 47"/>
                    <a:gd name="T28" fmla="*/ 2147483647 w 65"/>
                    <a:gd name="T29" fmla="*/ 2147483647 h 47"/>
                    <a:gd name="T30" fmla="*/ 2147483647 w 65"/>
                    <a:gd name="T31" fmla="*/ 2147483647 h 47"/>
                    <a:gd name="T32" fmla="*/ 2147483647 w 65"/>
                    <a:gd name="T33" fmla="*/ 2147483647 h 47"/>
                    <a:gd name="T34" fmla="*/ 2147483647 w 65"/>
                    <a:gd name="T35" fmla="*/ 2147483647 h 47"/>
                    <a:gd name="T36" fmla="*/ 2147483647 w 65"/>
                    <a:gd name="T37" fmla="*/ 2147483647 h 47"/>
                    <a:gd name="T38" fmla="*/ 2147483647 w 65"/>
                    <a:gd name="T39" fmla="*/ 2147483647 h 47"/>
                    <a:gd name="T40" fmla="*/ 2147483647 w 65"/>
                    <a:gd name="T41" fmla="*/ 2147483647 h 47"/>
                    <a:gd name="T42" fmla="*/ 2147483647 w 65"/>
                    <a:gd name="T43" fmla="*/ 2147483647 h 47"/>
                    <a:gd name="T44" fmla="*/ 2147483647 w 65"/>
                    <a:gd name="T45" fmla="*/ 2147483647 h 47"/>
                    <a:gd name="T46" fmla="*/ 2147483647 w 65"/>
                    <a:gd name="T47" fmla="*/ 2147483647 h 47"/>
                    <a:gd name="T48" fmla="*/ 2147483647 w 65"/>
                    <a:gd name="T49" fmla="*/ 2147483647 h 47"/>
                    <a:gd name="T50" fmla="*/ 2147483647 w 65"/>
                    <a:gd name="T51" fmla="*/ 2147483647 h 47"/>
                    <a:gd name="T52" fmla="*/ 2147483647 w 65"/>
                    <a:gd name="T53" fmla="*/ 2147483647 h 47"/>
                    <a:gd name="T54" fmla="*/ 0 w 65"/>
                    <a:gd name="T55" fmla="*/ 2147483647 h 47"/>
                    <a:gd name="T56" fmla="*/ 0 w 65"/>
                    <a:gd name="T57" fmla="*/ 2147483647 h 47"/>
                    <a:gd name="T58" fmla="*/ 2147483647 w 65"/>
                    <a:gd name="T59" fmla="*/ 2147483647 h 47"/>
                    <a:gd name="T60" fmla="*/ 2147483647 w 65"/>
                    <a:gd name="T61" fmla="*/ 2147483647 h 47"/>
                    <a:gd name="T62" fmla="*/ 2147483647 w 65"/>
                    <a:gd name="T63" fmla="*/ 2147483647 h 47"/>
                    <a:gd name="T64" fmla="*/ 2147483647 w 65"/>
                    <a:gd name="T65" fmla="*/ 2147483647 h 47"/>
                    <a:gd name="T66" fmla="*/ 2147483647 w 65"/>
                    <a:gd name="T67" fmla="*/ 2147483647 h 47"/>
                    <a:gd name="T68" fmla="*/ 2147483647 w 65"/>
                    <a:gd name="T69" fmla="*/ 2147483647 h 47"/>
                    <a:gd name="T70" fmla="*/ 2147483647 w 65"/>
                    <a:gd name="T71" fmla="*/ 0 h 47"/>
                    <a:gd name="T72" fmla="*/ 2147483647 w 65"/>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7"/>
                    <a:gd name="T113" fmla="*/ 65 w 65"/>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7">
                      <a:moveTo>
                        <a:pt x="32" y="0"/>
                      </a:moveTo>
                      <a:lnTo>
                        <a:pt x="32" y="0"/>
                      </a:lnTo>
                      <a:lnTo>
                        <a:pt x="39" y="0"/>
                      </a:lnTo>
                      <a:lnTo>
                        <a:pt x="45" y="1"/>
                      </a:lnTo>
                      <a:lnTo>
                        <a:pt x="51" y="3"/>
                      </a:lnTo>
                      <a:lnTo>
                        <a:pt x="56" y="6"/>
                      </a:lnTo>
                      <a:lnTo>
                        <a:pt x="59" y="7"/>
                      </a:lnTo>
                      <a:lnTo>
                        <a:pt x="62" y="12"/>
                      </a:lnTo>
                      <a:lnTo>
                        <a:pt x="64" y="15"/>
                      </a:lnTo>
                      <a:lnTo>
                        <a:pt x="65" y="18"/>
                      </a:lnTo>
                      <a:lnTo>
                        <a:pt x="65" y="28"/>
                      </a:lnTo>
                      <a:lnTo>
                        <a:pt x="64" y="31"/>
                      </a:lnTo>
                      <a:lnTo>
                        <a:pt x="62" y="34"/>
                      </a:lnTo>
                      <a:lnTo>
                        <a:pt x="59" y="39"/>
                      </a:lnTo>
                      <a:lnTo>
                        <a:pt x="56" y="40"/>
                      </a:lnTo>
                      <a:lnTo>
                        <a:pt x="51" y="43"/>
                      </a:lnTo>
                      <a:lnTo>
                        <a:pt x="45" y="45"/>
                      </a:lnTo>
                      <a:lnTo>
                        <a:pt x="39" y="47"/>
                      </a:lnTo>
                      <a:lnTo>
                        <a:pt x="32" y="47"/>
                      </a:lnTo>
                      <a:lnTo>
                        <a:pt x="26" y="47"/>
                      </a:lnTo>
                      <a:lnTo>
                        <a:pt x="20" y="45"/>
                      </a:lnTo>
                      <a:lnTo>
                        <a:pt x="14" y="43"/>
                      </a:lnTo>
                      <a:lnTo>
                        <a:pt x="9" y="40"/>
                      </a:lnTo>
                      <a:lnTo>
                        <a:pt x="6" y="39"/>
                      </a:lnTo>
                      <a:lnTo>
                        <a:pt x="3" y="34"/>
                      </a:lnTo>
                      <a:lnTo>
                        <a:pt x="1" y="31"/>
                      </a:lnTo>
                      <a:lnTo>
                        <a:pt x="0" y="28"/>
                      </a:lnTo>
                      <a:lnTo>
                        <a:pt x="0" y="18"/>
                      </a:lnTo>
                      <a:lnTo>
                        <a:pt x="1" y="15"/>
                      </a:lnTo>
                      <a:lnTo>
                        <a:pt x="3" y="12"/>
                      </a:lnTo>
                      <a:lnTo>
                        <a:pt x="6" y="7"/>
                      </a:lnTo>
                      <a:lnTo>
                        <a:pt x="9" y="6"/>
                      </a:lnTo>
                      <a:lnTo>
                        <a:pt x="14" y="3"/>
                      </a:lnTo>
                      <a:lnTo>
                        <a:pt x="20" y="1"/>
                      </a:lnTo>
                      <a:lnTo>
                        <a:pt x="26" y="0"/>
                      </a:lnTo>
                      <a:lnTo>
                        <a:pt x="32"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74" name="Rectangle 48">
                  <a:extLst>
                    <a:ext uri="{FF2B5EF4-FFF2-40B4-BE49-F238E27FC236}">
                      <a16:creationId xmlns:a16="http://schemas.microsoft.com/office/drawing/2014/main" id="{E0FCC5F3-5B37-8710-FAAC-3DD10D5A0FE9}"/>
                    </a:ext>
                  </a:extLst>
                </p:cNvPr>
                <p:cNvSpPr>
                  <a:spLocks noChangeArrowheads="1"/>
                </p:cNvSpPr>
                <p:nvPr/>
              </p:nvSpPr>
              <p:spPr bwMode="auto">
                <a:xfrm>
                  <a:off x="4228230" y="4935267"/>
                  <a:ext cx="60679" cy="146738"/>
                </a:xfrm>
                <a:prstGeom prst="rect">
                  <a:avLst/>
                </a:prstGeom>
                <a:solidFill>
                  <a:srgbClr val="1F1A17"/>
                </a:solidFill>
                <a:ln w="9525">
                  <a:noFill/>
                  <a:miter lim="800000"/>
                  <a:headEnd/>
                  <a:tailEnd/>
                </a:ln>
              </p:spPr>
              <p:txBody>
                <a:bodyPr lIns="91352" tIns="45677" rIns="91352" bIns="45677"/>
                <a:lstStyle/>
                <a:p>
                  <a:pPr eaLnBrk="0" hangingPunct="0">
                    <a:spcBef>
                      <a:spcPct val="20000"/>
                    </a:spcBef>
                    <a:defRPr/>
                  </a:pPr>
                  <a:endParaRPr lang="de-DE"/>
                </a:p>
              </p:txBody>
            </p:sp>
            <p:sp>
              <p:nvSpPr>
                <p:cNvPr id="275" name="Freeform 49">
                  <a:extLst>
                    <a:ext uri="{FF2B5EF4-FFF2-40B4-BE49-F238E27FC236}">
                      <a16:creationId xmlns:a16="http://schemas.microsoft.com/office/drawing/2014/main" id="{B0551EEA-8FBC-0B9B-4591-4609C3E521D7}"/>
                    </a:ext>
                  </a:extLst>
                </p:cNvPr>
                <p:cNvSpPr>
                  <a:spLocks/>
                </p:cNvSpPr>
                <p:nvPr/>
              </p:nvSpPr>
              <p:spPr bwMode="auto">
                <a:xfrm>
                  <a:off x="4228230" y="4925076"/>
                  <a:ext cx="78883" cy="24456"/>
                </a:xfrm>
                <a:custGeom>
                  <a:avLst/>
                  <a:gdLst>
                    <a:gd name="T0" fmla="*/ 2147483647 w 30"/>
                    <a:gd name="T1" fmla="*/ 2147483647 h 9"/>
                    <a:gd name="T2" fmla="*/ 2147483647 w 30"/>
                    <a:gd name="T3" fmla="*/ 0 h 9"/>
                    <a:gd name="T4" fmla="*/ 0 w 30"/>
                    <a:gd name="T5" fmla="*/ 0 h 9"/>
                    <a:gd name="T6" fmla="*/ 0 w 30"/>
                    <a:gd name="T7" fmla="*/ 2147483647 h 9"/>
                    <a:gd name="T8" fmla="*/ 2147483647 w 30"/>
                    <a:gd name="T9" fmla="*/ 2147483647 h 9"/>
                    <a:gd name="T10" fmla="*/ 2147483647 w 30"/>
                    <a:gd name="T11" fmla="*/ 2147483647 h 9"/>
                    <a:gd name="T12" fmla="*/ 2147483647 w 30"/>
                    <a:gd name="T13" fmla="*/ 2147483647 h 9"/>
                    <a:gd name="T14" fmla="*/ 2147483647 w 30"/>
                    <a:gd name="T15" fmla="*/ 2147483647 h 9"/>
                    <a:gd name="T16" fmla="*/ 2147483647 w 30"/>
                    <a:gd name="T17" fmla="*/ 2147483647 h 9"/>
                    <a:gd name="T18" fmla="*/ 2147483647 w 30"/>
                    <a:gd name="T19" fmla="*/ 2147483647 h 9"/>
                    <a:gd name="T20" fmla="*/ 2147483647 w 30"/>
                    <a:gd name="T21" fmla="*/ 2147483647 h 9"/>
                    <a:gd name="T22" fmla="*/ 2147483647 w 30"/>
                    <a:gd name="T23" fmla="*/ 2147483647 h 9"/>
                    <a:gd name="T24" fmla="*/ 2147483647 w 30"/>
                    <a:gd name="T25" fmla="*/ 2147483647 h 9"/>
                    <a:gd name="T26" fmla="*/ 2147483647 w 30"/>
                    <a:gd name="T27" fmla="*/ 2147483647 h 9"/>
                    <a:gd name="T28" fmla="*/ 2147483647 w 30"/>
                    <a:gd name="T29" fmla="*/ 0 h 9"/>
                    <a:gd name="T30" fmla="*/ 2147483647 w 30"/>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9"/>
                    <a:gd name="T50" fmla="*/ 30 w 3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9">
                      <a:moveTo>
                        <a:pt x="30" y="4"/>
                      </a:moveTo>
                      <a:lnTo>
                        <a:pt x="25" y="0"/>
                      </a:lnTo>
                      <a:lnTo>
                        <a:pt x="0" y="0"/>
                      </a:lnTo>
                      <a:lnTo>
                        <a:pt x="0" y="9"/>
                      </a:lnTo>
                      <a:lnTo>
                        <a:pt x="25" y="9"/>
                      </a:lnTo>
                      <a:lnTo>
                        <a:pt x="21" y="4"/>
                      </a:lnTo>
                      <a:lnTo>
                        <a:pt x="25" y="9"/>
                      </a:lnTo>
                      <a:lnTo>
                        <a:pt x="27" y="9"/>
                      </a:lnTo>
                      <a:lnTo>
                        <a:pt x="29" y="9"/>
                      </a:lnTo>
                      <a:lnTo>
                        <a:pt x="29" y="7"/>
                      </a:lnTo>
                      <a:lnTo>
                        <a:pt x="30" y="4"/>
                      </a:lnTo>
                      <a:lnTo>
                        <a:pt x="29" y="3"/>
                      </a:lnTo>
                      <a:lnTo>
                        <a:pt x="29" y="1"/>
                      </a:lnTo>
                      <a:lnTo>
                        <a:pt x="27" y="1"/>
                      </a:lnTo>
                      <a:lnTo>
                        <a:pt x="25" y="0"/>
                      </a:lnTo>
                      <a:lnTo>
                        <a:pt x="30" y="4"/>
                      </a:lnTo>
                      <a:close/>
                    </a:path>
                  </a:pathLst>
                </a:custGeom>
                <a:solidFill>
                  <a:srgbClr val="1F1A17"/>
                </a:solidFill>
                <a:ln w="9525">
                  <a:noFill/>
                  <a:round/>
                  <a:headEnd/>
                  <a:tailEnd/>
                </a:ln>
              </p:spPr>
              <p:txBody>
                <a:bodyPr lIns="91352" tIns="45677" rIns="91352" bIns="45677"/>
                <a:lstStyle/>
                <a:p>
                  <a:pPr>
                    <a:defRPr/>
                  </a:pPr>
                  <a:endParaRPr lang="de-DE"/>
                </a:p>
              </p:txBody>
            </p:sp>
            <p:sp>
              <p:nvSpPr>
                <p:cNvPr id="276" name="Freeform 50">
                  <a:extLst>
                    <a:ext uri="{FF2B5EF4-FFF2-40B4-BE49-F238E27FC236}">
                      <a16:creationId xmlns:a16="http://schemas.microsoft.com/office/drawing/2014/main" id="{0EDCD886-3A50-2076-32A8-A5D3EE389EE2}"/>
                    </a:ext>
                  </a:extLst>
                </p:cNvPr>
                <p:cNvSpPr>
                  <a:spLocks/>
                </p:cNvSpPr>
                <p:nvPr/>
              </p:nvSpPr>
              <p:spPr bwMode="auto">
                <a:xfrm>
                  <a:off x="4282841" y="4935267"/>
                  <a:ext cx="24272" cy="161003"/>
                </a:xfrm>
                <a:custGeom>
                  <a:avLst/>
                  <a:gdLst>
                    <a:gd name="T0" fmla="*/ 2147483647 w 9"/>
                    <a:gd name="T1" fmla="*/ 2147483647 h 60"/>
                    <a:gd name="T2" fmla="*/ 2147483647 w 9"/>
                    <a:gd name="T3" fmla="*/ 2147483647 h 60"/>
                    <a:gd name="T4" fmla="*/ 2147483647 w 9"/>
                    <a:gd name="T5" fmla="*/ 0 h 60"/>
                    <a:gd name="T6" fmla="*/ 0 w 9"/>
                    <a:gd name="T7" fmla="*/ 0 h 60"/>
                    <a:gd name="T8" fmla="*/ 0 w 9"/>
                    <a:gd name="T9" fmla="*/ 2147483647 h 60"/>
                    <a:gd name="T10" fmla="*/ 2147483647 w 9"/>
                    <a:gd name="T11" fmla="*/ 2147483647 h 60"/>
                    <a:gd name="T12" fmla="*/ 0 w 9"/>
                    <a:gd name="T13" fmla="*/ 2147483647 h 60"/>
                    <a:gd name="T14" fmla="*/ 0 w 9"/>
                    <a:gd name="T15" fmla="*/ 2147483647 h 60"/>
                    <a:gd name="T16" fmla="*/ 2147483647 w 9"/>
                    <a:gd name="T17" fmla="*/ 2147483647 h 60"/>
                    <a:gd name="T18" fmla="*/ 2147483647 w 9"/>
                    <a:gd name="T19" fmla="*/ 2147483647 h 60"/>
                    <a:gd name="T20" fmla="*/ 2147483647 w 9"/>
                    <a:gd name="T21" fmla="*/ 2147483647 h 60"/>
                    <a:gd name="T22" fmla="*/ 2147483647 w 9"/>
                    <a:gd name="T23" fmla="*/ 2147483647 h 60"/>
                    <a:gd name="T24" fmla="*/ 2147483647 w 9"/>
                    <a:gd name="T25" fmla="*/ 2147483647 h 60"/>
                    <a:gd name="T26" fmla="*/ 2147483647 w 9"/>
                    <a:gd name="T27" fmla="*/ 2147483647 h 60"/>
                    <a:gd name="T28" fmla="*/ 2147483647 w 9"/>
                    <a:gd name="T29" fmla="*/ 2147483647 h 60"/>
                    <a:gd name="T30" fmla="*/ 2147483647 w 9"/>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0"/>
                    <a:gd name="T50" fmla="*/ 9 w 9"/>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0">
                      <a:moveTo>
                        <a:pt x="4" y="60"/>
                      </a:moveTo>
                      <a:lnTo>
                        <a:pt x="9" y="55"/>
                      </a:lnTo>
                      <a:lnTo>
                        <a:pt x="9" y="0"/>
                      </a:lnTo>
                      <a:lnTo>
                        <a:pt x="0" y="0"/>
                      </a:lnTo>
                      <a:lnTo>
                        <a:pt x="0" y="55"/>
                      </a:lnTo>
                      <a:lnTo>
                        <a:pt x="4" y="50"/>
                      </a:lnTo>
                      <a:lnTo>
                        <a:pt x="0" y="55"/>
                      </a:lnTo>
                      <a:lnTo>
                        <a:pt x="0" y="57"/>
                      </a:lnTo>
                      <a:lnTo>
                        <a:pt x="1" y="58"/>
                      </a:lnTo>
                      <a:lnTo>
                        <a:pt x="4" y="60"/>
                      </a:lnTo>
                      <a:lnTo>
                        <a:pt x="6" y="58"/>
                      </a:lnTo>
                      <a:lnTo>
                        <a:pt x="8" y="58"/>
                      </a:lnTo>
                      <a:lnTo>
                        <a:pt x="8" y="57"/>
                      </a:lnTo>
                      <a:lnTo>
                        <a:pt x="9" y="55"/>
                      </a:lnTo>
                      <a:lnTo>
                        <a:pt x="4" y="60"/>
                      </a:lnTo>
                      <a:close/>
                    </a:path>
                  </a:pathLst>
                </a:custGeom>
                <a:solidFill>
                  <a:srgbClr val="1F1A17"/>
                </a:solidFill>
                <a:ln w="9525">
                  <a:noFill/>
                  <a:round/>
                  <a:headEnd/>
                  <a:tailEnd/>
                </a:ln>
              </p:spPr>
              <p:txBody>
                <a:bodyPr lIns="91352" tIns="45677" rIns="91352" bIns="45677"/>
                <a:lstStyle/>
                <a:p>
                  <a:pPr>
                    <a:defRPr/>
                  </a:pPr>
                  <a:endParaRPr lang="de-DE"/>
                </a:p>
              </p:txBody>
            </p:sp>
            <p:sp>
              <p:nvSpPr>
                <p:cNvPr id="277" name="Freeform 51">
                  <a:extLst>
                    <a:ext uri="{FF2B5EF4-FFF2-40B4-BE49-F238E27FC236}">
                      <a16:creationId xmlns:a16="http://schemas.microsoft.com/office/drawing/2014/main" id="{B13AD858-CC92-3A62-5D99-7ADD80454428}"/>
                    </a:ext>
                  </a:extLst>
                </p:cNvPr>
                <p:cNvSpPr>
                  <a:spLocks/>
                </p:cNvSpPr>
                <p:nvPr/>
              </p:nvSpPr>
              <p:spPr bwMode="auto">
                <a:xfrm>
                  <a:off x="4217611" y="5069777"/>
                  <a:ext cx="71298" cy="26494"/>
                </a:xfrm>
                <a:custGeom>
                  <a:avLst/>
                  <a:gdLst>
                    <a:gd name="T0" fmla="*/ 0 w 29"/>
                    <a:gd name="T1" fmla="*/ 2147483647 h 10"/>
                    <a:gd name="T2" fmla="*/ 2147483647 w 29"/>
                    <a:gd name="T3" fmla="*/ 2147483647 h 10"/>
                    <a:gd name="T4" fmla="*/ 2147483647 w 29"/>
                    <a:gd name="T5" fmla="*/ 2147483647 h 10"/>
                    <a:gd name="T6" fmla="*/ 2147483647 w 29"/>
                    <a:gd name="T7" fmla="*/ 0 h 10"/>
                    <a:gd name="T8" fmla="*/ 2147483647 w 29"/>
                    <a:gd name="T9" fmla="*/ 0 h 10"/>
                    <a:gd name="T10" fmla="*/ 2147483647 w 29"/>
                    <a:gd name="T11" fmla="*/ 2147483647 h 10"/>
                    <a:gd name="T12" fmla="*/ 2147483647 w 29"/>
                    <a:gd name="T13" fmla="*/ 0 h 10"/>
                    <a:gd name="T14" fmla="*/ 2147483647 w 29"/>
                    <a:gd name="T15" fmla="*/ 0 h 10"/>
                    <a:gd name="T16" fmla="*/ 0 w 29"/>
                    <a:gd name="T17" fmla="*/ 2147483647 h 10"/>
                    <a:gd name="T18" fmla="*/ 0 w 29"/>
                    <a:gd name="T19" fmla="*/ 2147483647 h 10"/>
                    <a:gd name="T20" fmla="*/ 0 w 29"/>
                    <a:gd name="T21" fmla="*/ 2147483647 h 10"/>
                    <a:gd name="T22" fmla="*/ 0 w 29"/>
                    <a:gd name="T23" fmla="*/ 2147483647 h 10"/>
                    <a:gd name="T24" fmla="*/ 0 w 29"/>
                    <a:gd name="T25" fmla="*/ 2147483647 h 10"/>
                    <a:gd name="T26" fmla="*/ 2147483647 w 29"/>
                    <a:gd name="T27" fmla="*/ 2147483647 h 10"/>
                    <a:gd name="T28" fmla="*/ 2147483647 w 29"/>
                    <a:gd name="T29" fmla="*/ 2147483647 h 10"/>
                    <a:gd name="T30" fmla="*/ 0 w 29"/>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
                    <a:gd name="T50" fmla="*/ 29 w 2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
                      <a:moveTo>
                        <a:pt x="0" y="5"/>
                      </a:moveTo>
                      <a:lnTo>
                        <a:pt x="4" y="10"/>
                      </a:lnTo>
                      <a:lnTo>
                        <a:pt x="29" y="10"/>
                      </a:lnTo>
                      <a:lnTo>
                        <a:pt x="29" y="0"/>
                      </a:lnTo>
                      <a:lnTo>
                        <a:pt x="4" y="0"/>
                      </a:lnTo>
                      <a:lnTo>
                        <a:pt x="9" y="5"/>
                      </a:lnTo>
                      <a:lnTo>
                        <a:pt x="4" y="0"/>
                      </a:lnTo>
                      <a:lnTo>
                        <a:pt x="1" y="0"/>
                      </a:lnTo>
                      <a:lnTo>
                        <a:pt x="0" y="2"/>
                      </a:lnTo>
                      <a:lnTo>
                        <a:pt x="0" y="3"/>
                      </a:lnTo>
                      <a:lnTo>
                        <a:pt x="0" y="5"/>
                      </a:lnTo>
                      <a:lnTo>
                        <a:pt x="0" y="7"/>
                      </a:lnTo>
                      <a:lnTo>
                        <a:pt x="0" y="8"/>
                      </a:lnTo>
                      <a:lnTo>
                        <a:pt x="1" y="8"/>
                      </a:lnTo>
                      <a:lnTo>
                        <a:pt x="4" y="10"/>
                      </a:lnTo>
                      <a:lnTo>
                        <a:pt x="0" y="5"/>
                      </a:lnTo>
                      <a:close/>
                    </a:path>
                  </a:pathLst>
                </a:custGeom>
                <a:solidFill>
                  <a:srgbClr val="1F1A17"/>
                </a:solidFill>
                <a:ln w="9525">
                  <a:noFill/>
                  <a:round/>
                  <a:headEnd/>
                  <a:tailEnd/>
                </a:ln>
              </p:spPr>
              <p:txBody>
                <a:bodyPr lIns="91352" tIns="45677" rIns="91352" bIns="45677"/>
                <a:lstStyle/>
                <a:p>
                  <a:pPr>
                    <a:defRPr/>
                  </a:pPr>
                  <a:endParaRPr lang="de-DE"/>
                </a:p>
              </p:txBody>
            </p:sp>
            <p:sp>
              <p:nvSpPr>
                <p:cNvPr id="278" name="Freeform 52">
                  <a:extLst>
                    <a:ext uri="{FF2B5EF4-FFF2-40B4-BE49-F238E27FC236}">
                      <a16:creationId xmlns:a16="http://schemas.microsoft.com/office/drawing/2014/main" id="{74090062-6150-1E67-3935-7C745CC4D2A8}"/>
                    </a:ext>
                  </a:extLst>
                </p:cNvPr>
                <p:cNvSpPr>
                  <a:spLocks/>
                </p:cNvSpPr>
                <p:nvPr/>
              </p:nvSpPr>
              <p:spPr bwMode="auto">
                <a:xfrm>
                  <a:off x="4217611" y="4925076"/>
                  <a:ext cx="22755" cy="156928"/>
                </a:xfrm>
                <a:custGeom>
                  <a:avLst/>
                  <a:gdLst>
                    <a:gd name="T0" fmla="*/ 2147483647 w 9"/>
                    <a:gd name="T1" fmla="*/ 0 h 59"/>
                    <a:gd name="T2" fmla="*/ 0 w 9"/>
                    <a:gd name="T3" fmla="*/ 2147483647 h 59"/>
                    <a:gd name="T4" fmla="*/ 0 w 9"/>
                    <a:gd name="T5" fmla="*/ 2147483647 h 59"/>
                    <a:gd name="T6" fmla="*/ 2147483647 w 9"/>
                    <a:gd name="T7" fmla="*/ 2147483647 h 59"/>
                    <a:gd name="T8" fmla="*/ 2147483647 w 9"/>
                    <a:gd name="T9" fmla="*/ 2147483647 h 59"/>
                    <a:gd name="T10" fmla="*/ 2147483647 w 9"/>
                    <a:gd name="T11" fmla="*/ 2147483647 h 59"/>
                    <a:gd name="T12" fmla="*/ 2147483647 w 9"/>
                    <a:gd name="T13" fmla="*/ 2147483647 h 59"/>
                    <a:gd name="T14" fmla="*/ 2147483647 w 9"/>
                    <a:gd name="T15" fmla="*/ 2147483647 h 59"/>
                    <a:gd name="T16" fmla="*/ 2147483647 w 9"/>
                    <a:gd name="T17" fmla="*/ 2147483647 h 59"/>
                    <a:gd name="T18" fmla="*/ 2147483647 w 9"/>
                    <a:gd name="T19" fmla="*/ 2147483647 h 59"/>
                    <a:gd name="T20" fmla="*/ 2147483647 w 9"/>
                    <a:gd name="T21" fmla="*/ 0 h 59"/>
                    <a:gd name="T22" fmla="*/ 2147483647 w 9"/>
                    <a:gd name="T23" fmla="*/ 2147483647 h 59"/>
                    <a:gd name="T24" fmla="*/ 2147483647 w 9"/>
                    <a:gd name="T25" fmla="*/ 2147483647 h 59"/>
                    <a:gd name="T26" fmla="*/ 0 w 9"/>
                    <a:gd name="T27" fmla="*/ 2147483647 h 59"/>
                    <a:gd name="T28" fmla="*/ 0 w 9"/>
                    <a:gd name="T29" fmla="*/ 2147483647 h 59"/>
                    <a:gd name="T30" fmla="*/ 2147483647 w 9"/>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59"/>
                    <a:gd name="T50" fmla="*/ 9 w 9"/>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59">
                      <a:moveTo>
                        <a:pt x="4" y="0"/>
                      </a:moveTo>
                      <a:lnTo>
                        <a:pt x="0" y="4"/>
                      </a:lnTo>
                      <a:lnTo>
                        <a:pt x="0" y="59"/>
                      </a:lnTo>
                      <a:lnTo>
                        <a:pt x="9" y="59"/>
                      </a:lnTo>
                      <a:lnTo>
                        <a:pt x="9" y="4"/>
                      </a:lnTo>
                      <a:lnTo>
                        <a:pt x="4" y="9"/>
                      </a:lnTo>
                      <a:lnTo>
                        <a:pt x="9" y="4"/>
                      </a:lnTo>
                      <a:lnTo>
                        <a:pt x="8" y="3"/>
                      </a:lnTo>
                      <a:lnTo>
                        <a:pt x="8" y="1"/>
                      </a:lnTo>
                      <a:lnTo>
                        <a:pt x="6" y="1"/>
                      </a:lnTo>
                      <a:lnTo>
                        <a:pt x="4" y="0"/>
                      </a:lnTo>
                      <a:lnTo>
                        <a:pt x="3" y="1"/>
                      </a:lnTo>
                      <a:lnTo>
                        <a:pt x="1" y="1"/>
                      </a:lnTo>
                      <a:lnTo>
                        <a:pt x="0" y="3"/>
                      </a:lnTo>
                      <a:lnTo>
                        <a:pt x="0" y="4"/>
                      </a:lnTo>
                      <a:lnTo>
                        <a:pt x="4"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79" name="Freeform 53">
                  <a:extLst>
                    <a:ext uri="{FF2B5EF4-FFF2-40B4-BE49-F238E27FC236}">
                      <a16:creationId xmlns:a16="http://schemas.microsoft.com/office/drawing/2014/main" id="{88FA19AE-C6ED-8EF9-FF7E-10B22A27419A}"/>
                    </a:ext>
                  </a:extLst>
                </p:cNvPr>
                <p:cNvSpPr>
                  <a:spLocks/>
                </p:cNvSpPr>
                <p:nvPr/>
              </p:nvSpPr>
              <p:spPr bwMode="auto">
                <a:xfrm>
                  <a:off x="4985199" y="4935267"/>
                  <a:ext cx="165351" cy="124319"/>
                </a:xfrm>
                <a:custGeom>
                  <a:avLst/>
                  <a:gdLst>
                    <a:gd name="T0" fmla="*/ 2147483647 w 64"/>
                    <a:gd name="T1" fmla="*/ 0 h 47"/>
                    <a:gd name="T2" fmla="*/ 2147483647 w 64"/>
                    <a:gd name="T3" fmla="*/ 0 h 47"/>
                    <a:gd name="T4" fmla="*/ 2147483647 w 64"/>
                    <a:gd name="T5" fmla="*/ 0 h 47"/>
                    <a:gd name="T6" fmla="*/ 2147483647 w 64"/>
                    <a:gd name="T7" fmla="*/ 2147483647 h 47"/>
                    <a:gd name="T8" fmla="*/ 2147483647 w 64"/>
                    <a:gd name="T9" fmla="*/ 2147483647 h 47"/>
                    <a:gd name="T10" fmla="*/ 2147483647 w 64"/>
                    <a:gd name="T11" fmla="*/ 2147483647 h 47"/>
                    <a:gd name="T12" fmla="*/ 2147483647 w 64"/>
                    <a:gd name="T13" fmla="*/ 2147483647 h 47"/>
                    <a:gd name="T14" fmla="*/ 2147483647 w 64"/>
                    <a:gd name="T15" fmla="*/ 2147483647 h 47"/>
                    <a:gd name="T16" fmla="*/ 2147483647 w 64"/>
                    <a:gd name="T17" fmla="*/ 2147483647 h 47"/>
                    <a:gd name="T18" fmla="*/ 2147483647 w 64"/>
                    <a:gd name="T19" fmla="*/ 2147483647 h 47"/>
                    <a:gd name="T20" fmla="*/ 2147483647 w 64"/>
                    <a:gd name="T21" fmla="*/ 2147483647 h 47"/>
                    <a:gd name="T22" fmla="*/ 2147483647 w 64"/>
                    <a:gd name="T23" fmla="*/ 2147483647 h 47"/>
                    <a:gd name="T24" fmla="*/ 2147483647 w 64"/>
                    <a:gd name="T25" fmla="*/ 2147483647 h 47"/>
                    <a:gd name="T26" fmla="*/ 2147483647 w 64"/>
                    <a:gd name="T27" fmla="*/ 2147483647 h 47"/>
                    <a:gd name="T28" fmla="*/ 2147483647 w 64"/>
                    <a:gd name="T29" fmla="*/ 2147483647 h 47"/>
                    <a:gd name="T30" fmla="*/ 2147483647 w 64"/>
                    <a:gd name="T31" fmla="*/ 2147483647 h 47"/>
                    <a:gd name="T32" fmla="*/ 2147483647 w 64"/>
                    <a:gd name="T33" fmla="*/ 2147483647 h 47"/>
                    <a:gd name="T34" fmla="*/ 2147483647 w 64"/>
                    <a:gd name="T35" fmla="*/ 2147483647 h 47"/>
                    <a:gd name="T36" fmla="*/ 2147483647 w 64"/>
                    <a:gd name="T37" fmla="*/ 2147483647 h 47"/>
                    <a:gd name="T38" fmla="*/ 2147483647 w 64"/>
                    <a:gd name="T39" fmla="*/ 2147483647 h 47"/>
                    <a:gd name="T40" fmla="*/ 2147483647 w 64"/>
                    <a:gd name="T41" fmla="*/ 2147483647 h 47"/>
                    <a:gd name="T42" fmla="*/ 2147483647 w 64"/>
                    <a:gd name="T43" fmla="*/ 2147483647 h 47"/>
                    <a:gd name="T44" fmla="*/ 2147483647 w 64"/>
                    <a:gd name="T45" fmla="*/ 2147483647 h 47"/>
                    <a:gd name="T46" fmla="*/ 2147483647 w 64"/>
                    <a:gd name="T47" fmla="*/ 2147483647 h 47"/>
                    <a:gd name="T48" fmla="*/ 2147483647 w 64"/>
                    <a:gd name="T49" fmla="*/ 2147483647 h 47"/>
                    <a:gd name="T50" fmla="*/ 2147483647 w 64"/>
                    <a:gd name="T51" fmla="*/ 2147483647 h 47"/>
                    <a:gd name="T52" fmla="*/ 0 w 64"/>
                    <a:gd name="T53" fmla="*/ 2147483647 h 47"/>
                    <a:gd name="T54" fmla="*/ 0 w 64"/>
                    <a:gd name="T55" fmla="*/ 2147483647 h 47"/>
                    <a:gd name="T56" fmla="*/ 0 w 64"/>
                    <a:gd name="T57" fmla="*/ 2147483647 h 47"/>
                    <a:gd name="T58" fmla="*/ 0 w 64"/>
                    <a:gd name="T59" fmla="*/ 2147483647 h 47"/>
                    <a:gd name="T60" fmla="*/ 2147483647 w 64"/>
                    <a:gd name="T61" fmla="*/ 2147483647 h 47"/>
                    <a:gd name="T62" fmla="*/ 2147483647 w 64"/>
                    <a:gd name="T63" fmla="*/ 2147483647 h 47"/>
                    <a:gd name="T64" fmla="*/ 2147483647 w 64"/>
                    <a:gd name="T65" fmla="*/ 2147483647 h 47"/>
                    <a:gd name="T66" fmla="*/ 2147483647 w 64"/>
                    <a:gd name="T67" fmla="*/ 2147483647 h 47"/>
                    <a:gd name="T68" fmla="*/ 2147483647 w 64"/>
                    <a:gd name="T69" fmla="*/ 2147483647 h 47"/>
                    <a:gd name="T70" fmla="*/ 2147483647 w 64"/>
                    <a:gd name="T71" fmla="*/ 0 h 47"/>
                    <a:gd name="T72" fmla="*/ 2147483647 w 64"/>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47"/>
                    <a:gd name="T113" fmla="*/ 64 w 64"/>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47">
                      <a:moveTo>
                        <a:pt x="31" y="0"/>
                      </a:moveTo>
                      <a:lnTo>
                        <a:pt x="33" y="0"/>
                      </a:lnTo>
                      <a:lnTo>
                        <a:pt x="39" y="0"/>
                      </a:lnTo>
                      <a:lnTo>
                        <a:pt x="44" y="2"/>
                      </a:lnTo>
                      <a:lnTo>
                        <a:pt x="50" y="3"/>
                      </a:lnTo>
                      <a:lnTo>
                        <a:pt x="55" y="7"/>
                      </a:lnTo>
                      <a:lnTo>
                        <a:pt x="58" y="8"/>
                      </a:lnTo>
                      <a:lnTo>
                        <a:pt x="61" y="13"/>
                      </a:lnTo>
                      <a:lnTo>
                        <a:pt x="64" y="16"/>
                      </a:lnTo>
                      <a:lnTo>
                        <a:pt x="64" y="19"/>
                      </a:lnTo>
                      <a:lnTo>
                        <a:pt x="64" y="28"/>
                      </a:lnTo>
                      <a:lnTo>
                        <a:pt x="64" y="32"/>
                      </a:lnTo>
                      <a:lnTo>
                        <a:pt x="61" y="35"/>
                      </a:lnTo>
                      <a:lnTo>
                        <a:pt x="58" y="39"/>
                      </a:lnTo>
                      <a:lnTo>
                        <a:pt x="55" y="41"/>
                      </a:lnTo>
                      <a:lnTo>
                        <a:pt x="50" y="44"/>
                      </a:lnTo>
                      <a:lnTo>
                        <a:pt x="44" y="46"/>
                      </a:lnTo>
                      <a:lnTo>
                        <a:pt x="39" y="47"/>
                      </a:lnTo>
                      <a:lnTo>
                        <a:pt x="33" y="47"/>
                      </a:lnTo>
                      <a:lnTo>
                        <a:pt x="31" y="47"/>
                      </a:lnTo>
                      <a:lnTo>
                        <a:pt x="25" y="47"/>
                      </a:lnTo>
                      <a:lnTo>
                        <a:pt x="19" y="46"/>
                      </a:lnTo>
                      <a:lnTo>
                        <a:pt x="14" y="44"/>
                      </a:lnTo>
                      <a:lnTo>
                        <a:pt x="9" y="41"/>
                      </a:lnTo>
                      <a:lnTo>
                        <a:pt x="5" y="39"/>
                      </a:lnTo>
                      <a:lnTo>
                        <a:pt x="1" y="35"/>
                      </a:lnTo>
                      <a:lnTo>
                        <a:pt x="0" y="32"/>
                      </a:lnTo>
                      <a:lnTo>
                        <a:pt x="0" y="28"/>
                      </a:lnTo>
                      <a:lnTo>
                        <a:pt x="0" y="19"/>
                      </a:lnTo>
                      <a:lnTo>
                        <a:pt x="0" y="16"/>
                      </a:lnTo>
                      <a:lnTo>
                        <a:pt x="1" y="13"/>
                      </a:lnTo>
                      <a:lnTo>
                        <a:pt x="5" y="8"/>
                      </a:lnTo>
                      <a:lnTo>
                        <a:pt x="9" y="7"/>
                      </a:lnTo>
                      <a:lnTo>
                        <a:pt x="14" y="3"/>
                      </a:lnTo>
                      <a:lnTo>
                        <a:pt x="19" y="2"/>
                      </a:lnTo>
                      <a:lnTo>
                        <a:pt x="25" y="0"/>
                      </a:lnTo>
                      <a:lnTo>
                        <a:pt x="31"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80" name="Rectangle 54">
                  <a:extLst>
                    <a:ext uri="{FF2B5EF4-FFF2-40B4-BE49-F238E27FC236}">
                      <a16:creationId xmlns:a16="http://schemas.microsoft.com/office/drawing/2014/main" id="{9223CB3D-EDA8-C5B5-1810-3F7563B592C4}"/>
                    </a:ext>
                  </a:extLst>
                </p:cNvPr>
                <p:cNvSpPr>
                  <a:spLocks noChangeArrowheads="1"/>
                </p:cNvSpPr>
                <p:nvPr/>
              </p:nvSpPr>
              <p:spPr bwMode="auto">
                <a:xfrm>
                  <a:off x="5032226" y="4935267"/>
                  <a:ext cx="65229" cy="146738"/>
                </a:xfrm>
                <a:prstGeom prst="rect">
                  <a:avLst/>
                </a:prstGeom>
                <a:solidFill>
                  <a:srgbClr val="009240"/>
                </a:solidFill>
                <a:ln w="9525">
                  <a:noFill/>
                  <a:miter lim="800000"/>
                  <a:headEnd/>
                  <a:tailEnd/>
                </a:ln>
              </p:spPr>
              <p:txBody>
                <a:bodyPr lIns="91352" tIns="45677" rIns="91352" bIns="45677"/>
                <a:lstStyle/>
                <a:p>
                  <a:pPr eaLnBrk="0" hangingPunct="0">
                    <a:spcBef>
                      <a:spcPct val="20000"/>
                    </a:spcBef>
                    <a:defRPr/>
                  </a:pPr>
                  <a:endParaRPr lang="de-DE"/>
                </a:p>
              </p:txBody>
            </p:sp>
            <p:sp>
              <p:nvSpPr>
                <p:cNvPr id="281" name="Freeform 55">
                  <a:extLst>
                    <a:ext uri="{FF2B5EF4-FFF2-40B4-BE49-F238E27FC236}">
                      <a16:creationId xmlns:a16="http://schemas.microsoft.com/office/drawing/2014/main" id="{7B248EEA-725D-9E9C-90A2-7B7B529A55E1}"/>
                    </a:ext>
                  </a:extLst>
                </p:cNvPr>
                <p:cNvSpPr>
                  <a:spLocks/>
                </p:cNvSpPr>
                <p:nvPr/>
              </p:nvSpPr>
              <p:spPr bwMode="auto">
                <a:xfrm>
                  <a:off x="5032226" y="4925076"/>
                  <a:ext cx="75849" cy="24456"/>
                </a:xfrm>
                <a:custGeom>
                  <a:avLst/>
                  <a:gdLst>
                    <a:gd name="T0" fmla="*/ 2147483647 w 29"/>
                    <a:gd name="T1" fmla="*/ 2147483647 h 9"/>
                    <a:gd name="T2" fmla="*/ 2147483647 w 29"/>
                    <a:gd name="T3" fmla="*/ 0 h 9"/>
                    <a:gd name="T4" fmla="*/ 0 w 29"/>
                    <a:gd name="T5" fmla="*/ 0 h 9"/>
                    <a:gd name="T6" fmla="*/ 0 w 29"/>
                    <a:gd name="T7" fmla="*/ 2147483647 h 9"/>
                    <a:gd name="T8" fmla="*/ 2147483647 w 29"/>
                    <a:gd name="T9" fmla="*/ 2147483647 h 9"/>
                    <a:gd name="T10" fmla="*/ 2147483647 w 29"/>
                    <a:gd name="T11" fmla="*/ 2147483647 h 9"/>
                    <a:gd name="T12" fmla="*/ 2147483647 w 29"/>
                    <a:gd name="T13" fmla="*/ 2147483647 h 9"/>
                    <a:gd name="T14" fmla="*/ 2147483647 w 29"/>
                    <a:gd name="T15" fmla="*/ 2147483647 h 9"/>
                    <a:gd name="T16" fmla="*/ 2147483647 w 29"/>
                    <a:gd name="T17" fmla="*/ 2147483647 h 9"/>
                    <a:gd name="T18" fmla="*/ 2147483647 w 29"/>
                    <a:gd name="T19" fmla="*/ 2147483647 h 9"/>
                    <a:gd name="T20" fmla="*/ 2147483647 w 29"/>
                    <a:gd name="T21" fmla="*/ 2147483647 h 9"/>
                    <a:gd name="T22" fmla="*/ 2147483647 w 29"/>
                    <a:gd name="T23" fmla="*/ 2147483647 h 9"/>
                    <a:gd name="T24" fmla="*/ 2147483647 w 29"/>
                    <a:gd name="T25" fmla="*/ 2147483647 h 9"/>
                    <a:gd name="T26" fmla="*/ 2147483647 w 29"/>
                    <a:gd name="T27" fmla="*/ 2147483647 h 9"/>
                    <a:gd name="T28" fmla="*/ 2147483647 w 29"/>
                    <a:gd name="T29" fmla="*/ 0 h 9"/>
                    <a:gd name="T30" fmla="*/ 2147483647 w 29"/>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9"/>
                    <a:gd name="T50" fmla="*/ 29 w 2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9">
                      <a:moveTo>
                        <a:pt x="29" y="4"/>
                      </a:moveTo>
                      <a:lnTo>
                        <a:pt x="25" y="0"/>
                      </a:lnTo>
                      <a:lnTo>
                        <a:pt x="0" y="0"/>
                      </a:lnTo>
                      <a:lnTo>
                        <a:pt x="0" y="9"/>
                      </a:lnTo>
                      <a:lnTo>
                        <a:pt x="25" y="9"/>
                      </a:lnTo>
                      <a:lnTo>
                        <a:pt x="20" y="4"/>
                      </a:lnTo>
                      <a:lnTo>
                        <a:pt x="25" y="9"/>
                      </a:lnTo>
                      <a:lnTo>
                        <a:pt x="28" y="9"/>
                      </a:lnTo>
                      <a:lnTo>
                        <a:pt x="29" y="9"/>
                      </a:lnTo>
                      <a:lnTo>
                        <a:pt x="29" y="7"/>
                      </a:lnTo>
                      <a:lnTo>
                        <a:pt x="29" y="4"/>
                      </a:lnTo>
                      <a:lnTo>
                        <a:pt x="29" y="3"/>
                      </a:lnTo>
                      <a:lnTo>
                        <a:pt x="29" y="1"/>
                      </a:lnTo>
                      <a:lnTo>
                        <a:pt x="28" y="1"/>
                      </a:lnTo>
                      <a:lnTo>
                        <a:pt x="25" y="0"/>
                      </a:lnTo>
                      <a:lnTo>
                        <a:pt x="29" y="4"/>
                      </a:lnTo>
                      <a:close/>
                    </a:path>
                  </a:pathLst>
                </a:custGeom>
                <a:solidFill>
                  <a:srgbClr val="009240"/>
                </a:solidFill>
                <a:ln w="9525">
                  <a:noFill/>
                  <a:round/>
                  <a:headEnd/>
                  <a:tailEnd/>
                </a:ln>
              </p:spPr>
              <p:txBody>
                <a:bodyPr lIns="91352" tIns="45677" rIns="91352" bIns="45677"/>
                <a:lstStyle/>
                <a:p>
                  <a:pPr>
                    <a:defRPr/>
                  </a:pPr>
                  <a:endParaRPr lang="de-DE"/>
                </a:p>
              </p:txBody>
            </p:sp>
            <p:sp>
              <p:nvSpPr>
                <p:cNvPr id="282" name="Freeform 56">
                  <a:extLst>
                    <a:ext uri="{FF2B5EF4-FFF2-40B4-BE49-F238E27FC236}">
                      <a16:creationId xmlns:a16="http://schemas.microsoft.com/office/drawing/2014/main" id="{744F1A19-DC1E-E411-2292-A83726CA7DB2}"/>
                    </a:ext>
                  </a:extLst>
                </p:cNvPr>
                <p:cNvSpPr>
                  <a:spLocks/>
                </p:cNvSpPr>
                <p:nvPr/>
              </p:nvSpPr>
              <p:spPr bwMode="auto">
                <a:xfrm>
                  <a:off x="5086837" y="4935267"/>
                  <a:ext cx="21238" cy="161003"/>
                </a:xfrm>
                <a:custGeom>
                  <a:avLst/>
                  <a:gdLst>
                    <a:gd name="T0" fmla="*/ 2147483647 w 9"/>
                    <a:gd name="T1" fmla="*/ 2147483647 h 60"/>
                    <a:gd name="T2" fmla="*/ 2147483647 w 9"/>
                    <a:gd name="T3" fmla="*/ 2147483647 h 60"/>
                    <a:gd name="T4" fmla="*/ 2147483647 w 9"/>
                    <a:gd name="T5" fmla="*/ 0 h 60"/>
                    <a:gd name="T6" fmla="*/ 0 w 9"/>
                    <a:gd name="T7" fmla="*/ 0 h 60"/>
                    <a:gd name="T8" fmla="*/ 0 w 9"/>
                    <a:gd name="T9" fmla="*/ 2147483647 h 60"/>
                    <a:gd name="T10" fmla="*/ 2147483647 w 9"/>
                    <a:gd name="T11" fmla="*/ 2147483647 h 60"/>
                    <a:gd name="T12" fmla="*/ 0 w 9"/>
                    <a:gd name="T13" fmla="*/ 2147483647 h 60"/>
                    <a:gd name="T14" fmla="*/ 2147483647 w 9"/>
                    <a:gd name="T15" fmla="*/ 2147483647 h 60"/>
                    <a:gd name="T16" fmla="*/ 2147483647 w 9"/>
                    <a:gd name="T17" fmla="*/ 2147483647 h 60"/>
                    <a:gd name="T18" fmla="*/ 2147483647 w 9"/>
                    <a:gd name="T19" fmla="*/ 2147483647 h 60"/>
                    <a:gd name="T20" fmla="*/ 2147483647 w 9"/>
                    <a:gd name="T21" fmla="*/ 2147483647 h 60"/>
                    <a:gd name="T22" fmla="*/ 2147483647 w 9"/>
                    <a:gd name="T23" fmla="*/ 2147483647 h 60"/>
                    <a:gd name="T24" fmla="*/ 2147483647 w 9"/>
                    <a:gd name="T25" fmla="*/ 2147483647 h 60"/>
                    <a:gd name="T26" fmla="*/ 2147483647 w 9"/>
                    <a:gd name="T27" fmla="*/ 2147483647 h 60"/>
                    <a:gd name="T28" fmla="*/ 2147483647 w 9"/>
                    <a:gd name="T29" fmla="*/ 2147483647 h 60"/>
                    <a:gd name="T30" fmla="*/ 2147483647 w 9"/>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0"/>
                    <a:gd name="T50" fmla="*/ 9 w 9"/>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0">
                      <a:moveTo>
                        <a:pt x="5" y="60"/>
                      </a:moveTo>
                      <a:lnTo>
                        <a:pt x="9" y="55"/>
                      </a:lnTo>
                      <a:lnTo>
                        <a:pt x="9" y="0"/>
                      </a:lnTo>
                      <a:lnTo>
                        <a:pt x="0" y="0"/>
                      </a:lnTo>
                      <a:lnTo>
                        <a:pt x="0" y="55"/>
                      </a:lnTo>
                      <a:lnTo>
                        <a:pt x="5" y="50"/>
                      </a:lnTo>
                      <a:lnTo>
                        <a:pt x="0" y="55"/>
                      </a:lnTo>
                      <a:lnTo>
                        <a:pt x="1" y="57"/>
                      </a:lnTo>
                      <a:lnTo>
                        <a:pt x="1" y="58"/>
                      </a:lnTo>
                      <a:lnTo>
                        <a:pt x="3" y="58"/>
                      </a:lnTo>
                      <a:lnTo>
                        <a:pt x="5" y="60"/>
                      </a:lnTo>
                      <a:lnTo>
                        <a:pt x="6" y="58"/>
                      </a:lnTo>
                      <a:lnTo>
                        <a:pt x="8" y="58"/>
                      </a:lnTo>
                      <a:lnTo>
                        <a:pt x="9" y="57"/>
                      </a:lnTo>
                      <a:lnTo>
                        <a:pt x="9" y="55"/>
                      </a:lnTo>
                      <a:lnTo>
                        <a:pt x="5" y="60"/>
                      </a:lnTo>
                      <a:close/>
                    </a:path>
                  </a:pathLst>
                </a:custGeom>
                <a:solidFill>
                  <a:srgbClr val="009240"/>
                </a:solidFill>
                <a:ln w="9525">
                  <a:noFill/>
                  <a:round/>
                  <a:headEnd/>
                  <a:tailEnd/>
                </a:ln>
              </p:spPr>
              <p:txBody>
                <a:bodyPr lIns="91352" tIns="45677" rIns="91352" bIns="45677"/>
                <a:lstStyle/>
                <a:p>
                  <a:pPr>
                    <a:defRPr/>
                  </a:pPr>
                  <a:endParaRPr lang="de-DE"/>
                </a:p>
              </p:txBody>
            </p:sp>
            <p:sp>
              <p:nvSpPr>
                <p:cNvPr id="283" name="Freeform 57">
                  <a:extLst>
                    <a:ext uri="{FF2B5EF4-FFF2-40B4-BE49-F238E27FC236}">
                      <a16:creationId xmlns:a16="http://schemas.microsoft.com/office/drawing/2014/main" id="{12960A0E-A9B2-923B-9510-8F7B0345052F}"/>
                    </a:ext>
                  </a:extLst>
                </p:cNvPr>
                <p:cNvSpPr>
                  <a:spLocks/>
                </p:cNvSpPr>
                <p:nvPr/>
              </p:nvSpPr>
              <p:spPr bwMode="auto">
                <a:xfrm>
                  <a:off x="5021607" y="5069777"/>
                  <a:ext cx="75849" cy="26494"/>
                </a:xfrm>
                <a:custGeom>
                  <a:avLst/>
                  <a:gdLst>
                    <a:gd name="T0" fmla="*/ 0 w 30"/>
                    <a:gd name="T1" fmla="*/ 2147483647 h 10"/>
                    <a:gd name="T2" fmla="*/ 2147483647 w 30"/>
                    <a:gd name="T3" fmla="*/ 2147483647 h 10"/>
                    <a:gd name="T4" fmla="*/ 2147483647 w 30"/>
                    <a:gd name="T5" fmla="*/ 2147483647 h 10"/>
                    <a:gd name="T6" fmla="*/ 2147483647 w 30"/>
                    <a:gd name="T7" fmla="*/ 0 h 10"/>
                    <a:gd name="T8" fmla="*/ 2147483647 w 30"/>
                    <a:gd name="T9" fmla="*/ 0 h 10"/>
                    <a:gd name="T10" fmla="*/ 2147483647 w 30"/>
                    <a:gd name="T11" fmla="*/ 2147483647 h 10"/>
                    <a:gd name="T12" fmla="*/ 2147483647 w 30"/>
                    <a:gd name="T13" fmla="*/ 0 h 10"/>
                    <a:gd name="T14" fmla="*/ 2147483647 w 30"/>
                    <a:gd name="T15" fmla="*/ 0 h 10"/>
                    <a:gd name="T16" fmla="*/ 2147483647 w 30"/>
                    <a:gd name="T17" fmla="*/ 2147483647 h 10"/>
                    <a:gd name="T18" fmla="*/ 2147483647 w 30"/>
                    <a:gd name="T19" fmla="*/ 2147483647 h 10"/>
                    <a:gd name="T20" fmla="*/ 0 w 30"/>
                    <a:gd name="T21" fmla="*/ 2147483647 h 10"/>
                    <a:gd name="T22" fmla="*/ 2147483647 w 30"/>
                    <a:gd name="T23" fmla="*/ 2147483647 h 10"/>
                    <a:gd name="T24" fmla="*/ 2147483647 w 30"/>
                    <a:gd name="T25" fmla="*/ 2147483647 h 10"/>
                    <a:gd name="T26" fmla="*/ 2147483647 w 30"/>
                    <a:gd name="T27" fmla="*/ 2147483647 h 10"/>
                    <a:gd name="T28" fmla="*/ 2147483647 w 30"/>
                    <a:gd name="T29" fmla="*/ 2147483647 h 10"/>
                    <a:gd name="T30" fmla="*/ 0 w 30"/>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0"/>
                    <a:gd name="T50" fmla="*/ 30 w 3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0">
                      <a:moveTo>
                        <a:pt x="0" y="5"/>
                      </a:moveTo>
                      <a:lnTo>
                        <a:pt x="5" y="10"/>
                      </a:lnTo>
                      <a:lnTo>
                        <a:pt x="30" y="10"/>
                      </a:lnTo>
                      <a:lnTo>
                        <a:pt x="30" y="0"/>
                      </a:lnTo>
                      <a:lnTo>
                        <a:pt x="5" y="0"/>
                      </a:lnTo>
                      <a:lnTo>
                        <a:pt x="9" y="5"/>
                      </a:lnTo>
                      <a:lnTo>
                        <a:pt x="5" y="0"/>
                      </a:lnTo>
                      <a:lnTo>
                        <a:pt x="3" y="0"/>
                      </a:lnTo>
                      <a:lnTo>
                        <a:pt x="1" y="2"/>
                      </a:lnTo>
                      <a:lnTo>
                        <a:pt x="1" y="3"/>
                      </a:lnTo>
                      <a:lnTo>
                        <a:pt x="0" y="5"/>
                      </a:lnTo>
                      <a:lnTo>
                        <a:pt x="1" y="7"/>
                      </a:lnTo>
                      <a:lnTo>
                        <a:pt x="1" y="8"/>
                      </a:lnTo>
                      <a:lnTo>
                        <a:pt x="3" y="8"/>
                      </a:lnTo>
                      <a:lnTo>
                        <a:pt x="5" y="10"/>
                      </a:lnTo>
                      <a:lnTo>
                        <a:pt x="0" y="5"/>
                      </a:lnTo>
                      <a:close/>
                    </a:path>
                  </a:pathLst>
                </a:custGeom>
                <a:solidFill>
                  <a:srgbClr val="009240"/>
                </a:solidFill>
                <a:ln w="9525">
                  <a:noFill/>
                  <a:round/>
                  <a:headEnd/>
                  <a:tailEnd/>
                </a:ln>
              </p:spPr>
              <p:txBody>
                <a:bodyPr lIns="91352" tIns="45677" rIns="91352" bIns="45677"/>
                <a:lstStyle/>
                <a:p>
                  <a:pPr>
                    <a:defRPr/>
                  </a:pPr>
                  <a:endParaRPr lang="de-DE"/>
                </a:p>
              </p:txBody>
            </p:sp>
            <p:sp>
              <p:nvSpPr>
                <p:cNvPr id="284" name="Freeform 58">
                  <a:extLst>
                    <a:ext uri="{FF2B5EF4-FFF2-40B4-BE49-F238E27FC236}">
                      <a16:creationId xmlns:a16="http://schemas.microsoft.com/office/drawing/2014/main" id="{F66EB9CE-3871-17CD-417E-51A748A8AC2C}"/>
                    </a:ext>
                  </a:extLst>
                </p:cNvPr>
                <p:cNvSpPr>
                  <a:spLocks/>
                </p:cNvSpPr>
                <p:nvPr/>
              </p:nvSpPr>
              <p:spPr bwMode="auto">
                <a:xfrm>
                  <a:off x="5021607" y="4925076"/>
                  <a:ext cx="21238" cy="156928"/>
                </a:xfrm>
                <a:custGeom>
                  <a:avLst/>
                  <a:gdLst>
                    <a:gd name="T0" fmla="*/ 2147483647 w 9"/>
                    <a:gd name="T1" fmla="*/ 0 h 59"/>
                    <a:gd name="T2" fmla="*/ 0 w 9"/>
                    <a:gd name="T3" fmla="*/ 2147483647 h 59"/>
                    <a:gd name="T4" fmla="*/ 0 w 9"/>
                    <a:gd name="T5" fmla="*/ 2147483647 h 59"/>
                    <a:gd name="T6" fmla="*/ 2147483647 w 9"/>
                    <a:gd name="T7" fmla="*/ 2147483647 h 59"/>
                    <a:gd name="T8" fmla="*/ 2147483647 w 9"/>
                    <a:gd name="T9" fmla="*/ 2147483647 h 59"/>
                    <a:gd name="T10" fmla="*/ 2147483647 w 9"/>
                    <a:gd name="T11" fmla="*/ 2147483647 h 59"/>
                    <a:gd name="T12" fmla="*/ 2147483647 w 9"/>
                    <a:gd name="T13" fmla="*/ 2147483647 h 59"/>
                    <a:gd name="T14" fmla="*/ 2147483647 w 9"/>
                    <a:gd name="T15" fmla="*/ 2147483647 h 59"/>
                    <a:gd name="T16" fmla="*/ 2147483647 w 9"/>
                    <a:gd name="T17" fmla="*/ 2147483647 h 59"/>
                    <a:gd name="T18" fmla="*/ 2147483647 w 9"/>
                    <a:gd name="T19" fmla="*/ 2147483647 h 59"/>
                    <a:gd name="T20" fmla="*/ 2147483647 w 9"/>
                    <a:gd name="T21" fmla="*/ 0 h 59"/>
                    <a:gd name="T22" fmla="*/ 2147483647 w 9"/>
                    <a:gd name="T23" fmla="*/ 2147483647 h 59"/>
                    <a:gd name="T24" fmla="*/ 2147483647 w 9"/>
                    <a:gd name="T25" fmla="*/ 2147483647 h 59"/>
                    <a:gd name="T26" fmla="*/ 2147483647 w 9"/>
                    <a:gd name="T27" fmla="*/ 2147483647 h 59"/>
                    <a:gd name="T28" fmla="*/ 0 w 9"/>
                    <a:gd name="T29" fmla="*/ 2147483647 h 59"/>
                    <a:gd name="T30" fmla="*/ 2147483647 w 9"/>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59"/>
                    <a:gd name="T50" fmla="*/ 9 w 9"/>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59">
                      <a:moveTo>
                        <a:pt x="5" y="0"/>
                      </a:moveTo>
                      <a:lnTo>
                        <a:pt x="0" y="4"/>
                      </a:lnTo>
                      <a:lnTo>
                        <a:pt x="0" y="59"/>
                      </a:lnTo>
                      <a:lnTo>
                        <a:pt x="9" y="59"/>
                      </a:lnTo>
                      <a:lnTo>
                        <a:pt x="9" y="4"/>
                      </a:lnTo>
                      <a:lnTo>
                        <a:pt x="5" y="9"/>
                      </a:lnTo>
                      <a:lnTo>
                        <a:pt x="9" y="4"/>
                      </a:lnTo>
                      <a:lnTo>
                        <a:pt x="9" y="3"/>
                      </a:lnTo>
                      <a:lnTo>
                        <a:pt x="8" y="1"/>
                      </a:lnTo>
                      <a:lnTo>
                        <a:pt x="5" y="0"/>
                      </a:lnTo>
                      <a:lnTo>
                        <a:pt x="3" y="1"/>
                      </a:lnTo>
                      <a:lnTo>
                        <a:pt x="1" y="1"/>
                      </a:lnTo>
                      <a:lnTo>
                        <a:pt x="1" y="3"/>
                      </a:lnTo>
                      <a:lnTo>
                        <a:pt x="0" y="4"/>
                      </a:lnTo>
                      <a:lnTo>
                        <a:pt x="5" y="0"/>
                      </a:lnTo>
                      <a:close/>
                    </a:path>
                  </a:pathLst>
                </a:custGeom>
                <a:solidFill>
                  <a:srgbClr val="009240"/>
                </a:solidFill>
                <a:ln w="9525">
                  <a:noFill/>
                  <a:round/>
                  <a:headEnd/>
                  <a:tailEnd/>
                </a:ln>
              </p:spPr>
              <p:txBody>
                <a:bodyPr lIns="91352" tIns="45677" rIns="91352" bIns="45677"/>
                <a:lstStyle/>
                <a:p>
                  <a:pPr>
                    <a:defRPr/>
                  </a:pPr>
                  <a:endParaRPr lang="de-DE"/>
                </a:p>
              </p:txBody>
            </p:sp>
            <p:sp>
              <p:nvSpPr>
                <p:cNvPr id="285" name="Freeform 59">
                  <a:extLst>
                    <a:ext uri="{FF2B5EF4-FFF2-40B4-BE49-F238E27FC236}">
                      <a16:creationId xmlns:a16="http://schemas.microsoft.com/office/drawing/2014/main" id="{824F34E5-9C22-ECDF-887F-A03A93B98A10}"/>
                    </a:ext>
                  </a:extLst>
                </p:cNvPr>
                <p:cNvSpPr>
                  <a:spLocks/>
                </p:cNvSpPr>
                <p:nvPr/>
              </p:nvSpPr>
              <p:spPr bwMode="auto">
                <a:xfrm>
                  <a:off x="4244916" y="4662172"/>
                  <a:ext cx="37925" cy="40760"/>
                </a:xfrm>
                <a:custGeom>
                  <a:avLst/>
                  <a:gdLst>
                    <a:gd name="T0" fmla="*/ 2147483647 w 15"/>
                    <a:gd name="T1" fmla="*/ 0 h 15"/>
                    <a:gd name="T2" fmla="*/ 2147483647 w 15"/>
                    <a:gd name="T3" fmla="*/ 0 h 15"/>
                    <a:gd name="T4" fmla="*/ 2147483647 w 15"/>
                    <a:gd name="T5" fmla="*/ 0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2147483647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0 w 15"/>
                    <a:gd name="T43" fmla="*/ 2147483647 h 15"/>
                    <a:gd name="T44" fmla="*/ 0 w 15"/>
                    <a:gd name="T45" fmla="*/ 2147483647 h 15"/>
                    <a:gd name="T46" fmla="*/ 0 w 15"/>
                    <a:gd name="T47" fmla="*/ 2147483647 h 15"/>
                    <a:gd name="T48" fmla="*/ 0 w 15"/>
                    <a:gd name="T49" fmla="*/ 2147483647 h 15"/>
                    <a:gd name="T50" fmla="*/ 0 w 15"/>
                    <a:gd name="T51" fmla="*/ 2147483647 h 15"/>
                    <a:gd name="T52" fmla="*/ 0 w 15"/>
                    <a:gd name="T53" fmla="*/ 2147483647 h 15"/>
                    <a:gd name="T54" fmla="*/ 0 w 15"/>
                    <a:gd name="T55" fmla="*/ 2147483647 h 15"/>
                    <a:gd name="T56" fmla="*/ 2147483647 w 15"/>
                    <a:gd name="T57" fmla="*/ 2147483647 h 15"/>
                    <a:gd name="T58" fmla="*/ 2147483647 w 15"/>
                    <a:gd name="T59" fmla="*/ 2147483647 h 15"/>
                    <a:gd name="T60" fmla="*/ 2147483647 w 15"/>
                    <a:gd name="T61" fmla="*/ 0 h 15"/>
                    <a:gd name="T62" fmla="*/ 2147483647 w 15"/>
                    <a:gd name="T63" fmla="*/ 0 h 15"/>
                    <a:gd name="T64" fmla="*/ 2147483647 w 15"/>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7" y="0"/>
                      </a:moveTo>
                      <a:lnTo>
                        <a:pt x="9" y="0"/>
                      </a:lnTo>
                      <a:lnTo>
                        <a:pt x="11" y="0"/>
                      </a:lnTo>
                      <a:lnTo>
                        <a:pt x="12" y="1"/>
                      </a:lnTo>
                      <a:lnTo>
                        <a:pt x="14" y="3"/>
                      </a:lnTo>
                      <a:lnTo>
                        <a:pt x="14" y="4"/>
                      </a:lnTo>
                      <a:lnTo>
                        <a:pt x="15" y="6"/>
                      </a:lnTo>
                      <a:lnTo>
                        <a:pt x="15" y="8"/>
                      </a:lnTo>
                      <a:lnTo>
                        <a:pt x="15" y="9"/>
                      </a:lnTo>
                      <a:lnTo>
                        <a:pt x="14" y="11"/>
                      </a:lnTo>
                      <a:lnTo>
                        <a:pt x="14" y="12"/>
                      </a:lnTo>
                      <a:lnTo>
                        <a:pt x="12" y="12"/>
                      </a:lnTo>
                      <a:lnTo>
                        <a:pt x="12" y="14"/>
                      </a:lnTo>
                      <a:lnTo>
                        <a:pt x="11" y="15"/>
                      </a:lnTo>
                      <a:lnTo>
                        <a:pt x="9" y="15"/>
                      </a:lnTo>
                      <a:lnTo>
                        <a:pt x="7" y="15"/>
                      </a:lnTo>
                      <a:lnTo>
                        <a:pt x="6" y="15"/>
                      </a:lnTo>
                      <a:lnTo>
                        <a:pt x="4" y="15"/>
                      </a:lnTo>
                      <a:lnTo>
                        <a:pt x="3" y="14"/>
                      </a:lnTo>
                      <a:lnTo>
                        <a:pt x="1" y="12"/>
                      </a:lnTo>
                      <a:lnTo>
                        <a:pt x="0" y="12"/>
                      </a:lnTo>
                      <a:lnTo>
                        <a:pt x="0" y="11"/>
                      </a:lnTo>
                      <a:lnTo>
                        <a:pt x="0" y="9"/>
                      </a:lnTo>
                      <a:lnTo>
                        <a:pt x="0" y="8"/>
                      </a:lnTo>
                      <a:lnTo>
                        <a:pt x="0" y="6"/>
                      </a:lnTo>
                      <a:lnTo>
                        <a:pt x="0" y="4"/>
                      </a:lnTo>
                      <a:lnTo>
                        <a:pt x="0" y="3"/>
                      </a:lnTo>
                      <a:lnTo>
                        <a:pt x="1" y="1"/>
                      </a:lnTo>
                      <a:lnTo>
                        <a:pt x="3" y="1"/>
                      </a:lnTo>
                      <a:lnTo>
                        <a:pt x="4" y="0"/>
                      </a:lnTo>
                      <a:lnTo>
                        <a:pt x="6" y="0"/>
                      </a:lnTo>
                      <a:lnTo>
                        <a:pt x="7"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86" name="Freeform 60">
                  <a:extLst>
                    <a:ext uri="{FF2B5EF4-FFF2-40B4-BE49-F238E27FC236}">
                      <a16:creationId xmlns:a16="http://schemas.microsoft.com/office/drawing/2014/main" id="{4AD180EE-2688-22B2-8392-8CEDD5ABAC4B}"/>
                    </a:ext>
                  </a:extLst>
                </p:cNvPr>
                <p:cNvSpPr>
                  <a:spLocks/>
                </p:cNvSpPr>
                <p:nvPr/>
              </p:nvSpPr>
              <p:spPr bwMode="auto">
                <a:xfrm>
                  <a:off x="4264637" y="4658096"/>
                  <a:ext cx="22754" cy="28532"/>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0 h 10"/>
                    <a:gd name="T16" fmla="*/ 2147483647 w 10"/>
                    <a:gd name="T17" fmla="*/ 0 h 10"/>
                    <a:gd name="T18" fmla="*/ 0 w 10"/>
                    <a:gd name="T19" fmla="*/ 0 h 10"/>
                    <a:gd name="T20" fmla="*/ 0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2147483647 w 10"/>
                    <a:gd name="T39" fmla="*/ 2147483647 h 10"/>
                    <a:gd name="T40" fmla="*/ 2147483647 w 10"/>
                    <a:gd name="T41" fmla="*/ 214748364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10" y="10"/>
                      </a:moveTo>
                      <a:lnTo>
                        <a:pt x="10" y="10"/>
                      </a:lnTo>
                      <a:lnTo>
                        <a:pt x="8" y="8"/>
                      </a:lnTo>
                      <a:lnTo>
                        <a:pt x="8" y="6"/>
                      </a:lnTo>
                      <a:lnTo>
                        <a:pt x="8" y="5"/>
                      </a:lnTo>
                      <a:lnTo>
                        <a:pt x="7" y="3"/>
                      </a:lnTo>
                      <a:lnTo>
                        <a:pt x="5" y="2"/>
                      </a:lnTo>
                      <a:lnTo>
                        <a:pt x="4" y="0"/>
                      </a:lnTo>
                      <a:lnTo>
                        <a:pt x="2" y="0"/>
                      </a:lnTo>
                      <a:lnTo>
                        <a:pt x="0" y="0"/>
                      </a:lnTo>
                      <a:lnTo>
                        <a:pt x="0" y="2"/>
                      </a:lnTo>
                      <a:lnTo>
                        <a:pt x="2" y="2"/>
                      </a:lnTo>
                      <a:lnTo>
                        <a:pt x="2" y="3"/>
                      </a:lnTo>
                      <a:lnTo>
                        <a:pt x="4" y="3"/>
                      </a:lnTo>
                      <a:lnTo>
                        <a:pt x="5" y="5"/>
                      </a:lnTo>
                      <a:lnTo>
                        <a:pt x="7" y="6"/>
                      </a:lnTo>
                      <a:lnTo>
                        <a:pt x="7" y="8"/>
                      </a:lnTo>
                      <a:lnTo>
                        <a:pt x="7" y="10"/>
                      </a:lnTo>
                      <a:lnTo>
                        <a:pt x="10" y="10"/>
                      </a:lnTo>
                      <a:close/>
                    </a:path>
                  </a:pathLst>
                </a:custGeom>
                <a:solidFill>
                  <a:srgbClr val="1F1A17"/>
                </a:solidFill>
                <a:ln w="9525">
                  <a:noFill/>
                  <a:round/>
                  <a:headEnd/>
                  <a:tailEnd/>
                </a:ln>
              </p:spPr>
              <p:txBody>
                <a:bodyPr lIns="91352" tIns="45677" rIns="91352" bIns="45677"/>
                <a:lstStyle/>
                <a:p>
                  <a:pPr>
                    <a:defRPr/>
                  </a:pPr>
                  <a:endParaRPr lang="de-DE"/>
                </a:p>
              </p:txBody>
            </p:sp>
            <p:sp>
              <p:nvSpPr>
                <p:cNvPr id="287" name="Freeform 61">
                  <a:extLst>
                    <a:ext uri="{FF2B5EF4-FFF2-40B4-BE49-F238E27FC236}">
                      <a16:creationId xmlns:a16="http://schemas.microsoft.com/office/drawing/2014/main" id="{01992D24-20B4-5C74-E18C-2FD4A3AD8D01}"/>
                    </a:ext>
                  </a:extLst>
                </p:cNvPr>
                <p:cNvSpPr>
                  <a:spLocks/>
                </p:cNvSpPr>
                <p:nvPr/>
              </p:nvSpPr>
              <p:spPr bwMode="auto">
                <a:xfrm>
                  <a:off x="4264637" y="4686629"/>
                  <a:ext cx="22754" cy="22418"/>
                </a:xfrm>
                <a:custGeom>
                  <a:avLst/>
                  <a:gdLst>
                    <a:gd name="T0" fmla="*/ 0 w 10"/>
                    <a:gd name="T1" fmla="*/ 2147483647 h 9"/>
                    <a:gd name="T2" fmla="*/ 0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0 h 9"/>
                    <a:gd name="T20" fmla="*/ 2147483647 w 10"/>
                    <a:gd name="T21" fmla="*/ 0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0 w 10"/>
                    <a:gd name="T37" fmla="*/ 2147483647 h 9"/>
                    <a:gd name="T38" fmla="*/ 0 w 10"/>
                    <a:gd name="T39" fmla="*/ 2147483647 h 9"/>
                    <a:gd name="T40" fmla="*/ 0 w 10"/>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0" y="9"/>
                      </a:moveTo>
                      <a:lnTo>
                        <a:pt x="0" y="9"/>
                      </a:lnTo>
                      <a:lnTo>
                        <a:pt x="2" y="7"/>
                      </a:lnTo>
                      <a:lnTo>
                        <a:pt x="4" y="7"/>
                      </a:lnTo>
                      <a:lnTo>
                        <a:pt x="5" y="7"/>
                      </a:lnTo>
                      <a:lnTo>
                        <a:pt x="7" y="6"/>
                      </a:lnTo>
                      <a:lnTo>
                        <a:pt x="8" y="4"/>
                      </a:lnTo>
                      <a:lnTo>
                        <a:pt x="8" y="3"/>
                      </a:lnTo>
                      <a:lnTo>
                        <a:pt x="8" y="1"/>
                      </a:lnTo>
                      <a:lnTo>
                        <a:pt x="10" y="0"/>
                      </a:lnTo>
                      <a:lnTo>
                        <a:pt x="7" y="0"/>
                      </a:lnTo>
                      <a:lnTo>
                        <a:pt x="7" y="1"/>
                      </a:lnTo>
                      <a:lnTo>
                        <a:pt x="7" y="3"/>
                      </a:lnTo>
                      <a:lnTo>
                        <a:pt x="5" y="3"/>
                      </a:lnTo>
                      <a:lnTo>
                        <a:pt x="5" y="4"/>
                      </a:lnTo>
                      <a:lnTo>
                        <a:pt x="4" y="6"/>
                      </a:lnTo>
                      <a:lnTo>
                        <a:pt x="2" y="6"/>
                      </a:lnTo>
                      <a:lnTo>
                        <a:pt x="0" y="6"/>
                      </a:lnTo>
                      <a:lnTo>
                        <a:pt x="0" y="9"/>
                      </a:lnTo>
                      <a:close/>
                    </a:path>
                  </a:pathLst>
                </a:custGeom>
                <a:solidFill>
                  <a:srgbClr val="1F1A17"/>
                </a:solidFill>
                <a:ln w="9525">
                  <a:noFill/>
                  <a:round/>
                  <a:headEnd/>
                  <a:tailEnd/>
                </a:ln>
              </p:spPr>
              <p:txBody>
                <a:bodyPr lIns="91352" tIns="45677" rIns="91352" bIns="45677"/>
                <a:lstStyle/>
                <a:p>
                  <a:pPr>
                    <a:defRPr/>
                  </a:pPr>
                  <a:endParaRPr lang="de-DE"/>
                </a:p>
              </p:txBody>
            </p:sp>
            <p:sp>
              <p:nvSpPr>
                <p:cNvPr id="288" name="Freeform 62">
                  <a:extLst>
                    <a:ext uri="{FF2B5EF4-FFF2-40B4-BE49-F238E27FC236}">
                      <a16:creationId xmlns:a16="http://schemas.microsoft.com/office/drawing/2014/main" id="{4A023E55-BEFF-AAF5-2E5F-98EB42A0BB16}"/>
                    </a:ext>
                  </a:extLst>
                </p:cNvPr>
                <p:cNvSpPr>
                  <a:spLocks/>
                </p:cNvSpPr>
                <p:nvPr/>
              </p:nvSpPr>
              <p:spPr bwMode="auto">
                <a:xfrm>
                  <a:off x="4240366" y="4686629"/>
                  <a:ext cx="24272" cy="22418"/>
                </a:xfrm>
                <a:custGeom>
                  <a:avLst/>
                  <a:gdLst>
                    <a:gd name="T0" fmla="*/ 0 w 9"/>
                    <a:gd name="T1" fmla="*/ 0 h 9"/>
                    <a:gd name="T2" fmla="*/ 0 w 9"/>
                    <a:gd name="T3" fmla="*/ 0 h 9"/>
                    <a:gd name="T4" fmla="*/ 0 w 9"/>
                    <a:gd name="T5" fmla="*/ 2147483647 h 9"/>
                    <a:gd name="T6" fmla="*/ 0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2147483647 h 9"/>
                    <a:gd name="T20" fmla="*/ 2147483647 w 9"/>
                    <a:gd name="T21" fmla="*/ 2147483647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0 h 9"/>
                    <a:gd name="T38" fmla="*/ 2147483647 w 9"/>
                    <a:gd name="T39" fmla="*/ 0 h 9"/>
                    <a:gd name="T40" fmla="*/ 0 w 9"/>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0" y="0"/>
                      </a:moveTo>
                      <a:lnTo>
                        <a:pt x="0" y="0"/>
                      </a:lnTo>
                      <a:lnTo>
                        <a:pt x="0" y="1"/>
                      </a:lnTo>
                      <a:lnTo>
                        <a:pt x="0" y="3"/>
                      </a:lnTo>
                      <a:lnTo>
                        <a:pt x="2" y="4"/>
                      </a:lnTo>
                      <a:lnTo>
                        <a:pt x="3" y="6"/>
                      </a:lnTo>
                      <a:lnTo>
                        <a:pt x="3" y="7"/>
                      </a:lnTo>
                      <a:lnTo>
                        <a:pt x="5" y="7"/>
                      </a:lnTo>
                      <a:lnTo>
                        <a:pt x="8" y="7"/>
                      </a:lnTo>
                      <a:lnTo>
                        <a:pt x="9" y="9"/>
                      </a:lnTo>
                      <a:lnTo>
                        <a:pt x="9" y="6"/>
                      </a:lnTo>
                      <a:lnTo>
                        <a:pt x="8" y="6"/>
                      </a:lnTo>
                      <a:lnTo>
                        <a:pt x="6" y="6"/>
                      </a:lnTo>
                      <a:lnTo>
                        <a:pt x="5" y="6"/>
                      </a:lnTo>
                      <a:lnTo>
                        <a:pt x="5" y="4"/>
                      </a:lnTo>
                      <a:lnTo>
                        <a:pt x="3" y="3"/>
                      </a:lnTo>
                      <a:lnTo>
                        <a:pt x="2" y="1"/>
                      </a:lnTo>
                      <a:lnTo>
                        <a:pt x="2" y="0"/>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89" name="Freeform 63">
                  <a:extLst>
                    <a:ext uri="{FF2B5EF4-FFF2-40B4-BE49-F238E27FC236}">
                      <a16:creationId xmlns:a16="http://schemas.microsoft.com/office/drawing/2014/main" id="{42C6AEDB-F5C6-9C57-CCE4-5F1EA49EBDCD}"/>
                    </a:ext>
                  </a:extLst>
                </p:cNvPr>
                <p:cNvSpPr>
                  <a:spLocks/>
                </p:cNvSpPr>
                <p:nvPr/>
              </p:nvSpPr>
              <p:spPr bwMode="auto">
                <a:xfrm>
                  <a:off x="4240366" y="4658096"/>
                  <a:ext cx="24272" cy="28532"/>
                </a:xfrm>
                <a:custGeom>
                  <a:avLst/>
                  <a:gdLst>
                    <a:gd name="T0" fmla="*/ 2147483647 w 9"/>
                    <a:gd name="T1" fmla="*/ 0 h 10"/>
                    <a:gd name="T2" fmla="*/ 2147483647 w 9"/>
                    <a:gd name="T3" fmla="*/ 0 h 10"/>
                    <a:gd name="T4" fmla="*/ 2147483647 w 9"/>
                    <a:gd name="T5" fmla="*/ 0 h 10"/>
                    <a:gd name="T6" fmla="*/ 2147483647 w 9"/>
                    <a:gd name="T7" fmla="*/ 0 h 10"/>
                    <a:gd name="T8" fmla="*/ 2147483647 w 9"/>
                    <a:gd name="T9" fmla="*/ 2147483647 h 10"/>
                    <a:gd name="T10" fmla="*/ 2147483647 w 9"/>
                    <a:gd name="T11" fmla="*/ 2147483647 h 10"/>
                    <a:gd name="T12" fmla="*/ 2147483647 w 9"/>
                    <a:gd name="T13" fmla="*/ 2147483647 h 10"/>
                    <a:gd name="T14" fmla="*/ 0 w 9"/>
                    <a:gd name="T15" fmla="*/ 2147483647 h 10"/>
                    <a:gd name="T16" fmla="*/ 0 w 9"/>
                    <a:gd name="T17" fmla="*/ 2147483647 h 10"/>
                    <a:gd name="T18" fmla="*/ 0 w 9"/>
                    <a:gd name="T19" fmla="*/ 2147483647 h 10"/>
                    <a:gd name="T20" fmla="*/ 2147483647 w 9"/>
                    <a:gd name="T21" fmla="*/ 2147483647 h 10"/>
                    <a:gd name="T22" fmla="*/ 2147483647 w 9"/>
                    <a:gd name="T23" fmla="*/ 2147483647 h 10"/>
                    <a:gd name="T24" fmla="*/ 2147483647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2147483647 w 9"/>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0"/>
                    <a:gd name="T65" fmla="*/ 9 w 9"/>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0">
                      <a:moveTo>
                        <a:pt x="9" y="0"/>
                      </a:moveTo>
                      <a:lnTo>
                        <a:pt x="9" y="0"/>
                      </a:lnTo>
                      <a:lnTo>
                        <a:pt x="8" y="0"/>
                      </a:lnTo>
                      <a:lnTo>
                        <a:pt x="5" y="0"/>
                      </a:lnTo>
                      <a:lnTo>
                        <a:pt x="3" y="2"/>
                      </a:lnTo>
                      <a:lnTo>
                        <a:pt x="3" y="3"/>
                      </a:lnTo>
                      <a:lnTo>
                        <a:pt x="2" y="5"/>
                      </a:lnTo>
                      <a:lnTo>
                        <a:pt x="0" y="6"/>
                      </a:lnTo>
                      <a:lnTo>
                        <a:pt x="0" y="8"/>
                      </a:lnTo>
                      <a:lnTo>
                        <a:pt x="0" y="10"/>
                      </a:lnTo>
                      <a:lnTo>
                        <a:pt x="2" y="10"/>
                      </a:lnTo>
                      <a:lnTo>
                        <a:pt x="2" y="8"/>
                      </a:lnTo>
                      <a:lnTo>
                        <a:pt x="3" y="6"/>
                      </a:lnTo>
                      <a:lnTo>
                        <a:pt x="3" y="5"/>
                      </a:lnTo>
                      <a:lnTo>
                        <a:pt x="5" y="5"/>
                      </a:lnTo>
                      <a:lnTo>
                        <a:pt x="5" y="3"/>
                      </a:lnTo>
                      <a:lnTo>
                        <a:pt x="6" y="3"/>
                      </a:lnTo>
                      <a:lnTo>
                        <a:pt x="8" y="2"/>
                      </a:lnTo>
                      <a:lnTo>
                        <a:pt x="9" y="2"/>
                      </a:lnTo>
                      <a:lnTo>
                        <a:pt x="9"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0" name="Freeform 64">
                  <a:extLst>
                    <a:ext uri="{FF2B5EF4-FFF2-40B4-BE49-F238E27FC236}">
                      <a16:creationId xmlns:a16="http://schemas.microsoft.com/office/drawing/2014/main" id="{EF8277F5-F17B-73A0-86CB-4511CA636940}"/>
                    </a:ext>
                  </a:extLst>
                </p:cNvPr>
                <p:cNvSpPr>
                  <a:spLocks/>
                </p:cNvSpPr>
                <p:nvPr/>
              </p:nvSpPr>
              <p:spPr bwMode="auto">
                <a:xfrm>
                  <a:off x="4648431" y="4662172"/>
                  <a:ext cx="40959" cy="40760"/>
                </a:xfrm>
                <a:custGeom>
                  <a:avLst/>
                  <a:gdLst>
                    <a:gd name="T0" fmla="*/ 2147483647 w 15"/>
                    <a:gd name="T1" fmla="*/ 0 h 15"/>
                    <a:gd name="T2" fmla="*/ 2147483647 w 15"/>
                    <a:gd name="T3" fmla="*/ 0 h 15"/>
                    <a:gd name="T4" fmla="*/ 2147483647 w 15"/>
                    <a:gd name="T5" fmla="*/ 0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2147483647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2147483647 h 15"/>
                    <a:gd name="T46" fmla="*/ 0 w 15"/>
                    <a:gd name="T47" fmla="*/ 2147483647 h 15"/>
                    <a:gd name="T48" fmla="*/ 0 w 15"/>
                    <a:gd name="T49" fmla="*/ 2147483647 h 15"/>
                    <a:gd name="T50" fmla="*/ 0 w 15"/>
                    <a:gd name="T51" fmla="*/ 2147483647 h 15"/>
                    <a:gd name="T52" fmla="*/ 2147483647 w 15"/>
                    <a:gd name="T53" fmla="*/ 2147483647 h 15"/>
                    <a:gd name="T54" fmla="*/ 2147483647 w 15"/>
                    <a:gd name="T55" fmla="*/ 2147483647 h 15"/>
                    <a:gd name="T56" fmla="*/ 2147483647 w 15"/>
                    <a:gd name="T57" fmla="*/ 2147483647 h 15"/>
                    <a:gd name="T58" fmla="*/ 2147483647 w 15"/>
                    <a:gd name="T59" fmla="*/ 2147483647 h 15"/>
                    <a:gd name="T60" fmla="*/ 2147483647 w 15"/>
                    <a:gd name="T61" fmla="*/ 0 h 15"/>
                    <a:gd name="T62" fmla="*/ 2147483647 w 15"/>
                    <a:gd name="T63" fmla="*/ 0 h 15"/>
                    <a:gd name="T64" fmla="*/ 2147483647 w 15"/>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8" y="0"/>
                      </a:moveTo>
                      <a:lnTo>
                        <a:pt x="9" y="0"/>
                      </a:lnTo>
                      <a:lnTo>
                        <a:pt x="11" y="0"/>
                      </a:lnTo>
                      <a:lnTo>
                        <a:pt x="12" y="1"/>
                      </a:lnTo>
                      <a:lnTo>
                        <a:pt x="14" y="1"/>
                      </a:lnTo>
                      <a:lnTo>
                        <a:pt x="15" y="3"/>
                      </a:lnTo>
                      <a:lnTo>
                        <a:pt x="15" y="4"/>
                      </a:lnTo>
                      <a:lnTo>
                        <a:pt x="15" y="6"/>
                      </a:lnTo>
                      <a:lnTo>
                        <a:pt x="15" y="8"/>
                      </a:lnTo>
                      <a:lnTo>
                        <a:pt x="15" y="9"/>
                      </a:lnTo>
                      <a:lnTo>
                        <a:pt x="15" y="11"/>
                      </a:lnTo>
                      <a:lnTo>
                        <a:pt x="15" y="12"/>
                      </a:lnTo>
                      <a:lnTo>
                        <a:pt x="14" y="12"/>
                      </a:lnTo>
                      <a:lnTo>
                        <a:pt x="12" y="14"/>
                      </a:lnTo>
                      <a:lnTo>
                        <a:pt x="11" y="15"/>
                      </a:lnTo>
                      <a:lnTo>
                        <a:pt x="9" y="15"/>
                      </a:lnTo>
                      <a:lnTo>
                        <a:pt x="8" y="15"/>
                      </a:lnTo>
                      <a:lnTo>
                        <a:pt x="6" y="15"/>
                      </a:lnTo>
                      <a:lnTo>
                        <a:pt x="4" y="15"/>
                      </a:lnTo>
                      <a:lnTo>
                        <a:pt x="3" y="14"/>
                      </a:lnTo>
                      <a:lnTo>
                        <a:pt x="3" y="12"/>
                      </a:lnTo>
                      <a:lnTo>
                        <a:pt x="1" y="12"/>
                      </a:lnTo>
                      <a:lnTo>
                        <a:pt x="1" y="11"/>
                      </a:lnTo>
                      <a:lnTo>
                        <a:pt x="0" y="9"/>
                      </a:lnTo>
                      <a:lnTo>
                        <a:pt x="0" y="8"/>
                      </a:lnTo>
                      <a:lnTo>
                        <a:pt x="0" y="6"/>
                      </a:lnTo>
                      <a:lnTo>
                        <a:pt x="1" y="4"/>
                      </a:lnTo>
                      <a:lnTo>
                        <a:pt x="1" y="3"/>
                      </a:lnTo>
                      <a:lnTo>
                        <a:pt x="3" y="1"/>
                      </a:lnTo>
                      <a:lnTo>
                        <a:pt x="4" y="0"/>
                      </a:lnTo>
                      <a:lnTo>
                        <a:pt x="6" y="0"/>
                      </a:lnTo>
                      <a:lnTo>
                        <a:pt x="8"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91" name="Freeform 65">
                  <a:extLst>
                    <a:ext uri="{FF2B5EF4-FFF2-40B4-BE49-F238E27FC236}">
                      <a16:creationId xmlns:a16="http://schemas.microsoft.com/office/drawing/2014/main" id="{1E87A708-42C6-2F82-4539-E13AB187641D}"/>
                    </a:ext>
                  </a:extLst>
                </p:cNvPr>
                <p:cNvSpPr>
                  <a:spLocks/>
                </p:cNvSpPr>
                <p:nvPr/>
              </p:nvSpPr>
              <p:spPr bwMode="auto">
                <a:xfrm>
                  <a:off x="4665118" y="4658096"/>
                  <a:ext cx="24272" cy="28532"/>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0 h 10"/>
                    <a:gd name="T16" fmla="*/ 2147483647 w 9"/>
                    <a:gd name="T17" fmla="*/ 0 h 10"/>
                    <a:gd name="T18" fmla="*/ 0 w 9"/>
                    <a:gd name="T19" fmla="*/ 0 h 10"/>
                    <a:gd name="T20" fmla="*/ 0 w 9"/>
                    <a:gd name="T21" fmla="*/ 2147483647 h 10"/>
                    <a:gd name="T22" fmla="*/ 2147483647 w 9"/>
                    <a:gd name="T23" fmla="*/ 2147483647 h 10"/>
                    <a:gd name="T24" fmla="*/ 2147483647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2147483647 w 9"/>
                    <a:gd name="T41" fmla="*/ 214748364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0"/>
                    <a:gd name="T65" fmla="*/ 9 w 9"/>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0">
                      <a:moveTo>
                        <a:pt x="9" y="10"/>
                      </a:moveTo>
                      <a:lnTo>
                        <a:pt x="9" y="10"/>
                      </a:lnTo>
                      <a:lnTo>
                        <a:pt x="9" y="8"/>
                      </a:lnTo>
                      <a:lnTo>
                        <a:pt x="9" y="6"/>
                      </a:lnTo>
                      <a:lnTo>
                        <a:pt x="7" y="5"/>
                      </a:lnTo>
                      <a:lnTo>
                        <a:pt x="6" y="3"/>
                      </a:lnTo>
                      <a:lnTo>
                        <a:pt x="4" y="2"/>
                      </a:lnTo>
                      <a:lnTo>
                        <a:pt x="4" y="0"/>
                      </a:lnTo>
                      <a:lnTo>
                        <a:pt x="1" y="0"/>
                      </a:lnTo>
                      <a:lnTo>
                        <a:pt x="0" y="0"/>
                      </a:lnTo>
                      <a:lnTo>
                        <a:pt x="0" y="2"/>
                      </a:lnTo>
                      <a:lnTo>
                        <a:pt x="1" y="2"/>
                      </a:lnTo>
                      <a:lnTo>
                        <a:pt x="3" y="3"/>
                      </a:lnTo>
                      <a:lnTo>
                        <a:pt x="4" y="3"/>
                      </a:lnTo>
                      <a:lnTo>
                        <a:pt x="4" y="5"/>
                      </a:lnTo>
                      <a:lnTo>
                        <a:pt x="6" y="5"/>
                      </a:lnTo>
                      <a:lnTo>
                        <a:pt x="6" y="6"/>
                      </a:lnTo>
                      <a:lnTo>
                        <a:pt x="7" y="8"/>
                      </a:lnTo>
                      <a:lnTo>
                        <a:pt x="7" y="10"/>
                      </a:lnTo>
                      <a:lnTo>
                        <a:pt x="9" y="1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2" name="Freeform 66">
                  <a:extLst>
                    <a:ext uri="{FF2B5EF4-FFF2-40B4-BE49-F238E27FC236}">
                      <a16:creationId xmlns:a16="http://schemas.microsoft.com/office/drawing/2014/main" id="{947BB2C5-3869-C6C5-95E5-799FE12C06D7}"/>
                    </a:ext>
                  </a:extLst>
                </p:cNvPr>
                <p:cNvSpPr>
                  <a:spLocks/>
                </p:cNvSpPr>
                <p:nvPr/>
              </p:nvSpPr>
              <p:spPr bwMode="auto">
                <a:xfrm>
                  <a:off x="4665118" y="4686629"/>
                  <a:ext cx="24272" cy="22418"/>
                </a:xfrm>
                <a:custGeom>
                  <a:avLst/>
                  <a:gdLst>
                    <a:gd name="T0" fmla="*/ 0 w 9"/>
                    <a:gd name="T1" fmla="*/ 2147483647 h 9"/>
                    <a:gd name="T2" fmla="*/ 0 w 9"/>
                    <a:gd name="T3" fmla="*/ 2147483647 h 9"/>
                    <a:gd name="T4" fmla="*/ 2147483647 w 9"/>
                    <a:gd name="T5" fmla="*/ 2147483647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0 h 9"/>
                    <a:gd name="T20" fmla="*/ 2147483647 w 9"/>
                    <a:gd name="T21" fmla="*/ 0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0 w 9"/>
                    <a:gd name="T37" fmla="*/ 2147483647 h 9"/>
                    <a:gd name="T38" fmla="*/ 0 w 9"/>
                    <a:gd name="T39" fmla="*/ 2147483647 h 9"/>
                    <a:gd name="T40" fmla="*/ 0 w 9"/>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0" y="9"/>
                      </a:moveTo>
                      <a:lnTo>
                        <a:pt x="0" y="9"/>
                      </a:lnTo>
                      <a:lnTo>
                        <a:pt x="1" y="7"/>
                      </a:lnTo>
                      <a:lnTo>
                        <a:pt x="4" y="7"/>
                      </a:lnTo>
                      <a:lnTo>
                        <a:pt x="6" y="6"/>
                      </a:lnTo>
                      <a:lnTo>
                        <a:pt x="7" y="4"/>
                      </a:lnTo>
                      <a:lnTo>
                        <a:pt x="9" y="3"/>
                      </a:lnTo>
                      <a:lnTo>
                        <a:pt x="9" y="1"/>
                      </a:lnTo>
                      <a:lnTo>
                        <a:pt x="9" y="0"/>
                      </a:lnTo>
                      <a:lnTo>
                        <a:pt x="7" y="0"/>
                      </a:lnTo>
                      <a:lnTo>
                        <a:pt x="7" y="1"/>
                      </a:lnTo>
                      <a:lnTo>
                        <a:pt x="6" y="3"/>
                      </a:lnTo>
                      <a:lnTo>
                        <a:pt x="4" y="4"/>
                      </a:lnTo>
                      <a:lnTo>
                        <a:pt x="4" y="6"/>
                      </a:lnTo>
                      <a:lnTo>
                        <a:pt x="3" y="6"/>
                      </a:lnTo>
                      <a:lnTo>
                        <a:pt x="1" y="6"/>
                      </a:lnTo>
                      <a:lnTo>
                        <a:pt x="0" y="6"/>
                      </a:lnTo>
                      <a:lnTo>
                        <a:pt x="0" y="9"/>
                      </a:lnTo>
                      <a:close/>
                    </a:path>
                  </a:pathLst>
                </a:custGeom>
                <a:solidFill>
                  <a:srgbClr val="1F1A17"/>
                </a:solidFill>
                <a:ln w="9525">
                  <a:noFill/>
                  <a:round/>
                  <a:headEnd/>
                  <a:tailEnd/>
                </a:ln>
              </p:spPr>
              <p:txBody>
                <a:bodyPr lIns="91352" tIns="45677" rIns="91352" bIns="45677"/>
                <a:lstStyle/>
                <a:p>
                  <a:pPr>
                    <a:defRPr/>
                  </a:pPr>
                  <a:endParaRPr lang="de-DE"/>
                </a:p>
              </p:txBody>
            </p:sp>
            <p:sp>
              <p:nvSpPr>
                <p:cNvPr id="293" name="Freeform 67">
                  <a:extLst>
                    <a:ext uri="{FF2B5EF4-FFF2-40B4-BE49-F238E27FC236}">
                      <a16:creationId xmlns:a16="http://schemas.microsoft.com/office/drawing/2014/main" id="{95282DEB-B7D6-100D-7C07-4B94E4F599DA}"/>
                    </a:ext>
                  </a:extLst>
                </p:cNvPr>
                <p:cNvSpPr>
                  <a:spLocks/>
                </p:cNvSpPr>
                <p:nvPr/>
              </p:nvSpPr>
              <p:spPr bwMode="auto">
                <a:xfrm>
                  <a:off x="4643881" y="4686629"/>
                  <a:ext cx="21238" cy="22418"/>
                </a:xfrm>
                <a:custGeom>
                  <a:avLst/>
                  <a:gdLst>
                    <a:gd name="T0" fmla="*/ 0 w 10"/>
                    <a:gd name="T1" fmla="*/ 0 h 9"/>
                    <a:gd name="T2" fmla="*/ 0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0 h 9"/>
                    <a:gd name="T38" fmla="*/ 2147483647 w 10"/>
                    <a:gd name="T39" fmla="*/ 0 h 9"/>
                    <a:gd name="T40" fmla="*/ 0 w 10"/>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0" y="0"/>
                      </a:moveTo>
                      <a:lnTo>
                        <a:pt x="0" y="0"/>
                      </a:lnTo>
                      <a:lnTo>
                        <a:pt x="2" y="1"/>
                      </a:lnTo>
                      <a:lnTo>
                        <a:pt x="2" y="3"/>
                      </a:lnTo>
                      <a:lnTo>
                        <a:pt x="2" y="4"/>
                      </a:lnTo>
                      <a:lnTo>
                        <a:pt x="3" y="6"/>
                      </a:lnTo>
                      <a:lnTo>
                        <a:pt x="5" y="7"/>
                      </a:lnTo>
                      <a:lnTo>
                        <a:pt x="6" y="7"/>
                      </a:lnTo>
                      <a:lnTo>
                        <a:pt x="8" y="7"/>
                      </a:lnTo>
                      <a:lnTo>
                        <a:pt x="10" y="9"/>
                      </a:lnTo>
                      <a:lnTo>
                        <a:pt x="10" y="6"/>
                      </a:lnTo>
                      <a:lnTo>
                        <a:pt x="8" y="6"/>
                      </a:lnTo>
                      <a:lnTo>
                        <a:pt x="6" y="6"/>
                      </a:lnTo>
                      <a:lnTo>
                        <a:pt x="5" y="4"/>
                      </a:lnTo>
                      <a:lnTo>
                        <a:pt x="5" y="3"/>
                      </a:lnTo>
                      <a:lnTo>
                        <a:pt x="3" y="3"/>
                      </a:lnTo>
                      <a:lnTo>
                        <a:pt x="3" y="1"/>
                      </a:lnTo>
                      <a:lnTo>
                        <a:pt x="3" y="0"/>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4" name="Freeform 68">
                  <a:extLst>
                    <a:ext uri="{FF2B5EF4-FFF2-40B4-BE49-F238E27FC236}">
                      <a16:creationId xmlns:a16="http://schemas.microsoft.com/office/drawing/2014/main" id="{63A9AB06-76E3-A48F-DA84-976ED7E1C91C}"/>
                    </a:ext>
                  </a:extLst>
                </p:cNvPr>
                <p:cNvSpPr>
                  <a:spLocks/>
                </p:cNvSpPr>
                <p:nvPr/>
              </p:nvSpPr>
              <p:spPr bwMode="auto">
                <a:xfrm>
                  <a:off x="4643881" y="4658096"/>
                  <a:ext cx="21238" cy="28532"/>
                </a:xfrm>
                <a:custGeom>
                  <a:avLst/>
                  <a:gdLst>
                    <a:gd name="T0" fmla="*/ 2147483647 w 10"/>
                    <a:gd name="T1" fmla="*/ 0 h 10"/>
                    <a:gd name="T2" fmla="*/ 2147483647 w 10"/>
                    <a:gd name="T3" fmla="*/ 0 h 10"/>
                    <a:gd name="T4" fmla="*/ 2147483647 w 10"/>
                    <a:gd name="T5" fmla="*/ 0 h 10"/>
                    <a:gd name="T6" fmla="*/ 2147483647 w 10"/>
                    <a:gd name="T7" fmla="*/ 0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2147483647 w 10"/>
                    <a:gd name="T39" fmla="*/ 2147483647 h 10"/>
                    <a:gd name="T40" fmla="*/ 2147483647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10" y="0"/>
                      </a:moveTo>
                      <a:lnTo>
                        <a:pt x="10" y="0"/>
                      </a:lnTo>
                      <a:lnTo>
                        <a:pt x="8" y="0"/>
                      </a:lnTo>
                      <a:lnTo>
                        <a:pt x="6" y="0"/>
                      </a:lnTo>
                      <a:lnTo>
                        <a:pt x="5" y="2"/>
                      </a:lnTo>
                      <a:lnTo>
                        <a:pt x="3" y="3"/>
                      </a:lnTo>
                      <a:lnTo>
                        <a:pt x="2" y="5"/>
                      </a:lnTo>
                      <a:lnTo>
                        <a:pt x="2" y="6"/>
                      </a:lnTo>
                      <a:lnTo>
                        <a:pt x="2" y="8"/>
                      </a:lnTo>
                      <a:lnTo>
                        <a:pt x="0" y="10"/>
                      </a:lnTo>
                      <a:lnTo>
                        <a:pt x="3" y="10"/>
                      </a:lnTo>
                      <a:lnTo>
                        <a:pt x="3" y="8"/>
                      </a:lnTo>
                      <a:lnTo>
                        <a:pt x="3" y="6"/>
                      </a:lnTo>
                      <a:lnTo>
                        <a:pt x="5" y="5"/>
                      </a:lnTo>
                      <a:lnTo>
                        <a:pt x="6" y="3"/>
                      </a:lnTo>
                      <a:lnTo>
                        <a:pt x="8" y="3"/>
                      </a:lnTo>
                      <a:lnTo>
                        <a:pt x="8" y="2"/>
                      </a:lnTo>
                      <a:lnTo>
                        <a:pt x="10" y="2"/>
                      </a:lnTo>
                      <a:lnTo>
                        <a:pt x="1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5" name="Freeform 69">
                  <a:extLst>
                    <a:ext uri="{FF2B5EF4-FFF2-40B4-BE49-F238E27FC236}">
                      <a16:creationId xmlns:a16="http://schemas.microsoft.com/office/drawing/2014/main" id="{8D3ABC2A-4CCB-B1D1-94C3-7D2BF30CAAD7}"/>
                    </a:ext>
                  </a:extLst>
                </p:cNvPr>
                <p:cNvSpPr>
                  <a:spLocks/>
                </p:cNvSpPr>
                <p:nvPr/>
              </p:nvSpPr>
              <p:spPr bwMode="auto">
                <a:xfrm>
                  <a:off x="5050430" y="4662172"/>
                  <a:ext cx="37924" cy="40760"/>
                </a:xfrm>
                <a:custGeom>
                  <a:avLst/>
                  <a:gdLst>
                    <a:gd name="T0" fmla="*/ 2147483647 w 15"/>
                    <a:gd name="T1" fmla="*/ 0 h 15"/>
                    <a:gd name="T2" fmla="*/ 2147483647 w 15"/>
                    <a:gd name="T3" fmla="*/ 0 h 15"/>
                    <a:gd name="T4" fmla="*/ 2147483647 w 15"/>
                    <a:gd name="T5" fmla="*/ 0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2147483647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0 w 15"/>
                    <a:gd name="T45" fmla="*/ 2147483647 h 15"/>
                    <a:gd name="T46" fmla="*/ 0 w 15"/>
                    <a:gd name="T47" fmla="*/ 2147483647 h 15"/>
                    <a:gd name="T48" fmla="*/ 0 w 15"/>
                    <a:gd name="T49" fmla="*/ 2147483647 h 15"/>
                    <a:gd name="T50" fmla="*/ 0 w 15"/>
                    <a:gd name="T51" fmla="*/ 2147483647 h 15"/>
                    <a:gd name="T52" fmla="*/ 0 w 15"/>
                    <a:gd name="T53" fmla="*/ 2147483647 h 15"/>
                    <a:gd name="T54" fmla="*/ 2147483647 w 15"/>
                    <a:gd name="T55" fmla="*/ 2147483647 h 15"/>
                    <a:gd name="T56" fmla="*/ 2147483647 w 15"/>
                    <a:gd name="T57" fmla="*/ 2147483647 h 15"/>
                    <a:gd name="T58" fmla="*/ 2147483647 w 15"/>
                    <a:gd name="T59" fmla="*/ 2147483647 h 15"/>
                    <a:gd name="T60" fmla="*/ 2147483647 w 15"/>
                    <a:gd name="T61" fmla="*/ 0 h 15"/>
                    <a:gd name="T62" fmla="*/ 2147483647 w 15"/>
                    <a:gd name="T63" fmla="*/ 0 h 15"/>
                    <a:gd name="T64" fmla="*/ 2147483647 w 15"/>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8" y="0"/>
                      </a:moveTo>
                      <a:lnTo>
                        <a:pt x="9" y="0"/>
                      </a:lnTo>
                      <a:lnTo>
                        <a:pt x="11" y="0"/>
                      </a:lnTo>
                      <a:lnTo>
                        <a:pt x="12" y="1"/>
                      </a:lnTo>
                      <a:lnTo>
                        <a:pt x="14" y="1"/>
                      </a:lnTo>
                      <a:lnTo>
                        <a:pt x="14" y="3"/>
                      </a:lnTo>
                      <a:lnTo>
                        <a:pt x="15" y="4"/>
                      </a:lnTo>
                      <a:lnTo>
                        <a:pt x="15" y="6"/>
                      </a:lnTo>
                      <a:lnTo>
                        <a:pt x="15" y="8"/>
                      </a:lnTo>
                      <a:lnTo>
                        <a:pt x="15" y="9"/>
                      </a:lnTo>
                      <a:lnTo>
                        <a:pt x="15" y="11"/>
                      </a:lnTo>
                      <a:lnTo>
                        <a:pt x="14" y="12"/>
                      </a:lnTo>
                      <a:lnTo>
                        <a:pt x="12" y="14"/>
                      </a:lnTo>
                      <a:lnTo>
                        <a:pt x="11" y="15"/>
                      </a:lnTo>
                      <a:lnTo>
                        <a:pt x="9" y="15"/>
                      </a:lnTo>
                      <a:lnTo>
                        <a:pt x="8" y="15"/>
                      </a:lnTo>
                      <a:lnTo>
                        <a:pt x="6" y="15"/>
                      </a:lnTo>
                      <a:lnTo>
                        <a:pt x="5" y="15"/>
                      </a:lnTo>
                      <a:lnTo>
                        <a:pt x="3" y="14"/>
                      </a:lnTo>
                      <a:lnTo>
                        <a:pt x="3" y="12"/>
                      </a:lnTo>
                      <a:lnTo>
                        <a:pt x="1" y="12"/>
                      </a:lnTo>
                      <a:lnTo>
                        <a:pt x="0" y="11"/>
                      </a:lnTo>
                      <a:lnTo>
                        <a:pt x="0" y="9"/>
                      </a:lnTo>
                      <a:lnTo>
                        <a:pt x="0" y="8"/>
                      </a:lnTo>
                      <a:lnTo>
                        <a:pt x="0" y="6"/>
                      </a:lnTo>
                      <a:lnTo>
                        <a:pt x="0" y="4"/>
                      </a:lnTo>
                      <a:lnTo>
                        <a:pt x="1" y="3"/>
                      </a:lnTo>
                      <a:lnTo>
                        <a:pt x="3" y="1"/>
                      </a:lnTo>
                      <a:lnTo>
                        <a:pt x="5" y="0"/>
                      </a:lnTo>
                      <a:lnTo>
                        <a:pt x="6" y="0"/>
                      </a:lnTo>
                      <a:lnTo>
                        <a:pt x="8" y="0"/>
                      </a:lnTo>
                      <a:close/>
                    </a:path>
                  </a:pathLst>
                </a:custGeom>
                <a:solidFill>
                  <a:srgbClr val="FFFFFF"/>
                </a:solidFill>
                <a:ln w="9525">
                  <a:noFill/>
                  <a:round/>
                  <a:headEnd/>
                  <a:tailEnd/>
                </a:ln>
              </p:spPr>
              <p:txBody>
                <a:bodyPr lIns="91352" tIns="45677" rIns="91352" bIns="45677"/>
                <a:lstStyle/>
                <a:p>
                  <a:pPr>
                    <a:defRPr/>
                  </a:pPr>
                  <a:endParaRPr lang="de-DE"/>
                </a:p>
              </p:txBody>
            </p:sp>
            <p:sp>
              <p:nvSpPr>
                <p:cNvPr id="296" name="Freeform 70">
                  <a:extLst>
                    <a:ext uri="{FF2B5EF4-FFF2-40B4-BE49-F238E27FC236}">
                      <a16:creationId xmlns:a16="http://schemas.microsoft.com/office/drawing/2014/main" id="{C238BBF7-19A8-005D-D286-41C27A1ADCB4}"/>
                    </a:ext>
                  </a:extLst>
                </p:cNvPr>
                <p:cNvSpPr>
                  <a:spLocks/>
                </p:cNvSpPr>
                <p:nvPr/>
              </p:nvSpPr>
              <p:spPr bwMode="auto">
                <a:xfrm>
                  <a:off x="5070150" y="4658096"/>
                  <a:ext cx="22755" cy="28532"/>
                </a:xfrm>
                <a:custGeom>
                  <a:avLst/>
                  <a:gdLst>
                    <a:gd name="T0" fmla="*/ 2147483647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0 h 10"/>
                    <a:gd name="T16" fmla="*/ 2147483647 w 9"/>
                    <a:gd name="T17" fmla="*/ 0 h 10"/>
                    <a:gd name="T18" fmla="*/ 0 w 9"/>
                    <a:gd name="T19" fmla="*/ 0 h 10"/>
                    <a:gd name="T20" fmla="*/ 0 w 9"/>
                    <a:gd name="T21" fmla="*/ 2147483647 h 10"/>
                    <a:gd name="T22" fmla="*/ 2147483647 w 9"/>
                    <a:gd name="T23" fmla="*/ 2147483647 h 10"/>
                    <a:gd name="T24" fmla="*/ 2147483647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2147483647 w 9"/>
                    <a:gd name="T41" fmla="*/ 214748364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0"/>
                    <a:gd name="T65" fmla="*/ 9 w 9"/>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0">
                      <a:moveTo>
                        <a:pt x="9" y="10"/>
                      </a:moveTo>
                      <a:lnTo>
                        <a:pt x="9" y="10"/>
                      </a:lnTo>
                      <a:lnTo>
                        <a:pt x="9" y="8"/>
                      </a:lnTo>
                      <a:lnTo>
                        <a:pt x="9" y="6"/>
                      </a:lnTo>
                      <a:lnTo>
                        <a:pt x="7" y="5"/>
                      </a:lnTo>
                      <a:lnTo>
                        <a:pt x="6" y="3"/>
                      </a:lnTo>
                      <a:lnTo>
                        <a:pt x="4" y="2"/>
                      </a:lnTo>
                      <a:lnTo>
                        <a:pt x="3" y="0"/>
                      </a:lnTo>
                      <a:lnTo>
                        <a:pt x="1" y="0"/>
                      </a:lnTo>
                      <a:lnTo>
                        <a:pt x="0" y="0"/>
                      </a:lnTo>
                      <a:lnTo>
                        <a:pt x="0" y="2"/>
                      </a:lnTo>
                      <a:lnTo>
                        <a:pt x="1" y="2"/>
                      </a:lnTo>
                      <a:lnTo>
                        <a:pt x="3" y="3"/>
                      </a:lnTo>
                      <a:lnTo>
                        <a:pt x="4" y="3"/>
                      </a:lnTo>
                      <a:lnTo>
                        <a:pt x="4" y="5"/>
                      </a:lnTo>
                      <a:lnTo>
                        <a:pt x="6" y="5"/>
                      </a:lnTo>
                      <a:lnTo>
                        <a:pt x="6" y="6"/>
                      </a:lnTo>
                      <a:lnTo>
                        <a:pt x="7" y="8"/>
                      </a:lnTo>
                      <a:lnTo>
                        <a:pt x="7" y="10"/>
                      </a:lnTo>
                      <a:lnTo>
                        <a:pt x="9" y="1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7" name="Freeform 71">
                  <a:extLst>
                    <a:ext uri="{FF2B5EF4-FFF2-40B4-BE49-F238E27FC236}">
                      <a16:creationId xmlns:a16="http://schemas.microsoft.com/office/drawing/2014/main" id="{2BF4632A-9846-AE12-FAF1-744819A0881B}"/>
                    </a:ext>
                  </a:extLst>
                </p:cNvPr>
                <p:cNvSpPr>
                  <a:spLocks/>
                </p:cNvSpPr>
                <p:nvPr/>
              </p:nvSpPr>
              <p:spPr bwMode="auto">
                <a:xfrm>
                  <a:off x="5070150" y="4686629"/>
                  <a:ext cx="22755" cy="22418"/>
                </a:xfrm>
                <a:custGeom>
                  <a:avLst/>
                  <a:gdLst>
                    <a:gd name="T0" fmla="*/ 0 w 9"/>
                    <a:gd name="T1" fmla="*/ 2147483647 h 9"/>
                    <a:gd name="T2" fmla="*/ 0 w 9"/>
                    <a:gd name="T3" fmla="*/ 2147483647 h 9"/>
                    <a:gd name="T4" fmla="*/ 2147483647 w 9"/>
                    <a:gd name="T5" fmla="*/ 2147483647 h 9"/>
                    <a:gd name="T6" fmla="*/ 2147483647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0 h 9"/>
                    <a:gd name="T20" fmla="*/ 2147483647 w 9"/>
                    <a:gd name="T21" fmla="*/ 0 h 9"/>
                    <a:gd name="T22" fmla="*/ 2147483647 w 9"/>
                    <a:gd name="T23" fmla="*/ 2147483647 h 9"/>
                    <a:gd name="T24" fmla="*/ 2147483647 w 9"/>
                    <a:gd name="T25" fmla="*/ 2147483647 h 9"/>
                    <a:gd name="T26" fmla="*/ 2147483647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0 w 9"/>
                    <a:gd name="T37" fmla="*/ 2147483647 h 9"/>
                    <a:gd name="T38" fmla="*/ 0 w 9"/>
                    <a:gd name="T39" fmla="*/ 2147483647 h 9"/>
                    <a:gd name="T40" fmla="*/ 0 w 9"/>
                    <a:gd name="T41" fmla="*/ 214748364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9"/>
                    <a:gd name="T65" fmla="*/ 9 w 9"/>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9">
                      <a:moveTo>
                        <a:pt x="0" y="9"/>
                      </a:moveTo>
                      <a:lnTo>
                        <a:pt x="0" y="9"/>
                      </a:lnTo>
                      <a:lnTo>
                        <a:pt x="1" y="7"/>
                      </a:lnTo>
                      <a:lnTo>
                        <a:pt x="3" y="7"/>
                      </a:lnTo>
                      <a:lnTo>
                        <a:pt x="4" y="7"/>
                      </a:lnTo>
                      <a:lnTo>
                        <a:pt x="6" y="6"/>
                      </a:lnTo>
                      <a:lnTo>
                        <a:pt x="7" y="4"/>
                      </a:lnTo>
                      <a:lnTo>
                        <a:pt x="9" y="3"/>
                      </a:lnTo>
                      <a:lnTo>
                        <a:pt x="9" y="1"/>
                      </a:lnTo>
                      <a:lnTo>
                        <a:pt x="9" y="0"/>
                      </a:lnTo>
                      <a:lnTo>
                        <a:pt x="7" y="0"/>
                      </a:lnTo>
                      <a:lnTo>
                        <a:pt x="7" y="1"/>
                      </a:lnTo>
                      <a:lnTo>
                        <a:pt x="6" y="3"/>
                      </a:lnTo>
                      <a:lnTo>
                        <a:pt x="4" y="4"/>
                      </a:lnTo>
                      <a:lnTo>
                        <a:pt x="4" y="6"/>
                      </a:lnTo>
                      <a:lnTo>
                        <a:pt x="3" y="6"/>
                      </a:lnTo>
                      <a:lnTo>
                        <a:pt x="1" y="6"/>
                      </a:lnTo>
                      <a:lnTo>
                        <a:pt x="0" y="6"/>
                      </a:lnTo>
                      <a:lnTo>
                        <a:pt x="0" y="9"/>
                      </a:lnTo>
                      <a:close/>
                    </a:path>
                  </a:pathLst>
                </a:custGeom>
                <a:solidFill>
                  <a:srgbClr val="1F1A17"/>
                </a:solidFill>
                <a:ln w="9525">
                  <a:noFill/>
                  <a:round/>
                  <a:headEnd/>
                  <a:tailEnd/>
                </a:ln>
              </p:spPr>
              <p:txBody>
                <a:bodyPr lIns="91352" tIns="45677" rIns="91352" bIns="45677"/>
                <a:lstStyle/>
                <a:p>
                  <a:pPr>
                    <a:defRPr/>
                  </a:pPr>
                  <a:endParaRPr lang="de-DE"/>
                </a:p>
              </p:txBody>
            </p:sp>
            <p:sp>
              <p:nvSpPr>
                <p:cNvPr id="298" name="Freeform 72">
                  <a:extLst>
                    <a:ext uri="{FF2B5EF4-FFF2-40B4-BE49-F238E27FC236}">
                      <a16:creationId xmlns:a16="http://schemas.microsoft.com/office/drawing/2014/main" id="{741395CC-374F-B164-1C9D-4FFDB12FF17C}"/>
                    </a:ext>
                  </a:extLst>
                </p:cNvPr>
                <p:cNvSpPr>
                  <a:spLocks/>
                </p:cNvSpPr>
                <p:nvPr/>
              </p:nvSpPr>
              <p:spPr bwMode="auto">
                <a:xfrm>
                  <a:off x="5042844" y="4686629"/>
                  <a:ext cx="27306" cy="22418"/>
                </a:xfrm>
                <a:custGeom>
                  <a:avLst/>
                  <a:gdLst>
                    <a:gd name="T0" fmla="*/ 0 w 10"/>
                    <a:gd name="T1" fmla="*/ 0 h 9"/>
                    <a:gd name="T2" fmla="*/ 0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0 h 9"/>
                    <a:gd name="T38" fmla="*/ 2147483647 w 10"/>
                    <a:gd name="T39" fmla="*/ 0 h 9"/>
                    <a:gd name="T40" fmla="*/ 0 w 10"/>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0" y="0"/>
                      </a:moveTo>
                      <a:lnTo>
                        <a:pt x="0" y="0"/>
                      </a:lnTo>
                      <a:lnTo>
                        <a:pt x="2" y="1"/>
                      </a:lnTo>
                      <a:lnTo>
                        <a:pt x="2" y="3"/>
                      </a:lnTo>
                      <a:lnTo>
                        <a:pt x="2" y="4"/>
                      </a:lnTo>
                      <a:lnTo>
                        <a:pt x="3" y="6"/>
                      </a:lnTo>
                      <a:lnTo>
                        <a:pt x="5" y="7"/>
                      </a:lnTo>
                      <a:lnTo>
                        <a:pt x="7" y="7"/>
                      </a:lnTo>
                      <a:lnTo>
                        <a:pt x="8" y="7"/>
                      </a:lnTo>
                      <a:lnTo>
                        <a:pt x="10" y="9"/>
                      </a:lnTo>
                      <a:lnTo>
                        <a:pt x="10" y="6"/>
                      </a:lnTo>
                      <a:lnTo>
                        <a:pt x="8" y="6"/>
                      </a:lnTo>
                      <a:lnTo>
                        <a:pt x="7" y="6"/>
                      </a:lnTo>
                      <a:lnTo>
                        <a:pt x="5" y="4"/>
                      </a:lnTo>
                      <a:lnTo>
                        <a:pt x="3" y="3"/>
                      </a:lnTo>
                      <a:lnTo>
                        <a:pt x="3" y="1"/>
                      </a:lnTo>
                      <a:lnTo>
                        <a:pt x="3" y="0"/>
                      </a:lnTo>
                      <a:lnTo>
                        <a:pt x="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299" name="Freeform 73">
                  <a:extLst>
                    <a:ext uri="{FF2B5EF4-FFF2-40B4-BE49-F238E27FC236}">
                      <a16:creationId xmlns:a16="http://schemas.microsoft.com/office/drawing/2014/main" id="{8BB643B9-15BE-F825-8804-7DB1559F6D39}"/>
                    </a:ext>
                  </a:extLst>
                </p:cNvPr>
                <p:cNvSpPr>
                  <a:spLocks/>
                </p:cNvSpPr>
                <p:nvPr/>
              </p:nvSpPr>
              <p:spPr bwMode="auto">
                <a:xfrm>
                  <a:off x="5042844" y="4658096"/>
                  <a:ext cx="27306" cy="28532"/>
                </a:xfrm>
                <a:custGeom>
                  <a:avLst/>
                  <a:gdLst>
                    <a:gd name="T0" fmla="*/ 2147483647 w 10"/>
                    <a:gd name="T1" fmla="*/ 0 h 10"/>
                    <a:gd name="T2" fmla="*/ 2147483647 w 10"/>
                    <a:gd name="T3" fmla="*/ 0 h 10"/>
                    <a:gd name="T4" fmla="*/ 2147483647 w 10"/>
                    <a:gd name="T5" fmla="*/ 0 h 10"/>
                    <a:gd name="T6" fmla="*/ 2147483647 w 10"/>
                    <a:gd name="T7" fmla="*/ 0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2147483647 w 10"/>
                    <a:gd name="T39" fmla="*/ 2147483647 h 10"/>
                    <a:gd name="T40" fmla="*/ 2147483647 w 10"/>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10" y="0"/>
                      </a:moveTo>
                      <a:lnTo>
                        <a:pt x="10" y="0"/>
                      </a:lnTo>
                      <a:lnTo>
                        <a:pt x="8" y="0"/>
                      </a:lnTo>
                      <a:lnTo>
                        <a:pt x="7" y="0"/>
                      </a:lnTo>
                      <a:lnTo>
                        <a:pt x="5" y="2"/>
                      </a:lnTo>
                      <a:lnTo>
                        <a:pt x="3" y="3"/>
                      </a:lnTo>
                      <a:lnTo>
                        <a:pt x="2" y="5"/>
                      </a:lnTo>
                      <a:lnTo>
                        <a:pt x="2" y="6"/>
                      </a:lnTo>
                      <a:lnTo>
                        <a:pt x="2" y="8"/>
                      </a:lnTo>
                      <a:lnTo>
                        <a:pt x="0" y="10"/>
                      </a:lnTo>
                      <a:lnTo>
                        <a:pt x="3" y="10"/>
                      </a:lnTo>
                      <a:lnTo>
                        <a:pt x="3" y="8"/>
                      </a:lnTo>
                      <a:lnTo>
                        <a:pt x="3" y="6"/>
                      </a:lnTo>
                      <a:lnTo>
                        <a:pt x="3" y="5"/>
                      </a:lnTo>
                      <a:lnTo>
                        <a:pt x="5" y="5"/>
                      </a:lnTo>
                      <a:lnTo>
                        <a:pt x="7" y="3"/>
                      </a:lnTo>
                      <a:lnTo>
                        <a:pt x="8" y="2"/>
                      </a:lnTo>
                      <a:lnTo>
                        <a:pt x="10" y="2"/>
                      </a:lnTo>
                      <a:lnTo>
                        <a:pt x="10" y="0"/>
                      </a:lnTo>
                      <a:close/>
                    </a:path>
                  </a:pathLst>
                </a:custGeom>
                <a:solidFill>
                  <a:srgbClr val="1F1A17"/>
                </a:solidFill>
                <a:ln w="9525">
                  <a:noFill/>
                  <a:round/>
                  <a:headEnd/>
                  <a:tailEnd/>
                </a:ln>
              </p:spPr>
              <p:txBody>
                <a:bodyPr lIns="91352" tIns="45677" rIns="91352" bIns="45677"/>
                <a:lstStyle/>
                <a:p>
                  <a:pPr>
                    <a:defRPr/>
                  </a:pPr>
                  <a:endParaRPr lang="de-DE"/>
                </a:p>
              </p:txBody>
            </p:sp>
            <p:sp>
              <p:nvSpPr>
                <p:cNvPr id="300" name="Rectangle 74">
                  <a:extLst>
                    <a:ext uri="{FF2B5EF4-FFF2-40B4-BE49-F238E27FC236}">
                      <a16:creationId xmlns:a16="http://schemas.microsoft.com/office/drawing/2014/main" id="{C623FC87-6EAC-439C-0ECF-2227404D1E31}"/>
                    </a:ext>
                  </a:extLst>
                </p:cNvPr>
                <p:cNvSpPr>
                  <a:spLocks noChangeArrowheads="1"/>
                </p:cNvSpPr>
                <p:nvPr/>
              </p:nvSpPr>
              <p:spPr bwMode="auto">
                <a:xfrm>
                  <a:off x="3845953" y="3844925"/>
                  <a:ext cx="1661085" cy="1271725"/>
                </a:xfrm>
                <a:prstGeom prst="rect">
                  <a:avLst/>
                </a:prstGeom>
                <a:noFill/>
                <a:ln w="19050">
                  <a:solidFill>
                    <a:schemeClr val="tx1"/>
                  </a:solidFill>
                  <a:miter lim="800000"/>
                  <a:headEnd/>
                  <a:tailEnd/>
                </a:ln>
              </p:spPr>
              <p:txBody>
                <a:bodyPr wrap="none" lIns="91352" tIns="45677" rIns="91352" bIns="45677" anchor="ctr"/>
                <a:lstStyle/>
                <a:p>
                  <a:pPr eaLnBrk="0" hangingPunct="0">
                    <a:spcBef>
                      <a:spcPct val="20000"/>
                    </a:spcBef>
                    <a:defRPr/>
                  </a:pPr>
                  <a:endParaRPr lang="de-DE"/>
                </a:p>
              </p:txBody>
            </p:sp>
            <p:sp>
              <p:nvSpPr>
                <p:cNvPr id="301" name="Rectangle 75">
                  <a:extLst>
                    <a:ext uri="{FF2B5EF4-FFF2-40B4-BE49-F238E27FC236}">
                      <a16:creationId xmlns:a16="http://schemas.microsoft.com/office/drawing/2014/main" id="{3EBBF86D-DED4-47CE-6C03-693F27A6779B}"/>
                    </a:ext>
                  </a:extLst>
                </p:cNvPr>
                <p:cNvSpPr>
                  <a:spLocks noChangeArrowheads="1"/>
                </p:cNvSpPr>
                <p:nvPr/>
              </p:nvSpPr>
              <p:spPr bwMode="auto">
                <a:xfrm>
                  <a:off x="3845953" y="5554826"/>
                  <a:ext cx="1620128" cy="1169824"/>
                </a:xfrm>
                <a:prstGeom prst="rect">
                  <a:avLst/>
                </a:prstGeom>
                <a:noFill/>
                <a:ln w="19050">
                  <a:solidFill>
                    <a:schemeClr val="tx1"/>
                  </a:solidFill>
                  <a:prstDash val="lgDash"/>
                  <a:miter lim="800000"/>
                  <a:headEnd/>
                  <a:tailEnd/>
                </a:ln>
              </p:spPr>
              <p:txBody>
                <a:bodyPr wrap="none" lIns="91352" tIns="45677" rIns="91352" bIns="45677" anchor="ctr"/>
                <a:lstStyle/>
                <a:p>
                  <a:pPr eaLnBrk="0" hangingPunct="0">
                    <a:spcBef>
                      <a:spcPct val="20000"/>
                    </a:spcBef>
                    <a:defRPr/>
                  </a:pPr>
                  <a:endParaRPr lang="de-DE"/>
                </a:p>
              </p:txBody>
            </p:sp>
            <p:grpSp>
              <p:nvGrpSpPr>
                <p:cNvPr id="302" name="Group 77">
                  <a:extLst>
                    <a:ext uri="{FF2B5EF4-FFF2-40B4-BE49-F238E27FC236}">
                      <a16:creationId xmlns:a16="http://schemas.microsoft.com/office/drawing/2014/main" id="{247FE019-9DF8-B6E3-AE20-C8E0FB3C7532}"/>
                    </a:ext>
                  </a:extLst>
                </p:cNvPr>
                <p:cNvGrpSpPr>
                  <a:grpSpLocks/>
                </p:cNvGrpSpPr>
                <p:nvPr/>
              </p:nvGrpSpPr>
              <p:grpSpPr bwMode="auto">
                <a:xfrm>
                  <a:off x="4371973" y="6131581"/>
                  <a:ext cx="636113" cy="544592"/>
                  <a:chOff x="2451" y="3837"/>
                  <a:chExt cx="343" cy="311"/>
                </a:xfrm>
              </p:grpSpPr>
              <p:sp>
                <p:nvSpPr>
                  <p:cNvPr id="303" name="Rectangle 78">
                    <a:extLst>
                      <a:ext uri="{FF2B5EF4-FFF2-40B4-BE49-F238E27FC236}">
                        <a16:creationId xmlns:a16="http://schemas.microsoft.com/office/drawing/2014/main" id="{B9B45A9E-DE17-BE23-D7AA-1AFC8829B50B}"/>
                      </a:ext>
                    </a:extLst>
                  </p:cNvPr>
                  <p:cNvSpPr>
                    <a:spLocks noChangeArrowheads="1"/>
                  </p:cNvSpPr>
                  <p:nvPr/>
                </p:nvSpPr>
                <p:spPr bwMode="auto">
                  <a:xfrm>
                    <a:off x="2490" y="3853"/>
                    <a:ext cx="234" cy="221"/>
                  </a:xfrm>
                  <a:prstGeom prst="rect">
                    <a:avLst/>
                  </a:prstGeom>
                  <a:noFill/>
                  <a:ln w="19050">
                    <a:solidFill>
                      <a:schemeClr val="tx1"/>
                    </a:solidFill>
                    <a:miter lim="800000"/>
                    <a:headEnd/>
                    <a:tailEnd/>
                  </a:ln>
                </p:spPr>
                <p:txBody>
                  <a:bodyPr wrap="none" anchor="ctr"/>
                  <a:lstStyle/>
                  <a:p>
                    <a:pPr eaLnBrk="0" hangingPunct="0">
                      <a:spcBef>
                        <a:spcPct val="20000"/>
                      </a:spcBef>
                      <a:defRPr/>
                    </a:pPr>
                    <a:endParaRPr lang="de-DE"/>
                  </a:p>
                </p:txBody>
              </p:sp>
              <p:grpSp>
                <p:nvGrpSpPr>
                  <p:cNvPr id="304" name="Group 79">
                    <a:extLst>
                      <a:ext uri="{FF2B5EF4-FFF2-40B4-BE49-F238E27FC236}">
                        <a16:creationId xmlns:a16="http://schemas.microsoft.com/office/drawing/2014/main" id="{47C15243-112A-D652-23C8-AE47997BA847}"/>
                      </a:ext>
                    </a:extLst>
                  </p:cNvPr>
                  <p:cNvGrpSpPr>
                    <a:grpSpLocks/>
                  </p:cNvGrpSpPr>
                  <p:nvPr/>
                </p:nvGrpSpPr>
                <p:grpSpPr bwMode="auto">
                  <a:xfrm>
                    <a:off x="2451" y="3837"/>
                    <a:ext cx="343" cy="311"/>
                    <a:chOff x="3244" y="3508"/>
                    <a:chExt cx="343" cy="311"/>
                  </a:xfrm>
                </p:grpSpPr>
                <p:sp>
                  <p:nvSpPr>
                    <p:cNvPr id="305" name="Text Box 80">
                      <a:extLst>
                        <a:ext uri="{FF2B5EF4-FFF2-40B4-BE49-F238E27FC236}">
                          <a16:creationId xmlns:a16="http://schemas.microsoft.com/office/drawing/2014/main" id="{340F8B01-EE4B-94D1-CB2D-3428F364CEBF}"/>
                        </a:ext>
                      </a:extLst>
                    </p:cNvPr>
                    <p:cNvSpPr txBox="1">
                      <a:spLocks noChangeArrowheads="1"/>
                    </p:cNvSpPr>
                    <p:nvPr/>
                  </p:nvSpPr>
                  <p:spPr bwMode="auto">
                    <a:xfrm>
                      <a:off x="3312" y="3508"/>
                      <a:ext cx="201" cy="289"/>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1600"/>
                        <a:t>U</a:t>
                      </a:r>
                    </a:p>
                  </p:txBody>
                </p:sp>
                <p:sp>
                  <p:nvSpPr>
                    <p:cNvPr id="306" name="Text Box 81">
                      <a:extLst>
                        <a:ext uri="{FF2B5EF4-FFF2-40B4-BE49-F238E27FC236}">
                          <a16:creationId xmlns:a16="http://schemas.microsoft.com/office/drawing/2014/main" id="{A7DA6B10-CC0D-078F-79E7-DF6187CC68F7}"/>
                        </a:ext>
                      </a:extLst>
                    </p:cNvPr>
                    <p:cNvSpPr txBox="1">
                      <a:spLocks noChangeArrowheads="1"/>
                    </p:cNvSpPr>
                    <p:nvPr/>
                  </p:nvSpPr>
                  <p:spPr bwMode="auto">
                    <a:xfrm>
                      <a:off x="3244" y="3644"/>
                      <a:ext cx="343" cy="175"/>
                    </a:xfrm>
                    <a:prstGeom prst="rect">
                      <a:avLst/>
                    </a:prstGeom>
                    <a:noFill/>
                    <a:ln w="9525">
                      <a:noFill/>
                      <a:miter lim="800000"/>
                      <a:headEnd/>
                      <a:tailEnd/>
                    </a:ln>
                  </p:spPr>
                  <p:txBody>
                    <a:bodyPr wrap="none" lIns="104275" tIns="52138" rIns="104275" bIns="52138">
                      <a:spAutoFit/>
                    </a:bodyPr>
                    <a:lstStyle/>
                    <a:p>
                      <a:pPr defTabSz="1041400" eaLnBrk="0" hangingPunct="0">
                        <a:defRPr/>
                      </a:pPr>
                      <a:r>
                        <a:rPr lang="de-DE" sz="700">
                          <a:sym typeface="Symbol" pitchFamily="18" charset="2"/>
                        </a:rPr>
                        <a:t> 200 mA</a:t>
                      </a:r>
                      <a:endParaRPr lang="de-DE" sz="1600"/>
                    </a:p>
                  </p:txBody>
                </p:sp>
              </p:grpSp>
            </p:grpSp>
          </p:grpSp>
          <p:sp>
            <p:nvSpPr>
              <p:cNvPr id="227" name="Line 298">
                <a:extLst>
                  <a:ext uri="{FF2B5EF4-FFF2-40B4-BE49-F238E27FC236}">
                    <a16:creationId xmlns:a16="http://schemas.microsoft.com/office/drawing/2014/main" id="{E0786A5D-0CE9-0D51-5CAE-F04B5DCEB0B1}"/>
                  </a:ext>
                </a:extLst>
              </p:cNvPr>
              <p:cNvSpPr>
                <a:spLocks noChangeShapeType="1"/>
              </p:cNvSpPr>
              <p:nvPr/>
            </p:nvSpPr>
            <p:spPr bwMode="auto">
              <a:xfrm flipH="1">
                <a:off x="5622925" y="6984365"/>
                <a:ext cx="371475" cy="0"/>
              </a:xfrm>
              <a:prstGeom prst="line">
                <a:avLst/>
              </a:prstGeom>
              <a:noFill/>
              <a:ln w="9525">
                <a:solidFill>
                  <a:schemeClr val="tx1"/>
                </a:solidFill>
                <a:round/>
                <a:headEnd/>
                <a:tailEnd type="triangle" w="med" len="med"/>
              </a:ln>
            </p:spPr>
            <p:txBody>
              <a:bodyPr wrap="none" lIns="91352" tIns="45677" rIns="91352" bIns="45677" anchor="ctr"/>
              <a:lstStyle/>
              <a:p>
                <a:pPr>
                  <a:defRPr/>
                </a:pPr>
                <a:endParaRPr lang="de-DE"/>
              </a:p>
            </p:txBody>
          </p:sp>
          <p:sp>
            <p:nvSpPr>
              <p:cNvPr id="228" name="Textfeld 2">
                <a:extLst>
                  <a:ext uri="{FF2B5EF4-FFF2-40B4-BE49-F238E27FC236}">
                    <a16:creationId xmlns:a16="http://schemas.microsoft.com/office/drawing/2014/main" id="{0F1BE414-40F3-28C5-3B92-295C119DF333}"/>
                  </a:ext>
                </a:extLst>
              </p:cNvPr>
              <p:cNvSpPr txBox="1">
                <a:spLocks noChangeArrowheads="1"/>
              </p:cNvSpPr>
              <p:nvPr/>
            </p:nvSpPr>
            <p:spPr bwMode="auto">
              <a:xfrm>
                <a:off x="6602413" y="5051614"/>
                <a:ext cx="1414462" cy="1119981"/>
              </a:xfrm>
              <a:prstGeom prst="rect">
                <a:avLst/>
              </a:prstGeom>
              <a:solidFill>
                <a:srgbClr val="FFFFFF"/>
              </a:solidFill>
              <a:ln w="9525">
                <a:solidFill>
                  <a:srgbClr val="000000"/>
                </a:solidFill>
                <a:miter lim="800000"/>
                <a:headEnd/>
                <a:tailEnd/>
              </a:ln>
            </p:spPr>
            <p:txBody>
              <a:bodyPr/>
              <a:lstStyle/>
              <a:p>
                <a:pPr>
                  <a:spcAft>
                    <a:spcPts val="1000"/>
                  </a:spcAft>
                  <a:defRPr/>
                </a:pPr>
                <a:r>
                  <a:rPr lang="de-DE" sz="1000" dirty="0">
                    <a:solidFill>
                      <a:srgbClr val="000000"/>
                    </a:solidFill>
                    <a:latin typeface="Arial" panose="020B0604020202020204" pitchFamily="34" charset="0"/>
                    <a:cs typeface="Arial" panose="020B0604020202020204" pitchFamily="34" charset="0"/>
                  </a:rPr>
                  <a:t>Prüfling momentan über eine Steckdose fest mit dem Versorgungsnetz verbunden</a:t>
                </a:r>
              </a:p>
            </p:txBody>
          </p:sp>
          <p:sp>
            <p:nvSpPr>
              <p:cNvPr id="229" name="Textfeld 2">
                <a:extLst>
                  <a:ext uri="{FF2B5EF4-FFF2-40B4-BE49-F238E27FC236}">
                    <a16:creationId xmlns:a16="http://schemas.microsoft.com/office/drawing/2014/main" id="{93225C54-B060-29E0-6FCC-3836809D2CE7}"/>
                  </a:ext>
                </a:extLst>
              </p:cNvPr>
              <p:cNvSpPr txBox="1">
                <a:spLocks noChangeArrowheads="1"/>
              </p:cNvSpPr>
              <p:nvPr/>
            </p:nvSpPr>
            <p:spPr bwMode="auto">
              <a:xfrm>
                <a:off x="5681663" y="4479290"/>
                <a:ext cx="1817687" cy="404019"/>
              </a:xfrm>
              <a:prstGeom prst="rect">
                <a:avLst/>
              </a:prstGeom>
              <a:solidFill>
                <a:srgbClr val="FFFFFF"/>
              </a:solidFill>
              <a:ln w="9525">
                <a:solidFill>
                  <a:srgbClr val="000000"/>
                </a:solidFill>
                <a:miter lim="800000"/>
                <a:headEnd/>
                <a:tailEnd/>
              </a:ln>
            </p:spPr>
            <p:txBody>
              <a:bodyPr/>
              <a:lstStyle/>
              <a:p>
                <a:pPr>
                  <a:spcAft>
                    <a:spcPts val="1000"/>
                  </a:spcAft>
                  <a:defRPr/>
                </a:pPr>
                <a:r>
                  <a:rPr lang="de-DE" sz="1050" dirty="0">
                    <a:solidFill>
                      <a:srgbClr val="000000"/>
                    </a:solidFill>
                    <a:latin typeface="Arial" panose="020B0604020202020204" pitchFamily="34" charset="0"/>
                    <a:cs typeface="Arial" panose="020B0604020202020204" pitchFamily="34" charset="0"/>
                  </a:rPr>
                  <a:t>Prüfling mit Festanschluss</a:t>
                </a:r>
              </a:p>
            </p:txBody>
          </p:sp>
          <p:sp>
            <p:nvSpPr>
              <p:cNvPr id="230" name="Textfeld 2">
                <a:extLst>
                  <a:ext uri="{FF2B5EF4-FFF2-40B4-BE49-F238E27FC236}">
                    <a16:creationId xmlns:a16="http://schemas.microsoft.com/office/drawing/2014/main" id="{A9B9FFF3-7E61-3FCC-10CB-3BD08C286694}"/>
                  </a:ext>
                </a:extLst>
              </p:cNvPr>
              <p:cNvSpPr txBox="1">
                <a:spLocks noChangeArrowheads="1"/>
              </p:cNvSpPr>
              <p:nvPr/>
            </p:nvSpPr>
            <p:spPr bwMode="auto">
              <a:xfrm>
                <a:off x="3724275" y="4750754"/>
                <a:ext cx="1701799" cy="304799"/>
              </a:xfrm>
              <a:prstGeom prst="rect">
                <a:avLst/>
              </a:prstGeom>
              <a:solidFill>
                <a:srgbClr val="FFFFFF"/>
              </a:solidFill>
              <a:ln w="9525">
                <a:solidFill>
                  <a:srgbClr val="000000"/>
                </a:solidFill>
                <a:miter lim="800000"/>
                <a:headEnd/>
                <a:tailEnd/>
              </a:ln>
            </p:spPr>
            <p:txBody>
              <a:bodyPr/>
              <a:lstStyle/>
              <a:p>
                <a:pPr>
                  <a:spcAft>
                    <a:spcPts val="1000"/>
                  </a:spcAft>
                  <a:defRPr/>
                </a:pPr>
                <a:r>
                  <a:rPr lang="de-DE" sz="1100" dirty="0">
                    <a:solidFill>
                      <a:srgbClr val="000000"/>
                    </a:solidFill>
                    <a:latin typeface="Arial" panose="020B0604020202020204" pitchFamily="34" charset="0"/>
                    <a:cs typeface="Arial" panose="020B0604020202020204" pitchFamily="34" charset="0"/>
                  </a:rPr>
                  <a:t>Prüfling mit  Stecker</a:t>
                </a:r>
              </a:p>
            </p:txBody>
          </p:sp>
        </p:grpSp>
      </p:grpSp>
    </p:spTree>
    <p:extLst>
      <p:ext uri="{BB962C8B-B14F-4D97-AF65-F5344CB8AC3E}">
        <p14:creationId xmlns:p14="http://schemas.microsoft.com/office/powerpoint/2010/main" val="36082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150B2-EE9D-4B13-A9DD-5065BE8037C5}">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 ds:uri="0ba9638b-9898-400c-aa80-e8ce42f10e4c"/>
    <ds:schemaRef ds:uri="f112106e-c22d-4e62-91a8-fee0c12b8c0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3.xml><?xml version="1.0" encoding="utf-8"?>
<ds:datastoreItem xmlns:ds="http://schemas.openxmlformats.org/officeDocument/2006/customXml" ds:itemID="{6DABA32B-6175-4454-AA77-EF4C29CAB373}"/>
</file>

<file path=docProps/app.xml><?xml version="1.0" encoding="utf-8"?>
<Properties xmlns="http://schemas.openxmlformats.org/officeDocument/2006/extended-properties" xmlns:vt="http://schemas.openxmlformats.org/officeDocument/2006/docPropsVTypes">
  <Template/>
  <TotalTime>0</TotalTime>
  <Words>2279</Words>
  <Application>Microsoft Macintosh PowerPoint</Application>
  <PresentationFormat>Benutzerdefiniert</PresentationFormat>
  <Paragraphs>343</Paragraphs>
  <Slides>28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Calibri</vt:lpstr>
      <vt:lpstr>Symbol</vt:lpstr>
      <vt:lpstr>TNG Pro</vt:lpstr>
      <vt:lpstr>Tw Cen MT</vt:lpstr>
      <vt:lpstr>Wingdings</vt:lpstr>
      <vt:lpstr>Wingdings 2</vt:lpstr>
      <vt:lpstr>1_Median</vt:lpstr>
      <vt:lpstr>Unterweisungsmodul</vt:lpstr>
      <vt:lpstr>In diesem Modul lernen Sie unter anderem</vt:lpstr>
      <vt:lpstr>Prüfung von Lichtbogen- Schweißeinrichtungen</vt:lpstr>
      <vt:lpstr>Prüfung von Lichtbogen- Schweißeinrichtungen</vt:lpstr>
      <vt:lpstr>Sichtprüfung</vt:lpstr>
      <vt:lpstr>Sichtprüfung</vt:lpstr>
      <vt:lpstr>Sichtprüfung</vt:lpstr>
      <vt:lpstr>Durchgängigkeit der Schutzleiterstromkreis</vt:lpstr>
      <vt:lpstr>Durchgängigkeit der Schutzleiterstromkreis</vt:lpstr>
      <vt:lpstr>Isolationswiderstandsmessung</vt:lpstr>
      <vt:lpstr>Isolationswiderstandsmessung Schutzklasse I</vt:lpstr>
      <vt:lpstr>Isolationswiderstandsmessung Schutzklasse II</vt:lpstr>
      <vt:lpstr>Isolationswiderstandsmessung</vt:lpstr>
      <vt:lpstr>Isolationswiderstandsmessung</vt:lpstr>
      <vt:lpstr>Berührungsstrom des Schweißstromkreises</vt:lpstr>
      <vt:lpstr>Schutzleiterstrom</vt:lpstr>
      <vt:lpstr>Schutzleiterstrom</vt:lpstr>
      <vt:lpstr>Leerlaufspannung</vt:lpstr>
      <vt:lpstr>Leerlaufspannung</vt:lpstr>
      <vt:lpstr>Funktionsprüfung</vt:lpstr>
      <vt:lpstr>Funktionsprüfung</vt:lpstr>
      <vt:lpstr>Hinweise zur Prüfung</vt:lpstr>
      <vt:lpstr>Prüfbericht</vt:lpstr>
      <vt:lpstr>Prüfbericht</vt:lpstr>
      <vt:lpstr>Prüfgeräte</vt:lpstr>
      <vt:lpstr>Prüfgeräte</vt:lpstr>
      <vt:lpstr>Prüffristen</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Prüfung Lichtbogenschweisseinrichtungen</dc:title>
  <dc:creator>René Brünn</dc:creator>
  <cp:lastModifiedBy>René Brünn</cp:lastModifiedBy>
  <cp:revision>15</cp:revision>
  <dcterms:created xsi:type="dcterms:W3CDTF">2015-03-20T11:44:40Z</dcterms:created>
  <dcterms:modified xsi:type="dcterms:W3CDTF">2024-03-26T12:51:02Z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